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7"/>
  </p:notesMasterIdLst>
  <p:handoutMasterIdLst>
    <p:handoutMasterId r:id="rId178"/>
  </p:handoutMasterIdLst>
  <p:sldIdLst>
    <p:sldId id="326" r:id="rId2"/>
    <p:sldId id="497" r:id="rId3"/>
    <p:sldId id="542" r:id="rId4"/>
    <p:sldId id="361" r:id="rId5"/>
    <p:sldId id="362" r:id="rId6"/>
    <p:sldId id="363" r:id="rId7"/>
    <p:sldId id="494" r:id="rId8"/>
    <p:sldId id="495" r:id="rId9"/>
    <p:sldId id="498" r:id="rId10"/>
    <p:sldId id="496" r:id="rId11"/>
    <p:sldId id="339" r:id="rId12"/>
    <p:sldId id="349" r:id="rId13"/>
    <p:sldId id="510" r:id="rId14"/>
    <p:sldId id="367" r:id="rId15"/>
    <p:sldId id="504" r:id="rId16"/>
    <p:sldId id="503" r:id="rId17"/>
    <p:sldId id="330" r:id="rId18"/>
    <p:sldId id="369" r:id="rId19"/>
    <p:sldId id="370" r:id="rId20"/>
    <p:sldId id="371" r:id="rId21"/>
    <p:sldId id="372" r:id="rId22"/>
    <p:sldId id="383" r:id="rId23"/>
    <p:sldId id="373" r:id="rId24"/>
    <p:sldId id="374" r:id="rId25"/>
    <p:sldId id="505" r:id="rId26"/>
    <p:sldId id="376" r:id="rId27"/>
    <p:sldId id="377" r:id="rId28"/>
    <p:sldId id="380" r:id="rId29"/>
    <p:sldId id="379" r:id="rId30"/>
    <p:sldId id="545" r:id="rId31"/>
    <p:sldId id="506" r:id="rId32"/>
    <p:sldId id="382" r:id="rId33"/>
    <p:sldId id="381" r:id="rId34"/>
    <p:sldId id="384" r:id="rId35"/>
    <p:sldId id="385" r:id="rId36"/>
    <p:sldId id="332" r:id="rId37"/>
    <p:sldId id="386" r:id="rId38"/>
    <p:sldId id="387" r:id="rId39"/>
    <p:sldId id="551" r:id="rId40"/>
    <p:sldId id="388" r:id="rId41"/>
    <p:sldId id="389" r:id="rId42"/>
    <p:sldId id="390" r:id="rId43"/>
    <p:sldId id="499" r:id="rId44"/>
    <p:sldId id="512" r:id="rId45"/>
    <p:sldId id="507" r:id="rId46"/>
    <p:sldId id="508" r:id="rId47"/>
    <p:sldId id="511" r:id="rId48"/>
    <p:sldId id="347" r:id="rId49"/>
    <p:sldId id="348" r:id="rId50"/>
    <p:sldId id="513" r:id="rId51"/>
    <p:sldId id="393" r:id="rId52"/>
    <p:sldId id="546" r:id="rId53"/>
    <p:sldId id="394" r:id="rId54"/>
    <p:sldId id="395" r:id="rId55"/>
    <p:sldId id="396" r:id="rId56"/>
    <p:sldId id="397" r:id="rId57"/>
    <p:sldId id="398" r:id="rId58"/>
    <p:sldId id="399" r:id="rId59"/>
    <p:sldId id="514" r:id="rId60"/>
    <p:sldId id="401" r:id="rId61"/>
    <p:sldId id="547" r:id="rId62"/>
    <p:sldId id="402" r:id="rId63"/>
    <p:sldId id="403" r:id="rId64"/>
    <p:sldId id="404" r:id="rId65"/>
    <p:sldId id="405" r:id="rId66"/>
    <p:sldId id="539" r:id="rId67"/>
    <p:sldId id="406" r:id="rId68"/>
    <p:sldId id="408" r:id="rId69"/>
    <p:sldId id="407" r:id="rId70"/>
    <p:sldId id="515" r:id="rId71"/>
    <p:sldId id="410" r:id="rId72"/>
    <p:sldId id="548" r:id="rId73"/>
    <p:sldId id="411" r:id="rId74"/>
    <p:sldId id="412" r:id="rId75"/>
    <p:sldId id="413" r:id="rId76"/>
    <p:sldId id="414" r:id="rId77"/>
    <p:sldId id="415" r:id="rId78"/>
    <p:sldId id="517" r:id="rId79"/>
    <p:sldId id="537" r:id="rId80"/>
    <p:sldId id="500" r:id="rId81"/>
    <p:sldId id="354" r:id="rId82"/>
    <p:sldId id="516" r:id="rId83"/>
    <p:sldId id="356" r:id="rId84"/>
    <p:sldId id="518" r:id="rId85"/>
    <p:sldId id="417" r:id="rId86"/>
    <p:sldId id="549" r:id="rId87"/>
    <p:sldId id="418" r:id="rId88"/>
    <p:sldId id="492" r:id="rId89"/>
    <p:sldId id="540" r:id="rId90"/>
    <p:sldId id="420" r:id="rId91"/>
    <p:sldId id="421" r:id="rId92"/>
    <p:sldId id="422" r:id="rId93"/>
    <p:sldId id="519" r:id="rId94"/>
    <p:sldId id="425" r:id="rId95"/>
    <p:sldId id="426" r:id="rId96"/>
    <p:sldId id="427" r:id="rId97"/>
    <p:sldId id="429" r:id="rId98"/>
    <p:sldId id="430" r:id="rId99"/>
    <p:sldId id="431" r:id="rId100"/>
    <p:sldId id="432" r:id="rId101"/>
    <p:sldId id="520" r:id="rId102"/>
    <p:sldId id="434" r:id="rId103"/>
    <p:sldId id="435" r:id="rId104"/>
    <p:sldId id="436" r:id="rId105"/>
    <p:sldId id="438" r:id="rId106"/>
    <p:sldId id="437" r:id="rId107"/>
    <p:sldId id="439" r:id="rId108"/>
    <p:sldId id="521" r:id="rId109"/>
    <p:sldId id="440" r:id="rId110"/>
    <p:sldId id="501" r:id="rId111"/>
    <p:sldId id="441" r:id="rId112"/>
    <p:sldId id="533" r:id="rId113"/>
    <p:sldId id="534" r:id="rId114"/>
    <p:sldId id="522" r:id="rId115"/>
    <p:sldId id="444" r:id="rId116"/>
    <p:sldId id="523" r:id="rId117"/>
    <p:sldId id="445" r:id="rId118"/>
    <p:sldId id="550" r:id="rId119"/>
    <p:sldId id="358" r:id="rId120"/>
    <p:sldId id="359" r:id="rId121"/>
    <p:sldId id="524" r:id="rId122"/>
    <p:sldId id="360" r:id="rId123"/>
    <p:sldId id="446" r:id="rId124"/>
    <p:sldId id="447" r:id="rId125"/>
    <p:sldId id="448" r:id="rId126"/>
    <p:sldId id="449" r:id="rId127"/>
    <p:sldId id="450" r:id="rId128"/>
    <p:sldId id="451" r:id="rId129"/>
    <p:sldId id="452" r:id="rId130"/>
    <p:sldId id="453" r:id="rId131"/>
    <p:sldId id="455" r:id="rId132"/>
    <p:sldId id="456" r:id="rId133"/>
    <p:sldId id="458" r:id="rId134"/>
    <p:sldId id="459" r:id="rId135"/>
    <p:sldId id="457" r:id="rId136"/>
    <p:sldId id="525" r:id="rId137"/>
    <p:sldId id="461" r:id="rId138"/>
    <p:sldId id="462" r:id="rId139"/>
    <p:sldId id="466" r:id="rId140"/>
    <p:sldId id="467" r:id="rId141"/>
    <p:sldId id="526" r:id="rId142"/>
    <p:sldId id="468" r:id="rId143"/>
    <p:sldId id="502" r:id="rId144"/>
    <p:sldId id="535" r:id="rId145"/>
    <p:sldId id="536" r:id="rId146"/>
    <p:sldId id="527" r:id="rId147"/>
    <p:sldId id="350" r:id="rId148"/>
    <p:sldId id="528" r:id="rId149"/>
    <p:sldId id="470" r:id="rId150"/>
    <p:sldId id="471" r:id="rId151"/>
    <p:sldId id="531" r:id="rId152"/>
    <p:sldId id="351" r:id="rId153"/>
    <p:sldId id="472" r:id="rId154"/>
    <p:sldId id="473" r:id="rId155"/>
    <p:sldId id="541" r:id="rId156"/>
    <p:sldId id="474" r:id="rId157"/>
    <p:sldId id="475" r:id="rId158"/>
    <p:sldId id="529" r:id="rId159"/>
    <p:sldId id="476" r:id="rId160"/>
    <p:sldId id="477" r:id="rId161"/>
    <p:sldId id="478" r:id="rId162"/>
    <p:sldId id="479" r:id="rId163"/>
    <p:sldId id="480" r:id="rId164"/>
    <p:sldId id="481" r:id="rId165"/>
    <p:sldId id="482" r:id="rId166"/>
    <p:sldId id="483" r:id="rId167"/>
    <p:sldId id="484" r:id="rId168"/>
    <p:sldId id="485" r:id="rId169"/>
    <p:sldId id="486" r:id="rId170"/>
    <p:sldId id="530" r:id="rId171"/>
    <p:sldId id="487" r:id="rId172"/>
    <p:sldId id="532" r:id="rId173"/>
    <p:sldId id="488" r:id="rId174"/>
    <p:sldId id="489" r:id="rId175"/>
    <p:sldId id="490" r:id="rId17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7368C983-8326-4C88-B79A-0382F4BBC174}">
          <p14:sldIdLst>
            <p14:sldId id="326"/>
            <p14:sldId id="497"/>
          </p14:sldIdLst>
        </p14:section>
        <p14:section name="Course opening" id="{11F4ECF3-4EB2-4255-85B6-12F2044F0F66}">
          <p14:sldIdLst>
            <p14:sldId id="542"/>
            <p14:sldId id="361"/>
            <p14:sldId id="362"/>
            <p14:sldId id="363"/>
            <p14:sldId id="494"/>
          </p14:sldIdLst>
        </p14:section>
        <p14:section name="Session 1" id="{BA7C7ABF-6729-43CE-95F5-1F03262E9093}">
          <p14:sldIdLst>
            <p14:sldId id="495"/>
            <p14:sldId id="498"/>
            <p14:sldId id="496"/>
            <p14:sldId id="339"/>
            <p14:sldId id="349"/>
            <p14:sldId id="510"/>
            <p14:sldId id="367"/>
            <p14:sldId id="504"/>
            <p14:sldId id="503"/>
            <p14:sldId id="330"/>
            <p14:sldId id="369"/>
            <p14:sldId id="370"/>
            <p14:sldId id="371"/>
            <p14:sldId id="372"/>
            <p14:sldId id="383"/>
            <p14:sldId id="373"/>
            <p14:sldId id="374"/>
            <p14:sldId id="505"/>
            <p14:sldId id="376"/>
            <p14:sldId id="377"/>
            <p14:sldId id="380"/>
            <p14:sldId id="379"/>
            <p14:sldId id="545"/>
            <p14:sldId id="506"/>
            <p14:sldId id="382"/>
            <p14:sldId id="381"/>
            <p14:sldId id="384"/>
            <p14:sldId id="385"/>
            <p14:sldId id="332"/>
            <p14:sldId id="386"/>
            <p14:sldId id="387"/>
            <p14:sldId id="551"/>
            <p14:sldId id="388"/>
            <p14:sldId id="389"/>
          </p14:sldIdLst>
        </p14:section>
        <p14:section name="Session 2" id="{E39D8BDB-3A1B-4670-994A-A4A4BC0FCF4B}">
          <p14:sldIdLst>
            <p14:sldId id="390"/>
            <p14:sldId id="499"/>
            <p14:sldId id="512"/>
            <p14:sldId id="507"/>
            <p14:sldId id="508"/>
            <p14:sldId id="511"/>
            <p14:sldId id="347"/>
            <p14:sldId id="348"/>
            <p14:sldId id="513"/>
            <p14:sldId id="393"/>
            <p14:sldId id="546"/>
            <p14:sldId id="394"/>
            <p14:sldId id="395"/>
            <p14:sldId id="396"/>
            <p14:sldId id="397"/>
            <p14:sldId id="398"/>
            <p14:sldId id="399"/>
            <p14:sldId id="514"/>
            <p14:sldId id="401"/>
            <p14:sldId id="547"/>
            <p14:sldId id="402"/>
            <p14:sldId id="403"/>
            <p14:sldId id="404"/>
            <p14:sldId id="405"/>
            <p14:sldId id="539"/>
            <p14:sldId id="406"/>
            <p14:sldId id="408"/>
            <p14:sldId id="407"/>
            <p14:sldId id="515"/>
            <p14:sldId id="410"/>
            <p14:sldId id="548"/>
            <p14:sldId id="411"/>
            <p14:sldId id="412"/>
            <p14:sldId id="413"/>
            <p14:sldId id="414"/>
            <p14:sldId id="415"/>
            <p14:sldId id="517"/>
            <p14:sldId id="537"/>
          </p14:sldIdLst>
        </p14:section>
        <p14:section name="Session 3" id="{AB2652CD-3FCF-4A29-BCCC-31749033F8F8}">
          <p14:sldIdLst>
            <p14:sldId id="500"/>
            <p14:sldId id="354"/>
            <p14:sldId id="516"/>
            <p14:sldId id="356"/>
            <p14:sldId id="518"/>
            <p14:sldId id="417"/>
            <p14:sldId id="549"/>
            <p14:sldId id="418"/>
            <p14:sldId id="492"/>
            <p14:sldId id="540"/>
            <p14:sldId id="420"/>
            <p14:sldId id="421"/>
            <p14:sldId id="422"/>
            <p14:sldId id="519"/>
            <p14:sldId id="425"/>
            <p14:sldId id="426"/>
            <p14:sldId id="427"/>
            <p14:sldId id="429"/>
            <p14:sldId id="430"/>
            <p14:sldId id="431"/>
            <p14:sldId id="432"/>
            <p14:sldId id="520"/>
            <p14:sldId id="434"/>
            <p14:sldId id="435"/>
            <p14:sldId id="436"/>
            <p14:sldId id="438"/>
            <p14:sldId id="437"/>
            <p14:sldId id="439"/>
            <p14:sldId id="521"/>
          </p14:sldIdLst>
        </p14:section>
        <p14:section name="Session 4" id="{0FE350D4-938A-4E44-917F-F969E4D5EDA8}">
          <p14:sldIdLst>
            <p14:sldId id="440"/>
            <p14:sldId id="501"/>
            <p14:sldId id="441"/>
            <p14:sldId id="533"/>
            <p14:sldId id="534"/>
            <p14:sldId id="522"/>
            <p14:sldId id="444"/>
            <p14:sldId id="523"/>
            <p14:sldId id="445"/>
            <p14:sldId id="550"/>
            <p14:sldId id="358"/>
            <p14:sldId id="359"/>
            <p14:sldId id="524"/>
            <p14:sldId id="360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5"/>
            <p14:sldId id="456"/>
            <p14:sldId id="458"/>
            <p14:sldId id="459"/>
            <p14:sldId id="457"/>
            <p14:sldId id="525"/>
            <p14:sldId id="461"/>
            <p14:sldId id="462"/>
            <p14:sldId id="466"/>
            <p14:sldId id="467"/>
            <p14:sldId id="526"/>
          </p14:sldIdLst>
        </p14:section>
        <p14:section name="Session 5" id="{1FE98FE7-64BE-4069-9E8A-9F43BF4C4B96}">
          <p14:sldIdLst>
            <p14:sldId id="468"/>
            <p14:sldId id="502"/>
            <p14:sldId id="535"/>
            <p14:sldId id="536"/>
            <p14:sldId id="527"/>
            <p14:sldId id="350"/>
            <p14:sldId id="528"/>
            <p14:sldId id="470"/>
            <p14:sldId id="471"/>
            <p14:sldId id="531"/>
            <p14:sldId id="351"/>
            <p14:sldId id="472"/>
            <p14:sldId id="473"/>
            <p14:sldId id="541"/>
            <p14:sldId id="474"/>
            <p14:sldId id="475"/>
            <p14:sldId id="529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530"/>
          </p14:sldIdLst>
        </p14:section>
        <p14:section name="Course closing" id="{1EB01C84-8094-4D0A-9B0C-07C77195ABA7}">
          <p14:sldIdLst>
            <p14:sldId id="487"/>
            <p14:sldId id="532"/>
            <p14:sldId id="488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EC1317-ED4B-3651-3741-C9C6FC8C0C6C}" name="Justina Ojom" initials="JO" userId="S::justina.ojom@little-fish.co::cbdaed7d-8d45-4372-a16a-f3f8900c2f45" providerId="AD"/>
  <p188:author id="{A6CD2C85-96A4-AF01-AB10-A67020F94562}" name="Michelle Khoza" initials="MK" userId="Michelle Khoza" providerId="None"/>
  <p188:author id="{F57F93BA-703D-4738-14A7-199BF60A874C}" name="Justina Ojom" initials="JO" userId="Justina Ojom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B97"/>
    <a:srgbClr val="026794"/>
    <a:srgbClr val="000000"/>
    <a:srgbClr val="35B2B4"/>
    <a:srgbClr val="97467D"/>
    <a:srgbClr val="405E79"/>
    <a:srgbClr val="95CD7A"/>
    <a:srgbClr val="70995C"/>
    <a:srgbClr val="D5EBCA"/>
    <a:srgbClr val="E3D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2917" autoAdjust="0"/>
    <p:restoredTop sz="54351" autoAdjust="0"/>
  </p:normalViewPr>
  <p:slideViewPr>
    <p:cSldViewPr snapToGrid="0">
      <p:cViewPr varScale="1">
        <p:scale>
          <a:sx n="45" d="100"/>
          <a:sy n="45" d="100"/>
        </p:scale>
        <p:origin x="118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4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ableStyles" Target="tableStyle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microsoft.com/office/2018/10/relationships/authors" Target="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FAAEB6-E61C-4624-B9E6-BED41F835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45E12-8FEC-466A-BC96-0A53E028D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83D835-2706-420F-9614-605069E3941B}" type="datetimeFigureOut">
              <a:rPr lang="en-CA" smtClean="0"/>
              <a:t>2023-05-12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5364-F0D9-4B57-9780-6EA3B6E2CA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983DF-0AB9-4C2A-8646-4B872DAFE5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951756-C696-437A-BBE9-CDACCAA1E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06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FA7084B-58DA-74BB-3C5A-145883097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30551" y="9518920"/>
            <a:ext cx="659530" cy="57112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0767AD-8186-5647-9165-A19B63BA7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C5A4F90C-414E-A0DE-34C3-E300E4312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425" y="4229101"/>
            <a:ext cx="6140450" cy="544260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9CDB951F-9A75-D95B-01DC-4A300E680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460375"/>
            <a:ext cx="61436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37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ssionlab.com/blog/icebreaker-games" TargetMode="External"/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fcdaa025-ec78-458f-ae20-950b9dcece23" TargetMode="External"/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rldefense.com/v3/__https:/youtu.be/V4EaEspgnw0__;!!IDEMUsA!FqSc4KkBBXPhKeVSKUKZ89Iw98-k4zEnyDa5zs7X2rP6gmt5htaelGgF6uBo33bKLqQMFUzLTXNVWZhkm1wS7rdQKJCQ5GwFTFbexno$" TargetMode="Externa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p-I3ARvPQY" TargetMode="External"/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upport.primero.org/books/primeroIMS/PrimeroCPIMSUserGuide/development_v2/" TargetMode="Externa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h1SZegoUA&amp;list=PLSnTMDfTYBLgPMh7jm_XOj_WR0b6NUJdI&amp;index=1" TargetMode="External"/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9X8QNJGMNVw" TargetMode="External"/><Relationship Id="rId4" Type="http://schemas.openxmlformats.org/officeDocument/2006/relationships/hyperlink" Target="https://youtu.be/At3uQPRmzBw" TargetMode="External"/></Relationships>
</file>

<file path=ppt/notesSlides/_rels/notes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euYK6d2aM&amp;list=PLSnTMDfTYBLgPMh7jm_XOj_WR0b6NUJdI&amp;index=22" TargetMode="External"/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upport.primero.org/books/primeroIMS/PrimeroCPIMSUserGuide/development_v2/" TargetMode="Externa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J4PN72rJk&amp;list=PLSnTMDfTYBLgPMh7jm_XOj_WR0b6NUJdI&amp;index=17" TargetMode="External"/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upport.primero.org/books/primeroIMS/PrimeroCPIMSUserGuide/development_v2/" TargetMode="Externa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ssionlab.com/blog/icebreaker-games" TargetMode="External"/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centre.savethechildren.net/document/inter-agency-guidelines-case-management-and-child-protec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0sy5cUxJc&amp;list=PLSnTMDfTYBLgPMh7jm_XOj_WR0b6NUJdI&amp;index=18" TargetMode="External"/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upport.primero.org/books/primeroIMS/PrimeroCPIMSUserGuide/development_v2/" TargetMode="Externa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ssionlab.com/blog/icebreaker-games" TargetMode="External"/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childprotectioninnovation955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upport.primero.org/books/primeroIMS/PrimeroCPIMSUserGuide/development_v2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ssionlab.com/blog/icebreaker-games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GBQe_27Ex31m8HHAnpmbGTjtL0Vx_kl8wHFSBelquw/edit?usp=sharing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h1SZegoUA&amp;list=PLSnTMDfTYBLgPMh7jm_XOj_WR0b6NUJdI&amp;index=1&amp;t=3s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5Lfi_8A4iU&amp;list=PLSnTMDfTYBLgPMh7jm_XOj_WR0b6NUJdI&amp;index=13" TargetMode="Externa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ssionlab.com/methods/coat-of-arm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essionlab.com/blog/icebreaker-games" TargetMode="External"/><Relationship Id="rId4" Type="http://schemas.openxmlformats.org/officeDocument/2006/relationships/hyperlink" Target="https://www.sessionlab.com/methods/everyone-is-a-liar-two-truths-and-one-lie" TargetMode="Externa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93c55eec-be19-4e66-b3f8-172bd1e3c9fb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rldefense.com/v3/__https:/youtu.be/HK1ZQqJqp2I__;!!IDEMUsA!FqSc4KkBBXPhKeVSKUKZ89Iw98-k4zEnyDa5zs7X2rP6gmt5htaelGgF6uBo33bKLqQMFUzLTXNVWZhkm1wS7rdQKJCQ5GwFOZERs5I$" TargetMode="Externa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6fGzzaWpw" TargetMode="External"/><Relationship Id="rId7" Type="http://schemas.openxmlformats.org/officeDocument/2006/relationships/hyperlink" Target="https://support.primero.org/books/primeroIMS/PrimeroCPIMSUserGuide/development_v2/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VuNU_pY2Ssg&amp;list=PLSnTMDfTYBLgPMh7jm_XOj_WR0b6NUJdI&amp;index=3" TargetMode="External"/><Relationship Id="rId5" Type="http://schemas.openxmlformats.org/officeDocument/2006/relationships/hyperlink" Target="https://www.youtube.com/watch?v=3KAQYi_4RDk" TargetMode="External"/><Relationship Id="rId4" Type="http://schemas.openxmlformats.org/officeDocument/2006/relationships/hyperlink" Target="https://youtu.be/545yXNCxFH8" TargetMode="Externa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5ac6805b-5c04-4ffb-8a07-ff58bb691e79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rldefense.com/v3/__https:/youtu.be/noWDerVmVlY__;!!IDEMUsA!FqSc4KkBBXPhKeVSKUKZ89Iw98-k4zEnyDa5zs7X2rP6gmt5htaelGgF6uBo33bKLqQMFUzLTXNVWZhkm1wS7rdQKJCQ5GwFHxJPrbQ$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rimero.org/books/primeroIMS/PrimeroCPIMSUserGuide/development_v2/#h.4f1mdlm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upport.primero.org/books/primeroIMS/PrimeroCPIMSUserGuide/development_v2/" TargetMode="External"/><Relationship Id="rId5" Type="http://schemas.openxmlformats.org/officeDocument/2006/relationships/hyperlink" Target="https://www.youtube.com/watch?v=VuNU_pY2Ssg&amp;list=PLSnTMDfTYBLgPMh7jm_XOj_WR0b6NUJdI&amp;index=3" TargetMode="External"/><Relationship Id="rId4" Type="http://schemas.openxmlformats.org/officeDocument/2006/relationships/hyperlink" Target="https://youtu.be/bj6fGzzaWpw" TargetMode="Externa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ssionlab.com/blog/icebreaker-games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youtu.be/zHohI-eIQy4__;!!IDEMUsA!FqSc4KkBBXPhKeVSKUKZ89Iw98-k4zEnyDa5zs7X2rP6gmt5htaelGgF6uBo33bKLqQMFUzLTXNVWZhkm1wS7rdQKJCQ5GwFmm153f8$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wSuXLJAOFc" TargetMode="External"/><Relationship Id="rId7" Type="http://schemas.openxmlformats.org/officeDocument/2006/relationships/hyperlink" Target="https://support.primero.org/books/primeroIMS/PrimeroCPIMSUserGuide/development_v2/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Wi08pn8u5lY&amp;list=PLSnTMDfTYBLgPMh7jm_XOj_WR0b6NUJdI&amp;index=7" TargetMode="External"/><Relationship Id="rId5" Type="http://schemas.openxmlformats.org/officeDocument/2006/relationships/hyperlink" Target="https://www.youtube.com/watch?v=VuNU_pY2Ssg&amp;list=PLSnTMDfTYBLgPMh7jm_XOj_WR0b6NUJdI&amp;index=3" TargetMode="External"/><Relationship Id="rId4" Type="http://schemas.openxmlformats.org/officeDocument/2006/relationships/hyperlink" Target="https://support.primero.org/books/primeroIMS/PrimeroCPIMSUserGuide/development_v2/#h.4f1mdlm" TargetMode="Externa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9bd772b2-2bf9-4356-a1ce-9a908301195a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rldefense.com/v3/__https:/youtu.be/AeuqXmQ3Ec8__;!!IDEMUsA!FqSc4KkBBXPhKeVSKUKZ89Iw98-k4zEnyDa5zs7X2rP6gmt5htaelGgF6uBo33bKLqQMFUzLTXNVWZhkm1wS7rdQKJCQ5GwFKfQKHkU$" TargetMode="Externa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a9Gy1aCsOU" TargetMode="External"/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upport.primero.org/books/primeroIMS/PrimeroCPIMSUserGuide/development_v2/" TargetMode="External"/><Relationship Id="rId4" Type="http://schemas.openxmlformats.org/officeDocument/2006/relationships/hyperlink" Target="https://www.youtube.com/watch?v=pPKhGYo74EA&amp;list=PLSnTMDfTYBLgPMh7jm_XOj_WR0b6NUJdI&amp;index=10" TargetMode="Externa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fcdaa025-ec78-458f-ae20-950b9dcece23" TargetMode="External"/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rldefense.com/v3/__https:/youtu.be/FAGk19msXKM__;!!IDEMUsA!FqSc4KkBBXPhKeVSKUKZ89Iw98-k4zEnyDa5zs7X2rP6gmt5htaelGgF6uBo33bKLqQMFUzLTXNVWZhkm1wS7rdQKJCQ5GwFW2tb1jQ$" TargetMode="Externa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NU_pY2Ssg&amp;list=PLSnTMDfTYBLgPMh7jm_XOj_WR0b6NUJdI&amp;index=3" TargetMode="External"/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upport.primero.org/books/primeroIMS/PrimeroCPIMSUserGuide/development_v2/" TargetMode="Externa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DEEBA39-20EB-C0E1-DAA0-CE4FD2037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F67B2E38-D744-C465-E081-089C8AFB9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مرحباً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الت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رح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ب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بالمشاركين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41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الشرح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عرض 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الشريحة</a:t>
            </a:r>
            <a:endParaRPr lang="en-US" b="0" i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b="0" i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2459524-76E4-E139-B64F-B2EDC0E8D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7838" y="460375"/>
            <a:ext cx="6143625" cy="3455988"/>
          </a:xfrm>
        </p:spPr>
      </p:sp>
    </p:spTree>
    <p:extLst>
      <p:ext uri="{BB962C8B-B14F-4D97-AF65-F5344CB8AC3E}">
        <p14:creationId xmlns:p14="http://schemas.microsoft.com/office/powerpoint/2010/main" val="26156615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تمرين تنشيطي ( الوقت ١٠ دقائق)</a:t>
            </a:r>
          </a:p>
          <a:p>
            <a:pPr algn="r" rtl="1"/>
            <a:r>
              <a:rPr lang="ar-SA"/>
              <a:t>يمكن اختيار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لعبة</a:t>
            </a:r>
            <a:r>
              <a:rPr lang="en-US"/>
              <a:t> </a:t>
            </a:r>
            <a:r>
              <a:rPr lang="en-US" err="1"/>
              <a:t>مناسبة</a:t>
            </a:r>
            <a:r>
              <a:rPr lang="en-US"/>
              <a:t> </a:t>
            </a:r>
            <a:r>
              <a:rPr lang="en-US" err="1"/>
              <a:t>لسياقك</a:t>
            </a:r>
            <a:r>
              <a:rPr lang="ar-SA" err="1"/>
              <a:t>م</a:t>
            </a:r>
            <a:r>
              <a:rPr lang="en-US"/>
              <a:t> </a:t>
            </a:r>
            <a:r>
              <a:rPr lang="en-US" err="1"/>
              <a:t>ولكن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كنت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الإلهام</a:t>
            </a:r>
            <a:r>
              <a:rPr lang="ar-SA"/>
              <a:t>، </a:t>
            </a:r>
            <a:r>
              <a:rPr lang="en-US" err="1"/>
              <a:t>فيمكنك</a:t>
            </a:r>
            <a:r>
              <a:rPr lang="en-US"/>
              <a:t> </a:t>
            </a:r>
            <a:r>
              <a:rPr lang="en-US" err="1"/>
              <a:t>العثور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المزيد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الأمثلة</a:t>
            </a:r>
            <a:r>
              <a:rPr lang="ar-SA"/>
              <a:t> على </a:t>
            </a:r>
            <a:r>
              <a:rPr lang="en-US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هذا</a:t>
            </a:r>
            <a:r>
              <a:rPr lang="ar-SA">
                <a:solidFill>
                  <a:srgbClr val="026794"/>
                </a:solidFill>
              </a:rPr>
              <a:t> ال</a:t>
            </a:r>
            <a:r>
              <a:rPr lang="en-US" err="1"/>
              <a:t>موقع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إلكتروني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532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فيديو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دع</a:t>
            </a:r>
            <a:r>
              <a:rPr lang="ar-SA" i="1" dirty="0"/>
              <a:t>و</a:t>
            </a:r>
            <a:r>
              <a:rPr lang="en-US" i="1" dirty="0" err="1"/>
              <a:t>نا</a:t>
            </a:r>
            <a:r>
              <a:rPr lang="en-US" i="1" dirty="0"/>
              <a:t> </a:t>
            </a:r>
            <a:r>
              <a:rPr lang="en-US" i="1" dirty="0" err="1"/>
              <a:t>نشاهد</a:t>
            </a:r>
            <a:r>
              <a:rPr lang="en-US" i="1" dirty="0"/>
              <a:t> </a:t>
            </a:r>
            <a:r>
              <a:rPr lang="en-US" i="1" dirty="0" err="1"/>
              <a:t>فيديو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المتابعة</a:t>
            </a:r>
            <a:r>
              <a:rPr lang="en-US" i="1" dirty="0"/>
              <a:t> </a:t>
            </a:r>
            <a:r>
              <a:rPr lang="en-US" i="1" dirty="0" err="1"/>
              <a:t>والمراجعة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ك</a:t>
            </a:r>
            <a:r>
              <a:rPr lang="en-US" dirty="0" err="1"/>
              <a:t>بديل</a:t>
            </a:r>
            <a:r>
              <a:rPr lang="en-US" dirty="0"/>
              <a:t>: </a:t>
            </a:r>
            <a:r>
              <a:rPr lang="en-US" dirty="0" err="1"/>
              <a:t>ادعُ</a:t>
            </a:r>
            <a:r>
              <a:rPr lang="en-US" dirty="0"/>
              <a:t> </a:t>
            </a:r>
            <a:r>
              <a:rPr lang="en-US" dirty="0" err="1"/>
              <a:t>شخصًا</a:t>
            </a:r>
            <a:r>
              <a:rPr lang="en-US" dirty="0"/>
              <a:t> </a:t>
            </a:r>
            <a:r>
              <a:rPr lang="en-US" dirty="0" err="1"/>
              <a:t>واحدًا</a:t>
            </a:r>
            <a:r>
              <a:rPr lang="en-US" dirty="0"/>
              <a:t> </a:t>
            </a:r>
            <a:r>
              <a:rPr lang="en-US" dirty="0" err="1"/>
              <a:t>للتطوع</a:t>
            </a:r>
            <a:r>
              <a:rPr lang="en-US" dirty="0"/>
              <a:t> </a:t>
            </a:r>
            <a:r>
              <a:rPr lang="en-US" dirty="0" err="1"/>
              <a:t>لقراءة</a:t>
            </a:r>
            <a:r>
              <a:rPr lang="en-US" dirty="0"/>
              <a:t> </a:t>
            </a:r>
            <a:r>
              <a:rPr lang="en-US" dirty="0" err="1"/>
              <a:t>دراسة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US" b="1" dirty="0" err="1"/>
              <a:t>صفحة</a:t>
            </a:r>
            <a:r>
              <a:rPr lang="en-US" b="1" dirty="0"/>
              <a:t> </a:t>
            </a:r>
            <a:r>
              <a:rPr lang="ar-SA" b="1" dirty="0"/>
              <a:t>٢٨من دليل العمل</a:t>
            </a:r>
            <a:r>
              <a:rPr lang="en-US" b="1" dirty="0"/>
              <a:t>: </a:t>
            </a:r>
            <a:r>
              <a:rPr lang="en-US" b="1" dirty="0" err="1"/>
              <a:t>دراسة</a:t>
            </a:r>
            <a:r>
              <a:rPr lang="en-US" b="1" dirty="0"/>
              <a:t> </a:t>
            </a:r>
            <a:r>
              <a:rPr lang="ar-SA" b="1" dirty="0"/>
              <a:t>ال</a:t>
            </a:r>
            <a:r>
              <a:rPr lang="en-US" b="1" dirty="0" err="1"/>
              <a:t>حالة</a:t>
            </a:r>
            <a:r>
              <a:rPr lang="en-US" b="1" dirty="0"/>
              <a:t> - </a:t>
            </a:r>
            <a:r>
              <a:rPr lang="en-US" b="1" dirty="0" err="1"/>
              <a:t>الخطوة</a:t>
            </a:r>
            <a:r>
              <a:rPr lang="en-US" b="1" dirty="0"/>
              <a:t> </a:t>
            </a:r>
            <a:r>
              <a:rPr lang="ar-SA" b="1" dirty="0"/>
              <a:t>٦ 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قم ب</a:t>
            </a:r>
            <a:r>
              <a:rPr lang="en-US" dirty="0" err="1"/>
              <a:t>عرض</a:t>
            </a:r>
            <a:r>
              <a:rPr lang="ar-SA" dirty="0"/>
              <a:t> </a:t>
            </a:r>
            <a:r>
              <a:rPr lang="en-US" dirty="0" err="1">
                <a:hlinkClick r:id="rId3"/>
              </a:rPr>
              <a:t>الفيديو</a:t>
            </a:r>
            <a:r>
              <a:rPr lang="en-US" dirty="0">
                <a:hlinkClick r:id="rId3"/>
              </a:rPr>
              <a:t> </a:t>
            </a:r>
            <a:r>
              <a:rPr lang="ar-SA" dirty="0">
                <a:hlinkClick r:id="rId3"/>
              </a:rPr>
              <a:t>٦</a:t>
            </a:r>
            <a:r>
              <a:rPr lang="en-US" dirty="0">
                <a:hlinkClick r:id="rId3"/>
              </a:rPr>
              <a:t>: </a:t>
            </a:r>
            <a:r>
              <a:rPr lang="en-US" dirty="0" err="1">
                <a:hlinkClick r:id="rId3"/>
              </a:rPr>
              <a:t>المتابعة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والمراجعة</a:t>
            </a:r>
            <a:endParaRPr lang="ar-IQ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IQ" dirty="0"/>
              <a:t>فيديو :  </a:t>
            </a:r>
            <a:r>
              <a:rPr lang="en-BE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https://youtu.be/V4EaEspgnw0</a:t>
            </a:r>
            <a:endParaRPr lang="en-CA" dirty="0"/>
          </a:p>
          <a:p>
            <a:endParaRPr lang="en-CA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A01D2C1-A370-0B5B-F981-ACBCFA83F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1989335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جماعية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en-US" b="1"/>
              <a:t>: ١٠ </a:t>
            </a:r>
            <a:r>
              <a:rPr lang="en-US" b="1" err="1"/>
              <a:t>دقائق</a:t>
            </a:r>
            <a:r>
              <a:rPr lang="en-US" b="1"/>
              <a:t>)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err="1"/>
              <a:t>قسّم</a:t>
            </a:r>
            <a:r>
              <a:rPr lang="en-GB"/>
              <a:t> </a:t>
            </a:r>
            <a:r>
              <a:rPr lang="en-GB" err="1"/>
              <a:t>المشاركين</a:t>
            </a:r>
            <a:r>
              <a:rPr lang="en-GB"/>
              <a:t> </a:t>
            </a:r>
            <a:r>
              <a:rPr lang="en-GB" err="1"/>
              <a:t>إلى</a:t>
            </a:r>
            <a:r>
              <a:rPr lang="en-GB"/>
              <a:t> </a:t>
            </a:r>
            <a:r>
              <a:rPr lang="en-GB" err="1"/>
              <a:t>مجموعات</a:t>
            </a:r>
            <a:r>
              <a:rPr lang="en-GB"/>
              <a:t> </a:t>
            </a:r>
            <a:r>
              <a:rPr lang="en-GB" err="1"/>
              <a:t>من</a:t>
            </a:r>
            <a:r>
              <a:rPr lang="en-GB"/>
              <a:t> </a:t>
            </a:r>
            <a:r>
              <a:rPr lang="ar-SA"/>
              <a:t>٣-٥</a:t>
            </a:r>
            <a:r>
              <a:rPr lang="en-GB"/>
              <a:t> </a:t>
            </a:r>
            <a:r>
              <a:rPr lang="en-GB" err="1"/>
              <a:t>أشخاص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</a:t>
            </a:r>
            <a:r>
              <a:rPr lang="ar-SA" err="1"/>
              <a:t>ت</a:t>
            </a:r>
            <a:r>
              <a:rPr lang="en-US" err="1"/>
              <a:t>ناقشون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إغلاق</a:t>
            </a:r>
            <a:r>
              <a:rPr lang="en-US"/>
              <a:t> </a:t>
            </a:r>
            <a:r>
              <a:rPr lang="ar-SA"/>
              <a:t>دليل</a:t>
            </a:r>
            <a:r>
              <a:rPr lang="en-US"/>
              <a:t> </a:t>
            </a:r>
            <a:r>
              <a:rPr lang="en-US" err="1"/>
              <a:t>العمل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ar-SA"/>
              <a:t>بال</a:t>
            </a:r>
            <a:r>
              <a:rPr lang="en-US" err="1"/>
              <a:t>مشاركين</a:t>
            </a:r>
            <a:r>
              <a:rPr lang="en-US"/>
              <a:t> ، </a:t>
            </a:r>
            <a:r>
              <a:rPr lang="en-US" err="1"/>
              <a:t>حيث</a:t>
            </a:r>
            <a:r>
              <a:rPr lang="en-US"/>
              <a:t> </a:t>
            </a:r>
            <a:r>
              <a:rPr lang="en-US" err="1"/>
              <a:t>توجد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ب</a:t>
            </a:r>
            <a:r>
              <a:rPr lang="ar-SA"/>
              <a:t>داخله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امنح</a:t>
            </a:r>
            <a:r>
              <a:rPr lang="en-US"/>
              <a:t> </a:t>
            </a:r>
            <a:r>
              <a:rPr lang="en-US" err="1"/>
              <a:t>الوقت</a:t>
            </a:r>
            <a:r>
              <a:rPr lang="en-US"/>
              <a:t> </a:t>
            </a:r>
            <a:r>
              <a:rPr lang="ar-SA"/>
              <a:t>للتقديم (</a:t>
            </a: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en-US"/>
              <a:t> </a:t>
            </a:r>
            <a:r>
              <a:rPr lang="en-US" err="1"/>
              <a:t>تكمل</a:t>
            </a:r>
            <a:r>
              <a:rPr lang="en-US"/>
              <a:t> </a:t>
            </a:r>
            <a:r>
              <a:rPr lang="en-US" err="1"/>
              <a:t>بعضها</a:t>
            </a:r>
            <a:r>
              <a:rPr lang="en-US"/>
              <a:t> </a:t>
            </a:r>
            <a:r>
              <a:rPr lang="en-US" err="1"/>
              <a:t>البعض</a:t>
            </a:r>
            <a:r>
              <a:rPr lang="ar-SA"/>
              <a:t>)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استكمل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أدناه</a:t>
            </a:r>
            <a:endParaRPr lang="en-CA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معايير</a:t>
            </a:r>
            <a:r>
              <a:rPr lang="en-US" b="1" i="1"/>
              <a:t> </a:t>
            </a:r>
            <a:r>
              <a:rPr lang="en-US" b="1" i="1" err="1"/>
              <a:t>إغلاق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r>
              <a:rPr lang="en-US" b="1" i="1"/>
              <a:t> </a:t>
            </a:r>
            <a:r>
              <a:rPr lang="en-US" b="1" i="1" err="1"/>
              <a:t>المختلفة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تم</a:t>
            </a:r>
            <a:r>
              <a:rPr lang="en-US"/>
              <a:t> </a:t>
            </a:r>
            <a:r>
              <a:rPr lang="en-US" err="1"/>
              <a:t>تحقيق</a:t>
            </a:r>
            <a:r>
              <a:rPr lang="en-US"/>
              <a:t> </a:t>
            </a:r>
            <a:r>
              <a:rPr lang="en-US" err="1"/>
              <a:t>أهداف</a:t>
            </a:r>
            <a:r>
              <a:rPr lang="en-US"/>
              <a:t> </a:t>
            </a:r>
            <a:r>
              <a:rPr lang="en-US" err="1"/>
              <a:t>خطة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والطفل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مأمن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الأذى</a:t>
            </a:r>
            <a:r>
              <a:rPr lang="en-US"/>
              <a:t> ، </a:t>
            </a:r>
            <a:r>
              <a:rPr lang="en-US" err="1"/>
              <a:t>ويتم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رعايته</a:t>
            </a:r>
            <a:r>
              <a:rPr lang="en-US"/>
              <a:t> </a:t>
            </a:r>
            <a:r>
              <a:rPr lang="en-US" err="1"/>
              <a:t>ورفاه</a:t>
            </a:r>
            <a:r>
              <a:rPr lang="en-US"/>
              <a:t> ، </a:t>
            </a:r>
            <a:r>
              <a:rPr lang="en-US" err="1"/>
              <a:t>ولا</a:t>
            </a:r>
            <a:r>
              <a:rPr lang="en-US"/>
              <a:t> </a:t>
            </a:r>
            <a:r>
              <a:rPr lang="en-US" err="1"/>
              <a:t>توجد</a:t>
            </a:r>
            <a:r>
              <a:rPr lang="en-US"/>
              <a:t> </a:t>
            </a:r>
            <a:r>
              <a:rPr lang="en-US" err="1"/>
              <a:t>مخاوف</a:t>
            </a:r>
            <a:r>
              <a:rPr lang="en-US"/>
              <a:t> </a:t>
            </a:r>
            <a:r>
              <a:rPr lang="en-US" err="1"/>
              <a:t>إضافية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بل</a:t>
            </a:r>
            <a:r>
              <a:rPr lang="ar-SA"/>
              <a:t>و</a:t>
            </a:r>
            <a:r>
              <a:rPr lang="en-US" err="1"/>
              <a:t>غ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ar-SA"/>
              <a:t>١٨</a:t>
            </a:r>
            <a:r>
              <a:rPr lang="en-US"/>
              <a:t> </a:t>
            </a:r>
            <a:r>
              <a:rPr lang="en-US" err="1"/>
              <a:t>عامًا</a:t>
            </a:r>
            <a:r>
              <a:rPr lang="en-US"/>
              <a:t> (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بعض</a:t>
            </a:r>
            <a:r>
              <a:rPr lang="en-US"/>
              <a:t> </a:t>
            </a:r>
            <a:r>
              <a:rPr lang="en-US" err="1"/>
              <a:t>الأحيان</a:t>
            </a:r>
            <a:r>
              <a:rPr lang="en-US"/>
              <a:t> </a:t>
            </a:r>
            <a:r>
              <a:rPr lang="en-US" err="1"/>
              <a:t>يستمر</a:t>
            </a:r>
            <a:r>
              <a:rPr lang="en-US"/>
              <a:t> </a:t>
            </a:r>
            <a:r>
              <a:rPr lang="en-US" err="1"/>
              <a:t>أخصائي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بعد</a:t>
            </a:r>
            <a:r>
              <a:rPr lang="en-US"/>
              <a:t> </a:t>
            </a:r>
            <a:r>
              <a:rPr lang="en-US" err="1"/>
              <a:t>بضعة</a:t>
            </a:r>
            <a:r>
              <a:rPr lang="en-US"/>
              <a:t> </a:t>
            </a:r>
            <a:r>
              <a:rPr lang="en-US" err="1"/>
              <a:t>أشهر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يحيل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مقدم</a:t>
            </a:r>
            <a:r>
              <a:rPr lang="en-US"/>
              <a:t> </a:t>
            </a:r>
            <a:r>
              <a:rPr lang="en-US" err="1"/>
              <a:t>خدمة</a:t>
            </a:r>
            <a:r>
              <a:rPr lang="en-US"/>
              <a:t> </a:t>
            </a:r>
            <a:r>
              <a:rPr lang="en-US" err="1"/>
              <a:t>آخر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لزم</a:t>
            </a:r>
            <a:r>
              <a:rPr lang="en-US"/>
              <a:t> </a:t>
            </a:r>
            <a:r>
              <a:rPr lang="en-US" err="1"/>
              <a:t>الأمر</a:t>
            </a:r>
            <a:r>
              <a:rPr lang="en-US"/>
              <a:t>)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موت</a:t>
            </a:r>
            <a:r>
              <a:rPr lang="en-US"/>
              <a:t> </a:t>
            </a:r>
            <a:r>
              <a:rPr lang="en-US" err="1"/>
              <a:t>الطفل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/>
              <a:t>انتقال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بعيدًا</a:t>
            </a:r>
            <a:r>
              <a:rPr lang="en-US"/>
              <a:t> </a:t>
            </a:r>
            <a:r>
              <a:rPr lang="en-US" err="1"/>
              <a:t>ولا</a:t>
            </a:r>
            <a:r>
              <a:rPr lang="en-US"/>
              <a:t> </a:t>
            </a:r>
            <a:r>
              <a:rPr lang="en-US" err="1"/>
              <a:t>توجد</a:t>
            </a:r>
            <a:r>
              <a:rPr lang="en-US"/>
              <a:t> </a:t>
            </a:r>
            <a:r>
              <a:rPr lang="en-US" err="1"/>
              <a:t>إمكانية</a:t>
            </a:r>
            <a:r>
              <a:rPr lang="en-US"/>
              <a:t> </a:t>
            </a:r>
            <a:r>
              <a:rPr lang="en-US" err="1"/>
              <a:t>لإجراء</a:t>
            </a:r>
            <a:r>
              <a:rPr lang="en-US"/>
              <a:t> </a:t>
            </a:r>
            <a:r>
              <a:rPr lang="en-US" err="1"/>
              <a:t>النقل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لماذا</a:t>
            </a:r>
            <a:r>
              <a:rPr lang="en-US" b="1" i="1"/>
              <a:t> </a:t>
            </a:r>
            <a:r>
              <a:rPr lang="en-US" b="1" i="1" err="1"/>
              <a:t>يحتاج</a:t>
            </a:r>
            <a:r>
              <a:rPr lang="en-US" b="1" i="1"/>
              <a:t> </a:t>
            </a:r>
            <a:r>
              <a:rPr lang="en-US" b="1" i="1" err="1"/>
              <a:t>إغلاق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r>
              <a:rPr lang="en-US" b="1" i="1"/>
              <a:t> </a:t>
            </a:r>
            <a:r>
              <a:rPr lang="en-US" b="1" i="1" err="1"/>
              <a:t>إلى</a:t>
            </a:r>
            <a:r>
              <a:rPr lang="en-US" b="1" i="1"/>
              <a:t> </a:t>
            </a:r>
            <a:r>
              <a:rPr lang="en-US" b="1" i="1" err="1"/>
              <a:t>موافقة</a:t>
            </a:r>
            <a:r>
              <a:rPr lang="en-US" b="1" i="1"/>
              <a:t> </a:t>
            </a:r>
            <a:r>
              <a:rPr lang="en-US" b="1" i="1" err="1"/>
              <a:t>المشرف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لضمان</a:t>
            </a:r>
            <a:r>
              <a:rPr lang="en-US"/>
              <a:t> </a:t>
            </a:r>
            <a:r>
              <a:rPr lang="en-US" err="1"/>
              <a:t>عدم</a:t>
            </a:r>
            <a:r>
              <a:rPr lang="en-US"/>
              <a:t> </a:t>
            </a:r>
            <a:r>
              <a:rPr lang="en-US" err="1"/>
              <a:t>إغلاق</a:t>
            </a:r>
            <a:r>
              <a:rPr lang="en-US"/>
              <a:t> </a:t>
            </a:r>
            <a:r>
              <a:rPr lang="en-US" err="1"/>
              <a:t>الحالات</a:t>
            </a:r>
            <a:r>
              <a:rPr lang="en-US"/>
              <a:t> </a:t>
            </a:r>
            <a:r>
              <a:rPr lang="en-US" err="1"/>
              <a:t>قبل</a:t>
            </a:r>
            <a:r>
              <a:rPr lang="en-US"/>
              <a:t> </a:t>
            </a:r>
            <a:r>
              <a:rPr lang="en-US" err="1"/>
              <a:t>الأوان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ماذا</a:t>
            </a:r>
            <a:r>
              <a:rPr lang="en-US" b="1" i="1"/>
              <a:t> </a:t>
            </a:r>
            <a:r>
              <a:rPr lang="en-US" sz="1200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لملف</a:t>
            </a:r>
            <a:r>
              <a:rPr lang="en-US" sz="1200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1200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1200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</a:t>
            </a:r>
            <a:r>
              <a:rPr lang="en-US" sz="1200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اغلاق</a:t>
            </a:r>
            <a:r>
              <a:rPr lang="ar-SA" sz="1200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ها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تخزين</a:t>
            </a:r>
            <a:r>
              <a:rPr lang="en-US"/>
              <a:t> </a:t>
            </a:r>
            <a:r>
              <a:rPr lang="en-US" err="1"/>
              <a:t>الحالات</a:t>
            </a:r>
            <a:r>
              <a:rPr lang="en-US"/>
              <a:t> </a:t>
            </a:r>
            <a:r>
              <a:rPr lang="en-US" err="1"/>
              <a:t>المغلقة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مكان</a:t>
            </a:r>
            <a:r>
              <a:rPr lang="en-US"/>
              <a:t> </a:t>
            </a:r>
            <a:r>
              <a:rPr lang="en-US" err="1"/>
              <a:t>آمن</a:t>
            </a:r>
            <a:r>
              <a:rPr lang="en-US"/>
              <a:t> </a:t>
            </a:r>
            <a:r>
              <a:rPr lang="en-US" err="1"/>
              <a:t>لفترة</a:t>
            </a:r>
            <a:r>
              <a:rPr lang="en-US"/>
              <a:t> </a:t>
            </a:r>
            <a:r>
              <a:rPr lang="en-US" err="1"/>
              <a:t>زمنية</a:t>
            </a:r>
            <a:r>
              <a:rPr lang="en-US"/>
              <a:t> </a:t>
            </a:r>
            <a:r>
              <a:rPr lang="en-US" err="1"/>
              <a:t>محددة</a:t>
            </a:r>
            <a:r>
              <a:rPr lang="en-US"/>
              <a:t> </a:t>
            </a:r>
            <a:r>
              <a:rPr lang="en-US" err="1"/>
              <a:t>وفقًا</a:t>
            </a:r>
            <a:r>
              <a:rPr lang="en-US"/>
              <a:t> </a:t>
            </a:r>
            <a:r>
              <a:rPr lang="en-US" err="1"/>
              <a:t>لبروتوكول</a:t>
            </a:r>
            <a:r>
              <a:rPr lang="en-US"/>
              <a:t> </a:t>
            </a:r>
            <a:r>
              <a:rPr lang="en-US" err="1"/>
              <a:t>حماية</a:t>
            </a:r>
            <a:r>
              <a:rPr lang="en-US"/>
              <a:t> </a:t>
            </a:r>
            <a:r>
              <a:rPr lang="en-US" err="1"/>
              <a:t>البيانات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بالوكالة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التشريعات</a:t>
            </a:r>
            <a:r>
              <a:rPr lang="en-US"/>
              <a:t> </a:t>
            </a:r>
            <a:r>
              <a:rPr lang="en-US" err="1"/>
              <a:t>الوطنية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يعني</a:t>
            </a:r>
            <a:r>
              <a:rPr lang="en-US"/>
              <a:t> </a:t>
            </a:r>
            <a:r>
              <a:rPr lang="en-US" err="1"/>
              <a:t>الإغلاق</a:t>
            </a:r>
            <a:r>
              <a:rPr lang="en-US"/>
              <a:t> </a:t>
            </a:r>
            <a:r>
              <a:rPr lang="en-US" err="1"/>
              <a:t>حذف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الوثائق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لماذا</a:t>
            </a:r>
            <a:r>
              <a:rPr lang="en-US" b="1" i="1"/>
              <a:t> </a:t>
            </a:r>
            <a:r>
              <a:rPr lang="en-US" b="1" i="1" err="1"/>
              <a:t>يتم</a:t>
            </a:r>
            <a:r>
              <a:rPr lang="en-US" b="1" i="1"/>
              <a:t> </a:t>
            </a:r>
            <a:r>
              <a:rPr lang="en-US" b="1" i="1" err="1"/>
              <a:t>إعادة</a:t>
            </a:r>
            <a:r>
              <a:rPr lang="en-US" b="1" i="1"/>
              <a:t> </a:t>
            </a:r>
            <a:r>
              <a:rPr lang="en-US" b="1" i="1" err="1"/>
              <a:t>فتح</a:t>
            </a:r>
            <a:r>
              <a:rPr lang="en-US" b="1" i="1"/>
              <a:t> </a:t>
            </a:r>
            <a:r>
              <a:rPr lang="en-US" b="1" i="1" err="1"/>
              <a:t>ا</a:t>
            </a:r>
            <a:r>
              <a:rPr lang="ar-SA" b="1" i="1"/>
              <a:t>لحال</a:t>
            </a:r>
            <a:r>
              <a:rPr lang="en-US" b="1" i="1" err="1"/>
              <a:t>ة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وقت</a:t>
            </a:r>
            <a:r>
              <a:rPr lang="en-US"/>
              <a:t> </a:t>
            </a:r>
            <a:r>
              <a:rPr lang="en-US" err="1"/>
              <a:t>كلما</a:t>
            </a:r>
            <a:r>
              <a:rPr lang="en-US"/>
              <a:t> </a:t>
            </a:r>
            <a:r>
              <a:rPr lang="en-US" err="1"/>
              <a:t>توفرت</a:t>
            </a:r>
            <a:r>
              <a:rPr lang="en-US"/>
              <a:t> </a:t>
            </a:r>
            <a:r>
              <a:rPr lang="en-US" err="1"/>
              <a:t>معلومات</a:t>
            </a:r>
            <a:r>
              <a:rPr lang="en-US"/>
              <a:t> </a:t>
            </a:r>
            <a:r>
              <a:rPr lang="en-US" err="1"/>
              <a:t>جديدة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يتغير</a:t>
            </a:r>
            <a:r>
              <a:rPr lang="en-US"/>
              <a:t> </a:t>
            </a:r>
            <a:r>
              <a:rPr lang="en-US" err="1"/>
              <a:t>وضع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: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سبيل</a:t>
            </a:r>
            <a:r>
              <a:rPr lang="en-US"/>
              <a:t> </a:t>
            </a:r>
            <a:r>
              <a:rPr lang="en-US" err="1"/>
              <a:t>المثال</a:t>
            </a:r>
            <a:r>
              <a:rPr lang="en-US"/>
              <a:t> ، </a:t>
            </a:r>
            <a:r>
              <a:rPr lang="en-US" err="1"/>
              <a:t>تنشأ</a:t>
            </a:r>
            <a:r>
              <a:rPr lang="en-US"/>
              <a:t> </a:t>
            </a:r>
            <a:r>
              <a:rPr lang="en-US" err="1"/>
              <a:t>مخاطر</a:t>
            </a:r>
            <a:r>
              <a:rPr lang="en-US"/>
              <a:t> / </a:t>
            </a:r>
            <a:r>
              <a:rPr lang="en-US" err="1"/>
              <a:t>مخاوف</a:t>
            </a:r>
            <a:r>
              <a:rPr lang="en-US"/>
              <a:t> </a:t>
            </a:r>
            <a:r>
              <a:rPr lang="en-US" err="1"/>
              <a:t>حماية</a:t>
            </a:r>
            <a:r>
              <a:rPr lang="en-US"/>
              <a:t> </a:t>
            </a:r>
            <a:r>
              <a:rPr lang="en-US" err="1"/>
              <a:t>متكررة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جديدة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313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/>
              <a:t>شرح</a:t>
            </a:r>
            <a:endParaRPr lang="en-US" sz="12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توجيه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en-US" sz="1200" err="1"/>
              <a:t>إلى</a:t>
            </a:r>
            <a:r>
              <a:rPr lang="ar-SA" sz="1200"/>
              <a:t> </a:t>
            </a:r>
            <a:r>
              <a:rPr lang="ar-SA" sz="1200" b="1"/>
              <a:t>ال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٢٩ من دليل العمل</a:t>
            </a:r>
            <a:r>
              <a:rPr lang="en-US" sz="1200" b="1"/>
              <a:t>: </a:t>
            </a:r>
            <a:r>
              <a:rPr lang="en-US" sz="1200" b="1" err="1"/>
              <a:t>نموذج</a:t>
            </a:r>
            <a:r>
              <a:rPr lang="en-US" sz="1200" b="1"/>
              <a:t> </a:t>
            </a:r>
            <a:r>
              <a:rPr lang="en-US" sz="1200" b="1" err="1"/>
              <a:t>إغلاق</a:t>
            </a:r>
            <a:r>
              <a:rPr lang="en-US" sz="1200" b="1"/>
              <a:t> </a:t>
            </a:r>
            <a:r>
              <a:rPr lang="en-US" sz="1200" b="1" err="1"/>
              <a:t>ال</a:t>
            </a:r>
            <a:r>
              <a:rPr lang="ar-SA" sz="1200" b="1"/>
              <a:t>حالة</a:t>
            </a:r>
            <a:endParaRPr lang="en-US" sz="120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هذه</a:t>
            </a:r>
            <a:r>
              <a:rPr lang="en-US" sz="1200" i="1"/>
              <a:t> </a:t>
            </a:r>
            <a:r>
              <a:rPr lang="en-US" sz="1200" i="1" err="1"/>
              <a:t>بعض</a:t>
            </a:r>
            <a:r>
              <a:rPr lang="en-US" sz="1200" i="1"/>
              <a:t> </a:t>
            </a:r>
            <a:r>
              <a:rPr lang="en-US" sz="1200" i="1" err="1"/>
              <a:t>الاعتبارات</a:t>
            </a:r>
            <a:r>
              <a:rPr lang="en-US" sz="1200" i="1"/>
              <a:t> </a:t>
            </a:r>
            <a:r>
              <a:rPr lang="en-US" sz="1200" i="1" err="1"/>
              <a:t>الرئيسية</a:t>
            </a:r>
            <a:r>
              <a:rPr lang="en-US" sz="1200" i="1"/>
              <a:t> </a:t>
            </a:r>
            <a:r>
              <a:rPr lang="en-US" sz="1200" i="1" err="1"/>
              <a:t>لكل</a:t>
            </a:r>
            <a:r>
              <a:rPr lang="en-US" sz="1200" i="1"/>
              <a:t> </a:t>
            </a:r>
            <a:r>
              <a:rPr lang="en-US" sz="1200" i="1" err="1"/>
              <a:t>نموذج</a:t>
            </a:r>
            <a:endParaRPr lang="en-US" sz="1200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لاحظ</a:t>
            </a:r>
            <a:r>
              <a:rPr lang="en-US" i="1"/>
              <a:t> </a:t>
            </a:r>
            <a:r>
              <a:rPr lang="en-US" i="1" err="1"/>
              <a:t>الروابط</a:t>
            </a:r>
            <a:r>
              <a:rPr lang="en-US" i="1"/>
              <a:t> </a:t>
            </a:r>
            <a:r>
              <a:rPr lang="en-US" i="1" err="1"/>
              <a:t>المحددة</a:t>
            </a:r>
            <a:r>
              <a:rPr lang="en-US" i="1"/>
              <a:t> </a:t>
            </a:r>
            <a:r>
              <a:rPr lang="en-US" i="1" err="1"/>
              <a:t>بين</a:t>
            </a:r>
            <a:r>
              <a:rPr lang="en-US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والنماذج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ar-SA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/>
              <a:t>عرض </a:t>
            </a:r>
            <a:r>
              <a:rPr lang="en-US" sz="1200" err="1"/>
              <a:t>الشريحة</a:t>
            </a:r>
            <a:endParaRPr lang="en-US" sz="1200"/>
          </a:p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694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407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/>
          </a:p>
          <a:p>
            <a:pPr algn="r" rtl="1"/>
            <a:r>
              <a:rPr lang="en-US" b="1" err="1">
                <a:solidFill>
                  <a:schemeClr val="tx1"/>
                </a:solidFill>
              </a:rPr>
              <a:t>مقدمة</a:t>
            </a:r>
            <a:endParaRPr lang="en-US" b="1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olidFill>
                  <a:schemeClr val="tx1"/>
                </a:solidFill>
              </a:rPr>
              <a:t>الآن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في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هذا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العرض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التوضيحي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سوف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نعرض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لك</a:t>
            </a:r>
            <a:r>
              <a:rPr lang="en-US" i="1">
                <a:solidFill>
                  <a:schemeClr val="tx1"/>
                </a:solidFill>
              </a:rPr>
              <a:t> ...</a:t>
            </a:r>
            <a:endParaRPr lang="en-US" b="0" i="1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0" err="1">
                <a:solidFill>
                  <a:schemeClr val="tx1"/>
                </a:solidFill>
              </a:rPr>
              <a:t>عرض</a:t>
            </a:r>
            <a:r>
              <a:rPr lang="en-US" b="0" i="0">
                <a:solidFill>
                  <a:schemeClr val="tx1"/>
                </a:solidFill>
              </a:rPr>
              <a:t> </a:t>
            </a:r>
            <a:r>
              <a:rPr lang="en-US" b="0" i="0" err="1">
                <a:solidFill>
                  <a:schemeClr val="tx1"/>
                </a:solidFill>
              </a:rPr>
              <a:t>الشريحة</a:t>
            </a:r>
            <a:endParaRPr lang="ar-SA" b="0" i="0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solidFill>
                  <a:schemeClr val="tx1"/>
                </a:solidFill>
              </a:rPr>
              <a:t>عرض: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٩٩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200" b="1" i="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١٠٠-١٠٣</a:t>
            </a:r>
            <a:endParaRPr lang="ar-SA" b="0" i="0">
              <a:solidFill>
                <a:schemeClr val="tx1"/>
              </a:solidFill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نقل الحالة</a:t>
            </a:r>
            <a:endParaRPr lang="en-US" sz="1200" b="1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solidFill>
                  <a:schemeClr val="tx1"/>
                </a:solidFill>
              </a:rPr>
              <a:t>انظر رابط الفيديو </a:t>
            </a:r>
            <a:r>
              <a:rPr lang="ar-SA" b="1" i="0">
                <a:solidFill>
                  <a:schemeClr val="tx1"/>
                </a:solidFill>
              </a:rPr>
              <a:t>و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١٢٦-١٣٢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إعادة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 مغلقة</a:t>
            </a:r>
            <a:endParaRPr lang="en-US" sz="12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 ١٠٥-١٠٧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لوحة</a:t>
            </a:r>
            <a:r>
              <a:rPr lang="en-US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2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معلومات</a:t>
            </a:r>
            <a:endParaRPr lang="en-US" sz="12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١٠٣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انظر</a:t>
            </a:r>
            <a:r>
              <a:rPr lang="en-US" sz="1200" b="0" i="0" kern="1200" err="1">
                <a:solidFill>
                  <a:srgbClr val="026794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دليل</a:t>
            </a:r>
            <a:r>
              <a:rPr lang="en-US" sz="1200" b="0" i="0" kern="1200">
                <a:solidFill>
                  <a:srgbClr val="026794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المستخدم CPIMS +</a:t>
            </a:r>
            <a:r>
              <a:rPr lang="en-US" sz="1200" b="0" i="0" kern="1200">
                <a:solidFill>
                  <a:srgbClr val="02679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لمزيد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من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المعلومات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انظر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التحويلات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والإحالات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الموافقات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والإغلاق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إعادة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الفتح</a:t>
            </a: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b="1" i="0">
              <a:solidFill>
                <a:schemeClr val="tx1"/>
              </a:solidFill>
            </a:endParaRPr>
          </a:p>
          <a:p>
            <a:endParaRPr lang="ar-S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12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</a:t>
            </a:r>
            <a:r>
              <a:rPr lang="ar-SA" b="1" err="1"/>
              <a:t>ي</a:t>
            </a:r>
            <a:r>
              <a:rPr lang="en-US" b="1" err="1"/>
              <a:t>يف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err="1"/>
              <a:t>عندما</a:t>
            </a:r>
            <a:r>
              <a:rPr lang="en-US" b="0"/>
              <a:t> </a:t>
            </a:r>
            <a:r>
              <a:rPr lang="en-US" b="0" err="1"/>
              <a:t>يعمل</a:t>
            </a:r>
            <a:r>
              <a:rPr lang="en-US" b="0"/>
              <a:t> </a:t>
            </a:r>
            <a:r>
              <a:rPr lang="en-US" b="0" err="1"/>
              <a:t>المشاركون</a:t>
            </a:r>
            <a:r>
              <a:rPr lang="ar-SA" b="0"/>
              <a:t>، </a:t>
            </a:r>
            <a:r>
              <a:rPr lang="en-US" b="0" err="1"/>
              <a:t>تحقق</a:t>
            </a:r>
            <a:r>
              <a:rPr lang="en-US" b="0"/>
              <a:t> </a:t>
            </a:r>
            <a:r>
              <a:rPr lang="en-US" b="0" err="1"/>
              <a:t>منهم</a:t>
            </a:r>
            <a:r>
              <a:rPr lang="en-US" b="0"/>
              <a:t> </a:t>
            </a:r>
            <a:r>
              <a:rPr lang="en-US" b="0" err="1"/>
              <a:t>واسأل</a:t>
            </a:r>
            <a:r>
              <a:rPr lang="ar-SA" b="0"/>
              <a:t> عن </a:t>
            </a:r>
            <a:r>
              <a:rPr lang="en-US" err="1"/>
              <a:t>مدى</a:t>
            </a:r>
            <a:r>
              <a:rPr lang="en-US"/>
              <a:t> </a:t>
            </a:r>
            <a:r>
              <a:rPr lang="en-US" err="1"/>
              <a:t>ارتياحهم</a:t>
            </a:r>
            <a:r>
              <a:rPr lang="en-US"/>
              <a:t> </a:t>
            </a:r>
            <a:r>
              <a:rPr lang="en-US" err="1"/>
              <a:t>لاستخدام</a:t>
            </a:r>
            <a:r>
              <a:rPr lang="en-US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/>
              <a:t> 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واجه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صعوبات</a:t>
            </a:r>
            <a:r>
              <a:rPr lang="en-US"/>
              <a:t> ، </a:t>
            </a:r>
            <a:r>
              <a:rPr lang="en-US" err="1"/>
              <a:t>أظهر</a:t>
            </a:r>
            <a:r>
              <a:rPr lang="en-US"/>
              <a:t> </a:t>
            </a:r>
            <a:r>
              <a:rPr lang="en-US" err="1"/>
              <a:t>له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فعله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الشاشة</a:t>
            </a:r>
            <a:endParaRPr lang="en-US" b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العمل</a:t>
            </a:r>
            <a:r>
              <a:rPr lang="en-US" b="1"/>
              <a:t> </a:t>
            </a:r>
            <a:r>
              <a:rPr lang="en-US" b="1" err="1"/>
              <a:t>الفردي</a:t>
            </a:r>
            <a:r>
              <a:rPr lang="en-US" b="1"/>
              <a:t> </a:t>
            </a:r>
            <a:r>
              <a:rPr lang="ar-SA" b="1"/>
              <a:t>(٣٠ دقيقة)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حان</a:t>
            </a:r>
            <a:r>
              <a:rPr lang="en-US" i="1"/>
              <a:t> </a:t>
            </a:r>
            <a:r>
              <a:rPr lang="en-US" i="1" err="1"/>
              <a:t>دورك</a:t>
            </a:r>
            <a:r>
              <a:rPr lang="en-US" i="1"/>
              <a:t> </a:t>
            </a:r>
            <a:r>
              <a:rPr lang="en-US" i="1" err="1"/>
              <a:t>للممارسة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i="1"/>
              <a:t>الإشارة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ar-SA" i="1"/>
              <a:t> </a:t>
            </a:r>
            <a:r>
              <a:rPr lang="ar-SA" b="1" i="1"/>
              <a:t>ال</a:t>
            </a:r>
            <a:r>
              <a:rPr lang="en-US" b="1" i="1" err="1"/>
              <a:t>صفحة</a:t>
            </a:r>
            <a:r>
              <a:rPr lang="en-US" b="1" i="1"/>
              <a:t> </a:t>
            </a:r>
            <a:r>
              <a:rPr lang="ar-SA" b="1" i="1"/>
              <a:t>٢٨ من دليل العمل</a:t>
            </a:r>
            <a:r>
              <a:rPr lang="en-US" b="1" i="1"/>
              <a:t>: </a:t>
            </a:r>
            <a:r>
              <a:rPr lang="en-US" b="1" i="1" err="1"/>
              <a:t>دراسة</a:t>
            </a:r>
            <a:r>
              <a:rPr lang="en-US" b="1" i="1"/>
              <a:t> </a:t>
            </a:r>
            <a:r>
              <a:rPr lang="en-US" b="1" i="1" err="1"/>
              <a:t>حالة</a:t>
            </a:r>
            <a:r>
              <a:rPr lang="en-US" b="1" i="1"/>
              <a:t> - </a:t>
            </a:r>
            <a:r>
              <a:rPr lang="en-US" b="1" i="1" err="1"/>
              <a:t>الخطوة</a:t>
            </a:r>
            <a:r>
              <a:rPr lang="en-US" b="1" i="1"/>
              <a:t> </a:t>
            </a:r>
            <a:r>
              <a:rPr lang="ar-SA" b="1" i="1"/>
              <a:t>٦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قم</a:t>
            </a:r>
            <a:r>
              <a:rPr lang="en-US" i="1"/>
              <a:t>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يلي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للمشرفين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ar-SA"/>
              <a:t>الحالة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الجزء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التمرين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تجول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الغرفة</a:t>
            </a:r>
            <a:r>
              <a:rPr lang="en-US"/>
              <a:t> </a:t>
            </a:r>
            <a:r>
              <a:rPr lang="en-US" err="1"/>
              <a:t>لمعرفة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بصفتك</a:t>
            </a:r>
            <a:r>
              <a:rPr lang="en-US"/>
              <a:t> </a:t>
            </a:r>
            <a:r>
              <a:rPr lang="en-US" err="1"/>
              <a:t>الميسر</a:t>
            </a:r>
            <a:r>
              <a:rPr lang="ar-SA"/>
              <a:t>، </a:t>
            </a: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بتسجيل</a:t>
            </a:r>
            <a:r>
              <a:rPr lang="en-US"/>
              <a:t> </a:t>
            </a:r>
            <a:r>
              <a:rPr lang="en-US" err="1"/>
              <a:t>الدخول</a:t>
            </a:r>
            <a:r>
              <a:rPr lang="en-US"/>
              <a:t> </a:t>
            </a:r>
            <a:r>
              <a:rPr lang="en-US" err="1"/>
              <a:t>كمسؤول</a:t>
            </a:r>
            <a:r>
              <a:rPr lang="en-US"/>
              <a:t> </a:t>
            </a: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أكملوا</a:t>
            </a:r>
            <a:r>
              <a:rPr lang="en-US"/>
              <a:t> </a:t>
            </a:r>
            <a:r>
              <a:rPr lang="en-US" err="1"/>
              <a:t>المهمة</a:t>
            </a:r>
            <a:endParaRPr lang="en-US" b="1"/>
          </a:p>
          <a:p>
            <a:pPr marL="0" algn="r" defTabSz="914400" rtl="1" eaLnBrk="1" latinLnBrk="0" hangingPunct="1"/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734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00" b="1" err="1"/>
              <a:t>تكي</a:t>
            </a:r>
            <a:r>
              <a:rPr lang="ar-SA" sz="1100" b="1" err="1"/>
              <a:t>ي</a:t>
            </a:r>
            <a:r>
              <a:rPr lang="en-US" sz="1100" b="1" err="1"/>
              <a:t>ف</a:t>
            </a:r>
            <a:r>
              <a:rPr lang="en-US" sz="1100" b="1"/>
              <a:t> </a:t>
            </a:r>
            <a:r>
              <a:rPr lang="en-US" sz="1100" b="1" err="1"/>
              <a:t>مع</a:t>
            </a:r>
            <a:r>
              <a:rPr lang="en-US" sz="1100" b="1"/>
              <a:t> </a:t>
            </a:r>
            <a:r>
              <a:rPr lang="en-US" sz="1100" b="1" err="1"/>
              <a:t>التدريب</a:t>
            </a:r>
            <a:r>
              <a:rPr lang="en-US" sz="1100" b="1"/>
              <a:t> </a:t>
            </a:r>
            <a:r>
              <a:rPr lang="en-US" sz="1100" b="1" err="1"/>
              <a:t>عن</a:t>
            </a:r>
            <a:r>
              <a:rPr lang="en-US" sz="1100" b="1"/>
              <a:t> </a:t>
            </a:r>
            <a:r>
              <a:rPr lang="en-US" sz="1100" b="1" err="1"/>
              <a:t>بعد</a:t>
            </a:r>
            <a:endParaRPr lang="en-US" sz="11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err="1"/>
              <a:t>سجل</a:t>
            </a:r>
            <a:r>
              <a:rPr lang="en-US" sz="1100"/>
              <a:t> </a:t>
            </a:r>
            <a:r>
              <a:rPr lang="en-US" sz="1100" err="1"/>
              <a:t>إجابات</a:t>
            </a:r>
            <a:r>
              <a:rPr lang="en-US" sz="1100"/>
              <a:t> </a:t>
            </a:r>
            <a:r>
              <a:rPr lang="en-US" sz="1100" err="1"/>
              <a:t>المناقشة</a:t>
            </a:r>
            <a:r>
              <a:rPr lang="en-US" sz="1100"/>
              <a:t> </a:t>
            </a:r>
            <a:r>
              <a:rPr lang="en-US" sz="1100" err="1"/>
              <a:t>العامة</a:t>
            </a:r>
            <a:r>
              <a:rPr lang="en-US" sz="1100"/>
              <a:t> </a:t>
            </a:r>
            <a:r>
              <a:rPr lang="en-US" sz="1100" err="1"/>
              <a:t>علىJamboard</a:t>
            </a:r>
            <a:r>
              <a:rPr lang="en-US" sz="110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_____________________________________________________________________________________</a:t>
            </a:r>
            <a:endParaRPr lang="en-US" sz="1100" b="0"/>
          </a:p>
          <a:p>
            <a:pPr algn="r" rtl="1"/>
            <a:endParaRPr lang="en-US" sz="1100" b="1"/>
          </a:p>
          <a:p>
            <a:pPr algn="r" rtl="1"/>
            <a:r>
              <a:rPr lang="ar-SA" sz="1100" b="1"/>
              <a:t>عرض (اختياري)</a:t>
            </a:r>
            <a:endParaRPr lang="en-US" sz="11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err="1"/>
              <a:t>إذا</a:t>
            </a:r>
            <a:r>
              <a:rPr lang="en-US" sz="1100"/>
              <a:t> </a:t>
            </a:r>
            <a:r>
              <a:rPr lang="en-US" sz="1100" err="1"/>
              <a:t>كان</a:t>
            </a:r>
            <a:r>
              <a:rPr lang="en-US" sz="1100"/>
              <a:t> </a:t>
            </a:r>
            <a:r>
              <a:rPr lang="en-US" sz="1100" err="1"/>
              <a:t>هناك</a:t>
            </a:r>
            <a:r>
              <a:rPr lang="en-US" sz="1100"/>
              <a:t> </a:t>
            </a:r>
            <a:r>
              <a:rPr lang="en-US" sz="1100" err="1"/>
              <a:t>متسع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الوقت</a:t>
            </a:r>
            <a:r>
              <a:rPr lang="ar-SA" sz="1100"/>
              <a:t>، </a:t>
            </a:r>
            <a:r>
              <a:rPr lang="en-US" sz="1100" err="1"/>
              <a:t>فاطلب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أحد</a:t>
            </a:r>
            <a:r>
              <a:rPr lang="en-US" sz="1100"/>
              <a:t> </a:t>
            </a:r>
            <a:r>
              <a:rPr lang="en-US" sz="1100" err="1"/>
              <a:t>المتطوعين</a:t>
            </a:r>
            <a:r>
              <a:rPr lang="en-US" sz="1100"/>
              <a:t> </a:t>
            </a:r>
            <a:r>
              <a:rPr lang="en-US" sz="1100" err="1"/>
              <a:t>استخدام</a:t>
            </a:r>
            <a:r>
              <a:rPr lang="en-US" sz="1100"/>
              <a:t> </a:t>
            </a:r>
            <a:r>
              <a:rPr lang="en-US" sz="1100" err="1"/>
              <a:t>الكمبيوتر</a:t>
            </a:r>
            <a:r>
              <a:rPr lang="en-US" sz="1100"/>
              <a:t> </a:t>
            </a:r>
            <a:r>
              <a:rPr lang="en-US" sz="1100" err="1"/>
              <a:t>المحمول</a:t>
            </a:r>
            <a:r>
              <a:rPr lang="en-US" sz="1100"/>
              <a:t> </a:t>
            </a:r>
            <a:r>
              <a:rPr lang="en-US" sz="1100" err="1"/>
              <a:t>الخاص</a:t>
            </a:r>
            <a:r>
              <a:rPr lang="en-US" sz="1100"/>
              <a:t> </a:t>
            </a:r>
            <a:r>
              <a:rPr lang="en-US" sz="1100" err="1"/>
              <a:t>بالميسر</a:t>
            </a:r>
            <a:r>
              <a:rPr lang="en-US" sz="1100"/>
              <a:t> </a:t>
            </a:r>
            <a:r>
              <a:rPr lang="en-US" sz="1100" err="1"/>
              <a:t>لإظهار</a:t>
            </a:r>
            <a:r>
              <a:rPr lang="en-US" sz="1100"/>
              <a:t> </a:t>
            </a:r>
            <a:r>
              <a:rPr lang="en-US" sz="1100" err="1"/>
              <a:t>كيف</a:t>
            </a:r>
            <a:r>
              <a:rPr lang="en-US" sz="1100"/>
              <a:t> </a:t>
            </a:r>
            <a:r>
              <a:rPr lang="ar-SA" sz="1100"/>
              <a:t>قاموا</a:t>
            </a:r>
            <a:r>
              <a:rPr lang="en-US" sz="1100"/>
              <a:t> </a:t>
            </a:r>
            <a:r>
              <a:rPr lang="en-US" sz="1100" err="1"/>
              <a:t>بالتمرين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ال</a:t>
            </a:r>
            <a:r>
              <a:rPr lang="ar-SA" sz="1100"/>
              <a:t>بداية</a:t>
            </a:r>
            <a:endParaRPr lang="en-US" sz="1100"/>
          </a:p>
          <a:p>
            <a:pPr algn="r" rtl="1"/>
            <a:endParaRPr lang="en-US" sz="1100"/>
          </a:p>
          <a:p>
            <a:pPr algn="r" rtl="1"/>
            <a:r>
              <a:rPr lang="en-US" sz="1100" b="1" err="1"/>
              <a:t>مناقشة</a:t>
            </a:r>
            <a:r>
              <a:rPr lang="en-US" sz="1100" b="1"/>
              <a:t> </a:t>
            </a:r>
            <a:r>
              <a:rPr lang="en-US" sz="1100" b="1" err="1"/>
              <a:t>عامة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كيف</a:t>
            </a:r>
            <a:r>
              <a:rPr lang="en-US" sz="1100" i="1"/>
              <a:t> </a:t>
            </a:r>
            <a:r>
              <a:rPr lang="en-US" sz="1100" i="1" err="1"/>
              <a:t>سار</a:t>
            </a:r>
            <a:r>
              <a:rPr lang="en-US" sz="1100" i="1"/>
              <a:t> </a:t>
            </a:r>
            <a:r>
              <a:rPr lang="en-US" sz="1100" i="1" err="1"/>
              <a:t>الأمر</a:t>
            </a:r>
            <a:r>
              <a:rPr lang="en-US" sz="1100" i="1"/>
              <a:t>؟ </a:t>
            </a:r>
            <a:r>
              <a:rPr lang="en-US" sz="1100" i="1" err="1"/>
              <a:t>ما</a:t>
            </a:r>
            <a:r>
              <a:rPr lang="ar-SA" sz="1100" i="1"/>
              <a:t> الذي</a:t>
            </a:r>
            <a:r>
              <a:rPr lang="en-US" sz="1100" i="1"/>
              <a:t> </a:t>
            </a:r>
            <a:r>
              <a:rPr lang="en-US" sz="1100" i="1" err="1"/>
              <a:t>كان</a:t>
            </a:r>
            <a:r>
              <a:rPr lang="en-US" sz="1100" i="1"/>
              <a:t> </a:t>
            </a:r>
            <a:r>
              <a:rPr lang="en-US" sz="1100" i="1" err="1"/>
              <a:t>سهلا</a:t>
            </a:r>
            <a:r>
              <a:rPr lang="en-US" sz="1100" i="1"/>
              <a:t>؟ </a:t>
            </a:r>
            <a:r>
              <a:rPr lang="en-US" sz="1100" i="1" err="1"/>
              <a:t>ما</a:t>
            </a:r>
            <a:r>
              <a:rPr lang="ar-SA" sz="1100" i="1"/>
              <a:t> الذي</a:t>
            </a:r>
            <a:r>
              <a:rPr lang="en-US" sz="1100" i="1"/>
              <a:t> </a:t>
            </a:r>
            <a:r>
              <a:rPr lang="en-US" sz="1100" i="1" err="1"/>
              <a:t>كان</a:t>
            </a:r>
            <a:r>
              <a:rPr lang="en-US" sz="1100" i="1"/>
              <a:t> </a:t>
            </a:r>
            <a:r>
              <a:rPr lang="en-US" sz="1100" i="1" err="1"/>
              <a:t>صعبا</a:t>
            </a:r>
            <a:r>
              <a:rPr lang="en-US" sz="11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كيف</a:t>
            </a:r>
            <a:r>
              <a:rPr lang="en-US" sz="1100" i="1"/>
              <a:t> </a:t>
            </a:r>
            <a:r>
              <a:rPr lang="en-US" sz="1100" i="1" err="1"/>
              <a:t>تعتقد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هذا</a:t>
            </a:r>
            <a:r>
              <a:rPr lang="en-US" sz="1100" i="1"/>
              <a:t> </a:t>
            </a:r>
            <a:r>
              <a:rPr lang="en-US" sz="1100" i="1" err="1"/>
              <a:t>سيدعم</a:t>
            </a:r>
            <a:r>
              <a:rPr lang="en-US" sz="1100" i="1"/>
              <a:t> </a:t>
            </a:r>
            <a:r>
              <a:rPr lang="en-US" sz="1100" i="1" err="1"/>
              <a:t>عملية</a:t>
            </a:r>
            <a:r>
              <a:rPr lang="en-US" sz="1100" i="1"/>
              <a:t> </a:t>
            </a:r>
            <a:r>
              <a:rPr lang="en-US" sz="1100" i="1" err="1"/>
              <a:t>إدارة</a:t>
            </a:r>
            <a:r>
              <a:rPr lang="en-US" sz="1100" i="1"/>
              <a:t> </a:t>
            </a:r>
            <a:r>
              <a:rPr lang="en-US" sz="1100" i="1" err="1"/>
              <a:t>حالتك</a:t>
            </a:r>
            <a:r>
              <a:rPr lang="en-US" sz="1100" i="1"/>
              <a:t>؟ </a:t>
            </a:r>
            <a:r>
              <a:rPr lang="en-US" sz="1100" i="1" err="1"/>
              <a:t>أو</a:t>
            </a:r>
            <a:r>
              <a:rPr lang="en-US" sz="1100" i="1"/>
              <a:t> </a:t>
            </a:r>
            <a:r>
              <a:rPr lang="en-US" sz="1100" i="1" err="1"/>
              <a:t>ربما</a:t>
            </a:r>
            <a:r>
              <a:rPr lang="en-US" sz="1100" i="1"/>
              <a:t> </a:t>
            </a:r>
            <a:r>
              <a:rPr lang="ar-SA" sz="1100" i="1" err="1"/>
              <a:t>ي</a:t>
            </a:r>
            <a:r>
              <a:rPr lang="en-US" sz="1100" i="1" err="1"/>
              <a:t>جعل</a:t>
            </a:r>
            <a:r>
              <a:rPr lang="en-US" sz="1100" i="1"/>
              <a:t> </a:t>
            </a:r>
            <a:r>
              <a:rPr lang="en-US" sz="1100" i="1" err="1"/>
              <a:t>الأمر</a:t>
            </a:r>
            <a:r>
              <a:rPr lang="en-US" sz="1100" i="1"/>
              <a:t> </a:t>
            </a:r>
            <a:r>
              <a:rPr lang="en-US" sz="1100" i="1" err="1"/>
              <a:t>أكثر</a:t>
            </a:r>
            <a:r>
              <a:rPr lang="en-US" sz="1100" i="1"/>
              <a:t> </a:t>
            </a:r>
            <a:r>
              <a:rPr lang="en-US" sz="1100" i="1" err="1"/>
              <a:t>صعوبة</a:t>
            </a:r>
            <a:r>
              <a:rPr lang="en-US" sz="11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100"/>
              <a:t>قم بت</a:t>
            </a:r>
            <a:r>
              <a:rPr lang="en-US" sz="1100" err="1"/>
              <a:t>سج</a:t>
            </a:r>
            <a:r>
              <a:rPr lang="ar-SA" sz="1100" err="1"/>
              <a:t>ي</a:t>
            </a:r>
            <a:r>
              <a:rPr lang="en-US" sz="1100" err="1"/>
              <a:t>ل</a:t>
            </a:r>
            <a:r>
              <a:rPr lang="en-US" sz="1100"/>
              <a:t> </a:t>
            </a:r>
            <a:r>
              <a:rPr lang="en-US" sz="1100" err="1"/>
              <a:t>الإجابات</a:t>
            </a:r>
            <a:r>
              <a:rPr lang="en-US" sz="1100"/>
              <a:t>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اللوح</a:t>
            </a:r>
            <a:r>
              <a:rPr lang="en-US" sz="1100"/>
              <a:t> </a:t>
            </a:r>
            <a:r>
              <a:rPr lang="en-US" sz="1100" err="1"/>
              <a:t>الورقي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سيلزم</a:t>
            </a:r>
            <a:r>
              <a:rPr lang="en-US" sz="1100"/>
              <a:t> </a:t>
            </a:r>
            <a:r>
              <a:rPr lang="en-US" sz="1100" err="1"/>
              <a:t>تسجيل</a:t>
            </a:r>
            <a:r>
              <a:rPr lang="en-US" sz="1100"/>
              <a:t> </a:t>
            </a:r>
            <a:r>
              <a:rPr lang="en-US" sz="1100" err="1"/>
              <a:t>الملاحظات</a:t>
            </a:r>
            <a:r>
              <a:rPr lang="en-US" sz="1100"/>
              <a:t> </a:t>
            </a:r>
            <a:r>
              <a:rPr lang="en-US" sz="1100" err="1"/>
              <a:t>وأي</a:t>
            </a:r>
            <a:r>
              <a:rPr lang="en-US" sz="1100"/>
              <a:t> </a:t>
            </a:r>
            <a:r>
              <a:rPr lang="en-US" sz="1100" err="1"/>
              <a:t>مشكلات</a:t>
            </a:r>
            <a:r>
              <a:rPr lang="en-US" sz="1100"/>
              <a:t> </a:t>
            </a:r>
            <a:r>
              <a:rPr lang="ar-SA" sz="1100"/>
              <a:t>تقنية</a:t>
            </a:r>
            <a:r>
              <a:rPr lang="en-US" sz="1100"/>
              <a:t> </a:t>
            </a:r>
            <a:r>
              <a:rPr lang="en-US" sz="1100" err="1"/>
              <a:t>مشاركتها</a:t>
            </a:r>
            <a:r>
              <a:rPr lang="en-US" sz="1100"/>
              <a:t> </a:t>
            </a:r>
            <a:r>
              <a:rPr lang="en-US" sz="1100" err="1"/>
              <a:t>مع</a:t>
            </a:r>
            <a:r>
              <a:rPr lang="en-US" sz="1100"/>
              <a:t> </a:t>
            </a:r>
            <a:r>
              <a:rPr lang="en-US" sz="1100" err="1"/>
              <a:t>اللجنة</a:t>
            </a:r>
            <a:r>
              <a:rPr lang="en-US" sz="1100"/>
              <a:t> </a:t>
            </a:r>
            <a:r>
              <a:rPr lang="en-US" sz="1100" err="1"/>
              <a:t>التوجيهية</a:t>
            </a:r>
            <a:r>
              <a:rPr lang="ar-SA" sz="1100"/>
              <a:t> ل</a:t>
            </a:r>
            <a:r>
              <a:rPr lang="ar-SA" sz="11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8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/>
          </a:p>
          <a:p>
            <a:pPr algn="r" rtl="1"/>
            <a:r>
              <a:rPr lang="ar-SA" sz="1100" b="1"/>
              <a:t>الشرح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التحديات</a:t>
            </a:r>
            <a:r>
              <a:rPr lang="en-US" sz="1100" i="1"/>
              <a:t> </a:t>
            </a:r>
            <a:r>
              <a:rPr lang="en-US" sz="1100" i="1" err="1"/>
              <a:t>المشتركة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قد</a:t>
            </a:r>
            <a:r>
              <a:rPr lang="en-US" sz="1100" i="1"/>
              <a:t> </a:t>
            </a:r>
            <a:r>
              <a:rPr lang="en-US" sz="1100" i="1" err="1"/>
              <a:t>ينسى</a:t>
            </a:r>
            <a:r>
              <a:rPr lang="en-US" sz="1100" i="1"/>
              <a:t> </a:t>
            </a:r>
            <a:r>
              <a:rPr lang="ar-SA" sz="1100" i="1"/>
              <a:t>أخصائيو الحالة</a:t>
            </a:r>
            <a:r>
              <a:rPr lang="en-US" sz="1100" i="1"/>
              <a:t> </a:t>
            </a:r>
            <a:r>
              <a:rPr lang="en-US" sz="1100" i="1" err="1"/>
              <a:t>أنه</a:t>
            </a:r>
            <a:r>
              <a:rPr lang="en-US" sz="1100" i="1"/>
              <a:t> </a:t>
            </a:r>
            <a:r>
              <a:rPr lang="en-US" sz="1100" i="1" err="1"/>
              <a:t>لا</a:t>
            </a:r>
            <a:r>
              <a:rPr lang="en-US" sz="1100" i="1"/>
              <a:t> </a:t>
            </a:r>
            <a:r>
              <a:rPr lang="en-US" sz="1100" i="1" err="1"/>
              <a:t>يمكن</a:t>
            </a:r>
            <a:r>
              <a:rPr lang="en-US" sz="1100" i="1"/>
              <a:t> </a:t>
            </a:r>
            <a:r>
              <a:rPr lang="en-US" sz="1100" i="1" err="1"/>
              <a:t>العثور</a:t>
            </a:r>
            <a:r>
              <a:rPr lang="en-US" sz="1100" i="1"/>
              <a:t> </a:t>
            </a:r>
            <a:r>
              <a:rPr lang="en-US" sz="1100" i="1" err="1"/>
              <a:t>على</a:t>
            </a:r>
            <a:r>
              <a:rPr lang="en-US" sz="1100" i="1"/>
              <a:t> </a:t>
            </a:r>
            <a:r>
              <a:rPr lang="en-US" sz="1100" i="1" err="1"/>
              <a:t>الحالات</a:t>
            </a:r>
            <a:r>
              <a:rPr lang="en-US" sz="1100" i="1"/>
              <a:t> </a:t>
            </a:r>
            <a:r>
              <a:rPr lang="en-US" sz="1100" i="1" err="1"/>
              <a:t>المغلقة</a:t>
            </a:r>
            <a:r>
              <a:rPr lang="en-US" sz="1100" i="1"/>
              <a:t> </a:t>
            </a:r>
            <a:r>
              <a:rPr lang="en-US" sz="1100" i="1" err="1"/>
              <a:t>في</a:t>
            </a:r>
            <a:r>
              <a:rPr lang="en-US" sz="1100" i="1"/>
              <a:t> </a:t>
            </a:r>
            <a:r>
              <a:rPr lang="en-US" sz="1100" i="1" err="1"/>
              <a:t>لوحة</a:t>
            </a:r>
            <a:r>
              <a:rPr lang="en-US" sz="1100" i="1"/>
              <a:t> </a:t>
            </a:r>
            <a:r>
              <a:rPr lang="en-US" sz="1100" i="1" err="1"/>
              <a:t>المعلومات</a:t>
            </a:r>
            <a:r>
              <a:rPr lang="en-US" sz="1100" i="1"/>
              <a:t> </a:t>
            </a:r>
            <a:r>
              <a:rPr lang="en-US" sz="1100" i="1" err="1"/>
              <a:t>ولكن</a:t>
            </a:r>
            <a:r>
              <a:rPr lang="en-US" sz="1100" i="1"/>
              <a:t> </a:t>
            </a:r>
            <a:r>
              <a:rPr lang="en-US" sz="1100" i="1" err="1"/>
              <a:t>يلزم</a:t>
            </a:r>
            <a:r>
              <a:rPr lang="en-US" sz="1100" i="1"/>
              <a:t> </a:t>
            </a:r>
            <a:r>
              <a:rPr lang="en-US" sz="1100" i="1" err="1"/>
              <a:t>البحث</a:t>
            </a:r>
            <a:r>
              <a:rPr lang="en-US" sz="1100" i="1"/>
              <a:t> </a:t>
            </a:r>
            <a:r>
              <a:rPr lang="en-US" sz="1100" i="1" err="1"/>
              <a:t>عنها</a:t>
            </a:r>
            <a:r>
              <a:rPr lang="en-US" sz="1100" i="1"/>
              <a:t> </a:t>
            </a:r>
            <a:r>
              <a:rPr lang="en-US" sz="1100" i="1" err="1"/>
              <a:t>بواسطة</a:t>
            </a:r>
            <a:r>
              <a:rPr lang="en-US" sz="1100" i="1"/>
              <a:t> </a:t>
            </a:r>
            <a:r>
              <a:rPr lang="ar-SA" sz="1100" i="1"/>
              <a:t>تصفية</a:t>
            </a:r>
            <a:r>
              <a:rPr lang="en-US" sz="1100" i="1"/>
              <a:t> </a:t>
            </a:r>
            <a:r>
              <a:rPr lang="en-US" sz="1100" i="1" err="1"/>
              <a:t>الحالات</a:t>
            </a:r>
            <a:r>
              <a:rPr lang="en-US" sz="1100" i="1"/>
              <a:t> </a:t>
            </a:r>
            <a:r>
              <a:rPr lang="en-US" sz="1100" i="1" err="1"/>
              <a:t>المغلقة</a:t>
            </a:r>
            <a:r>
              <a:rPr lang="en-US" sz="1100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قد</a:t>
            </a:r>
            <a:r>
              <a:rPr lang="en-US" sz="1100" i="1"/>
              <a:t> </a:t>
            </a:r>
            <a:r>
              <a:rPr lang="en-US" sz="1100" i="1" err="1"/>
              <a:t>ينسى</a:t>
            </a:r>
            <a:r>
              <a:rPr lang="en-US" sz="1100" i="1"/>
              <a:t> </a:t>
            </a:r>
            <a:r>
              <a:rPr lang="ar-SA" sz="1100" i="1"/>
              <a:t>أخصائيو الحالة </a:t>
            </a:r>
            <a:r>
              <a:rPr lang="en-US" sz="1100" i="1" err="1"/>
              <a:t>أنه</a:t>
            </a:r>
            <a:r>
              <a:rPr lang="en-US" sz="1100" i="1"/>
              <a:t> </a:t>
            </a:r>
            <a:r>
              <a:rPr lang="en-US" sz="1100" i="1" err="1"/>
              <a:t>من</a:t>
            </a:r>
            <a:r>
              <a:rPr lang="en-US" sz="1100" i="1"/>
              <a:t> </a:t>
            </a:r>
            <a:r>
              <a:rPr lang="en-US" sz="1100" i="1" err="1"/>
              <a:t>أجل</a:t>
            </a:r>
            <a:r>
              <a:rPr lang="en-US" sz="1100" i="1"/>
              <a:t> </a:t>
            </a:r>
            <a:r>
              <a:rPr lang="en-US" sz="1100" i="1" err="1"/>
              <a:t>نقل</a:t>
            </a:r>
            <a:r>
              <a:rPr lang="en-US" sz="1100" i="1"/>
              <a:t> </a:t>
            </a:r>
            <a:r>
              <a:rPr lang="en-US" sz="1100" i="1" err="1"/>
              <a:t>ال</a:t>
            </a:r>
            <a:r>
              <a:rPr lang="ar-SA" sz="1100" i="1"/>
              <a:t>حال</a:t>
            </a:r>
            <a:r>
              <a:rPr lang="en-US" sz="1100" i="1" err="1"/>
              <a:t>ة</a:t>
            </a:r>
            <a:r>
              <a:rPr lang="ar-SA" sz="1100" i="1"/>
              <a:t>، </a:t>
            </a:r>
            <a:r>
              <a:rPr lang="en-US" sz="1100" i="1" err="1"/>
              <a:t>يجب</a:t>
            </a:r>
            <a:r>
              <a:rPr lang="en-US" sz="1100" i="1"/>
              <a:t> </a:t>
            </a:r>
            <a:r>
              <a:rPr lang="en-US" sz="1100" i="1" err="1"/>
              <a:t>فتح</a:t>
            </a:r>
            <a:r>
              <a:rPr lang="en-US" sz="1100" i="1"/>
              <a:t> </a:t>
            </a:r>
            <a:r>
              <a:rPr lang="en-US" sz="1100" i="1" err="1"/>
              <a:t>هذه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r>
              <a:rPr lang="en-US" sz="1100" i="1"/>
              <a:t> </a:t>
            </a:r>
            <a:r>
              <a:rPr lang="en-US" sz="1100" i="1" err="1"/>
              <a:t>والسعي</a:t>
            </a:r>
            <a:r>
              <a:rPr lang="en-US" sz="1100" i="1"/>
              <a:t> </a:t>
            </a:r>
            <a:r>
              <a:rPr lang="en-US" sz="1100" i="1" err="1"/>
              <a:t>للحصول</a:t>
            </a:r>
            <a:r>
              <a:rPr lang="en-US" sz="1100" i="1"/>
              <a:t> </a:t>
            </a:r>
            <a:r>
              <a:rPr lang="en-US" sz="1100" i="1" err="1"/>
              <a:t>على</a:t>
            </a:r>
            <a:r>
              <a:rPr lang="en-US" sz="1100" i="1"/>
              <a:t> </a:t>
            </a:r>
            <a:r>
              <a:rPr lang="en-US" sz="1100" i="1" err="1"/>
              <a:t>الموافقة</a:t>
            </a:r>
            <a:r>
              <a:rPr lang="en-US" sz="1100" i="1"/>
              <a:t> </a:t>
            </a:r>
            <a:r>
              <a:rPr lang="en-US" sz="1100" i="1" err="1"/>
              <a:t>ولا</a:t>
            </a:r>
            <a:r>
              <a:rPr lang="en-US" sz="1100" i="1"/>
              <a:t> </a:t>
            </a:r>
            <a:r>
              <a:rPr lang="en-US" sz="1100" i="1" err="1"/>
              <a:t>يمكن</a:t>
            </a:r>
            <a:r>
              <a:rPr lang="en-US" sz="1100" i="1"/>
              <a:t> </a:t>
            </a:r>
            <a:r>
              <a:rPr lang="en-US" sz="1100" i="1" err="1"/>
              <a:t>نقل</a:t>
            </a:r>
            <a:r>
              <a:rPr lang="en-US" sz="1100" i="1"/>
              <a:t> </a:t>
            </a:r>
            <a:r>
              <a:rPr lang="en-US" sz="1100" i="1" err="1"/>
              <a:t>الحالات</a:t>
            </a:r>
            <a:r>
              <a:rPr lang="en-US" sz="1100" i="1"/>
              <a:t> </a:t>
            </a:r>
            <a:r>
              <a:rPr lang="en-US" sz="1100" i="1" err="1"/>
              <a:t>التي</a:t>
            </a:r>
            <a:r>
              <a:rPr lang="en-US" sz="1100" i="1"/>
              <a:t> </a:t>
            </a:r>
            <a:r>
              <a:rPr lang="en-US" sz="1100" i="1" err="1"/>
              <a:t>تم</a:t>
            </a:r>
            <a:r>
              <a:rPr lang="en-US" sz="1100" i="1"/>
              <a:t> </a:t>
            </a:r>
            <a:r>
              <a:rPr lang="en-US" sz="1100" i="1" err="1"/>
              <a:t>إغلاقها</a:t>
            </a:r>
            <a:r>
              <a:rPr lang="en-US" sz="1100" i="1"/>
              <a:t> </a:t>
            </a:r>
            <a:r>
              <a:rPr lang="en-US" sz="1100" i="1" err="1"/>
              <a:t>على</a:t>
            </a:r>
            <a:r>
              <a:rPr lang="en-US" sz="1100" i="1"/>
              <a:t> </a:t>
            </a:r>
            <a:r>
              <a:rPr lang="en-US" sz="1100" i="1" err="1"/>
              <a:t>هذا</a:t>
            </a:r>
            <a:r>
              <a:rPr lang="en-US" sz="1100" i="1"/>
              <a:t> </a:t>
            </a:r>
            <a:r>
              <a:rPr lang="en-US" sz="1100" i="1" err="1"/>
              <a:t>النحو</a:t>
            </a:r>
            <a:r>
              <a:rPr lang="en-US" sz="1100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سيحتاج</a:t>
            </a:r>
            <a:r>
              <a:rPr lang="en-US" sz="1100" i="1"/>
              <a:t> </a:t>
            </a:r>
            <a:r>
              <a:rPr lang="en-US" sz="1100" i="1" err="1"/>
              <a:t>أخصائي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r>
              <a:rPr lang="en-US" sz="1100" i="1"/>
              <a:t> </a:t>
            </a:r>
            <a:r>
              <a:rPr lang="en-US" sz="1100" i="1" err="1"/>
              <a:t>إلى</a:t>
            </a:r>
            <a:r>
              <a:rPr lang="en-US" sz="1100" i="1"/>
              <a:t> </a:t>
            </a:r>
            <a:r>
              <a:rPr lang="en-US" sz="1100" i="1" err="1"/>
              <a:t>تغيير</a:t>
            </a:r>
            <a:r>
              <a:rPr lang="en-US" sz="1100" i="1"/>
              <a:t> </a:t>
            </a:r>
            <a:r>
              <a:rPr lang="en-US" sz="1100" i="1" err="1"/>
              <a:t>حالة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r>
              <a:rPr lang="en-US" sz="1100" i="1"/>
              <a:t> </a:t>
            </a:r>
            <a:r>
              <a:rPr lang="en-US" sz="1100" i="1" err="1"/>
              <a:t>يدويًا</a:t>
            </a:r>
            <a:r>
              <a:rPr lang="en-US" sz="1100" i="1"/>
              <a:t> </a:t>
            </a:r>
            <a:r>
              <a:rPr lang="en-US" sz="1100" i="1" err="1"/>
              <a:t>بعد</a:t>
            </a:r>
            <a:r>
              <a:rPr lang="en-US" sz="1100" i="1"/>
              <a:t> </a:t>
            </a:r>
            <a:r>
              <a:rPr lang="en-US" sz="1100" i="1" err="1"/>
              <a:t>ملء</a:t>
            </a:r>
            <a:r>
              <a:rPr lang="en-US" sz="1100" i="1"/>
              <a:t> </a:t>
            </a:r>
            <a:r>
              <a:rPr lang="en-US" sz="1100" i="1" err="1"/>
              <a:t>نموذج</a:t>
            </a:r>
            <a:r>
              <a:rPr lang="en-US" sz="1100" i="1"/>
              <a:t> </a:t>
            </a:r>
            <a:r>
              <a:rPr lang="en-US" sz="1100" i="1" err="1"/>
              <a:t>إغلاق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r>
              <a:rPr lang="en-US" sz="1100" i="1"/>
              <a:t> </a:t>
            </a:r>
            <a:r>
              <a:rPr lang="en-US" sz="1100" i="1" err="1"/>
              <a:t>والحصول</a:t>
            </a:r>
            <a:r>
              <a:rPr lang="en-US" sz="1100" i="1"/>
              <a:t> </a:t>
            </a:r>
            <a:r>
              <a:rPr lang="en-US" sz="1100" i="1" err="1"/>
              <a:t>على</a:t>
            </a:r>
            <a:r>
              <a:rPr lang="ar-SA" sz="1100" i="1"/>
              <a:t> موافقة</a:t>
            </a:r>
            <a:r>
              <a:rPr lang="en-US" sz="1100" i="1"/>
              <a:t> </a:t>
            </a:r>
            <a:r>
              <a:rPr lang="en-US" sz="1100" i="1" err="1"/>
              <a:t>المشرف</a:t>
            </a:r>
            <a:r>
              <a:rPr lang="en-US" sz="1100" i="1"/>
              <a:t> </a:t>
            </a:r>
            <a:r>
              <a:rPr lang="en-US" sz="1100" i="1" err="1"/>
              <a:t>وإذا</a:t>
            </a:r>
            <a:r>
              <a:rPr lang="en-US" sz="1100" i="1"/>
              <a:t> </a:t>
            </a:r>
            <a:r>
              <a:rPr lang="en-US" sz="1100" i="1" err="1"/>
              <a:t>لم</a:t>
            </a:r>
            <a:r>
              <a:rPr lang="en-US" sz="1100" i="1"/>
              <a:t> </a:t>
            </a:r>
            <a:r>
              <a:rPr lang="en-US" sz="1100" i="1" err="1"/>
              <a:t>يتم</a:t>
            </a:r>
            <a:r>
              <a:rPr lang="en-US" sz="1100" i="1"/>
              <a:t> </a:t>
            </a:r>
            <a:r>
              <a:rPr lang="en-US" sz="1100" i="1" err="1"/>
              <a:t>ذلك</a:t>
            </a:r>
            <a:r>
              <a:rPr lang="ar-SA" sz="1100" i="1"/>
              <a:t>، </a:t>
            </a:r>
            <a:r>
              <a:rPr lang="en-US" sz="1100" i="1" err="1"/>
              <a:t>فستستمر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r>
              <a:rPr lang="en-US" sz="1100" i="1"/>
              <a:t> </a:t>
            </a:r>
            <a:r>
              <a:rPr lang="en-US" sz="1100" i="1" err="1"/>
              <a:t>في</a:t>
            </a:r>
            <a:r>
              <a:rPr lang="en-US" sz="1100" i="1"/>
              <a:t> </a:t>
            </a:r>
            <a:r>
              <a:rPr lang="en-US" sz="1100" i="1" err="1"/>
              <a:t>الظهور</a:t>
            </a:r>
            <a:r>
              <a:rPr lang="en-US" sz="1100" i="1"/>
              <a:t> </a:t>
            </a:r>
            <a:r>
              <a:rPr lang="en-US" sz="1100" i="1" err="1"/>
              <a:t>على</a:t>
            </a:r>
            <a:r>
              <a:rPr lang="en-US" sz="1100" i="1"/>
              <a:t> </a:t>
            </a:r>
            <a:r>
              <a:rPr lang="en-US" sz="1100" i="1" err="1"/>
              <a:t>أنها</a:t>
            </a:r>
            <a:r>
              <a:rPr lang="en-US" sz="1100" i="1"/>
              <a:t> </a:t>
            </a:r>
            <a:r>
              <a:rPr lang="en-US" sz="1100" i="1" err="1"/>
              <a:t>مفتوحة</a:t>
            </a:r>
            <a:r>
              <a:rPr lang="en-US" sz="1100" i="1"/>
              <a:t> </a:t>
            </a:r>
            <a:r>
              <a:rPr lang="en-US" sz="1100" i="1" err="1"/>
              <a:t>على</a:t>
            </a:r>
            <a:r>
              <a:rPr lang="en-US" sz="1100" i="1"/>
              <a:t> </a:t>
            </a:r>
            <a:r>
              <a:rPr lang="en-US" sz="1100" i="1" err="1"/>
              <a:t>لوحة</a:t>
            </a:r>
            <a:r>
              <a:rPr lang="en-US" sz="1100" i="1"/>
              <a:t> </a:t>
            </a:r>
            <a:r>
              <a:rPr lang="en-US" sz="1100" i="1" err="1"/>
              <a:t>ال</a:t>
            </a:r>
            <a:r>
              <a:rPr lang="ar-SA" sz="1100" i="1"/>
              <a:t>معلومات</a:t>
            </a:r>
            <a:r>
              <a:rPr lang="en-US" sz="1100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إذا</a:t>
            </a:r>
            <a:r>
              <a:rPr lang="en-US" sz="1100" i="1"/>
              <a:t> </a:t>
            </a:r>
            <a:r>
              <a:rPr lang="en-US" sz="1100" i="1" err="1"/>
              <a:t>كانت</a:t>
            </a:r>
            <a:r>
              <a:rPr lang="en-US" sz="1100" i="1"/>
              <a:t> </a:t>
            </a:r>
            <a:r>
              <a:rPr lang="en-US" sz="1100" i="1" err="1"/>
              <a:t>هناك</a:t>
            </a:r>
            <a:r>
              <a:rPr lang="en-US" sz="1100" i="1"/>
              <a:t> </a:t>
            </a:r>
            <a:r>
              <a:rPr lang="en-US" sz="1100" i="1" err="1"/>
              <a:t>حاجة</a:t>
            </a:r>
            <a:r>
              <a:rPr lang="en-US" sz="1100" i="1"/>
              <a:t> </a:t>
            </a:r>
            <a:r>
              <a:rPr lang="en-US" sz="1100" i="1" err="1"/>
              <a:t>إلى</a:t>
            </a:r>
            <a:r>
              <a:rPr lang="en-US" sz="1100" i="1"/>
              <a:t> </a:t>
            </a:r>
            <a:r>
              <a:rPr lang="en-US" sz="1100" i="1" err="1"/>
              <a:t>إنشاء</a:t>
            </a:r>
            <a:r>
              <a:rPr lang="en-US" sz="1100" i="1"/>
              <a:t> </a:t>
            </a:r>
            <a:r>
              <a:rPr lang="en-US" sz="1100" i="1" err="1"/>
              <a:t>بيانات</a:t>
            </a:r>
            <a:r>
              <a:rPr lang="en-US" sz="1100" i="1"/>
              <a:t> </a:t>
            </a:r>
            <a:r>
              <a:rPr lang="en-US" sz="1100" i="1" err="1"/>
              <a:t>حول</a:t>
            </a:r>
            <a:r>
              <a:rPr lang="en-US" sz="1100" i="1"/>
              <a:t> </a:t>
            </a:r>
            <a:r>
              <a:rPr lang="en-US" sz="1100" i="1" err="1"/>
              <a:t>العدد</a:t>
            </a:r>
            <a:r>
              <a:rPr lang="en-US" sz="1100" i="1"/>
              <a:t> </a:t>
            </a:r>
            <a:r>
              <a:rPr lang="en-US" sz="1100" i="1" err="1"/>
              <a:t>الإجمالي</a:t>
            </a:r>
            <a:r>
              <a:rPr lang="en-US" sz="1100" i="1"/>
              <a:t> </a:t>
            </a:r>
            <a:r>
              <a:rPr lang="en-US" sz="1100" i="1" err="1"/>
              <a:t>للحالات</a:t>
            </a:r>
            <a:r>
              <a:rPr lang="en-US" sz="1100" i="1"/>
              <a:t> </a:t>
            </a:r>
            <a:r>
              <a:rPr lang="en-US" sz="1100" i="1" err="1"/>
              <a:t>المُدارة</a:t>
            </a:r>
            <a:r>
              <a:rPr lang="ar-SA" sz="1100" i="1"/>
              <a:t>، </a:t>
            </a:r>
            <a:r>
              <a:rPr lang="en-US" sz="1100" i="1" err="1"/>
              <a:t>فمن</a:t>
            </a:r>
            <a:r>
              <a:rPr lang="en-US" sz="1100" i="1"/>
              <a:t> </a:t>
            </a:r>
            <a:r>
              <a:rPr lang="en-US" sz="1100" i="1" err="1"/>
              <a:t>الممكن</a:t>
            </a:r>
            <a:r>
              <a:rPr lang="en-US" sz="1100" i="1"/>
              <a:t> </a:t>
            </a:r>
            <a:r>
              <a:rPr lang="en-US" sz="1100" i="1" err="1"/>
              <a:t>تصفية</a:t>
            </a:r>
            <a:r>
              <a:rPr lang="en-US" sz="1100" i="1"/>
              <a:t> </a:t>
            </a:r>
            <a:r>
              <a:rPr lang="en-US" sz="1100" i="1" err="1"/>
              <a:t>وإدراج</a:t>
            </a:r>
            <a:r>
              <a:rPr lang="en-US" sz="1100" i="1"/>
              <a:t> </a:t>
            </a:r>
            <a:r>
              <a:rPr lang="en-US" sz="1100" i="1" err="1"/>
              <a:t>كل</a:t>
            </a:r>
            <a:r>
              <a:rPr lang="en-US" sz="1100" i="1"/>
              <a:t> </a:t>
            </a:r>
            <a:r>
              <a:rPr lang="en-US" sz="1100" i="1" err="1"/>
              <a:t>من</a:t>
            </a:r>
            <a:r>
              <a:rPr lang="en-US" sz="1100" i="1"/>
              <a:t> </a:t>
            </a:r>
            <a:r>
              <a:rPr lang="en-US" sz="1100" i="1" err="1"/>
              <a:t>الحالات</a:t>
            </a:r>
            <a:r>
              <a:rPr lang="en-US" sz="1100" i="1"/>
              <a:t> </a:t>
            </a:r>
            <a:r>
              <a:rPr lang="en-US" sz="1100" i="1" err="1"/>
              <a:t>المفتوحة</a:t>
            </a:r>
            <a:r>
              <a:rPr lang="en-US" sz="1100" i="1"/>
              <a:t> </a:t>
            </a:r>
            <a:r>
              <a:rPr lang="en-US" sz="1100" i="1" err="1"/>
              <a:t>والمغلقة</a:t>
            </a:r>
            <a:r>
              <a:rPr lang="en-US" sz="1100" i="1"/>
              <a:t> </a:t>
            </a:r>
            <a:r>
              <a:rPr lang="en-US" sz="1100" i="1" err="1"/>
              <a:t>لإظها</a:t>
            </a:r>
            <a:r>
              <a:rPr lang="ar-SA" sz="1100" i="1" err="1"/>
              <a:t>ر</a:t>
            </a:r>
            <a:r>
              <a:rPr lang="ar-SA" sz="1100" i="1"/>
              <a:t> العدد</a:t>
            </a:r>
            <a:r>
              <a:rPr lang="en-US" sz="1100" i="1"/>
              <a:t> </a:t>
            </a:r>
            <a:r>
              <a:rPr lang="en-US" sz="1100" i="1" err="1"/>
              <a:t>الإجمالي</a:t>
            </a:r>
            <a:r>
              <a:rPr lang="en-US" sz="1100" i="1"/>
              <a:t>. </a:t>
            </a:r>
            <a:r>
              <a:rPr lang="en-US" sz="1100" i="1" err="1"/>
              <a:t>بمجرد</a:t>
            </a:r>
            <a:r>
              <a:rPr lang="en-US" sz="1100" i="1"/>
              <a:t> </a:t>
            </a:r>
            <a:r>
              <a:rPr lang="en-US" sz="1100" i="1" err="1"/>
              <a:t>إغلاق</a:t>
            </a:r>
            <a:r>
              <a:rPr lang="en-US" sz="1100" i="1"/>
              <a:t> </a:t>
            </a:r>
            <a:r>
              <a:rPr lang="ar-SA" sz="1100" i="1"/>
              <a:t>الحالة، </a:t>
            </a:r>
            <a:r>
              <a:rPr lang="en-US" sz="1100" i="1" err="1"/>
              <a:t>لا</a:t>
            </a:r>
            <a:r>
              <a:rPr lang="en-US" sz="1100" i="1"/>
              <a:t> </a:t>
            </a:r>
            <a:r>
              <a:rPr lang="en-US" sz="1100" i="1" err="1"/>
              <a:t>يعني</a:t>
            </a:r>
            <a:r>
              <a:rPr lang="en-US" sz="1100" i="1"/>
              <a:t> </a:t>
            </a:r>
            <a:r>
              <a:rPr lang="en-US" sz="1100" i="1" err="1"/>
              <a:t>ذلك</a:t>
            </a:r>
            <a:r>
              <a:rPr lang="en-US" sz="1100" i="1"/>
              <a:t> </a:t>
            </a:r>
            <a:r>
              <a:rPr lang="en-US" sz="1100" i="1" err="1"/>
              <a:t>عدم</a:t>
            </a:r>
            <a:r>
              <a:rPr lang="en-US" sz="1100" i="1"/>
              <a:t> </a:t>
            </a:r>
            <a:r>
              <a:rPr lang="en-US" sz="1100" i="1" err="1"/>
              <a:t>تضمينها</a:t>
            </a:r>
            <a:r>
              <a:rPr lang="en-US" sz="1100" i="1"/>
              <a:t> </a:t>
            </a:r>
            <a:r>
              <a:rPr lang="en-US" sz="1100" i="1" err="1"/>
              <a:t>في</a:t>
            </a:r>
            <a:r>
              <a:rPr lang="en-US" sz="1100" i="1"/>
              <a:t> </a:t>
            </a:r>
            <a:r>
              <a:rPr lang="en-US" sz="1100" i="1" err="1"/>
              <a:t>البيانات</a:t>
            </a:r>
            <a:r>
              <a:rPr lang="en-US" sz="1100" i="1"/>
              <a:t> </a:t>
            </a:r>
            <a:r>
              <a:rPr lang="en-US" sz="1100" i="1" err="1"/>
              <a:t>الإجمالية</a:t>
            </a:r>
            <a:r>
              <a:rPr lang="en-US" sz="1100" i="1"/>
              <a:t> </a:t>
            </a:r>
            <a:r>
              <a:rPr lang="en-US" sz="1100" i="1" err="1"/>
              <a:t>إذا</a:t>
            </a:r>
            <a:r>
              <a:rPr lang="en-US" sz="1100" i="1"/>
              <a:t> </a:t>
            </a:r>
            <a:r>
              <a:rPr lang="en-US" sz="1100" i="1" err="1"/>
              <a:t>لزم</a:t>
            </a:r>
            <a:r>
              <a:rPr lang="en-US" sz="1100" i="1"/>
              <a:t> </a:t>
            </a:r>
            <a:r>
              <a:rPr lang="en-US" sz="1100" i="1" err="1"/>
              <a:t>الأمر</a:t>
            </a:r>
            <a:r>
              <a:rPr lang="en-US" sz="1100" i="1"/>
              <a:t>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110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100" b="1" err="1"/>
              <a:t>العمل</a:t>
            </a:r>
            <a:r>
              <a:rPr lang="en-US" sz="1100" b="1"/>
              <a:t> </a:t>
            </a:r>
            <a:r>
              <a:rPr lang="en-US" sz="1100" b="1" err="1"/>
              <a:t>الفردي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امنح</a:t>
            </a:r>
            <a:r>
              <a:rPr lang="en-US" sz="1100"/>
              <a:t> </a:t>
            </a:r>
            <a:r>
              <a:rPr lang="en-US" sz="1100" err="1"/>
              <a:t>المشاركين</a:t>
            </a:r>
            <a:r>
              <a:rPr lang="en-US" sz="1100"/>
              <a:t> </a:t>
            </a:r>
            <a:r>
              <a:rPr lang="ar-SA" sz="1100"/>
              <a:t>٥</a:t>
            </a:r>
            <a:r>
              <a:rPr lang="en-US" sz="1100"/>
              <a:t> </a:t>
            </a:r>
            <a:r>
              <a:rPr lang="en-US" sz="1100" err="1"/>
              <a:t>دقائق</a:t>
            </a:r>
            <a:r>
              <a:rPr lang="en-US" sz="1100"/>
              <a:t> </a:t>
            </a:r>
            <a:r>
              <a:rPr lang="en-US" sz="1100" err="1"/>
              <a:t>لتدوين</a:t>
            </a:r>
            <a:r>
              <a:rPr lang="en-US" sz="1100"/>
              <a:t> </a:t>
            </a:r>
            <a:r>
              <a:rPr lang="en-US" sz="1100" err="1"/>
              <a:t>الملاحظات</a:t>
            </a:r>
            <a:r>
              <a:rPr lang="ar-SA" sz="1100"/>
              <a:t> في</a:t>
            </a:r>
            <a:r>
              <a:rPr lang="en-US" sz="1100" b="1" err="1"/>
              <a:t>صفحة</a:t>
            </a:r>
            <a:r>
              <a:rPr lang="en-US" sz="1100" b="1"/>
              <a:t> </a:t>
            </a:r>
            <a:r>
              <a:rPr lang="ar-SA" sz="1100" b="1"/>
              <a:t>دليل العمل ٣: </a:t>
            </a:r>
            <a:r>
              <a:rPr lang="en-US" sz="1100" b="1" err="1"/>
              <a:t>خطة</a:t>
            </a:r>
            <a:r>
              <a:rPr lang="en-US" sz="1100" b="1"/>
              <a:t> </a:t>
            </a:r>
            <a:r>
              <a:rPr lang="en-US" sz="1100" b="1" err="1"/>
              <a:t>تكامل</a:t>
            </a:r>
            <a:r>
              <a:rPr lang="ar-SA" sz="1100" b="1"/>
              <a:t> ن</a:t>
            </a:r>
            <a:r>
              <a:rPr lang="ar-SA" sz="1100" b="1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ظام إدارة المعلومات لحماية الطفل +</a:t>
            </a:r>
            <a:r>
              <a:rPr lang="en-US" sz="1800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هل</a:t>
            </a:r>
            <a:r>
              <a:rPr lang="en-US" sz="1100" i="1"/>
              <a:t> </a:t>
            </a:r>
            <a:r>
              <a:rPr lang="en-US" sz="1100" i="1" err="1"/>
              <a:t>هناك</a:t>
            </a:r>
            <a:r>
              <a:rPr lang="en-US" sz="1100" i="1"/>
              <a:t> </a:t>
            </a:r>
            <a:r>
              <a:rPr lang="en-US" sz="1100" i="1" err="1"/>
              <a:t>أي</a:t>
            </a:r>
            <a:r>
              <a:rPr lang="en-US" sz="1100" i="1"/>
              <a:t> </a:t>
            </a:r>
            <a:r>
              <a:rPr lang="en-US" sz="1100" i="1" err="1"/>
              <a:t>أسئلة</a:t>
            </a:r>
            <a:r>
              <a:rPr lang="en-US" sz="1100" i="1"/>
              <a:t> </a:t>
            </a:r>
            <a:r>
              <a:rPr lang="en-US" sz="1100" i="1" err="1"/>
              <a:t>قبل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نواصل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418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F47B34-69A6-16A1-DAFE-D6E2C6C50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F98B2-A276-5735-0324-88654DCC7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الشرح</a:t>
            </a:r>
            <a:endParaRPr lang="en-CA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CA" err="1"/>
              <a:t>توجيه</a:t>
            </a:r>
            <a:r>
              <a:rPr lang="en-CA"/>
              <a:t> </a:t>
            </a:r>
            <a:r>
              <a:rPr lang="en-CA" err="1"/>
              <a:t>المشاركين</a:t>
            </a:r>
            <a:r>
              <a:rPr lang="en-CA"/>
              <a:t> </a:t>
            </a:r>
            <a:r>
              <a:rPr lang="en-CA" err="1"/>
              <a:t>إلى</a:t>
            </a:r>
            <a:r>
              <a:rPr lang="ar-SA"/>
              <a:t> </a:t>
            </a:r>
            <a:r>
              <a:rPr lang="en-CA" b="1" err="1"/>
              <a:t>صفحة</a:t>
            </a:r>
            <a:r>
              <a:rPr lang="en-CA" b="1"/>
              <a:t> </a:t>
            </a:r>
            <a:r>
              <a:rPr lang="ar-SA" b="1"/>
              <a:t>دليل العمل ٣٢: </a:t>
            </a:r>
            <a:r>
              <a:rPr lang="en-CA" b="1" err="1"/>
              <a:t>دراسة</a:t>
            </a:r>
            <a:r>
              <a:rPr lang="en-CA" b="1"/>
              <a:t> </a:t>
            </a:r>
            <a:r>
              <a:rPr lang="en-CA" b="1" err="1"/>
              <a:t>حالة</a:t>
            </a:r>
            <a:r>
              <a:rPr lang="en-CA" b="1"/>
              <a:t> - </a:t>
            </a:r>
            <a:r>
              <a:rPr lang="en-CA" b="1" err="1"/>
              <a:t>إجابات</a:t>
            </a:r>
            <a:r>
              <a:rPr lang="en-CA" b="1"/>
              <a:t> </a:t>
            </a:r>
            <a:r>
              <a:rPr lang="en-CA" b="1" err="1"/>
              <a:t>المناقشة</a:t>
            </a:r>
            <a:endParaRPr lang="en-CA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CA" i="1" err="1"/>
              <a:t>ستجد</a:t>
            </a:r>
            <a:r>
              <a:rPr lang="en-CA" i="1"/>
              <a:t> </a:t>
            </a:r>
            <a:r>
              <a:rPr lang="en-CA" i="1" err="1"/>
              <a:t>ملاحظات</a:t>
            </a:r>
            <a:r>
              <a:rPr lang="en-CA" i="1"/>
              <a:t> </a:t>
            </a:r>
            <a:r>
              <a:rPr lang="en-CA" i="1" err="1"/>
              <a:t>إضافية</a:t>
            </a:r>
            <a:r>
              <a:rPr lang="en-CA" i="1"/>
              <a:t> </a:t>
            </a:r>
            <a:r>
              <a:rPr lang="en-CA" i="1" err="1"/>
              <a:t>لأسئلة</a:t>
            </a:r>
            <a:r>
              <a:rPr lang="en-CA" i="1"/>
              <a:t> </a:t>
            </a:r>
            <a:r>
              <a:rPr lang="en-CA" i="1" err="1"/>
              <a:t>المناقشة</a:t>
            </a:r>
            <a:r>
              <a:rPr lang="en-CA" i="1"/>
              <a:t> </a:t>
            </a:r>
            <a:r>
              <a:rPr lang="en-CA" i="1" err="1"/>
              <a:t>لكل</a:t>
            </a:r>
            <a:r>
              <a:rPr lang="en-CA" i="1"/>
              <a:t> </a:t>
            </a:r>
            <a:r>
              <a:rPr lang="en-CA" i="1" err="1"/>
              <a:t>جزء</a:t>
            </a:r>
            <a:r>
              <a:rPr lang="en-CA" i="1"/>
              <a:t> </a:t>
            </a:r>
            <a:r>
              <a:rPr lang="en-CA" i="1" err="1"/>
              <a:t>من</a:t>
            </a:r>
            <a:r>
              <a:rPr lang="en-CA" i="1"/>
              <a:t> </a:t>
            </a:r>
            <a:r>
              <a:rPr lang="en-CA" i="1" err="1"/>
              <a:t>دراسة</a:t>
            </a:r>
            <a:r>
              <a:rPr lang="en-CA" i="1"/>
              <a:t> </a:t>
            </a:r>
            <a:r>
              <a:rPr lang="en-CA" i="1" err="1"/>
              <a:t>الحالة</a:t>
            </a:r>
            <a:endParaRPr lang="en-CA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CA" i="1" err="1"/>
              <a:t>يمكنك</a:t>
            </a:r>
            <a:r>
              <a:rPr lang="en-CA" i="1"/>
              <a:t> </a:t>
            </a:r>
            <a:r>
              <a:rPr lang="en-CA" i="1" err="1"/>
              <a:t>الرجوع</a:t>
            </a:r>
            <a:r>
              <a:rPr lang="en-CA" i="1"/>
              <a:t> </a:t>
            </a:r>
            <a:r>
              <a:rPr lang="en-CA" i="1" err="1"/>
              <a:t>إلى</a:t>
            </a:r>
            <a:r>
              <a:rPr lang="en-CA" i="1"/>
              <a:t> </a:t>
            </a:r>
            <a:r>
              <a:rPr lang="en-CA" i="1" err="1"/>
              <a:t>هذا</a:t>
            </a:r>
            <a:r>
              <a:rPr lang="en-CA" i="1"/>
              <a:t> </a:t>
            </a:r>
            <a:r>
              <a:rPr lang="en-CA" i="1" err="1"/>
              <a:t>عند</a:t>
            </a:r>
            <a:r>
              <a:rPr lang="en-CA" i="1"/>
              <a:t> </a:t>
            </a:r>
            <a:r>
              <a:rPr lang="en-CA" i="1" err="1"/>
              <a:t>مراجعة</a:t>
            </a:r>
            <a:r>
              <a:rPr lang="en-CA" i="1"/>
              <a:t> </a:t>
            </a:r>
            <a:r>
              <a:rPr lang="en-CA" i="1" err="1"/>
              <a:t>هذا</a:t>
            </a:r>
            <a:r>
              <a:rPr lang="en-CA" i="1"/>
              <a:t> </a:t>
            </a:r>
            <a:r>
              <a:rPr lang="en-CA" i="1" err="1"/>
              <a:t>التدريب</a:t>
            </a:r>
            <a:r>
              <a:rPr lang="en-CA" i="1"/>
              <a:t> </a:t>
            </a:r>
            <a:r>
              <a:rPr lang="en-CA" i="1" err="1"/>
              <a:t>في</a:t>
            </a:r>
            <a:r>
              <a:rPr lang="en-CA" i="1"/>
              <a:t> </a:t>
            </a:r>
            <a:r>
              <a:rPr lang="en-CA" i="1" err="1"/>
              <a:t>المستقبل</a:t>
            </a:r>
            <a:endParaRPr lang="en-CA" i="1"/>
          </a:p>
          <a:p>
            <a:endParaRPr lang="en-CA" i="1"/>
          </a:p>
        </p:txBody>
      </p:sp>
    </p:spTree>
    <p:extLst>
      <p:ext uri="{BB962C8B-B14F-4D97-AF65-F5344CB8AC3E}">
        <p14:creationId xmlns:p14="http://schemas.microsoft.com/office/powerpoint/2010/main" val="177161110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SzPts val="1400"/>
            </a:pPr>
            <a:r>
              <a:rPr lang="ar-SA" b="1"/>
              <a:t>الشرح</a:t>
            </a:r>
            <a:endParaRPr lang="en-US" b="1"/>
          </a:p>
          <a:p>
            <a:pPr marL="285750" lvl="0" indent="-285750" algn="r" rtl="1">
              <a:buSzPts val="1400"/>
              <a:buFont typeface="Arial" panose="020B0604020202020204" pitchFamily="34" charset="0"/>
              <a:buChar char="•"/>
            </a:pPr>
            <a:r>
              <a:rPr lang="ar-SA" i="0">
                <a:latin typeface="Calibri" panose="020F0502020204030204" pitchFamily="34" charset="0"/>
                <a:cs typeface="Calibri" panose="020F0502020204030204" pitchFamily="34" charset="0"/>
              </a:rPr>
              <a:t>عرض </a:t>
            </a:r>
            <a:r>
              <a:rPr lang="en-US" i="0" err="1">
                <a:latin typeface="Calibri" panose="020F0502020204030204" pitchFamily="34" charset="0"/>
                <a:cs typeface="Calibri" panose="020F0502020204030204" pitchFamily="34" charset="0"/>
              </a:rPr>
              <a:t>الشرائح</a:t>
            </a:r>
            <a:endParaRPr lang="en-US" i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SzPts val="1400"/>
              <a:buFont typeface="Arial" panose="020B0604020202020204" pitchFamily="34" charset="0"/>
              <a:buChar char="•"/>
            </a:pP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الجلسة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التالية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سنلقي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نظرة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الوظائف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الإضافية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 ( بما في ذلك تعقب الأسرة و لم الشمل عند الضرورة)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سننظر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أيضًا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كيفية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دعم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للإشراف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r" rtl="1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هل</a:t>
            </a:r>
            <a:r>
              <a:rPr lang="en-US" i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i="1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هناك</a:t>
            </a:r>
            <a:r>
              <a:rPr lang="en-US" i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i="1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أي</a:t>
            </a:r>
            <a:r>
              <a:rPr lang="en-US" i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i="1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أسئلة</a:t>
            </a:r>
            <a:r>
              <a:rPr lang="en-US" i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i="1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قبل</a:t>
            </a:r>
            <a:r>
              <a:rPr lang="en-US" i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i="1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أن</a:t>
            </a:r>
            <a:r>
              <a:rPr lang="en-US" i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i="1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نواصل</a:t>
            </a:r>
            <a:r>
              <a:rPr lang="en-US" i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؟</a:t>
            </a:r>
            <a:endParaRPr lang="en-US" b="0" i="1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buSzPts val="1400"/>
            </a:pPr>
            <a:endParaRPr lang="en-US" b="0" i="1"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التكي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بحسب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السياق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أضف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المدة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المتوقعة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لكل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موضوع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_____________________________________________________________________________</a:t>
            </a:r>
          </a:p>
          <a:p>
            <a:pPr lvl="0" algn="r" rt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الشرح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قد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الأجندة بحسب السياق (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أوقات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البدء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والانتهاء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والاستراحات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والغداء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معلومات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تدبير إداري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الحمامات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لوازم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والغرف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Font typeface="Arial" panose="020B0604020202020204" pitchFamily="34" charset="0"/>
              <a:buChar char="•"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هل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هناك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أسئلة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قبل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نواصل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pPr lvl="0"/>
            <a:endParaRPr lang="en-US" i="1" dirty="0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153FBFAD-3628-95A5-272F-D5F9055C0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7838" y="460375"/>
            <a:ext cx="6143625" cy="3455988"/>
          </a:xfrm>
        </p:spPr>
      </p:sp>
    </p:spTree>
    <p:extLst>
      <p:ext uri="{BB962C8B-B14F-4D97-AF65-F5344CB8AC3E}">
        <p14:creationId xmlns:p14="http://schemas.microsoft.com/office/powerpoint/2010/main" val="147574477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585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باستخدام</a:t>
            </a:r>
            <a:r>
              <a:rPr lang="en-US"/>
              <a:t> </a:t>
            </a:r>
            <a:r>
              <a:rPr lang="en-US" err="1"/>
              <a:t>لوحة</a:t>
            </a:r>
            <a:r>
              <a:rPr lang="en-US"/>
              <a:t> </a:t>
            </a:r>
            <a:r>
              <a:rPr lang="en-US" err="1"/>
              <a:t>Jamboard</a:t>
            </a:r>
            <a:r>
              <a:rPr lang="ar-SA"/>
              <a:t>  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</a:t>
            </a:r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ماذا</a:t>
            </a:r>
            <a:r>
              <a:rPr lang="en-US" i="1"/>
              <a:t> </a:t>
            </a:r>
            <a:r>
              <a:rPr lang="en-US" i="1" err="1"/>
              <a:t>ناقشنا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en-US" i="1"/>
              <a:t> </a:t>
            </a:r>
            <a:r>
              <a:rPr lang="ar-SA" i="1"/>
              <a:t>٣</a:t>
            </a:r>
            <a:r>
              <a:rPr lang="en-US" i="1"/>
              <a:t>؟</a:t>
            </a:r>
            <a:r>
              <a:rPr lang="en-US"/>
              <a:t> 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نظرنا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خطوات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الأساسية</a:t>
            </a:r>
            <a:r>
              <a:rPr lang="ar-SA"/>
              <a:t> وكيف تظهر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النماذج</a:t>
            </a:r>
            <a:r>
              <a:rPr lang="en-US"/>
              <a:t> </a:t>
            </a:r>
            <a:r>
              <a:rPr lang="en-US" err="1"/>
              <a:t>وفي</a:t>
            </a:r>
            <a:r>
              <a:rPr lang="en-US"/>
              <a:t> </a:t>
            </a:r>
            <a:r>
              <a:rPr lang="ar-SA"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 b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تتضمن</a:t>
            </a:r>
            <a:r>
              <a:rPr lang="en-US"/>
              <a:t> </a:t>
            </a:r>
            <a:r>
              <a:rPr lang="en-US" err="1"/>
              <a:t>هذه</a:t>
            </a:r>
            <a:r>
              <a:rPr lang="en-US"/>
              <a:t> </a:t>
            </a:r>
            <a:r>
              <a:rPr lang="en-US" err="1"/>
              <a:t>الخطوات</a:t>
            </a:r>
            <a:r>
              <a:rPr lang="en-US"/>
              <a:t>:</a:t>
            </a:r>
          </a:p>
          <a:p>
            <a:pPr marL="1085850" marR="0" lvl="2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/>
              <a:t>١- التحديد </a:t>
            </a:r>
            <a:r>
              <a:rPr lang="en-US" err="1"/>
              <a:t>والتسجيل</a:t>
            </a:r>
            <a:r>
              <a:rPr lang="en-US"/>
              <a:t> - </a:t>
            </a:r>
            <a:r>
              <a:rPr lang="en-US" err="1"/>
              <a:t>حيث</a:t>
            </a:r>
            <a:r>
              <a:rPr lang="en-US"/>
              <a:t> </a:t>
            </a:r>
            <a:r>
              <a:rPr lang="en-US" err="1"/>
              <a:t>رأينا</a:t>
            </a:r>
            <a:r>
              <a:rPr lang="en-US"/>
              <a:t> </a:t>
            </a:r>
            <a:r>
              <a:rPr lang="en-US" err="1"/>
              <a:t>كيف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قبول</a:t>
            </a:r>
            <a:r>
              <a:rPr lang="en-US"/>
              <a:t> / </a:t>
            </a:r>
            <a:r>
              <a:rPr lang="en-US" err="1"/>
              <a:t>الموافقة</a:t>
            </a:r>
            <a:r>
              <a:rPr lang="en-US"/>
              <a:t> </a:t>
            </a:r>
            <a:r>
              <a:rPr lang="en-US" err="1"/>
              <a:t>هي</a:t>
            </a:r>
            <a:r>
              <a:rPr lang="ar-SA"/>
              <a:t> أساسية </a:t>
            </a:r>
            <a:r>
              <a:rPr lang="en-US" err="1"/>
              <a:t>ليس</a:t>
            </a:r>
            <a:r>
              <a:rPr lang="en-US"/>
              <a:t> </a:t>
            </a:r>
            <a:r>
              <a:rPr lang="en-US" err="1"/>
              <a:t>فقط</a:t>
            </a:r>
            <a:r>
              <a:rPr lang="en-US"/>
              <a:t> </a:t>
            </a:r>
            <a:r>
              <a:rPr lang="en-US" err="1"/>
              <a:t>كمبدأ</a:t>
            </a:r>
            <a:r>
              <a:rPr lang="en-US"/>
              <a:t> </a:t>
            </a:r>
            <a:r>
              <a:rPr lang="en-US" err="1"/>
              <a:t>ولكن</a:t>
            </a:r>
            <a:r>
              <a:rPr lang="en-US"/>
              <a:t> </a:t>
            </a:r>
            <a:r>
              <a:rPr lang="en-US" err="1"/>
              <a:t>أيضًا</a:t>
            </a:r>
            <a:r>
              <a:rPr lang="en-US"/>
              <a:t> </a:t>
            </a:r>
            <a:r>
              <a:rPr lang="ar-SA"/>
              <a:t>ك</a:t>
            </a:r>
            <a:r>
              <a:rPr lang="en-US" err="1"/>
              <a:t>مدخلات</a:t>
            </a:r>
            <a:r>
              <a:rPr lang="en-US"/>
              <a:t> </a:t>
            </a:r>
            <a:r>
              <a:rPr lang="ar-SA"/>
              <a:t>ل</a:t>
            </a:r>
            <a:r>
              <a:rPr lang="ar-SA"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</a:p>
          <a:p>
            <a:pPr marL="1085850" marR="0" lvl="2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٢- </a:t>
            </a:r>
            <a:r>
              <a:rPr lang="ar-SA" sz="1200" b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US" err="1"/>
              <a:t>لتقييم</a:t>
            </a:r>
            <a:endParaRPr lang="ar-SA"/>
          </a:p>
          <a:p>
            <a:pPr marL="1085850" marR="0" lvl="2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/>
              <a:t>٣- خطة الحالة</a:t>
            </a:r>
          </a:p>
          <a:p>
            <a:pPr marL="1085850" marR="0" lvl="2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/>
              <a:t>٤- تنفيذ خطة الحالة</a:t>
            </a:r>
          </a:p>
          <a:p>
            <a:pPr marL="1085850" marR="0" lvl="2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/>
              <a:t>٥- المتابعة</a:t>
            </a:r>
          </a:p>
          <a:p>
            <a:pPr marL="1085850" marR="0" lvl="2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/>
              <a:t>٦-إغلاق الحالة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اللوح</a:t>
            </a:r>
            <a:r>
              <a:rPr lang="en-US"/>
              <a:t> </a:t>
            </a:r>
            <a:r>
              <a:rPr lang="en-US" err="1"/>
              <a:t>الورقي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أضف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نقاط</a:t>
            </a:r>
            <a:r>
              <a:rPr lang="en-US"/>
              <a:t> </a:t>
            </a:r>
            <a:r>
              <a:rPr lang="en-US" err="1"/>
              <a:t>أخرى</a:t>
            </a:r>
            <a:r>
              <a:rPr lang="en-US"/>
              <a:t> </a:t>
            </a:r>
            <a:r>
              <a:rPr lang="en-US" err="1"/>
              <a:t>ظهرت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مناقشاتك</a:t>
            </a:r>
            <a:r>
              <a:rPr lang="ar-SA" err="1"/>
              <a:t>م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789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>
                <a:sym typeface="Helvetica Neue"/>
              </a:rPr>
              <a:t>الشرح</a:t>
            </a:r>
            <a:endParaRPr lang="en-US" b="1">
              <a:sym typeface="Helvetica Neue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>
                <a:sym typeface="Helvetica Neue"/>
              </a:rPr>
              <a:t>عرض</a:t>
            </a:r>
            <a:r>
              <a:rPr lang="en-US">
                <a:sym typeface="Helvetica Neue"/>
              </a:rPr>
              <a:t> </a:t>
            </a:r>
            <a:r>
              <a:rPr lang="en-US" err="1">
                <a:sym typeface="Helvetica Neue"/>
              </a:rPr>
              <a:t>الشريحة</a:t>
            </a:r>
            <a:endParaRPr lang="en-US">
              <a:sym typeface="Helvetica Neue"/>
            </a:endParaRPr>
          </a:p>
          <a:p>
            <a:pPr marL="0" algn="r" defTabSz="914400" rtl="1" eaLnBrk="1" latinLnBrk="0" hangingPunct="1"/>
            <a:endParaRPr lang="en-US">
              <a:sym typeface="Helvetica Neue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FD17C3A-D476-31DB-77AF-C067141A2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2073327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 dirty="0">
                <a:sym typeface="Helvetica Neue"/>
              </a:rPr>
              <a:t>شرح</a:t>
            </a:r>
            <a:endParaRPr lang="en-US" b="1" dirty="0">
              <a:sym typeface="Helvetica Neue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تقديم</a:t>
            </a:r>
            <a:r>
              <a:rPr lang="en-US" dirty="0"/>
              <a:t> </a:t>
            </a:r>
            <a:r>
              <a:rPr lang="en-US" dirty="0" err="1"/>
              <a:t>أجندة</a:t>
            </a:r>
            <a:r>
              <a:rPr lang="ar-SA" dirty="0"/>
              <a:t> بحسب</a:t>
            </a:r>
            <a:r>
              <a:rPr lang="en-US" dirty="0"/>
              <a:t> </a:t>
            </a:r>
            <a:r>
              <a:rPr lang="ar-SA" dirty="0"/>
              <a:t>ال</a:t>
            </a:r>
            <a:r>
              <a:rPr lang="en-US" dirty="0" err="1"/>
              <a:t>سياق</a:t>
            </a:r>
            <a:r>
              <a:rPr lang="en-US" dirty="0"/>
              <a:t> </a:t>
            </a:r>
            <a:r>
              <a:rPr lang="en-US" dirty="0" err="1"/>
              <a:t>مع</a:t>
            </a:r>
            <a:r>
              <a:rPr lang="en-US" dirty="0"/>
              <a:t> </a:t>
            </a:r>
            <a:r>
              <a:rPr lang="ar-SA" dirty="0"/>
              <a:t>(</a:t>
            </a:r>
            <a:r>
              <a:rPr lang="en-US" dirty="0" err="1"/>
              <a:t>إضافة</a:t>
            </a:r>
            <a:r>
              <a:rPr lang="en-US" dirty="0"/>
              <a:t> </a:t>
            </a:r>
            <a:r>
              <a:rPr lang="en-US" dirty="0" err="1"/>
              <a:t>أوقات</a:t>
            </a:r>
            <a:r>
              <a:rPr lang="en-US" dirty="0"/>
              <a:t> </a:t>
            </a:r>
            <a:r>
              <a:rPr lang="en-US" dirty="0" err="1"/>
              <a:t>البدء</a:t>
            </a:r>
            <a:r>
              <a:rPr lang="en-US" dirty="0"/>
              <a:t> </a:t>
            </a:r>
            <a:r>
              <a:rPr lang="en-US" dirty="0" err="1"/>
              <a:t>والانتهاء</a:t>
            </a:r>
            <a:r>
              <a:rPr lang="en-US" dirty="0"/>
              <a:t> ، </a:t>
            </a:r>
            <a:r>
              <a:rPr lang="en-US" dirty="0" err="1"/>
              <a:t>فترات</a:t>
            </a:r>
            <a:r>
              <a:rPr lang="en-US" dirty="0"/>
              <a:t> </a:t>
            </a:r>
            <a:r>
              <a:rPr lang="en-US" dirty="0" err="1"/>
              <a:t>الراحة</a:t>
            </a:r>
            <a:r>
              <a:rPr lang="en-US" dirty="0"/>
              <a:t> </a:t>
            </a:r>
            <a:r>
              <a:rPr lang="en-US" dirty="0" err="1"/>
              <a:t>والغداء</a:t>
            </a:r>
            <a:r>
              <a:rPr lang="ar-SA" dirty="0"/>
              <a:t>)</a:t>
            </a:r>
            <a:endParaRPr lang="en-US" dirty="0"/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معلومات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"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تدابيرإدارية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الحمامات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لوازم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والغرف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هل</a:t>
            </a:r>
            <a:r>
              <a:rPr lang="en-US" i="1" dirty="0"/>
              <a:t> </a:t>
            </a: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أي</a:t>
            </a:r>
            <a:r>
              <a:rPr lang="en-US" i="1" dirty="0"/>
              <a:t> </a:t>
            </a:r>
            <a:r>
              <a:rPr lang="en-US" i="1" dirty="0" err="1"/>
              <a:t>أسئلة</a:t>
            </a:r>
            <a:r>
              <a:rPr lang="en-US" i="1" dirty="0"/>
              <a:t> </a:t>
            </a:r>
            <a:r>
              <a:rPr lang="en-US" i="1" dirty="0" err="1"/>
              <a:t>قبل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نواصل</a:t>
            </a:r>
            <a:r>
              <a:rPr lang="en-US" i="1" dirty="0"/>
              <a:t>؟</a:t>
            </a:r>
          </a:p>
          <a:p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647231E-A254-0DE3-4336-AE206D927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4203990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C88C4-B351-7D95-7124-348519548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C91508-6DD6-BABB-A21E-845695BF8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38223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بنهاية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سيكون</a:t>
            </a:r>
            <a:r>
              <a:rPr lang="en-US" i="1"/>
              <a:t> </a:t>
            </a:r>
            <a:r>
              <a:rPr lang="en-US" i="1" err="1"/>
              <a:t>المشارك</a:t>
            </a:r>
            <a:r>
              <a:rPr lang="ar-SA" i="1" err="1"/>
              <a:t>ي</a:t>
            </a:r>
            <a:r>
              <a:rPr lang="en-US" i="1" err="1"/>
              <a:t>ن</a:t>
            </a:r>
            <a:r>
              <a:rPr lang="en-US" i="1"/>
              <a:t> </a:t>
            </a:r>
            <a:r>
              <a:rPr lang="en-US" i="1" err="1"/>
              <a:t>قادرين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000000"/>
                </a:solidFill>
                <a:effectLst/>
              </a:rPr>
              <a:t>هل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هناك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أي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أسئلة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قبل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أن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نواصل</a:t>
            </a:r>
            <a:endParaRPr lang="en-CA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206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A57B5-3A1C-694E-9F5B-642B4A489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12BAB-3410-EF53-227B-55F7F2463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8859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مقدمة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الآن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العرض</a:t>
            </a:r>
            <a:r>
              <a:rPr lang="en-US"/>
              <a:t> </a:t>
            </a:r>
            <a:r>
              <a:rPr lang="en-US" err="1"/>
              <a:t>التوضيحي</a:t>
            </a:r>
            <a:r>
              <a:rPr lang="en-US"/>
              <a:t> </a:t>
            </a:r>
            <a:r>
              <a:rPr lang="en-US" err="1"/>
              <a:t>سوف</a:t>
            </a:r>
            <a:r>
              <a:rPr lang="en-US"/>
              <a:t> </a:t>
            </a:r>
            <a:r>
              <a:rPr lang="en-US" err="1"/>
              <a:t>نعرض</a:t>
            </a:r>
            <a:r>
              <a:rPr lang="en-US"/>
              <a:t> </a:t>
            </a:r>
            <a:r>
              <a:rPr lang="en-US" err="1"/>
              <a:t>لك</a:t>
            </a:r>
            <a:r>
              <a:rPr lang="ar-SA" err="1"/>
              <a:t>م</a:t>
            </a:r>
            <a:r>
              <a:rPr lang="en-US"/>
              <a:t> </a:t>
            </a:r>
            <a:r>
              <a:rPr lang="en-US" err="1"/>
              <a:t>وظائف</a:t>
            </a:r>
            <a:r>
              <a:rPr lang="en-US"/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err="1"/>
              <a:t>الإضافية</a:t>
            </a:r>
            <a:r>
              <a:rPr lang="en-US"/>
              <a:t> </a:t>
            </a:r>
            <a:r>
              <a:rPr lang="en-US" err="1"/>
              <a:t>غير</a:t>
            </a:r>
            <a:r>
              <a:rPr lang="en-US"/>
              <a:t> </a:t>
            </a:r>
            <a:r>
              <a:rPr lang="en-US" err="1"/>
              <a:t>الخاصة</a:t>
            </a:r>
            <a:r>
              <a:rPr lang="en-US"/>
              <a:t> </a:t>
            </a:r>
            <a:r>
              <a:rPr lang="en-US" err="1"/>
              <a:t>بأي</a:t>
            </a:r>
            <a:r>
              <a:rPr lang="en-US"/>
              <a:t> </a:t>
            </a:r>
            <a:r>
              <a:rPr lang="en-US" err="1"/>
              <a:t>خطوة</a:t>
            </a:r>
            <a:r>
              <a:rPr lang="en-US"/>
              <a:t> </a:t>
            </a:r>
            <a:r>
              <a:rPr lang="ar-SA"/>
              <a:t>معينة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en-US" b="1" err="1"/>
              <a:t>تجريب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تغيير كلمة المرور واللغة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١٠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 err="1"/>
              <a:t>إرفاق</a:t>
            </a:r>
            <a:r>
              <a:rPr lang="en-US" b="1"/>
              <a:t> </a:t>
            </a:r>
            <a:r>
              <a:rPr lang="en-US" b="1" err="1"/>
              <a:t>مستند</a:t>
            </a:r>
            <a:r>
              <a:rPr lang="en-US" b="1"/>
              <a:t> </a:t>
            </a:r>
            <a:r>
              <a:rPr lang="en-US" b="1" err="1"/>
              <a:t>أو</a:t>
            </a:r>
            <a:r>
              <a:rPr lang="en-US" b="1"/>
              <a:t> </a:t>
            </a:r>
            <a:r>
              <a:rPr lang="en-US" b="1" err="1"/>
              <a:t>صورة</a:t>
            </a:r>
            <a:r>
              <a:rPr lang="en-US" b="1"/>
              <a:t> </a:t>
            </a:r>
            <a:r>
              <a:rPr lang="en-US" b="1" err="1"/>
              <a:t>أو</a:t>
            </a:r>
            <a:r>
              <a:rPr lang="en-US" b="1"/>
              <a:t> </a:t>
            </a:r>
            <a:r>
              <a:rPr lang="en-US" b="1" err="1"/>
              <a:t>ملف</a:t>
            </a:r>
            <a:r>
              <a:rPr lang="en-US" b="1"/>
              <a:t> </a:t>
            </a:r>
            <a:r>
              <a:rPr lang="en-US" b="1" err="1"/>
              <a:t>صوتي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تحتوي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سجلات</a:t>
            </a:r>
            <a:r>
              <a:rPr lang="en-US"/>
              <a:t> </a:t>
            </a:r>
            <a:r>
              <a:rPr lang="en-US" err="1"/>
              <a:t>حالة</a:t>
            </a:r>
            <a:r>
              <a:rPr lang="en-US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أقسام</a:t>
            </a:r>
            <a:r>
              <a:rPr lang="ar-SA"/>
              <a:t> حيث</a:t>
            </a:r>
            <a:r>
              <a:rPr lang="en-US"/>
              <a:t> </a:t>
            </a: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لأخصائيي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خلالها</a:t>
            </a:r>
            <a:r>
              <a:rPr lang="en-US"/>
              <a:t> </a:t>
            </a:r>
            <a:r>
              <a:rPr lang="en-US" err="1"/>
              <a:t>تحميل</a:t>
            </a:r>
            <a:r>
              <a:rPr lang="en-US"/>
              <a:t> </a:t>
            </a:r>
            <a:r>
              <a:rPr lang="en-US" err="1"/>
              <a:t>الصور</a:t>
            </a:r>
            <a:r>
              <a:rPr lang="en-US"/>
              <a:t> </a:t>
            </a:r>
            <a:r>
              <a:rPr lang="en-US" err="1"/>
              <a:t>والصوت</a:t>
            </a:r>
            <a:r>
              <a:rPr lang="en-US"/>
              <a:t> </a:t>
            </a:r>
            <a:r>
              <a:rPr lang="en-US" err="1"/>
              <a:t>والمستندات</a:t>
            </a:r>
            <a:r>
              <a:rPr lang="en-US"/>
              <a:t> </a:t>
            </a:r>
            <a:r>
              <a:rPr lang="en-US" err="1"/>
              <a:t>الأخرى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حاول</a:t>
            </a:r>
            <a:r>
              <a:rPr lang="en-US"/>
              <a:t> </a:t>
            </a:r>
            <a:r>
              <a:rPr lang="en-US" err="1"/>
              <a:t>وتأكد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تتبع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توثيق</a:t>
            </a:r>
            <a:r>
              <a:rPr lang="en-US"/>
              <a:t> </a:t>
            </a:r>
            <a:r>
              <a:rPr lang="en-US" err="1"/>
              <a:t>بشكل</a:t>
            </a:r>
            <a:r>
              <a:rPr lang="en-US"/>
              <a:t> </a:t>
            </a:r>
            <a:r>
              <a:rPr lang="en-US" err="1"/>
              <a:t>صحيح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نماذج</a:t>
            </a:r>
            <a:r>
              <a:rPr lang="en-US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/>
              <a:t> </a:t>
            </a:r>
            <a:r>
              <a:rPr lang="en-US" err="1"/>
              <a:t>وحدد</a:t>
            </a:r>
            <a:r>
              <a:rPr lang="en-US"/>
              <a:t> </a:t>
            </a:r>
            <a:r>
              <a:rPr lang="en-US" err="1"/>
              <a:t>أنه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تقليل</a:t>
            </a:r>
            <a:r>
              <a:rPr lang="en-US"/>
              <a:t> </a:t>
            </a:r>
            <a:r>
              <a:rPr lang="ar-SA"/>
              <a:t>الملفات المرفوعة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الحد</a:t>
            </a:r>
            <a:r>
              <a:rPr lang="en-US"/>
              <a:t> </a:t>
            </a:r>
            <a:r>
              <a:rPr lang="en-US" err="1"/>
              <a:t>الأدنى</a:t>
            </a:r>
            <a:endParaRPr lang="en-US"/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</a:t>
            </a:r>
            <a:r>
              <a:rPr lang="ar-SA" sz="1200" b="1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احظات</a:t>
            </a:r>
            <a:endParaRPr lang="en-US" sz="1200" b="1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استخدامه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سياقك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سجل التغيير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١٤١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 err="1"/>
              <a:t>وظيفة</a:t>
            </a:r>
            <a:r>
              <a:rPr lang="en-US" b="1"/>
              <a:t> </a:t>
            </a:r>
            <a:r>
              <a:rPr lang="en-US" b="1" err="1"/>
              <a:t>التدقيق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حتى</a:t>
            </a:r>
            <a:r>
              <a:rPr lang="en-US"/>
              <a:t> </a:t>
            </a:r>
            <a:r>
              <a:rPr lang="en-US" err="1"/>
              <a:t>يعرف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أشخاص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ar-SA"/>
              <a:t>إجراءاتهم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تم</a:t>
            </a:r>
            <a:r>
              <a:rPr lang="en-US"/>
              <a:t> </a:t>
            </a:r>
            <a:r>
              <a:rPr lang="en-US" err="1"/>
              <a:t>تسجيلها</a:t>
            </a:r>
            <a:r>
              <a:rPr lang="en-US"/>
              <a:t> - </a:t>
            </a:r>
            <a:r>
              <a:rPr lang="en-US" err="1"/>
              <a:t>اشرح</a:t>
            </a:r>
            <a:r>
              <a:rPr lang="en-US"/>
              <a:t>: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لتقليل</a:t>
            </a:r>
            <a:r>
              <a:rPr lang="en-US"/>
              <a:t> </a:t>
            </a:r>
            <a:r>
              <a:rPr lang="en-US" err="1"/>
              <a:t>انتهاكات</a:t>
            </a:r>
            <a:r>
              <a:rPr lang="en-US"/>
              <a:t> </a:t>
            </a:r>
            <a:r>
              <a:rPr lang="en-US" err="1"/>
              <a:t>البيانات</a:t>
            </a:r>
            <a:r>
              <a:rPr lang="en-US"/>
              <a:t>. </a:t>
            </a:r>
            <a:r>
              <a:rPr lang="en-US" err="1"/>
              <a:t>ا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١٤٢-١٤٥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تعطيل وتمكين الحالة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تم</a:t>
            </a:r>
            <a:r>
              <a:rPr lang="en-US"/>
              <a:t> </a:t>
            </a:r>
            <a:r>
              <a:rPr lang="en-US" err="1"/>
              <a:t>إدخال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عن</a:t>
            </a:r>
            <a:r>
              <a:rPr lang="en-US"/>
              <a:t> </a:t>
            </a:r>
            <a:r>
              <a:rPr lang="en-US" err="1"/>
              <a:t>طريق</a:t>
            </a:r>
            <a:r>
              <a:rPr lang="en-US"/>
              <a:t> </a:t>
            </a:r>
            <a:r>
              <a:rPr lang="en-US" err="1"/>
              <a:t>الخطأ</a:t>
            </a:r>
            <a:r>
              <a:rPr lang="en-US"/>
              <a:t>. 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١٠٨-١١١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ar-SA" b="1"/>
              <a:t>يتبع</a:t>
            </a:r>
            <a:r>
              <a:rPr lang="en-US" b="1">
                <a:sym typeface="Wingdings" panose="05000000000000000000" pitchFamily="2" charset="2"/>
              </a:rPr>
              <a:t></a:t>
            </a:r>
            <a:endParaRPr lang="en-US" b="1"/>
          </a:p>
          <a:p>
            <a:pPr marL="0" algn="r" defTabSz="914400" rtl="1" eaLnBrk="1" latinLnBrk="0" hangingPunct="1"/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2394972-4F49-7233-6122-A6E131F0D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9299381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ar-SA" b="1"/>
              <a:t>متابعة</a:t>
            </a:r>
            <a:endParaRPr lang="en-US" b="1"/>
          </a:p>
          <a:p>
            <a:pPr algn="r" rtl="1"/>
            <a:endParaRPr lang="en-US"/>
          </a:p>
          <a:p>
            <a:pPr algn="r" rtl="1"/>
            <a:r>
              <a:rPr lang="en-US" b="1" err="1"/>
              <a:t>تجري</a:t>
            </a:r>
            <a:r>
              <a:rPr lang="ar-SA" b="1"/>
              <a:t>ب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وضع</a:t>
            </a:r>
            <a:r>
              <a:rPr lang="ar-SA" b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متصل-</a:t>
            </a:r>
            <a:r>
              <a:rPr lang="en-US" b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غير متصل بالشبكة</a:t>
            </a:r>
            <a:endParaRPr lang="en-US" b="1">
              <a:solidFill>
                <a:srgbClr val="026794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نظر كيفية عرض ال</a:t>
            </a:r>
            <a:r>
              <a:rPr lang="en-US" b="0" i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 i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0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للشريحة</a:t>
            </a:r>
            <a:r>
              <a:rPr lang="ar-SA" sz="1200" b="1" i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١٥٦-١٦٠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يفهمون</a:t>
            </a:r>
            <a:r>
              <a:rPr lang="en-US"/>
              <a:t> </a:t>
            </a:r>
            <a:r>
              <a:rPr lang="en-US" err="1"/>
              <a:t>أنه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كانوا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وضع</a:t>
            </a:r>
            <a:r>
              <a:rPr lang="en-US"/>
              <a:t> </a:t>
            </a:r>
            <a:r>
              <a:rPr lang="en-US" err="1"/>
              <a:t>عدم</a:t>
            </a:r>
            <a:r>
              <a:rPr lang="en-US"/>
              <a:t> </a:t>
            </a:r>
            <a:r>
              <a:rPr lang="en-US" err="1"/>
              <a:t>الاتصال</a:t>
            </a:r>
            <a:r>
              <a:rPr lang="ar-SA"/>
              <a:t>، </a:t>
            </a:r>
            <a:r>
              <a:rPr lang="en-US" err="1"/>
              <a:t>فلا</a:t>
            </a:r>
            <a:r>
              <a:rPr lang="en-US"/>
              <a:t> </a:t>
            </a:r>
            <a:r>
              <a:rPr lang="en-US" err="1"/>
              <a:t>ينبغي</a:t>
            </a:r>
            <a:r>
              <a:rPr lang="en-US"/>
              <a:t> </a:t>
            </a:r>
            <a:r>
              <a:rPr lang="en-US" err="1"/>
              <a:t>عليهم</a:t>
            </a:r>
            <a:r>
              <a:rPr lang="en-US"/>
              <a:t> </a:t>
            </a:r>
            <a:r>
              <a:rPr lang="en-US" err="1"/>
              <a:t>تسجيل</a:t>
            </a:r>
            <a:r>
              <a:rPr lang="en-US"/>
              <a:t> </a:t>
            </a:r>
            <a:r>
              <a:rPr lang="en-US" err="1"/>
              <a:t>الخروج</a:t>
            </a:r>
            <a:r>
              <a:rPr lang="en-US"/>
              <a:t> </a:t>
            </a:r>
            <a:r>
              <a:rPr lang="en-US" err="1"/>
              <a:t>حتى</a:t>
            </a:r>
            <a:r>
              <a:rPr lang="en-US"/>
              <a:t> </a:t>
            </a:r>
            <a:r>
              <a:rPr lang="en-US" err="1"/>
              <a:t>تتم</a:t>
            </a:r>
            <a:r>
              <a:rPr lang="en-US"/>
              <a:t> </a:t>
            </a:r>
            <a:r>
              <a:rPr lang="en-US" err="1"/>
              <a:t>مزامنة</a:t>
            </a:r>
            <a:r>
              <a:rPr lang="en-US"/>
              <a:t> </a:t>
            </a:r>
            <a:r>
              <a:rPr lang="en-US" err="1"/>
              <a:t>البيانات</a:t>
            </a:r>
            <a:r>
              <a:rPr lang="en-US"/>
              <a:t> (</a:t>
            </a:r>
            <a:r>
              <a:rPr lang="en-US" err="1"/>
              <a:t>بعد</a:t>
            </a:r>
            <a:r>
              <a:rPr lang="en-US"/>
              <a:t> </a:t>
            </a:r>
            <a:r>
              <a:rPr lang="en-US" err="1"/>
              <a:t>عودتهم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الاتصال</a:t>
            </a:r>
            <a:r>
              <a:rPr lang="en-US"/>
              <a:t> </a:t>
            </a:r>
            <a:r>
              <a:rPr lang="en-US" err="1"/>
              <a:t>بالإنترنت</a:t>
            </a:r>
            <a:r>
              <a:rPr lang="en-US"/>
              <a:t>)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يفهمون</a:t>
            </a:r>
            <a:r>
              <a:rPr lang="en-US"/>
              <a:t> </a:t>
            </a:r>
            <a:r>
              <a:rPr lang="en-US" err="1"/>
              <a:t>أنهم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فتح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الحالات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يحتاجون</a:t>
            </a:r>
            <a:r>
              <a:rPr lang="en-US"/>
              <a:t> </a:t>
            </a:r>
            <a:r>
              <a:rPr lang="en-US" err="1"/>
              <a:t>إليها</a:t>
            </a:r>
            <a:r>
              <a:rPr lang="en-US"/>
              <a:t> </a:t>
            </a:r>
            <a:r>
              <a:rPr lang="en-US" err="1"/>
              <a:t>قبل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يتحولوا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وضع</a:t>
            </a:r>
            <a:r>
              <a:rPr lang="en-US"/>
              <a:t> </a:t>
            </a:r>
            <a:r>
              <a:rPr lang="en-US" err="1"/>
              <a:t>عدم</a:t>
            </a:r>
            <a:r>
              <a:rPr lang="en-US"/>
              <a:t> </a:t>
            </a:r>
            <a:r>
              <a:rPr lang="en-US" err="1"/>
              <a:t>الاتصال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اتصال</a:t>
            </a:r>
            <a:r>
              <a:rPr lang="en-US"/>
              <a:t> </a:t>
            </a:r>
            <a:r>
              <a:rPr lang="en-US" err="1"/>
              <a:t>الإنترنت</a:t>
            </a:r>
            <a:r>
              <a:rPr lang="en-US"/>
              <a:t> </a:t>
            </a:r>
            <a:r>
              <a:rPr lang="en-US" err="1"/>
              <a:t>غير</a:t>
            </a:r>
            <a:r>
              <a:rPr lang="en-US"/>
              <a:t> </a:t>
            </a:r>
            <a:r>
              <a:rPr lang="en-US" err="1"/>
              <a:t>موثوق</a:t>
            </a:r>
            <a:r>
              <a:rPr lang="en-US"/>
              <a:t> </a:t>
            </a:r>
            <a:r>
              <a:rPr lang="en-US" err="1"/>
              <a:t>به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أجل</a:t>
            </a:r>
            <a:r>
              <a:rPr lang="en-US"/>
              <a:t> </a:t>
            </a:r>
            <a:r>
              <a:rPr lang="en-US" err="1"/>
              <a:t>الوصول</a:t>
            </a:r>
            <a:r>
              <a:rPr lang="en-US"/>
              <a:t> </a:t>
            </a:r>
            <a:r>
              <a:rPr lang="ar-SA"/>
              <a:t>لهم</a:t>
            </a:r>
            <a:r>
              <a:rPr lang="en-US"/>
              <a:t> </a:t>
            </a:r>
            <a:r>
              <a:rPr lang="en-US" err="1"/>
              <a:t>أثناء</a:t>
            </a:r>
            <a:r>
              <a:rPr lang="en-US"/>
              <a:t> </a:t>
            </a:r>
            <a:r>
              <a:rPr lang="en-US" err="1"/>
              <a:t>عدم</a:t>
            </a:r>
            <a:r>
              <a:rPr lang="en-US"/>
              <a:t> </a:t>
            </a:r>
            <a:r>
              <a:rPr lang="en-US" err="1"/>
              <a:t>الاتصال</a:t>
            </a:r>
            <a:r>
              <a:rPr lang="en-US"/>
              <a:t> </a:t>
            </a:r>
            <a:r>
              <a:rPr lang="en-US" err="1"/>
              <a:t>بالإنترنت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يفهمون</a:t>
            </a:r>
            <a:r>
              <a:rPr lang="en-US"/>
              <a:t> </a:t>
            </a:r>
            <a:r>
              <a:rPr lang="en-US" err="1"/>
              <a:t>أنه</a:t>
            </a:r>
            <a:r>
              <a:rPr lang="en-US"/>
              <a:t> </a:t>
            </a:r>
            <a:r>
              <a:rPr lang="en-US" err="1"/>
              <a:t>عندما</a:t>
            </a:r>
            <a:r>
              <a:rPr lang="en-US"/>
              <a:t> </a:t>
            </a:r>
            <a:r>
              <a:rPr lang="en-US" err="1"/>
              <a:t>يكونون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وضع</a:t>
            </a:r>
            <a:r>
              <a:rPr lang="en-US"/>
              <a:t> </a:t>
            </a:r>
            <a:r>
              <a:rPr lang="en-US" err="1"/>
              <a:t>عدم</a:t>
            </a:r>
            <a:r>
              <a:rPr lang="en-US"/>
              <a:t> </a:t>
            </a:r>
            <a:r>
              <a:rPr lang="en-US" err="1"/>
              <a:t>الاتصال</a:t>
            </a:r>
            <a:r>
              <a:rPr lang="en-US"/>
              <a:t> ، </a:t>
            </a:r>
            <a:r>
              <a:rPr lang="en-US" err="1"/>
              <a:t>هناك</a:t>
            </a:r>
            <a:r>
              <a:rPr lang="en-US"/>
              <a:t> </a:t>
            </a:r>
            <a:r>
              <a:rPr lang="en-US" err="1"/>
              <a:t>بعض</a:t>
            </a:r>
            <a:r>
              <a:rPr lang="en-US"/>
              <a:t> </a:t>
            </a:r>
            <a:r>
              <a:rPr lang="en-US" err="1"/>
              <a:t>الوظائف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تعمل</a:t>
            </a:r>
            <a:r>
              <a:rPr lang="en-US"/>
              <a:t>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err="1"/>
              <a:t>ا</a:t>
            </a:r>
            <a:r>
              <a:rPr lang="ar-SA" b="1"/>
              <a:t>لا</a:t>
            </a:r>
            <a:r>
              <a:rPr lang="en-US" b="1" err="1"/>
              <a:t>نتق</a:t>
            </a:r>
            <a:r>
              <a:rPr lang="ar-SA" b="1" err="1"/>
              <a:t>ا</a:t>
            </a:r>
            <a:r>
              <a:rPr lang="en-US" b="1" err="1"/>
              <a:t>ل</a:t>
            </a:r>
            <a:r>
              <a:rPr lang="en-US" b="1"/>
              <a:t> </a:t>
            </a:r>
            <a:r>
              <a:rPr lang="en-US" b="1" err="1"/>
              <a:t>إلى</a:t>
            </a:r>
            <a:r>
              <a:rPr lang="en-US" b="1"/>
              <a:t> </a:t>
            </a:r>
            <a:r>
              <a:rPr lang="en-US" b="1" err="1"/>
              <a:t>الشاشة</a:t>
            </a:r>
            <a:r>
              <a:rPr lang="en-US" b="1"/>
              <a:t> </a:t>
            </a:r>
            <a:r>
              <a:rPr lang="en-US" b="1" err="1"/>
              <a:t>الرئيسية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1"/>
              <a:t>ال</a:t>
            </a:r>
            <a:r>
              <a:rPr lang="en-US" b="1" err="1"/>
              <a:t>مهام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1"/>
              <a:t>ال</a:t>
            </a:r>
            <a:r>
              <a:rPr lang="en-US" b="1" err="1"/>
              <a:t>صادرات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err="1"/>
              <a:t>معلومات</a:t>
            </a:r>
            <a:r>
              <a:rPr lang="en-US" b="1"/>
              <a:t> </a:t>
            </a:r>
            <a:r>
              <a:rPr lang="en-US" b="1" err="1"/>
              <a:t>المستخدم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انظر</a:t>
            </a:r>
            <a:r>
              <a:rPr lang="en-US" err="1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دليل</a:t>
            </a:r>
            <a:r>
              <a:rPr lang="en-US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المستخدم CPIMS +</a:t>
            </a:r>
            <a:r>
              <a:rPr lang="en-US" err="1"/>
              <a:t>لمزيد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ar-SA"/>
              <a:t>(انظرا</a:t>
            </a:r>
            <a:r>
              <a:rPr lang="en-US" err="1"/>
              <a:t>ل</a:t>
            </a:r>
            <a:r>
              <a:rPr lang="ar-SA"/>
              <a:t>انتقال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النماذج</a:t>
            </a:r>
            <a:r>
              <a:rPr lang="en-US"/>
              <a:t> </a:t>
            </a:r>
            <a:r>
              <a:rPr lang="en-US" err="1"/>
              <a:t>الفرعية</a:t>
            </a:r>
            <a:r>
              <a:rPr lang="en-US"/>
              <a:t> / </a:t>
            </a: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التغيير</a:t>
            </a:r>
            <a:r>
              <a:rPr lang="en-US"/>
              <a:t> ، </a:t>
            </a:r>
            <a:r>
              <a:rPr lang="en-US" err="1"/>
              <a:t>وسجلات</a:t>
            </a:r>
            <a:r>
              <a:rPr lang="en-US"/>
              <a:t> </a:t>
            </a:r>
            <a:r>
              <a:rPr lang="en-US" err="1"/>
              <a:t>التدقيق</a:t>
            </a:r>
            <a:r>
              <a:rPr lang="ar-SA"/>
              <a:t>)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DFF353-70CE-BE71-79E2-FF8119CE1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8788537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</a:t>
            </a:r>
            <a:r>
              <a:rPr lang="ar-SA" b="1" err="1"/>
              <a:t>ي</a:t>
            </a:r>
            <a:r>
              <a:rPr lang="en-US" b="1" err="1"/>
              <a:t>يف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err="1"/>
              <a:t>عندما</a:t>
            </a:r>
            <a:r>
              <a:rPr lang="en-US" b="0"/>
              <a:t> </a:t>
            </a:r>
            <a:r>
              <a:rPr lang="en-US" b="0" err="1"/>
              <a:t>يعمل</a:t>
            </a:r>
            <a:r>
              <a:rPr lang="en-US" b="0"/>
              <a:t> </a:t>
            </a:r>
            <a:r>
              <a:rPr lang="en-US" b="0" err="1"/>
              <a:t>المشاركون</a:t>
            </a:r>
            <a:r>
              <a:rPr lang="ar-SA" b="0"/>
              <a:t>، </a:t>
            </a:r>
            <a:r>
              <a:rPr lang="en-US" b="0" err="1"/>
              <a:t>تحقق</a:t>
            </a:r>
            <a:r>
              <a:rPr lang="en-US" b="0"/>
              <a:t> </a:t>
            </a:r>
            <a:r>
              <a:rPr lang="en-US" b="0" err="1"/>
              <a:t>منهم</a:t>
            </a:r>
            <a:r>
              <a:rPr lang="en-US" b="0"/>
              <a:t> </a:t>
            </a:r>
            <a:r>
              <a:rPr lang="en-US" b="0" err="1"/>
              <a:t>واسأل</a:t>
            </a:r>
            <a:r>
              <a:rPr lang="ar-SA" b="0"/>
              <a:t> عن </a:t>
            </a:r>
            <a:r>
              <a:rPr lang="en-US" err="1"/>
              <a:t>مدى</a:t>
            </a:r>
            <a:r>
              <a:rPr lang="en-US"/>
              <a:t> </a:t>
            </a:r>
            <a:r>
              <a:rPr lang="en-US" err="1"/>
              <a:t>ارتياحهم</a:t>
            </a:r>
            <a:r>
              <a:rPr lang="en-US"/>
              <a:t> </a:t>
            </a:r>
            <a:r>
              <a:rPr lang="en-US" err="1"/>
              <a:t>لاستخدام</a:t>
            </a:r>
            <a:r>
              <a:rPr lang="en-US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/>
              <a:t> 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واجه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صعوبات</a:t>
            </a:r>
            <a:r>
              <a:rPr lang="en-US"/>
              <a:t> ، </a:t>
            </a:r>
            <a:r>
              <a:rPr lang="en-US" err="1"/>
              <a:t>أظهر</a:t>
            </a:r>
            <a:r>
              <a:rPr lang="en-US"/>
              <a:t> </a:t>
            </a:r>
            <a:r>
              <a:rPr lang="en-US" err="1"/>
              <a:t>له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فعله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الشاشة</a:t>
            </a:r>
            <a:endParaRPr lang="en-US" b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العمل</a:t>
            </a:r>
            <a:r>
              <a:rPr lang="en-US" b="1"/>
              <a:t> </a:t>
            </a:r>
            <a:r>
              <a:rPr lang="en-US" b="1" err="1"/>
              <a:t>الفردي</a:t>
            </a:r>
            <a:r>
              <a:rPr lang="en-US" b="1"/>
              <a:t> </a:t>
            </a:r>
            <a:r>
              <a:rPr lang="ar-SA" b="1"/>
              <a:t>(٥٠ دقيقة)</a:t>
            </a:r>
          </a:p>
          <a:p>
            <a:pPr algn="r" rtl="1"/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حان</a:t>
            </a:r>
            <a:r>
              <a:rPr lang="en-US" i="1"/>
              <a:t> </a:t>
            </a:r>
            <a:r>
              <a:rPr lang="en-US" i="1" err="1"/>
              <a:t>دورك</a:t>
            </a:r>
            <a:r>
              <a:rPr lang="en-US" i="1"/>
              <a:t> </a:t>
            </a:r>
            <a:r>
              <a:rPr lang="en-US" i="1" err="1"/>
              <a:t>للممارسة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قم</a:t>
            </a:r>
            <a:r>
              <a:rPr lang="en-US" i="1"/>
              <a:t>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يلي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للمشرفين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ar-SA"/>
              <a:t>الحالة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الجزء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التمرين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تجول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الغرفة</a:t>
            </a:r>
            <a:r>
              <a:rPr lang="en-US"/>
              <a:t> </a:t>
            </a:r>
            <a:r>
              <a:rPr lang="en-US" err="1"/>
              <a:t>لمعرفة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بصفتك</a:t>
            </a:r>
            <a:r>
              <a:rPr lang="en-US"/>
              <a:t> </a:t>
            </a:r>
            <a:r>
              <a:rPr lang="en-US" err="1"/>
              <a:t>الميسر</a:t>
            </a:r>
            <a:r>
              <a:rPr lang="ar-SA"/>
              <a:t>، </a:t>
            </a: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بتسجيل</a:t>
            </a:r>
            <a:r>
              <a:rPr lang="en-US"/>
              <a:t> </a:t>
            </a:r>
            <a:r>
              <a:rPr lang="en-US" err="1"/>
              <a:t>الدخول</a:t>
            </a:r>
            <a:r>
              <a:rPr lang="en-US"/>
              <a:t> </a:t>
            </a:r>
            <a:r>
              <a:rPr lang="en-US" err="1"/>
              <a:t>كمسؤول</a:t>
            </a:r>
            <a:r>
              <a:rPr lang="en-US"/>
              <a:t> </a:t>
            </a: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أكملوا</a:t>
            </a:r>
            <a:r>
              <a:rPr lang="en-US"/>
              <a:t> </a:t>
            </a:r>
            <a:r>
              <a:rPr lang="en-US" err="1"/>
              <a:t>المهمة</a:t>
            </a:r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B6A9983-2757-7CF5-64D6-C5F5ABF26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2185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1947F-B38D-9F16-4712-F491C4C2F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C5EB9-35E2-A3A0-CFAA-B6970E7B9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53483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4229101"/>
            <a:ext cx="6140450" cy="5682995"/>
          </a:xfrm>
        </p:spPr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إجابات</a:t>
            </a:r>
            <a:r>
              <a:rPr lang="en-US"/>
              <a:t> </a:t>
            </a:r>
            <a:r>
              <a:rPr lang="en-US" err="1"/>
              <a:t>مناقشة</a:t>
            </a:r>
            <a:r>
              <a:rPr lang="en-US"/>
              <a:t> </a:t>
            </a:r>
            <a:r>
              <a:rPr lang="en-US" err="1"/>
              <a:t>المجموعة</a:t>
            </a:r>
            <a:r>
              <a:rPr lang="en-US"/>
              <a:t> </a:t>
            </a:r>
            <a:r>
              <a:rPr lang="en-US" err="1"/>
              <a:t>علىJamboard</a:t>
            </a:r>
            <a:r>
              <a:rPr lang="en-US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ar-SA" sz="1200" b="1"/>
              <a:t>عرض (اختياري)</a:t>
            </a:r>
            <a:endParaRPr lang="en-US" sz="12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إذا</a:t>
            </a:r>
            <a:r>
              <a:rPr lang="en-US" sz="1200"/>
              <a:t> </a:t>
            </a:r>
            <a:r>
              <a:rPr lang="en-US" sz="1200" err="1"/>
              <a:t>كان</a:t>
            </a:r>
            <a:r>
              <a:rPr lang="en-US" sz="1200"/>
              <a:t> </a:t>
            </a:r>
            <a:r>
              <a:rPr lang="en-US" sz="1200" err="1"/>
              <a:t>هناك</a:t>
            </a:r>
            <a:r>
              <a:rPr lang="en-US" sz="1200"/>
              <a:t> </a:t>
            </a:r>
            <a:r>
              <a:rPr lang="en-US" sz="1200" err="1"/>
              <a:t>متسع</a:t>
            </a:r>
            <a:r>
              <a:rPr lang="en-US" sz="1200"/>
              <a:t> </a:t>
            </a:r>
            <a:r>
              <a:rPr lang="en-US" sz="1200" err="1"/>
              <a:t>من</a:t>
            </a:r>
            <a:r>
              <a:rPr lang="en-US" sz="1200"/>
              <a:t> </a:t>
            </a:r>
            <a:r>
              <a:rPr lang="en-US" sz="1200" err="1"/>
              <a:t>الوقت</a:t>
            </a:r>
            <a:r>
              <a:rPr lang="ar-SA" sz="1200"/>
              <a:t>، </a:t>
            </a:r>
            <a:r>
              <a:rPr lang="en-US" sz="1200" err="1"/>
              <a:t>فاطلب</a:t>
            </a:r>
            <a:r>
              <a:rPr lang="en-US" sz="1200"/>
              <a:t> </a:t>
            </a:r>
            <a:r>
              <a:rPr lang="en-US" sz="1200" err="1"/>
              <a:t>من</a:t>
            </a:r>
            <a:r>
              <a:rPr lang="en-US" sz="1200"/>
              <a:t> </a:t>
            </a:r>
            <a:r>
              <a:rPr lang="en-US" sz="1200" err="1"/>
              <a:t>أحد</a:t>
            </a:r>
            <a:r>
              <a:rPr lang="en-US" sz="1200"/>
              <a:t> </a:t>
            </a:r>
            <a:r>
              <a:rPr lang="en-US" sz="1200" err="1"/>
              <a:t>المتطوعين</a:t>
            </a:r>
            <a:r>
              <a:rPr lang="en-US" sz="1200"/>
              <a:t> </a:t>
            </a:r>
            <a:r>
              <a:rPr lang="en-US" sz="1200" err="1"/>
              <a:t>استخدام</a:t>
            </a:r>
            <a:r>
              <a:rPr lang="en-US" sz="1200"/>
              <a:t> </a:t>
            </a:r>
            <a:r>
              <a:rPr lang="en-US" sz="1200" err="1"/>
              <a:t>الكمبيوتر</a:t>
            </a:r>
            <a:r>
              <a:rPr lang="en-US" sz="1200"/>
              <a:t> </a:t>
            </a:r>
            <a:r>
              <a:rPr lang="en-US" sz="1200" err="1"/>
              <a:t>المحمول</a:t>
            </a:r>
            <a:r>
              <a:rPr lang="en-US" sz="1200"/>
              <a:t> </a:t>
            </a:r>
            <a:r>
              <a:rPr lang="en-US" sz="1200" err="1"/>
              <a:t>الخاص</a:t>
            </a:r>
            <a:r>
              <a:rPr lang="en-US" sz="1200"/>
              <a:t> </a:t>
            </a:r>
            <a:r>
              <a:rPr lang="en-US" sz="1200" err="1"/>
              <a:t>بالميسر</a:t>
            </a:r>
            <a:r>
              <a:rPr lang="en-US" sz="1200"/>
              <a:t> </a:t>
            </a:r>
            <a:r>
              <a:rPr lang="en-US" sz="1200" err="1"/>
              <a:t>لإظهار</a:t>
            </a:r>
            <a:r>
              <a:rPr lang="en-US" sz="1200"/>
              <a:t> </a:t>
            </a:r>
            <a:r>
              <a:rPr lang="en-US" sz="1200" err="1"/>
              <a:t>كيف</a:t>
            </a:r>
            <a:r>
              <a:rPr lang="en-US" sz="1200"/>
              <a:t> </a:t>
            </a:r>
            <a:r>
              <a:rPr lang="ar-SA" sz="1200"/>
              <a:t>قاموا</a:t>
            </a:r>
            <a:r>
              <a:rPr lang="en-US" sz="1200"/>
              <a:t> </a:t>
            </a:r>
            <a:r>
              <a:rPr lang="en-US" sz="1200" err="1"/>
              <a:t>بالتمرين</a:t>
            </a:r>
            <a:r>
              <a:rPr lang="en-US" sz="1200"/>
              <a:t> </a:t>
            </a:r>
            <a:r>
              <a:rPr lang="en-US" sz="1200" err="1"/>
              <a:t>في</a:t>
            </a:r>
            <a:r>
              <a:rPr lang="en-US" sz="1200"/>
              <a:t> </a:t>
            </a:r>
            <a:r>
              <a:rPr lang="en-US" sz="1200" err="1"/>
              <a:t>ال</a:t>
            </a:r>
            <a:r>
              <a:rPr lang="ar-SA" sz="1200"/>
              <a:t>بداية</a:t>
            </a:r>
            <a:endParaRPr lang="en-US" sz="1200"/>
          </a:p>
          <a:p>
            <a:pPr algn="r" rtl="1"/>
            <a:endParaRPr lang="en-US"/>
          </a:p>
          <a:p>
            <a:pPr algn="r" rtl="1"/>
            <a:r>
              <a:rPr lang="en-US" sz="1200" b="1" err="1"/>
              <a:t>مناقشة</a:t>
            </a:r>
            <a:r>
              <a:rPr lang="en-US" sz="1200" b="1"/>
              <a:t> </a:t>
            </a:r>
            <a:r>
              <a:rPr lang="en-US" sz="1200" b="1" err="1"/>
              <a:t>عامة</a:t>
            </a:r>
            <a:endParaRPr lang="en-US" sz="12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كيف</a:t>
            </a:r>
            <a:r>
              <a:rPr lang="en-US" sz="1200" i="1"/>
              <a:t> </a:t>
            </a:r>
            <a:r>
              <a:rPr lang="en-US" sz="1200" i="1" err="1"/>
              <a:t>سار</a:t>
            </a:r>
            <a:r>
              <a:rPr lang="en-US" sz="1200" i="1"/>
              <a:t> </a:t>
            </a:r>
            <a:r>
              <a:rPr lang="en-US" sz="1200" i="1" err="1"/>
              <a:t>الأمر</a:t>
            </a:r>
            <a:r>
              <a:rPr lang="en-US" sz="1200" i="1"/>
              <a:t>؟ </a:t>
            </a:r>
            <a:r>
              <a:rPr lang="en-US" sz="1200" i="1" err="1"/>
              <a:t>ما</a:t>
            </a:r>
            <a:r>
              <a:rPr lang="ar-SA" sz="1200" i="1"/>
              <a:t> الذي</a:t>
            </a:r>
            <a:r>
              <a:rPr lang="en-US" sz="1200" i="1"/>
              <a:t> </a:t>
            </a:r>
            <a:r>
              <a:rPr lang="en-US" sz="1200" i="1" err="1"/>
              <a:t>كان</a:t>
            </a:r>
            <a:r>
              <a:rPr lang="en-US" sz="1200" i="1"/>
              <a:t> </a:t>
            </a:r>
            <a:r>
              <a:rPr lang="en-US" sz="1200" i="1" err="1"/>
              <a:t>سهلا</a:t>
            </a:r>
            <a:r>
              <a:rPr lang="en-US" sz="1200" i="1"/>
              <a:t>؟ </a:t>
            </a:r>
            <a:r>
              <a:rPr lang="en-US" sz="1200" i="1" err="1"/>
              <a:t>ما</a:t>
            </a:r>
            <a:r>
              <a:rPr lang="ar-SA" sz="1200" i="1"/>
              <a:t> الذي</a:t>
            </a:r>
            <a:r>
              <a:rPr lang="en-US" sz="1200" i="1"/>
              <a:t> </a:t>
            </a:r>
            <a:r>
              <a:rPr lang="en-US" sz="1200" i="1" err="1"/>
              <a:t>كان</a:t>
            </a:r>
            <a:r>
              <a:rPr lang="en-US" sz="1200" i="1"/>
              <a:t> </a:t>
            </a:r>
            <a:r>
              <a:rPr lang="en-US" sz="1200" i="1" err="1"/>
              <a:t>صعبا</a:t>
            </a:r>
            <a:r>
              <a:rPr lang="en-US" sz="12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كيف</a:t>
            </a:r>
            <a:r>
              <a:rPr lang="en-US" sz="1200" i="1"/>
              <a:t> </a:t>
            </a:r>
            <a:r>
              <a:rPr lang="en-US" sz="1200" i="1" err="1"/>
              <a:t>تعتقد</a:t>
            </a:r>
            <a:r>
              <a:rPr lang="en-US" sz="1200" i="1"/>
              <a:t> </a:t>
            </a:r>
            <a:r>
              <a:rPr lang="en-US" sz="1200" i="1" err="1"/>
              <a:t>أن</a:t>
            </a:r>
            <a:r>
              <a:rPr lang="en-US" sz="1200" i="1"/>
              <a:t> </a:t>
            </a:r>
            <a:r>
              <a:rPr lang="en-US" sz="1200" i="1" err="1"/>
              <a:t>هذا</a:t>
            </a:r>
            <a:r>
              <a:rPr lang="en-US" sz="1200" i="1"/>
              <a:t> </a:t>
            </a:r>
            <a:r>
              <a:rPr lang="en-US" sz="1200" i="1" err="1"/>
              <a:t>سيدعم</a:t>
            </a:r>
            <a:r>
              <a:rPr lang="en-US" sz="1200" i="1"/>
              <a:t> </a:t>
            </a:r>
            <a:r>
              <a:rPr lang="en-US" sz="1200" i="1" err="1"/>
              <a:t>عملية</a:t>
            </a:r>
            <a:r>
              <a:rPr lang="en-US" sz="1200" i="1"/>
              <a:t> </a:t>
            </a:r>
            <a:r>
              <a:rPr lang="en-US" sz="1200" i="1" err="1"/>
              <a:t>إدارة</a:t>
            </a:r>
            <a:r>
              <a:rPr lang="en-US" sz="1200" i="1"/>
              <a:t> </a:t>
            </a:r>
            <a:r>
              <a:rPr lang="en-US" sz="1200" i="1" err="1"/>
              <a:t>حالتك</a:t>
            </a:r>
            <a:r>
              <a:rPr lang="en-US" sz="1200" i="1"/>
              <a:t>؟ </a:t>
            </a:r>
            <a:r>
              <a:rPr lang="en-US" sz="1200" i="1" err="1"/>
              <a:t>أو</a:t>
            </a:r>
            <a:r>
              <a:rPr lang="en-US" sz="1200" i="1"/>
              <a:t> </a:t>
            </a:r>
            <a:r>
              <a:rPr lang="en-US" sz="1200" i="1" err="1"/>
              <a:t>ربما</a:t>
            </a:r>
            <a:r>
              <a:rPr lang="en-US" sz="1200" i="1"/>
              <a:t> </a:t>
            </a:r>
            <a:r>
              <a:rPr lang="ar-SA" sz="1200" i="1" err="1"/>
              <a:t>ي</a:t>
            </a:r>
            <a:r>
              <a:rPr lang="en-US" sz="1200" i="1" err="1"/>
              <a:t>جعل</a:t>
            </a:r>
            <a:r>
              <a:rPr lang="en-US" sz="1200" i="1"/>
              <a:t> </a:t>
            </a:r>
            <a:r>
              <a:rPr lang="en-US" sz="1200" i="1" err="1"/>
              <a:t>الأمر</a:t>
            </a:r>
            <a:r>
              <a:rPr lang="en-US" sz="1200" i="1"/>
              <a:t> </a:t>
            </a:r>
            <a:r>
              <a:rPr lang="en-US" sz="1200" i="1" err="1"/>
              <a:t>أكثر</a:t>
            </a:r>
            <a:r>
              <a:rPr lang="en-US" sz="1200" i="1"/>
              <a:t> </a:t>
            </a:r>
            <a:r>
              <a:rPr lang="en-US" sz="1200" i="1" err="1"/>
              <a:t>صعوبة</a:t>
            </a:r>
            <a:r>
              <a:rPr lang="en-US" sz="12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/>
              <a:t>قم بت</a:t>
            </a:r>
            <a:r>
              <a:rPr lang="en-US" sz="1200" err="1"/>
              <a:t>سج</a:t>
            </a:r>
            <a:r>
              <a:rPr lang="ar-SA" sz="1200" err="1"/>
              <a:t>ي</a:t>
            </a:r>
            <a:r>
              <a:rPr lang="en-US" sz="1200" err="1"/>
              <a:t>ل</a:t>
            </a:r>
            <a:r>
              <a:rPr lang="en-US" sz="1200"/>
              <a:t> </a:t>
            </a:r>
            <a:r>
              <a:rPr lang="en-US" sz="1200" err="1"/>
              <a:t>الإجابات</a:t>
            </a:r>
            <a:r>
              <a:rPr lang="en-US" sz="1200"/>
              <a:t> </a:t>
            </a:r>
            <a:r>
              <a:rPr lang="en-US" sz="1200" err="1"/>
              <a:t>على</a:t>
            </a:r>
            <a:r>
              <a:rPr lang="en-US" sz="1200"/>
              <a:t> </a:t>
            </a:r>
            <a:r>
              <a:rPr lang="en-US" sz="1200" err="1"/>
              <a:t>اللوح</a:t>
            </a:r>
            <a:r>
              <a:rPr lang="en-US" sz="1200"/>
              <a:t> </a:t>
            </a:r>
            <a:r>
              <a:rPr lang="en-US" sz="1200" err="1"/>
              <a:t>الورقي</a:t>
            </a:r>
            <a:endParaRPr lang="en-US" sz="12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err="1"/>
              <a:t>سيلزم</a:t>
            </a:r>
            <a:r>
              <a:rPr lang="en-US" sz="1200"/>
              <a:t> </a:t>
            </a:r>
            <a:r>
              <a:rPr lang="en-US" sz="1200" err="1"/>
              <a:t>تسجيل</a:t>
            </a:r>
            <a:r>
              <a:rPr lang="en-US" sz="1200"/>
              <a:t> </a:t>
            </a:r>
            <a:r>
              <a:rPr lang="en-US" sz="1200" err="1"/>
              <a:t>الملاحظات</a:t>
            </a:r>
            <a:r>
              <a:rPr lang="en-US" sz="1200"/>
              <a:t> </a:t>
            </a:r>
            <a:r>
              <a:rPr lang="en-US" sz="1200" err="1"/>
              <a:t>وأي</a:t>
            </a:r>
            <a:r>
              <a:rPr lang="en-US" sz="1200"/>
              <a:t> </a:t>
            </a:r>
            <a:r>
              <a:rPr lang="en-US" sz="1200" err="1"/>
              <a:t>مشكلات</a:t>
            </a:r>
            <a:r>
              <a:rPr lang="en-US" sz="1200"/>
              <a:t> </a:t>
            </a:r>
            <a:r>
              <a:rPr lang="ar-SA" sz="1200"/>
              <a:t>تقنية</a:t>
            </a:r>
            <a:r>
              <a:rPr lang="en-US" sz="1200"/>
              <a:t> </a:t>
            </a:r>
            <a:r>
              <a:rPr lang="en-US" sz="1200" err="1"/>
              <a:t>مشاركتها</a:t>
            </a:r>
            <a:r>
              <a:rPr lang="en-US" sz="1200"/>
              <a:t> </a:t>
            </a:r>
            <a:r>
              <a:rPr lang="en-US" sz="1200" err="1"/>
              <a:t>مع</a:t>
            </a:r>
            <a:r>
              <a:rPr lang="en-US" sz="1200"/>
              <a:t> </a:t>
            </a:r>
            <a:r>
              <a:rPr lang="en-US" sz="1200" err="1"/>
              <a:t>اللجنة</a:t>
            </a:r>
            <a:r>
              <a:rPr lang="en-US" sz="1200"/>
              <a:t> </a:t>
            </a:r>
            <a:r>
              <a:rPr lang="en-US" sz="1200" err="1"/>
              <a:t>التوجيهية</a:t>
            </a:r>
            <a:r>
              <a:rPr lang="ar-SA" sz="120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/>
          </a:p>
          <a:p>
            <a:pPr algn="r" rtl="1"/>
            <a:endParaRPr lang="en-US"/>
          </a:p>
          <a:p>
            <a:pPr algn="r" rtl="1"/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التحديات</a:t>
            </a:r>
            <a:r>
              <a:rPr lang="en-US" i="1"/>
              <a:t> </a:t>
            </a:r>
            <a:r>
              <a:rPr lang="en-US" i="1" err="1"/>
              <a:t>المشتركة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العمل</a:t>
            </a:r>
            <a:r>
              <a:rPr lang="en-US" i="1"/>
              <a:t> </a:t>
            </a:r>
            <a:r>
              <a:rPr lang="en-US" i="1" err="1"/>
              <a:t>دون</a:t>
            </a:r>
            <a:r>
              <a:rPr lang="en-US" i="1"/>
              <a:t> </a:t>
            </a:r>
            <a:r>
              <a:rPr lang="en-US" i="1" err="1"/>
              <a:t>اتصال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الجهاز</a:t>
            </a:r>
            <a:r>
              <a:rPr lang="en-US" i="1"/>
              <a:t> </a:t>
            </a:r>
            <a:r>
              <a:rPr lang="en-US" i="1" err="1"/>
              <a:t>الذي</a:t>
            </a:r>
            <a:r>
              <a:rPr lang="en-US" i="1"/>
              <a:t> </a:t>
            </a:r>
            <a:r>
              <a:rPr lang="en-US" i="1" err="1"/>
              <a:t>سيتم</a:t>
            </a:r>
            <a:r>
              <a:rPr lang="en-US" i="1"/>
              <a:t> </a:t>
            </a:r>
            <a:r>
              <a:rPr lang="en-US" i="1" err="1"/>
              <a:t>استخدامه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وضع</a:t>
            </a:r>
            <a:r>
              <a:rPr lang="en-US" i="1"/>
              <a:t> </a:t>
            </a:r>
            <a:r>
              <a:rPr lang="en-US" i="1" err="1"/>
              <a:t>عدم</a:t>
            </a:r>
            <a:r>
              <a:rPr lang="en-US" i="1"/>
              <a:t> </a:t>
            </a:r>
            <a:r>
              <a:rPr lang="en-US" i="1" err="1"/>
              <a:t>الاتصال</a:t>
            </a:r>
            <a:r>
              <a:rPr lang="ar-SA" i="1"/>
              <a:t>، </a:t>
            </a:r>
            <a:r>
              <a:rPr lang="en-US" i="1" err="1"/>
              <a:t>تأكد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قيام</a:t>
            </a:r>
            <a:r>
              <a:rPr lang="en-US" i="1"/>
              <a:t> </a:t>
            </a:r>
            <a:r>
              <a:rPr lang="ar-SA" i="1"/>
              <a:t>أخصائي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المشرف</a:t>
            </a:r>
            <a:r>
              <a:rPr lang="en-US" i="1"/>
              <a:t> </a:t>
            </a:r>
            <a:r>
              <a:rPr lang="en-US" i="1" err="1"/>
              <a:t>بالنقر</a:t>
            </a:r>
            <a:r>
              <a:rPr lang="en-US" i="1"/>
              <a:t> </a:t>
            </a:r>
            <a:r>
              <a:rPr lang="en-US" i="1" err="1"/>
              <a:t>فوق</a:t>
            </a:r>
            <a:r>
              <a:rPr lang="en-US" i="1"/>
              <a:t> </a:t>
            </a:r>
            <a:r>
              <a:rPr lang="en-US" i="1" err="1"/>
              <a:t>سجل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وفتحه</a:t>
            </a:r>
            <a:r>
              <a:rPr lang="en-US" i="1"/>
              <a:t>. </a:t>
            </a: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ينسى</a:t>
            </a:r>
            <a:r>
              <a:rPr lang="en-US" i="1"/>
              <a:t> </a:t>
            </a:r>
            <a:r>
              <a:rPr lang="ar-SA" i="1"/>
              <a:t>أخصائيو الحالة </a:t>
            </a:r>
            <a:r>
              <a:rPr lang="en-US" i="1" err="1"/>
              <a:t>القيام</a:t>
            </a:r>
            <a:r>
              <a:rPr lang="en-US" i="1"/>
              <a:t> </a:t>
            </a:r>
            <a:r>
              <a:rPr lang="en-US" i="1" err="1"/>
              <a:t>بذلك</a:t>
            </a:r>
            <a:r>
              <a:rPr lang="en-US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ننسى</a:t>
            </a:r>
            <a:r>
              <a:rPr lang="en-US" i="1"/>
              <a:t> </a:t>
            </a:r>
            <a:r>
              <a:rPr lang="en-US" i="1" err="1"/>
              <a:t>أنه</a:t>
            </a:r>
            <a:r>
              <a:rPr lang="en-US" i="1"/>
              <a:t> </a:t>
            </a:r>
            <a:r>
              <a:rPr lang="en-US" i="1" err="1"/>
              <a:t>يمكننا</a:t>
            </a:r>
            <a:r>
              <a:rPr lang="en-US" i="1"/>
              <a:t> </a:t>
            </a:r>
            <a:r>
              <a:rPr lang="en-US" i="1" err="1"/>
              <a:t>تمكين</a:t>
            </a:r>
            <a:r>
              <a:rPr lang="en-US" i="1"/>
              <a:t> </a:t>
            </a:r>
            <a:r>
              <a:rPr lang="en-US" i="1" err="1"/>
              <a:t>حالة</a:t>
            </a:r>
            <a:r>
              <a:rPr lang="en-US" i="1"/>
              <a:t> </a:t>
            </a:r>
            <a:r>
              <a:rPr lang="en-US" i="1" err="1"/>
              <a:t>بعد</a:t>
            </a:r>
            <a:r>
              <a:rPr lang="en-US" i="1"/>
              <a:t> </a:t>
            </a:r>
            <a:r>
              <a:rPr lang="en-US" i="1" err="1"/>
              <a:t>تعطيلها</a:t>
            </a:r>
            <a:r>
              <a:rPr lang="en-US" i="1"/>
              <a:t>. </a:t>
            </a: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القيام</a:t>
            </a:r>
            <a:r>
              <a:rPr lang="en-US" i="1"/>
              <a:t> </a:t>
            </a:r>
            <a:r>
              <a:rPr lang="en-US" i="1" err="1"/>
              <a:t>بذلك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خلال</a:t>
            </a:r>
            <a:r>
              <a:rPr lang="en-US" i="1"/>
              <a:t> </a:t>
            </a:r>
            <a:r>
              <a:rPr lang="en-US" i="1" err="1"/>
              <a:t>النقاط</a:t>
            </a:r>
            <a:r>
              <a:rPr lang="en-US" i="1"/>
              <a:t> </a:t>
            </a:r>
            <a:r>
              <a:rPr lang="en-US" i="1" err="1"/>
              <a:t>الثلاث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أعلى</a:t>
            </a:r>
            <a:r>
              <a:rPr lang="en-US" i="1"/>
              <a:t> </a:t>
            </a:r>
            <a:r>
              <a:rPr lang="en-US" i="1" err="1"/>
              <a:t>يمين</a:t>
            </a:r>
            <a:r>
              <a:rPr lang="en-US" i="1"/>
              <a:t> </a:t>
            </a:r>
            <a:r>
              <a:rPr lang="en-US" i="1" err="1"/>
              <a:t>الشاشة</a:t>
            </a:r>
            <a:r>
              <a:rPr lang="en-US" i="1"/>
              <a:t> </a:t>
            </a:r>
            <a:r>
              <a:rPr lang="en-US" i="1" err="1"/>
              <a:t>واختيار</a:t>
            </a:r>
            <a:r>
              <a:rPr lang="en-US" i="1"/>
              <a:t> "</a:t>
            </a:r>
            <a:r>
              <a:rPr lang="en-US" i="1" err="1"/>
              <a:t>تمكين</a:t>
            </a:r>
            <a:r>
              <a:rPr lang="en-US" i="1"/>
              <a:t>"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بمجرد</a:t>
            </a:r>
            <a:r>
              <a:rPr lang="en-US" i="1"/>
              <a:t> </a:t>
            </a:r>
            <a:r>
              <a:rPr lang="en-US" i="1" err="1"/>
              <a:t>توفر</a:t>
            </a:r>
            <a:r>
              <a:rPr lang="en-US" i="1"/>
              <a:t> </a:t>
            </a:r>
            <a:r>
              <a:rPr lang="en-US" i="1" err="1"/>
              <a:t>اتصال</a:t>
            </a:r>
            <a:r>
              <a:rPr lang="en-US" i="1"/>
              <a:t> </a:t>
            </a:r>
            <a:r>
              <a:rPr lang="en-US" i="1" err="1"/>
              <a:t>الإنترنت</a:t>
            </a:r>
            <a:r>
              <a:rPr lang="ar-SA" i="1"/>
              <a:t>، </a:t>
            </a:r>
            <a:r>
              <a:rPr lang="en-US" i="1" err="1"/>
              <a:t>ستتم</a:t>
            </a:r>
            <a:r>
              <a:rPr lang="en-US" i="1"/>
              <a:t> </a:t>
            </a:r>
            <a:r>
              <a:rPr lang="en-US" i="1" err="1"/>
              <a:t>مزامنة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en-US" i="1"/>
              <a:t> </a:t>
            </a:r>
            <a:r>
              <a:rPr lang="en-US" i="1" err="1"/>
              <a:t>الموجودة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الجهاز</a:t>
            </a:r>
            <a:r>
              <a:rPr lang="en-US" i="1"/>
              <a:t> </a:t>
            </a:r>
            <a:r>
              <a:rPr lang="en-US" i="1" err="1"/>
              <a:t>تلقائيًا</a:t>
            </a:r>
            <a:r>
              <a:rPr lang="en-US" i="1"/>
              <a:t> </a:t>
            </a:r>
            <a:r>
              <a:rPr lang="en-US" i="1" err="1"/>
              <a:t>وسيتم</a:t>
            </a:r>
            <a:r>
              <a:rPr lang="en-US" i="1"/>
              <a:t> </a:t>
            </a:r>
            <a:r>
              <a:rPr lang="en-US" i="1" err="1"/>
              <a:t>حفظها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قاعدة</a:t>
            </a:r>
            <a:r>
              <a:rPr lang="en-US" i="1"/>
              <a:t> </a:t>
            </a:r>
            <a:r>
              <a:rPr lang="en-US" i="1" err="1"/>
              <a:t>البيانات</a:t>
            </a:r>
            <a:endParaRPr lang="en-US" i="1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err="1"/>
              <a:t>العمل</a:t>
            </a:r>
            <a:r>
              <a:rPr lang="en-US" b="1"/>
              <a:t> </a:t>
            </a:r>
            <a:r>
              <a:rPr lang="en-US" b="1" err="1"/>
              <a:t>الفردي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err="1"/>
              <a:t>امنح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ar-SA" sz="1200"/>
              <a:t>٥</a:t>
            </a:r>
            <a:r>
              <a:rPr lang="en-US" sz="1200"/>
              <a:t> </a:t>
            </a:r>
            <a:r>
              <a:rPr lang="en-US" sz="1200" err="1"/>
              <a:t>دقائق</a:t>
            </a:r>
            <a:r>
              <a:rPr lang="en-US" sz="1200"/>
              <a:t> </a:t>
            </a:r>
            <a:r>
              <a:rPr lang="en-US" sz="1200" err="1"/>
              <a:t>لتدوين</a:t>
            </a:r>
            <a:r>
              <a:rPr lang="en-US" sz="1200"/>
              <a:t> </a:t>
            </a:r>
            <a:r>
              <a:rPr lang="en-US" sz="1200" err="1"/>
              <a:t>الملاحظات</a:t>
            </a:r>
            <a:r>
              <a:rPr lang="ar-SA" sz="1200"/>
              <a:t> في 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دليل العمل ٣: </a:t>
            </a:r>
            <a:r>
              <a:rPr lang="en-US" sz="1200" b="1" err="1"/>
              <a:t>خطة</a:t>
            </a:r>
            <a:r>
              <a:rPr lang="en-US" sz="1200" b="1"/>
              <a:t> </a:t>
            </a:r>
            <a:r>
              <a:rPr lang="en-US" sz="1200" b="1" err="1"/>
              <a:t>تكامل</a:t>
            </a:r>
            <a:r>
              <a:rPr lang="ar-SA" sz="1200" b="1"/>
              <a:t> ن</a:t>
            </a:r>
            <a:r>
              <a:rPr lang="ar-SA" sz="1200" b="1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ظام إدارة المعلومات لحماية الطفل +</a:t>
            </a:r>
            <a:r>
              <a:rPr lang="en-US" sz="2000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هل</a:t>
            </a:r>
            <a:r>
              <a:rPr lang="en-US" sz="1200" i="1"/>
              <a:t> </a:t>
            </a:r>
            <a:r>
              <a:rPr lang="en-US" sz="1200" i="1" err="1"/>
              <a:t>هناك</a:t>
            </a:r>
            <a:r>
              <a:rPr lang="en-US" sz="1200" i="1"/>
              <a:t> </a:t>
            </a:r>
            <a:r>
              <a:rPr lang="en-US" sz="1200" i="1" err="1"/>
              <a:t>أي</a:t>
            </a:r>
            <a:r>
              <a:rPr lang="en-US" sz="1200" i="1"/>
              <a:t> </a:t>
            </a:r>
            <a:r>
              <a:rPr lang="en-US" sz="1200" i="1" err="1"/>
              <a:t>أسئلة</a:t>
            </a:r>
            <a:r>
              <a:rPr lang="en-US" sz="1200" i="1"/>
              <a:t> </a:t>
            </a:r>
            <a:r>
              <a:rPr lang="en-US" sz="1200" i="1" err="1"/>
              <a:t>قبل</a:t>
            </a:r>
            <a:r>
              <a:rPr lang="en-US" sz="1200" i="1"/>
              <a:t> </a:t>
            </a:r>
            <a:r>
              <a:rPr lang="en-US" sz="1200" i="1" err="1"/>
              <a:t>أن</a:t>
            </a:r>
            <a:r>
              <a:rPr lang="en-US" sz="1200" i="1"/>
              <a:t> </a:t>
            </a:r>
            <a:r>
              <a:rPr lang="en-US" sz="1200" i="1" err="1"/>
              <a:t>نواصل</a:t>
            </a:r>
            <a:endParaRPr lang="en-US" sz="1200"/>
          </a:p>
          <a:p>
            <a:pPr marL="0" algn="r" defTabSz="914400" rtl="1" eaLnBrk="1" latinLnBrk="0" hangingPunct="1"/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986BD73-4CBC-5358-4652-39C030189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5637856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F73BD-0750-D2EB-E30C-E9CE7AC37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7C4FA-F3B2-84D4-FC81-D1BE54CE5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74223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المساءلة</a:t>
            </a:r>
            <a:r>
              <a:rPr lang="ar-SA" b="1" i="1"/>
              <a:t> و</a:t>
            </a:r>
            <a:r>
              <a:rPr lang="en-US" b="1" i="1"/>
              <a:t> </a:t>
            </a:r>
            <a:r>
              <a:rPr lang="en-US" b="1" i="1" err="1"/>
              <a:t>الإدارة</a:t>
            </a:r>
            <a:endParaRPr lang="en-US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تخطيط</a:t>
            </a:r>
            <a:r>
              <a:rPr lang="en-US" i="1"/>
              <a:t> </a:t>
            </a:r>
            <a:r>
              <a:rPr lang="en-US" i="1" err="1"/>
              <a:t>وتعيين</a:t>
            </a:r>
            <a:r>
              <a:rPr lang="en-US" i="1"/>
              <a:t> </a:t>
            </a:r>
            <a:r>
              <a:rPr lang="en-US" i="1" err="1"/>
              <a:t>والإشراف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جودة</a:t>
            </a:r>
            <a:r>
              <a:rPr lang="en-US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: </a:t>
            </a:r>
            <a:r>
              <a:rPr lang="en-US" i="1" err="1"/>
              <a:t>الإشراف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ar-SA" i="1"/>
              <a:t>عدد الحالات </a:t>
            </a:r>
            <a:r>
              <a:rPr lang="en-US" i="1" err="1"/>
              <a:t>بين</a:t>
            </a:r>
            <a:r>
              <a:rPr lang="en-US" i="1"/>
              <a:t> </a:t>
            </a:r>
            <a:r>
              <a:rPr lang="en-US" i="1" err="1"/>
              <a:t>أعضاء</a:t>
            </a:r>
            <a:r>
              <a:rPr lang="en-US" i="1"/>
              <a:t> </a:t>
            </a:r>
            <a:r>
              <a:rPr lang="en-US" i="1" err="1"/>
              <a:t>الفريق</a:t>
            </a:r>
            <a:r>
              <a:rPr lang="en-US" i="1"/>
              <a:t> </a:t>
            </a:r>
            <a:r>
              <a:rPr lang="en-US" i="1" err="1"/>
              <a:t>والتأكد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اتباع</a:t>
            </a:r>
            <a:r>
              <a:rPr lang="en-US" i="1"/>
              <a:t> </a:t>
            </a:r>
            <a:r>
              <a:rPr lang="ar-SA" i="1" err="1"/>
              <a:t>أخصائيي</a:t>
            </a:r>
            <a:r>
              <a:rPr lang="ar-SA" i="1"/>
              <a:t> الحالة </a:t>
            </a:r>
            <a:r>
              <a:rPr lang="en-US" i="1" err="1"/>
              <a:t>لإجراءات</a:t>
            </a:r>
            <a:r>
              <a:rPr lang="en-US" i="1"/>
              <a:t> </a:t>
            </a:r>
            <a:r>
              <a:rPr lang="en-US" i="1" err="1"/>
              <a:t>التشغيل</a:t>
            </a:r>
            <a:r>
              <a:rPr lang="en-US" i="1"/>
              <a:t> </a:t>
            </a:r>
            <a:r>
              <a:rPr lang="en-US" i="1" err="1"/>
              <a:t>المعيارية</a:t>
            </a:r>
            <a:r>
              <a:rPr lang="en-US" i="1"/>
              <a:t> </a:t>
            </a:r>
            <a:r>
              <a:rPr lang="en-US" i="1" err="1"/>
              <a:t>لإدارة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التنسيق</a:t>
            </a:r>
            <a:r>
              <a:rPr lang="en-US" i="1"/>
              <a:t> </a:t>
            </a:r>
            <a:r>
              <a:rPr lang="en-US" i="1" err="1"/>
              <a:t>مع</a:t>
            </a:r>
            <a:r>
              <a:rPr lang="en-US" i="1"/>
              <a:t> </a:t>
            </a:r>
            <a:r>
              <a:rPr lang="en-US" i="1" err="1"/>
              <a:t>الفاعلين</a:t>
            </a:r>
            <a:r>
              <a:rPr lang="en-US" i="1"/>
              <a:t> </a:t>
            </a:r>
            <a:r>
              <a:rPr lang="en-US" i="1" err="1"/>
              <a:t>الآخرين</a:t>
            </a:r>
            <a:r>
              <a:rPr lang="en-US" i="1"/>
              <a:t>: </a:t>
            </a:r>
            <a:r>
              <a:rPr lang="en-US" i="1" err="1"/>
              <a:t>المناصرة</a:t>
            </a:r>
            <a:r>
              <a:rPr lang="ar-SA" i="1"/>
              <a:t>، </a:t>
            </a:r>
            <a:r>
              <a:rPr lang="en-US" i="1" err="1"/>
              <a:t>تحديث</a:t>
            </a:r>
            <a:r>
              <a:rPr lang="en-US" i="1"/>
              <a:t> </a:t>
            </a:r>
            <a:r>
              <a:rPr lang="en-US" i="1" err="1"/>
              <a:t>دليل</a:t>
            </a:r>
            <a:r>
              <a:rPr lang="en-US" i="1"/>
              <a:t> </a:t>
            </a:r>
            <a:r>
              <a:rPr lang="en-US" i="1" err="1"/>
              <a:t>الخدمة</a:t>
            </a:r>
            <a:r>
              <a:rPr lang="ar-SA" i="1"/>
              <a:t>، </a:t>
            </a:r>
            <a:r>
              <a:rPr lang="en-US" i="1" err="1"/>
              <a:t>الإحالات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التوثيق</a:t>
            </a:r>
            <a:r>
              <a:rPr lang="en-US" i="1"/>
              <a:t>: </a:t>
            </a:r>
            <a:r>
              <a:rPr lang="en-US" i="1" err="1"/>
              <a:t>ضمان</a:t>
            </a:r>
            <a:r>
              <a:rPr lang="en-US" i="1"/>
              <a:t> </a:t>
            </a:r>
            <a:r>
              <a:rPr lang="en-US" i="1" err="1"/>
              <a:t>جودة</a:t>
            </a:r>
            <a:r>
              <a:rPr lang="en-US" i="1"/>
              <a:t> </a:t>
            </a:r>
            <a:r>
              <a:rPr lang="en-US" i="1" err="1"/>
              <a:t>ملفات</a:t>
            </a:r>
            <a:r>
              <a:rPr lang="en-US" i="1"/>
              <a:t> </a:t>
            </a:r>
            <a:r>
              <a:rPr lang="en-US" i="1" err="1"/>
              <a:t>ال</a:t>
            </a:r>
            <a:r>
              <a:rPr lang="ar-SA" i="1"/>
              <a:t>حالات</a:t>
            </a:r>
            <a:r>
              <a:rPr lang="en-US" i="1"/>
              <a:t>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يتماشى</a:t>
            </a:r>
            <a:r>
              <a:rPr lang="en-US" i="1"/>
              <a:t> </a:t>
            </a:r>
            <a:r>
              <a:rPr lang="en-US" i="1" err="1"/>
              <a:t>مع</a:t>
            </a:r>
            <a:r>
              <a:rPr lang="en-US" i="1"/>
              <a:t> </a:t>
            </a:r>
            <a:r>
              <a:rPr lang="en-US" i="1" err="1"/>
              <a:t>الأطر</a:t>
            </a:r>
            <a:r>
              <a:rPr lang="en-US" i="1"/>
              <a:t> </a:t>
            </a:r>
            <a:r>
              <a:rPr lang="en-US" i="1" err="1"/>
              <a:t>الزمنية</a:t>
            </a:r>
            <a:r>
              <a:rPr lang="en-US" i="1"/>
              <a:t> </a:t>
            </a:r>
            <a:r>
              <a:rPr lang="en-US" i="1" err="1"/>
              <a:t>والامتثال</a:t>
            </a:r>
            <a:r>
              <a:rPr lang="en-US" i="1"/>
              <a:t> </a:t>
            </a:r>
            <a:r>
              <a:rPr lang="en-US" i="1" err="1"/>
              <a:t>للقوانين</a:t>
            </a:r>
            <a:r>
              <a:rPr lang="en-US" i="1"/>
              <a:t> </a:t>
            </a:r>
            <a:r>
              <a:rPr lang="en-US" i="1" err="1"/>
              <a:t>والسياسات</a:t>
            </a:r>
            <a:r>
              <a:rPr lang="en-US" i="1"/>
              <a:t> </a:t>
            </a:r>
            <a:r>
              <a:rPr lang="en-US" i="1" err="1"/>
              <a:t>وإجراءات</a:t>
            </a:r>
            <a:r>
              <a:rPr lang="en-US" i="1"/>
              <a:t> </a:t>
            </a:r>
            <a:r>
              <a:rPr lang="en-US" i="1" err="1"/>
              <a:t>التشغيل</a:t>
            </a:r>
            <a:r>
              <a:rPr lang="en-US" i="1"/>
              <a:t> </a:t>
            </a:r>
            <a:r>
              <a:rPr lang="en-US" i="1" err="1"/>
              <a:t>القياسية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تعزيز</a:t>
            </a:r>
            <a:r>
              <a:rPr lang="en-US" i="1"/>
              <a:t> </a:t>
            </a:r>
            <a:r>
              <a:rPr lang="en-US" i="1" err="1"/>
              <a:t>السلامة</a:t>
            </a:r>
            <a:r>
              <a:rPr lang="en-US" i="1"/>
              <a:t> </a:t>
            </a:r>
            <a:r>
              <a:rPr lang="en-US" i="1" err="1"/>
              <a:t>والمعايير</a:t>
            </a:r>
            <a:r>
              <a:rPr lang="en-US" i="1"/>
              <a:t> </a:t>
            </a:r>
            <a:r>
              <a:rPr lang="en-US" i="1" err="1"/>
              <a:t>الأخلاقية</a:t>
            </a:r>
            <a:r>
              <a:rPr lang="en-US" i="1"/>
              <a:t>: </a:t>
            </a:r>
            <a:r>
              <a:rPr lang="en-US" i="1" err="1"/>
              <a:t>لأخصائيي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لأداء</a:t>
            </a:r>
            <a:r>
              <a:rPr lang="en-US" i="1"/>
              <a:t> </a:t>
            </a:r>
            <a:r>
              <a:rPr lang="en-US" i="1" err="1"/>
              <a:t>وظائفهم</a:t>
            </a:r>
            <a:r>
              <a:rPr lang="en-US" i="1"/>
              <a:t> ؛ </a:t>
            </a:r>
            <a:r>
              <a:rPr lang="en-US" i="1" err="1"/>
              <a:t>وكذلك</a:t>
            </a:r>
            <a:r>
              <a:rPr lang="en-US" i="1"/>
              <a:t> </a:t>
            </a:r>
            <a:r>
              <a:rPr lang="en-US" i="1" err="1"/>
              <a:t>التأكيد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سياسة</a:t>
            </a:r>
            <a:r>
              <a:rPr lang="en-US" i="1"/>
              <a:t> </a:t>
            </a:r>
            <a:r>
              <a:rPr lang="en-US" i="1" err="1"/>
              <a:t>الوكالة</a:t>
            </a:r>
            <a:r>
              <a:rPr lang="en-US" i="1"/>
              <a:t> </a:t>
            </a:r>
            <a:r>
              <a:rPr lang="en-US" i="1" err="1"/>
              <a:t>لحماية</a:t>
            </a:r>
            <a:r>
              <a:rPr lang="en-US" i="1"/>
              <a:t> </a:t>
            </a:r>
            <a:r>
              <a:rPr lang="en-US" i="1" err="1"/>
              <a:t>الطفل</a:t>
            </a:r>
            <a:endParaRPr lang="en-US" i="1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هي</a:t>
            </a:r>
            <a:r>
              <a:rPr lang="en-US" i="1"/>
              <a:t> </a:t>
            </a:r>
            <a:r>
              <a:rPr lang="en-US" i="1" err="1"/>
              <a:t>الوظيفة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سيكون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/>
              <a:t> </a:t>
            </a:r>
            <a:r>
              <a:rPr lang="en-US" i="1" err="1"/>
              <a:t>أكثر</a:t>
            </a:r>
            <a:r>
              <a:rPr lang="en-US" i="1"/>
              <a:t> </a:t>
            </a:r>
            <a:r>
              <a:rPr lang="en-US" i="1" err="1"/>
              <a:t>فائدة</a:t>
            </a:r>
            <a:r>
              <a:rPr lang="en-US" i="1"/>
              <a:t> </a:t>
            </a:r>
            <a:r>
              <a:rPr lang="en-US" i="1" err="1"/>
              <a:t>لها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التعليمية</a:t>
            </a:r>
            <a:r>
              <a:rPr lang="en-US" b="1" i="1"/>
              <a:t> </a:t>
            </a:r>
            <a:r>
              <a:rPr lang="en-US" b="1" i="1" err="1"/>
              <a:t>والتنموية</a:t>
            </a:r>
            <a:endParaRPr lang="en-US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تقييم</a:t>
            </a:r>
            <a:r>
              <a:rPr lang="en-US" i="1"/>
              <a:t> </a:t>
            </a:r>
            <a:r>
              <a:rPr lang="en-US" i="1" err="1"/>
              <a:t>الكفاءات</a:t>
            </a:r>
            <a:r>
              <a:rPr lang="en-US" i="1"/>
              <a:t> </a:t>
            </a:r>
            <a:r>
              <a:rPr lang="en-US" i="1" err="1"/>
              <a:t>والمبادئ</a:t>
            </a:r>
            <a:r>
              <a:rPr lang="en-US" i="1"/>
              <a:t> </a:t>
            </a:r>
            <a:r>
              <a:rPr lang="en-US" i="1" err="1"/>
              <a:t>التوجيهية</a:t>
            </a:r>
            <a:r>
              <a:rPr lang="en-US" i="1"/>
              <a:t> </a:t>
            </a:r>
            <a:r>
              <a:rPr lang="ar-SA" i="1"/>
              <a:t>(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ناقشناها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المقدمة</a:t>
            </a:r>
            <a:r>
              <a:rPr lang="en-US" i="1"/>
              <a:t>) </a:t>
            </a:r>
            <a:r>
              <a:rPr lang="en-US" i="1" err="1"/>
              <a:t>وخطط</a:t>
            </a:r>
            <a:r>
              <a:rPr lang="en-US" i="1"/>
              <a:t> </a:t>
            </a:r>
            <a:r>
              <a:rPr lang="en-US" i="1" err="1"/>
              <a:t>التعلم</a:t>
            </a:r>
            <a:r>
              <a:rPr lang="en-US" i="1"/>
              <a:t> </a:t>
            </a:r>
            <a:r>
              <a:rPr lang="en-US" i="1" err="1"/>
              <a:t>التعاوني</a:t>
            </a:r>
            <a:r>
              <a:rPr lang="en-US" i="1"/>
              <a:t> </a:t>
            </a:r>
            <a:r>
              <a:rPr lang="en-US" i="1" err="1"/>
              <a:t>والممارسة</a:t>
            </a:r>
            <a:r>
              <a:rPr lang="en-US" i="1"/>
              <a:t> </a:t>
            </a:r>
            <a:r>
              <a:rPr lang="en-US" i="1" err="1"/>
              <a:t>ال</a:t>
            </a:r>
            <a:r>
              <a:rPr lang="ar-SA" i="1"/>
              <a:t>تأملية، ..</a:t>
            </a:r>
            <a:r>
              <a:rPr lang="en-US" i="1" err="1"/>
              <a:t>إلخ</a:t>
            </a:r>
            <a:r>
              <a:rPr lang="en-US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إذا</a:t>
            </a:r>
            <a:r>
              <a:rPr lang="en-US" i="1"/>
              <a:t> </a:t>
            </a:r>
            <a:r>
              <a:rPr lang="en-US" i="1" err="1"/>
              <a:t>كانت</a:t>
            </a:r>
            <a:r>
              <a:rPr lang="en-US" i="1"/>
              <a:t> </a:t>
            </a: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تحديات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استخدام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النماذج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تم</a:t>
            </a:r>
            <a:r>
              <a:rPr lang="en-US" i="1"/>
              <a:t> </a:t>
            </a:r>
            <a:r>
              <a:rPr lang="en-US" i="1" err="1"/>
              <a:t>ملؤها</a:t>
            </a:r>
            <a:r>
              <a:rPr lang="en-US" i="1"/>
              <a:t> </a:t>
            </a:r>
            <a:r>
              <a:rPr lang="en-US" i="1" err="1"/>
              <a:t>بشكل</a:t>
            </a:r>
            <a:r>
              <a:rPr lang="en-US" i="1"/>
              <a:t> </a:t>
            </a:r>
            <a:r>
              <a:rPr lang="en-US" i="1" err="1"/>
              <a:t>غير</a:t>
            </a:r>
            <a:r>
              <a:rPr lang="en-US" i="1"/>
              <a:t> </a:t>
            </a:r>
            <a:r>
              <a:rPr lang="en-US" i="1" err="1"/>
              <a:t>صحيح</a:t>
            </a:r>
            <a:r>
              <a:rPr lang="ar-SA" i="1"/>
              <a:t>، </a:t>
            </a:r>
            <a:r>
              <a:rPr lang="en-US" i="1" err="1"/>
              <a:t>فيمكن</a:t>
            </a:r>
            <a:r>
              <a:rPr lang="en-US" i="1"/>
              <a:t> </a:t>
            </a:r>
            <a:r>
              <a:rPr lang="en-US" i="1" err="1"/>
              <a:t>للمشرف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يدعم</a:t>
            </a:r>
            <a:r>
              <a:rPr lang="en-US" i="1"/>
              <a:t> </a:t>
            </a:r>
            <a:r>
              <a:rPr lang="en-US" i="1" err="1"/>
              <a:t>كجزء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الوظيفة</a:t>
            </a:r>
            <a:r>
              <a:rPr lang="en-US" i="1"/>
              <a:t> </a:t>
            </a:r>
            <a:r>
              <a:rPr lang="en-US" i="1" err="1"/>
              <a:t>للتأكد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واثق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استخدام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/>
              <a:t> </a:t>
            </a:r>
            <a:r>
              <a:rPr lang="en-US" i="1" err="1"/>
              <a:t>ويعرف</a:t>
            </a:r>
            <a:r>
              <a:rPr lang="en-US" i="1"/>
              <a:t> </a:t>
            </a:r>
            <a:r>
              <a:rPr lang="en-US" i="1" err="1"/>
              <a:t>أيضًا</a:t>
            </a:r>
            <a:r>
              <a:rPr lang="en-US" i="1"/>
              <a:t> </a:t>
            </a:r>
            <a:r>
              <a:rPr lang="en-US" i="1" err="1"/>
              <a:t>كيفية</a:t>
            </a:r>
            <a:r>
              <a:rPr lang="en-US" i="1"/>
              <a:t> </a:t>
            </a:r>
            <a:r>
              <a:rPr lang="en-US" i="1" err="1"/>
              <a:t>السعي</a:t>
            </a:r>
            <a:r>
              <a:rPr lang="en-US" i="1"/>
              <a:t> </a:t>
            </a:r>
            <a:r>
              <a:rPr lang="en-US" i="1" err="1"/>
              <a:t>للحصول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الإشراف</a:t>
            </a:r>
            <a:r>
              <a:rPr lang="en-US" i="1"/>
              <a:t> </a:t>
            </a:r>
            <a:r>
              <a:rPr lang="en-US" i="1" err="1"/>
              <a:t>عبر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000" i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2000" b="1" i="0">
                <a:latin typeface="Calibri" panose="020F0502020204030204" pitchFamily="34" charset="0"/>
                <a:cs typeface="Calibri" panose="020F0502020204030204" pitchFamily="34" charset="0"/>
              </a:rPr>
              <a:t>الدعم</a:t>
            </a:r>
            <a:endParaRPr lang="en-US" b="1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توفير</a:t>
            </a:r>
            <a:r>
              <a:rPr lang="en-US" i="1"/>
              <a:t> </a:t>
            </a:r>
            <a:r>
              <a:rPr lang="en-US" i="1" err="1"/>
              <a:t>مساحة</a:t>
            </a:r>
            <a:r>
              <a:rPr lang="en-US" i="1"/>
              <a:t> </a:t>
            </a:r>
            <a:r>
              <a:rPr lang="en-US" i="1" err="1"/>
              <a:t>آمنة</a:t>
            </a:r>
            <a:r>
              <a:rPr lang="en-US" i="1"/>
              <a:t> </a:t>
            </a:r>
            <a:r>
              <a:rPr lang="en-US" i="1" err="1"/>
              <a:t>وتعزيز</a:t>
            </a:r>
            <a:r>
              <a:rPr lang="en-US" i="1"/>
              <a:t> </a:t>
            </a:r>
            <a:r>
              <a:rPr lang="en-US" i="1" err="1"/>
              <a:t>الرعاية</a:t>
            </a:r>
            <a:r>
              <a:rPr lang="en-US" i="1"/>
              <a:t> </a:t>
            </a:r>
            <a:r>
              <a:rPr lang="en-US" i="1" err="1"/>
              <a:t>الذاتية</a:t>
            </a:r>
            <a:r>
              <a:rPr lang="en-US" i="1"/>
              <a:t> </a:t>
            </a:r>
            <a:r>
              <a:rPr lang="en-US" i="1" err="1"/>
              <a:t>وتطبيع</a:t>
            </a:r>
            <a:r>
              <a:rPr lang="en-US" i="1"/>
              <a:t> </a:t>
            </a:r>
            <a:r>
              <a:rPr lang="en-US" i="1" err="1"/>
              <a:t>المشاعر</a:t>
            </a:r>
            <a:r>
              <a:rPr lang="en-US" i="1"/>
              <a:t> </a:t>
            </a:r>
            <a:r>
              <a:rPr lang="en-US" i="1" err="1"/>
              <a:t>والدعم</a:t>
            </a:r>
            <a:r>
              <a:rPr lang="en-US" i="1"/>
              <a:t> </a:t>
            </a:r>
            <a:r>
              <a:rPr lang="en-US" i="1" err="1"/>
              <a:t>باستخدام</a:t>
            </a:r>
            <a:r>
              <a:rPr lang="en-US" i="1"/>
              <a:t> </a:t>
            </a:r>
            <a:r>
              <a:rPr lang="en-US" i="1" err="1"/>
              <a:t>التكنولوجيا</a:t>
            </a:r>
            <a:r>
              <a:rPr lang="en-US" i="1"/>
              <a:t> </a:t>
            </a:r>
            <a:r>
              <a:rPr lang="en-US" i="1" err="1"/>
              <a:t>الجديدة</a:t>
            </a:r>
            <a:r>
              <a:rPr lang="en-US" i="1"/>
              <a:t> </a:t>
            </a:r>
            <a:r>
              <a:rPr lang="en-US" i="1" err="1"/>
              <a:t>وما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ذلك</a:t>
            </a:r>
            <a:r>
              <a:rPr lang="en-US" i="1"/>
              <a:t>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D189D26-EB40-784D-4667-BD8C61E15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4955705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/>
              <a:t>الشرح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يسمح</a:t>
            </a:r>
            <a:r>
              <a:rPr lang="en-US" i="1" dirty="0"/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i="1" dirty="0" err="1"/>
              <a:t>بوظائف</a:t>
            </a:r>
            <a:r>
              <a:rPr lang="en-US" i="1" dirty="0"/>
              <a:t> </a:t>
            </a:r>
            <a:r>
              <a:rPr lang="en-US" i="1" dirty="0" err="1"/>
              <a:t>مختلفة</a:t>
            </a:r>
            <a:r>
              <a:rPr lang="en-US" i="1" dirty="0"/>
              <a:t> </a:t>
            </a:r>
            <a:r>
              <a:rPr lang="en-US" i="1" dirty="0" err="1"/>
              <a:t>لتمكين</a:t>
            </a:r>
            <a:r>
              <a:rPr lang="en-US" i="1" dirty="0"/>
              <a:t> </a:t>
            </a:r>
            <a:r>
              <a:rPr lang="en-US" i="1" dirty="0" err="1"/>
              <a:t>الإشراف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0" dirty="0" err="1"/>
              <a:t>عرض</a:t>
            </a:r>
            <a:r>
              <a:rPr lang="en-US" i="0" dirty="0"/>
              <a:t> </a:t>
            </a:r>
            <a:r>
              <a:rPr lang="en-US" i="0" dirty="0" err="1"/>
              <a:t>الشريحة</a:t>
            </a:r>
            <a:endParaRPr lang="en-US" i="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</a:t>
            </a:r>
            <a:r>
              <a:rPr lang="ar-SA" i="1" dirty="0"/>
              <a:t>نقوم بالاطلاع على جميع</a:t>
            </a:r>
            <a:r>
              <a:rPr lang="en-US" i="1" dirty="0"/>
              <a:t> </a:t>
            </a:r>
            <a:r>
              <a:rPr lang="en-US" i="1" dirty="0" err="1"/>
              <a:t>وظائف</a:t>
            </a:r>
            <a:r>
              <a:rPr lang="en-US" i="1" dirty="0"/>
              <a:t> </a:t>
            </a:r>
            <a:r>
              <a:rPr lang="en-US" i="1" dirty="0" err="1"/>
              <a:t>النظام</a:t>
            </a:r>
            <a:r>
              <a:rPr lang="en-US" i="1" dirty="0"/>
              <a:t> </a:t>
            </a:r>
            <a:r>
              <a:rPr lang="en-US" i="1" dirty="0" err="1"/>
              <a:t>هذه</a:t>
            </a:r>
            <a:r>
              <a:rPr lang="en-US" i="1" dirty="0"/>
              <a:t> </a:t>
            </a:r>
            <a:r>
              <a:rPr lang="en-US" i="1" dirty="0" err="1"/>
              <a:t>معًا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قد</a:t>
            </a:r>
            <a:r>
              <a:rPr lang="en-US" i="1" dirty="0"/>
              <a:t> </a:t>
            </a:r>
            <a:r>
              <a:rPr lang="en-US" i="1" dirty="0" err="1"/>
              <a:t>نقوم</a:t>
            </a:r>
            <a:r>
              <a:rPr lang="en-US" i="1" dirty="0"/>
              <a:t> </a:t>
            </a:r>
            <a:r>
              <a:rPr lang="en-US" i="1" dirty="0" err="1"/>
              <a:t>ببعضها</a:t>
            </a:r>
            <a:r>
              <a:rPr lang="en-US" i="1" dirty="0"/>
              <a:t> </a:t>
            </a:r>
            <a:r>
              <a:rPr lang="en-US" i="1" dirty="0" err="1"/>
              <a:t>بشكل</a:t>
            </a:r>
            <a:r>
              <a:rPr lang="en-US" i="1" dirty="0"/>
              <a:t> </a:t>
            </a:r>
            <a:r>
              <a:rPr lang="en-US" i="1" dirty="0" err="1"/>
              <a:t>أسرع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البعض</a:t>
            </a:r>
            <a:r>
              <a:rPr lang="en-US" i="1" dirty="0"/>
              <a:t> </a:t>
            </a:r>
            <a:r>
              <a:rPr lang="en-US" i="1" dirty="0" err="1"/>
              <a:t>الآخر</a:t>
            </a:r>
            <a:r>
              <a:rPr lang="en-US" i="1" dirty="0"/>
              <a:t> </a:t>
            </a:r>
            <a:r>
              <a:rPr lang="en-US" i="1" dirty="0" err="1"/>
              <a:t>كما</a:t>
            </a:r>
            <a:r>
              <a:rPr lang="en-US" i="1" dirty="0"/>
              <a:t> </a:t>
            </a:r>
            <a:r>
              <a:rPr lang="en-US" i="1" dirty="0" err="1"/>
              <a:t>فعلناها</a:t>
            </a:r>
            <a:r>
              <a:rPr lang="en-US" i="1" dirty="0"/>
              <a:t> </a:t>
            </a:r>
            <a:r>
              <a:rPr lang="en-US" i="1" dirty="0" err="1"/>
              <a:t>بالفعل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الوحدة</a:t>
            </a:r>
            <a:r>
              <a:rPr lang="en-US" i="1" dirty="0"/>
              <a:t> </a:t>
            </a:r>
            <a:r>
              <a:rPr lang="en-US" i="1" dirty="0" err="1"/>
              <a:t>السابقة</a:t>
            </a:r>
            <a:endParaRPr lang="en-US" dirty="0">
              <a:sym typeface="Helvetica Neue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Helvetica Neue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C0D23B2-7573-621A-653A-27AD14878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7487843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تسمح</a:t>
            </a:r>
            <a:r>
              <a:rPr lang="en-US" i="1"/>
              <a:t> </a:t>
            </a: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الوظائف</a:t>
            </a:r>
            <a:r>
              <a:rPr lang="en-US" i="1"/>
              <a:t> </a:t>
            </a:r>
            <a:r>
              <a:rPr lang="en-US" i="1" err="1"/>
              <a:t>بالإشراف</a:t>
            </a:r>
            <a:r>
              <a:rPr lang="en-US" i="1"/>
              <a:t> </a:t>
            </a:r>
            <a:r>
              <a:rPr lang="en-US" i="1" err="1"/>
              <a:t>عن</a:t>
            </a:r>
            <a:r>
              <a:rPr lang="en-US" i="1"/>
              <a:t> </a:t>
            </a:r>
            <a:r>
              <a:rPr lang="en-US" i="1" err="1"/>
              <a:t>بعد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أخصائيي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ولكن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المهم</a:t>
            </a:r>
            <a:r>
              <a:rPr lang="en-US" i="1"/>
              <a:t> </a:t>
            </a:r>
            <a:r>
              <a:rPr lang="en-US" i="1" err="1"/>
              <a:t>جدًا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تضع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اعتبارك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وظائف</a:t>
            </a:r>
            <a:r>
              <a:rPr lang="en-US" i="1"/>
              <a:t> </a:t>
            </a:r>
            <a:r>
              <a:rPr lang="en-US" i="1" err="1"/>
              <a:t>الإشراف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ar-SA" sz="1200" b="0" i="1" u="none" strike="noStrike" cap="none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نظام إدارة المعلومات لحماية الطفل +</a:t>
            </a:r>
            <a:r>
              <a:rPr lang="en-US" b="0" i="1"/>
              <a:t> </a:t>
            </a:r>
            <a:r>
              <a:rPr lang="en-US" i="1" err="1"/>
              <a:t>لا</a:t>
            </a:r>
            <a:r>
              <a:rPr lang="en-US" i="1"/>
              <a:t> </a:t>
            </a: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تحل</a:t>
            </a:r>
            <a:r>
              <a:rPr lang="en-US" i="1"/>
              <a:t> </a:t>
            </a:r>
            <a:r>
              <a:rPr lang="en-US" i="1" err="1"/>
              <a:t>محل</a:t>
            </a:r>
            <a:r>
              <a:rPr lang="en-US" i="1"/>
              <a:t> </a:t>
            </a:r>
            <a:r>
              <a:rPr lang="en-US" i="1" err="1"/>
              <a:t>الإشراف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en-US" i="1"/>
              <a:t> </a:t>
            </a:r>
            <a:r>
              <a:rPr lang="ar-SA" i="1"/>
              <a:t>/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الحوار</a:t>
            </a:r>
            <a:r>
              <a:rPr lang="en-US" i="1"/>
              <a:t> </a:t>
            </a:r>
            <a:r>
              <a:rPr lang="en-US" i="1" err="1"/>
              <a:t>وجهاً</a:t>
            </a:r>
            <a:r>
              <a:rPr lang="en-US" i="1"/>
              <a:t> </a:t>
            </a:r>
            <a:r>
              <a:rPr lang="en-US" i="1" err="1"/>
              <a:t>لوجه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يحتاج</a:t>
            </a:r>
            <a:r>
              <a:rPr lang="en-US" i="1"/>
              <a:t> </a:t>
            </a:r>
            <a:r>
              <a:rPr lang="en-US" i="1" err="1"/>
              <a:t>المشرفون</a:t>
            </a:r>
            <a:r>
              <a:rPr lang="en-US" i="1"/>
              <a:t> </a:t>
            </a:r>
            <a:r>
              <a:rPr lang="en-US" i="1" err="1"/>
              <a:t>قدر</a:t>
            </a:r>
            <a:r>
              <a:rPr lang="en-US" i="1"/>
              <a:t> </a:t>
            </a:r>
            <a:r>
              <a:rPr lang="en-US" i="1" err="1"/>
              <a:t>الإمكان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تخصيص</a:t>
            </a:r>
            <a:r>
              <a:rPr lang="en-US" i="1"/>
              <a:t> </a:t>
            </a:r>
            <a:r>
              <a:rPr lang="en-US" i="1" err="1"/>
              <a:t>وقت</a:t>
            </a:r>
            <a:r>
              <a:rPr lang="en-US" i="1"/>
              <a:t> </a:t>
            </a:r>
            <a:r>
              <a:rPr lang="en-US" i="1" err="1"/>
              <a:t>للتحدث</a:t>
            </a:r>
            <a:r>
              <a:rPr lang="en-US" i="1"/>
              <a:t> </a:t>
            </a:r>
            <a:r>
              <a:rPr lang="en-US" i="1" err="1"/>
              <a:t>مباشرة</a:t>
            </a:r>
            <a:r>
              <a:rPr lang="en-US" i="1"/>
              <a:t> </a:t>
            </a:r>
            <a:r>
              <a:rPr lang="en-US" i="1" err="1"/>
              <a:t>مع</a:t>
            </a:r>
            <a:r>
              <a:rPr lang="en-US" i="1"/>
              <a:t> </a:t>
            </a:r>
            <a:r>
              <a:rPr lang="en-US" i="1" err="1"/>
              <a:t>أخصائيي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أثناء</a:t>
            </a:r>
            <a:r>
              <a:rPr lang="en-US" i="1"/>
              <a:t> </a:t>
            </a:r>
            <a:r>
              <a:rPr lang="en-US" i="1" err="1"/>
              <a:t>جلسات</a:t>
            </a:r>
            <a:r>
              <a:rPr lang="en-US" i="1"/>
              <a:t> </a:t>
            </a:r>
            <a:r>
              <a:rPr lang="en-US" i="1" err="1"/>
              <a:t>الإشراف</a:t>
            </a:r>
            <a:r>
              <a:rPr lang="en-US" i="1"/>
              <a:t> </a:t>
            </a:r>
            <a:r>
              <a:rPr lang="ar-SA" i="1"/>
              <a:t>ال</a:t>
            </a:r>
            <a:r>
              <a:rPr lang="en-US" i="1" err="1"/>
              <a:t>جماعي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ar-SA" i="1"/>
              <a:t>ال</a:t>
            </a:r>
            <a:r>
              <a:rPr lang="en-US" i="1" err="1"/>
              <a:t>فردي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يكمل</a:t>
            </a:r>
            <a:r>
              <a:rPr lang="en-US" i="1"/>
              <a:t> </a:t>
            </a:r>
            <a:r>
              <a:rPr lang="en-US" i="1" err="1"/>
              <a:t>إشراف</a:t>
            </a:r>
            <a:r>
              <a:rPr lang="ar-SA" i="1"/>
              <a:t> </a:t>
            </a:r>
            <a:r>
              <a:rPr lang="ar-SA" sz="1200" b="0" i="1" u="none" strike="noStrike" cap="none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نظام إدارة المعلومات لحماية الطفل +</a:t>
            </a:r>
            <a:r>
              <a:rPr lang="en-US" b="0" i="1"/>
              <a:t> </a:t>
            </a:r>
            <a:r>
              <a:rPr lang="en-US" i="1"/>
              <a:t> </a:t>
            </a:r>
            <a:r>
              <a:rPr lang="en-US" i="1" err="1"/>
              <a:t>ويعزز</a:t>
            </a:r>
            <a:r>
              <a:rPr lang="en-US" i="1"/>
              <a:t> </a:t>
            </a:r>
            <a:r>
              <a:rPr lang="en-US" i="1" err="1"/>
              <a:t>الإشراف</a:t>
            </a:r>
            <a:r>
              <a:rPr lang="en-US" i="1"/>
              <a:t> </a:t>
            </a:r>
            <a:r>
              <a:rPr lang="en-US" i="1" err="1"/>
              <a:t>المباشر</a:t>
            </a:r>
            <a:r>
              <a:rPr lang="en-US" i="1"/>
              <a:t> </a:t>
            </a:r>
            <a:r>
              <a:rPr lang="en-US" i="1" err="1"/>
              <a:t>خاصة</a:t>
            </a:r>
            <a:r>
              <a:rPr lang="en-US" i="1"/>
              <a:t> </a:t>
            </a:r>
            <a:r>
              <a:rPr lang="en-US" i="1" err="1"/>
              <a:t>عندما</a:t>
            </a:r>
            <a:r>
              <a:rPr lang="en-US" i="1"/>
              <a:t> </a:t>
            </a:r>
            <a:r>
              <a:rPr lang="en-US" i="1" err="1"/>
              <a:t>لا</a:t>
            </a:r>
            <a:r>
              <a:rPr lang="en-US" i="1"/>
              <a:t> </a:t>
            </a:r>
            <a:r>
              <a:rPr lang="en-US" i="1" err="1"/>
              <a:t>يكون</a:t>
            </a:r>
            <a:r>
              <a:rPr lang="en-US" i="1"/>
              <a:t> </a:t>
            </a:r>
            <a:r>
              <a:rPr lang="en-US" i="1" err="1"/>
              <a:t>الإشراف</a:t>
            </a:r>
            <a:r>
              <a:rPr lang="ar-SA" i="1"/>
              <a:t> المنتظم بشكل شخصي</a:t>
            </a:r>
            <a:r>
              <a:rPr lang="en-US" i="1"/>
              <a:t> </a:t>
            </a:r>
            <a:r>
              <a:rPr lang="en-US" i="1" err="1"/>
              <a:t>خيارًا</a:t>
            </a:r>
            <a:r>
              <a:rPr lang="ar-SA" i="1"/>
              <a:t> (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سبيل</a:t>
            </a:r>
            <a:r>
              <a:rPr lang="en-US" i="1"/>
              <a:t> </a:t>
            </a:r>
            <a:r>
              <a:rPr lang="en-US" i="1" err="1"/>
              <a:t>المثال</a:t>
            </a:r>
            <a:r>
              <a:rPr lang="en-US" i="1"/>
              <a:t> </a:t>
            </a:r>
            <a:r>
              <a:rPr lang="en-US" i="1" err="1"/>
              <a:t>أثناء</a:t>
            </a:r>
            <a:r>
              <a:rPr lang="en-US" i="1"/>
              <a:t> </a:t>
            </a:r>
            <a:r>
              <a:rPr lang="en-US" i="1" err="1"/>
              <a:t>العمل</a:t>
            </a:r>
            <a:r>
              <a:rPr lang="en-US" i="1"/>
              <a:t> </a:t>
            </a:r>
            <a:r>
              <a:rPr lang="en-US" i="1" err="1"/>
              <a:t>عن</a:t>
            </a:r>
            <a:r>
              <a:rPr lang="en-US" i="1"/>
              <a:t> </a:t>
            </a:r>
            <a:r>
              <a:rPr lang="en-US" i="1" err="1"/>
              <a:t>بُعد</a:t>
            </a:r>
            <a:r>
              <a:rPr lang="en-US" i="1"/>
              <a:t> </a:t>
            </a:r>
            <a:r>
              <a:rPr lang="ar-SA" i="1"/>
              <a:t>خلال </a:t>
            </a:r>
            <a:r>
              <a:rPr lang="ar-SA" i="1" err="1"/>
              <a:t>كوفيد</a:t>
            </a:r>
            <a:r>
              <a:rPr lang="ar-SA" i="1"/>
              <a:t> ١٩)</a:t>
            </a:r>
            <a:endParaRPr lang="en-US"/>
          </a:p>
          <a:p>
            <a:endParaRPr lang="en-CA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D7F9B7F-0B2F-D3BC-6ADD-3828B365E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2345515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لنلق</a:t>
            </a:r>
            <a:r>
              <a:rPr lang="en-US" i="1"/>
              <a:t> </a:t>
            </a:r>
            <a:r>
              <a:rPr lang="en-US" i="1" err="1"/>
              <a:t>نظرة</a:t>
            </a:r>
            <a:r>
              <a:rPr lang="en-US" i="1"/>
              <a:t> </a:t>
            </a:r>
            <a:r>
              <a:rPr lang="en-US" i="1" err="1"/>
              <a:t>أولاً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ت</a:t>
            </a:r>
            <a:r>
              <a:rPr lang="ar-SA" i="1" err="1"/>
              <a:t>وزيع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قم ب</a:t>
            </a:r>
            <a:r>
              <a:rPr lang="en-US" err="1"/>
              <a:t>إظهار</a:t>
            </a:r>
            <a:r>
              <a:rPr lang="en-US"/>
              <a:t> </a:t>
            </a:r>
            <a:r>
              <a:rPr lang="en-US" err="1"/>
              <a:t>العنوان</a:t>
            </a:r>
            <a:r>
              <a:rPr lang="en-US"/>
              <a:t> </a:t>
            </a:r>
            <a:r>
              <a:rPr lang="en-US" err="1"/>
              <a:t>فقط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متى</a:t>
            </a:r>
            <a:r>
              <a:rPr lang="en-US" i="1"/>
              <a:t> </a:t>
            </a:r>
            <a:r>
              <a:rPr lang="en-US" i="1" err="1"/>
              <a:t>يجب</a:t>
            </a:r>
            <a:r>
              <a:rPr lang="en-US" i="1"/>
              <a:t> </a:t>
            </a:r>
            <a:r>
              <a:rPr lang="en-US" i="1" err="1"/>
              <a:t>علينا</a:t>
            </a:r>
            <a:r>
              <a:rPr lang="en-US" i="1"/>
              <a:t> </a:t>
            </a:r>
            <a:r>
              <a:rPr lang="ar-SA" i="1"/>
              <a:t>نقل/توزيع</a:t>
            </a:r>
            <a:r>
              <a:rPr lang="en-US" i="1"/>
              <a:t> </a:t>
            </a:r>
            <a:r>
              <a:rPr lang="en-US" i="1" err="1"/>
              <a:t>الحال</a:t>
            </a:r>
            <a:r>
              <a:rPr lang="ar-SA" i="1" err="1"/>
              <a:t>ة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en-US" i="1" err="1"/>
              <a:t>حالة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آخر</a:t>
            </a:r>
            <a:r>
              <a:rPr lang="en-US" i="1"/>
              <a:t>؟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انقر</a:t>
            </a:r>
            <a:r>
              <a:rPr lang="en-US"/>
              <a:t> </a:t>
            </a:r>
            <a:r>
              <a:rPr lang="en-US" err="1"/>
              <a:t>لعرض</a:t>
            </a:r>
            <a:r>
              <a:rPr lang="en-US"/>
              <a:t> </a:t>
            </a:r>
            <a:r>
              <a:rPr lang="en-US" err="1"/>
              <a:t>القائمة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يتم</a:t>
            </a:r>
            <a:r>
              <a:rPr lang="en-US" i="1"/>
              <a:t> </a:t>
            </a:r>
            <a:r>
              <a:rPr lang="en-US" i="1" err="1"/>
              <a:t>ذلك</a:t>
            </a:r>
            <a:r>
              <a:rPr lang="en-US" i="1"/>
              <a:t> </a:t>
            </a:r>
            <a:r>
              <a:rPr lang="en-US" i="1" err="1"/>
              <a:t>لموازنة</a:t>
            </a:r>
            <a:r>
              <a:rPr lang="en-US" i="1"/>
              <a:t> </a:t>
            </a:r>
            <a:r>
              <a:rPr lang="ar-SA" i="1"/>
              <a:t>عدد</a:t>
            </a:r>
            <a:r>
              <a:rPr lang="en-US" i="1"/>
              <a:t> </a:t>
            </a:r>
            <a:r>
              <a:rPr lang="en-US" i="1" err="1"/>
              <a:t>الحال</a:t>
            </a:r>
            <a:r>
              <a:rPr lang="ar-SA" i="1"/>
              <a:t>ات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لأن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إما</a:t>
            </a:r>
            <a:r>
              <a:rPr lang="en-US" i="1"/>
              <a:t> </a:t>
            </a:r>
            <a:r>
              <a:rPr lang="en-US" i="1" err="1"/>
              <a:t>خارج</a:t>
            </a:r>
            <a:r>
              <a:rPr lang="en-US" i="1"/>
              <a:t> </a:t>
            </a:r>
            <a:r>
              <a:rPr lang="en-US" i="1" err="1"/>
              <a:t>المكتب</a:t>
            </a:r>
            <a:r>
              <a:rPr lang="en-US" i="1"/>
              <a:t> </a:t>
            </a:r>
            <a:r>
              <a:rPr lang="en-US" i="1" err="1"/>
              <a:t>مؤقتًا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غادر</a:t>
            </a:r>
            <a:r>
              <a:rPr lang="en-US" i="1"/>
              <a:t> </a:t>
            </a:r>
            <a:r>
              <a:rPr lang="en-US" i="1" err="1"/>
              <a:t>المنظمة</a:t>
            </a:r>
            <a:r>
              <a:rPr lang="en-US" i="1"/>
              <a:t> </a:t>
            </a:r>
            <a:r>
              <a:rPr lang="en-US" i="1" err="1"/>
              <a:t>بشكل</a:t>
            </a:r>
            <a:r>
              <a:rPr lang="en-US" i="1"/>
              <a:t> </a:t>
            </a:r>
            <a:r>
              <a:rPr lang="en-US" i="1" err="1"/>
              <a:t>دائم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اعتبار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أيضًا</a:t>
            </a:r>
            <a:r>
              <a:rPr lang="ar-SA" i="1"/>
              <a:t> انتقال </a:t>
            </a:r>
            <a:r>
              <a:rPr lang="en-US" i="1" err="1"/>
              <a:t>داخلي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err="1"/>
              <a:t>تجري</a:t>
            </a:r>
            <a:r>
              <a:rPr lang="ar-SA" b="1"/>
              <a:t>ب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اختر</a:t>
            </a:r>
            <a:r>
              <a:rPr lang="en-US" err="1"/>
              <a:t>الحالة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>
                <a:sym typeface="Calibri"/>
              </a:rPr>
              <a:t>انقر</a:t>
            </a:r>
            <a:r>
              <a:rPr lang="en-US">
                <a:sym typeface="Calibri"/>
              </a:rPr>
              <a:t> </a:t>
            </a:r>
            <a:r>
              <a:rPr lang="en-US" err="1">
                <a:sym typeface="Calibri"/>
              </a:rPr>
              <a:t>فوق</a:t>
            </a:r>
            <a:r>
              <a:rPr lang="en-US">
                <a:sym typeface="Calibri"/>
              </a:rPr>
              <a:t> </a:t>
            </a:r>
            <a:r>
              <a:rPr lang="en-US" err="1">
                <a:sym typeface="Calibri"/>
              </a:rPr>
              <a:t>الإجراء</a:t>
            </a:r>
            <a:r>
              <a:rPr lang="en-US">
                <a:sym typeface="Calibri"/>
              </a:rPr>
              <a:t> </a:t>
            </a:r>
            <a:r>
              <a:rPr lang="en-US" err="1">
                <a:sym typeface="Calibri"/>
              </a:rPr>
              <a:t>وحدد</a:t>
            </a:r>
            <a:r>
              <a:rPr lang="en-US">
                <a:sym typeface="Calibri"/>
              </a:rPr>
              <a:t> </a:t>
            </a:r>
            <a:r>
              <a:rPr lang="ar-SA">
                <a:sym typeface="Calibri"/>
              </a:rPr>
              <a:t>تكليف</a:t>
            </a:r>
            <a:r>
              <a:rPr lang="en-US">
                <a:sym typeface="Calibri"/>
              </a:rPr>
              <a:t> </a:t>
            </a:r>
            <a:r>
              <a:rPr lang="en-US" err="1">
                <a:sym typeface="Calibri"/>
              </a:rPr>
              <a:t>الحالة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تشبه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هذه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الوظيفة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وظيفة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النقل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ولكن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عند</a:t>
            </a:r>
            <a:r>
              <a:rPr lang="en-US" i="1">
                <a:sym typeface="Calibri"/>
              </a:rPr>
              <a:t> </a:t>
            </a:r>
            <a:r>
              <a:rPr lang="ar-SA" i="1">
                <a:sym typeface="Calibri"/>
              </a:rPr>
              <a:t>التكليف</a:t>
            </a:r>
            <a:r>
              <a:rPr lang="en-US" i="1">
                <a:sym typeface="Calibri"/>
              </a:rPr>
              <a:t> </a:t>
            </a:r>
            <a:r>
              <a:rPr lang="ar-SA" i="1">
                <a:sym typeface="Calibri"/>
              </a:rPr>
              <a:t>بال</a:t>
            </a:r>
            <a:r>
              <a:rPr lang="en-US" i="1" err="1">
                <a:sym typeface="Calibri"/>
              </a:rPr>
              <a:t>حالة</a:t>
            </a:r>
            <a:r>
              <a:rPr lang="ar-SA" i="1">
                <a:sym typeface="Calibri"/>
              </a:rPr>
              <a:t>، </a:t>
            </a:r>
            <a:r>
              <a:rPr lang="en-US" i="1" err="1">
                <a:sym typeface="Calibri"/>
              </a:rPr>
              <a:t>لا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يكون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لدى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أخصائي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الحالة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خيار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قبول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الحالة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أو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رفضها</a:t>
            </a:r>
            <a:endParaRPr lang="en-US" i="1">
              <a:sym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يصبح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مسؤول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الحالة</a:t>
            </a:r>
            <a:r>
              <a:rPr lang="en-US" i="1">
                <a:sym typeface="Calibri"/>
              </a:rPr>
              <a:t> </a:t>
            </a:r>
            <a:r>
              <a:rPr lang="ar-SA" i="1">
                <a:sym typeface="Calibri"/>
              </a:rPr>
              <a:t>المكلف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تلقائيًا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مالك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السجل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لل</a:t>
            </a:r>
            <a:r>
              <a:rPr lang="ar-SA" i="1">
                <a:sym typeface="Calibri"/>
              </a:rPr>
              <a:t>حالة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التي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تم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تعيينها</a:t>
            </a:r>
            <a:r>
              <a:rPr lang="ar-SA" i="1">
                <a:sym typeface="Calibri"/>
              </a:rPr>
              <a:t> له</a:t>
            </a:r>
            <a:endParaRPr lang="en-US" i="1">
              <a:sym typeface="Calibri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077499E-C386-2ADE-34B4-E7333A7B6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1581780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دعونا</a:t>
            </a:r>
            <a:r>
              <a:rPr lang="en-US" i="1"/>
              <a:t> </a:t>
            </a:r>
            <a:r>
              <a:rPr lang="en-US" i="1" err="1"/>
              <a:t>نلقي</a:t>
            </a:r>
            <a:r>
              <a:rPr lang="en-US" i="1"/>
              <a:t> </a:t>
            </a:r>
            <a:r>
              <a:rPr lang="en-US" i="1" err="1"/>
              <a:t>نظرة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الموافقات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أداة</a:t>
            </a:r>
            <a:r>
              <a:rPr lang="en-US" i="1"/>
              <a:t> </a:t>
            </a:r>
            <a:r>
              <a:rPr lang="en-US" i="1" err="1"/>
              <a:t>إشراف</a:t>
            </a:r>
            <a:r>
              <a:rPr lang="en-US" i="1"/>
              <a:t> </a:t>
            </a:r>
            <a:r>
              <a:rPr lang="en-US" i="1" err="1"/>
              <a:t>قوية</a:t>
            </a:r>
            <a:r>
              <a:rPr lang="en-US" i="1"/>
              <a:t> </a:t>
            </a:r>
            <a:r>
              <a:rPr lang="en-US" i="1" err="1"/>
              <a:t>لأنها</a:t>
            </a:r>
            <a:r>
              <a:rPr lang="en-US" i="1"/>
              <a:t> </a:t>
            </a:r>
            <a:r>
              <a:rPr lang="en-US" i="1" err="1"/>
              <a:t>تسمح</a:t>
            </a:r>
            <a:r>
              <a:rPr lang="en-US" i="1"/>
              <a:t> </a:t>
            </a:r>
            <a:r>
              <a:rPr lang="en-US" i="1" err="1"/>
              <a:t>بفحص</a:t>
            </a:r>
            <a:r>
              <a:rPr lang="en-US" i="1"/>
              <a:t> </a:t>
            </a:r>
            <a:r>
              <a:rPr lang="en-US" i="1" err="1"/>
              <a:t>الجودة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ينتقل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الخطوة</a:t>
            </a:r>
            <a:r>
              <a:rPr lang="en-US" i="1"/>
              <a:t> </a:t>
            </a:r>
            <a:r>
              <a:rPr lang="en-US" i="1" err="1"/>
              <a:t>التالية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عملية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err="1"/>
              <a:t>تجري</a:t>
            </a:r>
            <a:r>
              <a:rPr lang="ar-SA" b="1"/>
              <a:t>ب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نظرًا</a:t>
            </a:r>
            <a:r>
              <a:rPr lang="en-US"/>
              <a:t> </a:t>
            </a:r>
            <a:r>
              <a:rPr lang="en-US" err="1"/>
              <a:t>لأن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مارسوا</a:t>
            </a:r>
            <a:r>
              <a:rPr lang="en-US"/>
              <a:t>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بالفعل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الجلسات</a:t>
            </a:r>
            <a:r>
              <a:rPr lang="en-US"/>
              <a:t> </a:t>
            </a:r>
            <a:r>
              <a:rPr lang="en-US" err="1"/>
              <a:t>السابقة</a:t>
            </a:r>
            <a:r>
              <a:rPr lang="ar-SA"/>
              <a:t>، فقم بالطلب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شخصين</a:t>
            </a:r>
            <a:r>
              <a:rPr lang="en-US"/>
              <a:t> (</a:t>
            </a:r>
            <a:r>
              <a:rPr lang="en-US" err="1"/>
              <a:t>أخصائي</a:t>
            </a:r>
            <a:r>
              <a:rPr lang="en-US"/>
              <a:t> </a:t>
            </a:r>
            <a:r>
              <a:rPr lang="en-US" err="1"/>
              <a:t>حالة</a:t>
            </a:r>
            <a:r>
              <a:rPr lang="en-US"/>
              <a:t> </a:t>
            </a:r>
            <a:r>
              <a:rPr lang="en-US" err="1"/>
              <a:t>ومشرف</a:t>
            </a:r>
            <a:r>
              <a:rPr lang="en-US"/>
              <a:t> </a:t>
            </a:r>
            <a:r>
              <a:rPr lang="en-US" err="1"/>
              <a:t>واحد</a:t>
            </a:r>
            <a:r>
              <a:rPr lang="en-US"/>
              <a:t>) </a:t>
            </a:r>
            <a:r>
              <a:rPr lang="en-US" err="1"/>
              <a:t>لعرض</a:t>
            </a:r>
            <a:r>
              <a:rPr lang="en-US"/>
              <a:t>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أمام</a:t>
            </a:r>
            <a:r>
              <a:rPr lang="en-US"/>
              <a:t> </a:t>
            </a:r>
            <a:r>
              <a:rPr lang="en-US" err="1"/>
              <a:t>المجموعة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يمكنهم</a:t>
            </a:r>
            <a:r>
              <a:rPr lang="en-US"/>
              <a:t> </a:t>
            </a:r>
            <a:r>
              <a:rPr lang="en-US" err="1"/>
              <a:t>استخدام</a:t>
            </a:r>
            <a:r>
              <a:rPr lang="en-US"/>
              <a:t> </a:t>
            </a:r>
            <a:r>
              <a:rPr lang="en-US" err="1"/>
              <a:t>إحدى</a:t>
            </a:r>
            <a:r>
              <a:rPr lang="en-US"/>
              <a:t> </a:t>
            </a:r>
            <a:r>
              <a:rPr lang="en-US" err="1"/>
              <a:t>الحالات</a:t>
            </a:r>
            <a:r>
              <a:rPr lang="en-US"/>
              <a:t> </a:t>
            </a:r>
            <a:r>
              <a:rPr lang="en-US" err="1"/>
              <a:t>الوهمية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تمت</a:t>
            </a:r>
            <a:r>
              <a:rPr lang="en-US"/>
              <a:t> </a:t>
            </a:r>
            <a:r>
              <a:rPr lang="en-US" err="1"/>
              <a:t>إضافتها</a:t>
            </a:r>
            <a:r>
              <a:rPr lang="en-US"/>
              <a:t> </a:t>
            </a:r>
            <a:r>
              <a:rPr lang="en-US" err="1"/>
              <a:t>مسبقًا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ع</a:t>
            </a:r>
            <a:r>
              <a:rPr lang="ar-SA" err="1"/>
              <a:t>دد</a:t>
            </a:r>
            <a:r>
              <a:rPr lang="ar-SA"/>
              <a:t> الحالات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CA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5133F89-7CD5-877D-B141-AACF3C478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6238998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دعونا</a:t>
            </a:r>
            <a:r>
              <a:rPr lang="en-US" i="1"/>
              <a:t> </a:t>
            </a:r>
            <a:r>
              <a:rPr lang="en-US" i="1" err="1"/>
              <a:t>أولاً</a:t>
            </a:r>
            <a:r>
              <a:rPr lang="en-US" i="1"/>
              <a:t> </a:t>
            </a:r>
            <a:r>
              <a:rPr lang="en-US" i="1" err="1"/>
              <a:t>نلقي</a:t>
            </a:r>
            <a:r>
              <a:rPr lang="en-US" i="1"/>
              <a:t> </a:t>
            </a:r>
            <a:r>
              <a:rPr lang="en-US" i="1" err="1"/>
              <a:t>نظرة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مراجعة</a:t>
            </a:r>
            <a:r>
              <a:rPr lang="en-US" i="1"/>
              <a:t> </a:t>
            </a:r>
            <a:r>
              <a:rPr lang="en-US" i="1" err="1"/>
              <a:t>ملف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قم ب</a:t>
            </a:r>
            <a:r>
              <a:rPr lang="en-US" err="1"/>
              <a:t>إظهار</a:t>
            </a:r>
            <a:r>
              <a:rPr lang="en-US"/>
              <a:t> </a:t>
            </a:r>
            <a:r>
              <a:rPr lang="en-US" err="1"/>
              <a:t>العنوان</a:t>
            </a:r>
            <a:r>
              <a:rPr lang="en-US"/>
              <a:t> </a:t>
            </a:r>
            <a:r>
              <a:rPr lang="en-US" err="1"/>
              <a:t>فقط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لماذا</a:t>
            </a:r>
            <a:r>
              <a:rPr lang="en-US" i="1"/>
              <a:t> </a:t>
            </a:r>
            <a:r>
              <a:rPr lang="en-US" i="1" err="1"/>
              <a:t>نقوم</a:t>
            </a:r>
            <a:r>
              <a:rPr lang="en-US" i="1"/>
              <a:t> </a:t>
            </a:r>
            <a:r>
              <a:rPr lang="en-US" i="1" err="1"/>
              <a:t>بمراجعة</a:t>
            </a:r>
            <a:r>
              <a:rPr lang="en-US" i="1"/>
              <a:t> </a:t>
            </a:r>
            <a:r>
              <a:rPr lang="en-US" i="1" err="1"/>
              <a:t>ملف</a:t>
            </a:r>
            <a:r>
              <a:rPr lang="en-US" i="1"/>
              <a:t> </a:t>
            </a:r>
            <a:r>
              <a:rPr lang="en-US" i="1" err="1"/>
              <a:t>ال</a:t>
            </a:r>
            <a:r>
              <a:rPr lang="ar-SA" i="1"/>
              <a:t>حالة</a:t>
            </a:r>
            <a:r>
              <a:rPr lang="en-US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انقر</a:t>
            </a:r>
            <a:r>
              <a:rPr lang="en-US"/>
              <a:t> </a:t>
            </a:r>
            <a:r>
              <a:rPr lang="en-US" err="1"/>
              <a:t>لعرض</a:t>
            </a:r>
            <a:r>
              <a:rPr lang="en-US"/>
              <a:t> </a:t>
            </a:r>
            <a:r>
              <a:rPr lang="en-US" err="1"/>
              <a:t>القائمة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تعد</a:t>
            </a:r>
            <a:r>
              <a:rPr lang="en-US" i="1"/>
              <a:t> </a:t>
            </a:r>
            <a:r>
              <a:rPr lang="en-US" i="1" err="1"/>
              <a:t>مراجعة</a:t>
            </a:r>
            <a:r>
              <a:rPr lang="en-US" i="1"/>
              <a:t> </a:t>
            </a:r>
            <a:r>
              <a:rPr lang="en-US" i="1" err="1"/>
              <a:t>ملف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مهمة</a:t>
            </a:r>
            <a:r>
              <a:rPr lang="en-US" i="1"/>
              <a:t> </a:t>
            </a:r>
            <a:r>
              <a:rPr lang="en-US" i="1" err="1"/>
              <a:t>جدًا</a:t>
            </a:r>
            <a:r>
              <a:rPr lang="en-US" i="1"/>
              <a:t> </a:t>
            </a:r>
            <a:r>
              <a:rPr lang="en-US" i="1" err="1"/>
              <a:t>للإشراف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يعد</a:t>
            </a:r>
            <a:r>
              <a:rPr lang="en-US" i="1"/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  <a:r>
              <a:rPr lang="en-US" i="1" err="1"/>
              <a:t>مفيدًا</a:t>
            </a:r>
            <a:r>
              <a:rPr lang="en-US" i="1"/>
              <a:t> </a:t>
            </a:r>
            <a:r>
              <a:rPr lang="en-US" i="1" err="1"/>
              <a:t>جدًا</a:t>
            </a:r>
            <a:r>
              <a:rPr lang="en-US" i="1"/>
              <a:t> </a:t>
            </a:r>
            <a:r>
              <a:rPr lang="en-US" i="1" err="1"/>
              <a:t>لمراجعة</a:t>
            </a:r>
            <a:r>
              <a:rPr lang="en-US" i="1"/>
              <a:t> </a:t>
            </a:r>
            <a:r>
              <a:rPr lang="en-US" i="1" err="1"/>
              <a:t>ملف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حيث</a:t>
            </a:r>
            <a:r>
              <a:rPr lang="en-US" i="1"/>
              <a:t> </a:t>
            </a:r>
            <a:r>
              <a:rPr lang="en-US" i="1" err="1"/>
              <a:t>يتمتع</a:t>
            </a:r>
            <a:r>
              <a:rPr lang="en-US" i="1"/>
              <a:t> </a:t>
            </a:r>
            <a:r>
              <a:rPr lang="en-US" i="1" err="1"/>
              <a:t>المشرف</a:t>
            </a:r>
            <a:r>
              <a:rPr lang="en-US" i="1"/>
              <a:t> </a:t>
            </a:r>
            <a:r>
              <a:rPr lang="en-US" i="1" err="1"/>
              <a:t>بإمكانية</a:t>
            </a:r>
            <a:r>
              <a:rPr lang="en-US" i="1"/>
              <a:t> </a:t>
            </a:r>
            <a:r>
              <a:rPr lang="en-US" i="1" err="1"/>
              <a:t>الوصول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الوقت</a:t>
            </a:r>
            <a:r>
              <a:rPr lang="en-US" i="1"/>
              <a:t> </a:t>
            </a:r>
            <a:r>
              <a:rPr lang="en-US" i="1" err="1"/>
              <a:t>الفعلي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الملف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خلال</a:t>
            </a:r>
            <a:r>
              <a:rPr lang="en-US" i="1"/>
              <a:t> </a:t>
            </a:r>
            <a:r>
              <a:rPr lang="en-US" i="1" err="1"/>
              <a:t>مراجعة</a:t>
            </a:r>
            <a:r>
              <a:rPr lang="en-US" i="1"/>
              <a:t> </a:t>
            </a:r>
            <a:r>
              <a:rPr lang="en-US" i="1" err="1"/>
              <a:t>ملف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ar-SA" i="1"/>
              <a:t>، </a:t>
            </a: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للمشرفين</a:t>
            </a:r>
            <a:r>
              <a:rPr lang="en-US" i="1"/>
              <a:t>: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i="1"/>
              <a:t>ال</a:t>
            </a:r>
            <a:r>
              <a:rPr lang="en-US" i="1" err="1"/>
              <a:t>تحقق</a:t>
            </a:r>
            <a:r>
              <a:rPr lang="en-US" i="1"/>
              <a:t> </a:t>
            </a:r>
            <a:r>
              <a:rPr lang="en-US" i="1" err="1"/>
              <a:t>مما</a:t>
            </a:r>
            <a:r>
              <a:rPr lang="en-US" i="1"/>
              <a:t> </a:t>
            </a:r>
            <a:r>
              <a:rPr lang="en-US" i="1" err="1"/>
              <a:t>إذا</a:t>
            </a:r>
            <a:r>
              <a:rPr lang="en-US" i="1"/>
              <a:t> </a:t>
            </a:r>
            <a:r>
              <a:rPr lang="en-US" i="1" err="1"/>
              <a:t>تم</a:t>
            </a:r>
            <a:r>
              <a:rPr lang="en-US" i="1"/>
              <a:t> </a:t>
            </a:r>
            <a:r>
              <a:rPr lang="en-US" i="1" err="1"/>
              <a:t>ملء</a:t>
            </a:r>
            <a:r>
              <a:rPr lang="en-US" i="1"/>
              <a:t> </a:t>
            </a:r>
            <a:r>
              <a:rPr lang="en-US" i="1" err="1"/>
              <a:t>النماذج</a:t>
            </a:r>
            <a:r>
              <a:rPr lang="en-US" i="1"/>
              <a:t> </a:t>
            </a:r>
            <a:r>
              <a:rPr lang="en-US" i="1" err="1"/>
              <a:t>بشكل</a:t>
            </a:r>
            <a:r>
              <a:rPr lang="en-US" i="1"/>
              <a:t> </a:t>
            </a:r>
            <a:r>
              <a:rPr lang="en-US" i="1" err="1"/>
              <a:t>مناسب</a:t>
            </a:r>
            <a:r>
              <a:rPr lang="en-US" i="1"/>
              <a:t> </a:t>
            </a:r>
            <a:r>
              <a:rPr lang="en-US" i="1" err="1"/>
              <a:t>واستكمالها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i="1"/>
              <a:t>ال</a:t>
            </a:r>
            <a:r>
              <a:rPr lang="en-US" i="1" err="1"/>
              <a:t>تحقق</a:t>
            </a:r>
            <a:r>
              <a:rPr lang="en-US" i="1"/>
              <a:t> </a:t>
            </a:r>
            <a:r>
              <a:rPr lang="ar-SA" i="1"/>
              <a:t>مما </a:t>
            </a: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يواجه</a:t>
            </a:r>
            <a:r>
              <a:rPr lang="ar-SA" i="1"/>
              <a:t>ه</a:t>
            </a:r>
            <a:r>
              <a:rPr lang="en-US" i="1"/>
              <a:t>  </a:t>
            </a:r>
            <a:r>
              <a:rPr lang="en-US" i="1" err="1"/>
              <a:t>أخصائيو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ar-SA" i="1"/>
              <a:t> من</a:t>
            </a:r>
            <a:r>
              <a:rPr lang="en-US" i="1"/>
              <a:t> </a:t>
            </a:r>
            <a:r>
              <a:rPr lang="en-US" i="1" err="1"/>
              <a:t>صعوبات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إضافة</a:t>
            </a:r>
            <a:r>
              <a:rPr lang="en-US" i="1"/>
              <a:t> </a:t>
            </a:r>
            <a:r>
              <a:rPr lang="en-US" i="1" err="1"/>
              <a:t>معلومات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i="1"/>
              <a:t>ال</a:t>
            </a:r>
            <a:r>
              <a:rPr lang="en-US" i="1" err="1"/>
              <a:t>تحقق</a:t>
            </a:r>
            <a:r>
              <a:rPr lang="en-US" i="1"/>
              <a:t> </a:t>
            </a:r>
            <a:r>
              <a:rPr lang="en-US" i="1" err="1"/>
              <a:t>مما</a:t>
            </a:r>
            <a:r>
              <a:rPr lang="en-US" i="1"/>
              <a:t> </a:t>
            </a:r>
            <a:r>
              <a:rPr lang="en-US" i="1" err="1"/>
              <a:t>إذا</a:t>
            </a:r>
            <a:r>
              <a:rPr lang="en-US" i="1"/>
              <a:t> </a:t>
            </a:r>
            <a:r>
              <a:rPr lang="en-US" i="1" err="1"/>
              <a:t>كان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يحافظ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مبادئ</a:t>
            </a:r>
            <a:r>
              <a:rPr lang="en-US" i="1"/>
              <a:t> </a:t>
            </a:r>
            <a:r>
              <a:rPr lang="en-US" i="1" err="1"/>
              <a:t>وعمليات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وبالتالي</a:t>
            </a:r>
            <a:r>
              <a:rPr lang="en-US" i="1"/>
              <a:t> </a:t>
            </a:r>
            <a:r>
              <a:rPr lang="en-US" i="1" err="1"/>
              <a:t>الجودة</a:t>
            </a:r>
            <a:r>
              <a:rPr lang="en-US" i="1"/>
              <a:t> </a:t>
            </a:r>
            <a:r>
              <a:rPr lang="ar-SA" i="1"/>
              <a:t>(</a:t>
            </a:r>
            <a:r>
              <a:rPr lang="en-US" i="1" err="1"/>
              <a:t>كما</a:t>
            </a:r>
            <a:r>
              <a:rPr lang="en-US" i="1"/>
              <a:t> </a:t>
            </a:r>
            <a:r>
              <a:rPr lang="en-US" i="1" err="1"/>
              <a:t>هو</a:t>
            </a:r>
            <a:r>
              <a:rPr lang="en-US" i="1"/>
              <a:t> </a:t>
            </a:r>
            <a:r>
              <a:rPr lang="en-US" i="1" err="1"/>
              <a:t>موضح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خلال</a:t>
            </a:r>
            <a:r>
              <a:rPr lang="en-US" i="1"/>
              <a:t> </a:t>
            </a:r>
            <a:r>
              <a:rPr lang="en-US" i="1" err="1"/>
              <a:t>التوثيق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ar-SA" i="1"/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)</a:t>
            </a:r>
            <a:endParaRPr lang="en-US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SA" i="1"/>
              <a:t>يوجد قائمة تحقق </a:t>
            </a: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استخدامها</a:t>
            </a:r>
            <a:r>
              <a:rPr lang="en-US" i="1"/>
              <a:t> </a:t>
            </a:r>
            <a:r>
              <a:rPr lang="en-US" i="1" err="1"/>
              <a:t>لهذا</a:t>
            </a:r>
            <a:r>
              <a:rPr lang="en-US" i="1"/>
              <a:t> </a:t>
            </a:r>
            <a:r>
              <a:rPr lang="en-US" i="1" err="1"/>
              <a:t>الغرض</a:t>
            </a:r>
            <a:endParaRPr lang="en-US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لنلقِ</a:t>
            </a:r>
            <a:r>
              <a:rPr lang="en-US" i="1"/>
              <a:t> </a:t>
            </a:r>
            <a:r>
              <a:rPr lang="en-US" i="1" err="1"/>
              <a:t>نظرة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الأداة</a:t>
            </a:r>
            <a:r>
              <a:rPr lang="en-US" i="1"/>
              <a:t> </a:t>
            </a:r>
            <a:r>
              <a:rPr lang="en-US" i="1" err="1"/>
              <a:t>بمزيد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التفصيل</a:t>
            </a:r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312A9DE-EBA1-CBD0-5BDD-CFD0BBF41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1704872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dirty="0" err="1"/>
              <a:t>مقدمة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قم</a:t>
            </a:r>
            <a:r>
              <a:rPr lang="en-US" dirty="0"/>
              <a:t> </a:t>
            </a:r>
            <a:r>
              <a:rPr lang="en-US" dirty="0" err="1"/>
              <a:t>ب</a:t>
            </a:r>
            <a:r>
              <a:rPr lang="ar-SA" dirty="0"/>
              <a:t>الاطلاع على</a:t>
            </a:r>
            <a:r>
              <a:rPr lang="en-US" dirty="0"/>
              <a:t> </a:t>
            </a:r>
            <a:r>
              <a:rPr lang="en-US" dirty="0" err="1"/>
              <a:t>بعض</a:t>
            </a:r>
            <a:r>
              <a:rPr lang="en-US" dirty="0"/>
              <a:t> </a:t>
            </a:r>
            <a:r>
              <a:rPr lang="en-US" dirty="0" err="1"/>
              <a:t>العناصر</a:t>
            </a:r>
            <a:r>
              <a:rPr lang="en-US" dirty="0"/>
              <a:t> </a:t>
            </a:r>
            <a:r>
              <a:rPr lang="en-US" dirty="0" err="1"/>
              <a:t>مع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هل</a:t>
            </a:r>
            <a:r>
              <a:rPr lang="en-US" i="1" dirty="0"/>
              <a:t> </a:t>
            </a:r>
            <a:r>
              <a:rPr lang="en-US" i="1" dirty="0" err="1"/>
              <a:t>تعتقد</a:t>
            </a:r>
            <a:r>
              <a:rPr lang="en-US" i="1" dirty="0"/>
              <a:t> </a:t>
            </a:r>
            <a:r>
              <a:rPr lang="en-US" i="1" dirty="0" err="1"/>
              <a:t>أنه</a:t>
            </a:r>
            <a:r>
              <a:rPr lang="en-US" i="1" dirty="0"/>
              <a:t> </a:t>
            </a:r>
            <a:r>
              <a:rPr lang="en-US" i="1" dirty="0" err="1"/>
              <a:t>يمكنك</a:t>
            </a:r>
            <a:r>
              <a:rPr lang="en-US" i="1" dirty="0"/>
              <a:t> </a:t>
            </a:r>
            <a:r>
              <a:rPr lang="ar-SA" i="1" dirty="0"/>
              <a:t>إيجاد</a:t>
            </a:r>
            <a:r>
              <a:rPr lang="en-US" i="1" dirty="0"/>
              <a:t> </a:t>
            </a:r>
            <a:r>
              <a:rPr lang="en-US" i="1" dirty="0" err="1"/>
              <a:t>كل</a:t>
            </a:r>
            <a:r>
              <a:rPr lang="en-US" i="1" dirty="0"/>
              <a:t> </a:t>
            </a:r>
            <a:r>
              <a:rPr lang="en-US" i="1" dirty="0" err="1"/>
              <a:t>هذه</a:t>
            </a:r>
            <a:r>
              <a:rPr lang="en-US" i="1" dirty="0"/>
              <a:t> </a:t>
            </a:r>
            <a:r>
              <a:rPr lang="en-US" i="1" dirty="0" err="1"/>
              <a:t>المعلومات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ملف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لنظام إدارة المعلومات لحماية الطفل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سيكون</a:t>
            </a:r>
            <a:r>
              <a:rPr lang="en-US" i="1" dirty="0"/>
              <a:t> </a:t>
            </a: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وقت</a:t>
            </a:r>
            <a:r>
              <a:rPr lang="en-US" i="1" dirty="0"/>
              <a:t> </a:t>
            </a:r>
            <a:r>
              <a:rPr lang="en-US" i="1" dirty="0" err="1"/>
              <a:t>للممارسة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وقت</a:t>
            </a:r>
            <a:r>
              <a:rPr lang="en-US" i="1" dirty="0"/>
              <a:t> </a:t>
            </a:r>
            <a:r>
              <a:rPr lang="en-US" i="1" dirty="0" err="1"/>
              <a:t>لاحق</a:t>
            </a:r>
            <a:endParaRPr lang="en-US" i="1" dirty="0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dirty="0" err="1"/>
              <a:t>العمل</a:t>
            </a:r>
            <a:r>
              <a:rPr lang="en-US" b="1" dirty="0"/>
              <a:t> </a:t>
            </a:r>
            <a:r>
              <a:rPr lang="en-US" b="1" dirty="0" err="1"/>
              <a:t>الفردي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توجيه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en-US" dirty="0" err="1"/>
              <a:t>إلى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US" b="1" dirty="0" err="1"/>
              <a:t>صفحة</a:t>
            </a:r>
            <a:r>
              <a:rPr lang="ar-SA" b="1" dirty="0"/>
              <a:t> ٣٨ من دليل العمل</a:t>
            </a:r>
            <a:r>
              <a:rPr lang="en-US" b="1" dirty="0"/>
              <a:t> : </a:t>
            </a:r>
            <a:r>
              <a:rPr lang="en-US" b="1" dirty="0" err="1"/>
              <a:t>قائمة</a:t>
            </a:r>
            <a:r>
              <a:rPr lang="en-US" b="1" dirty="0"/>
              <a:t> </a:t>
            </a:r>
            <a:r>
              <a:rPr lang="ar-SA" b="1" dirty="0"/>
              <a:t>التحقق من</a:t>
            </a:r>
            <a:r>
              <a:rPr lang="en-US" b="1" dirty="0"/>
              <a:t> </a:t>
            </a:r>
            <a:r>
              <a:rPr lang="en-US" b="1" dirty="0" err="1"/>
              <a:t>ملف</a:t>
            </a:r>
            <a:r>
              <a:rPr lang="en-US" b="1" dirty="0"/>
              <a:t> </a:t>
            </a:r>
            <a:r>
              <a:rPr lang="en-US" b="1" dirty="0" err="1"/>
              <a:t>الحالة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اطلب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المشرفين</a:t>
            </a:r>
            <a:r>
              <a:rPr lang="en-US" dirty="0"/>
              <a:t> </a:t>
            </a:r>
            <a:r>
              <a:rPr lang="en-US" dirty="0" err="1"/>
              <a:t>ملء</a:t>
            </a:r>
            <a:r>
              <a:rPr lang="en-US" dirty="0"/>
              <a:t> </a:t>
            </a:r>
            <a:r>
              <a:rPr lang="en-US" dirty="0" err="1"/>
              <a:t>قائمة</a:t>
            </a:r>
            <a:r>
              <a:rPr lang="en-US" dirty="0"/>
              <a:t> </a:t>
            </a:r>
            <a:r>
              <a:rPr lang="ar-SA" dirty="0"/>
              <a:t>التحقق</a:t>
            </a:r>
            <a:r>
              <a:rPr lang="en-US" dirty="0"/>
              <a:t> </a:t>
            </a:r>
            <a:r>
              <a:rPr lang="ar-SA" dirty="0"/>
              <a:t>ل</a:t>
            </a:r>
            <a:r>
              <a:rPr lang="en-US" dirty="0" err="1"/>
              <a:t>ملف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يجب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أخصائيي</a:t>
            </a:r>
            <a:r>
              <a:rPr lang="en-US" dirty="0"/>
              <a:t> </a:t>
            </a:r>
            <a:r>
              <a:rPr lang="en-US" dirty="0" err="1"/>
              <a:t>ال</a:t>
            </a:r>
            <a:r>
              <a:rPr lang="ar-SA" dirty="0"/>
              <a:t>حالة</a:t>
            </a:r>
            <a:r>
              <a:rPr lang="en-US" dirty="0"/>
              <a:t> </a:t>
            </a:r>
            <a:r>
              <a:rPr lang="en-US" dirty="0" err="1"/>
              <a:t>الم</a:t>
            </a:r>
            <a:r>
              <a:rPr lang="ar-SA" dirty="0"/>
              <a:t>راقبة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تجول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الغرفة</a:t>
            </a:r>
            <a:r>
              <a:rPr lang="en-US" dirty="0"/>
              <a:t> </a:t>
            </a:r>
            <a:r>
              <a:rPr lang="en-US" dirty="0" err="1"/>
              <a:t>لمعرفة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كان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شخص</a:t>
            </a:r>
            <a:r>
              <a:rPr lang="en-US" dirty="0"/>
              <a:t> </a:t>
            </a:r>
            <a:r>
              <a:rPr lang="en-US" dirty="0" err="1"/>
              <a:t>يحتاج</a:t>
            </a:r>
            <a:r>
              <a:rPr lang="en-US" dirty="0"/>
              <a:t> </a:t>
            </a:r>
            <a:r>
              <a:rPr lang="en-US" dirty="0" err="1"/>
              <a:t>إلى</a:t>
            </a:r>
            <a:r>
              <a:rPr lang="en-US" dirty="0"/>
              <a:t> </a:t>
            </a:r>
            <a:r>
              <a:rPr lang="en-US" dirty="0" err="1"/>
              <a:t>دعم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r>
              <a:rPr lang="en-US" b="1" dirty="0" err="1"/>
              <a:t>مناقشة</a:t>
            </a:r>
            <a:r>
              <a:rPr lang="en-US" b="1" dirty="0"/>
              <a:t> </a:t>
            </a:r>
            <a:r>
              <a:rPr lang="en-US" b="1" dirty="0" err="1"/>
              <a:t>عامة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كيف</a:t>
            </a:r>
            <a:r>
              <a:rPr lang="en-US" i="1" dirty="0"/>
              <a:t> </a:t>
            </a:r>
            <a:r>
              <a:rPr lang="en-US" i="1" dirty="0" err="1"/>
              <a:t>سار</a:t>
            </a:r>
            <a:r>
              <a:rPr lang="en-US" i="1" dirty="0"/>
              <a:t> </a:t>
            </a:r>
            <a:r>
              <a:rPr lang="en-US" i="1" dirty="0" err="1"/>
              <a:t>الأمر</a:t>
            </a:r>
            <a:r>
              <a:rPr lang="en-US" i="1" dirty="0"/>
              <a:t>؟ </a:t>
            </a:r>
            <a:r>
              <a:rPr lang="en-US" i="1" dirty="0" err="1"/>
              <a:t>أي</a:t>
            </a:r>
            <a:r>
              <a:rPr lang="en-US" i="1" dirty="0"/>
              <a:t> </a:t>
            </a:r>
            <a:r>
              <a:rPr lang="en-US" i="1" dirty="0" err="1"/>
              <a:t>تعليقات</a:t>
            </a:r>
            <a:r>
              <a:rPr lang="en-US" i="1" dirty="0"/>
              <a:t>؟ </a:t>
            </a:r>
            <a:r>
              <a:rPr lang="en-US" i="1" dirty="0" err="1"/>
              <a:t>اقتراحات</a:t>
            </a:r>
            <a:r>
              <a:rPr lang="en-US" i="1" dirty="0"/>
              <a:t>؟</a:t>
            </a:r>
          </a:p>
          <a:p>
            <a:pPr marL="0" indent="0" algn="r" defTabSz="914400" rtl="1" eaLnBrk="1" latinLnBrk="0" hangingPunct="1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7CD1099-897F-C603-CB38-B92D06AA4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5579425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 dirty="0"/>
              <a:t>الشرح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دعونا</a:t>
            </a:r>
            <a:r>
              <a:rPr lang="en-US" i="1" dirty="0"/>
              <a:t> </a:t>
            </a:r>
            <a:r>
              <a:rPr lang="en-US" i="1" dirty="0" err="1"/>
              <a:t>نلقي</a:t>
            </a:r>
            <a:r>
              <a:rPr lang="en-US" i="1" dirty="0"/>
              <a:t> </a:t>
            </a:r>
            <a:r>
              <a:rPr lang="en-US" i="1" dirty="0" err="1"/>
              <a:t>نظرة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ar-SA" i="1" dirty="0"/>
              <a:t> وضع العلامة أو التأشير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i="0" dirty="0"/>
              <a:t>قم ب</a:t>
            </a:r>
            <a:r>
              <a:rPr lang="en-US" i="0" dirty="0" err="1"/>
              <a:t>إظهار</a:t>
            </a:r>
            <a:r>
              <a:rPr lang="en-US" i="0" dirty="0"/>
              <a:t> </a:t>
            </a:r>
            <a:r>
              <a:rPr lang="en-US" i="0" dirty="0" err="1"/>
              <a:t>العنوان</a:t>
            </a:r>
            <a:r>
              <a:rPr lang="en-US" i="0" dirty="0"/>
              <a:t> </a:t>
            </a:r>
            <a:r>
              <a:rPr lang="en-US" i="0" dirty="0" err="1"/>
              <a:t>فقط</a:t>
            </a:r>
            <a:endParaRPr lang="en-US" i="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لماذا</a:t>
            </a:r>
            <a:r>
              <a:rPr lang="en-US" i="1" dirty="0"/>
              <a:t> </a:t>
            </a:r>
            <a:r>
              <a:rPr lang="en-US" i="1" dirty="0" err="1"/>
              <a:t>نضع</a:t>
            </a:r>
            <a:r>
              <a:rPr lang="en-US" i="1" dirty="0"/>
              <a:t> </a:t>
            </a:r>
            <a:r>
              <a:rPr lang="ar-SA" i="1" dirty="0"/>
              <a:t>إشارة على الحالات</a:t>
            </a:r>
            <a:r>
              <a:rPr lang="en-US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انقر</a:t>
            </a:r>
            <a:r>
              <a:rPr lang="en-US" dirty="0"/>
              <a:t> </a:t>
            </a:r>
            <a:r>
              <a:rPr lang="en-US" dirty="0" err="1"/>
              <a:t>لعرض</a:t>
            </a:r>
            <a:r>
              <a:rPr lang="en-US" dirty="0"/>
              <a:t> </a:t>
            </a:r>
            <a:r>
              <a:rPr lang="en-US" dirty="0" err="1"/>
              <a:t>القائمة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يتم</a:t>
            </a:r>
            <a:r>
              <a:rPr lang="en-US" i="1" dirty="0"/>
              <a:t> </a:t>
            </a:r>
            <a:r>
              <a:rPr lang="ar-SA" i="1" dirty="0"/>
              <a:t>وضع الإشارة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طريق</a:t>
            </a:r>
            <a:r>
              <a:rPr lang="en-US" i="1" dirty="0"/>
              <a:t> </a:t>
            </a:r>
            <a:r>
              <a:rPr lang="en-US" i="1" dirty="0" err="1"/>
              <a:t>أخصائي</a:t>
            </a:r>
            <a:r>
              <a:rPr lang="en-US" i="1" dirty="0"/>
              <a:t> </a:t>
            </a:r>
            <a:r>
              <a:rPr lang="ar-SA" i="1" dirty="0"/>
              <a:t>ال</a:t>
            </a:r>
            <a:r>
              <a:rPr lang="en-US" i="1" dirty="0" err="1"/>
              <a:t>حالة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ar-SA" i="1" dirty="0"/>
              <a:t>ال</a:t>
            </a:r>
            <a:r>
              <a:rPr lang="en-US" i="1" dirty="0" err="1"/>
              <a:t>مشرف</a:t>
            </a:r>
            <a:r>
              <a:rPr lang="en-US" i="1" dirty="0"/>
              <a:t> </a:t>
            </a:r>
            <a:r>
              <a:rPr lang="ar-SA" i="1" dirty="0"/>
              <a:t>لتحديد ال</a:t>
            </a:r>
            <a:r>
              <a:rPr lang="en-US" i="1" dirty="0" err="1"/>
              <a:t>حالة</a:t>
            </a:r>
            <a:r>
              <a:rPr lang="en-US" i="1" dirty="0"/>
              <a:t> </a:t>
            </a:r>
            <a:r>
              <a:rPr lang="en-US" i="1" dirty="0" err="1"/>
              <a:t>لمزيد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الاهتمام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النظر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إجراءات</a:t>
            </a:r>
            <a:r>
              <a:rPr lang="en-US" i="1" dirty="0"/>
              <a:t> </a:t>
            </a:r>
            <a:r>
              <a:rPr lang="en-US" i="1" dirty="0" err="1"/>
              <a:t>المتابعة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i="1" dirty="0"/>
              <a:t>الإشارات </a:t>
            </a:r>
            <a:r>
              <a:rPr lang="en-US" i="1" dirty="0" err="1"/>
              <a:t>هي</a:t>
            </a:r>
            <a:r>
              <a:rPr lang="en-US" i="1" dirty="0"/>
              <a:t> </a:t>
            </a:r>
            <a:r>
              <a:rPr lang="en-US" i="1" dirty="0" err="1"/>
              <a:t>آلية</a:t>
            </a:r>
            <a:r>
              <a:rPr lang="en-US" i="1" dirty="0"/>
              <a:t> </a:t>
            </a:r>
            <a:r>
              <a:rPr lang="ar-SA" i="1" dirty="0"/>
              <a:t>تواصل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النظام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i="1" dirty="0"/>
              <a:t>في </a:t>
            </a:r>
            <a:r>
              <a:rPr lang="ar-SA" i="1" dirty="0" err="1"/>
              <a:t>ا</a:t>
            </a:r>
            <a:r>
              <a:rPr lang="en-US" i="1" dirty="0" err="1"/>
              <a:t>لإشراف</a:t>
            </a:r>
            <a:r>
              <a:rPr lang="ar-SA" i="1" dirty="0"/>
              <a:t>، </a:t>
            </a: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استخدامها</a:t>
            </a:r>
            <a:r>
              <a:rPr lang="en-US" i="1" dirty="0"/>
              <a:t> </a:t>
            </a:r>
            <a:r>
              <a:rPr lang="en-US" i="1" dirty="0" err="1"/>
              <a:t>لمراجعة</a:t>
            </a:r>
            <a:r>
              <a:rPr lang="en-US" i="1" dirty="0"/>
              <a:t> </a:t>
            </a:r>
            <a:r>
              <a:rPr lang="en-US" i="1" dirty="0" err="1"/>
              <a:t>ملف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</a:t>
            </a:r>
            <a:r>
              <a:rPr lang="en-US" i="1" dirty="0" err="1"/>
              <a:t>والتصحيح</a:t>
            </a:r>
            <a:r>
              <a:rPr lang="en-US" i="1" dirty="0"/>
              <a:t> </a:t>
            </a:r>
            <a:r>
              <a:rPr lang="en-US" i="1" dirty="0" err="1"/>
              <a:t>وجودة</a:t>
            </a:r>
            <a:r>
              <a:rPr lang="en-US" i="1" dirty="0"/>
              <a:t> </a:t>
            </a:r>
            <a:r>
              <a:rPr lang="en-US" i="1" dirty="0" err="1"/>
              <a:t>البيانات</a:t>
            </a:r>
            <a:r>
              <a:rPr lang="en-US" i="1" dirty="0"/>
              <a:t>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 err="1">
                <a:sym typeface="Calibri"/>
              </a:rPr>
              <a:t>تعد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وظيفة</a:t>
            </a:r>
            <a:r>
              <a:rPr lang="en-US" i="1" dirty="0">
                <a:sym typeface="Calibri"/>
              </a:rPr>
              <a:t> </a:t>
            </a:r>
            <a:r>
              <a:rPr lang="ar-SA" i="1" dirty="0"/>
              <a:t>وضع العلامة أو التأشير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طريقة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مرنة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لتمييز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حالة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لاتخاذ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مزيد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من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الإجراءات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كتذكير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بإجراء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أو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أي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تذكير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آخر</a:t>
            </a:r>
            <a:r>
              <a:rPr lang="en-US" i="1" dirty="0">
                <a:sym typeface="Calibri"/>
              </a:rPr>
              <a:t>.</a:t>
            </a:r>
            <a:endParaRPr lang="en-US" dirty="0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dirty="0" err="1"/>
              <a:t>تجريب</a:t>
            </a:r>
            <a:endParaRPr lang="en-US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اطلب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المتطوعين</a:t>
            </a:r>
            <a:r>
              <a:rPr lang="en-US" dirty="0"/>
              <a:t> </a:t>
            </a:r>
            <a:r>
              <a:rPr lang="en-US" dirty="0" err="1"/>
              <a:t>عرض</a:t>
            </a:r>
            <a:endParaRPr lang="en-US" dirty="0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كيفية</a:t>
            </a:r>
            <a:r>
              <a:rPr lang="en-US" dirty="0"/>
              <a:t> </a:t>
            </a:r>
            <a:r>
              <a:rPr lang="ar-SA" dirty="0"/>
              <a:t>وضع إشارة </a:t>
            </a:r>
            <a:r>
              <a:rPr lang="ar-SA" dirty="0" err="1"/>
              <a:t>لل</a:t>
            </a:r>
            <a:r>
              <a:rPr lang="en-US" dirty="0" err="1"/>
              <a:t>مشرفين</a:t>
            </a:r>
            <a:endParaRPr lang="en-US" dirty="0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كيفية</a:t>
            </a:r>
            <a:r>
              <a:rPr lang="en-US" dirty="0"/>
              <a:t> </a:t>
            </a:r>
            <a:r>
              <a:rPr lang="ar-SA" dirty="0"/>
              <a:t>وضع إشارة </a:t>
            </a:r>
            <a:r>
              <a:rPr lang="en-US" dirty="0"/>
              <a:t> </a:t>
            </a:r>
            <a:r>
              <a:rPr lang="en-US" dirty="0" err="1"/>
              <a:t>لأخصائيي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endParaRPr lang="en-US" dirty="0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كيفية</a:t>
            </a:r>
            <a:r>
              <a:rPr lang="en-US" dirty="0"/>
              <a:t> </a:t>
            </a:r>
            <a:r>
              <a:rPr lang="en-US" dirty="0" err="1"/>
              <a:t>حل</a:t>
            </a:r>
            <a:r>
              <a:rPr lang="en-US" dirty="0"/>
              <a:t> </a:t>
            </a:r>
            <a:r>
              <a:rPr lang="en-US" dirty="0" err="1"/>
              <a:t>ال</a:t>
            </a:r>
            <a:r>
              <a:rPr lang="ar-SA" dirty="0"/>
              <a:t>تأشير/العلامة</a:t>
            </a:r>
            <a:endParaRPr lang="en-US" i="1" dirty="0">
              <a:sym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0" dirty="0" err="1">
                <a:sym typeface="Calibri"/>
              </a:rPr>
              <a:t>هناك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طريقتان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ل</a:t>
            </a:r>
            <a:r>
              <a:rPr lang="ar-SA" i="0" dirty="0">
                <a:sym typeface="Calibri"/>
              </a:rPr>
              <a:t>لتأشير</a:t>
            </a:r>
            <a:r>
              <a:rPr lang="en-US" i="0" dirty="0">
                <a:sym typeface="Calibri"/>
              </a:rPr>
              <a:t> </a:t>
            </a:r>
            <a:r>
              <a:rPr lang="ar-SA" i="0" dirty="0" err="1">
                <a:sym typeface="Calibri"/>
              </a:rPr>
              <a:t>لل</a:t>
            </a:r>
            <a:r>
              <a:rPr lang="en-US" i="0" dirty="0" err="1">
                <a:sym typeface="Calibri"/>
              </a:rPr>
              <a:t>حالة</a:t>
            </a:r>
            <a:r>
              <a:rPr lang="en-US" i="0" dirty="0">
                <a:sym typeface="Calibri"/>
              </a:rPr>
              <a:t>.</a:t>
            </a:r>
            <a:r>
              <a:rPr lang="ar-SA" i="0" dirty="0">
                <a:sym typeface="Calibri"/>
              </a:rPr>
              <a:t>:</a:t>
            </a:r>
            <a:endParaRPr lang="en-US" i="0" dirty="0">
              <a:sym typeface="Calibri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0" dirty="0" err="1">
                <a:sym typeface="Calibri"/>
              </a:rPr>
              <a:t>في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لوحة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المعلومات</a:t>
            </a:r>
            <a:r>
              <a:rPr lang="ar-SA" i="0" dirty="0">
                <a:sym typeface="Calibri"/>
              </a:rPr>
              <a:t>، </a:t>
            </a:r>
            <a:r>
              <a:rPr lang="en-US" i="0" dirty="0" err="1">
                <a:sym typeface="Calibri"/>
              </a:rPr>
              <a:t>يمكنك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تحديد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خانة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الاختيار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الموجودة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على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يسار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الحالة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ذات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الصلة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والنقر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فوق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زر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العلم</a:t>
            </a:r>
            <a:r>
              <a:rPr lang="ar-SA" i="0" dirty="0">
                <a:sym typeface="Calibri"/>
              </a:rPr>
              <a:t>/الإشارة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بجوار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زر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الإجراء</a:t>
            </a:r>
            <a:r>
              <a:rPr lang="en-US" i="0" dirty="0">
                <a:sym typeface="Calibri"/>
              </a:rPr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0" dirty="0" err="1">
                <a:sym typeface="Calibri"/>
              </a:rPr>
              <a:t>يمكنك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هنا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وصف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سبب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</a:t>
            </a:r>
            <a:r>
              <a:rPr lang="ar-SA" i="0" dirty="0">
                <a:sym typeface="Calibri"/>
              </a:rPr>
              <a:t>تأشير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وإضافة</a:t>
            </a:r>
            <a:r>
              <a:rPr lang="en-US" i="0" dirty="0">
                <a:sym typeface="Calibri"/>
              </a:rPr>
              <a:t> </a:t>
            </a:r>
            <a:r>
              <a:rPr lang="ar-SA" i="0" dirty="0">
                <a:sym typeface="Calibri"/>
              </a:rPr>
              <a:t>ال</a:t>
            </a:r>
            <a:r>
              <a:rPr lang="en-US" i="0" dirty="0" err="1">
                <a:sym typeface="Calibri"/>
              </a:rPr>
              <a:t>تاريخ</a:t>
            </a:r>
            <a:r>
              <a:rPr lang="en-US" i="0" dirty="0">
                <a:sym typeface="Calibri"/>
              </a:rPr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0" dirty="0" err="1">
                <a:sym typeface="Calibri"/>
              </a:rPr>
              <a:t>ستظهر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علامة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بجوار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الحالة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مع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رقم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يوضح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عدد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</a:t>
            </a:r>
            <a:r>
              <a:rPr lang="ar-SA" i="0" dirty="0">
                <a:sym typeface="Calibri"/>
              </a:rPr>
              <a:t>لإشارات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المرتبطة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بهذه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الحالة</a:t>
            </a:r>
            <a:r>
              <a:rPr lang="en-US" i="0" dirty="0">
                <a:sym typeface="Calibri"/>
              </a:rPr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0" dirty="0" err="1">
                <a:sym typeface="Calibri"/>
              </a:rPr>
              <a:t>انقر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فوق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حالة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فردية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ثم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حدد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زر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</a:t>
            </a:r>
            <a:r>
              <a:rPr lang="ar-SA" i="0" dirty="0">
                <a:sym typeface="Calibri"/>
              </a:rPr>
              <a:t>تأشير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في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الجزء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العلوي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بجوار</a:t>
            </a:r>
            <a:r>
              <a:rPr lang="en-US" i="0" dirty="0">
                <a:sym typeface="Calibri"/>
              </a:rPr>
              <a:t> </a:t>
            </a:r>
            <a:r>
              <a:rPr lang="ar-SA" i="0" dirty="0" err="1">
                <a:sym typeface="Calibri"/>
              </a:rPr>
              <a:t>إ</a:t>
            </a:r>
            <a:r>
              <a:rPr lang="en-US" i="0" dirty="0" err="1">
                <a:sym typeface="Calibri"/>
              </a:rPr>
              <a:t>نشاء</a:t>
            </a:r>
            <a:r>
              <a:rPr lang="ar-SA" i="0" dirty="0">
                <a:sym typeface="Calibri"/>
              </a:rPr>
              <a:t> </a:t>
            </a:r>
            <a:r>
              <a:rPr lang="en-US" i="0" dirty="0" err="1"/>
              <a:t>واحد</a:t>
            </a:r>
            <a:r>
              <a:rPr lang="ar-SA" i="0" dirty="0" err="1"/>
              <a:t>ة</a:t>
            </a:r>
            <a:r>
              <a:rPr lang="en-US" i="0" dirty="0">
                <a:sym typeface="Calibri"/>
              </a:rPr>
              <a:t>. </a:t>
            </a:r>
            <a:r>
              <a:rPr lang="en-US" i="0" dirty="0" err="1">
                <a:sym typeface="Calibri"/>
              </a:rPr>
              <a:t>من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هنا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اتبع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نفس</a:t>
            </a:r>
            <a:r>
              <a:rPr lang="en-US" i="0" dirty="0">
                <a:sym typeface="Calibri"/>
              </a:rPr>
              <a:t> </a:t>
            </a:r>
            <a:r>
              <a:rPr lang="en-US" i="0" dirty="0" err="1">
                <a:sym typeface="Calibri"/>
              </a:rPr>
              <a:t>الخطوات</a:t>
            </a:r>
            <a:r>
              <a:rPr lang="en-US" i="0" dirty="0">
                <a:sym typeface="Calibri"/>
              </a:rPr>
              <a:t>.</a:t>
            </a:r>
            <a:endParaRPr lang="en-US" i="0" dirty="0"/>
          </a:p>
          <a:p>
            <a:endParaRPr lang="en-US" i="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BDC3750-5720-560B-2320-BA2988FE8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0609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90478" rtl="1">
              <a:buClr>
                <a:schemeClr val="dk1"/>
              </a:buClr>
              <a:buSzPts val="1100"/>
              <a:defRPr/>
            </a:pPr>
            <a:r>
              <a:rPr lang="ar-SA" b="1"/>
              <a:t>الشرح</a:t>
            </a:r>
            <a:endParaRPr lang="en-US" b="1"/>
          </a:p>
          <a:p>
            <a:pPr marL="185715" lvl="0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US" i="1" err="1"/>
              <a:t>بنهاية</a:t>
            </a:r>
            <a:r>
              <a:rPr lang="en-US" i="1"/>
              <a:t> </a:t>
            </a: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سيكون</a:t>
            </a:r>
            <a:r>
              <a:rPr lang="en-US" i="1"/>
              <a:t> </a:t>
            </a:r>
            <a:r>
              <a:rPr lang="en-US" i="1" err="1"/>
              <a:t>المشاركون</a:t>
            </a:r>
            <a:r>
              <a:rPr lang="en-US" i="1"/>
              <a:t> </a:t>
            </a:r>
            <a:r>
              <a:rPr lang="en-US" i="1" err="1"/>
              <a:t>قادرين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...</a:t>
            </a:r>
            <a:endParaRPr lang="en-US" b="0" i="1"/>
          </a:p>
          <a:p>
            <a:pPr marL="185715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ar-SA" b="0" i="0"/>
              <a:t>عرض </a:t>
            </a:r>
            <a:r>
              <a:rPr lang="en-US" b="0" i="0" err="1"/>
              <a:t>الشريحة</a:t>
            </a:r>
            <a:endParaRPr lang="en-US" b="0" i="0"/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/>
              <a:t>هل</a:t>
            </a:r>
            <a:r>
              <a:rPr lang="en-US" i="1"/>
              <a:t> </a:t>
            </a: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أسئلة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ن</a:t>
            </a:r>
            <a:r>
              <a:rPr lang="ar-SA" i="1"/>
              <a:t>واصل</a:t>
            </a:r>
            <a:r>
              <a:rPr lang="en-US" i="1"/>
              <a:t>؟</a:t>
            </a:r>
            <a:endParaRPr lang="en-US" b="0" i="1">
              <a:ea typeface="Helvetica Neue"/>
              <a:cs typeface="Helvetica Neue"/>
              <a:sym typeface="Helvetica Neue"/>
            </a:endParaRPr>
          </a:p>
          <a:p>
            <a:pPr marL="0" algn="r" defTabSz="914400" rtl="1" eaLnBrk="1" latinLnBrk="0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427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جماعية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قسّم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مجموعات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ar-SA"/>
              <a:t>٣-٥</a:t>
            </a:r>
            <a:r>
              <a:rPr lang="en-US"/>
              <a:t> </a:t>
            </a:r>
            <a:r>
              <a:rPr lang="en-US" err="1"/>
              <a:t>أشخاص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خصص</a:t>
            </a:r>
            <a:r>
              <a:rPr lang="en-US"/>
              <a:t> </a:t>
            </a:r>
            <a:r>
              <a:rPr lang="en-US" err="1"/>
              <a:t>وقتًا</a:t>
            </a:r>
            <a:r>
              <a:rPr lang="en-US"/>
              <a:t> </a:t>
            </a:r>
            <a:r>
              <a:rPr lang="en-US" err="1"/>
              <a:t>للمجموعات</a:t>
            </a:r>
            <a:r>
              <a:rPr lang="en-US"/>
              <a:t> </a:t>
            </a:r>
            <a:r>
              <a:rPr lang="en-US" err="1"/>
              <a:t>لمناقشة</a:t>
            </a:r>
            <a:r>
              <a:rPr lang="en-US"/>
              <a:t> </a:t>
            </a:r>
            <a:r>
              <a:rPr lang="en-US" err="1"/>
              <a:t>الأسئلة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اسمح</a:t>
            </a:r>
            <a:r>
              <a:rPr lang="en-US"/>
              <a:t> </a:t>
            </a:r>
            <a:r>
              <a:rPr lang="en-US" err="1"/>
              <a:t>للمجموعات</a:t>
            </a:r>
            <a:r>
              <a:rPr lang="en-US"/>
              <a:t> </a:t>
            </a:r>
            <a:r>
              <a:rPr lang="en-US" err="1"/>
              <a:t>بتقديم</a:t>
            </a:r>
            <a:r>
              <a:rPr lang="en-US"/>
              <a:t> </a:t>
            </a:r>
            <a:r>
              <a:rPr lang="en-US" err="1"/>
              <a:t>ملاحظاتهم</a:t>
            </a:r>
            <a:r>
              <a:rPr lang="en-US"/>
              <a:t> </a:t>
            </a:r>
            <a:r>
              <a:rPr lang="en-US" err="1"/>
              <a:t>و</a:t>
            </a:r>
            <a:r>
              <a:rPr lang="ar-SA"/>
              <a:t>قم بتدوين</a:t>
            </a:r>
            <a:r>
              <a:rPr lang="en-US"/>
              <a:t> </a:t>
            </a:r>
            <a:r>
              <a:rPr lang="en-US" err="1"/>
              <a:t>الإجماع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اللوح</a:t>
            </a:r>
            <a:r>
              <a:rPr lang="en-US"/>
              <a:t> </a:t>
            </a:r>
            <a:r>
              <a:rPr lang="en-US" err="1"/>
              <a:t>الورقي</a:t>
            </a:r>
            <a:r>
              <a:rPr lang="en-US"/>
              <a:t>.</a:t>
            </a:r>
          </a:p>
          <a:p>
            <a:pPr algn="r" rtl="1"/>
            <a:r>
              <a:rPr lang="en-US"/>
              <a:t> </a:t>
            </a:r>
          </a:p>
          <a:p>
            <a:pPr algn="r" rtl="1"/>
            <a:r>
              <a:rPr lang="en-US" b="1" err="1"/>
              <a:t>العمل</a:t>
            </a:r>
            <a:r>
              <a:rPr lang="en-US" b="1"/>
              <a:t> </a:t>
            </a:r>
            <a:r>
              <a:rPr lang="en-US" b="1" err="1"/>
              <a:t>الفردي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/>
              <a:t>امن</a:t>
            </a:r>
            <a:r>
              <a:rPr lang="en-US" sz="1200" err="1"/>
              <a:t>ح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ar-SA" sz="1200"/>
              <a:t>٥</a:t>
            </a:r>
            <a:r>
              <a:rPr lang="en-US" sz="1200"/>
              <a:t> </a:t>
            </a:r>
            <a:r>
              <a:rPr lang="en-US" sz="1200" err="1"/>
              <a:t>دقائق</a:t>
            </a:r>
            <a:r>
              <a:rPr lang="en-US" sz="1200"/>
              <a:t> </a:t>
            </a:r>
            <a:r>
              <a:rPr lang="en-US" sz="1200" err="1"/>
              <a:t>لتدوين</a:t>
            </a:r>
            <a:r>
              <a:rPr lang="en-US" sz="1200"/>
              <a:t> </a:t>
            </a:r>
            <a:r>
              <a:rPr lang="en-US" sz="1200" err="1"/>
              <a:t>الملاحظات</a:t>
            </a:r>
            <a:r>
              <a:rPr lang="ar-SA" sz="1200"/>
              <a:t> في 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دليل العمل ٣: </a:t>
            </a:r>
            <a:r>
              <a:rPr lang="en-US" sz="1200" b="1" err="1"/>
              <a:t>خطة</a:t>
            </a:r>
            <a:r>
              <a:rPr lang="en-US" sz="1200" b="1"/>
              <a:t> </a:t>
            </a:r>
            <a:r>
              <a:rPr lang="en-US" sz="1200" b="1" err="1"/>
              <a:t>تكامل</a:t>
            </a:r>
            <a:r>
              <a:rPr lang="ar-SA" sz="1200" b="1"/>
              <a:t> ن</a:t>
            </a:r>
            <a:r>
              <a:rPr lang="ar-SA" sz="1200" b="1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ظام إدارة المعلومات لحماية الطفل +</a:t>
            </a:r>
            <a:r>
              <a:rPr lang="en-US" sz="2000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8ABF2D3-D5AD-98EF-3FBA-165F14056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6070441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i="0" dirty="0"/>
              <a:t>الشرح</a:t>
            </a:r>
            <a:endParaRPr lang="en-US" b="1" i="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دعونا</a:t>
            </a:r>
            <a:r>
              <a:rPr lang="en-US" i="1" dirty="0"/>
              <a:t> </a:t>
            </a:r>
            <a:r>
              <a:rPr lang="en-US" i="1" dirty="0" err="1"/>
              <a:t>نلقي</a:t>
            </a:r>
            <a:r>
              <a:rPr lang="en-US" i="1" dirty="0"/>
              <a:t> </a:t>
            </a:r>
            <a:r>
              <a:rPr lang="en-US" i="1" dirty="0" err="1"/>
              <a:t>نظرة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ال</a:t>
            </a:r>
            <a:r>
              <a:rPr lang="ar-SA" i="1" dirty="0"/>
              <a:t>تصدير</a:t>
            </a:r>
            <a:r>
              <a:rPr lang="en-US" i="1" dirty="0"/>
              <a:t> </a:t>
            </a:r>
            <a:r>
              <a:rPr lang="en-US" i="1" dirty="0" err="1"/>
              <a:t>وال</a:t>
            </a:r>
            <a:r>
              <a:rPr lang="ar-SA" i="1" dirty="0"/>
              <a:t>تصدير</a:t>
            </a:r>
            <a:r>
              <a:rPr lang="en-US" i="1" dirty="0"/>
              <a:t> </a:t>
            </a:r>
            <a:r>
              <a:rPr lang="en-US" i="1" dirty="0" err="1"/>
              <a:t>المخصص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تساعدك</a:t>
            </a:r>
            <a:r>
              <a:rPr lang="en-US" i="1" dirty="0"/>
              <a:t> </a:t>
            </a:r>
            <a:r>
              <a:rPr lang="en-US" i="1" dirty="0" err="1"/>
              <a:t>الصادرات</a:t>
            </a:r>
            <a:r>
              <a:rPr lang="en-US" i="1" dirty="0"/>
              <a:t> </a:t>
            </a:r>
            <a:r>
              <a:rPr lang="en-US" i="1" dirty="0" err="1"/>
              <a:t>المخصصة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مقارنة</a:t>
            </a:r>
            <a:r>
              <a:rPr lang="en-US" i="1" dirty="0"/>
              <a:t> </a:t>
            </a:r>
            <a:r>
              <a:rPr lang="en-US" i="1" dirty="0" err="1"/>
              <a:t>المعلومات</a:t>
            </a:r>
            <a:r>
              <a:rPr lang="en-US" i="1" dirty="0"/>
              <a:t> </a:t>
            </a:r>
            <a:r>
              <a:rPr lang="en-US" i="1" dirty="0" err="1"/>
              <a:t>المسجلة</a:t>
            </a:r>
            <a:r>
              <a:rPr lang="en-US" i="1" dirty="0"/>
              <a:t> </a:t>
            </a:r>
            <a:r>
              <a:rPr lang="en-US" i="1" dirty="0" err="1"/>
              <a:t>لل</a:t>
            </a:r>
            <a:r>
              <a:rPr lang="ar-SA" i="1" dirty="0"/>
              <a:t>مجالات/ </a:t>
            </a:r>
            <a:r>
              <a:rPr lang="en-US" i="1" dirty="0" err="1"/>
              <a:t>النماذج</a:t>
            </a:r>
            <a:r>
              <a:rPr lang="en-US" i="1" dirty="0"/>
              <a:t> </a:t>
            </a:r>
            <a:r>
              <a:rPr lang="en-US" i="1" dirty="0" err="1"/>
              <a:t>الشائعة</a:t>
            </a:r>
            <a:r>
              <a:rPr lang="en-US" i="1" dirty="0"/>
              <a:t> </a:t>
            </a:r>
            <a:r>
              <a:rPr lang="en-US" i="1" dirty="0" err="1"/>
              <a:t>للعديد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الحالات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طريق</a:t>
            </a:r>
            <a:r>
              <a:rPr lang="en-US" i="1" dirty="0"/>
              <a:t> </a:t>
            </a:r>
            <a:r>
              <a:rPr lang="en-US" i="1" dirty="0" err="1"/>
              <a:t>تصديرها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ورقة</a:t>
            </a:r>
            <a:r>
              <a:rPr lang="en-US" i="1" dirty="0"/>
              <a:t> </a:t>
            </a:r>
            <a:r>
              <a:rPr lang="ar-SA" i="1" dirty="0"/>
              <a:t>إكسل.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تساعدك</a:t>
            </a:r>
            <a:r>
              <a:rPr lang="en-US" i="1" dirty="0"/>
              <a:t> </a:t>
            </a:r>
            <a:r>
              <a:rPr lang="en-US" i="1" dirty="0" err="1"/>
              <a:t>هذه</a:t>
            </a:r>
            <a:r>
              <a:rPr lang="en-US" i="1" dirty="0"/>
              <a:t> </a:t>
            </a:r>
            <a:r>
              <a:rPr lang="en-US" i="1" dirty="0" err="1"/>
              <a:t>الوظيفة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تحليل</a:t>
            </a:r>
            <a:r>
              <a:rPr lang="en-US" i="1" dirty="0"/>
              <a:t> </a:t>
            </a:r>
            <a:r>
              <a:rPr lang="en-US" i="1" dirty="0" err="1"/>
              <a:t>المعلومات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عدة</a:t>
            </a:r>
            <a:r>
              <a:rPr lang="en-US" i="1" dirty="0"/>
              <a:t> </a:t>
            </a:r>
            <a:r>
              <a:rPr lang="en-US" i="1" dirty="0" err="1"/>
              <a:t>حالات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نفس</a:t>
            </a:r>
            <a:r>
              <a:rPr lang="en-US" i="1" dirty="0"/>
              <a:t> </a:t>
            </a:r>
            <a:r>
              <a:rPr lang="en-US" i="1" dirty="0" err="1"/>
              <a:t>الوقت</a:t>
            </a:r>
            <a:r>
              <a:rPr lang="en-US" i="1" dirty="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يمكنك</a:t>
            </a:r>
            <a:r>
              <a:rPr lang="en-US" i="1" dirty="0"/>
              <a:t> </a:t>
            </a:r>
            <a:r>
              <a:rPr lang="en-US" i="1" dirty="0" err="1"/>
              <a:t>تصدير</a:t>
            </a:r>
            <a:r>
              <a:rPr lang="en-US" i="1" dirty="0"/>
              <a:t> </a:t>
            </a:r>
            <a:r>
              <a:rPr lang="en-US" i="1" dirty="0" err="1"/>
              <a:t>نموذج</a:t>
            </a:r>
            <a:r>
              <a:rPr lang="en-US" i="1" dirty="0"/>
              <a:t> (</a:t>
            </a:r>
            <a:r>
              <a:rPr lang="en-US" i="1" dirty="0" err="1"/>
              <a:t>نماذج</a:t>
            </a:r>
            <a:r>
              <a:rPr lang="en-US" i="1" dirty="0"/>
              <a:t>)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مجال</a:t>
            </a:r>
            <a:r>
              <a:rPr lang="en-US" i="1" dirty="0"/>
              <a:t> (</a:t>
            </a:r>
            <a:r>
              <a:rPr lang="en-US" i="1" dirty="0" err="1"/>
              <a:t>مجالات</a:t>
            </a:r>
            <a:r>
              <a:rPr lang="en-US" i="1" dirty="0"/>
              <a:t>) </a:t>
            </a:r>
            <a:r>
              <a:rPr lang="en-US" i="1" dirty="0" err="1"/>
              <a:t>معين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المثال</a:t>
            </a:r>
            <a:r>
              <a:rPr lang="en-US" i="1" dirty="0"/>
              <a:t> </a:t>
            </a:r>
            <a:r>
              <a:rPr lang="en-US" i="1" dirty="0" err="1"/>
              <a:t>لمقارنتها</a:t>
            </a:r>
            <a:r>
              <a:rPr lang="en-US" i="1" dirty="0"/>
              <a:t> </a:t>
            </a:r>
            <a:r>
              <a:rPr lang="en-US" i="1" dirty="0" err="1"/>
              <a:t>وتحديد</a:t>
            </a:r>
            <a:r>
              <a:rPr lang="en-US" i="1" dirty="0"/>
              <a:t> </a:t>
            </a:r>
            <a:r>
              <a:rPr lang="en-US" i="1" dirty="0" err="1"/>
              <a:t>احتياجات</a:t>
            </a:r>
            <a:r>
              <a:rPr lang="en-US" i="1" dirty="0"/>
              <a:t> </a:t>
            </a:r>
            <a:r>
              <a:rPr lang="en-US" i="1" dirty="0" err="1"/>
              <a:t>بناء</a:t>
            </a:r>
            <a:r>
              <a:rPr lang="en-US" i="1" dirty="0"/>
              <a:t> </a:t>
            </a:r>
            <a:r>
              <a:rPr lang="en-US" i="1" dirty="0" err="1"/>
              <a:t>القدرات</a:t>
            </a:r>
            <a:r>
              <a:rPr lang="en-US" i="1" dirty="0"/>
              <a:t> </a:t>
            </a:r>
            <a:r>
              <a:rPr lang="en-US" i="1" dirty="0" err="1"/>
              <a:t>والفجوات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الوثائق</a:t>
            </a:r>
            <a:r>
              <a:rPr lang="en-US" i="1" dirty="0"/>
              <a:t> </a:t>
            </a:r>
            <a:r>
              <a:rPr lang="en-US" i="1" dirty="0" err="1"/>
              <a:t>وما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ذلك</a:t>
            </a:r>
            <a:r>
              <a:rPr lang="en-US" i="1" dirty="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سبيل</a:t>
            </a:r>
            <a:r>
              <a:rPr lang="en-US" i="1" dirty="0"/>
              <a:t> </a:t>
            </a:r>
            <a:r>
              <a:rPr lang="en-US" i="1" dirty="0" err="1"/>
              <a:t>المثال</a:t>
            </a:r>
            <a:r>
              <a:rPr lang="ar-SA" i="1" dirty="0"/>
              <a:t>،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خلال</a:t>
            </a:r>
            <a:r>
              <a:rPr lang="en-US" i="1" dirty="0"/>
              <a:t> </a:t>
            </a:r>
            <a:r>
              <a:rPr lang="en-US" i="1" dirty="0" err="1"/>
              <a:t>تصدير</a:t>
            </a:r>
            <a:r>
              <a:rPr lang="en-US" i="1" dirty="0"/>
              <a:t> </a:t>
            </a:r>
            <a:r>
              <a:rPr lang="en-US" i="1" dirty="0" err="1"/>
              <a:t>خطة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</a:t>
            </a:r>
            <a:r>
              <a:rPr lang="en-US" i="1" dirty="0" err="1"/>
              <a:t>يمكنك</a:t>
            </a:r>
            <a:r>
              <a:rPr lang="en-US" i="1" dirty="0"/>
              <a:t> </a:t>
            </a:r>
            <a:r>
              <a:rPr lang="en-US" i="1" dirty="0" err="1"/>
              <a:t>معرفة</a:t>
            </a:r>
            <a:r>
              <a:rPr lang="en-US" i="1" dirty="0"/>
              <a:t> </a:t>
            </a:r>
            <a:r>
              <a:rPr lang="en-US" i="1" dirty="0" err="1"/>
              <a:t>ما</a:t>
            </a:r>
            <a:r>
              <a:rPr lang="en-US" i="1" dirty="0"/>
              <a:t> </a:t>
            </a:r>
            <a:r>
              <a:rPr lang="en-US" i="1" dirty="0" err="1"/>
              <a:t>إذا</a:t>
            </a:r>
            <a:r>
              <a:rPr lang="en-US" i="1" dirty="0"/>
              <a:t> </a:t>
            </a:r>
            <a:r>
              <a:rPr lang="en-US" i="1" dirty="0" err="1"/>
              <a:t>كان</a:t>
            </a:r>
            <a:r>
              <a:rPr lang="en-US" i="1" dirty="0"/>
              <a:t> </a:t>
            </a:r>
            <a:r>
              <a:rPr lang="en-US" i="1" dirty="0" err="1"/>
              <a:t>لدى</a:t>
            </a:r>
            <a:r>
              <a:rPr lang="en-US" i="1" dirty="0"/>
              <a:t> </a:t>
            </a:r>
            <a:r>
              <a:rPr lang="en-US" i="1" dirty="0" err="1"/>
              <a:t>أخصائيي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</a:t>
            </a:r>
            <a:r>
              <a:rPr lang="en-US" i="1" dirty="0" err="1"/>
              <a:t>أي</a:t>
            </a:r>
            <a:r>
              <a:rPr lang="en-US" i="1" dirty="0"/>
              <a:t> </a:t>
            </a:r>
            <a:r>
              <a:rPr lang="en-US" i="1" dirty="0" err="1"/>
              <a:t>ثغرات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قدرتهم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تطوير</a:t>
            </a:r>
            <a:r>
              <a:rPr lang="en-US" i="1" dirty="0"/>
              <a:t> </a:t>
            </a:r>
            <a:r>
              <a:rPr lang="en-US" i="1" dirty="0" err="1"/>
              <a:t>خطة</a:t>
            </a:r>
            <a:r>
              <a:rPr lang="en-US" i="1" dirty="0"/>
              <a:t> </a:t>
            </a:r>
            <a:r>
              <a:rPr lang="en-US" i="1" dirty="0" err="1"/>
              <a:t>عمل</a:t>
            </a:r>
            <a:r>
              <a:rPr lang="en-US" i="1" dirty="0"/>
              <a:t> </a:t>
            </a:r>
            <a:r>
              <a:rPr lang="en-US" i="1" dirty="0" err="1"/>
              <a:t>بناءً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الاحتياجات</a:t>
            </a:r>
            <a:r>
              <a:rPr lang="en-US" i="1" dirty="0"/>
              <a:t> </a:t>
            </a:r>
            <a:r>
              <a:rPr lang="en-US" i="1" dirty="0" err="1"/>
              <a:t>المحددة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الطفل</a:t>
            </a:r>
            <a:r>
              <a:rPr lang="en-US" i="1" dirty="0"/>
              <a:t> </a:t>
            </a:r>
            <a:r>
              <a:rPr lang="en-US" i="1" dirty="0" err="1"/>
              <a:t>والأسرة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يمكنك</a:t>
            </a:r>
            <a:r>
              <a:rPr lang="en-US" i="1" dirty="0"/>
              <a:t> </a:t>
            </a:r>
            <a:r>
              <a:rPr lang="en-US" i="1" dirty="0" err="1"/>
              <a:t>أيضًا</a:t>
            </a:r>
            <a:r>
              <a:rPr lang="en-US" i="1" dirty="0"/>
              <a:t> </a:t>
            </a:r>
            <a:r>
              <a:rPr lang="en-US" i="1" dirty="0" err="1"/>
              <a:t>استخدامه</a:t>
            </a:r>
            <a:r>
              <a:rPr lang="ar-SA" i="1" dirty="0" err="1"/>
              <a:t>ا</a:t>
            </a:r>
            <a:r>
              <a:rPr lang="en-US" i="1" dirty="0"/>
              <a:t> </a:t>
            </a:r>
            <a:r>
              <a:rPr lang="en-US" i="1" dirty="0" err="1"/>
              <a:t>لل</a:t>
            </a:r>
            <a:r>
              <a:rPr lang="ar-SA" i="1" dirty="0"/>
              <a:t>اطلاع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معلومات</a:t>
            </a:r>
            <a:r>
              <a:rPr lang="en-US" i="1" dirty="0"/>
              <a:t> </a:t>
            </a:r>
            <a:r>
              <a:rPr lang="en-US" i="1" dirty="0" err="1"/>
              <a:t>محددة</a:t>
            </a:r>
            <a:r>
              <a:rPr lang="en-US" i="1" dirty="0"/>
              <a:t> </a:t>
            </a:r>
            <a:r>
              <a:rPr lang="en-US" i="1" dirty="0" err="1"/>
              <a:t>تحتاجها</a:t>
            </a:r>
            <a:r>
              <a:rPr lang="en-US" i="1" dirty="0"/>
              <a:t> </a:t>
            </a:r>
            <a:r>
              <a:rPr lang="en-US" i="1" dirty="0" err="1"/>
              <a:t>لأدوات</a:t>
            </a:r>
            <a:r>
              <a:rPr lang="en-US" i="1" dirty="0"/>
              <a:t> </a:t>
            </a:r>
            <a:r>
              <a:rPr lang="en-US" i="1" dirty="0" err="1"/>
              <a:t>الإشراف</a:t>
            </a:r>
            <a:r>
              <a:rPr lang="en-US" i="1" dirty="0"/>
              <a:t> </a:t>
            </a:r>
            <a:r>
              <a:rPr lang="en-US" i="1" dirty="0" err="1"/>
              <a:t>الخاصة</a:t>
            </a:r>
            <a:r>
              <a:rPr lang="en-US" i="1" dirty="0"/>
              <a:t> </a:t>
            </a:r>
            <a:r>
              <a:rPr lang="en-US" i="1" dirty="0" err="1"/>
              <a:t>بك</a:t>
            </a:r>
            <a:r>
              <a:rPr lang="en-US" i="1" dirty="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أمثلة</a:t>
            </a:r>
            <a:r>
              <a:rPr lang="en-US" i="1" dirty="0"/>
              <a:t>: </a:t>
            </a:r>
            <a:r>
              <a:rPr lang="en-US" i="1" dirty="0" err="1"/>
              <a:t>قبل</a:t>
            </a:r>
            <a:r>
              <a:rPr lang="en-US" i="1" dirty="0"/>
              <a:t> </a:t>
            </a:r>
            <a:r>
              <a:rPr lang="en-US" i="1" dirty="0" err="1"/>
              <a:t>اجتماع</a:t>
            </a:r>
            <a:r>
              <a:rPr lang="en-US" i="1" dirty="0"/>
              <a:t> </a:t>
            </a:r>
            <a:r>
              <a:rPr lang="ar-SA" i="1" dirty="0"/>
              <a:t>إدارة الحالة،</a:t>
            </a:r>
            <a:r>
              <a:rPr lang="en-US" i="1" dirty="0"/>
              <a:t> </a:t>
            </a:r>
            <a:r>
              <a:rPr lang="en-US" i="1" dirty="0" err="1"/>
              <a:t>يمكنك</a:t>
            </a:r>
            <a:r>
              <a:rPr lang="en-US" i="1" dirty="0"/>
              <a:t> </a:t>
            </a:r>
            <a:r>
              <a:rPr lang="en-US" i="1" dirty="0" err="1"/>
              <a:t>تصدير</a:t>
            </a:r>
            <a:r>
              <a:rPr lang="en-US" i="1" dirty="0"/>
              <a:t> </a:t>
            </a:r>
            <a:r>
              <a:rPr lang="en-US" i="1" dirty="0" err="1"/>
              <a:t>بعض</a:t>
            </a:r>
            <a:r>
              <a:rPr lang="en-US" i="1" dirty="0"/>
              <a:t> </a:t>
            </a:r>
            <a:r>
              <a:rPr lang="en-US" i="1" dirty="0" err="1"/>
              <a:t>التقارير</a:t>
            </a:r>
            <a:r>
              <a:rPr lang="en-US" i="1" dirty="0"/>
              <a:t> </a:t>
            </a:r>
            <a:r>
              <a:rPr lang="en-US" i="1" dirty="0" err="1"/>
              <a:t>لمعرفة</a:t>
            </a:r>
            <a:r>
              <a:rPr lang="en-US" i="1" dirty="0"/>
              <a:t> </a:t>
            </a:r>
            <a:r>
              <a:rPr lang="en-US" i="1" dirty="0" err="1"/>
              <a:t>عدد</a:t>
            </a:r>
            <a:r>
              <a:rPr lang="en-US" i="1" dirty="0"/>
              <a:t> </a:t>
            </a:r>
            <a:r>
              <a:rPr lang="en-US" i="1" dirty="0" err="1"/>
              <a:t>ال</a:t>
            </a:r>
            <a:r>
              <a:rPr lang="ar-SA" i="1" dirty="0"/>
              <a:t>حالات</a:t>
            </a:r>
            <a:r>
              <a:rPr lang="en-US" i="1" dirty="0"/>
              <a:t> </a:t>
            </a:r>
            <a:r>
              <a:rPr lang="en-US" i="1" dirty="0" err="1"/>
              <a:t>الحالي</a:t>
            </a:r>
            <a:r>
              <a:rPr lang="en-US" i="1" dirty="0"/>
              <a:t> </a:t>
            </a:r>
            <a:r>
              <a:rPr lang="en-US" i="1" dirty="0" err="1"/>
              <a:t>ومخاوف</a:t>
            </a:r>
            <a:r>
              <a:rPr lang="en-US" i="1" dirty="0"/>
              <a:t> </a:t>
            </a:r>
            <a:r>
              <a:rPr lang="en-US" i="1" dirty="0" err="1"/>
              <a:t>الحماية</a:t>
            </a:r>
            <a:r>
              <a:rPr lang="en-US" i="1" dirty="0"/>
              <a:t> </a:t>
            </a:r>
            <a:r>
              <a:rPr lang="en-US" i="1" dirty="0" err="1"/>
              <a:t>والحالات</a:t>
            </a:r>
            <a:r>
              <a:rPr lang="en-US" i="1" dirty="0"/>
              <a:t> </a:t>
            </a:r>
            <a:r>
              <a:rPr lang="en-US" i="1" dirty="0" err="1"/>
              <a:t>عالية</a:t>
            </a:r>
            <a:r>
              <a:rPr lang="en-US" i="1" dirty="0"/>
              <a:t> </a:t>
            </a:r>
            <a:r>
              <a:rPr lang="en-US" i="1" dirty="0" err="1"/>
              <a:t>المخاطر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المهم</a:t>
            </a:r>
            <a:r>
              <a:rPr lang="en-US" i="1" dirty="0"/>
              <a:t> </a:t>
            </a:r>
            <a:r>
              <a:rPr lang="en-US" i="1" dirty="0" err="1"/>
              <a:t>ملاحظة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التصدير</a:t>
            </a:r>
            <a:r>
              <a:rPr lang="en-US" i="1" dirty="0"/>
              <a:t> </a:t>
            </a:r>
            <a:r>
              <a:rPr lang="en-US" i="1" dirty="0" err="1"/>
              <a:t>لا</a:t>
            </a:r>
            <a:r>
              <a:rPr lang="en-US" i="1" dirty="0"/>
              <a:t> </a:t>
            </a:r>
            <a:r>
              <a:rPr lang="en-US" i="1" dirty="0" err="1"/>
              <a:t>يستخدم</a:t>
            </a:r>
            <a:r>
              <a:rPr lang="en-US" i="1" dirty="0"/>
              <a:t> </a:t>
            </a:r>
            <a:r>
              <a:rPr lang="en-US" i="1" dirty="0" err="1"/>
              <a:t>فقط</a:t>
            </a:r>
            <a:r>
              <a:rPr lang="en-US" i="1" dirty="0"/>
              <a:t> </a:t>
            </a:r>
            <a:r>
              <a:rPr lang="en-US" i="1" dirty="0" err="1"/>
              <a:t>للإشراف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لأخصائي</a:t>
            </a:r>
            <a:r>
              <a:rPr lang="ar-SA" i="1" dirty="0" err="1"/>
              <a:t>ي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</a:t>
            </a:r>
            <a:r>
              <a:rPr lang="en-US" i="1" dirty="0" err="1"/>
              <a:t>أيضًا</a:t>
            </a:r>
            <a:r>
              <a:rPr lang="en-US" i="1" dirty="0"/>
              <a:t> </a:t>
            </a:r>
            <a:r>
              <a:rPr lang="en-US" i="1" dirty="0" err="1"/>
              <a:t>تصدير</a:t>
            </a:r>
            <a:r>
              <a:rPr lang="en-US" i="1" dirty="0"/>
              <a:t> </a:t>
            </a:r>
            <a:r>
              <a:rPr lang="en-US" i="1" dirty="0" err="1"/>
              <a:t>المعلومات</a:t>
            </a:r>
            <a:r>
              <a:rPr lang="en-US" i="1" dirty="0"/>
              <a:t> </a:t>
            </a:r>
            <a:r>
              <a:rPr lang="en-US" i="1" dirty="0" err="1"/>
              <a:t>إذا</a:t>
            </a:r>
            <a:r>
              <a:rPr lang="en-US" i="1" dirty="0"/>
              <a:t> </a:t>
            </a:r>
            <a:r>
              <a:rPr lang="en-US" i="1" dirty="0" err="1"/>
              <a:t>كانوا</a:t>
            </a:r>
            <a:r>
              <a:rPr lang="en-US" i="1" dirty="0"/>
              <a:t> </a:t>
            </a:r>
            <a:r>
              <a:rPr lang="en-US" i="1" dirty="0" err="1"/>
              <a:t>يريدون</a:t>
            </a:r>
            <a:r>
              <a:rPr lang="en-US" i="1" dirty="0"/>
              <a:t> </a:t>
            </a:r>
            <a:r>
              <a:rPr lang="en-US" i="1" dirty="0" err="1"/>
              <a:t>رؤية</a:t>
            </a:r>
            <a:r>
              <a:rPr lang="en-US" i="1" dirty="0"/>
              <a:t> </a:t>
            </a:r>
            <a:r>
              <a:rPr lang="en-US" i="1" dirty="0" err="1"/>
              <a:t>نظرة</a:t>
            </a:r>
            <a:r>
              <a:rPr lang="en-US" i="1" dirty="0"/>
              <a:t> </a:t>
            </a:r>
            <a:r>
              <a:rPr lang="en-US" i="1" dirty="0" err="1"/>
              <a:t>عامة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حالاتهم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استخدام</a:t>
            </a:r>
            <a:r>
              <a:rPr lang="en-US" i="1" dirty="0"/>
              <a:t> </a:t>
            </a:r>
            <a:r>
              <a:rPr lang="en-US" i="1" dirty="0" err="1"/>
              <a:t>هذه</a:t>
            </a:r>
            <a:r>
              <a:rPr lang="en-US" i="1" dirty="0"/>
              <a:t> </a:t>
            </a:r>
            <a:r>
              <a:rPr lang="en-US" i="1" dirty="0" err="1"/>
              <a:t>الوظائف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قبل</a:t>
            </a:r>
            <a:r>
              <a:rPr lang="en-US" i="1" dirty="0"/>
              <a:t> </a:t>
            </a:r>
            <a:r>
              <a:rPr lang="en-US" i="1" dirty="0" err="1"/>
              <a:t>أفراد</a:t>
            </a:r>
            <a:r>
              <a:rPr lang="en-US" i="1" dirty="0"/>
              <a:t> </a:t>
            </a:r>
            <a:r>
              <a:rPr lang="en-US" i="1" dirty="0" err="1"/>
              <a:t>آخرين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المؤسسات</a:t>
            </a:r>
            <a:r>
              <a:rPr lang="en-US" i="1" dirty="0"/>
              <a:t> </a:t>
            </a:r>
            <a:r>
              <a:rPr lang="en-US" i="1" dirty="0" err="1"/>
              <a:t>بناءً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وظائف</a:t>
            </a:r>
            <a:r>
              <a:rPr lang="en-US" i="1" dirty="0"/>
              <a:t> </a:t>
            </a:r>
            <a:r>
              <a:rPr lang="en-US" i="1" dirty="0" err="1"/>
              <a:t>دور</a:t>
            </a:r>
            <a:r>
              <a:rPr lang="en-US" i="1" dirty="0"/>
              <a:t> </a:t>
            </a:r>
            <a:r>
              <a:rPr lang="en-US" i="1" dirty="0" err="1"/>
              <a:t>المستخدم</a:t>
            </a:r>
            <a:r>
              <a:rPr lang="en-US" i="1" dirty="0"/>
              <a:t> </a:t>
            </a:r>
            <a:r>
              <a:rPr lang="en-US" i="1" dirty="0" err="1"/>
              <a:t>الخاصة</a:t>
            </a:r>
            <a:r>
              <a:rPr lang="en-US" i="1" dirty="0"/>
              <a:t> </a:t>
            </a:r>
            <a:r>
              <a:rPr lang="en-US" i="1" dirty="0" err="1"/>
              <a:t>بهم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ومع</a:t>
            </a:r>
            <a:r>
              <a:rPr lang="en-US" i="1" dirty="0"/>
              <a:t> </a:t>
            </a:r>
            <a:r>
              <a:rPr lang="en-US" i="1" dirty="0" err="1"/>
              <a:t>ذلك</a:t>
            </a:r>
            <a:r>
              <a:rPr lang="ar-SA" i="1" dirty="0"/>
              <a:t>، </a:t>
            </a:r>
            <a:r>
              <a:rPr lang="en-US" i="1" dirty="0" err="1"/>
              <a:t>بمجرد</a:t>
            </a:r>
            <a:r>
              <a:rPr lang="en-US" i="1" dirty="0"/>
              <a:t> </a:t>
            </a:r>
            <a:r>
              <a:rPr lang="en-US" i="1" dirty="0" err="1"/>
              <a:t>تصدير</a:t>
            </a:r>
            <a:r>
              <a:rPr lang="en-US" i="1" dirty="0"/>
              <a:t> </a:t>
            </a:r>
            <a:r>
              <a:rPr lang="en-US" i="1" dirty="0" err="1"/>
              <a:t>الملفات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ملف</a:t>
            </a:r>
            <a:r>
              <a:rPr lang="en-US" i="1" dirty="0"/>
              <a:t> </a:t>
            </a:r>
            <a:r>
              <a:rPr lang="ar-SA" i="1" dirty="0"/>
              <a:t>إكسل</a:t>
            </a:r>
            <a:r>
              <a:rPr lang="en-US" i="1" dirty="0"/>
              <a:t> </a:t>
            </a:r>
            <a:r>
              <a:rPr lang="en-US" i="1" dirty="0" err="1"/>
              <a:t>و</a:t>
            </a:r>
            <a:r>
              <a:rPr lang="ar-SA" i="1" dirty="0"/>
              <a:t>/ 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طباعتها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الورق</a:t>
            </a:r>
            <a:r>
              <a:rPr lang="ar-SA" i="1" dirty="0"/>
              <a:t>، </a:t>
            </a:r>
            <a:r>
              <a:rPr lang="en-US" i="1" dirty="0" err="1"/>
              <a:t>لن</a:t>
            </a:r>
            <a:r>
              <a:rPr lang="en-US" i="1" dirty="0"/>
              <a:t> </a:t>
            </a:r>
            <a:r>
              <a:rPr lang="en-US" i="1" dirty="0" err="1"/>
              <a:t>تعد</a:t>
            </a:r>
            <a:r>
              <a:rPr lang="en-US" i="1" dirty="0"/>
              <a:t> </a:t>
            </a:r>
            <a:r>
              <a:rPr lang="en-US" i="1" dirty="0" err="1"/>
              <a:t>محمية</a:t>
            </a:r>
            <a:r>
              <a:rPr lang="en-US" i="1" dirty="0"/>
              <a:t> </a:t>
            </a:r>
            <a:r>
              <a:rPr lang="en-US" i="1" dirty="0" err="1"/>
              <a:t>بواسطة</a:t>
            </a:r>
            <a:r>
              <a:rPr lang="en-US" i="1" dirty="0"/>
              <a:t> </a:t>
            </a:r>
            <a:r>
              <a:rPr lang="en-US" i="1" dirty="0" err="1"/>
              <a:t>ميزات</a:t>
            </a:r>
            <a:r>
              <a:rPr lang="en-US" i="1" dirty="0"/>
              <a:t> </a:t>
            </a:r>
            <a:r>
              <a:rPr lang="en-US" i="1" dirty="0" err="1"/>
              <a:t>أمان</a:t>
            </a:r>
            <a:r>
              <a:rPr lang="en-US" i="1" dirty="0"/>
              <a:t> </a:t>
            </a:r>
            <a:r>
              <a:rPr lang="ar-SA" i="1" dirty="0"/>
              <a:t>نظام إدارة المعلومات لحماية الطفل+</a:t>
            </a:r>
            <a:r>
              <a:rPr lang="en-US" i="1" dirty="0"/>
              <a:t> </a:t>
            </a:r>
            <a:r>
              <a:rPr lang="en-US" i="1" dirty="0" err="1"/>
              <a:t>وبالتالي</a:t>
            </a:r>
            <a:r>
              <a:rPr lang="en-US" i="1" dirty="0"/>
              <a:t> </a:t>
            </a:r>
            <a:r>
              <a:rPr lang="en-US" i="1" dirty="0" err="1"/>
              <a:t>ستكون</a:t>
            </a:r>
            <a:r>
              <a:rPr lang="en-US" i="1" dirty="0"/>
              <a:t> </a:t>
            </a: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حاجة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تدابير</a:t>
            </a:r>
            <a:r>
              <a:rPr lang="en-US" i="1" dirty="0"/>
              <a:t> </a:t>
            </a:r>
            <a:r>
              <a:rPr lang="en-US" i="1" dirty="0" err="1"/>
              <a:t>حماية</a:t>
            </a:r>
            <a:r>
              <a:rPr lang="en-US" i="1" dirty="0"/>
              <a:t> </a:t>
            </a:r>
            <a:r>
              <a:rPr lang="en-US" i="1" dirty="0" err="1"/>
              <a:t>البيانات</a:t>
            </a:r>
            <a:r>
              <a:rPr lang="en-US" i="1" dirty="0"/>
              <a:t> </a:t>
            </a:r>
            <a:r>
              <a:rPr lang="en-US" i="1" dirty="0" err="1"/>
              <a:t>الأخرى</a:t>
            </a:r>
            <a:r>
              <a:rPr lang="en-US" i="1" dirty="0"/>
              <a:t>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u="none" dirty="0" err="1"/>
              <a:t>يمكن</a:t>
            </a:r>
            <a:r>
              <a:rPr lang="en-US" i="1" u="none" dirty="0"/>
              <a:t> </a:t>
            </a:r>
            <a:r>
              <a:rPr lang="en-US" i="1" u="none" dirty="0" err="1"/>
              <a:t>لأدوار</a:t>
            </a:r>
            <a:r>
              <a:rPr lang="en-US" i="1" u="none" dirty="0"/>
              <a:t> </a:t>
            </a:r>
            <a:r>
              <a:rPr lang="en-US" i="1" u="none" dirty="0" err="1"/>
              <a:t>معينة</a:t>
            </a:r>
            <a:r>
              <a:rPr lang="en-US" i="1" u="none" dirty="0"/>
              <a:t> </a:t>
            </a:r>
            <a:r>
              <a:rPr lang="en-US" i="1" u="none" dirty="0" err="1"/>
              <a:t>فقط</a:t>
            </a:r>
            <a:r>
              <a:rPr lang="en-US" i="1" u="none" dirty="0"/>
              <a:t> </a:t>
            </a:r>
            <a:r>
              <a:rPr lang="en-US" i="1" u="none" dirty="0" err="1"/>
              <a:t>استخدام</a:t>
            </a:r>
            <a:r>
              <a:rPr lang="en-US" i="1" u="none" dirty="0"/>
              <a:t> </a:t>
            </a:r>
            <a:r>
              <a:rPr lang="en-US" i="1" u="none" dirty="0" err="1"/>
              <a:t>وظيفة</a:t>
            </a:r>
            <a:r>
              <a:rPr lang="en-US" i="1" u="none" dirty="0"/>
              <a:t> </a:t>
            </a:r>
            <a:r>
              <a:rPr lang="en-US" i="1" u="none" dirty="0" err="1"/>
              <a:t>التصدير</a:t>
            </a:r>
            <a:r>
              <a:rPr lang="en-US" i="1" u="none" dirty="0"/>
              <a:t> </a:t>
            </a:r>
            <a:r>
              <a:rPr lang="en-US" i="1" u="none" dirty="0" err="1"/>
              <a:t>المخصص</a:t>
            </a:r>
            <a:r>
              <a:rPr lang="en-US" i="1" u="none" dirty="0"/>
              <a:t> (</a:t>
            </a:r>
            <a:r>
              <a:rPr lang="en-US" i="1" u="none" dirty="0" err="1"/>
              <a:t>مستوى</a:t>
            </a:r>
            <a:r>
              <a:rPr lang="en-US" i="1" u="none" dirty="0"/>
              <a:t> </a:t>
            </a:r>
            <a:r>
              <a:rPr lang="en-US" i="1" u="none" dirty="0" err="1"/>
              <a:t>المشرف</a:t>
            </a:r>
            <a:r>
              <a:rPr lang="en-US" i="1" u="none" dirty="0"/>
              <a:t>). </a:t>
            </a:r>
            <a:r>
              <a:rPr lang="en-US" i="1" u="none" dirty="0" err="1"/>
              <a:t>يتم</a:t>
            </a:r>
            <a:r>
              <a:rPr lang="en-US" i="1" u="none" dirty="0"/>
              <a:t> </a:t>
            </a:r>
            <a:r>
              <a:rPr lang="en-US" i="1" u="none" dirty="0" err="1"/>
              <a:t>تحديد</a:t>
            </a:r>
            <a:r>
              <a:rPr lang="en-US" i="1" u="none" dirty="0"/>
              <a:t> </a:t>
            </a:r>
            <a:r>
              <a:rPr lang="en-US" i="1" u="none" dirty="0" err="1"/>
              <a:t>ذلك</a:t>
            </a:r>
            <a:r>
              <a:rPr lang="en-US" i="1" u="none" dirty="0"/>
              <a:t> </a:t>
            </a:r>
            <a:r>
              <a:rPr lang="en-US" i="1" u="none" dirty="0" err="1"/>
              <a:t>على</a:t>
            </a:r>
            <a:r>
              <a:rPr lang="en-US" i="1" u="none" dirty="0"/>
              <a:t> </a:t>
            </a:r>
            <a:r>
              <a:rPr lang="en-US" i="1" u="none" dirty="0" err="1"/>
              <a:t>المستوى</a:t>
            </a:r>
            <a:r>
              <a:rPr lang="en-US" i="1" u="none" dirty="0"/>
              <a:t> </a:t>
            </a:r>
            <a:r>
              <a:rPr lang="en-US" i="1" u="none" dirty="0" err="1"/>
              <a:t>الإداري</a:t>
            </a:r>
            <a:r>
              <a:rPr lang="en-US" i="1" u="none" dirty="0"/>
              <a:t> </a:t>
            </a:r>
            <a:r>
              <a:rPr lang="en-US" i="1" u="none" dirty="0" err="1"/>
              <a:t>والإعداد</a:t>
            </a:r>
            <a:r>
              <a:rPr lang="en-US" i="1" u="none" dirty="0"/>
              <a:t> </a:t>
            </a:r>
            <a:r>
              <a:rPr lang="en-US" i="1" u="none" dirty="0" err="1"/>
              <a:t>من</a:t>
            </a:r>
            <a:r>
              <a:rPr lang="en-US" i="1" u="none" dirty="0"/>
              <a:t> </a:t>
            </a:r>
            <a:r>
              <a:rPr lang="en-US" i="1" u="none" dirty="0" err="1"/>
              <a:t>قبل</a:t>
            </a:r>
            <a:r>
              <a:rPr lang="en-US" i="1" u="none" dirty="0"/>
              <a:t> </a:t>
            </a:r>
            <a:r>
              <a:rPr lang="en-US" i="1" u="none" dirty="0" err="1"/>
              <a:t>المسؤول</a:t>
            </a:r>
            <a:r>
              <a:rPr lang="en-US" i="1" u="none" dirty="0"/>
              <a:t>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dirty="0" err="1"/>
              <a:t>تجريب</a:t>
            </a:r>
            <a:endParaRPr lang="en-US" b="1" dirty="0"/>
          </a:p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</a:t>
            </a:r>
            <a:r>
              <a:rPr lang="ar-SA" sz="1200" b="1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تصدير</a:t>
            </a:r>
            <a:r>
              <a:rPr lang="en-US" sz="1200" b="1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وال</a:t>
            </a:r>
            <a:r>
              <a:rPr lang="ar-SA" sz="1200" b="1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تصدير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المخصص</a:t>
            </a: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انظر</a:t>
            </a:r>
            <a:r>
              <a:rPr lang="en-US" dirty="0"/>
              <a:t> </a:t>
            </a:r>
            <a:r>
              <a:rPr lang="en-US" dirty="0" err="1"/>
              <a:t>رابط</a:t>
            </a:r>
            <a:r>
              <a:rPr lang="en-US" dirty="0"/>
              <a:t> </a:t>
            </a:r>
            <a:r>
              <a:rPr lang="en-US" dirty="0" err="1"/>
              <a:t>الفيديو</a:t>
            </a:r>
            <a:r>
              <a:rPr lang="en-US" dirty="0"/>
              <a:t> </a:t>
            </a:r>
            <a:r>
              <a:rPr lang="en-US" dirty="0" err="1"/>
              <a:t>وشرائح</a:t>
            </a:r>
            <a:r>
              <a:rPr lang="en-US" dirty="0"/>
              <a:t> </a:t>
            </a:r>
            <a:r>
              <a:rPr lang="ar-SA" dirty="0"/>
              <a:t> العرض ١٤٦-١٥٠  </a:t>
            </a:r>
            <a:r>
              <a:rPr lang="ar-SA" i="1" dirty="0"/>
              <a:t>لنظام إدارة المعلومات لحماية الطفل+</a:t>
            </a:r>
            <a:r>
              <a:rPr lang="en-US" i="1" dirty="0"/>
              <a:t> </a:t>
            </a:r>
            <a:endParaRPr lang="ar-SA" dirty="0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ملاحظة</a:t>
            </a:r>
            <a:r>
              <a:rPr lang="en-US" dirty="0"/>
              <a:t>: </a:t>
            </a:r>
            <a:r>
              <a:rPr lang="en-US" dirty="0" err="1"/>
              <a:t>عدم</a:t>
            </a:r>
            <a:r>
              <a:rPr lang="en-US" dirty="0"/>
              <a:t> </a:t>
            </a:r>
            <a:r>
              <a:rPr lang="en-US" dirty="0" err="1"/>
              <a:t>اختيار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حالات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ar-SA" i="1" dirty="0"/>
              <a:t>نظام إدارة المعلومات لحماية الطفل+</a:t>
            </a:r>
            <a:r>
              <a:rPr lang="en-US" i="1" dirty="0"/>
              <a:t> </a:t>
            </a:r>
            <a:r>
              <a:rPr lang="en-US" dirty="0" err="1"/>
              <a:t>يعادل</a:t>
            </a:r>
            <a:r>
              <a:rPr lang="en-US" dirty="0"/>
              <a:t> </a:t>
            </a:r>
            <a:r>
              <a:rPr lang="en-US" dirty="0" err="1"/>
              <a:t>اختيارهم</a:t>
            </a:r>
            <a:r>
              <a:rPr lang="en-US" dirty="0"/>
              <a:t> </a:t>
            </a:r>
            <a:r>
              <a:rPr lang="en-US" dirty="0" err="1"/>
              <a:t>جميعًا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dirty="0" err="1"/>
              <a:t>انظردليل</a:t>
            </a:r>
            <a:r>
              <a:rPr lang="ar-SA" dirty="0"/>
              <a:t> المستخدم</a:t>
            </a:r>
            <a:r>
              <a:rPr lang="en-US" dirty="0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CPIMS + </a:t>
            </a:r>
            <a:r>
              <a:rPr lang="ar-SA" dirty="0">
                <a:solidFill>
                  <a:srgbClr val="026794"/>
                </a:solidFill>
              </a:rPr>
              <a:t> </a:t>
            </a:r>
            <a:r>
              <a:rPr lang="en-US" dirty="0" err="1"/>
              <a:t>إنشاء</a:t>
            </a:r>
            <a:r>
              <a:rPr lang="en-US" dirty="0"/>
              <a:t> </a:t>
            </a:r>
            <a:r>
              <a:rPr lang="en-US" dirty="0" err="1"/>
              <a:t>الحادث</a:t>
            </a:r>
            <a:r>
              <a:rPr lang="ar-SA" dirty="0" err="1"/>
              <a:t>ة</a:t>
            </a:r>
            <a:r>
              <a:rPr lang="en-US" dirty="0"/>
              <a:t> / </a:t>
            </a:r>
            <a:r>
              <a:rPr lang="en-US" dirty="0" err="1"/>
              <a:t>تصدير</a:t>
            </a:r>
            <a:r>
              <a:rPr lang="en-US" dirty="0"/>
              <a:t> </a:t>
            </a:r>
            <a:r>
              <a:rPr lang="en-US" dirty="0" err="1"/>
              <a:t>المعلومات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السجلات</a:t>
            </a:r>
            <a:endParaRPr lang="en-US" dirty="0"/>
          </a:p>
          <a:p>
            <a:pPr marL="0" indent="0" algn="r" defTabSz="914400" rtl="1" eaLnBrk="1" latinLnBrk="0" hangingPunct="1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E953585-C5F2-C19A-E1DC-94DBC10EE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0285671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i="0"/>
              <a:t>الشرح</a:t>
            </a:r>
            <a:endParaRPr lang="en-US" b="1" i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يتيح</a:t>
            </a:r>
            <a:r>
              <a:rPr lang="en-US" i="1"/>
              <a:t> </a:t>
            </a:r>
            <a:r>
              <a:rPr lang="en-US" i="1" err="1"/>
              <a:t>لك</a:t>
            </a:r>
            <a:r>
              <a:rPr lang="en-US" i="1"/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  <a:r>
              <a:rPr lang="en-US" i="1" err="1"/>
              <a:t>استرداد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تحتاجها</a:t>
            </a:r>
            <a:r>
              <a:rPr lang="en-US" i="1"/>
              <a:t> </a:t>
            </a:r>
            <a:r>
              <a:rPr lang="en-US" i="1" err="1"/>
              <a:t>لأنشطة</a:t>
            </a:r>
            <a:r>
              <a:rPr lang="en-US" i="1"/>
              <a:t> </a:t>
            </a:r>
            <a:r>
              <a:rPr lang="en-US" i="1" err="1"/>
              <a:t>الإشراف</a:t>
            </a:r>
            <a:r>
              <a:rPr lang="en-US" i="1"/>
              <a:t> </a:t>
            </a:r>
            <a:r>
              <a:rPr lang="en-US" i="1" err="1"/>
              <a:t>الأخرى</a:t>
            </a:r>
            <a:r>
              <a:rPr lang="en-US" i="1"/>
              <a:t> </a:t>
            </a:r>
            <a:r>
              <a:rPr lang="en-US" i="1" err="1"/>
              <a:t>بسهولة</a:t>
            </a:r>
            <a:endParaRPr lang="en-US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سجل</a:t>
            </a:r>
            <a:r>
              <a:rPr lang="en-US" b="1" i="1"/>
              <a:t> </a:t>
            </a:r>
            <a:r>
              <a:rPr lang="en-US" b="1" i="1" err="1"/>
              <a:t>الإشراف</a:t>
            </a:r>
            <a:r>
              <a:rPr lang="en-US" b="1" i="1"/>
              <a:t> </a:t>
            </a:r>
            <a:r>
              <a:rPr lang="en-US" b="1" i="1" err="1"/>
              <a:t>الفردي</a:t>
            </a:r>
            <a:endParaRPr lang="en-US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توجيه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ar-SA"/>
              <a:t> </a:t>
            </a:r>
            <a:r>
              <a:rPr lang="ar-SA" b="1"/>
              <a:t>دليل العمل الصفحة ٤٢</a:t>
            </a:r>
            <a:r>
              <a:rPr lang="en-US" b="1"/>
              <a:t>:</a:t>
            </a:r>
            <a:r>
              <a:rPr lang="en-US" b="1" err="1"/>
              <a:t>سجل</a:t>
            </a:r>
            <a:r>
              <a:rPr lang="en-US" b="1"/>
              <a:t> </a:t>
            </a:r>
            <a:r>
              <a:rPr lang="en-US" b="1" err="1"/>
              <a:t>الإشراف</a:t>
            </a:r>
            <a:r>
              <a:rPr lang="en-US" b="1"/>
              <a:t> </a:t>
            </a:r>
            <a:r>
              <a:rPr lang="en-US" b="1" err="1"/>
              <a:t>الفردي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كم</a:t>
            </a:r>
            <a:r>
              <a:rPr lang="en-US" i="1"/>
              <a:t> </a:t>
            </a:r>
            <a:r>
              <a:rPr lang="en-US" i="1" err="1"/>
              <a:t>عدد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en-US" i="1"/>
              <a:t> </a:t>
            </a:r>
            <a:r>
              <a:rPr lang="en-US" i="1" err="1"/>
              <a:t>الجديدة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سجلها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عدد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en-US" i="1"/>
              <a:t> </a:t>
            </a:r>
            <a:r>
              <a:rPr lang="en-US" i="1" err="1"/>
              <a:t>عالية</a:t>
            </a:r>
            <a:r>
              <a:rPr lang="en-US" i="1"/>
              <a:t> </a:t>
            </a:r>
            <a:r>
              <a:rPr lang="en-US" i="1" err="1"/>
              <a:t>الخطورة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تتطلب</a:t>
            </a:r>
            <a:r>
              <a:rPr lang="en-US" i="1"/>
              <a:t> </a:t>
            </a:r>
            <a:r>
              <a:rPr lang="en-US" i="1" err="1"/>
              <a:t>إجراءات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استجابة</a:t>
            </a:r>
            <a:r>
              <a:rPr lang="en-US" i="1"/>
              <a:t> </a:t>
            </a:r>
            <a:r>
              <a:rPr lang="en-US" i="1" err="1"/>
              <a:t>مكثفة</a:t>
            </a:r>
            <a:endParaRPr lang="en-US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أداة</a:t>
            </a:r>
            <a:r>
              <a:rPr lang="en-US" b="1" i="1"/>
              <a:t> </a:t>
            </a:r>
            <a:r>
              <a:rPr lang="en-US" b="1" i="1" err="1"/>
              <a:t>مناقشة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endParaRPr lang="en-US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i="0" err="1"/>
              <a:t>توجيه</a:t>
            </a:r>
            <a:r>
              <a:rPr lang="en-US" b="0" i="0"/>
              <a:t> </a:t>
            </a:r>
            <a:r>
              <a:rPr lang="en-US" b="0" i="0" err="1"/>
              <a:t>المشاركين</a:t>
            </a:r>
            <a:r>
              <a:rPr lang="en-US" b="0" i="0"/>
              <a:t> </a:t>
            </a:r>
            <a:r>
              <a:rPr lang="en-US" b="0" i="0" err="1"/>
              <a:t>إلى</a:t>
            </a:r>
            <a:r>
              <a:rPr lang="ar-SA" b="0" i="0"/>
              <a:t> </a:t>
            </a:r>
            <a:r>
              <a:rPr lang="ar-SA" b="1"/>
              <a:t>دليل العمل الصفحة٤٤: </a:t>
            </a:r>
            <a:r>
              <a:rPr lang="en-US" b="1" i="0" err="1"/>
              <a:t>أداة</a:t>
            </a:r>
            <a:r>
              <a:rPr lang="en-US" b="1" i="0"/>
              <a:t> </a:t>
            </a:r>
            <a:r>
              <a:rPr lang="en-US" b="1" i="0" err="1"/>
              <a:t>مناقشة</a:t>
            </a:r>
            <a:r>
              <a:rPr lang="en-US" b="1" i="0"/>
              <a:t> </a:t>
            </a:r>
            <a:r>
              <a:rPr lang="en-US" b="1" i="0" err="1"/>
              <a:t>الحالة</a:t>
            </a:r>
            <a:endParaRPr lang="en-US" b="1" i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جميع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الخاصة</a:t>
            </a:r>
            <a:r>
              <a:rPr lang="en-US" i="1"/>
              <a:t> </a:t>
            </a:r>
            <a:r>
              <a:rPr lang="en-US" i="1" err="1"/>
              <a:t>بخلفية</a:t>
            </a:r>
            <a:r>
              <a:rPr lang="en-US" i="1"/>
              <a:t> </a:t>
            </a:r>
            <a:r>
              <a:rPr lang="en-US" i="1" err="1"/>
              <a:t>ال</a:t>
            </a:r>
            <a:r>
              <a:rPr lang="ar-SA" i="1"/>
              <a:t>حالة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مخاوف</a:t>
            </a:r>
            <a:r>
              <a:rPr lang="en-US" i="1"/>
              <a:t> </a:t>
            </a:r>
            <a:r>
              <a:rPr lang="en-US" i="1" err="1"/>
              <a:t>الحماية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الإجراءات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تم</a:t>
            </a:r>
            <a:r>
              <a:rPr lang="en-US" i="1"/>
              <a:t> </a:t>
            </a:r>
            <a:r>
              <a:rPr lang="en-US" i="1" err="1"/>
              <a:t>اتخاذها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سجل</a:t>
            </a:r>
            <a:r>
              <a:rPr lang="en-US" i="1"/>
              <a:t> </a:t>
            </a:r>
            <a:r>
              <a:rPr lang="en-US" i="1" err="1"/>
              <a:t>التغيير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هل</a:t>
            </a:r>
            <a:r>
              <a:rPr lang="en-US" i="1"/>
              <a:t> </a:t>
            </a: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أسئلة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الانتقال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جلسة</a:t>
            </a:r>
            <a:r>
              <a:rPr lang="en-US" i="1"/>
              <a:t> </a:t>
            </a:r>
            <a:r>
              <a:rPr lang="en-US" i="1" err="1"/>
              <a:t>ال</a:t>
            </a:r>
            <a:r>
              <a:rPr lang="ar-SA" i="1"/>
              <a:t>ممارسة</a:t>
            </a:r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79BEDDB-5A93-E9D2-7B89-D361F696A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0662696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</a:t>
            </a:r>
            <a:r>
              <a:rPr lang="ar-SA" b="1" err="1"/>
              <a:t>ي</a:t>
            </a:r>
            <a:r>
              <a:rPr lang="en-US" b="1" err="1"/>
              <a:t>يف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err="1"/>
              <a:t>عندما</a:t>
            </a:r>
            <a:r>
              <a:rPr lang="en-US" b="0"/>
              <a:t> </a:t>
            </a:r>
            <a:r>
              <a:rPr lang="en-US" b="0" err="1"/>
              <a:t>يعمل</a:t>
            </a:r>
            <a:r>
              <a:rPr lang="en-US" b="0"/>
              <a:t> </a:t>
            </a:r>
            <a:r>
              <a:rPr lang="en-US" b="0" err="1"/>
              <a:t>المشاركون</a:t>
            </a:r>
            <a:r>
              <a:rPr lang="ar-SA" b="0"/>
              <a:t>، </a:t>
            </a:r>
            <a:r>
              <a:rPr lang="en-US" b="0" err="1"/>
              <a:t>تحقق</a:t>
            </a:r>
            <a:r>
              <a:rPr lang="en-US" b="0"/>
              <a:t> </a:t>
            </a:r>
            <a:r>
              <a:rPr lang="en-US" b="0" err="1"/>
              <a:t>منهم</a:t>
            </a:r>
            <a:r>
              <a:rPr lang="en-US" b="0"/>
              <a:t> </a:t>
            </a:r>
            <a:r>
              <a:rPr lang="en-US" b="0" err="1"/>
              <a:t>واسأل</a:t>
            </a:r>
            <a:r>
              <a:rPr lang="ar-SA" b="0"/>
              <a:t> عن </a:t>
            </a:r>
            <a:r>
              <a:rPr lang="en-US" err="1"/>
              <a:t>مدى</a:t>
            </a:r>
            <a:r>
              <a:rPr lang="en-US"/>
              <a:t> </a:t>
            </a:r>
            <a:r>
              <a:rPr lang="en-US" err="1"/>
              <a:t>ارتياحهم</a:t>
            </a:r>
            <a:r>
              <a:rPr lang="en-US"/>
              <a:t> </a:t>
            </a:r>
            <a:r>
              <a:rPr lang="en-US" err="1"/>
              <a:t>لاستخدام</a:t>
            </a:r>
            <a:r>
              <a:rPr lang="en-US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/>
              <a:t> 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واجه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صعوبات</a:t>
            </a:r>
            <a:r>
              <a:rPr lang="en-US"/>
              <a:t> ، </a:t>
            </a:r>
            <a:r>
              <a:rPr lang="en-US" err="1"/>
              <a:t>أظهر</a:t>
            </a:r>
            <a:r>
              <a:rPr lang="en-US"/>
              <a:t> </a:t>
            </a:r>
            <a:r>
              <a:rPr lang="en-US" err="1"/>
              <a:t>له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فعله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الشاشة</a:t>
            </a:r>
            <a:endParaRPr lang="en-US" b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العمل</a:t>
            </a:r>
            <a:r>
              <a:rPr lang="en-US" b="1"/>
              <a:t> </a:t>
            </a:r>
            <a:r>
              <a:rPr lang="en-US" b="1" err="1"/>
              <a:t>الفردي</a:t>
            </a:r>
            <a:r>
              <a:rPr lang="en-US" b="1"/>
              <a:t> </a:t>
            </a:r>
            <a:r>
              <a:rPr lang="ar-SA" b="1"/>
              <a:t>(٤٠ دقيقة)</a:t>
            </a:r>
          </a:p>
          <a:p>
            <a:pPr algn="r" rtl="1"/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حان</a:t>
            </a:r>
            <a:r>
              <a:rPr lang="en-US" i="1"/>
              <a:t> </a:t>
            </a:r>
            <a:r>
              <a:rPr lang="en-US" i="1" err="1"/>
              <a:t>دورك</a:t>
            </a:r>
            <a:r>
              <a:rPr lang="en-US" i="1"/>
              <a:t> </a:t>
            </a:r>
            <a:r>
              <a:rPr lang="en-US" i="1" err="1"/>
              <a:t>للممارسة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قم</a:t>
            </a:r>
            <a:r>
              <a:rPr lang="en-US" i="1"/>
              <a:t>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يلي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للمشرفين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ar-SA"/>
              <a:t>الحالة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الجزء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التمرين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تجول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الغرفة</a:t>
            </a:r>
            <a:r>
              <a:rPr lang="en-US"/>
              <a:t> </a:t>
            </a:r>
            <a:r>
              <a:rPr lang="en-US" err="1"/>
              <a:t>لمعرفة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بصفتك</a:t>
            </a:r>
            <a:r>
              <a:rPr lang="en-US"/>
              <a:t> </a:t>
            </a:r>
            <a:r>
              <a:rPr lang="en-US" err="1"/>
              <a:t>الميسر</a:t>
            </a:r>
            <a:r>
              <a:rPr lang="ar-SA"/>
              <a:t>، </a:t>
            </a: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بتسجيل</a:t>
            </a:r>
            <a:r>
              <a:rPr lang="en-US"/>
              <a:t> </a:t>
            </a:r>
            <a:r>
              <a:rPr lang="en-US" err="1"/>
              <a:t>الدخول</a:t>
            </a:r>
            <a:r>
              <a:rPr lang="en-US"/>
              <a:t> </a:t>
            </a:r>
            <a:r>
              <a:rPr lang="en-US" err="1"/>
              <a:t>كمسؤول</a:t>
            </a:r>
            <a:r>
              <a:rPr lang="en-US"/>
              <a:t> </a:t>
            </a: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أكملوا</a:t>
            </a:r>
            <a:r>
              <a:rPr lang="en-US"/>
              <a:t> </a:t>
            </a:r>
            <a:r>
              <a:rPr lang="en-US" err="1"/>
              <a:t>المهمة</a:t>
            </a:r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AE66FD9-3479-438F-B06F-EAB32ABF5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5402613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جماعية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قسّم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مجموعات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ar-SA"/>
              <a:t>٣-٥</a:t>
            </a:r>
            <a:r>
              <a:rPr lang="en-US"/>
              <a:t> </a:t>
            </a:r>
            <a:r>
              <a:rPr lang="en-US" err="1"/>
              <a:t>أشخاص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ناقش</a:t>
            </a:r>
            <a:r>
              <a:rPr lang="en-US" i="1"/>
              <a:t> </a:t>
            </a:r>
            <a:r>
              <a:rPr lang="en-US" i="1" err="1"/>
              <a:t>الأسئلة</a:t>
            </a:r>
            <a:r>
              <a:rPr lang="en-US" i="1"/>
              <a:t> </a:t>
            </a:r>
            <a:r>
              <a:rPr lang="en-US" i="1" err="1"/>
              <a:t>التالية</a:t>
            </a:r>
            <a:r>
              <a:rPr lang="en-US" i="1"/>
              <a:t> </a:t>
            </a:r>
            <a:r>
              <a:rPr lang="en-US" i="1" err="1"/>
              <a:t>وخطط</a:t>
            </a:r>
            <a:r>
              <a:rPr lang="en-US" i="1"/>
              <a:t> </a:t>
            </a:r>
            <a:r>
              <a:rPr lang="en-US" i="1" err="1"/>
              <a:t>للمضي</a:t>
            </a:r>
            <a:r>
              <a:rPr lang="en-US" i="1"/>
              <a:t> </a:t>
            </a:r>
            <a:r>
              <a:rPr lang="en-US" i="1" err="1"/>
              <a:t>قدمًا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مجموعاتك</a:t>
            </a:r>
            <a:r>
              <a:rPr lang="en-US" i="1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يمكنهم</a:t>
            </a:r>
            <a:r>
              <a:rPr lang="en-US"/>
              <a:t> </a:t>
            </a:r>
            <a:r>
              <a:rPr lang="en-US" err="1"/>
              <a:t>تضمين</a:t>
            </a:r>
            <a:r>
              <a:rPr lang="en-US"/>
              <a:t> </a:t>
            </a:r>
            <a:r>
              <a:rPr lang="en-US" err="1"/>
              <a:t>الإجماع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المناقشة</a:t>
            </a:r>
            <a:r>
              <a:rPr lang="en-US"/>
              <a:t> </a:t>
            </a:r>
            <a:r>
              <a:rPr lang="en-US" err="1"/>
              <a:t>حول</a:t>
            </a:r>
            <a:r>
              <a:rPr lang="en-US"/>
              <a:t> </a:t>
            </a:r>
            <a:r>
              <a:rPr lang="ar-SA"/>
              <a:t>التأشير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الجلسة</a:t>
            </a:r>
            <a:r>
              <a:rPr lang="en-US"/>
              <a:t> </a:t>
            </a:r>
            <a:r>
              <a:rPr lang="en-US" err="1"/>
              <a:t>السابقة</a:t>
            </a:r>
            <a:r>
              <a:rPr lang="en-US"/>
              <a:t>.</a:t>
            </a:r>
            <a:endParaRPr lang="ar-SA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اسمح</a:t>
            </a:r>
            <a:r>
              <a:rPr lang="en-US"/>
              <a:t> </a:t>
            </a:r>
            <a:r>
              <a:rPr lang="en-US" err="1"/>
              <a:t>للمشاركين</a:t>
            </a:r>
            <a:r>
              <a:rPr lang="en-US"/>
              <a:t> </a:t>
            </a:r>
            <a:r>
              <a:rPr lang="en-US" err="1"/>
              <a:t>بالتعليق</a:t>
            </a:r>
            <a:r>
              <a:rPr lang="en-US"/>
              <a:t> </a:t>
            </a:r>
            <a:r>
              <a:rPr lang="ar-SA" err="1"/>
              <a:t>لل</a:t>
            </a:r>
            <a:r>
              <a:rPr lang="en-US" err="1"/>
              <a:t>مجموعة</a:t>
            </a:r>
            <a:r>
              <a:rPr lang="en-US"/>
              <a:t> </a:t>
            </a:r>
            <a:r>
              <a:rPr lang="en-US" err="1"/>
              <a:t>العامة</a:t>
            </a:r>
            <a:r>
              <a:rPr lang="en-US"/>
              <a:t> </a:t>
            </a:r>
            <a:r>
              <a:rPr lang="en-US" err="1"/>
              <a:t>للتوصل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توافق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الآراء</a:t>
            </a:r>
            <a:r>
              <a:rPr lang="en-US"/>
              <a:t>.</a:t>
            </a:r>
          </a:p>
          <a:p>
            <a:pPr algn="r" rtl="1"/>
            <a:r>
              <a:rPr lang="en-US" b="1" err="1"/>
              <a:t>العمل</a:t>
            </a:r>
            <a:r>
              <a:rPr lang="en-US" b="1"/>
              <a:t> </a:t>
            </a:r>
            <a:r>
              <a:rPr lang="en-US" b="1" err="1"/>
              <a:t>الفردي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/>
              <a:t>امن</a:t>
            </a:r>
            <a:r>
              <a:rPr lang="en-US" sz="1200" err="1"/>
              <a:t>ح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ar-SA" sz="1200"/>
              <a:t>٥</a:t>
            </a:r>
            <a:r>
              <a:rPr lang="en-US" sz="1200"/>
              <a:t> </a:t>
            </a:r>
            <a:r>
              <a:rPr lang="en-US" sz="1200" err="1"/>
              <a:t>دقائق</a:t>
            </a:r>
            <a:r>
              <a:rPr lang="en-US" sz="1200"/>
              <a:t> </a:t>
            </a:r>
            <a:r>
              <a:rPr lang="en-US" sz="1200" err="1"/>
              <a:t>لتدوين</a:t>
            </a:r>
            <a:r>
              <a:rPr lang="en-US" sz="1200"/>
              <a:t> </a:t>
            </a:r>
            <a:r>
              <a:rPr lang="en-US" sz="1200" err="1"/>
              <a:t>الملاحظات</a:t>
            </a:r>
            <a:r>
              <a:rPr lang="ar-SA" sz="1200"/>
              <a:t> في 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دليل العمل ٣: </a:t>
            </a:r>
            <a:r>
              <a:rPr lang="en-US" sz="1200" b="1" err="1"/>
              <a:t>خطة</a:t>
            </a:r>
            <a:r>
              <a:rPr lang="en-US" sz="1200" b="1"/>
              <a:t> </a:t>
            </a:r>
            <a:r>
              <a:rPr lang="en-US" sz="1200" b="1" err="1"/>
              <a:t>تكامل</a:t>
            </a:r>
            <a:r>
              <a:rPr lang="ar-SA" sz="1200" b="1"/>
              <a:t> ن</a:t>
            </a:r>
            <a:r>
              <a:rPr lang="ar-SA" sz="1200" b="1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ظام إدارة المعلومات لحماية الطفل +</a:t>
            </a:r>
            <a:r>
              <a:rPr lang="en-US" sz="2000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1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CAAF4D6-D603-B93A-DEB2-1B8FB7E3A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1299408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تمرين تنشيطي ( الوقت ١٠ دقائق)</a:t>
            </a:r>
          </a:p>
          <a:p>
            <a:pPr algn="r" rtl="1"/>
            <a:r>
              <a:rPr lang="ar-SA"/>
              <a:t>يمكن اختيار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لعبة</a:t>
            </a:r>
            <a:r>
              <a:rPr lang="en-US"/>
              <a:t> </a:t>
            </a:r>
            <a:r>
              <a:rPr lang="en-US" err="1"/>
              <a:t>مناسبة</a:t>
            </a:r>
            <a:r>
              <a:rPr lang="en-US"/>
              <a:t> </a:t>
            </a:r>
            <a:r>
              <a:rPr lang="en-US" err="1"/>
              <a:t>لسياقك</a:t>
            </a:r>
            <a:r>
              <a:rPr lang="ar-SA" err="1"/>
              <a:t>م</a:t>
            </a:r>
            <a:r>
              <a:rPr lang="en-US"/>
              <a:t> </a:t>
            </a:r>
            <a:r>
              <a:rPr lang="en-US" err="1"/>
              <a:t>ولكن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كنت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الإلهام</a:t>
            </a:r>
            <a:r>
              <a:rPr lang="ar-SA"/>
              <a:t>، </a:t>
            </a:r>
            <a:r>
              <a:rPr lang="en-US" err="1"/>
              <a:t>فيمكنك</a:t>
            </a:r>
            <a:r>
              <a:rPr lang="en-US"/>
              <a:t> </a:t>
            </a:r>
            <a:r>
              <a:rPr lang="en-US" err="1"/>
              <a:t>العثور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المزيد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الأمثلة</a:t>
            </a:r>
            <a:r>
              <a:rPr lang="ar-SA"/>
              <a:t> على </a:t>
            </a:r>
            <a:r>
              <a:rPr lang="en-US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هذا</a:t>
            </a:r>
            <a:r>
              <a:rPr lang="ar-SA">
                <a:solidFill>
                  <a:srgbClr val="026794"/>
                </a:solidFill>
              </a:rPr>
              <a:t> ال</a:t>
            </a:r>
            <a:r>
              <a:rPr lang="en-US" err="1"/>
              <a:t>موقع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إلكتروني</a:t>
            </a:r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000A1C2-B3EE-7D28-F383-1CC9E1597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2425385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073B4-EA4E-3457-0779-257A5BF85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5DD03-0F22-46B8-B72F-161FBED6A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62812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مناقشة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سنناقش</a:t>
            </a:r>
            <a:r>
              <a:rPr lang="en-US"/>
              <a:t> </a:t>
            </a:r>
            <a:r>
              <a:rPr lang="en-US" err="1"/>
              <a:t>الآن</a:t>
            </a:r>
            <a:r>
              <a:rPr lang="en-US"/>
              <a:t> </a:t>
            </a:r>
            <a:r>
              <a:rPr lang="ar-SA"/>
              <a:t>نماذج</a:t>
            </a:r>
            <a:r>
              <a:rPr lang="en-US"/>
              <a:t> </a:t>
            </a:r>
            <a:r>
              <a:rPr lang="en-US" err="1"/>
              <a:t>وإجراءات</a:t>
            </a:r>
            <a:r>
              <a:rPr lang="en-US"/>
              <a:t> </a:t>
            </a:r>
            <a:r>
              <a:rPr lang="ar-SA"/>
              <a:t>تعقب الأسرة ولم الشمل</a:t>
            </a:r>
            <a:r>
              <a:rPr lang="en-US"/>
              <a:t> </a:t>
            </a:r>
            <a:r>
              <a:rPr lang="en-US" err="1"/>
              <a:t>المحددة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سنبدأ</a:t>
            </a:r>
            <a:r>
              <a:rPr lang="en-US"/>
              <a:t> </a:t>
            </a:r>
            <a:r>
              <a:rPr lang="en-US" err="1"/>
              <a:t>بمقاطع</a:t>
            </a:r>
            <a:r>
              <a:rPr lang="en-US"/>
              <a:t> </a:t>
            </a:r>
            <a:r>
              <a:rPr lang="en-US" err="1"/>
              <a:t>الفيديو</a:t>
            </a:r>
            <a:r>
              <a:rPr lang="en-US"/>
              <a:t> </a:t>
            </a:r>
            <a:r>
              <a:rPr lang="en-US" err="1"/>
              <a:t>التوضيحية</a:t>
            </a:r>
            <a:r>
              <a:rPr lang="en-US"/>
              <a:t> </a:t>
            </a:r>
            <a:r>
              <a:rPr lang="en-US" err="1"/>
              <a:t>لنماذج</a:t>
            </a:r>
            <a:r>
              <a:rPr lang="en-US"/>
              <a:t> </a:t>
            </a:r>
            <a:r>
              <a:rPr lang="ar-SA"/>
              <a:t>تعقب الأسرة ولم الشمل</a:t>
            </a:r>
            <a:r>
              <a:rPr lang="en-US"/>
              <a:t> </a:t>
            </a:r>
            <a:r>
              <a:rPr lang="en-US" err="1"/>
              <a:t>وبعد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</a:t>
            </a:r>
            <a:r>
              <a:rPr lang="en-US" err="1"/>
              <a:t>مباشرة</a:t>
            </a:r>
            <a:r>
              <a:rPr lang="en-US"/>
              <a:t> </a:t>
            </a:r>
            <a:r>
              <a:rPr lang="en-US" err="1"/>
              <a:t>حول</a:t>
            </a:r>
            <a:r>
              <a:rPr lang="en-US"/>
              <a:t> </a:t>
            </a:r>
            <a:r>
              <a:rPr lang="en-US" err="1"/>
              <a:t>كيفية</a:t>
            </a:r>
            <a:r>
              <a:rPr lang="en-US"/>
              <a:t> </a:t>
            </a:r>
            <a:r>
              <a:rPr lang="en-US" err="1"/>
              <a:t>عمل</a:t>
            </a:r>
            <a:r>
              <a:rPr lang="en-US"/>
              <a:t> </a:t>
            </a:r>
            <a:r>
              <a:rPr lang="en-US" err="1"/>
              <a:t>وظيفة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توافق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ar-SA" b="1"/>
              <a:t>عرض</a:t>
            </a:r>
            <a:endParaRPr lang="en-US" b="1"/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معلومات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التسجيل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والتقييم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الأولي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الإضافية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</a:t>
            </a:r>
            <a:r>
              <a:rPr lang="ar-SA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لأطفال المنفصلين و غير المصحوبين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الأطفال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المفقودين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إجراء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التعقب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التحقق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للأطفال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2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</a:t>
            </a:r>
            <a:r>
              <a:rPr lang="ar-SA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بالغين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2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لم الشمل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endParaRPr lang="en-US"/>
          </a:p>
          <a:p>
            <a:endParaRPr lang="en-US"/>
          </a:p>
          <a:p>
            <a:endParaRPr lang="en-CA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F7F9610-3961-8BDA-F92A-643FD16DA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9537859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تجريب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وظيفة</a:t>
            </a:r>
            <a:r>
              <a:rPr lang="en-US"/>
              <a:t> </a:t>
            </a:r>
            <a:r>
              <a:rPr lang="ar-SA"/>
              <a:t>التوافق</a:t>
            </a:r>
            <a:endParaRPr lang="en-CA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إن</a:t>
            </a:r>
            <a:r>
              <a:rPr lang="en-US"/>
              <a:t> </a:t>
            </a:r>
            <a:r>
              <a:rPr lang="en-US" err="1"/>
              <a:t>فهم</a:t>
            </a:r>
            <a:r>
              <a:rPr lang="en-US"/>
              <a:t> </a:t>
            </a:r>
            <a:r>
              <a:rPr lang="en-US" err="1"/>
              <a:t>كيفية</a:t>
            </a:r>
            <a:r>
              <a:rPr lang="en-US"/>
              <a:t> </a:t>
            </a:r>
            <a:r>
              <a:rPr lang="en-US" err="1"/>
              <a:t>عمل</a:t>
            </a:r>
            <a:r>
              <a:rPr lang="en-US"/>
              <a:t> </a:t>
            </a:r>
            <a:r>
              <a:rPr lang="en-US" err="1"/>
              <a:t>المطابقة</a:t>
            </a:r>
            <a:r>
              <a:rPr lang="en-US"/>
              <a:t> </a:t>
            </a:r>
            <a:r>
              <a:rPr lang="en-US" err="1"/>
              <a:t>مطلوب</a:t>
            </a:r>
            <a:r>
              <a:rPr lang="en-US"/>
              <a:t> </a:t>
            </a:r>
            <a:r>
              <a:rPr lang="en-US" err="1"/>
              <a:t>بشكل</a:t>
            </a:r>
            <a:r>
              <a:rPr lang="en-US"/>
              <a:t> </a:t>
            </a:r>
            <a:r>
              <a:rPr lang="en-US" err="1"/>
              <a:t>أساسي</a:t>
            </a:r>
            <a:r>
              <a:rPr lang="en-US"/>
              <a:t> </a:t>
            </a:r>
            <a:r>
              <a:rPr lang="en-US" err="1"/>
              <a:t>للموظفين</a:t>
            </a:r>
            <a:r>
              <a:rPr lang="en-US"/>
              <a:t> </a:t>
            </a:r>
            <a:r>
              <a:rPr lang="en-US" err="1"/>
              <a:t>الذين</a:t>
            </a:r>
            <a:r>
              <a:rPr lang="en-US"/>
              <a:t> </a:t>
            </a:r>
            <a:r>
              <a:rPr lang="en-US" err="1"/>
              <a:t>يعملون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ar-SA"/>
              <a:t>تعقب الأسر و لم الشمل</a:t>
            </a:r>
            <a:r>
              <a:rPr lang="en-US"/>
              <a:t> </a:t>
            </a:r>
            <a:r>
              <a:rPr lang="en-US" err="1"/>
              <a:t>والتي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تكون</a:t>
            </a:r>
            <a:r>
              <a:rPr lang="ar-SA"/>
              <a:t> جميعها (</a:t>
            </a:r>
            <a:r>
              <a:rPr lang="en-US" err="1"/>
              <a:t>ضع</a:t>
            </a:r>
            <a:r>
              <a:rPr lang="ar-SA"/>
              <a:t>ه</a:t>
            </a:r>
            <a:r>
              <a:rPr lang="en-US"/>
              <a:t> </a:t>
            </a:r>
            <a:r>
              <a:rPr lang="ar-SA"/>
              <a:t>بحسب ال</a:t>
            </a:r>
            <a:r>
              <a:rPr lang="en-US" err="1"/>
              <a:t>سياق</a:t>
            </a:r>
            <a:r>
              <a:rPr lang="en-US"/>
              <a:t> </a:t>
            </a:r>
            <a:r>
              <a:rPr lang="en-US" err="1"/>
              <a:t>حسب</a:t>
            </a:r>
            <a:r>
              <a:rPr lang="en-US"/>
              <a:t> </a:t>
            </a:r>
            <a:r>
              <a:rPr lang="en-US" err="1"/>
              <a:t>الحاجة</a:t>
            </a:r>
            <a:r>
              <a:rPr lang="ar-SA"/>
              <a:t>)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ومع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،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المثير</a:t>
            </a:r>
            <a:r>
              <a:rPr lang="en-US"/>
              <a:t> </a:t>
            </a:r>
            <a:r>
              <a:rPr lang="en-US" err="1"/>
              <a:t>للاهتمام</a:t>
            </a:r>
            <a:r>
              <a:rPr lang="en-US"/>
              <a:t> </a:t>
            </a:r>
            <a:r>
              <a:rPr lang="en-US" err="1"/>
              <a:t>بالنسبة</a:t>
            </a:r>
            <a:r>
              <a:rPr lang="en-US"/>
              <a:t> </a:t>
            </a:r>
            <a:r>
              <a:rPr lang="en-US" err="1"/>
              <a:t>لأخصائيي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أيضًا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يروا</a:t>
            </a:r>
            <a:r>
              <a:rPr lang="en-US"/>
              <a:t> </a:t>
            </a:r>
            <a:r>
              <a:rPr lang="en-US" err="1"/>
              <a:t>كيف</a:t>
            </a:r>
            <a:r>
              <a:rPr lang="en-US"/>
              <a:t> </a:t>
            </a:r>
            <a:r>
              <a:rPr lang="en-US" err="1"/>
              <a:t>يعمل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، </a:t>
            </a:r>
            <a:r>
              <a:rPr lang="en-US" err="1"/>
              <a:t>حيث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كيفية</a:t>
            </a:r>
            <a:r>
              <a:rPr lang="en-US"/>
              <a:t> </a:t>
            </a:r>
            <a:r>
              <a:rPr lang="en-US" err="1"/>
              <a:t>ملء</a:t>
            </a:r>
            <a:r>
              <a:rPr lang="en-US"/>
              <a:t> </a:t>
            </a:r>
            <a:r>
              <a:rPr lang="en-US" err="1"/>
              <a:t>الاستمارات</a:t>
            </a:r>
            <a:r>
              <a:rPr lang="en-US"/>
              <a:t> </a:t>
            </a:r>
            <a:r>
              <a:rPr lang="en-US" err="1"/>
              <a:t>هي</a:t>
            </a:r>
            <a:r>
              <a:rPr lang="en-US"/>
              <a:t> </a:t>
            </a:r>
            <a:r>
              <a:rPr lang="ar-SA"/>
              <a:t>أساسية</a:t>
            </a:r>
            <a:r>
              <a:rPr lang="en-US"/>
              <a:t> </a:t>
            </a:r>
            <a:r>
              <a:rPr lang="en-US" err="1"/>
              <a:t>لعمل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A3B0E70-3E0C-2E00-19C3-F98671571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9606682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تك</a:t>
            </a:r>
            <a:r>
              <a:rPr lang="ar-SA" b="1" dirty="0" err="1"/>
              <a:t>ي</a:t>
            </a:r>
            <a:r>
              <a:rPr lang="en-US" b="1" dirty="0" err="1"/>
              <a:t>يف</a:t>
            </a:r>
            <a:r>
              <a:rPr lang="en-US" b="1" dirty="0"/>
              <a:t> </a:t>
            </a:r>
            <a:r>
              <a:rPr lang="en-US" b="1" dirty="0" err="1"/>
              <a:t>مع</a:t>
            </a:r>
            <a:r>
              <a:rPr lang="en-US" b="1" dirty="0"/>
              <a:t> </a:t>
            </a:r>
            <a:r>
              <a:rPr lang="en-US" b="1" dirty="0" err="1"/>
              <a:t>التدريب</a:t>
            </a:r>
            <a:r>
              <a:rPr lang="en-US" b="1" dirty="0"/>
              <a:t> </a:t>
            </a:r>
            <a:r>
              <a:rPr lang="en-US" b="1" dirty="0" err="1"/>
              <a:t>عن</a:t>
            </a:r>
            <a:r>
              <a:rPr lang="en-US" b="1" dirty="0"/>
              <a:t> </a:t>
            </a:r>
            <a:r>
              <a:rPr lang="en-US" b="1" dirty="0" err="1"/>
              <a:t>بعد</a:t>
            </a:r>
            <a:endParaRPr lang="en-US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err="1"/>
              <a:t>عندما</a:t>
            </a:r>
            <a:r>
              <a:rPr lang="en-US" b="0" dirty="0"/>
              <a:t> </a:t>
            </a:r>
            <a:r>
              <a:rPr lang="en-US" b="0" dirty="0" err="1"/>
              <a:t>يعمل</a:t>
            </a:r>
            <a:r>
              <a:rPr lang="en-US" b="0" dirty="0"/>
              <a:t> </a:t>
            </a:r>
            <a:r>
              <a:rPr lang="en-US" b="0" dirty="0" err="1"/>
              <a:t>المشاركون</a:t>
            </a:r>
            <a:r>
              <a:rPr lang="ar-SA" b="0" dirty="0"/>
              <a:t>، </a:t>
            </a:r>
            <a:r>
              <a:rPr lang="en-US" b="0" dirty="0" err="1"/>
              <a:t>تحقق</a:t>
            </a:r>
            <a:r>
              <a:rPr lang="en-US" b="0" dirty="0"/>
              <a:t> </a:t>
            </a:r>
            <a:r>
              <a:rPr lang="en-US" b="0" dirty="0" err="1"/>
              <a:t>منهم</a:t>
            </a:r>
            <a:r>
              <a:rPr lang="en-US" b="0" dirty="0"/>
              <a:t> </a:t>
            </a:r>
            <a:r>
              <a:rPr lang="en-US" b="0" dirty="0" err="1"/>
              <a:t>واسأل</a:t>
            </a:r>
            <a:r>
              <a:rPr lang="ar-SA" b="0" dirty="0"/>
              <a:t> عن </a:t>
            </a:r>
            <a:r>
              <a:rPr lang="en-US" dirty="0" err="1"/>
              <a:t>مدى</a:t>
            </a:r>
            <a:r>
              <a:rPr lang="en-US" dirty="0"/>
              <a:t> </a:t>
            </a:r>
            <a:r>
              <a:rPr lang="en-US" dirty="0" err="1"/>
              <a:t>ارتياحهم</a:t>
            </a:r>
            <a:r>
              <a:rPr lang="en-US" dirty="0"/>
              <a:t> </a:t>
            </a:r>
            <a:r>
              <a:rPr lang="en-US" dirty="0" err="1"/>
              <a:t>لاستخدام</a:t>
            </a:r>
            <a:r>
              <a:rPr lang="en-US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/>
              <a:t> </a:t>
            </a:r>
            <a:endParaRPr lang="en-US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اعرض</a:t>
            </a:r>
            <a:r>
              <a:rPr lang="en-US" dirty="0"/>
              <a:t> </a:t>
            </a:r>
            <a:r>
              <a:rPr lang="en-US" dirty="0" err="1"/>
              <a:t>تقديم</a:t>
            </a:r>
            <a:r>
              <a:rPr lang="en-US" dirty="0"/>
              <a:t> </a:t>
            </a:r>
            <a:r>
              <a:rPr lang="en-US" dirty="0" err="1"/>
              <a:t>الدعم</a:t>
            </a:r>
            <a:endParaRPr lang="en-US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واجه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شخص</a:t>
            </a:r>
            <a:r>
              <a:rPr lang="en-US" dirty="0"/>
              <a:t> </a:t>
            </a:r>
            <a:r>
              <a:rPr lang="en-US" dirty="0" err="1"/>
              <a:t>صعوبات</a:t>
            </a:r>
            <a:r>
              <a:rPr lang="ar-SA" dirty="0"/>
              <a:t>، </a:t>
            </a:r>
            <a:r>
              <a:rPr lang="en-US" dirty="0" err="1"/>
              <a:t>أظهر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يجب</a:t>
            </a:r>
            <a:r>
              <a:rPr lang="en-US" dirty="0"/>
              <a:t> </a:t>
            </a:r>
            <a:r>
              <a:rPr lang="en-US" dirty="0" err="1"/>
              <a:t>فعله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الشاشة</a:t>
            </a:r>
            <a:endParaRPr lang="en-US" b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 dirty="0"/>
          </a:p>
          <a:p>
            <a:pPr algn="r" rtl="1"/>
            <a:endParaRPr lang="en-US" b="1" dirty="0"/>
          </a:p>
          <a:p>
            <a:pPr algn="r" rtl="1"/>
            <a:r>
              <a:rPr lang="en-US" b="1" dirty="0" err="1"/>
              <a:t>العمل</a:t>
            </a:r>
            <a:r>
              <a:rPr lang="en-US" b="1" dirty="0"/>
              <a:t> </a:t>
            </a:r>
            <a:r>
              <a:rPr lang="en-US" b="1" dirty="0" err="1"/>
              <a:t>الفردي</a:t>
            </a:r>
            <a:r>
              <a:rPr lang="en-US" b="1" dirty="0"/>
              <a:t> </a:t>
            </a:r>
            <a:r>
              <a:rPr lang="ar-SA" b="1" dirty="0"/>
              <a:t>(٤٠ دقيقة)</a:t>
            </a:r>
          </a:p>
          <a:p>
            <a:pPr algn="r" rtl="1"/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حان</a:t>
            </a:r>
            <a:r>
              <a:rPr lang="en-US" i="1" dirty="0"/>
              <a:t> </a:t>
            </a:r>
            <a:r>
              <a:rPr lang="en-US" i="1" dirty="0" err="1"/>
              <a:t>دورك</a:t>
            </a:r>
            <a:r>
              <a:rPr lang="en-US" i="1" dirty="0"/>
              <a:t> </a:t>
            </a:r>
            <a:r>
              <a:rPr lang="en-US" i="1" dirty="0" err="1"/>
              <a:t>للممارسة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قم</a:t>
            </a:r>
            <a:r>
              <a:rPr lang="en-US" i="1" dirty="0"/>
              <a:t> </a:t>
            </a:r>
            <a:r>
              <a:rPr lang="en-US" i="1" dirty="0" err="1"/>
              <a:t>بما</a:t>
            </a:r>
            <a:r>
              <a:rPr lang="en-US" i="1" dirty="0"/>
              <a:t> </a:t>
            </a:r>
            <a:r>
              <a:rPr lang="en-US" i="1" dirty="0" err="1"/>
              <a:t>يلي</a:t>
            </a:r>
            <a:r>
              <a:rPr lang="en-US" i="1" dirty="0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عرض</a:t>
            </a:r>
            <a:r>
              <a:rPr lang="en-US" dirty="0"/>
              <a:t> </a:t>
            </a:r>
            <a:r>
              <a:rPr lang="en-US" dirty="0" err="1"/>
              <a:t>الشريحة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يمكن</a:t>
            </a:r>
            <a:r>
              <a:rPr lang="en-US" dirty="0"/>
              <a:t> </a:t>
            </a:r>
            <a:r>
              <a:rPr lang="en-US" dirty="0" err="1"/>
              <a:t>للمشرفين</a:t>
            </a:r>
            <a:r>
              <a:rPr lang="en-US" dirty="0"/>
              <a:t> </a:t>
            </a:r>
            <a:r>
              <a:rPr lang="en-US" dirty="0" err="1"/>
              <a:t>دعم</a:t>
            </a:r>
            <a:r>
              <a:rPr lang="en-US" dirty="0"/>
              <a:t> </a:t>
            </a:r>
            <a:r>
              <a:rPr lang="en-US" dirty="0" err="1"/>
              <a:t>أخصائيي</a:t>
            </a:r>
            <a:r>
              <a:rPr lang="en-US" dirty="0"/>
              <a:t> </a:t>
            </a:r>
            <a:r>
              <a:rPr lang="ar-SA" dirty="0"/>
              <a:t>الحالة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الجزء</a:t>
            </a:r>
            <a:r>
              <a:rPr lang="en-US" dirty="0"/>
              <a:t> </a:t>
            </a:r>
            <a:r>
              <a:rPr lang="en-US" dirty="0" err="1"/>
              <a:t>الخاص</a:t>
            </a:r>
            <a:r>
              <a:rPr lang="en-US" dirty="0"/>
              <a:t> </a:t>
            </a:r>
            <a:r>
              <a:rPr lang="en-US" dirty="0" err="1"/>
              <a:t>بهم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التمرين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تجول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الغرفة</a:t>
            </a:r>
            <a:r>
              <a:rPr lang="en-US" dirty="0"/>
              <a:t> </a:t>
            </a:r>
            <a:r>
              <a:rPr lang="en-US" dirty="0" err="1"/>
              <a:t>لمعرفة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كان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شخص</a:t>
            </a:r>
            <a:r>
              <a:rPr lang="en-US" dirty="0"/>
              <a:t> </a:t>
            </a:r>
            <a:r>
              <a:rPr lang="en-US" dirty="0" err="1"/>
              <a:t>بحاجة</a:t>
            </a:r>
            <a:r>
              <a:rPr lang="en-US" dirty="0"/>
              <a:t> </a:t>
            </a:r>
            <a:r>
              <a:rPr lang="en-US" dirty="0" err="1"/>
              <a:t>إلى</a:t>
            </a:r>
            <a:r>
              <a:rPr lang="en-US" dirty="0"/>
              <a:t> </a:t>
            </a:r>
            <a:r>
              <a:rPr lang="en-US" dirty="0" err="1"/>
              <a:t>الدعم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بصفتك</a:t>
            </a:r>
            <a:r>
              <a:rPr lang="en-US" dirty="0"/>
              <a:t> </a:t>
            </a:r>
            <a:r>
              <a:rPr lang="en-US" dirty="0" err="1"/>
              <a:t>الميسر</a:t>
            </a:r>
            <a:r>
              <a:rPr lang="ar-SA" dirty="0"/>
              <a:t>، </a:t>
            </a:r>
            <a:r>
              <a:rPr lang="en-US" dirty="0" err="1"/>
              <a:t>قم</a:t>
            </a:r>
            <a:r>
              <a:rPr lang="en-US" dirty="0"/>
              <a:t> </a:t>
            </a:r>
            <a:r>
              <a:rPr lang="en-US" dirty="0" err="1"/>
              <a:t>بتسجيل</a:t>
            </a:r>
            <a:r>
              <a:rPr lang="en-US" dirty="0"/>
              <a:t> </a:t>
            </a:r>
            <a:r>
              <a:rPr lang="en-US" dirty="0" err="1"/>
              <a:t>الدخول</a:t>
            </a:r>
            <a:r>
              <a:rPr lang="en-US" dirty="0"/>
              <a:t> </a:t>
            </a:r>
            <a:r>
              <a:rPr lang="en-US" dirty="0" err="1"/>
              <a:t>كمسؤول</a:t>
            </a:r>
            <a:r>
              <a:rPr lang="en-US" dirty="0"/>
              <a:t> </a:t>
            </a:r>
            <a:r>
              <a:rPr lang="en-US" dirty="0" err="1"/>
              <a:t>للتأكد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جميع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en-US" dirty="0" err="1"/>
              <a:t>قد</a:t>
            </a:r>
            <a:r>
              <a:rPr lang="en-US" dirty="0"/>
              <a:t> </a:t>
            </a:r>
            <a:r>
              <a:rPr lang="en-US" dirty="0" err="1"/>
              <a:t>أكملوا</a:t>
            </a:r>
            <a:r>
              <a:rPr lang="en-US" dirty="0"/>
              <a:t> </a:t>
            </a:r>
            <a:r>
              <a:rPr lang="en-US" dirty="0" err="1"/>
              <a:t>المهمة</a:t>
            </a:r>
            <a:endParaRPr lang="en-US" b="1" dirty="0"/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6C685EC-1302-698D-D93E-0A6F0FB32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9298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50" b="1" err="1"/>
              <a:t>تكي</a:t>
            </a:r>
            <a:r>
              <a:rPr lang="ar-SA" sz="1150" b="1" err="1"/>
              <a:t>ي</a:t>
            </a:r>
            <a:r>
              <a:rPr lang="en-US" sz="1150" b="1" err="1"/>
              <a:t>ف</a:t>
            </a:r>
            <a:r>
              <a:rPr lang="en-US" sz="1150" b="1"/>
              <a:t> </a:t>
            </a:r>
            <a:r>
              <a:rPr lang="en-US" sz="1150" b="1" err="1"/>
              <a:t>مع</a:t>
            </a:r>
            <a:r>
              <a:rPr lang="en-US" sz="1150" b="1"/>
              <a:t> </a:t>
            </a:r>
            <a:r>
              <a:rPr lang="en-US" sz="1150" b="1" err="1"/>
              <a:t>التدريب</a:t>
            </a:r>
            <a:r>
              <a:rPr lang="en-US" sz="1150" b="1"/>
              <a:t> </a:t>
            </a:r>
            <a:r>
              <a:rPr lang="en-US" sz="1150" b="1" err="1"/>
              <a:t>عن</a:t>
            </a:r>
            <a:r>
              <a:rPr lang="en-US" sz="1150" b="1"/>
              <a:t> </a:t>
            </a:r>
            <a:r>
              <a:rPr lang="ar-SA" sz="1150" b="1"/>
              <a:t>بُعد</a:t>
            </a:r>
            <a:endParaRPr lang="en-US" sz="1150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استخدم</a:t>
            </a:r>
            <a:r>
              <a:rPr lang="en-US" sz="1150"/>
              <a:t> </a:t>
            </a:r>
            <a:r>
              <a:rPr lang="en-US" sz="1150" err="1"/>
              <a:t>هذه</a:t>
            </a:r>
            <a:r>
              <a:rPr lang="en-US" sz="1150"/>
              <a:t> </a:t>
            </a:r>
            <a:r>
              <a:rPr lang="en-US" sz="1150" err="1"/>
              <a:t>الأمثلة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كيف</a:t>
            </a:r>
            <a:r>
              <a:rPr lang="en-US" sz="1150"/>
              <a:t> </a:t>
            </a:r>
            <a:r>
              <a:rPr lang="en-US" sz="1150" err="1"/>
              <a:t>نتأكد</a:t>
            </a:r>
            <a:r>
              <a:rPr lang="en-US" sz="1150"/>
              <a:t> </a:t>
            </a:r>
            <a:r>
              <a:rPr lang="en-US" sz="1150" err="1"/>
              <a:t>من</a:t>
            </a:r>
            <a:r>
              <a:rPr lang="en-US" sz="1150"/>
              <a:t> </a:t>
            </a:r>
            <a:r>
              <a:rPr lang="en-US" sz="1150" err="1"/>
              <a:t>استمرار</a:t>
            </a:r>
            <a:r>
              <a:rPr lang="en-US" sz="1150"/>
              <a:t> </a:t>
            </a:r>
            <a:r>
              <a:rPr lang="en-US" sz="1150" err="1"/>
              <a:t>الحضور</a:t>
            </a:r>
            <a:r>
              <a:rPr lang="ar-SA" sz="1150"/>
              <a:t>، </a:t>
            </a:r>
            <a:r>
              <a:rPr lang="en-US" sz="1150" err="1"/>
              <a:t>مثل</a:t>
            </a:r>
            <a:r>
              <a:rPr lang="en-US" sz="1150"/>
              <a:t> </a:t>
            </a:r>
            <a:r>
              <a:rPr lang="ar-SA" sz="1150"/>
              <a:t>التحقق من</a:t>
            </a:r>
            <a:r>
              <a:rPr lang="en-US" sz="1150"/>
              <a:t> </a:t>
            </a:r>
            <a:r>
              <a:rPr lang="en-US" sz="1150" err="1"/>
              <a:t>الحضور</a:t>
            </a:r>
            <a:r>
              <a:rPr lang="en-US" sz="1150"/>
              <a:t> </a:t>
            </a:r>
            <a:r>
              <a:rPr lang="en-US" sz="1150" err="1"/>
              <a:t>بعد</a:t>
            </a:r>
            <a:r>
              <a:rPr lang="en-US" sz="1150"/>
              <a:t> </a:t>
            </a:r>
            <a:r>
              <a:rPr lang="ar-SA" sz="1150"/>
              <a:t>الاستراحات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كيف</a:t>
            </a:r>
            <a:r>
              <a:rPr lang="en-US" sz="1150"/>
              <a:t> </a:t>
            </a:r>
            <a:r>
              <a:rPr lang="en-US" sz="1150" err="1"/>
              <a:t>نرفع</a:t>
            </a:r>
            <a:r>
              <a:rPr lang="en-US" sz="1150"/>
              <a:t> </a:t>
            </a:r>
            <a:r>
              <a:rPr lang="en-US" sz="1150" err="1"/>
              <a:t>أيدينا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من</a:t>
            </a:r>
            <a:r>
              <a:rPr lang="en-US" sz="1150"/>
              <a:t> </a:t>
            </a:r>
            <a:r>
              <a:rPr lang="en-US" sz="1150" err="1"/>
              <a:t>سيدعم</a:t>
            </a:r>
            <a:r>
              <a:rPr lang="en-US" sz="1150"/>
              <a:t> </a:t>
            </a:r>
            <a:r>
              <a:rPr lang="en-US" sz="1150" err="1"/>
              <a:t>الميسر</a:t>
            </a:r>
            <a:r>
              <a:rPr lang="ar-SA" sz="1150"/>
              <a:t>/</a:t>
            </a:r>
            <a:r>
              <a:rPr lang="ar-SA" sz="1150" err="1"/>
              <a:t>ة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عدم</a:t>
            </a:r>
            <a:r>
              <a:rPr lang="en-US" sz="1150"/>
              <a:t> </a:t>
            </a:r>
            <a:r>
              <a:rPr lang="en-US" sz="1150" err="1"/>
              <a:t>تفويت</a:t>
            </a:r>
            <a:r>
              <a:rPr lang="en-US" sz="1150"/>
              <a:t> </a:t>
            </a:r>
            <a:r>
              <a:rPr lang="en-US" sz="1150" err="1"/>
              <a:t>التعليقات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الدردشة</a:t>
            </a:r>
            <a:r>
              <a:rPr lang="en-US" sz="1150"/>
              <a:t> </a:t>
            </a:r>
            <a:r>
              <a:rPr lang="en-US" sz="1150" err="1"/>
              <a:t>أو</a:t>
            </a:r>
            <a:r>
              <a:rPr lang="en-US" sz="1150"/>
              <a:t> </a:t>
            </a:r>
            <a:r>
              <a:rPr lang="en-US" sz="1150" err="1"/>
              <a:t>أي</a:t>
            </a:r>
            <a:r>
              <a:rPr lang="en-US" sz="1150"/>
              <a:t> </a:t>
            </a:r>
            <a:r>
              <a:rPr lang="en-US" sz="1150" err="1"/>
              <a:t>يد</a:t>
            </a:r>
            <a:r>
              <a:rPr lang="en-US" sz="1150"/>
              <a:t> </a:t>
            </a:r>
            <a:r>
              <a:rPr lang="ar-SA" sz="1150"/>
              <a:t>تم رفعها</a:t>
            </a:r>
            <a:endParaRPr lang="en-US" sz="115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ضع</a:t>
            </a:r>
            <a:r>
              <a:rPr lang="en-US" sz="1150"/>
              <a:t> </a:t>
            </a:r>
            <a:r>
              <a:rPr lang="en-US" sz="1150" err="1"/>
              <a:t>اتفاقية</a:t>
            </a:r>
            <a:r>
              <a:rPr lang="en-US" sz="1150"/>
              <a:t> </a:t>
            </a:r>
            <a:r>
              <a:rPr lang="en-US" sz="1150" err="1"/>
              <a:t>التعلم</a:t>
            </a:r>
            <a:r>
              <a:rPr lang="en-US" sz="1150"/>
              <a:t> </a:t>
            </a:r>
            <a:r>
              <a:rPr lang="ar-SA" sz="1150"/>
              <a:t>على شريحة خاصة </a:t>
            </a:r>
            <a:r>
              <a:rPr lang="ar-SA" sz="1150" err="1"/>
              <a:t>بالجامبورد</a:t>
            </a:r>
            <a:r>
              <a:rPr lang="ar-SA" sz="1150"/>
              <a:t> ( </a:t>
            </a:r>
            <a:r>
              <a:rPr lang="en-US" sz="1150"/>
              <a:t> </a:t>
            </a:r>
            <a:r>
              <a:rPr lang="en-US" sz="1150" err="1"/>
              <a:t>jamboard</a:t>
            </a:r>
            <a:r>
              <a:rPr lang="ar-SA" sz="1150"/>
              <a:t>)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50">
                <a:sym typeface="Helvetica Neue"/>
              </a:rPr>
              <a:t>_________________________________________________________________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sz="1150"/>
          </a:p>
          <a:p>
            <a:pPr algn="r" rtl="1"/>
            <a:r>
              <a:rPr lang="en-US" sz="1150" b="1" err="1"/>
              <a:t>المقدمة</a:t>
            </a:r>
            <a:r>
              <a:rPr lang="en-US" sz="1150" b="1"/>
              <a:t> </a:t>
            </a:r>
            <a:r>
              <a:rPr lang="ar-SA" sz="1150" b="1"/>
              <a:t>(</a:t>
            </a:r>
            <a:r>
              <a:rPr lang="en-US" sz="1150" b="1" err="1"/>
              <a:t>الوقت</a:t>
            </a:r>
            <a:r>
              <a:rPr lang="ar-SA" sz="1150" b="1"/>
              <a:t>: ١٠ </a:t>
            </a:r>
            <a:r>
              <a:rPr lang="en-US" sz="1150" b="1" err="1"/>
              <a:t>دقائق</a:t>
            </a:r>
            <a:r>
              <a:rPr lang="ar-SA" sz="1150" b="1"/>
              <a:t>)</a:t>
            </a:r>
            <a:endParaRPr lang="en-US" sz="1150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خلال</a:t>
            </a:r>
            <a:r>
              <a:rPr lang="en-US" sz="1150" i="1"/>
              <a:t> </a:t>
            </a: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en-US" sz="1150" i="1" err="1"/>
              <a:t>التدريب</a:t>
            </a:r>
            <a:r>
              <a:rPr lang="en-US" sz="1150" i="1"/>
              <a:t> </a:t>
            </a:r>
            <a:r>
              <a:rPr lang="ar-SA" sz="1150" i="1"/>
              <a:t>، </a:t>
            </a:r>
            <a:r>
              <a:rPr lang="en-US" sz="1150" i="1" err="1"/>
              <a:t>من</a:t>
            </a:r>
            <a:r>
              <a:rPr lang="en-US" sz="1150" i="1"/>
              <a:t> </a:t>
            </a:r>
            <a:r>
              <a:rPr lang="en-US" sz="1150" i="1" err="1"/>
              <a:t>المهم</a:t>
            </a:r>
            <a:r>
              <a:rPr lang="en-US" sz="1150" i="1"/>
              <a:t> </a:t>
            </a:r>
            <a:r>
              <a:rPr lang="en-US" sz="1150" i="1" err="1"/>
              <a:t>أن</a:t>
            </a:r>
            <a:r>
              <a:rPr lang="en-US" sz="1150" i="1"/>
              <a:t> </a:t>
            </a:r>
            <a:r>
              <a:rPr lang="en-US" sz="1150" i="1" err="1"/>
              <a:t>نشعر</a:t>
            </a:r>
            <a:r>
              <a:rPr lang="en-US" sz="1150" i="1"/>
              <a:t> </a:t>
            </a:r>
            <a:r>
              <a:rPr lang="en-US" sz="1150" i="1" err="1"/>
              <a:t>جميعًا</a:t>
            </a:r>
            <a:r>
              <a:rPr lang="en-US" sz="1150" i="1"/>
              <a:t> </a:t>
            </a:r>
            <a:r>
              <a:rPr lang="en-US" sz="1150" i="1" err="1"/>
              <a:t>بالراحة</a:t>
            </a:r>
            <a:r>
              <a:rPr lang="en-US" sz="1150" i="1"/>
              <a:t> </a:t>
            </a:r>
            <a:r>
              <a:rPr lang="en-US" sz="1150" i="1" err="1"/>
              <a:t>وأن</a:t>
            </a:r>
            <a:r>
              <a:rPr lang="en-US" sz="1150" i="1"/>
              <a:t> </a:t>
            </a:r>
            <a:r>
              <a:rPr lang="en-US" sz="1150" i="1" err="1"/>
              <a:t>نتمكن</a:t>
            </a:r>
            <a:r>
              <a:rPr lang="en-US" sz="1150" i="1"/>
              <a:t> </a:t>
            </a:r>
            <a:r>
              <a:rPr lang="en-US" sz="1150" i="1" err="1"/>
              <a:t>جميعًا</a:t>
            </a:r>
            <a:r>
              <a:rPr lang="en-US" sz="1150" i="1"/>
              <a:t> </a:t>
            </a:r>
            <a:r>
              <a:rPr lang="en-US" sz="1150" i="1" err="1"/>
              <a:t>من</a:t>
            </a:r>
            <a:r>
              <a:rPr lang="en-US" sz="1150" i="1"/>
              <a:t> </a:t>
            </a:r>
            <a:r>
              <a:rPr lang="en-US" sz="1150" i="1" err="1"/>
              <a:t>التركيز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التدريب</a:t>
            </a:r>
            <a:r>
              <a:rPr lang="en-US" sz="1150" i="1"/>
              <a:t>. </a:t>
            </a:r>
            <a:r>
              <a:rPr lang="en-US" sz="1150" i="1" err="1"/>
              <a:t>للقيام</a:t>
            </a:r>
            <a:r>
              <a:rPr lang="en-US" sz="1150" i="1"/>
              <a:t> </a:t>
            </a:r>
            <a:r>
              <a:rPr lang="en-US" sz="1150" i="1" err="1"/>
              <a:t>بذلك</a:t>
            </a:r>
            <a:r>
              <a:rPr lang="ar-SA" sz="1150" i="1"/>
              <a:t>، </a:t>
            </a:r>
            <a:r>
              <a:rPr lang="en-US" sz="1150" i="1" err="1"/>
              <a:t>سنقوم</a:t>
            </a:r>
            <a:r>
              <a:rPr lang="en-US" sz="1150" i="1"/>
              <a:t> </a:t>
            </a:r>
            <a:r>
              <a:rPr lang="en-US" sz="1150" i="1" err="1"/>
              <a:t>بعمل</a:t>
            </a:r>
            <a:r>
              <a:rPr lang="en-US" sz="1150" i="1"/>
              <a:t> </a:t>
            </a:r>
            <a:r>
              <a:rPr lang="en-US" sz="1150" i="1" err="1"/>
              <a:t>اتفاقية</a:t>
            </a:r>
            <a:r>
              <a:rPr lang="en-US" sz="1150" i="1"/>
              <a:t> </a:t>
            </a:r>
            <a:r>
              <a:rPr lang="ar-SA" sz="1150" i="1"/>
              <a:t>ال</a:t>
            </a:r>
            <a:r>
              <a:rPr lang="en-US" sz="1150" i="1" err="1"/>
              <a:t>تعلم</a:t>
            </a:r>
            <a:r>
              <a:rPr lang="en-US" sz="1150" i="1"/>
              <a:t> </a:t>
            </a:r>
            <a:r>
              <a:rPr lang="en-US" sz="1150" i="1" err="1"/>
              <a:t>معًا</a:t>
            </a:r>
            <a:r>
              <a:rPr lang="en-US" sz="1150" i="1"/>
              <a:t>.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وهنا</a:t>
            </a:r>
            <a:r>
              <a:rPr lang="en-US" sz="1150" i="1"/>
              <a:t> </a:t>
            </a:r>
            <a:r>
              <a:rPr lang="en-US" sz="1150" i="1" err="1"/>
              <a:t>بعض</a:t>
            </a:r>
            <a:r>
              <a:rPr lang="en-US" sz="1150" i="1"/>
              <a:t> </a:t>
            </a:r>
            <a:r>
              <a:rPr lang="en-US" sz="1150" i="1" err="1"/>
              <a:t>الأمثلة</a:t>
            </a:r>
            <a:r>
              <a:rPr lang="en-US" sz="1150" i="1"/>
              <a:t>: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يجب</a:t>
            </a:r>
            <a:r>
              <a:rPr lang="en-US" sz="1150" i="1"/>
              <a:t> </a:t>
            </a:r>
            <a:r>
              <a:rPr lang="en-US" sz="1150" i="1" err="1"/>
              <a:t>أن</a:t>
            </a:r>
            <a:r>
              <a:rPr lang="en-US" sz="1150" i="1"/>
              <a:t> </a:t>
            </a:r>
            <a:r>
              <a:rPr lang="en-US" sz="1150" i="1" err="1"/>
              <a:t>تكون</a:t>
            </a:r>
            <a:r>
              <a:rPr lang="en-US" sz="1150" i="1"/>
              <a:t> </a:t>
            </a:r>
            <a:r>
              <a:rPr lang="en-US" sz="1150" i="1" err="1"/>
              <a:t>الهواتف</a:t>
            </a:r>
            <a:r>
              <a:rPr lang="en-US" sz="1150" i="1"/>
              <a:t> </a:t>
            </a:r>
            <a:r>
              <a:rPr lang="en-US" sz="1150" i="1" err="1"/>
              <a:t>صامتة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لا</a:t>
            </a:r>
            <a:r>
              <a:rPr lang="en-US" sz="1150" i="1"/>
              <a:t> </a:t>
            </a:r>
            <a:r>
              <a:rPr lang="en-US" sz="1150" i="1" err="1"/>
              <a:t>تقاطع</a:t>
            </a:r>
            <a:r>
              <a:rPr lang="en-US" sz="1150" i="1"/>
              <a:t> </a:t>
            </a:r>
            <a:r>
              <a:rPr lang="en-US" sz="1150" i="1" err="1"/>
              <a:t>الآخرين</a:t>
            </a:r>
            <a:r>
              <a:rPr lang="en-US" sz="1150" i="1"/>
              <a:t> </a:t>
            </a:r>
            <a:r>
              <a:rPr lang="en-US" sz="1150" i="1" err="1"/>
              <a:t>أثناء</a:t>
            </a:r>
            <a:r>
              <a:rPr lang="en-US" sz="1150" i="1"/>
              <a:t> </a:t>
            </a:r>
            <a:r>
              <a:rPr lang="en-US" sz="1150" i="1" err="1"/>
              <a:t>التحدث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الوصول</a:t>
            </a:r>
            <a:r>
              <a:rPr lang="en-US" sz="1150" i="1"/>
              <a:t> </a:t>
            </a:r>
            <a:r>
              <a:rPr lang="en-US" sz="1150" i="1" err="1"/>
              <a:t>في</a:t>
            </a:r>
            <a:r>
              <a:rPr lang="en-US" sz="1150" i="1"/>
              <a:t> </a:t>
            </a:r>
            <a:r>
              <a:rPr lang="en-US" sz="1150" i="1" err="1"/>
              <a:t>الموعد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والمشاركة</a:t>
            </a:r>
            <a:r>
              <a:rPr lang="en-US" sz="1150" i="1"/>
              <a:t> </a:t>
            </a:r>
            <a:r>
              <a:rPr lang="en-US" sz="1150" i="1" err="1"/>
              <a:t>بنشاط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احترم</a:t>
            </a:r>
            <a:r>
              <a:rPr lang="en-US" sz="1150" i="1"/>
              <a:t> </a:t>
            </a:r>
            <a:r>
              <a:rPr lang="en-US" sz="1150" i="1" err="1"/>
              <a:t>آراء</a:t>
            </a:r>
            <a:r>
              <a:rPr lang="en-US" sz="1150" i="1"/>
              <a:t> </a:t>
            </a:r>
            <a:r>
              <a:rPr lang="en-US" sz="1150" i="1" err="1"/>
              <a:t>الآخرين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ارفع</a:t>
            </a:r>
            <a:r>
              <a:rPr lang="en-US" sz="1150" i="1"/>
              <a:t> </a:t>
            </a:r>
            <a:r>
              <a:rPr lang="en-US" sz="1150" i="1" err="1"/>
              <a:t>يدك</a:t>
            </a:r>
            <a:r>
              <a:rPr lang="en-US" sz="1150" i="1"/>
              <a:t> </a:t>
            </a:r>
            <a:r>
              <a:rPr lang="en-US" sz="1150" i="1" err="1"/>
              <a:t>إذا</a:t>
            </a:r>
            <a:r>
              <a:rPr lang="en-US" sz="1150" i="1"/>
              <a:t> </a:t>
            </a:r>
            <a:r>
              <a:rPr lang="en-US" sz="1150" i="1" err="1"/>
              <a:t>كان</a:t>
            </a:r>
            <a:r>
              <a:rPr lang="en-US" sz="1150" i="1"/>
              <a:t> </a:t>
            </a:r>
            <a:r>
              <a:rPr lang="en-US" sz="1150" i="1" err="1"/>
              <a:t>لديك</a:t>
            </a:r>
            <a:r>
              <a:rPr lang="en-US" sz="1150" i="1"/>
              <a:t> </a:t>
            </a:r>
            <a:r>
              <a:rPr lang="en-US" sz="1150" i="1" err="1"/>
              <a:t>سؤال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لا</a:t>
            </a:r>
            <a:r>
              <a:rPr lang="en-US" sz="1150" i="1"/>
              <a:t> </a:t>
            </a:r>
            <a:r>
              <a:rPr lang="en-US" sz="1150" i="1" err="1"/>
              <a:t>تلتزم</a:t>
            </a:r>
            <a:r>
              <a:rPr lang="en-US" sz="1150" i="1"/>
              <a:t> </a:t>
            </a:r>
            <a:r>
              <a:rPr lang="en-US" sz="1150" i="1" err="1"/>
              <a:t>الصمت</a:t>
            </a:r>
            <a:r>
              <a:rPr lang="en-US" sz="1150" i="1"/>
              <a:t> </a:t>
            </a:r>
            <a:r>
              <a:rPr lang="en-US" sz="1150" i="1" err="1"/>
              <a:t>إذا</a:t>
            </a:r>
            <a:r>
              <a:rPr lang="en-US" sz="1150" i="1"/>
              <a:t> </a:t>
            </a:r>
            <a:r>
              <a:rPr lang="en-US" sz="1150" i="1" err="1"/>
              <a:t>شعرت</a:t>
            </a:r>
            <a:r>
              <a:rPr lang="en-US" sz="1150" i="1"/>
              <a:t> </a:t>
            </a:r>
            <a:r>
              <a:rPr lang="en-US" sz="1150" i="1" err="1"/>
              <a:t>بالارتباك</a:t>
            </a:r>
            <a:r>
              <a:rPr lang="en-US" sz="1150" i="1"/>
              <a:t> </a:t>
            </a:r>
            <a:r>
              <a:rPr lang="en-US" sz="1150" i="1" err="1"/>
              <a:t>أو</a:t>
            </a:r>
            <a:r>
              <a:rPr lang="en-US" sz="1150" i="1"/>
              <a:t> </a:t>
            </a:r>
            <a:r>
              <a:rPr lang="en-US" sz="1150" i="1" err="1"/>
              <a:t>التعثر</a:t>
            </a:r>
            <a:r>
              <a:rPr lang="en-US" sz="1150" i="1"/>
              <a:t> </a:t>
            </a:r>
            <a:r>
              <a:rPr lang="ar-SA" sz="1150" i="1"/>
              <a:t>، </a:t>
            </a:r>
            <a:r>
              <a:rPr lang="en-US" sz="1150" i="1" err="1"/>
              <a:t>فتعلم</a:t>
            </a:r>
            <a:r>
              <a:rPr lang="en-US" sz="1150" i="1"/>
              <a:t> </a:t>
            </a:r>
            <a:r>
              <a:rPr lang="en-US" sz="1150" i="1" err="1"/>
              <a:t>العمل</a:t>
            </a:r>
            <a:r>
              <a:rPr lang="en-US" sz="1150" i="1"/>
              <a:t> </a:t>
            </a:r>
            <a:r>
              <a:rPr lang="en-US" sz="1150" i="1" err="1"/>
              <a:t>باستخدام</a:t>
            </a:r>
            <a:r>
              <a:rPr lang="en-US" sz="1150" i="1"/>
              <a:t> </a:t>
            </a:r>
            <a:r>
              <a:rPr lang="en-US" sz="1150" i="1" err="1"/>
              <a:t>التكنولوجيا</a:t>
            </a:r>
            <a:r>
              <a:rPr lang="en-US" sz="1150" i="1"/>
              <a:t> </a:t>
            </a:r>
            <a:r>
              <a:rPr lang="en-US" sz="1150" i="1" err="1"/>
              <a:t>الجديدة</a:t>
            </a:r>
            <a:r>
              <a:rPr lang="en-US" sz="1150" i="1"/>
              <a:t> </a:t>
            </a:r>
            <a:r>
              <a:rPr lang="en-US" sz="1150" i="1" err="1"/>
              <a:t>ليس</a:t>
            </a:r>
            <a:r>
              <a:rPr lang="en-US" sz="1150" i="1"/>
              <a:t> </a:t>
            </a:r>
            <a:r>
              <a:rPr lang="en-US" sz="1150" i="1" err="1"/>
              <a:t>هو</a:t>
            </a:r>
            <a:r>
              <a:rPr lang="en-US" sz="1150" i="1"/>
              <a:t> </a:t>
            </a:r>
            <a:r>
              <a:rPr lang="en-US" sz="1150" i="1" err="1"/>
              <a:t>نفسه</a:t>
            </a:r>
            <a:r>
              <a:rPr lang="en-US" sz="1150" i="1"/>
              <a:t> </a:t>
            </a:r>
            <a:r>
              <a:rPr lang="en-US" sz="1150" i="1" err="1"/>
              <a:t>بالنسبة</a:t>
            </a:r>
            <a:r>
              <a:rPr lang="en-US" sz="1150" i="1"/>
              <a:t> </a:t>
            </a:r>
            <a:r>
              <a:rPr lang="en-US" sz="1150" i="1" err="1"/>
              <a:t>للجميع</a:t>
            </a:r>
            <a:endParaRPr lang="en-US" sz="1150"/>
          </a:p>
          <a:p>
            <a:pPr algn="r" rtl="1"/>
            <a:r>
              <a:rPr lang="en-US" sz="1150" b="1" err="1"/>
              <a:t>مناقشة</a:t>
            </a:r>
            <a:r>
              <a:rPr lang="en-US" sz="1150" b="1"/>
              <a:t> </a:t>
            </a:r>
            <a:r>
              <a:rPr lang="en-US" sz="1150" b="1" err="1"/>
              <a:t>عامة</a:t>
            </a:r>
            <a:endParaRPr lang="en-US" sz="115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اسمح</a:t>
            </a:r>
            <a:r>
              <a:rPr lang="en-US" sz="1150"/>
              <a:t> </a:t>
            </a:r>
            <a:r>
              <a:rPr lang="en-US" sz="1150" err="1"/>
              <a:t>للمشاركين</a:t>
            </a:r>
            <a:r>
              <a:rPr lang="en-US" sz="1150"/>
              <a:t> </a:t>
            </a:r>
            <a:r>
              <a:rPr lang="en-US" sz="1150" err="1"/>
              <a:t>باقتراح</a:t>
            </a:r>
            <a:r>
              <a:rPr lang="en-US" sz="1150"/>
              <a:t> </a:t>
            </a:r>
            <a:r>
              <a:rPr lang="en-US" sz="1150" err="1"/>
              <a:t>ما</a:t>
            </a:r>
            <a:r>
              <a:rPr lang="en-US" sz="1150"/>
              <a:t> </a:t>
            </a:r>
            <a:r>
              <a:rPr lang="en-US" sz="1150" err="1"/>
              <a:t>يرغبون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تضمينه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الاتفاقية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150" err="1"/>
              <a:t>م</a:t>
            </a:r>
            <a:r>
              <a:rPr lang="en-US" sz="1150" err="1"/>
              <a:t>تابع</a:t>
            </a:r>
            <a:r>
              <a:rPr lang="ar-SA" sz="1150" err="1"/>
              <a:t>ة</a:t>
            </a:r>
            <a:r>
              <a:rPr lang="en-US" sz="1150"/>
              <a:t> </a:t>
            </a:r>
            <a:r>
              <a:rPr lang="en-US" sz="1150" err="1"/>
              <a:t>أي</a:t>
            </a:r>
            <a:r>
              <a:rPr lang="en-US" sz="1150"/>
              <a:t> </a:t>
            </a:r>
            <a:r>
              <a:rPr lang="en-US" sz="1150" err="1"/>
              <a:t>معايير</a:t>
            </a:r>
            <a:r>
              <a:rPr lang="en-US" sz="1150"/>
              <a:t> </a:t>
            </a:r>
            <a:r>
              <a:rPr lang="en-US" sz="1150" err="1"/>
              <a:t>إضافية</a:t>
            </a:r>
            <a:r>
              <a:rPr lang="en-US" sz="1150"/>
              <a:t> </a:t>
            </a:r>
            <a:r>
              <a:rPr lang="en-US" sz="1150" err="1"/>
              <a:t>ترغب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إضافتها</a:t>
            </a:r>
            <a:r>
              <a:rPr lang="en-US" sz="1150"/>
              <a:t>. </a:t>
            </a:r>
            <a:r>
              <a:rPr lang="en-US" sz="1150" err="1"/>
              <a:t>يجب</a:t>
            </a:r>
            <a:r>
              <a:rPr lang="en-US" sz="1150"/>
              <a:t> </a:t>
            </a:r>
            <a:r>
              <a:rPr lang="en-US" sz="1150" err="1"/>
              <a:t>أن</a:t>
            </a:r>
            <a:r>
              <a:rPr lang="en-US" sz="1150"/>
              <a:t> </a:t>
            </a:r>
            <a:r>
              <a:rPr lang="en-US" sz="1150" err="1"/>
              <a:t>تحاول</a:t>
            </a:r>
            <a:r>
              <a:rPr lang="en-US" sz="1150"/>
              <a:t> </a:t>
            </a:r>
            <a:r>
              <a:rPr lang="en-US" sz="1150" err="1"/>
              <a:t>تضمين</a:t>
            </a:r>
            <a:r>
              <a:rPr lang="en-US" sz="1150"/>
              <a:t> </a:t>
            </a:r>
            <a:r>
              <a:rPr lang="en-US" sz="1150" err="1"/>
              <a:t>ما</a:t>
            </a:r>
            <a:r>
              <a:rPr lang="en-US" sz="1150"/>
              <a:t> </a:t>
            </a:r>
            <a:r>
              <a:rPr lang="en-US" sz="1150" err="1"/>
              <a:t>يلي</a:t>
            </a:r>
            <a:r>
              <a:rPr lang="en-US" sz="1150"/>
              <a:t>: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يجب</a:t>
            </a:r>
            <a:r>
              <a:rPr lang="en-US" sz="1150"/>
              <a:t> </a:t>
            </a:r>
            <a:r>
              <a:rPr lang="en-US" sz="1150" err="1"/>
              <a:t>عدم</a:t>
            </a:r>
            <a:r>
              <a:rPr lang="en-US" sz="1150"/>
              <a:t> </a:t>
            </a:r>
            <a:r>
              <a:rPr lang="en-US" sz="1150" err="1"/>
              <a:t>الكشف</a:t>
            </a:r>
            <a:r>
              <a:rPr lang="en-US" sz="1150"/>
              <a:t> </a:t>
            </a:r>
            <a:r>
              <a:rPr lang="en-US" sz="1150" err="1"/>
              <a:t>عن</a:t>
            </a:r>
            <a:r>
              <a:rPr lang="en-US" sz="1150"/>
              <a:t> </a:t>
            </a:r>
            <a:r>
              <a:rPr lang="en-US" sz="1150" err="1"/>
              <a:t>هوي</a:t>
            </a:r>
            <a:r>
              <a:rPr lang="ar-SA" sz="1150" err="1"/>
              <a:t>ة</a:t>
            </a:r>
            <a:r>
              <a:rPr lang="en-US" sz="1150"/>
              <a:t> </a:t>
            </a:r>
            <a:r>
              <a:rPr lang="en-US" sz="1150" err="1"/>
              <a:t>أي</a:t>
            </a:r>
            <a:r>
              <a:rPr lang="en-US" sz="1150"/>
              <a:t> </a:t>
            </a:r>
            <a:r>
              <a:rPr lang="en-US" sz="1150" err="1"/>
              <a:t>حالات</a:t>
            </a:r>
            <a:r>
              <a:rPr lang="en-US" sz="1150"/>
              <a:t> </a:t>
            </a:r>
            <a:r>
              <a:rPr lang="en-US" sz="1150" err="1"/>
              <a:t>ت</a:t>
            </a:r>
            <a:r>
              <a:rPr lang="ar-SA" sz="1150"/>
              <a:t>تم</a:t>
            </a:r>
            <a:r>
              <a:rPr lang="en-US" sz="1150"/>
              <a:t> </a:t>
            </a:r>
            <a:r>
              <a:rPr lang="en-US" sz="1150" err="1"/>
              <a:t>مناقشتها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جميع</a:t>
            </a:r>
            <a:r>
              <a:rPr lang="en-US" sz="1150"/>
              <a:t> </a:t>
            </a:r>
            <a:r>
              <a:rPr lang="en-US" sz="1150" err="1"/>
              <a:t>التجارب</a:t>
            </a:r>
            <a:r>
              <a:rPr lang="en-US" sz="1150"/>
              <a:t> </a:t>
            </a:r>
            <a:r>
              <a:rPr lang="en-US" sz="1150" err="1"/>
              <a:t>الشخصية</a:t>
            </a:r>
            <a:r>
              <a:rPr lang="en-US" sz="1150"/>
              <a:t> </a:t>
            </a:r>
            <a:r>
              <a:rPr lang="en-US" sz="1150" err="1"/>
              <a:t>والمناقشات</a:t>
            </a:r>
            <a:r>
              <a:rPr lang="en-US" sz="1150"/>
              <a:t> </a:t>
            </a:r>
            <a:r>
              <a:rPr lang="en-US" sz="1150" err="1"/>
              <a:t>الحساسة</a:t>
            </a:r>
            <a:r>
              <a:rPr lang="en-US" sz="1150"/>
              <a:t> </a:t>
            </a:r>
            <a:r>
              <a:rPr lang="en-US" sz="1150" err="1"/>
              <a:t>سرية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اكتب</a:t>
            </a:r>
            <a:r>
              <a:rPr lang="en-US" sz="1150"/>
              <a:t> </a:t>
            </a:r>
            <a:r>
              <a:rPr lang="en-US" sz="1150" err="1"/>
              <a:t>العناصر</a:t>
            </a:r>
            <a:r>
              <a:rPr lang="en-US" sz="1150"/>
              <a:t> </a:t>
            </a:r>
            <a:r>
              <a:rPr lang="en-US" sz="1150" err="1"/>
              <a:t>المتفق</a:t>
            </a:r>
            <a:r>
              <a:rPr lang="en-US" sz="1150"/>
              <a:t> </a:t>
            </a:r>
            <a:r>
              <a:rPr lang="en-US" sz="1150" err="1"/>
              <a:t>عليها</a:t>
            </a:r>
            <a:r>
              <a:rPr lang="en-US" sz="1150"/>
              <a:t> </a:t>
            </a:r>
            <a:r>
              <a:rPr lang="en-US" sz="1150" err="1"/>
              <a:t>لاتفاقية</a:t>
            </a:r>
            <a:r>
              <a:rPr lang="en-US" sz="1150"/>
              <a:t> </a:t>
            </a:r>
            <a:r>
              <a:rPr lang="en-US" sz="1150" err="1"/>
              <a:t>التعلم</a:t>
            </a:r>
            <a:r>
              <a:rPr lang="en-US" sz="1150"/>
              <a:t> </a:t>
            </a:r>
            <a:r>
              <a:rPr lang="en-US" sz="1150" err="1"/>
              <a:t>على</a:t>
            </a:r>
            <a:r>
              <a:rPr lang="en-US" sz="1150"/>
              <a:t> </a:t>
            </a:r>
            <a:r>
              <a:rPr lang="en-US" sz="1150" err="1"/>
              <a:t>لوح</a:t>
            </a:r>
            <a:r>
              <a:rPr lang="en-US" sz="1150"/>
              <a:t> </a:t>
            </a:r>
            <a:r>
              <a:rPr lang="en-US" sz="1150" err="1"/>
              <a:t>ورقي</a:t>
            </a:r>
            <a:r>
              <a:rPr lang="en-US" sz="1150"/>
              <a:t> </a:t>
            </a:r>
            <a:r>
              <a:rPr lang="en-US" sz="1150" err="1"/>
              <a:t>وعلق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الغرفة</a:t>
            </a:r>
            <a:r>
              <a:rPr lang="en-US" sz="1150"/>
              <a:t> </a:t>
            </a:r>
            <a:r>
              <a:rPr lang="en-US" sz="1150" err="1"/>
              <a:t>حيث</a:t>
            </a:r>
            <a:r>
              <a:rPr lang="en-US" sz="1150"/>
              <a:t> </a:t>
            </a:r>
            <a:r>
              <a:rPr lang="en-US" sz="1150" err="1"/>
              <a:t>يكون</a:t>
            </a:r>
            <a:r>
              <a:rPr lang="en-US" sz="1150"/>
              <a:t> </a:t>
            </a:r>
            <a:r>
              <a:rPr lang="en-US" sz="1150" err="1"/>
              <a:t>مرئيًا</a:t>
            </a:r>
            <a:r>
              <a:rPr lang="en-US" sz="1150"/>
              <a:t> </a:t>
            </a:r>
            <a:r>
              <a:rPr lang="en-US" sz="1150" err="1"/>
              <a:t>للجميع</a:t>
            </a:r>
            <a:r>
              <a:rPr lang="en-US" sz="1150"/>
              <a:t> </a:t>
            </a:r>
            <a:r>
              <a:rPr lang="en-US" sz="1150" err="1"/>
              <a:t>خلال</a:t>
            </a:r>
            <a:r>
              <a:rPr lang="en-US" sz="1150"/>
              <a:t> </a:t>
            </a:r>
            <a:r>
              <a:rPr lang="en-US" sz="1150" err="1"/>
              <a:t>جميع</a:t>
            </a:r>
            <a:r>
              <a:rPr lang="en-US" sz="1150"/>
              <a:t> </a:t>
            </a:r>
            <a:r>
              <a:rPr lang="en-US" sz="1150" err="1"/>
              <a:t>أيام</a:t>
            </a:r>
            <a:r>
              <a:rPr lang="en-US" sz="1150"/>
              <a:t> </a:t>
            </a:r>
            <a:r>
              <a:rPr lang="en-US" sz="1150" err="1"/>
              <a:t>التدريب</a:t>
            </a:r>
            <a:endParaRPr lang="en-US" sz="115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16893CF-D452-95B1-EAFE-53D2CA40A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2337289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00" b="1" dirty="0" err="1"/>
              <a:t>تكي</a:t>
            </a:r>
            <a:r>
              <a:rPr lang="ar-SA" sz="1100" b="1" dirty="0" err="1"/>
              <a:t>ي</a:t>
            </a:r>
            <a:r>
              <a:rPr lang="en-US" sz="1100" b="1" dirty="0" err="1"/>
              <a:t>ف</a:t>
            </a:r>
            <a:r>
              <a:rPr lang="en-US" sz="1100" b="1" dirty="0"/>
              <a:t> </a:t>
            </a:r>
            <a:r>
              <a:rPr lang="en-US" sz="1100" b="1" dirty="0" err="1"/>
              <a:t>مع</a:t>
            </a:r>
            <a:r>
              <a:rPr lang="en-US" sz="1100" b="1" dirty="0"/>
              <a:t> </a:t>
            </a:r>
            <a:r>
              <a:rPr lang="en-US" sz="1100" b="1" dirty="0" err="1"/>
              <a:t>التدريب</a:t>
            </a:r>
            <a:r>
              <a:rPr lang="en-US" sz="1100" b="1" dirty="0"/>
              <a:t> </a:t>
            </a:r>
            <a:r>
              <a:rPr lang="en-US" sz="1100" b="1" dirty="0" err="1"/>
              <a:t>عن</a:t>
            </a:r>
            <a:r>
              <a:rPr lang="en-US" sz="1100" b="1" dirty="0"/>
              <a:t> </a:t>
            </a:r>
            <a:r>
              <a:rPr lang="en-US" sz="1100" b="1" dirty="0" err="1"/>
              <a:t>بعد</a:t>
            </a:r>
            <a:endParaRPr lang="en-US" sz="1100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/>
              <a:t>سجل</a:t>
            </a:r>
            <a:r>
              <a:rPr lang="en-US" sz="1100" dirty="0"/>
              <a:t> </a:t>
            </a:r>
            <a:r>
              <a:rPr lang="en-US" sz="1100" dirty="0" err="1"/>
              <a:t>إجابات</a:t>
            </a:r>
            <a:r>
              <a:rPr lang="en-US" sz="1100" dirty="0"/>
              <a:t> </a:t>
            </a:r>
            <a:r>
              <a:rPr lang="en-US" sz="1100" dirty="0" err="1"/>
              <a:t>المناقشة</a:t>
            </a:r>
            <a:r>
              <a:rPr lang="en-US" sz="1100" dirty="0"/>
              <a:t> </a:t>
            </a:r>
            <a:r>
              <a:rPr lang="en-US" sz="1100" dirty="0" err="1"/>
              <a:t>العامة</a:t>
            </a:r>
            <a:r>
              <a:rPr lang="en-US" sz="1100" dirty="0"/>
              <a:t> </a:t>
            </a:r>
            <a:r>
              <a:rPr lang="en-US" sz="1100" dirty="0" err="1"/>
              <a:t>علىJamboard</a:t>
            </a:r>
            <a:r>
              <a:rPr lang="en-US" sz="1100" dirty="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highlight>
                  <a:schemeClr val="lt1"/>
                </a:highlight>
                <a:sym typeface="Helvetica Neue"/>
              </a:rPr>
              <a:t>_____________________________________________________________________________________</a:t>
            </a:r>
            <a:endParaRPr lang="en-US" sz="1100" b="0" dirty="0"/>
          </a:p>
          <a:p>
            <a:pPr algn="r" rtl="1"/>
            <a:endParaRPr lang="en-US" sz="1100" b="1" dirty="0"/>
          </a:p>
          <a:p>
            <a:pPr algn="r" rtl="1"/>
            <a:r>
              <a:rPr lang="ar-SA" sz="1100" b="1" dirty="0"/>
              <a:t>عرض (اختياري)</a:t>
            </a:r>
            <a:endParaRPr lang="en-US" sz="1100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/>
              <a:t>إذا</a:t>
            </a:r>
            <a:r>
              <a:rPr lang="en-US" sz="1100" dirty="0"/>
              <a:t> </a:t>
            </a:r>
            <a:r>
              <a:rPr lang="en-US" sz="1100" dirty="0" err="1"/>
              <a:t>كان</a:t>
            </a:r>
            <a:r>
              <a:rPr lang="en-US" sz="1100" dirty="0"/>
              <a:t> </a:t>
            </a:r>
            <a:r>
              <a:rPr lang="en-US" sz="1100" dirty="0" err="1"/>
              <a:t>هناك</a:t>
            </a:r>
            <a:r>
              <a:rPr lang="en-US" sz="1100" dirty="0"/>
              <a:t> </a:t>
            </a:r>
            <a:r>
              <a:rPr lang="en-US" sz="1100" dirty="0" err="1"/>
              <a:t>متسع</a:t>
            </a:r>
            <a:r>
              <a:rPr lang="en-US" sz="1100" dirty="0"/>
              <a:t> </a:t>
            </a:r>
            <a:r>
              <a:rPr lang="en-US" sz="1100" dirty="0" err="1"/>
              <a:t>من</a:t>
            </a:r>
            <a:r>
              <a:rPr lang="en-US" sz="1100" dirty="0"/>
              <a:t> </a:t>
            </a:r>
            <a:r>
              <a:rPr lang="en-US" sz="1100" dirty="0" err="1"/>
              <a:t>الوقت</a:t>
            </a:r>
            <a:r>
              <a:rPr lang="ar-SA" sz="1100" dirty="0"/>
              <a:t>، </a:t>
            </a:r>
            <a:r>
              <a:rPr lang="en-US" sz="1100" dirty="0" err="1"/>
              <a:t>فاطلب</a:t>
            </a:r>
            <a:r>
              <a:rPr lang="en-US" sz="1100" dirty="0"/>
              <a:t> </a:t>
            </a:r>
            <a:r>
              <a:rPr lang="en-US" sz="1100" dirty="0" err="1"/>
              <a:t>من</a:t>
            </a:r>
            <a:r>
              <a:rPr lang="en-US" sz="1100" dirty="0"/>
              <a:t> </a:t>
            </a:r>
            <a:r>
              <a:rPr lang="en-US" sz="1100" dirty="0" err="1"/>
              <a:t>أحد</a:t>
            </a:r>
            <a:r>
              <a:rPr lang="en-US" sz="1100" dirty="0"/>
              <a:t> </a:t>
            </a:r>
            <a:r>
              <a:rPr lang="en-US" sz="1100" dirty="0" err="1"/>
              <a:t>المتطوعين</a:t>
            </a:r>
            <a:r>
              <a:rPr lang="en-US" sz="1100" dirty="0"/>
              <a:t> </a:t>
            </a:r>
            <a:r>
              <a:rPr lang="en-US" sz="1100" dirty="0" err="1"/>
              <a:t>استخدام</a:t>
            </a:r>
            <a:r>
              <a:rPr lang="en-US" sz="1100" dirty="0"/>
              <a:t> </a:t>
            </a:r>
            <a:r>
              <a:rPr lang="en-US" sz="1100" dirty="0" err="1"/>
              <a:t>الكمبيوتر</a:t>
            </a:r>
            <a:r>
              <a:rPr lang="en-US" sz="1100" dirty="0"/>
              <a:t> </a:t>
            </a:r>
            <a:r>
              <a:rPr lang="en-US" sz="1100" dirty="0" err="1"/>
              <a:t>المحمول</a:t>
            </a:r>
            <a:r>
              <a:rPr lang="en-US" sz="1100" dirty="0"/>
              <a:t> </a:t>
            </a:r>
            <a:r>
              <a:rPr lang="en-US" sz="1100" dirty="0" err="1"/>
              <a:t>الخاص</a:t>
            </a:r>
            <a:r>
              <a:rPr lang="en-US" sz="1100" dirty="0"/>
              <a:t> </a:t>
            </a:r>
            <a:r>
              <a:rPr lang="en-US" sz="1100" dirty="0" err="1"/>
              <a:t>بالميسر</a:t>
            </a:r>
            <a:r>
              <a:rPr lang="en-US" sz="1100" dirty="0"/>
              <a:t> </a:t>
            </a:r>
            <a:r>
              <a:rPr lang="en-US" sz="1100" dirty="0" err="1"/>
              <a:t>لإظهار</a:t>
            </a:r>
            <a:r>
              <a:rPr lang="en-US" sz="1100" dirty="0"/>
              <a:t> </a:t>
            </a:r>
            <a:r>
              <a:rPr lang="en-US" sz="1100" dirty="0" err="1"/>
              <a:t>كيف</a:t>
            </a:r>
            <a:r>
              <a:rPr lang="en-US" sz="1100" dirty="0"/>
              <a:t> </a:t>
            </a:r>
            <a:r>
              <a:rPr lang="ar-SA" sz="1100" dirty="0"/>
              <a:t>قاموا</a:t>
            </a:r>
            <a:r>
              <a:rPr lang="en-US" sz="1100" dirty="0"/>
              <a:t> </a:t>
            </a:r>
            <a:r>
              <a:rPr lang="en-US" sz="1100" dirty="0" err="1"/>
              <a:t>بالتمرين</a:t>
            </a:r>
            <a:r>
              <a:rPr lang="en-US" sz="1100" dirty="0"/>
              <a:t> </a:t>
            </a:r>
            <a:r>
              <a:rPr lang="en-US" sz="1100" dirty="0" err="1"/>
              <a:t>في</a:t>
            </a:r>
            <a:r>
              <a:rPr lang="en-US" sz="1100" dirty="0"/>
              <a:t> </a:t>
            </a:r>
            <a:r>
              <a:rPr lang="en-US" sz="1100" dirty="0" err="1"/>
              <a:t>ال</a:t>
            </a:r>
            <a:r>
              <a:rPr lang="ar-SA" sz="1100" dirty="0"/>
              <a:t>بداية</a:t>
            </a:r>
            <a:endParaRPr lang="en-US" sz="1100" dirty="0"/>
          </a:p>
          <a:p>
            <a:pPr algn="r" rtl="1"/>
            <a:endParaRPr lang="en-US" sz="1100" dirty="0"/>
          </a:p>
          <a:p>
            <a:pPr algn="r" rtl="1"/>
            <a:r>
              <a:rPr lang="en-US" sz="1100" b="1" dirty="0" err="1"/>
              <a:t>مناقشة</a:t>
            </a:r>
            <a:r>
              <a:rPr lang="en-US" sz="1100" b="1" dirty="0"/>
              <a:t> </a:t>
            </a:r>
            <a:r>
              <a:rPr lang="en-US" sz="1100" b="1" dirty="0" err="1"/>
              <a:t>عامة</a:t>
            </a:r>
            <a:endParaRPr lang="en-US" sz="11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dirty="0" err="1"/>
              <a:t>كيف</a:t>
            </a:r>
            <a:r>
              <a:rPr lang="en-US" sz="1100" i="1" dirty="0"/>
              <a:t> </a:t>
            </a:r>
            <a:r>
              <a:rPr lang="en-US" sz="1100" i="1" dirty="0" err="1"/>
              <a:t>سار</a:t>
            </a:r>
            <a:r>
              <a:rPr lang="en-US" sz="1100" i="1" dirty="0"/>
              <a:t> </a:t>
            </a:r>
            <a:r>
              <a:rPr lang="en-US" sz="1100" i="1" dirty="0" err="1"/>
              <a:t>الأمر</a:t>
            </a:r>
            <a:r>
              <a:rPr lang="en-US" sz="1100" i="1" dirty="0"/>
              <a:t>؟ </a:t>
            </a:r>
            <a:r>
              <a:rPr lang="en-US" sz="1100" i="1" dirty="0" err="1"/>
              <a:t>ما</a:t>
            </a:r>
            <a:r>
              <a:rPr lang="ar-SA" sz="1100" i="1" dirty="0"/>
              <a:t> الذي</a:t>
            </a:r>
            <a:r>
              <a:rPr lang="en-US" sz="1100" i="1" dirty="0"/>
              <a:t> </a:t>
            </a:r>
            <a:r>
              <a:rPr lang="en-US" sz="1100" i="1" dirty="0" err="1"/>
              <a:t>كان</a:t>
            </a:r>
            <a:r>
              <a:rPr lang="en-US" sz="1100" i="1" dirty="0"/>
              <a:t> </a:t>
            </a:r>
            <a:r>
              <a:rPr lang="en-US" sz="1100" i="1" dirty="0" err="1"/>
              <a:t>سهلا</a:t>
            </a:r>
            <a:r>
              <a:rPr lang="en-US" sz="1100" i="1" dirty="0"/>
              <a:t>؟ </a:t>
            </a:r>
            <a:r>
              <a:rPr lang="en-US" sz="1100" i="1" dirty="0" err="1"/>
              <a:t>ما</a:t>
            </a:r>
            <a:r>
              <a:rPr lang="ar-SA" sz="1100" i="1" dirty="0"/>
              <a:t> الذي</a:t>
            </a:r>
            <a:r>
              <a:rPr lang="en-US" sz="1100" i="1" dirty="0"/>
              <a:t> </a:t>
            </a:r>
            <a:r>
              <a:rPr lang="en-US" sz="1100" i="1" dirty="0" err="1"/>
              <a:t>كان</a:t>
            </a:r>
            <a:r>
              <a:rPr lang="en-US" sz="1100" i="1" dirty="0"/>
              <a:t> </a:t>
            </a:r>
            <a:r>
              <a:rPr lang="en-US" sz="1100" i="1" dirty="0" err="1"/>
              <a:t>صعبا</a:t>
            </a:r>
            <a:r>
              <a:rPr lang="en-US" sz="1100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dirty="0" err="1"/>
              <a:t>كيف</a:t>
            </a:r>
            <a:r>
              <a:rPr lang="en-US" sz="1100" i="1" dirty="0"/>
              <a:t> </a:t>
            </a:r>
            <a:r>
              <a:rPr lang="en-US" sz="1100" i="1" dirty="0" err="1"/>
              <a:t>تعتقد</a:t>
            </a:r>
            <a:r>
              <a:rPr lang="en-US" sz="1100" i="1" dirty="0"/>
              <a:t> </a:t>
            </a:r>
            <a:r>
              <a:rPr lang="en-US" sz="1100" i="1" dirty="0" err="1"/>
              <a:t>أن</a:t>
            </a:r>
            <a:r>
              <a:rPr lang="en-US" sz="1100" i="1" dirty="0"/>
              <a:t> </a:t>
            </a:r>
            <a:r>
              <a:rPr lang="en-US" sz="1100" i="1" dirty="0" err="1"/>
              <a:t>هذا</a:t>
            </a:r>
            <a:r>
              <a:rPr lang="en-US" sz="1100" i="1" dirty="0"/>
              <a:t> </a:t>
            </a:r>
            <a:r>
              <a:rPr lang="en-US" sz="1100" i="1" dirty="0" err="1"/>
              <a:t>سيدعم</a:t>
            </a:r>
            <a:r>
              <a:rPr lang="en-US" sz="1100" i="1" dirty="0"/>
              <a:t> </a:t>
            </a:r>
            <a:r>
              <a:rPr lang="en-US" sz="1100" i="1" dirty="0" err="1"/>
              <a:t>عملية</a:t>
            </a:r>
            <a:r>
              <a:rPr lang="en-US" sz="1100" i="1" dirty="0"/>
              <a:t> </a:t>
            </a:r>
            <a:r>
              <a:rPr lang="en-US" sz="1100" i="1" dirty="0" err="1"/>
              <a:t>إدارة</a:t>
            </a:r>
            <a:r>
              <a:rPr lang="en-US" sz="1100" i="1" dirty="0"/>
              <a:t> </a:t>
            </a:r>
            <a:r>
              <a:rPr lang="en-US" sz="1100" i="1" dirty="0" err="1"/>
              <a:t>حالتك</a:t>
            </a:r>
            <a:r>
              <a:rPr lang="en-US" sz="1100" i="1" dirty="0"/>
              <a:t>؟ </a:t>
            </a:r>
            <a:r>
              <a:rPr lang="en-US" sz="1100" i="1" dirty="0" err="1"/>
              <a:t>أو</a:t>
            </a:r>
            <a:r>
              <a:rPr lang="en-US" sz="1100" i="1" dirty="0"/>
              <a:t> </a:t>
            </a:r>
            <a:r>
              <a:rPr lang="en-US" sz="1100" i="1" dirty="0" err="1"/>
              <a:t>ربما</a:t>
            </a:r>
            <a:r>
              <a:rPr lang="en-US" sz="1100" i="1" dirty="0"/>
              <a:t> </a:t>
            </a:r>
            <a:r>
              <a:rPr lang="ar-SA" sz="1100" i="1" dirty="0" err="1"/>
              <a:t>ي</a:t>
            </a:r>
            <a:r>
              <a:rPr lang="en-US" sz="1100" i="1" dirty="0" err="1"/>
              <a:t>جعل</a:t>
            </a:r>
            <a:r>
              <a:rPr lang="en-US" sz="1100" i="1" dirty="0"/>
              <a:t> </a:t>
            </a:r>
            <a:r>
              <a:rPr lang="en-US" sz="1100" i="1" dirty="0" err="1"/>
              <a:t>الأمر</a:t>
            </a:r>
            <a:r>
              <a:rPr lang="en-US" sz="1100" i="1" dirty="0"/>
              <a:t> </a:t>
            </a:r>
            <a:r>
              <a:rPr lang="en-US" sz="1100" i="1" dirty="0" err="1"/>
              <a:t>أكثر</a:t>
            </a:r>
            <a:r>
              <a:rPr lang="en-US" sz="1100" i="1" dirty="0"/>
              <a:t> </a:t>
            </a:r>
            <a:r>
              <a:rPr lang="en-US" sz="1100" i="1" dirty="0" err="1"/>
              <a:t>صعوبة</a:t>
            </a:r>
            <a:r>
              <a:rPr lang="en-US" sz="1100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100" dirty="0"/>
              <a:t>قم بت</a:t>
            </a:r>
            <a:r>
              <a:rPr lang="en-US" sz="1100" dirty="0" err="1"/>
              <a:t>سج</a:t>
            </a:r>
            <a:r>
              <a:rPr lang="ar-SA" sz="1100" dirty="0" err="1"/>
              <a:t>ي</a:t>
            </a:r>
            <a:r>
              <a:rPr lang="en-US" sz="1100" dirty="0" err="1"/>
              <a:t>ل</a:t>
            </a:r>
            <a:r>
              <a:rPr lang="en-US" sz="1100" dirty="0"/>
              <a:t> </a:t>
            </a:r>
            <a:r>
              <a:rPr lang="en-US" sz="1100" dirty="0" err="1"/>
              <a:t>الإجابات</a:t>
            </a:r>
            <a:r>
              <a:rPr lang="en-US" sz="1100" dirty="0"/>
              <a:t> </a:t>
            </a:r>
            <a:r>
              <a:rPr lang="en-US" sz="1100" dirty="0" err="1"/>
              <a:t>على</a:t>
            </a:r>
            <a:r>
              <a:rPr lang="en-US" sz="1100" dirty="0"/>
              <a:t> </a:t>
            </a:r>
            <a:r>
              <a:rPr lang="en-US" sz="1100" dirty="0" err="1"/>
              <a:t>اللوح</a:t>
            </a:r>
            <a:r>
              <a:rPr lang="en-US" sz="1100" dirty="0"/>
              <a:t> </a:t>
            </a:r>
            <a:r>
              <a:rPr lang="en-US" sz="1100" dirty="0" err="1"/>
              <a:t>الورقي</a:t>
            </a:r>
            <a:endParaRPr lang="en-US" sz="110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سيلزم</a:t>
            </a:r>
            <a:r>
              <a:rPr lang="en-US" sz="1100" dirty="0"/>
              <a:t> </a:t>
            </a:r>
            <a:r>
              <a:rPr lang="en-US" sz="1100" dirty="0" err="1"/>
              <a:t>تسجيل</a:t>
            </a:r>
            <a:r>
              <a:rPr lang="en-US" sz="1100" dirty="0"/>
              <a:t> </a:t>
            </a:r>
            <a:r>
              <a:rPr lang="en-US" sz="1100" dirty="0" err="1"/>
              <a:t>الملاحظات</a:t>
            </a:r>
            <a:r>
              <a:rPr lang="en-US" sz="1100" dirty="0"/>
              <a:t> </a:t>
            </a:r>
            <a:r>
              <a:rPr lang="en-US" sz="1100" dirty="0" err="1"/>
              <a:t>وأي</a:t>
            </a:r>
            <a:r>
              <a:rPr lang="en-US" sz="1100" dirty="0"/>
              <a:t> </a:t>
            </a:r>
            <a:r>
              <a:rPr lang="en-US" sz="1100" dirty="0" err="1"/>
              <a:t>مشكلات</a:t>
            </a:r>
            <a:r>
              <a:rPr lang="en-US" sz="1100" dirty="0"/>
              <a:t> </a:t>
            </a:r>
            <a:r>
              <a:rPr lang="ar-SA" sz="1100" dirty="0"/>
              <a:t>تقنية</a:t>
            </a:r>
            <a:r>
              <a:rPr lang="en-US" sz="1100" dirty="0"/>
              <a:t> </a:t>
            </a:r>
            <a:r>
              <a:rPr lang="en-US" sz="1100" dirty="0" err="1"/>
              <a:t>مشاركتها</a:t>
            </a:r>
            <a:r>
              <a:rPr lang="en-US" sz="1100" dirty="0"/>
              <a:t> </a:t>
            </a:r>
            <a:r>
              <a:rPr lang="en-US" sz="1100" dirty="0" err="1"/>
              <a:t>مع</a:t>
            </a:r>
            <a:r>
              <a:rPr lang="en-US" sz="1100" dirty="0"/>
              <a:t> </a:t>
            </a:r>
            <a:r>
              <a:rPr lang="en-US" sz="1100" dirty="0" err="1"/>
              <a:t>اللجنة</a:t>
            </a:r>
            <a:r>
              <a:rPr lang="en-US" sz="1100" dirty="0"/>
              <a:t> </a:t>
            </a:r>
            <a:r>
              <a:rPr lang="en-US" sz="1100" dirty="0" err="1"/>
              <a:t>التوجيهية</a:t>
            </a:r>
            <a:r>
              <a:rPr lang="ar-SA" sz="1100" dirty="0"/>
              <a:t> ل</a:t>
            </a:r>
            <a:r>
              <a:rPr lang="ar-SA" sz="11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dirty="0"/>
          </a:p>
          <a:p>
            <a:pPr marL="0" algn="r" defTabSz="914400" rtl="1" eaLnBrk="1" latinLnBrk="0" hangingPunct="1"/>
            <a:r>
              <a:rPr lang="ar-SA" sz="1100" b="1" dirty="0"/>
              <a:t>الشرح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dirty="0" err="1"/>
              <a:t>التحديات</a:t>
            </a:r>
            <a:r>
              <a:rPr lang="en-US" sz="1100" i="1" dirty="0"/>
              <a:t> </a:t>
            </a:r>
            <a:r>
              <a:rPr lang="en-US" sz="1100" i="1" dirty="0" err="1"/>
              <a:t>المشتركة</a:t>
            </a:r>
            <a:endParaRPr lang="en-US" sz="1100" i="1" dirty="0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i="1" dirty="0" err="1"/>
              <a:t>قد</a:t>
            </a:r>
            <a:r>
              <a:rPr lang="en-US" sz="1100" i="1" dirty="0"/>
              <a:t> </a:t>
            </a:r>
            <a:r>
              <a:rPr lang="en-US" sz="1100" i="1" dirty="0" err="1"/>
              <a:t>تطلب</a:t>
            </a:r>
            <a:r>
              <a:rPr lang="en-US" sz="1100" i="1" dirty="0"/>
              <a:t> </a:t>
            </a:r>
            <a:r>
              <a:rPr lang="en-US" sz="1100" i="1" dirty="0" err="1"/>
              <a:t>بعض</a:t>
            </a:r>
            <a:r>
              <a:rPr lang="en-US" sz="1100" i="1" dirty="0"/>
              <a:t> </a:t>
            </a:r>
            <a:r>
              <a:rPr lang="en-US" sz="1100" i="1" dirty="0" err="1"/>
              <a:t>نماذج</a:t>
            </a:r>
            <a:r>
              <a:rPr lang="en-US" sz="1100" i="1" dirty="0"/>
              <a:t> </a:t>
            </a:r>
            <a:r>
              <a:rPr lang="ar-SA" sz="1100" b="0" i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تعقب الأسرة و لم الشمل</a:t>
            </a:r>
            <a:r>
              <a:rPr lang="en-US" sz="1100" b="0" i="1" dirty="0"/>
              <a:t> </a:t>
            </a:r>
            <a:r>
              <a:rPr lang="en-US" sz="1100" i="1" dirty="0" err="1"/>
              <a:t>طلب</a:t>
            </a:r>
            <a:r>
              <a:rPr lang="en-US" sz="1100" i="1" dirty="0"/>
              <a:t> </a:t>
            </a:r>
            <a:r>
              <a:rPr lang="en-US" sz="1100" i="1" dirty="0" err="1"/>
              <a:t>بعض</a:t>
            </a:r>
            <a:r>
              <a:rPr lang="en-US" sz="1100" i="1" dirty="0"/>
              <a:t> </a:t>
            </a:r>
            <a:r>
              <a:rPr lang="en-US" sz="1100" i="1" dirty="0" err="1"/>
              <a:t>التفاصيل</a:t>
            </a:r>
            <a:r>
              <a:rPr lang="en-US" sz="1100" i="1" dirty="0"/>
              <a:t> </a:t>
            </a:r>
            <a:r>
              <a:rPr lang="en-US" sz="1100" i="1" dirty="0" err="1"/>
              <a:t>التي</a:t>
            </a:r>
            <a:r>
              <a:rPr lang="en-US" sz="1100" i="1" dirty="0"/>
              <a:t> </a:t>
            </a:r>
            <a:r>
              <a:rPr lang="en-US" sz="1100" i="1" dirty="0" err="1"/>
              <a:t>تم</a:t>
            </a:r>
            <a:r>
              <a:rPr lang="en-US" sz="1100" i="1" dirty="0"/>
              <a:t> </a:t>
            </a:r>
            <a:r>
              <a:rPr lang="en-US" sz="1100" i="1" dirty="0" err="1"/>
              <a:t>ملؤها</a:t>
            </a:r>
            <a:r>
              <a:rPr lang="en-US" sz="1100" i="1" dirty="0"/>
              <a:t> </a:t>
            </a:r>
            <a:r>
              <a:rPr lang="en-US" sz="1100" i="1" dirty="0" err="1"/>
              <a:t>في</a:t>
            </a:r>
            <a:r>
              <a:rPr lang="en-US" sz="1100" i="1" dirty="0"/>
              <a:t> "</a:t>
            </a:r>
            <a:r>
              <a:rPr lang="en-US" sz="1100" i="1" dirty="0" err="1"/>
              <a:t>نماذج</a:t>
            </a:r>
            <a:r>
              <a:rPr lang="en-US" sz="1100" i="1" dirty="0"/>
              <a:t> </a:t>
            </a:r>
            <a:r>
              <a:rPr lang="en-US" sz="1100" i="1" dirty="0" err="1"/>
              <a:t>إدارة</a:t>
            </a:r>
            <a:r>
              <a:rPr lang="en-US" sz="1100" i="1" dirty="0"/>
              <a:t> </a:t>
            </a:r>
            <a:r>
              <a:rPr lang="en-US" sz="1100" i="1" dirty="0" err="1"/>
              <a:t>الحال</a:t>
            </a:r>
            <a:r>
              <a:rPr lang="ar-SA" sz="1100" i="1" dirty="0" err="1"/>
              <a:t>ة</a:t>
            </a:r>
            <a:r>
              <a:rPr lang="en-US" sz="1100" i="1" dirty="0"/>
              <a:t> </a:t>
            </a:r>
            <a:r>
              <a:rPr lang="en-US" sz="1100" i="1" dirty="0" err="1"/>
              <a:t>العادية</a:t>
            </a:r>
            <a:r>
              <a:rPr lang="en-US" sz="1100" i="1" dirty="0"/>
              <a:t>". </a:t>
            </a:r>
            <a:r>
              <a:rPr lang="en-US" sz="1100" i="1" dirty="0" err="1"/>
              <a:t>يعد</a:t>
            </a:r>
            <a:r>
              <a:rPr lang="en-US" sz="1100" i="1" dirty="0"/>
              <a:t> </a:t>
            </a:r>
            <a:r>
              <a:rPr lang="en-US" sz="1100" i="1" dirty="0" err="1"/>
              <a:t>التأكد</a:t>
            </a:r>
            <a:r>
              <a:rPr lang="en-US" sz="1100" i="1" dirty="0"/>
              <a:t> </a:t>
            </a:r>
            <a:r>
              <a:rPr lang="en-US" sz="1100" i="1" dirty="0" err="1"/>
              <a:t>من</a:t>
            </a:r>
            <a:r>
              <a:rPr lang="en-US" sz="1100" i="1" dirty="0"/>
              <a:t> </a:t>
            </a:r>
            <a:r>
              <a:rPr lang="en-US" sz="1100" i="1" dirty="0" err="1"/>
              <a:t>توثيقها</a:t>
            </a:r>
            <a:r>
              <a:rPr lang="en-US" sz="1100" i="1" dirty="0"/>
              <a:t> </a:t>
            </a:r>
            <a:r>
              <a:rPr lang="en-US" sz="1100" i="1" dirty="0" err="1"/>
              <a:t>أيضًا</a:t>
            </a:r>
            <a:r>
              <a:rPr lang="en-US" sz="1100" i="1" dirty="0"/>
              <a:t> </a:t>
            </a:r>
            <a:r>
              <a:rPr lang="en-US" sz="1100" i="1" dirty="0" err="1"/>
              <a:t>في</a:t>
            </a:r>
            <a:r>
              <a:rPr lang="en-US" sz="1100" i="1" dirty="0"/>
              <a:t> </a:t>
            </a:r>
            <a:r>
              <a:rPr lang="en-US" sz="1100" i="1" dirty="0" err="1"/>
              <a:t>هذه</a:t>
            </a:r>
            <a:r>
              <a:rPr lang="en-US" sz="1100" i="1" dirty="0"/>
              <a:t> </a:t>
            </a:r>
            <a:r>
              <a:rPr lang="en-US" sz="1100" i="1" dirty="0" err="1"/>
              <a:t>الأشكال</a:t>
            </a:r>
            <a:r>
              <a:rPr lang="en-US" sz="1100" i="1" dirty="0"/>
              <a:t> </a:t>
            </a:r>
            <a:r>
              <a:rPr lang="en-US" sz="1100" i="1" dirty="0" err="1"/>
              <a:t>أمرًا</a:t>
            </a:r>
            <a:r>
              <a:rPr lang="en-US" sz="1100" i="1" dirty="0"/>
              <a:t> </a:t>
            </a:r>
            <a:r>
              <a:rPr lang="en-US" sz="1100" i="1" dirty="0" err="1"/>
              <a:t>أساسيًا</a:t>
            </a:r>
            <a:r>
              <a:rPr lang="en-US" sz="1100" i="1" dirty="0"/>
              <a:t> </a:t>
            </a:r>
            <a:r>
              <a:rPr lang="en-US" sz="1100" i="1" dirty="0" err="1"/>
              <a:t>لأغراض</a:t>
            </a:r>
            <a:r>
              <a:rPr lang="en-US" sz="1100" i="1" dirty="0"/>
              <a:t> </a:t>
            </a:r>
            <a:r>
              <a:rPr lang="ar-SA" sz="1100" i="1" dirty="0"/>
              <a:t>لم الشمل</a:t>
            </a:r>
            <a:r>
              <a:rPr lang="en-US" sz="1100" i="1" dirty="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dirty="0" err="1"/>
              <a:t>لن</a:t>
            </a:r>
            <a:r>
              <a:rPr lang="en-US" sz="1100" i="1" dirty="0"/>
              <a:t> </a:t>
            </a:r>
            <a:r>
              <a:rPr lang="en-US" sz="1100" i="1" dirty="0" err="1"/>
              <a:t>تظهر</a:t>
            </a:r>
            <a:r>
              <a:rPr lang="en-US" sz="1100" i="1" dirty="0"/>
              <a:t> </a:t>
            </a:r>
            <a:r>
              <a:rPr lang="en-US" sz="1100" i="1" dirty="0" err="1"/>
              <a:t>المطابقة</a:t>
            </a:r>
            <a:r>
              <a:rPr lang="en-US" sz="1100" i="1" dirty="0"/>
              <a:t> </a:t>
            </a:r>
            <a:r>
              <a:rPr lang="en-US" sz="1100" i="1" dirty="0" err="1"/>
              <a:t>دائمًا</a:t>
            </a:r>
            <a:r>
              <a:rPr lang="en-US" sz="1100" i="1" dirty="0"/>
              <a:t> </a:t>
            </a:r>
            <a:r>
              <a:rPr lang="en-US" sz="1100" i="1" dirty="0" err="1"/>
              <a:t>تطابقًا</a:t>
            </a:r>
            <a:r>
              <a:rPr lang="en-US" sz="1100" i="1" dirty="0"/>
              <a:t> </a:t>
            </a:r>
            <a:r>
              <a:rPr lang="en-US" sz="1100" i="1" dirty="0" err="1"/>
              <a:t>مباشرًا</a:t>
            </a:r>
            <a:r>
              <a:rPr lang="en-US" sz="1100" i="1" dirty="0"/>
              <a:t>. </a:t>
            </a:r>
            <a:r>
              <a:rPr lang="en-US" sz="1100" i="1" dirty="0" err="1"/>
              <a:t>إن</a:t>
            </a:r>
            <a:r>
              <a:rPr lang="en-US" sz="1100" i="1" dirty="0"/>
              <a:t> </a:t>
            </a:r>
            <a:r>
              <a:rPr lang="en-US" sz="1100" i="1" dirty="0" err="1"/>
              <a:t>التحلي</a:t>
            </a:r>
            <a:r>
              <a:rPr lang="en-US" sz="1100" i="1" dirty="0"/>
              <a:t> </a:t>
            </a:r>
            <a:r>
              <a:rPr lang="en-US" sz="1100" i="1" dirty="0" err="1"/>
              <a:t>بالصبر</a:t>
            </a:r>
            <a:r>
              <a:rPr lang="en-US" sz="1100" i="1" dirty="0"/>
              <a:t> </a:t>
            </a:r>
            <a:r>
              <a:rPr lang="ar-SA" sz="1100" i="1" dirty="0"/>
              <a:t>لإجراء مطابقات </a:t>
            </a:r>
            <a:r>
              <a:rPr lang="en-US" sz="1100" i="1" dirty="0" err="1"/>
              <a:t>محتملة</a:t>
            </a:r>
            <a:r>
              <a:rPr lang="en-US" sz="1100" i="1" dirty="0"/>
              <a:t> </a:t>
            </a:r>
            <a:r>
              <a:rPr lang="en-US" sz="1100" i="1" dirty="0" err="1"/>
              <a:t>هو</a:t>
            </a:r>
            <a:r>
              <a:rPr lang="en-US" sz="1100" i="1" dirty="0"/>
              <a:t> </a:t>
            </a:r>
            <a:r>
              <a:rPr lang="ar-SA" sz="1100" i="1" dirty="0"/>
              <a:t>أساسي</a:t>
            </a:r>
            <a:r>
              <a:rPr lang="en-US" sz="1100" i="1" dirty="0"/>
              <a:t> </a:t>
            </a:r>
            <a:r>
              <a:rPr lang="ar-SA" sz="1100" i="1" dirty="0" err="1"/>
              <a:t>للن</a:t>
            </a:r>
            <a:r>
              <a:rPr lang="en-US" sz="1100" i="1" dirty="0" err="1"/>
              <a:t>جاح</a:t>
            </a:r>
            <a:r>
              <a:rPr lang="en-US" sz="1100" i="1" dirty="0"/>
              <a:t> </a:t>
            </a:r>
            <a:r>
              <a:rPr lang="ar-SA" sz="1100" i="1" dirty="0"/>
              <a:t>بلم الشمل </a:t>
            </a:r>
            <a:r>
              <a:rPr lang="en-US" sz="1100" i="1" dirty="0" err="1"/>
              <a:t>ويحتاج</a:t>
            </a:r>
            <a:r>
              <a:rPr lang="en-US" sz="1100" i="1" dirty="0"/>
              <a:t> </a:t>
            </a:r>
            <a:r>
              <a:rPr lang="en-US" sz="1100" i="1" dirty="0" err="1"/>
              <a:t>إلى</a:t>
            </a:r>
            <a:r>
              <a:rPr lang="en-US" sz="1100" i="1" dirty="0"/>
              <a:t> </a:t>
            </a:r>
            <a:r>
              <a:rPr lang="en-US" sz="1100" i="1" dirty="0" err="1"/>
              <a:t>مهارات</a:t>
            </a:r>
            <a:r>
              <a:rPr lang="en-US" sz="1100" i="1" dirty="0"/>
              <a:t> </a:t>
            </a:r>
            <a:r>
              <a:rPr lang="en-US" sz="1100" i="1" dirty="0" err="1"/>
              <a:t>العمل</a:t>
            </a:r>
            <a:r>
              <a:rPr lang="en-US" sz="1100" i="1" dirty="0"/>
              <a:t> </a:t>
            </a:r>
            <a:r>
              <a:rPr lang="en-US" sz="1100" i="1" dirty="0" err="1"/>
              <a:t>الاجتماعي</a:t>
            </a:r>
            <a:r>
              <a:rPr lang="ar-SA" sz="1100" i="1" dirty="0"/>
              <a:t>/ </a:t>
            </a:r>
            <a:r>
              <a:rPr lang="en-US" sz="1100" i="1" dirty="0"/>
              <a:t> </a:t>
            </a:r>
            <a:r>
              <a:rPr lang="en-US" sz="1100" i="1" dirty="0" err="1"/>
              <a:t>المطابقة</a:t>
            </a:r>
            <a:r>
              <a:rPr lang="en-US" sz="1100" i="1" dirty="0"/>
              <a:t> </a:t>
            </a:r>
            <a:r>
              <a:rPr lang="en-US" sz="1100" i="1" dirty="0" err="1"/>
              <a:t>المناسبة</a:t>
            </a:r>
            <a:r>
              <a:rPr lang="en-US" sz="1100" i="1" dirty="0"/>
              <a:t> </a:t>
            </a:r>
            <a:r>
              <a:rPr lang="en-US" sz="1100" i="1" dirty="0" err="1"/>
              <a:t>بالإضافة</a:t>
            </a:r>
            <a:r>
              <a:rPr lang="en-US" sz="1100" i="1" dirty="0"/>
              <a:t> </a:t>
            </a:r>
            <a:r>
              <a:rPr lang="en-US" sz="1100" i="1" dirty="0" err="1"/>
              <a:t>إلى</a:t>
            </a:r>
            <a:r>
              <a:rPr lang="en-US" sz="1100" i="1" dirty="0"/>
              <a:t> </a:t>
            </a:r>
            <a:r>
              <a:rPr lang="en-US" sz="1100" i="1" dirty="0" err="1"/>
              <a:t>وظائف</a:t>
            </a:r>
            <a:r>
              <a:rPr lang="en-US" sz="1100" i="1" dirty="0"/>
              <a:t> </a:t>
            </a:r>
            <a:r>
              <a:rPr lang="ar-SA" sz="1100" i="1" dirty="0"/>
              <a:t>إدارة المعلومات </a:t>
            </a:r>
            <a:r>
              <a:rPr lang="en-US" sz="1100" i="1" dirty="0" err="1"/>
              <a:t>التي</a:t>
            </a:r>
            <a:r>
              <a:rPr lang="en-US" sz="1100" i="1" dirty="0"/>
              <a:t> </a:t>
            </a:r>
            <a:r>
              <a:rPr lang="en-US" sz="1100" i="1" dirty="0" err="1"/>
              <a:t>يمكنك</a:t>
            </a:r>
            <a:r>
              <a:rPr lang="en-US" sz="1100" i="1" dirty="0"/>
              <a:t> </a:t>
            </a:r>
            <a:r>
              <a:rPr lang="en-US" sz="1100" i="1" dirty="0" err="1"/>
              <a:t>أنت</a:t>
            </a:r>
            <a:r>
              <a:rPr lang="en-US" sz="1100" i="1" dirty="0"/>
              <a:t> </a:t>
            </a:r>
            <a:r>
              <a:rPr lang="en-US" sz="1100" i="1" dirty="0" err="1"/>
              <a:t>فقط</a:t>
            </a:r>
            <a:r>
              <a:rPr lang="en-US" sz="1100" i="1" dirty="0"/>
              <a:t> </a:t>
            </a:r>
            <a:r>
              <a:rPr lang="en-US" sz="1100" i="1" dirty="0" err="1"/>
              <a:t>تقديمها</a:t>
            </a:r>
            <a:r>
              <a:rPr lang="en-US" sz="1100" i="1" dirty="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dirty="0" err="1"/>
              <a:t>تعمل</a:t>
            </a:r>
            <a:r>
              <a:rPr lang="en-US" sz="1100" i="1" dirty="0"/>
              <a:t> </a:t>
            </a:r>
            <a:r>
              <a:rPr lang="en-US" sz="1100" i="1" dirty="0" err="1"/>
              <a:t>وظيفة</a:t>
            </a:r>
            <a:r>
              <a:rPr lang="en-US" sz="1100" i="1" dirty="0"/>
              <a:t> </a:t>
            </a:r>
            <a:r>
              <a:rPr lang="ar-SA" sz="1100" b="0" i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تعقب الأسرة و لم الشمل</a:t>
            </a:r>
            <a:r>
              <a:rPr lang="en-US" sz="1100" b="0" i="1" dirty="0"/>
              <a:t> </a:t>
            </a:r>
            <a:r>
              <a:rPr lang="en-US" sz="1100" i="1" dirty="0"/>
              <a:t> </a:t>
            </a:r>
            <a:r>
              <a:rPr lang="en-US" sz="1100" i="1" dirty="0" err="1"/>
              <a:t>على</a:t>
            </a:r>
            <a:r>
              <a:rPr lang="en-US" sz="1100" i="1" dirty="0"/>
              <a:t> </a:t>
            </a:r>
            <a:r>
              <a:rPr lang="en-US" sz="1100" i="1" dirty="0" err="1"/>
              <a:t>افتراض</a:t>
            </a:r>
            <a:r>
              <a:rPr lang="en-US" sz="1100" i="1" dirty="0"/>
              <a:t> </a:t>
            </a:r>
            <a:r>
              <a:rPr lang="en-US" sz="1100" i="1" dirty="0" err="1"/>
              <a:t>أننا</a:t>
            </a:r>
            <a:r>
              <a:rPr lang="ar-SA" sz="1100" i="1" dirty="0"/>
              <a:t> ن</a:t>
            </a:r>
            <a:r>
              <a:rPr lang="en-US" sz="1100" i="1" dirty="0" err="1"/>
              <a:t>طابق</a:t>
            </a:r>
            <a:r>
              <a:rPr lang="en-US" sz="1100" i="1" dirty="0"/>
              <a:t> </a:t>
            </a:r>
            <a:r>
              <a:rPr lang="en-US" sz="1100" i="1" dirty="0" err="1"/>
              <a:t>بناءً</a:t>
            </a:r>
            <a:r>
              <a:rPr lang="en-US" sz="1100" i="1" dirty="0"/>
              <a:t> </a:t>
            </a:r>
            <a:r>
              <a:rPr lang="en-US" sz="1100" i="1" dirty="0" err="1"/>
              <a:t>على</a:t>
            </a:r>
            <a:r>
              <a:rPr lang="en-US" sz="1100" i="1" dirty="0"/>
              <a:t> </a:t>
            </a:r>
            <a:r>
              <a:rPr lang="en-US" sz="1100" i="1" dirty="0" err="1"/>
              <a:t>مستفسر</a:t>
            </a:r>
            <a:r>
              <a:rPr lang="en-US" sz="1100" i="1" dirty="0"/>
              <a:t> </a:t>
            </a:r>
            <a:r>
              <a:rPr lang="en-US" sz="1100" i="1" dirty="0" err="1"/>
              <a:t>يبحث</a:t>
            </a:r>
            <a:r>
              <a:rPr lang="en-US" sz="1100" i="1" dirty="0"/>
              <a:t> </a:t>
            </a:r>
            <a:r>
              <a:rPr lang="en-US" sz="1100" i="1" dirty="0" err="1"/>
              <a:t>عن</a:t>
            </a:r>
            <a:r>
              <a:rPr lang="en-US" sz="1100" i="1" dirty="0"/>
              <a:t> </a:t>
            </a:r>
            <a:r>
              <a:rPr lang="en-US" sz="1100" i="1" dirty="0" err="1"/>
              <a:t>طفل</a:t>
            </a:r>
            <a:r>
              <a:rPr lang="en-US" sz="1100" i="1" dirty="0"/>
              <a:t> </a:t>
            </a:r>
            <a:r>
              <a:rPr lang="en-US" sz="1100" i="1" dirty="0" err="1"/>
              <a:t>وليس</a:t>
            </a:r>
            <a:r>
              <a:rPr lang="en-US" sz="1100" i="1" dirty="0"/>
              <a:t> </a:t>
            </a:r>
            <a:r>
              <a:rPr lang="en-US" sz="1100" i="1" dirty="0" err="1"/>
              <a:t>طفل</a:t>
            </a:r>
            <a:r>
              <a:rPr lang="en-US" sz="1100" i="1" dirty="0"/>
              <a:t> </a:t>
            </a:r>
            <a:r>
              <a:rPr lang="en-US" sz="1100" i="1" dirty="0" err="1"/>
              <a:t>يبحث</a:t>
            </a:r>
            <a:r>
              <a:rPr lang="en-US" sz="1100" i="1" dirty="0"/>
              <a:t> </a:t>
            </a:r>
            <a:r>
              <a:rPr lang="en-US" sz="1100" i="1" dirty="0" err="1"/>
              <a:t>عن</a:t>
            </a:r>
            <a:r>
              <a:rPr lang="en-US" sz="1100" i="1" dirty="0"/>
              <a:t> </a:t>
            </a:r>
            <a:r>
              <a:rPr lang="en-US" sz="1100" i="1" dirty="0" err="1"/>
              <a:t>مستفسر</a:t>
            </a:r>
            <a:r>
              <a:rPr lang="en-US" sz="1100" i="1" dirty="0"/>
              <a:t> (</a:t>
            </a:r>
            <a:r>
              <a:rPr lang="en-US" sz="1100" i="1" dirty="0" err="1"/>
              <a:t>ومع</a:t>
            </a:r>
            <a:r>
              <a:rPr lang="en-US" sz="1100" i="1" dirty="0"/>
              <a:t> </a:t>
            </a:r>
            <a:r>
              <a:rPr lang="en-US" sz="1100" i="1" dirty="0" err="1"/>
              <a:t>ذلك</a:t>
            </a:r>
            <a:r>
              <a:rPr lang="ar-SA" sz="1100" i="1" dirty="0"/>
              <a:t>، </a:t>
            </a:r>
            <a:r>
              <a:rPr lang="en-US" sz="1100" i="1" dirty="0" err="1"/>
              <a:t>إذا</a:t>
            </a:r>
            <a:r>
              <a:rPr lang="en-US" sz="1100" i="1" dirty="0"/>
              <a:t> </a:t>
            </a:r>
            <a:r>
              <a:rPr lang="en-US" sz="1100" i="1" dirty="0" err="1"/>
              <a:t>تم</a:t>
            </a:r>
            <a:r>
              <a:rPr lang="en-US" sz="1100" i="1" dirty="0"/>
              <a:t> </a:t>
            </a:r>
            <a:r>
              <a:rPr lang="en-US" sz="1100" i="1" dirty="0" err="1"/>
              <a:t>التعرف</a:t>
            </a:r>
            <a:r>
              <a:rPr lang="en-US" sz="1100" i="1" dirty="0"/>
              <a:t> </a:t>
            </a:r>
            <a:r>
              <a:rPr lang="en-US" sz="1100" i="1" dirty="0" err="1"/>
              <a:t>على</a:t>
            </a:r>
            <a:r>
              <a:rPr lang="en-US" sz="1100" i="1" dirty="0"/>
              <a:t> </a:t>
            </a:r>
            <a:r>
              <a:rPr lang="en-US" sz="1100" i="1" dirty="0" err="1"/>
              <a:t>طفل</a:t>
            </a:r>
            <a:r>
              <a:rPr lang="en-US" sz="1100" i="1" dirty="0"/>
              <a:t> </a:t>
            </a:r>
            <a:r>
              <a:rPr lang="en-US" sz="1100" i="1" dirty="0" err="1"/>
              <a:t>بعد</a:t>
            </a:r>
            <a:r>
              <a:rPr lang="en-US" sz="1100" i="1" dirty="0"/>
              <a:t> </a:t>
            </a:r>
            <a:r>
              <a:rPr lang="en-US" sz="1100" i="1" dirty="0" err="1"/>
              <a:t>أن</a:t>
            </a:r>
            <a:r>
              <a:rPr lang="en-US" sz="1100" i="1" dirty="0"/>
              <a:t> </a:t>
            </a:r>
            <a:r>
              <a:rPr lang="en-US" sz="1100" i="1" dirty="0" err="1"/>
              <a:t>قدم</a:t>
            </a:r>
            <a:r>
              <a:rPr lang="en-US" sz="1100" i="1" dirty="0"/>
              <a:t> </a:t>
            </a:r>
            <a:r>
              <a:rPr lang="en-US" sz="1100" i="1" dirty="0" err="1"/>
              <a:t>عدد</a:t>
            </a:r>
            <a:r>
              <a:rPr lang="en-US" sz="1100" i="1" dirty="0"/>
              <a:t> </a:t>
            </a:r>
            <a:r>
              <a:rPr lang="en-US" sz="1100" i="1" dirty="0" err="1"/>
              <a:t>من</a:t>
            </a:r>
            <a:r>
              <a:rPr lang="en-US" sz="1100" i="1" dirty="0"/>
              <a:t> </a:t>
            </a:r>
            <a:r>
              <a:rPr lang="en-US" sz="1100" i="1" dirty="0" err="1"/>
              <a:t>المستفسرين</a:t>
            </a:r>
            <a:r>
              <a:rPr lang="en-US" sz="1100" i="1" dirty="0"/>
              <a:t> </a:t>
            </a:r>
            <a:r>
              <a:rPr lang="en-US" sz="1100" i="1" dirty="0" err="1"/>
              <a:t>معلومات</a:t>
            </a:r>
            <a:r>
              <a:rPr lang="en-US" sz="1100" i="1" dirty="0"/>
              <a:t> </a:t>
            </a:r>
            <a:r>
              <a:rPr lang="en-US" sz="1100" i="1" dirty="0" err="1"/>
              <a:t>عن</a:t>
            </a:r>
            <a:r>
              <a:rPr lang="en-US" sz="1100" i="1" dirty="0"/>
              <a:t> </a:t>
            </a:r>
            <a:r>
              <a:rPr lang="en-US" sz="1100" i="1" dirty="0" err="1"/>
              <a:t>الأطفال</a:t>
            </a:r>
            <a:r>
              <a:rPr lang="en-US" sz="1100" i="1" dirty="0"/>
              <a:t> </a:t>
            </a:r>
            <a:r>
              <a:rPr lang="en-US" sz="1100" i="1" dirty="0" err="1"/>
              <a:t>فيمكنك</a:t>
            </a:r>
            <a:r>
              <a:rPr lang="en-US" sz="1100" i="1" dirty="0"/>
              <a:t> </a:t>
            </a:r>
            <a:r>
              <a:rPr lang="en-US" sz="1100" i="1" dirty="0" err="1"/>
              <a:t>أيضًا</a:t>
            </a:r>
            <a:r>
              <a:rPr lang="en-US" sz="1100" i="1" dirty="0"/>
              <a:t> </a:t>
            </a:r>
            <a:r>
              <a:rPr lang="en-US" sz="1100" i="1" dirty="0" err="1"/>
              <a:t>البحث</a:t>
            </a:r>
            <a:r>
              <a:rPr lang="ar-SA" sz="1100" i="1" dirty="0"/>
              <a:t> عن المستفسر)</a:t>
            </a:r>
            <a:endParaRPr lang="ar-SA" sz="1100" b="1" dirty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100" b="1" dirty="0" err="1"/>
              <a:t>العمل</a:t>
            </a:r>
            <a:r>
              <a:rPr lang="en-US" sz="1100" b="1" dirty="0"/>
              <a:t> </a:t>
            </a:r>
            <a:r>
              <a:rPr lang="en-US" sz="1100" b="1" dirty="0" err="1"/>
              <a:t>الفردي</a:t>
            </a:r>
            <a:endParaRPr lang="en-US" sz="11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امنح</a:t>
            </a:r>
            <a:r>
              <a:rPr lang="en-US" sz="1100" dirty="0"/>
              <a:t> </a:t>
            </a:r>
            <a:r>
              <a:rPr lang="en-US" sz="1100" dirty="0" err="1"/>
              <a:t>المشاركين</a:t>
            </a:r>
            <a:r>
              <a:rPr lang="en-US" sz="1100" dirty="0"/>
              <a:t> </a:t>
            </a:r>
            <a:r>
              <a:rPr lang="ar-SA" sz="1100" dirty="0"/>
              <a:t>٥</a:t>
            </a:r>
            <a:r>
              <a:rPr lang="en-US" sz="1100" dirty="0"/>
              <a:t> </a:t>
            </a:r>
            <a:r>
              <a:rPr lang="en-US" sz="1100" dirty="0" err="1"/>
              <a:t>دقائق</a:t>
            </a:r>
            <a:r>
              <a:rPr lang="en-US" sz="1100" dirty="0"/>
              <a:t> </a:t>
            </a:r>
            <a:r>
              <a:rPr lang="en-US" sz="1100" dirty="0" err="1"/>
              <a:t>لتدوين</a:t>
            </a:r>
            <a:r>
              <a:rPr lang="en-US" sz="1100" dirty="0"/>
              <a:t> </a:t>
            </a:r>
            <a:r>
              <a:rPr lang="en-US" sz="1100" dirty="0" err="1"/>
              <a:t>الملاحظات</a:t>
            </a:r>
            <a:r>
              <a:rPr lang="ar-SA" sz="1100" dirty="0"/>
              <a:t> في </a:t>
            </a:r>
            <a:r>
              <a:rPr lang="en-US" sz="1100" b="1" dirty="0" err="1"/>
              <a:t>صفحة</a:t>
            </a:r>
            <a:r>
              <a:rPr lang="en-US" sz="1100" b="1" dirty="0"/>
              <a:t> </a:t>
            </a:r>
            <a:r>
              <a:rPr lang="ar-SA" sz="1100" b="1" dirty="0"/>
              <a:t>دليل العمل ٣: </a:t>
            </a:r>
            <a:r>
              <a:rPr lang="en-US" sz="1100" b="1" dirty="0" err="1"/>
              <a:t>خطة</a:t>
            </a:r>
            <a:r>
              <a:rPr lang="en-US" sz="1100" b="1" dirty="0"/>
              <a:t> </a:t>
            </a:r>
            <a:r>
              <a:rPr lang="en-US" sz="1100" b="1" dirty="0" err="1"/>
              <a:t>تكامل</a:t>
            </a:r>
            <a:r>
              <a:rPr lang="ar-SA" sz="1100" b="1" dirty="0"/>
              <a:t> ن</a:t>
            </a:r>
            <a:r>
              <a:rPr lang="ar-SA" sz="1100" b="1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ظام إدارة المعلومات لحماية الطفل +</a:t>
            </a:r>
            <a:r>
              <a:rPr lang="en-US" sz="1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dirty="0" err="1"/>
              <a:t>هل</a:t>
            </a:r>
            <a:r>
              <a:rPr lang="en-US" sz="1100" i="1" dirty="0"/>
              <a:t> </a:t>
            </a:r>
            <a:r>
              <a:rPr lang="en-US" sz="1100" i="1" dirty="0" err="1"/>
              <a:t>هناك</a:t>
            </a:r>
            <a:r>
              <a:rPr lang="en-US" sz="1100" i="1" dirty="0"/>
              <a:t> </a:t>
            </a:r>
            <a:r>
              <a:rPr lang="en-US" sz="1100" i="1" dirty="0" err="1"/>
              <a:t>أي</a:t>
            </a:r>
            <a:r>
              <a:rPr lang="en-US" sz="1100" i="1" dirty="0"/>
              <a:t> </a:t>
            </a:r>
            <a:r>
              <a:rPr lang="en-US" sz="1100" i="1" dirty="0" err="1"/>
              <a:t>أسئلة</a:t>
            </a:r>
            <a:r>
              <a:rPr lang="en-US" sz="1100" i="1" dirty="0"/>
              <a:t> </a:t>
            </a:r>
            <a:r>
              <a:rPr lang="en-US" sz="1100" i="1" dirty="0" err="1"/>
              <a:t>قبل</a:t>
            </a:r>
            <a:r>
              <a:rPr lang="en-US" sz="1100" i="1" dirty="0"/>
              <a:t> </a:t>
            </a:r>
            <a:r>
              <a:rPr lang="en-US" sz="1100" i="1" dirty="0" err="1"/>
              <a:t>أن</a:t>
            </a:r>
            <a:r>
              <a:rPr lang="en-US" sz="1100" i="1" dirty="0"/>
              <a:t> </a:t>
            </a:r>
            <a:r>
              <a:rPr lang="en-US" sz="1100" i="1" dirty="0" err="1"/>
              <a:t>نواصل</a:t>
            </a:r>
            <a:endParaRPr lang="en-US" sz="1100" dirty="0"/>
          </a:p>
          <a:p>
            <a:pPr marL="0" algn="r" defTabSz="914400" rtl="1" eaLnBrk="1" latinLnBrk="0" hangingPunct="1"/>
            <a:endParaRPr lang="en-US" sz="110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CC2A416-1CAB-31D8-FB03-3D3DB8BD4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3473548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F6AAC-19F2-C30D-D755-9AA17C83C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166DD-D782-255F-C534-230C476D3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83264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i="0" dirty="0"/>
              <a:t>شرح</a:t>
            </a:r>
            <a:endParaRPr lang="en-US" b="1" i="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بعض</a:t>
            </a:r>
            <a:r>
              <a:rPr lang="en-US" i="1" dirty="0"/>
              <a:t> </a:t>
            </a:r>
            <a:r>
              <a:rPr lang="en-US" i="1" dirty="0" err="1"/>
              <a:t>الأشياء</a:t>
            </a:r>
            <a:r>
              <a:rPr lang="en-US" i="1" dirty="0"/>
              <a:t> </a:t>
            </a:r>
            <a:r>
              <a:rPr lang="en-US" i="1" dirty="0" err="1"/>
              <a:t>المهمة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يجب</a:t>
            </a:r>
            <a:r>
              <a:rPr lang="en-US" i="1" dirty="0"/>
              <a:t> </a:t>
            </a:r>
            <a:r>
              <a:rPr lang="en-US" i="1" dirty="0" err="1"/>
              <a:t>وضعها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الاعتبار</a:t>
            </a:r>
            <a:r>
              <a:rPr lang="en-US" i="1" dirty="0"/>
              <a:t> </a:t>
            </a:r>
            <a:r>
              <a:rPr lang="en-US" i="1" dirty="0" err="1"/>
              <a:t>فيما</a:t>
            </a:r>
            <a:r>
              <a:rPr lang="en-US" i="1" dirty="0"/>
              <a:t> </a:t>
            </a:r>
            <a:r>
              <a:rPr lang="en-US" i="1" dirty="0" err="1"/>
              <a:t>يتعلق</a:t>
            </a:r>
            <a:r>
              <a:rPr lang="en-US" i="1" dirty="0"/>
              <a:t> </a:t>
            </a:r>
            <a:r>
              <a:rPr lang="en-US" i="1" dirty="0" err="1"/>
              <a:t>بالإشراف</a:t>
            </a:r>
            <a:r>
              <a:rPr lang="en-US" i="1" dirty="0"/>
              <a:t> </a:t>
            </a:r>
            <a:r>
              <a:rPr lang="en-US" i="1" dirty="0" err="1"/>
              <a:t>وكيف</a:t>
            </a:r>
            <a:r>
              <a:rPr lang="en-US" i="1" dirty="0"/>
              <a:t> </a:t>
            </a: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لنظام</a:t>
            </a:r>
            <a:r>
              <a:rPr lang="en-US" i="1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لحماية الطفل +</a:t>
            </a:r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i="1" dirty="0" err="1"/>
              <a:t>دعمه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0" dirty="0" err="1"/>
              <a:t>عرض</a:t>
            </a:r>
            <a:r>
              <a:rPr lang="en-US" i="0" dirty="0"/>
              <a:t> </a:t>
            </a:r>
            <a:r>
              <a:rPr lang="en-US" i="0" dirty="0" err="1"/>
              <a:t>الشريحة</a:t>
            </a:r>
            <a:endParaRPr lang="en-US" i="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هل</a:t>
            </a:r>
            <a:r>
              <a:rPr lang="en-US" i="1" dirty="0"/>
              <a:t> </a:t>
            </a: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أسئلة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ملاحظات</a:t>
            </a:r>
            <a:r>
              <a:rPr lang="en-US" i="1" dirty="0"/>
              <a:t> </a:t>
            </a:r>
            <a:r>
              <a:rPr lang="en-US" i="1" dirty="0" err="1"/>
              <a:t>قبل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نواصل</a:t>
            </a:r>
            <a:r>
              <a:rPr lang="en-US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الجلسة</a:t>
            </a:r>
            <a:r>
              <a:rPr lang="en-US" i="1" dirty="0"/>
              <a:t> </a:t>
            </a:r>
            <a:r>
              <a:rPr lang="en-US" i="1" dirty="0" err="1"/>
              <a:t>التالية</a:t>
            </a:r>
            <a:r>
              <a:rPr lang="en-US" i="1" dirty="0"/>
              <a:t> </a:t>
            </a:r>
            <a:r>
              <a:rPr lang="en-US" i="1" dirty="0" err="1"/>
              <a:t>سنناقش</a:t>
            </a:r>
            <a:r>
              <a:rPr lang="en-US" i="1" dirty="0"/>
              <a:t> </a:t>
            </a:r>
            <a:r>
              <a:rPr lang="en-US" i="1" dirty="0" err="1"/>
              <a:t>كيفية</a:t>
            </a:r>
            <a:r>
              <a:rPr lang="en-US" i="1" dirty="0"/>
              <a:t> </a:t>
            </a:r>
            <a:r>
              <a:rPr lang="en-US" i="1" dirty="0" err="1"/>
              <a:t>استخدام</a:t>
            </a:r>
            <a:r>
              <a:rPr lang="en-US" i="1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i="1" dirty="0"/>
              <a:t> </a:t>
            </a:r>
            <a:r>
              <a:rPr lang="en-US" i="1" dirty="0" err="1"/>
              <a:t>لمراقبة</a:t>
            </a:r>
            <a:r>
              <a:rPr lang="en-US" i="1" dirty="0"/>
              <a:t> </a:t>
            </a:r>
            <a:r>
              <a:rPr lang="en-US" i="1" dirty="0" err="1"/>
              <a:t>جودة</a:t>
            </a:r>
            <a:r>
              <a:rPr lang="en-US" i="1" dirty="0"/>
              <a:t> </a:t>
            </a:r>
            <a:r>
              <a:rPr lang="en-US" i="1" dirty="0" err="1"/>
              <a:t>البرنامج</a:t>
            </a:r>
            <a:r>
              <a:rPr lang="en-US" i="1" dirty="0"/>
              <a:t>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331975B-A59D-BB36-7129-F29F2A669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1930598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833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ar-SA" b="1">
                <a:sym typeface="Helvetica Neue"/>
              </a:rPr>
              <a:t>الشرح</a:t>
            </a:r>
          </a:p>
          <a:p>
            <a:pPr marL="0" algn="r" defTabSz="914400" rtl="1" eaLnBrk="1" latinLnBrk="0" hangingPunct="1"/>
            <a:r>
              <a:rPr lang="ar-SA">
                <a:sym typeface="Helvetica Neue"/>
              </a:rPr>
              <a:t>عرض الشريحة</a:t>
            </a:r>
            <a:endParaRPr lang="en-US">
              <a:sym typeface="Helvetica Neue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5E6F97C-CF5A-F3D7-A06E-4E295C769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4111187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 dirty="0">
                <a:sym typeface="Helvetica Neue"/>
              </a:rPr>
              <a:t>شرح</a:t>
            </a:r>
            <a:endParaRPr lang="en-US" b="1" dirty="0">
              <a:sym typeface="Helvetica Neue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تقديم</a:t>
            </a:r>
            <a:r>
              <a:rPr lang="en-US" dirty="0"/>
              <a:t> </a:t>
            </a:r>
            <a:r>
              <a:rPr lang="en-US" dirty="0" err="1"/>
              <a:t>أجندة</a:t>
            </a:r>
            <a:r>
              <a:rPr lang="ar-SA" dirty="0"/>
              <a:t> بحسب</a:t>
            </a:r>
            <a:r>
              <a:rPr lang="en-US" dirty="0"/>
              <a:t> </a:t>
            </a:r>
            <a:r>
              <a:rPr lang="ar-SA" dirty="0"/>
              <a:t>ال</a:t>
            </a:r>
            <a:r>
              <a:rPr lang="en-US" dirty="0" err="1"/>
              <a:t>سياق</a:t>
            </a:r>
            <a:r>
              <a:rPr lang="en-US" dirty="0"/>
              <a:t> </a:t>
            </a:r>
            <a:r>
              <a:rPr lang="en-US" dirty="0" err="1"/>
              <a:t>مع</a:t>
            </a:r>
            <a:r>
              <a:rPr lang="en-US" dirty="0"/>
              <a:t> </a:t>
            </a:r>
            <a:r>
              <a:rPr lang="ar-SA" dirty="0"/>
              <a:t>(</a:t>
            </a:r>
            <a:r>
              <a:rPr lang="en-US" dirty="0" err="1"/>
              <a:t>إضافة</a:t>
            </a:r>
            <a:r>
              <a:rPr lang="en-US" dirty="0"/>
              <a:t> </a:t>
            </a:r>
            <a:r>
              <a:rPr lang="en-US" dirty="0" err="1"/>
              <a:t>أوقات</a:t>
            </a:r>
            <a:r>
              <a:rPr lang="en-US" dirty="0"/>
              <a:t> </a:t>
            </a:r>
            <a:r>
              <a:rPr lang="en-US" dirty="0" err="1"/>
              <a:t>البدء</a:t>
            </a:r>
            <a:r>
              <a:rPr lang="en-US" dirty="0"/>
              <a:t> </a:t>
            </a:r>
            <a:r>
              <a:rPr lang="en-US" dirty="0" err="1"/>
              <a:t>والانتهاء</a:t>
            </a:r>
            <a:r>
              <a:rPr lang="en-US" dirty="0"/>
              <a:t> ، </a:t>
            </a:r>
            <a:r>
              <a:rPr lang="en-US" dirty="0" err="1"/>
              <a:t>فترات</a:t>
            </a:r>
            <a:r>
              <a:rPr lang="en-US" dirty="0"/>
              <a:t> </a:t>
            </a:r>
            <a:r>
              <a:rPr lang="en-US" dirty="0" err="1"/>
              <a:t>الراحة</a:t>
            </a:r>
            <a:r>
              <a:rPr lang="en-US" dirty="0"/>
              <a:t> </a:t>
            </a:r>
            <a:r>
              <a:rPr lang="en-US" dirty="0" err="1"/>
              <a:t>والغداء</a:t>
            </a:r>
            <a:r>
              <a:rPr lang="ar-SA" dirty="0"/>
              <a:t>)</a:t>
            </a:r>
            <a:endParaRPr lang="en-US" dirty="0"/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معلومات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تدبير إداري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الحمامات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لوازم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والغرف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هل</a:t>
            </a:r>
            <a:r>
              <a:rPr lang="en-US" i="1" dirty="0"/>
              <a:t> </a:t>
            </a: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أي</a:t>
            </a:r>
            <a:r>
              <a:rPr lang="en-US" i="1" dirty="0"/>
              <a:t> </a:t>
            </a:r>
            <a:r>
              <a:rPr lang="en-US" i="1" dirty="0" err="1"/>
              <a:t>أسئلة</a:t>
            </a:r>
            <a:r>
              <a:rPr lang="en-US" i="1" dirty="0"/>
              <a:t> </a:t>
            </a:r>
            <a:r>
              <a:rPr lang="en-US" i="1" dirty="0" err="1"/>
              <a:t>قبل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نواصل</a:t>
            </a:r>
            <a:r>
              <a:rPr lang="en-US" i="1" dirty="0"/>
              <a:t>؟</a:t>
            </a:r>
          </a:p>
          <a:p>
            <a:pPr marL="0" algn="r" defTabSz="914400" rtl="1" eaLnBrk="1" latinLnBrk="0" hangingPunct="1"/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D61E2D0-F5F3-4005-1B1B-1BC4A69BA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7508933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95744-6742-6AFA-613C-7FC114702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6DD94-F323-56A6-AD1A-4B1C548DD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29638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بنهاية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ar-SA" i="1"/>
              <a:t>، </a:t>
            </a:r>
            <a:r>
              <a:rPr lang="en-US" i="1" err="1"/>
              <a:t>سيكون</a:t>
            </a:r>
            <a:r>
              <a:rPr lang="en-US" i="1"/>
              <a:t> </a:t>
            </a:r>
            <a:r>
              <a:rPr lang="en-US" i="1" err="1"/>
              <a:t>المشاركون</a:t>
            </a:r>
            <a:r>
              <a:rPr lang="en-US" i="1"/>
              <a:t> </a:t>
            </a:r>
            <a:r>
              <a:rPr lang="en-US" i="1" err="1"/>
              <a:t>قادرين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000000"/>
                </a:solidFill>
                <a:effectLst/>
              </a:rPr>
              <a:t>هل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هناك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أي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أسئلة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قبل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أن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نواصل</a:t>
            </a:r>
            <a:r>
              <a:rPr lang="en-US" b="0" i="1">
                <a:solidFill>
                  <a:srgbClr val="000000"/>
                </a:solidFill>
                <a:effectLst/>
              </a:rPr>
              <a:t>؟</a:t>
            </a:r>
            <a:endParaRPr lang="en-CA" i="1"/>
          </a:p>
          <a:p>
            <a:pPr marL="0" algn="r" defTabSz="914400" rtl="1" eaLnBrk="1" latinLnBrk="0" hangingPunct="1"/>
            <a:endParaRPr lang="en-CA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A8DC44E-9E52-C880-D687-DB16483F4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1690686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2A643-7A1B-BD06-FDE4-923FA87DA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AE285-1168-625A-3E75-0ABFB7C4A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61125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dirty="0" err="1"/>
              <a:t>مناقشة</a:t>
            </a:r>
            <a:r>
              <a:rPr lang="en-US" b="1" dirty="0"/>
              <a:t> </a:t>
            </a:r>
            <a:r>
              <a:rPr lang="en-US" b="1" dirty="0" err="1"/>
              <a:t>ال</a:t>
            </a:r>
            <a:r>
              <a:rPr lang="ar-SA" b="1" dirty="0"/>
              <a:t>ثنائي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لنبدأ</a:t>
            </a:r>
            <a:r>
              <a:rPr lang="en-US" i="1" dirty="0"/>
              <a:t> </a:t>
            </a:r>
            <a:r>
              <a:rPr lang="en-US" i="1" dirty="0" err="1"/>
              <a:t>بالتراجع</a:t>
            </a:r>
            <a:r>
              <a:rPr lang="en-US" i="1" dirty="0"/>
              <a:t> </a:t>
            </a:r>
            <a:r>
              <a:rPr lang="en-US" i="1" dirty="0" err="1"/>
              <a:t>خطوة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الوراء</a:t>
            </a:r>
            <a:r>
              <a:rPr lang="en-US" i="1" dirty="0"/>
              <a:t> </a:t>
            </a:r>
            <a:r>
              <a:rPr lang="en-US" i="1" dirty="0" err="1"/>
              <a:t>والتفكير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سبب</a:t>
            </a:r>
            <a:r>
              <a:rPr lang="en-US" i="1" dirty="0"/>
              <a:t> </a:t>
            </a:r>
            <a:r>
              <a:rPr lang="en-US" i="1" dirty="0" err="1"/>
              <a:t>وكيفية</a:t>
            </a:r>
            <a:r>
              <a:rPr lang="en-US" i="1" dirty="0"/>
              <a:t> </a:t>
            </a:r>
            <a:r>
              <a:rPr lang="en-US" i="1" dirty="0" err="1"/>
              <a:t>مراقبة</a:t>
            </a:r>
            <a:r>
              <a:rPr lang="en-US" i="1" dirty="0"/>
              <a:t> </a:t>
            </a:r>
            <a:r>
              <a:rPr lang="en-US" i="1" dirty="0" err="1"/>
              <a:t>وتقييم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مع</a:t>
            </a:r>
            <a:r>
              <a:rPr lang="en-US" i="1" dirty="0"/>
              <a:t> </a:t>
            </a:r>
            <a:r>
              <a:rPr lang="en-US" i="1" dirty="0" err="1"/>
              <a:t>الشخص</a:t>
            </a:r>
            <a:r>
              <a:rPr lang="en-US" i="1" dirty="0"/>
              <a:t> </a:t>
            </a:r>
            <a:r>
              <a:rPr lang="en-US" i="1" dirty="0" err="1"/>
              <a:t>المجاور</a:t>
            </a:r>
            <a:r>
              <a:rPr lang="en-US" i="1" dirty="0"/>
              <a:t> </a:t>
            </a:r>
            <a:r>
              <a:rPr lang="en-US" i="1" dirty="0" err="1"/>
              <a:t>لك</a:t>
            </a:r>
            <a:r>
              <a:rPr lang="ar-SA" i="1" dirty="0"/>
              <a:t>، الرجاء</a:t>
            </a:r>
            <a:r>
              <a:rPr lang="en-US" i="1" dirty="0"/>
              <a:t> </a:t>
            </a:r>
            <a:r>
              <a:rPr lang="en-US" i="1" dirty="0" err="1"/>
              <a:t>مناقشة</a:t>
            </a:r>
            <a:r>
              <a:rPr lang="en-US" i="1" dirty="0"/>
              <a:t> </a:t>
            </a:r>
            <a:r>
              <a:rPr lang="en-US" i="1" dirty="0" err="1"/>
              <a:t>السؤالين</a:t>
            </a:r>
            <a:r>
              <a:rPr lang="en-US" i="1" dirty="0"/>
              <a:t> </a:t>
            </a:r>
            <a:r>
              <a:rPr lang="en-US" i="1" dirty="0" err="1"/>
              <a:t>التاليين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عرض</a:t>
            </a:r>
            <a:r>
              <a:rPr lang="en-US" dirty="0"/>
              <a:t> </a:t>
            </a:r>
            <a:r>
              <a:rPr lang="en-US" dirty="0" err="1"/>
              <a:t>الشريحة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dirty="0" err="1"/>
              <a:t>مناقشة</a:t>
            </a:r>
            <a:r>
              <a:rPr lang="en-US" b="1" dirty="0"/>
              <a:t> </a:t>
            </a:r>
            <a:r>
              <a:rPr lang="en-US" b="1" dirty="0" err="1"/>
              <a:t>عامة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اطلب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en-US" dirty="0" err="1"/>
              <a:t>مشاركة</a:t>
            </a:r>
            <a:r>
              <a:rPr lang="en-US" dirty="0"/>
              <a:t> </a:t>
            </a:r>
            <a:r>
              <a:rPr lang="en-US" dirty="0" err="1"/>
              <a:t>أمثلة</a:t>
            </a:r>
            <a:r>
              <a:rPr lang="en-US" dirty="0"/>
              <a:t> </a:t>
            </a:r>
            <a:r>
              <a:rPr lang="en-US" dirty="0" err="1"/>
              <a:t>عن</a:t>
            </a:r>
            <a:r>
              <a:rPr lang="en-US" dirty="0"/>
              <a:t> </a:t>
            </a:r>
            <a:r>
              <a:rPr lang="en-US" dirty="0" err="1"/>
              <a:t>سبب</a:t>
            </a:r>
            <a:r>
              <a:rPr lang="en-US" dirty="0"/>
              <a:t> </a:t>
            </a:r>
            <a:r>
              <a:rPr lang="en-US" dirty="0" err="1"/>
              <a:t>أهمية</a:t>
            </a:r>
            <a:r>
              <a:rPr lang="en-US" dirty="0"/>
              <a:t> </a:t>
            </a:r>
            <a:r>
              <a:rPr lang="en-US" dirty="0" err="1"/>
              <a:t>إدارة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r>
              <a:rPr lang="en-US" dirty="0"/>
              <a:t> </a:t>
            </a:r>
            <a:r>
              <a:rPr lang="en-US" dirty="0" err="1"/>
              <a:t>وأمثلة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الأدوات</a:t>
            </a:r>
            <a:r>
              <a:rPr lang="en-US" dirty="0"/>
              <a:t> </a:t>
            </a:r>
            <a:r>
              <a:rPr lang="en-US" dirty="0" err="1"/>
              <a:t>التي</a:t>
            </a:r>
            <a:r>
              <a:rPr lang="en-US" dirty="0"/>
              <a:t> </a:t>
            </a:r>
            <a:r>
              <a:rPr lang="en-US" dirty="0" err="1"/>
              <a:t>يستخدمونها</a:t>
            </a:r>
            <a:r>
              <a:rPr lang="en-US" dirty="0"/>
              <a:t> </a:t>
            </a:r>
            <a:r>
              <a:rPr lang="en-US" dirty="0" err="1"/>
              <a:t>حاليًا</a:t>
            </a:r>
            <a:r>
              <a:rPr lang="en-US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لخص</a:t>
            </a:r>
            <a:r>
              <a:rPr lang="en-US" dirty="0"/>
              <a:t> </a:t>
            </a:r>
            <a:r>
              <a:rPr lang="en-US" dirty="0" err="1"/>
              <a:t>مرة</a:t>
            </a:r>
            <a:r>
              <a:rPr lang="en-US" dirty="0"/>
              <a:t> </a:t>
            </a:r>
            <a:r>
              <a:rPr lang="en-US" dirty="0" err="1"/>
              <a:t>أخرى</a:t>
            </a:r>
            <a:r>
              <a:rPr lang="en-US" dirty="0"/>
              <a:t> </a:t>
            </a:r>
            <a:r>
              <a:rPr lang="en-US" dirty="0" err="1"/>
              <a:t>للمجموعة</a:t>
            </a:r>
            <a:r>
              <a:rPr lang="ar-SA" dirty="0"/>
              <a:t>، </a:t>
            </a:r>
            <a:r>
              <a:rPr lang="en-US" dirty="0" err="1"/>
              <a:t>باستخدام</a:t>
            </a:r>
            <a:r>
              <a:rPr lang="en-US" dirty="0"/>
              <a:t> </a:t>
            </a:r>
            <a:r>
              <a:rPr lang="en-US" dirty="0" err="1"/>
              <a:t>الأمثلة</a:t>
            </a:r>
            <a:r>
              <a:rPr lang="en-US" dirty="0"/>
              <a:t> </a:t>
            </a:r>
            <a:r>
              <a:rPr lang="en-US" dirty="0" err="1"/>
              <a:t>أدناه</a:t>
            </a:r>
            <a:r>
              <a:rPr lang="ar-SA" dirty="0"/>
              <a:t>، </a:t>
            </a: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لزم</a:t>
            </a:r>
            <a:r>
              <a:rPr lang="en-US" dirty="0"/>
              <a:t> </a:t>
            </a:r>
            <a:r>
              <a:rPr lang="en-US" dirty="0" err="1"/>
              <a:t>الأمر</a:t>
            </a:r>
            <a:r>
              <a:rPr lang="ar-SA" dirty="0"/>
              <a:t>:</a:t>
            </a:r>
            <a:endParaRPr lang="en-US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كجزء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مبدأ</a:t>
            </a:r>
            <a:r>
              <a:rPr lang="en-US" dirty="0"/>
              <a:t> </a:t>
            </a:r>
            <a:r>
              <a:rPr lang="en-US" dirty="0" err="1"/>
              <a:t>عدم</a:t>
            </a:r>
            <a:r>
              <a:rPr lang="en-US" dirty="0"/>
              <a:t> </a:t>
            </a:r>
            <a:r>
              <a:rPr lang="ar-SA" dirty="0"/>
              <a:t>الأذى</a:t>
            </a:r>
            <a:r>
              <a:rPr lang="en-US" dirty="0"/>
              <a:t> - </a:t>
            </a:r>
            <a:r>
              <a:rPr lang="en-US" dirty="0" err="1"/>
              <a:t>يمكن</a:t>
            </a:r>
            <a:r>
              <a:rPr lang="en-US" dirty="0"/>
              <a:t> </a:t>
            </a:r>
            <a:r>
              <a:rPr lang="en-US" dirty="0" err="1"/>
              <a:t>لل</a:t>
            </a:r>
            <a:r>
              <a:rPr lang="ar-SA" dirty="0"/>
              <a:t>مراقبة </a:t>
            </a:r>
            <a:r>
              <a:rPr lang="en-US" dirty="0" err="1"/>
              <a:t>والتقييم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يجعلنا</a:t>
            </a:r>
            <a:r>
              <a:rPr lang="en-US" dirty="0"/>
              <a:t> </a:t>
            </a:r>
            <a:r>
              <a:rPr lang="en-US" dirty="0" err="1"/>
              <a:t>ندرك</a:t>
            </a:r>
            <a:r>
              <a:rPr lang="en-US" dirty="0"/>
              <a:t> </a:t>
            </a:r>
            <a:r>
              <a:rPr lang="en-US" dirty="0" err="1"/>
              <a:t>الضرر</a:t>
            </a:r>
            <a:r>
              <a:rPr lang="en-US" dirty="0"/>
              <a:t> </a:t>
            </a:r>
            <a:r>
              <a:rPr lang="en-US" dirty="0" err="1"/>
              <a:t>الناتج</a:t>
            </a:r>
            <a:r>
              <a:rPr lang="en-US" dirty="0"/>
              <a:t> </a:t>
            </a:r>
            <a:r>
              <a:rPr lang="en-US" dirty="0" err="1"/>
              <a:t>عن</a:t>
            </a:r>
            <a:r>
              <a:rPr lang="en-US" dirty="0"/>
              <a:t> </a:t>
            </a:r>
            <a:r>
              <a:rPr lang="en-US" dirty="0" err="1"/>
              <a:t>برامجنا</a:t>
            </a:r>
            <a:r>
              <a:rPr lang="en-US" dirty="0"/>
              <a:t> </a:t>
            </a:r>
            <a:r>
              <a:rPr lang="en-US" dirty="0" err="1"/>
              <a:t>ويمنحنا</a:t>
            </a:r>
            <a:r>
              <a:rPr lang="en-US" dirty="0"/>
              <a:t> </a:t>
            </a:r>
            <a:r>
              <a:rPr lang="en-US" dirty="0" err="1"/>
              <a:t>الفرصة</a:t>
            </a:r>
            <a:r>
              <a:rPr lang="en-US" dirty="0"/>
              <a:t> </a:t>
            </a:r>
            <a:r>
              <a:rPr lang="en-US" dirty="0" err="1"/>
              <a:t>لتغييره</a:t>
            </a:r>
            <a:r>
              <a:rPr lang="en-US" dirty="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لتمكيننا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تحسين</a:t>
            </a:r>
            <a:r>
              <a:rPr lang="en-US" dirty="0"/>
              <a:t> </a:t>
            </a:r>
            <a:r>
              <a:rPr lang="en-US" dirty="0" err="1"/>
              <a:t>جودة</a:t>
            </a:r>
            <a:r>
              <a:rPr lang="en-US" dirty="0"/>
              <a:t> </a:t>
            </a:r>
            <a:r>
              <a:rPr lang="en-US" dirty="0" err="1"/>
              <a:t>عمل</a:t>
            </a:r>
            <a:r>
              <a:rPr lang="en-US" dirty="0"/>
              <a:t> </a:t>
            </a:r>
            <a:r>
              <a:rPr lang="en-US" dirty="0" err="1"/>
              <a:t>إدارة</a:t>
            </a:r>
            <a:r>
              <a:rPr lang="en-US" dirty="0"/>
              <a:t> </a:t>
            </a:r>
            <a:r>
              <a:rPr lang="en-US" dirty="0" err="1"/>
              <a:t>الحال</a:t>
            </a:r>
            <a:r>
              <a:rPr lang="ar-SA" dirty="0" err="1"/>
              <a:t>ة</a:t>
            </a:r>
            <a:r>
              <a:rPr lang="en-US" dirty="0"/>
              <a:t> </a:t>
            </a:r>
            <a:r>
              <a:rPr lang="en-US" dirty="0" err="1"/>
              <a:t>لدينا</a:t>
            </a:r>
            <a:r>
              <a:rPr lang="en-US" dirty="0"/>
              <a:t> </a:t>
            </a:r>
            <a:r>
              <a:rPr lang="en-US" dirty="0" err="1"/>
              <a:t>باستمرار</a:t>
            </a:r>
            <a:r>
              <a:rPr lang="en-US" dirty="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للتحقق</a:t>
            </a:r>
            <a:r>
              <a:rPr lang="en-US" dirty="0"/>
              <a:t> </a:t>
            </a:r>
            <a:r>
              <a:rPr lang="en-US" dirty="0" err="1"/>
              <a:t>مما</a:t>
            </a:r>
            <a:r>
              <a:rPr lang="en-US" dirty="0"/>
              <a:t> </a:t>
            </a: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كان</a:t>
            </a:r>
            <a:r>
              <a:rPr lang="en-US" dirty="0"/>
              <a:t> </a:t>
            </a:r>
            <a:r>
              <a:rPr lang="en-US" dirty="0" err="1"/>
              <a:t>يتم</a:t>
            </a:r>
            <a:r>
              <a:rPr lang="en-US" dirty="0"/>
              <a:t> </a:t>
            </a:r>
            <a:r>
              <a:rPr lang="ar-SA" dirty="0"/>
              <a:t>تحقيق</a:t>
            </a:r>
            <a:r>
              <a:rPr lang="en-US" dirty="0"/>
              <a:t> </a:t>
            </a:r>
            <a:r>
              <a:rPr lang="en-US" dirty="0" err="1"/>
              <a:t>الحد</a:t>
            </a:r>
            <a:r>
              <a:rPr lang="en-US" dirty="0"/>
              <a:t> </a:t>
            </a:r>
            <a:r>
              <a:rPr lang="en-US" dirty="0" err="1"/>
              <a:t>الأدنى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المعايير</a:t>
            </a:r>
            <a:r>
              <a:rPr lang="en-US" dirty="0"/>
              <a:t> </a:t>
            </a:r>
            <a:r>
              <a:rPr lang="en-US" dirty="0" err="1"/>
              <a:t>والتأكد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ذلك</a:t>
            </a:r>
            <a:r>
              <a:rPr lang="en-US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وقد</a:t>
            </a:r>
            <a:r>
              <a:rPr lang="en-US" i="1" dirty="0"/>
              <a:t> </a:t>
            </a:r>
            <a:r>
              <a:rPr lang="en-US" i="1" dirty="0" err="1"/>
              <a:t>ناقشنا</a:t>
            </a:r>
            <a:r>
              <a:rPr lang="en-US" i="1" dirty="0"/>
              <a:t> </a:t>
            </a:r>
            <a:r>
              <a:rPr lang="en-US" i="1" dirty="0" err="1"/>
              <a:t>كيف</a:t>
            </a:r>
            <a:r>
              <a:rPr lang="en-US" i="1" dirty="0"/>
              <a:t> </a:t>
            </a:r>
            <a:r>
              <a:rPr lang="en-US" i="1" dirty="0" err="1"/>
              <a:t>ولماذا</a:t>
            </a:r>
            <a:r>
              <a:rPr lang="en-US" i="1" dirty="0"/>
              <a:t> </a:t>
            </a:r>
            <a:r>
              <a:rPr lang="en-US" i="1" dirty="0" err="1"/>
              <a:t>نقوم</a:t>
            </a:r>
            <a:r>
              <a:rPr lang="en-US" i="1" dirty="0"/>
              <a:t> </a:t>
            </a:r>
            <a:r>
              <a:rPr lang="en-US" i="1" dirty="0" err="1"/>
              <a:t>با</a:t>
            </a:r>
            <a:r>
              <a:rPr lang="ar-SA" i="1" dirty="0"/>
              <a:t>لمراقبة </a:t>
            </a:r>
            <a:r>
              <a:rPr lang="en-US" i="1" dirty="0" err="1"/>
              <a:t>والتقييم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</a:t>
            </a:r>
            <a:r>
              <a:rPr lang="ar-SA" i="1" dirty="0" err="1"/>
              <a:t>ة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نطاق</a:t>
            </a:r>
            <a:r>
              <a:rPr lang="en-US" i="1" dirty="0"/>
              <a:t> </a:t>
            </a:r>
            <a:r>
              <a:rPr lang="en-US" i="1" dirty="0" err="1"/>
              <a:t>أوسع</a:t>
            </a:r>
            <a:r>
              <a:rPr lang="ar-SA" i="1" dirty="0"/>
              <a:t>، </a:t>
            </a:r>
            <a:r>
              <a:rPr lang="en-US" i="1" dirty="0" err="1"/>
              <a:t>سننظر</a:t>
            </a:r>
            <a:r>
              <a:rPr lang="en-US" i="1" dirty="0"/>
              <a:t> </a:t>
            </a:r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وجه</a:t>
            </a:r>
            <a:r>
              <a:rPr lang="en-US" i="1" dirty="0"/>
              <a:t> </a:t>
            </a:r>
            <a:r>
              <a:rPr lang="en-US" i="1" dirty="0" err="1"/>
              <a:t>التحديد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كيفية</a:t>
            </a:r>
            <a:r>
              <a:rPr lang="en-US" i="1" dirty="0"/>
              <a:t> </a:t>
            </a:r>
            <a:r>
              <a:rPr lang="en-US" i="1" dirty="0" err="1"/>
              <a:t>استخدام</a:t>
            </a:r>
            <a:r>
              <a:rPr lang="en-US" i="1" dirty="0"/>
              <a:t> </a:t>
            </a:r>
            <a:r>
              <a:rPr lang="ar-SA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</a:t>
            </a:r>
            <a:r>
              <a:rPr lang="en-US" b="0" i="1" dirty="0"/>
              <a:t> </a:t>
            </a:r>
            <a:r>
              <a:rPr lang="en-US" i="1" dirty="0" err="1"/>
              <a:t>ووظائفه</a:t>
            </a:r>
            <a:r>
              <a:rPr lang="en-US" i="1" dirty="0"/>
              <a:t> </a:t>
            </a:r>
            <a:r>
              <a:rPr lang="en-US" i="1" dirty="0" err="1"/>
              <a:t>لدعمنا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مراقبة</a:t>
            </a:r>
            <a:r>
              <a:rPr lang="en-US" i="1" dirty="0"/>
              <a:t> </a:t>
            </a:r>
            <a:r>
              <a:rPr lang="en-US" i="1" dirty="0" err="1"/>
              <a:t>جودة</a:t>
            </a:r>
            <a:r>
              <a:rPr lang="en-US" i="1" dirty="0"/>
              <a:t> </a:t>
            </a:r>
            <a:r>
              <a:rPr lang="en-US" i="1" dirty="0" err="1"/>
              <a:t>برنامج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</a:t>
            </a:r>
            <a:r>
              <a:rPr lang="ar-SA" i="1" dirty="0" err="1"/>
              <a:t>ة</a:t>
            </a:r>
            <a:r>
              <a:rPr lang="en-US" i="1" dirty="0"/>
              <a:t> </a:t>
            </a:r>
            <a:r>
              <a:rPr lang="en-US" i="1" dirty="0" err="1"/>
              <a:t>لدينا</a:t>
            </a:r>
            <a:r>
              <a:rPr lang="en-US" i="1" dirty="0"/>
              <a:t> </a:t>
            </a:r>
            <a:r>
              <a:rPr lang="en-US" i="1" dirty="0" err="1"/>
              <a:t>واثن</a:t>
            </a:r>
            <a:r>
              <a:rPr lang="ar-SA" i="1" dirty="0" err="1"/>
              <a:t>ي</a:t>
            </a:r>
            <a:r>
              <a:rPr lang="en-US" i="1" dirty="0" err="1"/>
              <a:t>ن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الطرق</a:t>
            </a:r>
            <a:r>
              <a:rPr lang="en-US" i="1" dirty="0"/>
              <a:t> </a:t>
            </a:r>
            <a:r>
              <a:rPr lang="en-US" i="1" dirty="0" err="1"/>
              <a:t>الرئيسية</a:t>
            </a:r>
            <a:r>
              <a:rPr lang="en-US" i="1" dirty="0"/>
              <a:t> </a:t>
            </a:r>
            <a:r>
              <a:rPr lang="en-US" i="1" dirty="0" err="1"/>
              <a:t>للقيام</a:t>
            </a:r>
            <a:r>
              <a:rPr lang="en-US" i="1" dirty="0"/>
              <a:t> </a:t>
            </a:r>
            <a:r>
              <a:rPr lang="en-US" i="1" dirty="0" err="1"/>
              <a:t>بذلك</a:t>
            </a:r>
            <a:r>
              <a:rPr lang="en-US" i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3EF3158-7F2A-2EA9-994C-3C340CB01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7468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err="1">
                <a:sym typeface="Helvetica Neue"/>
              </a:rPr>
              <a:t>مناقشة</a:t>
            </a:r>
            <a:r>
              <a:rPr lang="en-US" b="1">
                <a:sym typeface="Helvetica Neue"/>
              </a:rPr>
              <a:t> </a:t>
            </a:r>
            <a:r>
              <a:rPr lang="en-US" b="1" err="1">
                <a:sym typeface="Helvetica Neue"/>
              </a:rPr>
              <a:t>عامة</a:t>
            </a:r>
            <a:endParaRPr lang="en-US" b="1">
              <a:sym typeface="Helvetica Neue"/>
            </a:endParaRP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ما</a:t>
            </a:r>
            <a:r>
              <a:rPr lang="en-US" i="1"/>
              <a:t> </a:t>
            </a:r>
            <a:r>
              <a:rPr lang="en-US" i="1" err="1"/>
              <a:t>هي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؟</a:t>
            </a: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err="1"/>
              <a:t>اسأل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عما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يمكنهم</a:t>
            </a:r>
            <a:r>
              <a:rPr lang="en-US"/>
              <a:t> </a:t>
            </a:r>
            <a:r>
              <a:rPr lang="en-US" err="1"/>
              <a:t>تعريفه</a:t>
            </a:r>
            <a:r>
              <a:rPr lang="ar-SA" err="1"/>
              <a:t>ا</a:t>
            </a:r>
            <a:r>
              <a:rPr lang="ar-SA"/>
              <a:t> </a:t>
            </a:r>
            <a:r>
              <a:rPr lang="en-US" err="1"/>
              <a:t>بكلماتهم</a:t>
            </a:r>
            <a:r>
              <a:rPr lang="en-US"/>
              <a:t> </a:t>
            </a:r>
            <a:r>
              <a:rPr lang="en-US" err="1"/>
              <a:t>الخاصة</a:t>
            </a:r>
            <a:r>
              <a:rPr lang="en-US"/>
              <a:t>.</a:t>
            </a:r>
          </a:p>
          <a:p>
            <a:pPr marL="185715" indent="-185715" algn="r" rtl="1">
              <a:buFont typeface="Arial" panose="020B0604020202020204" pitchFamily="34" charset="0"/>
              <a:buChar char="•"/>
            </a:pPr>
            <a:endParaRPr lang="en-US" b="1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/>
              <a:t>الشرح</a:t>
            </a:r>
            <a:endParaRPr lang="en-US" b="1"/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ت</a:t>
            </a:r>
            <a:r>
              <a:rPr lang="ar-SA" i="1"/>
              <a:t>عرف</a:t>
            </a:r>
            <a:r>
              <a:rPr lang="en-US" i="1"/>
              <a:t> </a:t>
            </a:r>
            <a:r>
              <a:rPr lang="ar-SA" i="1"/>
              <a:t>المبادئ التوجيهية</a:t>
            </a:r>
            <a:r>
              <a:rPr lang="en-US" i="1"/>
              <a:t> </a:t>
            </a:r>
            <a:r>
              <a:rPr lang="ar-SA" i="1"/>
              <a:t>المشتركة بين الوكالات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النحو</a:t>
            </a:r>
            <a:r>
              <a:rPr lang="en-US" i="1"/>
              <a:t> </a:t>
            </a:r>
            <a:r>
              <a:rPr lang="en-US" i="1" err="1"/>
              <a:t>التالي</a:t>
            </a:r>
            <a:r>
              <a:rPr lang="en-US" i="1"/>
              <a:t>:</a:t>
            </a:r>
          </a:p>
          <a:p>
            <a:pPr marL="680954" lvl="1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طريقة</a:t>
            </a:r>
            <a:r>
              <a:rPr lang="en-US" i="1"/>
              <a:t> </a:t>
            </a:r>
            <a:r>
              <a:rPr lang="en-US" i="1" err="1"/>
              <a:t>لتنظيم</a:t>
            </a:r>
            <a:r>
              <a:rPr lang="en-US" i="1"/>
              <a:t> </a:t>
            </a:r>
            <a:r>
              <a:rPr lang="en-US" i="1" err="1"/>
              <a:t>وتنفيذ</a:t>
            </a:r>
            <a:r>
              <a:rPr lang="en-US" i="1"/>
              <a:t> </a:t>
            </a:r>
            <a:r>
              <a:rPr lang="en-US" i="1" err="1"/>
              <a:t>العمل</a:t>
            </a:r>
            <a:r>
              <a:rPr lang="en-US" i="1"/>
              <a:t> ...</a:t>
            </a:r>
          </a:p>
          <a:p>
            <a:pPr marL="680954" lvl="1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لتلبية</a:t>
            </a:r>
            <a:r>
              <a:rPr lang="en-US" i="1"/>
              <a:t> </a:t>
            </a:r>
            <a:r>
              <a:rPr lang="en-US" i="1" err="1"/>
              <a:t>احتياجات</a:t>
            </a:r>
            <a:r>
              <a:rPr lang="en-US" i="1"/>
              <a:t> </a:t>
            </a:r>
            <a:r>
              <a:rPr lang="en-US" i="1" err="1"/>
              <a:t>كل</a:t>
            </a:r>
            <a:r>
              <a:rPr lang="en-US" i="1"/>
              <a:t> </a:t>
            </a:r>
            <a:r>
              <a:rPr lang="en-US" i="1" err="1"/>
              <a:t>طفل</a:t>
            </a:r>
            <a:r>
              <a:rPr lang="en-US" i="1"/>
              <a:t> (</a:t>
            </a:r>
            <a:r>
              <a:rPr lang="en-US" i="1" err="1"/>
              <a:t>وعائلته</a:t>
            </a:r>
            <a:r>
              <a:rPr lang="en-US" i="1"/>
              <a:t>) ...</a:t>
            </a:r>
          </a:p>
          <a:p>
            <a:pPr marL="680954" lvl="1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بطريقة</a:t>
            </a:r>
            <a:r>
              <a:rPr lang="en-US" i="1"/>
              <a:t> </a:t>
            </a:r>
            <a:r>
              <a:rPr lang="en-US" i="1" err="1"/>
              <a:t>مناسبة</a:t>
            </a:r>
            <a:r>
              <a:rPr lang="en-US" i="1"/>
              <a:t> </a:t>
            </a:r>
            <a:r>
              <a:rPr lang="en-US" i="1" err="1"/>
              <a:t>ومنهجية</a:t>
            </a:r>
            <a:r>
              <a:rPr lang="en-US" i="1"/>
              <a:t> </a:t>
            </a:r>
            <a:r>
              <a:rPr lang="en-US" i="1" err="1"/>
              <a:t>وفي</a:t>
            </a:r>
            <a:r>
              <a:rPr lang="en-US" i="1"/>
              <a:t> </a:t>
            </a:r>
            <a:r>
              <a:rPr lang="en-US" i="1" err="1"/>
              <a:t>الوقت</a:t>
            </a:r>
            <a:r>
              <a:rPr lang="en-US" i="1"/>
              <a:t> </a:t>
            </a:r>
            <a:r>
              <a:rPr lang="en-US" i="1" err="1"/>
              <a:t>المناسب</a:t>
            </a:r>
            <a:r>
              <a:rPr lang="en-US" i="1"/>
              <a:t>...</a:t>
            </a:r>
          </a:p>
          <a:p>
            <a:pPr marL="680954" lvl="1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خلال</a:t>
            </a:r>
            <a:r>
              <a:rPr lang="en-US" i="1"/>
              <a:t> </a:t>
            </a:r>
            <a:r>
              <a:rPr lang="en-US" i="1" err="1"/>
              <a:t>الدعم</a:t>
            </a:r>
            <a:r>
              <a:rPr lang="en-US" i="1"/>
              <a:t> </a:t>
            </a:r>
            <a:r>
              <a:rPr lang="en-US" i="1" err="1"/>
              <a:t>المباشر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en-US" i="1"/>
              <a:t> /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الإحالات</a:t>
            </a:r>
            <a:r>
              <a:rPr lang="en-US" i="1"/>
              <a:t> ...</a:t>
            </a:r>
          </a:p>
          <a:p>
            <a:pPr marL="680954" lvl="1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ووفقًا</a:t>
            </a:r>
            <a:r>
              <a:rPr lang="en-US" i="1"/>
              <a:t> </a:t>
            </a:r>
            <a:r>
              <a:rPr lang="en-US" i="1" err="1"/>
              <a:t>لأهداف</a:t>
            </a:r>
            <a:r>
              <a:rPr lang="en-US" i="1"/>
              <a:t> </a:t>
            </a:r>
            <a:r>
              <a:rPr lang="en-US" i="1" err="1"/>
              <a:t>المشروع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البرنامج</a:t>
            </a:r>
            <a:endParaRPr lang="en-US" i="1"/>
          </a:p>
          <a:p>
            <a:pPr marL="38039" lvl="0" indent="0" algn="r" rtl="1">
              <a:buFont typeface="Arial" panose="020B0604020202020204" pitchFamily="34" charset="0"/>
              <a:buNone/>
            </a:pPr>
            <a:endParaRPr lang="en-US" i="1"/>
          </a:p>
          <a:p>
            <a:pPr marL="38039" lvl="0" indent="0" algn="r" rtl="1">
              <a:buFont typeface="Arial" panose="020B0604020202020204" pitchFamily="34" charset="0"/>
              <a:buNone/>
            </a:pPr>
            <a:r>
              <a:rPr lang="ar-SA" b="1" i="0"/>
              <a:t>ال</a:t>
            </a:r>
            <a:r>
              <a:rPr lang="en-US" b="1" i="0" err="1"/>
              <a:t>خاتمة</a:t>
            </a:r>
            <a:endParaRPr lang="en-US" b="1" i="0"/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سنقوم</a:t>
            </a:r>
            <a:r>
              <a:rPr lang="en-US" i="1"/>
              <a:t> </a:t>
            </a:r>
            <a:r>
              <a:rPr lang="en-US" i="1" err="1"/>
              <a:t>أولاً</a:t>
            </a:r>
            <a:r>
              <a:rPr lang="en-US" i="1"/>
              <a:t> </a:t>
            </a:r>
            <a:r>
              <a:rPr lang="en-US" i="1" err="1"/>
              <a:t>ب</a:t>
            </a:r>
            <a:r>
              <a:rPr lang="ar-SA" i="1"/>
              <a:t>التذكير</a:t>
            </a:r>
            <a:r>
              <a:rPr lang="en-US" i="1"/>
              <a:t> </a:t>
            </a:r>
            <a:r>
              <a:rPr lang="en-US" i="1" err="1"/>
              <a:t>ب</a:t>
            </a:r>
            <a:r>
              <a:rPr lang="ar-SA" i="1"/>
              <a:t>ب</a:t>
            </a:r>
            <a:r>
              <a:rPr lang="en-US" i="1" err="1"/>
              <a:t>عض</a:t>
            </a:r>
            <a:r>
              <a:rPr lang="en-US" i="1"/>
              <a:t> </a:t>
            </a:r>
            <a:r>
              <a:rPr lang="en-US" i="1" err="1"/>
              <a:t>أساسيات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نتعمق</a:t>
            </a:r>
            <a:r>
              <a:rPr lang="en-US" i="1"/>
              <a:t> </a:t>
            </a:r>
            <a:r>
              <a:rPr lang="en-US" i="1" err="1"/>
              <a:t>أكثر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واستخدام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 i="1"/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سوف</a:t>
            </a:r>
            <a:r>
              <a:rPr lang="en-US" i="1"/>
              <a:t> </a:t>
            </a:r>
            <a:r>
              <a:rPr lang="en-US" i="1" err="1"/>
              <a:t>نستمر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القيام</a:t>
            </a:r>
            <a:r>
              <a:rPr lang="en-US" i="1"/>
              <a:t> </a:t>
            </a:r>
            <a:r>
              <a:rPr lang="en-US" i="1" err="1"/>
              <a:t>بذلك</a:t>
            </a:r>
            <a:r>
              <a:rPr lang="en-US" i="1"/>
              <a:t> </a:t>
            </a:r>
            <a:r>
              <a:rPr lang="en-US" i="1" err="1"/>
              <a:t>طوال</a:t>
            </a:r>
            <a:r>
              <a:rPr lang="en-US" i="1"/>
              <a:t> </a:t>
            </a:r>
            <a:r>
              <a:rPr lang="en-US" i="1" err="1"/>
              <a:t>فترة</a:t>
            </a:r>
            <a:r>
              <a:rPr lang="en-US" i="1"/>
              <a:t> </a:t>
            </a:r>
            <a:r>
              <a:rPr lang="en-US" i="1" err="1"/>
              <a:t>التدريب</a:t>
            </a:r>
            <a:r>
              <a:rPr lang="en-US" i="1"/>
              <a:t>.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لأن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i="1" err="1"/>
              <a:t>له</a:t>
            </a:r>
            <a:r>
              <a:rPr lang="en-US" i="1"/>
              <a:t> </a:t>
            </a:r>
            <a:r>
              <a:rPr lang="en-US" i="1" err="1"/>
              <a:t>قيمة</a:t>
            </a:r>
            <a:r>
              <a:rPr lang="en-US" i="1"/>
              <a:t> </a:t>
            </a:r>
            <a:r>
              <a:rPr lang="en-US" i="1" err="1"/>
              <a:t>محدودة</a:t>
            </a:r>
            <a:r>
              <a:rPr lang="en-US" i="1"/>
              <a:t> </a:t>
            </a:r>
            <a:r>
              <a:rPr lang="en-US" i="1" err="1"/>
              <a:t>إذا</a:t>
            </a:r>
            <a:r>
              <a:rPr lang="en-US" i="1"/>
              <a:t>:</a:t>
            </a:r>
          </a:p>
          <a:p>
            <a:pPr marL="680954" lvl="1" indent="-185715" algn="r" rtl="1">
              <a:buFont typeface="Arial" panose="020B0604020202020204" pitchFamily="34" charset="0"/>
              <a:buChar char="•"/>
            </a:pPr>
            <a:r>
              <a:rPr lang="ar-SA" i="1"/>
              <a:t>كانت </a:t>
            </a:r>
            <a:r>
              <a:rPr lang="ar-SA" i="1" err="1"/>
              <a:t>ا</a:t>
            </a:r>
            <a:r>
              <a:rPr lang="en-US" i="1" err="1"/>
              <a:t>لمعلومات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يتم</a:t>
            </a:r>
            <a:r>
              <a:rPr lang="en-US" i="1"/>
              <a:t> </a:t>
            </a:r>
            <a:r>
              <a:rPr lang="en-US" i="1" err="1"/>
              <a:t>إدخالها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النظام</a:t>
            </a:r>
            <a:r>
              <a:rPr lang="en-US" i="1"/>
              <a:t> </a:t>
            </a:r>
            <a:r>
              <a:rPr lang="en-US" i="1" err="1"/>
              <a:t>ليست</a:t>
            </a:r>
            <a:r>
              <a:rPr lang="en-US" i="1"/>
              <a:t> </a:t>
            </a:r>
            <a:r>
              <a:rPr lang="en-US" i="1" err="1"/>
              <a:t>ذات</a:t>
            </a:r>
            <a:r>
              <a:rPr lang="en-US" i="1"/>
              <a:t> </a:t>
            </a:r>
            <a:r>
              <a:rPr lang="en-US" i="1" err="1"/>
              <a:t>جودة</a:t>
            </a:r>
            <a:endParaRPr lang="en-US" i="1"/>
          </a:p>
          <a:p>
            <a:pPr marL="680954" lvl="1" indent="-185715" algn="r" rtl="1">
              <a:buFont typeface="Arial" panose="020B0604020202020204" pitchFamily="34" charset="0"/>
              <a:buChar char="•"/>
            </a:pPr>
            <a:r>
              <a:rPr lang="en-US" i="1" err="1"/>
              <a:t>ل</a:t>
            </a:r>
            <a:r>
              <a:rPr lang="ar-SA" i="1" err="1"/>
              <a:t>م</a:t>
            </a:r>
            <a:r>
              <a:rPr lang="en-US" i="1"/>
              <a:t> </a:t>
            </a:r>
            <a:r>
              <a:rPr lang="en-US" i="1" err="1"/>
              <a:t>يتم</a:t>
            </a:r>
            <a:r>
              <a:rPr lang="en-US" i="1"/>
              <a:t> </a:t>
            </a:r>
            <a:r>
              <a:rPr lang="en-US" i="1" err="1"/>
              <a:t>استخدام</a:t>
            </a:r>
            <a:r>
              <a:rPr lang="en-US" i="1"/>
              <a:t> </a:t>
            </a:r>
            <a:r>
              <a:rPr lang="en-US" i="1" err="1"/>
              <a:t>النظام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ar-SA" i="1"/>
              <a:t>/ات</a:t>
            </a:r>
            <a:r>
              <a:rPr lang="en-US" i="1"/>
              <a:t> </a:t>
            </a:r>
            <a:r>
              <a:rPr lang="en-US" i="1" err="1"/>
              <a:t>الحال</a:t>
            </a:r>
            <a:r>
              <a:rPr lang="ar-SA" i="1" err="1"/>
              <a:t>ة</a:t>
            </a:r>
            <a:r>
              <a:rPr lang="en-US" i="1"/>
              <a:t> </a:t>
            </a:r>
            <a:r>
              <a:rPr lang="en-US" i="1" err="1"/>
              <a:t>الذين</a:t>
            </a:r>
            <a:r>
              <a:rPr lang="en-US" i="1"/>
              <a:t> </a:t>
            </a:r>
            <a:r>
              <a:rPr lang="en-US" i="1" err="1"/>
              <a:t>يتمتعون</a:t>
            </a:r>
            <a:r>
              <a:rPr lang="en-US" i="1"/>
              <a:t> </a:t>
            </a:r>
            <a:r>
              <a:rPr lang="en-US" i="1" err="1"/>
              <a:t>بفهم</a:t>
            </a:r>
            <a:r>
              <a:rPr lang="en-US" i="1"/>
              <a:t> </a:t>
            </a:r>
            <a:r>
              <a:rPr lang="en-US" i="1" err="1"/>
              <a:t>ممتاز</a:t>
            </a:r>
            <a:r>
              <a:rPr lang="en-US" i="1"/>
              <a:t> </a:t>
            </a:r>
            <a:r>
              <a:rPr lang="en-US" i="1" err="1"/>
              <a:t>لإدارة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وما</a:t>
            </a:r>
            <a:r>
              <a:rPr lang="en-US" i="1"/>
              <a:t> </a:t>
            </a:r>
            <a:r>
              <a:rPr lang="en-US" i="1" err="1"/>
              <a:t>يتطلبه</a:t>
            </a:r>
            <a:r>
              <a:rPr lang="en-US" i="1"/>
              <a:t> </a:t>
            </a:r>
            <a:r>
              <a:rPr lang="en-US" i="1" err="1"/>
              <a:t>القيام</a:t>
            </a:r>
            <a:r>
              <a:rPr lang="en-US" i="1"/>
              <a:t> </a:t>
            </a:r>
            <a:r>
              <a:rPr lang="en-US" i="1" err="1"/>
              <a:t>بذلك</a:t>
            </a:r>
            <a:r>
              <a:rPr lang="en-US" i="1"/>
              <a:t> </a:t>
            </a:r>
            <a:r>
              <a:rPr lang="en-US" i="1" err="1"/>
              <a:t>بشكل</a:t>
            </a:r>
            <a:r>
              <a:rPr lang="en-US" i="1"/>
              <a:t> </a:t>
            </a:r>
            <a:r>
              <a:rPr lang="en-US" i="1" err="1"/>
              <a:t>جيد</a:t>
            </a:r>
            <a:endParaRPr lang="en-US" i="1"/>
          </a:p>
          <a:p>
            <a:pPr lvl="0"/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6D093F8-89DC-81F6-5FE9-B9A690969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7838" y="460375"/>
            <a:ext cx="6143625" cy="3455988"/>
          </a:xfrm>
        </p:spPr>
      </p:sp>
    </p:spTree>
    <p:extLst>
      <p:ext uri="{BB962C8B-B14F-4D97-AF65-F5344CB8AC3E}">
        <p14:creationId xmlns:p14="http://schemas.microsoft.com/office/powerpoint/2010/main" val="47894984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 dirty="0"/>
              <a:t>الشرح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طريقتان</a:t>
            </a:r>
            <a:r>
              <a:rPr lang="en-US" i="1" dirty="0"/>
              <a:t> </a:t>
            </a: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يدعمهما</a:t>
            </a:r>
            <a:r>
              <a:rPr lang="en-US" i="1" dirty="0"/>
              <a:t> 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ل</a:t>
            </a:r>
            <a:r>
              <a:rPr lang="en-US" i="1" dirty="0" err="1"/>
              <a:t>قياس</a:t>
            </a:r>
            <a:r>
              <a:rPr lang="en-US" i="1" dirty="0"/>
              <a:t> </a:t>
            </a:r>
            <a:r>
              <a:rPr lang="en-US" i="1" dirty="0" err="1"/>
              <a:t>جودة</a:t>
            </a:r>
            <a:r>
              <a:rPr lang="en-US" i="1" dirty="0"/>
              <a:t> </a:t>
            </a:r>
            <a:r>
              <a:rPr lang="en-US" i="1" dirty="0" err="1"/>
              <a:t>برنامج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سنبدأ</a:t>
            </a:r>
            <a:r>
              <a:rPr lang="en-US" i="1" dirty="0"/>
              <a:t> </a:t>
            </a:r>
            <a:r>
              <a:rPr lang="en-US" i="1" dirty="0" err="1"/>
              <a:t>بمناقش</a:t>
            </a:r>
            <a:r>
              <a:rPr lang="ar-SA" i="1" dirty="0" err="1"/>
              <a:t>ة</a:t>
            </a:r>
            <a:r>
              <a:rPr lang="ar-SA" i="1" dirty="0"/>
              <a:t> </a:t>
            </a:r>
            <a:r>
              <a:rPr lang="en-US" b="1" i="1" dirty="0" err="1"/>
              <a:t>نماذج</a:t>
            </a:r>
            <a:r>
              <a:rPr lang="en-US" b="1" i="1" dirty="0"/>
              <a:t> </a:t>
            </a:r>
            <a:r>
              <a:rPr lang="en-US" b="1" i="1" dirty="0" err="1"/>
              <a:t>ملاحظات</a:t>
            </a:r>
            <a:r>
              <a:rPr lang="en-US" b="1" i="1" dirty="0"/>
              <a:t> </a:t>
            </a:r>
            <a:r>
              <a:rPr lang="en-US" b="1" i="1" dirty="0" err="1"/>
              <a:t>إدارة</a:t>
            </a:r>
            <a:r>
              <a:rPr lang="en-US" b="1" i="1" dirty="0"/>
              <a:t> </a:t>
            </a:r>
            <a:r>
              <a:rPr lang="ar-SA" b="1" i="1" dirty="0"/>
              <a:t>ال</a:t>
            </a:r>
            <a:r>
              <a:rPr lang="en-US" b="1" i="1" dirty="0" err="1"/>
              <a:t>حالة</a:t>
            </a:r>
            <a:r>
              <a:rPr lang="en-US" b="1" i="1" dirty="0"/>
              <a:t> </a:t>
            </a:r>
            <a:r>
              <a:rPr lang="ar-SA" b="1" i="1" dirty="0"/>
              <a:t>للطفل</a:t>
            </a:r>
            <a:r>
              <a:rPr lang="en-US" b="1" i="1" dirty="0"/>
              <a:t> </a:t>
            </a:r>
            <a:r>
              <a:rPr lang="en-US" b="1" i="1" dirty="0" err="1"/>
              <a:t>والبالغين</a:t>
            </a:r>
            <a:r>
              <a:rPr lang="ar-SA" b="1" i="1" dirty="0"/>
              <a:t> </a:t>
            </a:r>
            <a:r>
              <a:rPr lang="en-US" i="1" dirty="0" err="1"/>
              <a:t>ثم</a:t>
            </a:r>
            <a:r>
              <a:rPr lang="en-US" i="1" dirty="0"/>
              <a:t> </a:t>
            </a:r>
            <a:r>
              <a:rPr lang="en-US" i="1" dirty="0" err="1"/>
              <a:t>الانتقال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ar-SA" i="1" dirty="0"/>
              <a:t> </a:t>
            </a:r>
            <a:r>
              <a:rPr lang="en-US" b="1" i="1" dirty="0" err="1"/>
              <a:t>مؤشرات</a:t>
            </a:r>
            <a:r>
              <a:rPr lang="en-US" b="1" i="1" dirty="0"/>
              <a:t> </a:t>
            </a:r>
            <a:r>
              <a:rPr lang="en-US" b="1" i="1" dirty="0" err="1"/>
              <a:t>الأداء</a:t>
            </a:r>
            <a:r>
              <a:rPr lang="en-US" b="1" i="1" dirty="0"/>
              <a:t> </a:t>
            </a:r>
            <a:r>
              <a:rPr lang="en-US" b="1" i="1" dirty="0" err="1"/>
              <a:t>الرئيسية</a:t>
            </a:r>
            <a:r>
              <a:rPr lang="ar-SA" b="1" i="1" dirty="0"/>
              <a:t> </a:t>
            </a:r>
            <a:r>
              <a:rPr lang="en-US" i="1" dirty="0" err="1"/>
              <a:t>لإدارة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ملاحظة</a:t>
            </a:r>
            <a:r>
              <a:rPr lang="en-US" i="1" dirty="0"/>
              <a:t>: </a:t>
            </a:r>
            <a:r>
              <a:rPr lang="en-US" i="1" dirty="0" err="1"/>
              <a:t>يهدف</a:t>
            </a:r>
            <a:r>
              <a:rPr lang="en-US" i="1" dirty="0"/>
              <a:t> </a:t>
            </a:r>
            <a:r>
              <a:rPr lang="ar-SA" i="1" dirty="0"/>
              <a:t>فريق العمل العالمي المشترك بين الوكالات لإدارة الحالة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العمل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إطار</a:t>
            </a:r>
            <a:r>
              <a:rPr lang="en-US" i="1" dirty="0"/>
              <a:t> </a:t>
            </a:r>
            <a:r>
              <a:rPr lang="en-US" i="1" dirty="0" err="1"/>
              <a:t>عمل</a:t>
            </a:r>
            <a:r>
              <a:rPr lang="en-US" i="1" dirty="0"/>
              <a:t> </a:t>
            </a:r>
            <a:r>
              <a:rPr lang="en-US" i="1" dirty="0" err="1"/>
              <a:t>عالمي</a:t>
            </a:r>
            <a:r>
              <a:rPr lang="en-US" i="1" dirty="0"/>
              <a:t> </a:t>
            </a:r>
            <a:r>
              <a:rPr lang="en-US" i="1" dirty="0" err="1"/>
              <a:t>معياري</a:t>
            </a:r>
            <a:r>
              <a:rPr lang="en-US" i="1" dirty="0"/>
              <a:t> </a:t>
            </a:r>
            <a:r>
              <a:rPr lang="en-US" i="1" dirty="0" err="1"/>
              <a:t>ل</a:t>
            </a:r>
            <a:r>
              <a:rPr lang="ar-SA" i="1" dirty="0"/>
              <a:t>لمراقبة</a:t>
            </a:r>
            <a:r>
              <a:rPr lang="en-US" i="1" dirty="0"/>
              <a:t> - </a:t>
            </a:r>
            <a:r>
              <a:rPr lang="en-US" i="1" dirty="0" err="1"/>
              <a:t>بمجرد</a:t>
            </a:r>
            <a:r>
              <a:rPr lang="en-US" i="1" dirty="0"/>
              <a:t> </a:t>
            </a:r>
            <a:r>
              <a:rPr lang="en-US" i="1" dirty="0" err="1"/>
              <a:t>القيام</a:t>
            </a:r>
            <a:r>
              <a:rPr lang="en-US" i="1" dirty="0"/>
              <a:t> </a:t>
            </a:r>
            <a:r>
              <a:rPr lang="en-US" i="1" dirty="0" err="1"/>
              <a:t>بذلك</a:t>
            </a:r>
            <a:r>
              <a:rPr lang="ar-SA" i="1" dirty="0"/>
              <a:t>، </a:t>
            </a:r>
            <a:r>
              <a:rPr lang="en-US" i="1" dirty="0" err="1"/>
              <a:t>سيتم</a:t>
            </a:r>
            <a:r>
              <a:rPr lang="en-US" i="1" dirty="0"/>
              <a:t> </a:t>
            </a:r>
            <a:r>
              <a:rPr lang="en-US" i="1" dirty="0" err="1"/>
              <a:t>تضمين</a:t>
            </a:r>
            <a:r>
              <a:rPr lang="en-US" i="1" dirty="0"/>
              <a:t> </a:t>
            </a:r>
            <a:r>
              <a:rPr lang="en-US" i="1" dirty="0" err="1"/>
              <a:t>مؤشرات</a:t>
            </a:r>
            <a:r>
              <a:rPr lang="en-US" i="1" dirty="0"/>
              <a:t> </a:t>
            </a:r>
            <a:r>
              <a:rPr lang="en-US" i="1" dirty="0" err="1"/>
              <a:t>الأداء</a:t>
            </a:r>
            <a:r>
              <a:rPr lang="en-US" i="1" dirty="0"/>
              <a:t> </a:t>
            </a:r>
            <a:r>
              <a:rPr lang="en-US" i="1" dirty="0" err="1"/>
              <a:t>الرئيسية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  <a:r>
              <a:rPr lang="en-US" i="1" dirty="0"/>
              <a:t>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1D6C772-48DD-9659-6512-CD50E197D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16338612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F8D79-E16C-3F0C-7AFE-B458B7351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8E9A5-68D5-13F9-3963-D35F67460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98505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dirty="0"/>
              <a:t>الشرح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استطلاعات</a:t>
            </a:r>
            <a:r>
              <a:rPr lang="en-US" i="1" dirty="0"/>
              <a:t> </a:t>
            </a:r>
            <a:r>
              <a:rPr lang="en-US" i="1" dirty="0" err="1"/>
              <a:t>الرأي</a:t>
            </a:r>
            <a:r>
              <a:rPr lang="ar-SA" i="1" dirty="0"/>
              <a:t>/أخذ الملاحظات</a:t>
            </a:r>
            <a:r>
              <a:rPr lang="en-US" i="1" dirty="0"/>
              <a:t> </a:t>
            </a:r>
            <a:r>
              <a:rPr lang="en-US" i="1" dirty="0" err="1"/>
              <a:t>هي</a:t>
            </a:r>
            <a:r>
              <a:rPr lang="en-US" i="1" dirty="0"/>
              <a:t> </a:t>
            </a:r>
            <a:r>
              <a:rPr lang="en-US" i="1" dirty="0" err="1"/>
              <a:t>طريقة</a:t>
            </a:r>
            <a:r>
              <a:rPr lang="en-US" i="1" dirty="0"/>
              <a:t> </a:t>
            </a:r>
            <a:r>
              <a:rPr lang="en-US" i="1" dirty="0" err="1"/>
              <a:t>أساسية</a:t>
            </a:r>
            <a:r>
              <a:rPr lang="en-US" i="1" dirty="0"/>
              <a:t> </a:t>
            </a:r>
            <a:r>
              <a:rPr lang="en-US" i="1" dirty="0" err="1"/>
              <a:t>لك</a:t>
            </a:r>
            <a:r>
              <a:rPr lang="en-US" i="1" dirty="0"/>
              <a:t> </a:t>
            </a:r>
            <a:r>
              <a:rPr lang="en-US" i="1" dirty="0" err="1"/>
              <a:t>ولم</a:t>
            </a:r>
            <a:r>
              <a:rPr lang="ar-SA" i="1" dirty="0"/>
              <a:t>نظمتك</a:t>
            </a:r>
            <a:r>
              <a:rPr lang="en-US" i="1" dirty="0"/>
              <a:t> </a:t>
            </a:r>
            <a:r>
              <a:rPr lang="en-US" i="1" dirty="0" err="1"/>
              <a:t>لمعرفة</a:t>
            </a:r>
            <a:r>
              <a:rPr lang="en-US" i="1" dirty="0"/>
              <a:t> </a:t>
            </a:r>
            <a:r>
              <a:rPr lang="en-US" i="1" dirty="0" err="1"/>
              <a:t>كيف</a:t>
            </a:r>
            <a:r>
              <a:rPr lang="en-US" i="1" dirty="0"/>
              <a:t> </a:t>
            </a:r>
            <a:r>
              <a:rPr lang="en-US" i="1" dirty="0" err="1"/>
              <a:t>اختبر</a:t>
            </a:r>
            <a:r>
              <a:rPr lang="en-US" i="1" dirty="0"/>
              <a:t> </a:t>
            </a:r>
            <a:r>
              <a:rPr lang="en-US" i="1" dirty="0" err="1"/>
              <a:t>الأطفال</a:t>
            </a:r>
            <a:r>
              <a:rPr lang="en-US" i="1" dirty="0"/>
              <a:t> </a:t>
            </a:r>
            <a:r>
              <a:rPr lang="en-US" i="1" dirty="0" err="1"/>
              <a:t>وأسرهم</a:t>
            </a:r>
            <a:r>
              <a:rPr lang="en-US" i="1" dirty="0"/>
              <a:t> / </a:t>
            </a:r>
            <a:r>
              <a:rPr lang="en-US" i="1" dirty="0" err="1"/>
              <a:t>مقدمو</a:t>
            </a:r>
            <a:r>
              <a:rPr lang="en-US" i="1" dirty="0"/>
              <a:t> </a:t>
            </a:r>
            <a:r>
              <a:rPr lang="en-US" i="1" dirty="0" err="1"/>
              <a:t>الرعاية</a:t>
            </a:r>
            <a:r>
              <a:rPr lang="en-US" i="1" dirty="0"/>
              <a:t> </a:t>
            </a:r>
            <a:r>
              <a:rPr lang="en-US" i="1" dirty="0" err="1"/>
              <a:t>خدمة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تقدمها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عرض</a:t>
            </a:r>
            <a:r>
              <a:rPr lang="en-US" dirty="0"/>
              <a:t> </a:t>
            </a:r>
            <a:r>
              <a:rPr lang="en-US" dirty="0" err="1"/>
              <a:t>الشريحة</a:t>
            </a:r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9297291-0517-9480-D73A-6463F0A75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2354712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dirty="0"/>
              <a:t>الشرح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قد</a:t>
            </a:r>
            <a:r>
              <a:rPr lang="en-US" i="1" dirty="0"/>
              <a:t> </a:t>
            </a:r>
            <a:r>
              <a:rPr lang="en-US" i="1" dirty="0" err="1"/>
              <a:t>يتطلب</a:t>
            </a:r>
            <a:r>
              <a:rPr lang="en-US" i="1" dirty="0"/>
              <a:t> </a:t>
            </a:r>
            <a:r>
              <a:rPr lang="en-US" i="1" dirty="0" err="1"/>
              <a:t>تحليل</a:t>
            </a:r>
            <a:r>
              <a:rPr lang="en-US" i="1" dirty="0"/>
              <a:t> </a:t>
            </a:r>
            <a:r>
              <a:rPr lang="en-US" i="1" dirty="0" err="1"/>
              <a:t>نتائج</a:t>
            </a:r>
            <a:r>
              <a:rPr lang="en-US" i="1" dirty="0"/>
              <a:t> </a:t>
            </a:r>
            <a:r>
              <a:rPr lang="en-US" i="1" dirty="0" err="1"/>
              <a:t>الاستطلاعات</a:t>
            </a:r>
            <a:r>
              <a:rPr lang="en-US" i="1" dirty="0"/>
              <a:t> </a:t>
            </a:r>
            <a:r>
              <a:rPr lang="en-US" i="1" dirty="0" err="1"/>
              <a:t>وجود</a:t>
            </a:r>
            <a:r>
              <a:rPr lang="en-US" i="1" dirty="0"/>
              <a:t> </a:t>
            </a:r>
            <a:r>
              <a:rPr lang="en-US" i="1" dirty="0" err="1"/>
              <a:t>موظف</a:t>
            </a:r>
            <a:r>
              <a:rPr lang="en-US" i="1" dirty="0"/>
              <a:t> </a:t>
            </a:r>
            <a:r>
              <a:rPr lang="en-US" i="1" dirty="0" err="1"/>
              <a:t>متخصص</a:t>
            </a:r>
            <a:r>
              <a:rPr lang="en-US" i="1" dirty="0"/>
              <a:t> </a:t>
            </a:r>
            <a:r>
              <a:rPr lang="en-US" i="1" dirty="0" err="1"/>
              <a:t>لمساعدتك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جمع</a:t>
            </a:r>
            <a:r>
              <a:rPr lang="en-US" i="1" dirty="0"/>
              <a:t> </a:t>
            </a:r>
            <a:r>
              <a:rPr lang="en-US" i="1" dirty="0" err="1"/>
              <a:t>البيانات</a:t>
            </a:r>
            <a:r>
              <a:rPr lang="en-US" i="1" dirty="0"/>
              <a:t> </a:t>
            </a:r>
            <a:r>
              <a:rPr lang="en-US" i="1" dirty="0" err="1"/>
              <a:t>المقدمة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الاستبيانات</a:t>
            </a:r>
            <a:r>
              <a:rPr lang="en-US" i="1" dirty="0"/>
              <a:t> </a:t>
            </a:r>
            <a:r>
              <a:rPr lang="en-US" i="1" dirty="0" err="1"/>
              <a:t>وتحليلها</a:t>
            </a:r>
            <a:r>
              <a:rPr lang="en-US" i="1" dirty="0"/>
              <a:t> </a:t>
            </a:r>
            <a:r>
              <a:rPr lang="en-US" i="1" dirty="0" err="1"/>
              <a:t>والتعلم</a:t>
            </a:r>
            <a:r>
              <a:rPr lang="en-US" i="1" dirty="0"/>
              <a:t> </a:t>
            </a:r>
            <a:r>
              <a:rPr lang="en-US" i="1" dirty="0" err="1"/>
              <a:t>منها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المهم</a:t>
            </a:r>
            <a:r>
              <a:rPr lang="en-US" i="1" dirty="0"/>
              <a:t> </a:t>
            </a:r>
            <a:r>
              <a:rPr lang="en-US" i="1" dirty="0" err="1"/>
              <a:t>جمع</a:t>
            </a:r>
            <a:r>
              <a:rPr lang="en-US" i="1" dirty="0"/>
              <a:t> </a:t>
            </a:r>
            <a:r>
              <a:rPr lang="en-US" i="1" dirty="0" err="1"/>
              <a:t>التعليقات</a:t>
            </a:r>
            <a:r>
              <a:rPr lang="en-US" i="1" dirty="0"/>
              <a:t> </a:t>
            </a:r>
            <a:r>
              <a:rPr lang="en-US" i="1" dirty="0" err="1"/>
              <a:t>فقط</a:t>
            </a:r>
            <a:r>
              <a:rPr lang="en-US" i="1" dirty="0"/>
              <a:t> </a:t>
            </a:r>
            <a:r>
              <a:rPr lang="en-US" i="1" dirty="0" err="1"/>
              <a:t>إذا</a:t>
            </a:r>
            <a:r>
              <a:rPr lang="en-US" i="1" dirty="0"/>
              <a:t> </a:t>
            </a:r>
            <a:r>
              <a:rPr lang="en-US" i="1" dirty="0" err="1"/>
              <a:t>كنت</a:t>
            </a:r>
            <a:r>
              <a:rPr lang="en-US" i="1" dirty="0"/>
              <a:t> </a:t>
            </a:r>
            <a:r>
              <a:rPr lang="en-US" i="1" dirty="0" err="1"/>
              <a:t>قادرًا</a:t>
            </a:r>
            <a:r>
              <a:rPr lang="en-US" i="1" dirty="0"/>
              <a:t> </a:t>
            </a:r>
            <a:r>
              <a:rPr lang="en-US" i="1" dirty="0" err="1"/>
              <a:t>ومستعدًا</a:t>
            </a:r>
            <a:r>
              <a:rPr lang="en-US" i="1" dirty="0"/>
              <a:t> </a:t>
            </a:r>
            <a:r>
              <a:rPr lang="en-US" i="1" dirty="0" err="1"/>
              <a:t>لتحليل</a:t>
            </a:r>
            <a:r>
              <a:rPr lang="en-US" i="1" dirty="0"/>
              <a:t> </a:t>
            </a:r>
            <a:r>
              <a:rPr lang="en-US" i="1" dirty="0" err="1"/>
              <a:t>البيانات</a:t>
            </a:r>
            <a:r>
              <a:rPr lang="en-US" i="1" dirty="0"/>
              <a:t> </a:t>
            </a:r>
            <a:r>
              <a:rPr lang="en-US" i="1" dirty="0" err="1"/>
              <a:t>واستخدامها</a:t>
            </a:r>
            <a:r>
              <a:rPr lang="en-US" i="1" dirty="0"/>
              <a:t> </a:t>
            </a:r>
            <a:r>
              <a:rPr lang="en-US" i="1" dirty="0" err="1"/>
              <a:t>بشكل</a:t>
            </a:r>
            <a:r>
              <a:rPr lang="en-US" i="1" dirty="0"/>
              <a:t> </a:t>
            </a:r>
            <a:r>
              <a:rPr lang="en-US" i="1" dirty="0" err="1"/>
              <a:t>روتيني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dirty="0" err="1"/>
              <a:t>مستوى</a:t>
            </a:r>
            <a:r>
              <a:rPr lang="en-US" b="1" i="1" dirty="0"/>
              <a:t> </a:t>
            </a:r>
            <a:r>
              <a:rPr lang="en-US" b="1" i="1" dirty="0" err="1"/>
              <a:t>الإشراف</a:t>
            </a:r>
            <a:endParaRPr lang="en-US" b="1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تحديد</a:t>
            </a:r>
            <a:r>
              <a:rPr lang="en-US" i="1" dirty="0"/>
              <a:t> </a:t>
            </a:r>
            <a:r>
              <a:rPr lang="en-US" i="1" dirty="0" err="1"/>
              <a:t>الثغرات</a:t>
            </a:r>
            <a:r>
              <a:rPr lang="en-US" i="1" dirty="0"/>
              <a:t> </a:t>
            </a:r>
            <a:r>
              <a:rPr lang="en-US" i="1" dirty="0" err="1"/>
              <a:t>والاحتياجات</a:t>
            </a:r>
            <a:r>
              <a:rPr lang="en-US" i="1" dirty="0"/>
              <a:t> </a:t>
            </a:r>
            <a:r>
              <a:rPr lang="en-US" i="1" dirty="0" err="1"/>
              <a:t>التدريبية</a:t>
            </a:r>
            <a:r>
              <a:rPr lang="en-US" i="1" dirty="0"/>
              <a:t> </a:t>
            </a:r>
            <a:r>
              <a:rPr lang="en-US" i="1" dirty="0" err="1"/>
              <a:t>والت</a:t>
            </a:r>
            <a:r>
              <a:rPr lang="ar-SA" i="1" dirty="0"/>
              <a:t>وجيه</a:t>
            </a:r>
            <a:r>
              <a:rPr lang="en-US" i="1" dirty="0"/>
              <a:t> </a:t>
            </a:r>
            <a:r>
              <a:rPr lang="en-US" i="1" dirty="0" err="1"/>
              <a:t>وأداء</a:t>
            </a:r>
            <a:r>
              <a:rPr lang="en-US" i="1" dirty="0"/>
              <a:t> </a:t>
            </a:r>
            <a:r>
              <a:rPr lang="en-US" i="1" dirty="0" err="1"/>
              <a:t>الموظفين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dirty="0" err="1"/>
              <a:t>مستوى</a:t>
            </a:r>
            <a:r>
              <a:rPr lang="en-US" b="1" i="1" dirty="0"/>
              <a:t> </a:t>
            </a:r>
            <a:r>
              <a:rPr lang="en-US" b="1" i="1" dirty="0" err="1"/>
              <a:t>المنظمة</a:t>
            </a:r>
            <a:r>
              <a:rPr lang="en-US" i="1" dirty="0"/>
              <a:t> 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تحديد</a:t>
            </a:r>
            <a:r>
              <a:rPr lang="en-US" i="1" dirty="0"/>
              <a:t> </a:t>
            </a:r>
            <a:r>
              <a:rPr lang="en-US" i="1" dirty="0" err="1"/>
              <a:t>مجالات</a:t>
            </a:r>
            <a:r>
              <a:rPr lang="en-US" i="1" dirty="0"/>
              <a:t> </a:t>
            </a:r>
            <a:r>
              <a:rPr lang="en-US" i="1" dirty="0" err="1"/>
              <a:t>التحسين</a:t>
            </a:r>
            <a:r>
              <a:rPr lang="ar-SA" i="1" dirty="0"/>
              <a:t>،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سبيل</a:t>
            </a:r>
            <a:r>
              <a:rPr lang="en-US" i="1" dirty="0"/>
              <a:t> </a:t>
            </a:r>
            <a:r>
              <a:rPr lang="en-US" i="1" dirty="0" err="1"/>
              <a:t>المثال</a:t>
            </a:r>
            <a:r>
              <a:rPr lang="en-US" i="1" dirty="0"/>
              <a:t>:</a:t>
            </a:r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أداة</a:t>
            </a:r>
            <a:r>
              <a:rPr lang="en-US" i="1" dirty="0"/>
              <a:t> </a:t>
            </a:r>
            <a:r>
              <a:rPr lang="en-US" i="1" dirty="0" err="1"/>
              <a:t>مناصرة</a:t>
            </a:r>
            <a:r>
              <a:rPr lang="en-US" i="1" dirty="0"/>
              <a:t> </a:t>
            </a:r>
            <a:r>
              <a:rPr lang="en-US" i="1" dirty="0" err="1"/>
              <a:t>داخلية</a:t>
            </a:r>
            <a:r>
              <a:rPr lang="en-US" i="1" dirty="0"/>
              <a:t> </a:t>
            </a:r>
            <a:r>
              <a:rPr lang="en-US" i="1" dirty="0" err="1"/>
              <a:t>للضغط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سبيل</a:t>
            </a:r>
            <a:r>
              <a:rPr lang="en-US" i="1" dirty="0"/>
              <a:t> </a:t>
            </a:r>
            <a:r>
              <a:rPr lang="en-US" i="1" dirty="0" err="1"/>
              <a:t>المثال</a:t>
            </a:r>
            <a:r>
              <a:rPr lang="en-US" i="1" dirty="0"/>
              <a:t> </a:t>
            </a:r>
            <a:r>
              <a:rPr lang="en-US" i="1" dirty="0" err="1"/>
              <a:t>لتغيير</a:t>
            </a:r>
            <a:r>
              <a:rPr lang="en-US" i="1" dirty="0"/>
              <a:t> </a:t>
            </a:r>
            <a:r>
              <a:rPr lang="en-US" i="1" dirty="0" err="1"/>
              <a:t>ساعات</a:t>
            </a:r>
            <a:r>
              <a:rPr lang="en-US" i="1" dirty="0"/>
              <a:t> </a:t>
            </a:r>
            <a:r>
              <a:rPr lang="en-US" i="1" dirty="0" err="1"/>
              <a:t>العمل</a:t>
            </a:r>
            <a:endParaRPr lang="en-US" i="1" dirty="0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ar-SA" i="1" dirty="0"/>
              <a:t>تقارير</a:t>
            </a:r>
            <a:r>
              <a:rPr lang="en-US" i="1" dirty="0"/>
              <a:t> </a:t>
            </a:r>
            <a:r>
              <a:rPr lang="ar-SA" i="1" dirty="0" err="1"/>
              <a:t>لل</a:t>
            </a:r>
            <a:r>
              <a:rPr lang="en-US" i="1" dirty="0" err="1"/>
              <a:t>جهات</a:t>
            </a:r>
            <a:r>
              <a:rPr lang="en-US" i="1" dirty="0"/>
              <a:t> </a:t>
            </a:r>
            <a:r>
              <a:rPr lang="en-US" i="1" dirty="0" err="1"/>
              <a:t>المانحة</a:t>
            </a:r>
            <a:endParaRPr lang="en-US" i="1" dirty="0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تعبئة</a:t>
            </a:r>
            <a:r>
              <a:rPr lang="en-US" i="1" dirty="0"/>
              <a:t> </a:t>
            </a:r>
            <a:r>
              <a:rPr lang="en-US" i="1" dirty="0" err="1"/>
              <a:t>الموارد</a:t>
            </a:r>
            <a:endParaRPr lang="en-US" i="1" dirty="0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آخر</a:t>
            </a:r>
            <a:r>
              <a:rPr lang="en-US" i="1" dirty="0"/>
              <a:t>…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5F36BB5-9F39-412E-3F75-EDA349B45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20275612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ar-SA" dirty="0"/>
              <a:t>عرض: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2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ملاحظات الطفل</a:t>
            </a: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2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ملاحظات مقدم الرعاية</a:t>
            </a: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algn="l" defTabSz="914400" rtl="1" eaLnBrk="1" latinLnBrk="0" hangingPunct="1"/>
            <a:endParaRPr lang="ar-SA" dirty="0"/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9154EB4-B801-3524-CA09-31594A91C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59910833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 dirty="0"/>
              <a:t>الشرح</a:t>
            </a:r>
            <a:endParaRPr lang="en-US" sz="1200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err="1"/>
              <a:t>توجيه</a:t>
            </a:r>
            <a:r>
              <a:rPr lang="en-US" sz="1200" dirty="0"/>
              <a:t> </a:t>
            </a:r>
            <a:r>
              <a:rPr lang="en-US" sz="1200" dirty="0" err="1"/>
              <a:t>المشاركين</a:t>
            </a:r>
            <a:r>
              <a:rPr lang="en-US" sz="1200" dirty="0"/>
              <a:t> </a:t>
            </a:r>
            <a:r>
              <a:rPr lang="en-US" sz="1200" dirty="0" err="1"/>
              <a:t>إلى</a:t>
            </a:r>
            <a:r>
              <a:rPr lang="ar-SA" sz="1200" dirty="0"/>
              <a:t> </a:t>
            </a:r>
            <a:r>
              <a:rPr lang="en-US" sz="1200" b="1" dirty="0" err="1"/>
              <a:t>صفحة</a:t>
            </a:r>
            <a:r>
              <a:rPr lang="en-US" sz="1200" b="1" dirty="0"/>
              <a:t> </a:t>
            </a:r>
            <a:r>
              <a:rPr lang="ar-SA" sz="1200" b="1" dirty="0"/>
              <a:t>دليل العمل ٤٧</a:t>
            </a:r>
            <a:r>
              <a:rPr lang="en-US" sz="1200" b="1" dirty="0"/>
              <a:t>: </a:t>
            </a:r>
            <a:r>
              <a:rPr lang="en-US" sz="1200" b="1" dirty="0" err="1"/>
              <a:t>نموذج</a:t>
            </a:r>
            <a:r>
              <a:rPr lang="en-US" sz="1200" b="1" dirty="0"/>
              <a:t> </a:t>
            </a:r>
            <a:r>
              <a:rPr lang="en-US" sz="1200" b="1" dirty="0" err="1"/>
              <a:t>ملاحظات</a:t>
            </a:r>
            <a:r>
              <a:rPr lang="en-US" sz="1200" b="1" dirty="0"/>
              <a:t> </a:t>
            </a:r>
            <a:r>
              <a:rPr lang="en-US" sz="1200" b="1" dirty="0" err="1"/>
              <a:t>الطفل</a:t>
            </a:r>
            <a:endParaRPr lang="en-US" sz="1200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dirty="0" err="1"/>
              <a:t>هذه</a:t>
            </a:r>
            <a:r>
              <a:rPr lang="en-US" sz="1200" i="1" dirty="0"/>
              <a:t> </a:t>
            </a:r>
            <a:r>
              <a:rPr lang="en-US" sz="1200" i="1" dirty="0" err="1"/>
              <a:t>بعض</a:t>
            </a:r>
            <a:r>
              <a:rPr lang="en-US" sz="1200" i="1" dirty="0"/>
              <a:t> </a:t>
            </a:r>
            <a:r>
              <a:rPr lang="en-US" sz="1200" i="1" dirty="0" err="1"/>
              <a:t>الاعتبارات</a:t>
            </a:r>
            <a:r>
              <a:rPr lang="en-US" sz="1200" i="1" dirty="0"/>
              <a:t> </a:t>
            </a:r>
            <a:r>
              <a:rPr lang="en-US" sz="1200" i="1" dirty="0" err="1"/>
              <a:t>الرئيسية</a:t>
            </a:r>
            <a:r>
              <a:rPr lang="en-US" sz="1200" i="1" dirty="0"/>
              <a:t> </a:t>
            </a:r>
            <a:r>
              <a:rPr lang="en-US" sz="1200" i="1" dirty="0" err="1"/>
              <a:t>لكل</a:t>
            </a:r>
            <a:r>
              <a:rPr lang="en-US" sz="1200" i="1" dirty="0"/>
              <a:t> </a:t>
            </a:r>
            <a:r>
              <a:rPr lang="en-US" sz="1200" i="1" dirty="0" err="1"/>
              <a:t>نموذج</a:t>
            </a:r>
            <a:endParaRPr lang="en-US" sz="1200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dirty="0" err="1"/>
              <a:t>لاحظ</a:t>
            </a:r>
            <a:r>
              <a:rPr lang="en-US" sz="1200" i="1" dirty="0"/>
              <a:t> </a:t>
            </a:r>
            <a:r>
              <a:rPr lang="en-US" sz="1200" i="1" dirty="0" err="1"/>
              <a:t>الروابط</a:t>
            </a:r>
            <a:r>
              <a:rPr lang="en-US" sz="1200" i="1" dirty="0"/>
              <a:t> </a:t>
            </a:r>
            <a:r>
              <a:rPr lang="en-US" sz="1200" i="1" dirty="0" err="1"/>
              <a:t>المحددة</a:t>
            </a:r>
            <a:r>
              <a:rPr lang="en-US" sz="1200" i="1" dirty="0"/>
              <a:t> </a:t>
            </a:r>
            <a:r>
              <a:rPr lang="en-US" sz="1200" i="1" dirty="0" err="1"/>
              <a:t>بين</a:t>
            </a:r>
            <a:r>
              <a:rPr lang="en-US" sz="1200" i="1" dirty="0"/>
              <a:t> </a:t>
            </a:r>
            <a:r>
              <a:rPr lang="en-US" sz="1200" i="1" dirty="0" err="1"/>
              <a:t>عمل</a:t>
            </a:r>
            <a:r>
              <a:rPr lang="en-US" sz="1200" i="1" dirty="0"/>
              <a:t> </a:t>
            </a:r>
            <a:r>
              <a:rPr lang="en-US" sz="1200" i="1" dirty="0" err="1"/>
              <a:t>إدارة</a:t>
            </a:r>
            <a:r>
              <a:rPr lang="en-US" sz="1200" i="1" dirty="0"/>
              <a:t> </a:t>
            </a:r>
            <a:r>
              <a:rPr lang="en-US" sz="1200" i="1" dirty="0" err="1"/>
              <a:t>الحالة</a:t>
            </a:r>
            <a:r>
              <a:rPr lang="en-US" sz="1200" i="1" dirty="0"/>
              <a:t> </a:t>
            </a:r>
            <a:r>
              <a:rPr lang="en-US" sz="1200" i="1" dirty="0" err="1"/>
              <a:t>والنماذج</a:t>
            </a:r>
            <a:r>
              <a:rPr lang="ar-SA" sz="1200" i="1" dirty="0"/>
              <a:t> و</a:t>
            </a:r>
            <a:r>
              <a:rPr lang="en-US" sz="1200" i="1" dirty="0"/>
              <a:t> 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</a:t>
            </a:r>
            <a:endParaRPr lang="en-US" sz="1200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dirty="0" err="1"/>
              <a:t>عرض</a:t>
            </a:r>
            <a:r>
              <a:rPr lang="en-US" sz="1200" dirty="0"/>
              <a:t> </a:t>
            </a:r>
            <a:r>
              <a:rPr lang="en-US" sz="1200" dirty="0" err="1"/>
              <a:t>الشريحة</a:t>
            </a:r>
            <a:endParaRPr lang="en-US" sz="120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91C4E45-1DAC-AA58-8312-A1EA1FD76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3310904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b="1" dirty="0"/>
              <a:t>الشرح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200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err="1"/>
              <a:t>توجيه</a:t>
            </a:r>
            <a:r>
              <a:rPr lang="en-US" sz="1200" dirty="0"/>
              <a:t> </a:t>
            </a:r>
            <a:r>
              <a:rPr lang="en-US" sz="1200" dirty="0" err="1"/>
              <a:t>المشاركين</a:t>
            </a:r>
            <a:r>
              <a:rPr lang="en-US" sz="1200" dirty="0"/>
              <a:t> </a:t>
            </a:r>
            <a:r>
              <a:rPr lang="en-US" sz="1200" dirty="0" err="1"/>
              <a:t>إلى</a:t>
            </a:r>
            <a:r>
              <a:rPr lang="ar-SA" sz="1200" dirty="0"/>
              <a:t> </a:t>
            </a:r>
            <a:r>
              <a:rPr lang="en-US" sz="1200" b="1" dirty="0" err="1"/>
              <a:t>صفحة</a:t>
            </a:r>
            <a:r>
              <a:rPr lang="en-US" sz="1200" b="1" dirty="0"/>
              <a:t> </a:t>
            </a:r>
            <a:r>
              <a:rPr lang="ar-SA" sz="1200" b="1" dirty="0"/>
              <a:t>دليل العمل ٥١</a:t>
            </a:r>
            <a:r>
              <a:rPr lang="en-US" sz="1200" b="1" dirty="0"/>
              <a:t>: </a:t>
            </a:r>
            <a:r>
              <a:rPr lang="en-US" sz="1200" b="1" dirty="0" err="1"/>
              <a:t>نموذج</a:t>
            </a:r>
            <a:r>
              <a:rPr lang="en-US" sz="1200" b="1" dirty="0"/>
              <a:t> </a:t>
            </a:r>
            <a:r>
              <a:rPr lang="en-US" sz="1200" b="1" dirty="0" err="1"/>
              <a:t>ملاحظات</a:t>
            </a:r>
            <a:r>
              <a:rPr lang="en-US" sz="1200" b="1" dirty="0"/>
              <a:t> </a:t>
            </a:r>
            <a:r>
              <a:rPr lang="ar-SA" sz="1200" b="1" dirty="0"/>
              <a:t>مقدمي الرعاية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0" i="1" dirty="0"/>
              <a:t>عرض الشريحة</a:t>
            </a:r>
            <a:endParaRPr lang="en-US" sz="1200" b="0" i="1" dirty="0"/>
          </a:p>
          <a:p>
            <a:pPr marL="0" algn="r" defTabSz="914400" rtl="1" eaLnBrk="1" latinLnBrk="0" hangingPunct="1"/>
            <a:endParaRPr lang="en-US" sz="120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6A7507D-6CB7-0B3E-B3E0-33B6D3E95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8828597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تك</a:t>
            </a:r>
            <a:r>
              <a:rPr lang="ar-SA" b="1" dirty="0" err="1"/>
              <a:t>ي</a:t>
            </a:r>
            <a:r>
              <a:rPr lang="en-US" b="1" dirty="0" err="1"/>
              <a:t>يف</a:t>
            </a:r>
            <a:r>
              <a:rPr lang="en-US" b="1" dirty="0"/>
              <a:t> </a:t>
            </a:r>
            <a:r>
              <a:rPr lang="en-US" b="1" dirty="0" err="1"/>
              <a:t>مع</a:t>
            </a:r>
            <a:r>
              <a:rPr lang="en-US" b="1" dirty="0"/>
              <a:t> </a:t>
            </a:r>
            <a:r>
              <a:rPr lang="en-US" b="1" dirty="0" err="1"/>
              <a:t>التدريب</a:t>
            </a:r>
            <a:r>
              <a:rPr lang="en-US" b="1" dirty="0"/>
              <a:t> </a:t>
            </a:r>
            <a:r>
              <a:rPr lang="en-US" b="1" dirty="0" err="1"/>
              <a:t>عن</a:t>
            </a:r>
            <a:r>
              <a:rPr lang="en-US" b="1" dirty="0"/>
              <a:t> </a:t>
            </a:r>
            <a:r>
              <a:rPr lang="en-US" b="1" dirty="0" err="1"/>
              <a:t>بعد</a:t>
            </a:r>
            <a:endParaRPr lang="en-US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err="1"/>
              <a:t>عندما</a:t>
            </a:r>
            <a:r>
              <a:rPr lang="en-US" b="0" dirty="0"/>
              <a:t> </a:t>
            </a:r>
            <a:r>
              <a:rPr lang="en-US" b="0" dirty="0" err="1"/>
              <a:t>يعمل</a:t>
            </a:r>
            <a:r>
              <a:rPr lang="en-US" b="0" dirty="0"/>
              <a:t> </a:t>
            </a:r>
            <a:r>
              <a:rPr lang="en-US" b="0" dirty="0" err="1"/>
              <a:t>المشاركون</a:t>
            </a:r>
            <a:r>
              <a:rPr lang="ar-SA" b="0" dirty="0"/>
              <a:t>، </a:t>
            </a:r>
            <a:r>
              <a:rPr lang="en-US" b="0" dirty="0" err="1"/>
              <a:t>تحقق</a:t>
            </a:r>
            <a:r>
              <a:rPr lang="en-US" b="0" dirty="0"/>
              <a:t> </a:t>
            </a:r>
            <a:r>
              <a:rPr lang="en-US" b="0" dirty="0" err="1"/>
              <a:t>منهم</a:t>
            </a:r>
            <a:r>
              <a:rPr lang="en-US" b="0" dirty="0"/>
              <a:t> </a:t>
            </a:r>
            <a:r>
              <a:rPr lang="en-US" b="0" dirty="0" err="1"/>
              <a:t>واسأل</a:t>
            </a:r>
            <a:r>
              <a:rPr lang="ar-SA" b="0" dirty="0"/>
              <a:t> عن </a:t>
            </a:r>
            <a:r>
              <a:rPr lang="en-US" dirty="0" err="1"/>
              <a:t>مدى</a:t>
            </a:r>
            <a:r>
              <a:rPr lang="en-US" dirty="0"/>
              <a:t> </a:t>
            </a:r>
            <a:r>
              <a:rPr lang="en-US" dirty="0" err="1"/>
              <a:t>ارتياحهم</a:t>
            </a:r>
            <a:r>
              <a:rPr lang="en-US" dirty="0"/>
              <a:t> </a:t>
            </a:r>
            <a:r>
              <a:rPr lang="en-US" dirty="0" err="1"/>
              <a:t>لاستخدام</a:t>
            </a:r>
            <a:r>
              <a:rPr lang="en-US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/>
              <a:t> </a:t>
            </a:r>
            <a:endParaRPr lang="en-US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اعرض</a:t>
            </a:r>
            <a:r>
              <a:rPr lang="en-US" dirty="0"/>
              <a:t> </a:t>
            </a:r>
            <a:r>
              <a:rPr lang="en-US" dirty="0" err="1"/>
              <a:t>تقديم</a:t>
            </a:r>
            <a:r>
              <a:rPr lang="en-US" dirty="0"/>
              <a:t> </a:t>
            </a:r>
            <a:r>
              <a:rPr lang="en-US" dirty="0" err="1"/>
              <a:t>الدعم</a:t>
            </a:r>
            <a:endParaRPr lang="en-US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واجه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شخص</a:t>
            </a:r>
            <a:r>
              <a:rPr lang="en-US" dirty="0"/>
              <a:t> </a:t>
            </a:r>
            <a:r>
              <a:rPr lang="en-US" dirty="0" err="1"/>
              <a:t>صعوبات</a:t>
            </a:r>
            <a:r>
              <a:rPr lang="ar-SA" dirty="0"/>
              <a:t>، </a:t>
            </a:r>
            <a:r>
              <a:rPr lang="en-US" dirty="0" err="1"/>
              <a:t>أظهر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يجب</a:t>
            </a:r>
            <a:r>
              <a:rPr lang="en-US" dirty="0"/>
              <a:t> </a:t>
            </a:r>
            <a:r>
              <a:rPr lang="en-US" dirty="0" err="1"/>
              <a:t>فعله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الشاشة</a:t>
            </a:r>
            <a:endParaRPr lang="en-US" b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 dirty="0"/>
          </a:p>
          <a:p>
            <a:pPr algn="r" rtl="1"/>
            <a:r>
              <a:rPr lang="en-US" b="1" dirty="0" err="1"/>
              <a:t>العمل</a:t>
            </a:r>
            <a:r>
              <a:rPr lang="en-US" b="1" dirty="0"/>
              <a:t> </a:t>
            </a:r>
            <a:r>
              <a:rPr lang="en-US" b="1" dirty="0" err="1"/>
              <a:t>الفردي</a:t>
            </a:r>
            <a:r>
              <a:rPr lang="en-US" b="1" dirty="0"/>
              <a:t> </a:t>
            </a:r>
            <a:r>
              <a:rPr lang="ar-SA" b="1" dirty="0"/>
              <a:t>(٢٥ دقيقة)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حان</a:t>
            </a:r>
            <a:r>
              <a:rPr lang="en-US" i="1" dirty="0"/>
              <a:t> </a:t>
            </a:r>
            <a:r>
              <a:rPr lang="en-US" i="1" dirty="0" err="1"/>
              <a:t>دورك</a:t>
            </a:r>
            <a:r>
              <a:rPr lang="en-US" i="1" dirty="0"/>
              <a:t> </a:t>
            </a:r>
            <a:r>
              <a:rPr lang="en-US" i="1" dirty="0" err="1"/>
              <a:t>للممارسة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قم</a:t>
            </a:r>
            <a:r>
              <a:rPr lang="en-US" i="1" dirty="0"/>
              <a:t> </a:t>
            </a:r>
            <a:r>
              <a:rPr lang="en-US" i="1" dirty="0" err="1"/>
              <a:t>بما</a:t>
            </a:r>
            <a:r>
              <a:rPr lang="en-US" i="1" dirty="0"/>
              <a:t> </a:t>
            </a:r>
            <a:r>
              <a:rPr lang="en-US" i="1" dirty="0" err="1"/>
              <a:t>يلي</a:t>
            </a:r>
            <a:r>
              <a:rPr lang="en-US" i="1" dirty="0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اعرض</a:t>
            </a:r>
            <a:r>
              <a:rPr lang="en-US" dirty="0"/>
              <a:t> </a:t>
            </a:r>
            <a:r>
              <a:rPr lang="en-US" dirty="0" err="1"/>
              <a:t>الشريحة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تجول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الغرفة</a:t>
            </a:r>
            <a:r>
              <a:rPr lang="en-US" dirty="0"/>
              <a:t> </a:t>
            </a:r>
            <a:r>
              <a:rPr lang="en-US" dirty="0" err="1"/>
              <a:t>لمعرفة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كان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شخص</a:t>
            </a:r>
            <a:r>
              <a:rPr lang="en-US" dirty="0"/>
              <a:t> </a:t>
            </a:r>
            <a:r>
              <a:rPr lang="en-US" dirty="0" err="1"/>
              <a:t>بحاجة</a:t>
            </a:r>
            <a:r>
              <a:rPr lang="en-US" dirty="0"/>
              <a:t> </a:t>
            </a:r>
            <a:r>
              <a:rPr lang="en-US" dirty="0" err="1"/>
              <a:t>إلى</a:t>
            </a:r>
            <a:r>
              <a:rPr lang="en-US" dirty="0"/>
              <a:t> </a:t>
            </a:r>
            <a:r>
              <a:rPr lang="en-US" dirty="0" err="1"/>
              <a:t>الدعم</a:t>
            </a:r>
            <a:r>
              <a:rPr lang="en-US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بصفتك</a:t>
            </a:r>
            <a:r>
              <a:rPr lang="en-US" dirty="0"/>
              <a:t> </a:t>
            </a:r>
            <a:r>
              <a:rPr lang="en-US" dirty="0" err="1"/>
              <a:t>الميسر</a:t>
            </a:r>
            <a:r>
              <a:rPr lang="ar-SA" dirty="0"/>
              <a:t>، </a:t>
            </a:r>
            <a:r>
              <a:rPr lang="en-US" dirty="0" err="1"/>
              <a:t>قم</a:t>
            </a:r>
            <a:r>
              <a:rPr lang="en-US" dirty="0"/>
              <a:t> </a:t>
            </a:r>
            <a:r>
              <a:rPr lang="en-US" dirty="0" err="1"/>
              <a:t>بتسجيل</a:t>
            </a:r>
            <a:r>
              <a:rPr lang="en-US" dirty="0"/>
              <a:t> </a:t>
            </a:r>
            <a:r>
              <a:rPr lang="en-US" dirty="0" err="1"/>
              <a:t>الدخول</a:t>
            </a:r>
            <a:r>
              <a:rPr lang="en-US" dirty="0"/>
              <a:t> </a:t>
            </a:r>
            <a:r>
              <a:rPr lang="en-US" dirty="0" err="1"/>
              <a:t>كمسؤول</a:t>
            </a:r>
            <a:r>
              <a:rPr lang="en-US" dirty="0"/>
              <a:t> </a:t>
            </a:r>
            <a:r>
              <a:rPr lang="en-US" dirty="0" err="1"/>
              <a:t>للتأكد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جميع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en-US" dirty="0" err="1"/>
              <a:t>قد</a:t>
            </a:r>
            <a:r>
              <a:rPr lang="en-US" dirty="0"/>
              <a:t> </a:t>
            </a:r>
            <a:r>
              <a:rPr lang="en-US" dirty="0" err="1"/>
              <a:t>أكملوا</a:t>
            </a:r>
            <a:r>
              <a:rPr lang="en-US" dirty="0"/>
              <a:t> </a:t>
            </a:r>
            <a:r>
              <a:rPr lang="en-US" dirty="0" err="1"/>
              <a:t>المهمة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خصص</a:t>
            </a:r>
            <a:r>
              <a:rPr lang="en-US" dirty="0"/>
              <a:t> </a:t>
            </a:r>
            <a:r>
              <a:rPr lang="ar-SA" dirty="0"/>
              <a:t>٢٥</a:t>
            </a:r>
            <a:r>
              <a:rPr lang="en-US" dirty="0"/>
              <a:t> </a:t>
            </a:r>
            <a:r>
              <a:rPr lang="en-US" dirty="0" err="1"/>
              <a:t>دقيقة</a:t>
            </a:r>
            <a:r>
              <a:rPr lang="en-US" dirty="0"/>
              <a:t> </a:t>
            </a:r>
            <a:r>
              <a:rPr lang="en-US" dirty="0" err="1"/>
              <a:t>لهذا</a:t>
            </a:r>
            <a:r>
              <a:rPr lang="en-US" dirty="0"/>
              <a:t> </a:t>
            </a:r>
            <a:r>
              <a:rPr lang="en-US" dirty="0" err="1"/>
              <a:t>التمرين</a:t>
            </a:r>
            <a:endParaRPr lang="ar-SA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algn="r" rtl="1"/>
            <a:r>
              <a:rPr lang="en-US" b="1" dirty="0" err="1"/>
              <a:t>مناقشة</a:t>
            </a:r>
            <a:r>
              <a:rPr lang="en-US" b="1" dirty="0"/>
              <a:t> </a:t>
            </a:r>
            <a:r>
              <a:rPr lang="en-US" b="1" dirty="0" err="1"/>
              <a:t>عامة</a:t>
            </a:r>
            <a:endParaRPr lang="en-US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 err="1"/>
              <a:t>كيف</a:t>
            </a:r>
            <a:r>
              <a:rPr lang="en-US" i="1" dirty="0"/>
              <a:t> </a:t>
            </a:r>
            <a:r>
              <a:rPr lang="en-US" i="1" dirty="0" err="1"/>
              <a:t>تستخدم</a:t>
            </a:r>
            <a:r>
              <a:rPr lang="en-US" i="1" dirty="0"/>
              <a:t> </a:t>
            </a:r>
            <a:r>
              <a:rPr lang="en-US" i="1" dirty="0" err="1"/>
              <a:t>حاليًا</a:t>
            </a:r>
            <a:r>
              <a:rPr lang="en-US" i="1" dirty="0"/>
              <a:t> </a:t>
            </a:r>
            <a:r>
              <a:rPr lang="en-US" i="1" dirty="0" err="1"/>
              <a:t>نماذج</a:t>
            </a:r>
            <a:r>
              <a:rPr lang="ar-SA" i="1" dirty="0"/>
              <a:t> </a:t>
            </a:r>
            <a:r>
              <a:rPr lang="ar-SA" i="1" dirty="0" err="1"/>
              <a:t>ت</a:t>
            </a:r>
            <a:r>
              <a:rPr lang="en-US" i="1" dirty="0" err="1"/>
              <a:t>عليقات</a:t>
            </a:r>
            <a:r>
              <a:rPr lang="en-US" i="1" dirty="0"/>
              <a:t> </a:t>
            </a:r>
            <a:r>
              <a:rPr lang="ar-SA" sz="1200" b="0" i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i="1" dirty="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هل</a:t>
            </a:r>
            <a:r>
              <a:rPr lang="en-US" i="1" dirty="0"/>
              <a:t> </a:t>
            </a:r>
            <a:r>
              <a:rPr lang="en-US" i="1" dirty="0" err="1"/>
              <a:t>تقوم</a:t>
            </a:r>
            <a:r>
              <a:rPr lang="en-US" i="1" dirty="0"/>
              <a:t> </a:t>
            </a:r>
            <a:r>
              <a:rPr lang="en-US" i="1" dirty="0" err="1"/>
              <a:t>بتحليلهم</a:t>
            </a:r>
            <a:r>
              <a:rPr lang="en-US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هل</a:t>
            </a:r>
            <a:r>
              <a:rPr lang="en-US" i="1" dirty="0"/>
              <a:t> </a:t>
            </a:r>
            <a:r>
              <a:rPr lang="en-US" i="1" dirty="0" err="1"/>
              <a:t>يتلقى</a:t>
            </a:r>
            <a:r>
              <a:rPr lang="en-US" i="1" dirty="0"/>
              <a:t> </a:t>
            </a:r>
            <a:r>
              <a:rPr lang="en-US" i="1" dirty="0" err="1"/>
              <a:t>أخصائيو</a:t>
            </a:r>
            <a:r>
              <a:rPr lang="en-US" i="1" dirty="0"/>
              <a:t> </a:t>
            </a:r>
            <a:r>
              <a:rPr lang="en-US" i="1" dirty="0" err="1"/>
              <a:t>ال</a:t>
            </a:r>
            <a:r>
              <a:rPr lang="ar-SA" i="1" dirty="0"/>
              <a:t>حالة</a:t>
            </a:r>
            <a:r>
              <a:rPr lang="en-US" i="1" dirty="0"/>
              <a:t> </a:t>
            </a:r>
            <a:r>
              <a:rPr lang="ar-SA" i="1" dirty="0"/>
              <a:t>ملاحظات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تعليقات</a:t>
            </a:r>
            <a:r>
              <a:rPr lang="en-US" i="1" dirty="0"/>
              <a:t> </a:t>
            </a:r>
            <a:r>
              <a:rPr lang="en-US" i="1" dirty="0" err="1"/>
              <a:t>التحليل</a:t>
            </a:r>
            <a:r>
              <a:rPr lang="en-US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هل</a:t>
            </a:r>
            <a:r>
              <a:rPr lang="en-US" i="1" dirty="0"/>
              <a:t> </a:t>
            </a: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أي</a:t>
            </a:r>
            <a:r>
              <a:rPr lang="en-US" i="1" dirty="0"/>
              <a:t> </a:t>
            </a:r>
            <a:r>
              <a:rPr lang="en-US" i="1" dirty="0" err="1"/>
              <a:t>أسئلة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ملاحظات</a:t>
            </a:r>
            <a:r>
              <a:rPr lang="en-US" i="1" dirty="0"/>
              <a:t> </a:t>
            </a:r>
            <a:r>
              <a:rPr lang="en-US" i="1" dirty="0" err="1"/>
              <a:t>قبل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ننتقل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مؤشرات</a:t>
            </a:r>
            <a:r>
              <a:rPr lang="en-US" i="1" dirty="0"/>
              <a:t> </a:t>
            </a:r>
            <a:r>
              <a:rPr lang="en-US" i="1" dirty="0" err="1"/>
              <a:t>الأداء</a:t>
            </a:r>
            <a:r>
              <a:rPr lang="en-US" i="1" dirty="0"/>
              <a:t> </a:t>
            </a:r>
            <a:r>
              <a:rPr lang="en-US" i="1" dirty="0" err="1"/>
              <a:t>الرئيسية</a:t>
            </a:r>
            <a:r>
              <a:rPr lang="en-US" i="1" dirty="0"/>
              <a:t>؟</a:t>
            </a:r>
          </a:p>
          <a:p>
            <a:pPr marL="0" algn="r" defTabSz="914400" rtl="1" eaLnBrk="1" latinLnBrk="0" hangingPunct="1"/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F060805-5ADC-998B-8D27-CCD9F3689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9915107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0BDCA-63BB-F18F-D139-51E3091F5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E11BF-990C-7EF4-A324-54D270A5A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974792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dirty="0">
                <a:sym typeface="Calibri"/>
              </a:rPr>
              <a:t>الشرح</a:t>
            </a:r>
            <a:endParaRPr lang="en-US" b="1" dirty="0">
              <a:sym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>
                <a:sym typeface="Calibri"/>
              </a:rPr>
              <a:t>مؤشر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الأداء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هو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نوع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من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قياس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أداء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العملية</a:t>
            </a:r>
            <a:r>
              <a:rPr lang="en-US" i="1" dirty="0">
                <a:sym typeface="Calibri"/>
              </a:rPr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>
                <a:sym typeface="Calibri"/>
              </a:rPr>
              <a:t>إنها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قيمة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قابلة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للقياس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توضح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كيف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نحقق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أهدافًا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محددة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مسبقًا</a:t>
            </a:r>
            <a:r>
              <a:rPr lang="en-US" i="1" dirty="0">
                <a:sym typeface="Calibri"/>
              </a:rPr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>
                <a:sym typeface="Calibri"/>
              </a:rPr>
              <a:t>بعبارات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واضحة</a:t>
            </a:r>
            <a:r>
              <a:rPr lang="ar-SA" i="1" dirty="0">
                <a:sym typeface="Calibri"/>
              </a:rPr>
              <a:t>، </a:t>
            </a:r>
            <a:r>
              <a:rPr lang="en-US" i="1" dirty="0" err="1">
                <a:sym typeface="Calibri"/>
              </a:rPr>
              <a:t>هذه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هي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المؤشرات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التي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يمكن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استخدامها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لقياس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التقدم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مقابل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الأهداف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من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خلال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توفير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وسيلة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لأصحاب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المصلحة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لفهم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مستويات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الأداء</a:t>
            </a:r>
            <a:r>
              <a:rPr lang="en-US" i="1" dirty="0">
                <a:sym typeface="Calibri"/>
              </a:rPr>
              <a:t>.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>
                <a:sym typeface="Calibri"/>
              </a:rPr>
              <a:t>يجب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دمج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مؤشرات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الأداء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الرئيسية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مع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معلومات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أخرى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لتوفير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منظور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شامل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لكيفية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تحقيق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مؤسستك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لأهدافها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أو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عدم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تحقيقها</a:t>
            </a:r>
            <a:r>
              <a:rPr lang="en-US" i="1" dirty="0">
                <a:sym typeface="Calibri"/>
              </a:rPr>
              <a:t>.</a:t>
            </a:r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D22964D-7233-C507-FA9A-70C1F6273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612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قسّم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غرف</a:t>
            </a:r>
            <a:r>
              <a:rPr lang="en-US"/>
              <a:t> </a:t>
            </a:r>
            <a:r>
              <a:rPr lang="ar-SA"/>
              <a:t>منفصلة</a:t>
            </a:r>
            <a:endParaRPr lang="en-US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SA"/>
              <a:t>ضع </a:t>
            </a:r>
            <a:r>
              <a:rPr lang="en-US" err="1"/>
              <a:t>شرائح</a:t>
            </a:r>
            <a:r>
              <a:rPr lang="ar-SA"/>
              <a:t> </a:t>
            </a:r>
            <a:r>
              <a:rPr lang="ar-SA" err="1"/>
              <a:t>الجامبورد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ar-SA"/>
              <a:t> تتضمن</a:t>
            </a:r>
            <a:r>
              <a:rPr lang="en-US"/>
              <a:t> </a:t>
            </a:r>
            <a:r>
              <a:rPr lang="en-US" err="1"/>
              <a:t>أسماء</a:t>
            </a:r>
            <a:r>
              <a:rPr lang="en-US"/>
              <a:t> </a:t>
            </a:r>
            <a:r>
              <a:rPr lang="en-US" err="1"/>
              <a:t>وتعريفات</a:t>
            </a:r>
            <a:r>
              <a:rPr lang="en-US"/>
              <a:t> </a:t>
            </a:r>
            <a:r>
              <a:rPr lang="en-US" err="1"/>
              <a:t>غير</a:t>
            </a:r>
            <a:r>
              <a:rPr lang="en-US"/>
              <a:t> </a:t>
            </a:r>
            <a:r>
              <a:rPr lang="en-US" err="1"/>
              <a:t>م</a:t>
            </a:r>
            <a:r>
              <a:rPr lang="ar-SA" err="1"/>
              <a:t>توافقة</a:t>
            </a:r>
            <a:endParaRPr lang="en-US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اجعل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ar-SA"/>
              <a:t> تقوم بمطابقة</a:t>
            </a:r>
            <a:r>
              <a:rPr lang="en-US"/>
              <a:t> </a:t>
            </a:r>
            <a:r>
              <a:rPr lang="en-US" err="1"/>
              <a:t>المصطلحات</a:t>
            </a:r>
            <a:r>
              <a:rPr lang="en-US"/>
              <a:t> </a:t>
            </a:r>
            <a:r>
              <a:rPr lang="en-US" err="1"/>
              <a:t>والتعاريف</a:t>
            </a:r>
            <a:r>
              <a:rPr lang="ar-SA"/>
              <a:t> </a:t>
            </a:r>
            <a:r>
              <a:rPr lang="en-US" err="1">
                <a:sym typeface="Helvetica Neue"/>
              </a:rPr>
              <a:t>على</a:t>
            </a:r>
            <a:r>
              <a:rPr lang="en-US">
                <a:sym typeface="Helvetica Neue"/>
              </a:rPr>
              <a:t> </a:t>
            </a:r>
            <a:r>
              <a:rPr lang="en-US" err="1">
                <a:sym typeface="Helvetica Neue"/>
              </a:rPr>
              <a:t>الشرائح</a:t>
            </a:r>
            <a:endParaRPr lang="en-US" b="1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lvl="0" algn="r" rtl="1"/>
            <a:endParaRPr lang="en-US" b="1"/>
          </a:p>
          <a:p>
            <a:pPr lvl="0" algn="r" rtl="1"/>
            <a:r>
              <a:rPr lang="en-US" b="1" err="1"/>
              <a:t>مقدمة</a:t>
            </a:r>
            <a:endParaRPr lang="en-US" b="1" i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هل</a:t>
            </a:r>
            <a:r>
              <a:rPr lang="en-US" i="1"/>
              <a:t> </a:t>
            </a:r>
            <a:r>
              <a:rPr lang="en-US" i="1" err="1"/>
              <a:t>تتذكر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مبادئ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حالة</a:t>
            </a:r>
            <a:r>
              <a:rPr lang="en-US" i="1"/>
              <a:t> </a:t>
            </a:r>
            <a:r>
              <a:rPr lang="ar-SA" i="1"/>
              <a:t>ل</a:t>
            </a:r>
            <a:r>
              <a:rPr lang="en-US" i="1" err="1"/>
              <a:t>حماية</a:t>
            </a:r>
            <a:r>
              <a:rPr lang="en-US" i="1"/>
              <a:t> </a:t>
            </a:r>
            <a:r>
              <a:rPr lang="en-US" i="1" err="1"/>
              <a:t>الطفل</a:t>
            </a:r>
            <a:r>
              <a:rPr lang="en-US" i="1"/>
              <a:t>؟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تذكر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المبادئ</a:t>
            </a:r>
            <a:r>
              <a:rPr lang="en-US" i="1"/>
              <a:t> </a:t>
            </a:r>
            <a:r>
              <a:rPr lang="en-US" i="1" err="1"/>
              <a:t>مستمدة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الإرشادات</a:t>
            </a:r>
            <a:r>
              <a:rPr lang="en-US" i="1"/>
              <a:t> </a:t>
            </a:r>
            <a:r>
              <a:rPr lang="en-US" i="1" err="1"/>
              <a:t>المشتركة</a:t>
            </a:r>
            <a:r>
              <a:rPr lang="en-US" i="1"/>
              <a:t> </a:t>
            </a:r>
            <a:r>
              <a:rPr lang="en-US" i="1" err="1"/>
              <a:t>بين</a:t>
            </a:r>
            <a:r>
              <a:rPr lang="en-US" i="1"/>
              <a:t> </a:t>
            </a:r>
            <a:r>
              <a:rPr lang="en-US" i="1" err="1"/>
              <a:t>الوكالات</a:t>
            </a:r>
            <a:r>
              <a:rPr lang="en-US" i="1"/>
              <a:t> </a:t>
            </a:r>
            <a:r>
              <a:rPr lang="en-US" i="1" err="1"/>
              <a:t>لـ</a:t>
            </a:r>
            <a:r>
              <a:rPr lang="en-US" i="1" err="1">
                <a:hlinkClick r:id="rId3"/>
              </a:rPr>
              <a:t>إدارة</a:t>
            </a:r>
            <a:r>
              <a:rPr lang="en-US" i="1">
                <a:hlinkClick r:id="rId3"/>
              </a:rPr>
              <a:t> الحالة وحماية الطفل</a:t>
            </a:r>
            <a:r>
              <a:rPr lang="en-US" i="1"/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i="1"/>
          </a:p>
          <a:p>
            <a:pPr algn="r" rtl="1"/>
            <a:r>
              <a:rPr lang="en-US" b="1" err="1"/>
              <a:t>عمل</a:t>
            </a:r>
            <a:r>
              <a:rPr lang="en-US" b="1"/>
              <a:t> </a:t>
            </a:r>
            <a:r>
              <a:rPr lang="en-US" b="1" err="1"/>
              <a:t>ال</a:t>
            </a:r>
            <a:r>
              <a:rPr lang="ar-SA" b="1"/>
              <a:t>مجموعات</a:t>
            </a:r>
            <a:r>
              <a:rPr lang="en-US" b="1"/>
              <a:t> </a:t>
            </a:r>
            <a:r>
              <a:rPr lang="ar-SA" sz="1200" b="1"/>
              <a:t>(</a:t>
            </a:r>
            <a:r>
              <a:rPr lang="en-US" sz="1200" b="1" err="1"/>
              <a:t>الوقت</a:t>
            </a:r>
            <a:r>
              <a:rPr lang="ar-SA" sz="1200" b="1"/>
              <a:t>: ١٠ </a:t>
            </a:r>
            <a:r>
              <a:rPr lang="en-US" sz="1200" b="1" err="1"/>
              <a:t>دقائق</a:t>
            </a:r>
            <a:r>
              <a:rPr lang="ar-SA" sz="1200" b="1"/>
              <a:t>)</a:t>
            </a:r>
            <a:endParaRPr lang="en-US" sz="12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GB" err="1"/>
              <a:t>قسّم</a:t>
            </a:r>
            <a:r>
              <a:rPr lang="en-GB"/>
              <a:t> </a:t>
            </a:r>
            <a:r>
              <a:rPr lang="en-GB" err="1"/>
              <a:t>المشاركين</a:t>
            </a:r>
            <a:r>
              <a:rPr lang="en-GB"/>
              <a:t> </a:t>
            </a:r>
            <a:r>
              <a:rPr lang="en-GB" err="1"/>
              <a:t>إلى</a:t>
            </a:r>
            <a:r>
              <a:rPr lang="en-GB"/>
              <a:t> </a:t>
            </a:r>
            <a:r>
              <a:rPr lang="en-GB" err="1"/>
              <a:t>مجموعات</a:t>
            </a:r>
            <a:r>
              <a:rPr lang="en-GB"/>
              <a:t> </a:t>
            </a:r>
            <a:r>
              <a:rPr lang="en-GB" err="1"/>
              <a:t>من</a:t>
            </a:r>
            <a:r>
              <a:rPr lang="en-GB"/>
              <a:t> </a:t>
            </a:r>
            <a:r>
              <a:rPr lang="ar-SA"/>
              <a:t>٣-٥</a:t>
            </a:r>
            <a:r>
              <a:rPr lang="en-GB"/>
              <a:t> </a:t>
            </a:r>
            <a:r>
              <a:rPr lang="en-GB" err="1"/>
              <a:t>أشخاص</a:t>
            </a:r>
            <a:endParaRPr lang="en-US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توزيع</a:t>
            </a:r>
            <a:r>
              <a:rPr lang="ar-SA"/>
              <a:t> نشرة </a:t>
            </a:r>
            <a:r>
              <a:rPr lang="en-US" b="1" err="1"/>
              <a:t>مبادئ</a:t>
            </a:r>
            <a:r>
              <a:rPr lang="en-US" b="1"/>
              <a:t> </a:t>
            </a:r>
            <a:r>
              <a:rPr lang="en-US" b="1" err="1"/>
              <a:t>إدارة</a:t>
            </a:r>
            <a:r>
              <a:rPr lang="en-US" b="1"/>
              <a:t> </a:t>
            </a:r>
            <a:r>
              <a:rPr lang="en-US" b="1" err="1"/>
              <a:t>الحالة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اطلب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مجموعات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ar-SA"/>
              <a:t>٢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ar-SA"/>
              <a:t>٣</a:t>
            </a:r>
            <a:r>
              <a:rPr lang="en-US"/>
              <a:t> </a:t>
            </a:r>
            <a:r>
              <a:rPr lang="ar-SA"/>
              <a:t>مطابقة </a:t>
            </a:r>
            <a:r>
              <a:rPr lang="en-US" err="1"/>
              <a:t>المبادئ</a:t>
            </a:r>
            <a:endParaRPr lang="en-US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خصص</a:t>
            </a:r>
            <a:r>
              <a:rPr lang="en-US"/>
              <a:t> </a:t>
            </a:r>
            <a:r>
              <a:rPr lang="ar-SA"/>
              <a:t>١٠ </a:t>
            </a:r>
            <a:r>
              <a:rPr lang="en-US" err="1"/>
              <a:t>دقائق</a:t>
            </a:r>
            <a:r>
              <a:rPr lang="en-US"/>
              <a:t> </a:t>
            </a:r>
            <a:r>
              <a:rPr lang="en-US" err="1"/>
              <a:t>للمشاركين</a:t>
            </a:r>
            <a:r>
              <a:rPr lang="en-US"/>
              <a:t> </a:t>
            </a:r>
            <a:r>
              <a:rPr lang="en-US" err="1"/>
              <a:t>لإكمال</a:t>
            </a:r>
            <a:r>
              <a:rPr lang="en-US"/>
              <a:t> </a:t>
            </a:r>
            <a:r>
              <a:rPr lang="en-US" err="1"/>
              <a:t>النشاط</a:t>
            </a:r>
            <a:r>
              <a:rPr lang="en-US"/>
              <a:t> </a:t>
            </a:r>
            <a:r>
              <a:rPr lang="en-US" err="1"/>
              <a:t>والمناقشة</a:t>
            </a:r>
            <a:endParaRPr lang="en-US"/>
          </a:p>
          <a:p>
            <a:pPr marL="0" algn="r" defTabSz="914400" rtl="1" eaLnBrk="1" latinLnBrk="0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6127F90E-51D5-4679-FFFA-BF4660CF3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1963926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br>
              <a:rPr lang="en-US" dirty="0"/>
            </a:br>
            <a:r>
              <a:rPr lang="ar-SA" b="1" dirty="0"/>
              <a:t>الشرح</a:t>
            </a:r>
          </a:p>
          <a:p>
            <a:pPr algn="r"/>
            <a:r>
              <a:rPr lang="ar-SA" dirty="0"/>
              <a:t>من الممكن تقسيم مؤشرات الأداء الرئيسية إلى فئات، على سبيل المثال</a:t>
            </a:r>
          </a:p>
          <a:p>
            <a:pPr algn="r"/>
            <a:r>
              <a:rPr lang="ar-SA" dirty="0"/>
              <a:t>عرض الشريحة</a:t>
            </a:r>
            <a:endParaRPr lang="en-US" dirty="0"/>
          </a:p>
          <a:p>
            <a:endParaRPr lang="en-CA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43AB0A8-3344-F151-5E5D-5719B1BC2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9860179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 dirty="0"/>
              <a:t>الشرح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فيما</a:t>
            </a:r>
            <a:r>
              <a:rPr lang="en-US" i="1" dirty="0"/>
              <a:t> </a:t>
            </a:r>
            <a:r>
              <a:rPr lang="en-US" i="1" dirty="0" err="1"/>
              <a:t>يلي</a:t>
            </a:r>
            <a:r>
              <a:rPr lang="en-US" i="1" dirty="0"/>
              <a:t> </a:t>
            </a:r>
            <a:r>
              <a:rPr lang="en-US" i="1" dirty="0" err="1"/>
              <a:t>بعض</a:t>
            </a:r>
            <a:r>
              <a:rPr lang="en-US" i="1" dirty="0"/>
              <a:t> </a:t>
            </a:r>
            <a:r>
              <a:rPr lang="en-US" i="1" dirty="0" err="1"/>
              <a:t>الأمثلة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مؤشرات</a:t>
            </a:r>
            <a:r>
              <a:rPr lang="en-US" i="1" dirty="0"/>
              <a:t> </a:t>
            </a:r>
            <a:r>
              <a:rPr lang="en-US" i="1" dirty="0" err="1"/>
              <a:t>الأداء</a:t>
            </a:r>
            <a:r>
              <a:rPr lang="en-US" i="1" dirty="0"/>
              <a:t> </a:t>
            </a:r>
            <a:r>
              <a:rPr lang="en-US" i="1" dirty="0" err="1"/>
              <a:t>الرئيسية</a:t>
            </a:r>
            <a:r>
              <a:rPr lang="en-US" i="1" dirty="0"/>
              <a:t> </a:t>
            </a:r>
            <a:r>
              <a:rPr lang="en-US" i="1" dirty="0" err="1"/>
              <a:t>لكل</a:t>
            </a:r>
            <a:r>
              <a:rPr lang="en-US" i="1" dirty="0"/>
              <a:t> </a:t>
            </a:r>
            <a:r>
              <a:rPr lang="en-US" i="1" dirty="0" err="1"/>
              <a:t>فئة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اقرأ</a:t>
            </a:r>
            <a:r>
              <a:rPr lang="en-US" dirty="0"/>
              <a:t> </a:t>
            </a:r>
            <a:r>
              <a:rPr lang="en-US" dirty="0" err="1"/>
              <a:t>بعض</a:t>
            </a:r>
            <a:r>
              <a:rPr lang="en-US" dirty="0"/>
              <a:t> </a:t>
            </a:r>
            <a:r>
              <a:rPr lang="en-US" dirty="0" err="1"/>
              <a:t>الأمثلة</a:t>
            </a:r>
            <a:endParaRPr lang="en-US" dirty="0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dirty="0" err="1"/>
              <a:t>مناقشة</a:t>
            </a:r>
            <a:r>
              <a:rPr lang="en-US" b="1" dirty="0"/>
              <a:t> </a:t>
            </a:r>
            <a:r>
              <a:rPr lang="en-US" b="1" dirty="0" err="1"/>
              <a:t>عامة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نحن</a:t>
            </a:r>
            <a:r>
              <a:rPr lang="en-US" i="1" dirty="0"/>
              <a:t> </a:t>
            </a:r>
            <a:r>
              <a:rPr lang="en-US" i="1" dirty="0" err="1"/>
              <a:t>نستخدم</a:t>
            </a:r>
            <a:r>
              <a:rPr lang="en-US" i="1" dirty="0"/>
              <a:t> </a:t>
            </a:r>
            <a:r>
              <a:rPr lang="en-US" i="1" dirty="0" err="1"/>
              <a:t>حدسنا</a:t>
            </a:r>
            <a:r>
              <a:rPr lang="en-US" i="1" dirty="0"/>
              <a:t> </a:t>
            </a:r>
            <a:r>
              <a:rPr lang="en-US" i="1" dirty="0" err="1"/>
              <a:t>ومعلوماتنا</a:t>
            </a:r>
            <a:r>
              <a:rPr lang="en-US" i="1" dirty="0"/>
              <a:t> </a:t>
            </a:r>
            <a:r>
              <a:rPr lang="en-US" i="1" dirty="0" err="1"/>
              <a:t>لاتخاذ</a:t>
            </a:r>
            <a:r>
              <a:rPr lang="en-US" i="1" dirty="0"/>
              <a:t> </a:t>
            </a:r>
            <a:r>
              <a:rPr lang="en-US" i="1" dirty="0" err="1"/>
              <a:t>القرارات</a:t>
            </a:r>
            <a:r>
              <a:rPr lang="en-US" i="1" dirty="0"/>
              <a:t> </a:t>
            </a:r>
            <a:r>
              <a:rPr lang="en-US" i="1" dirty="0" err="1"/>
              <a:t>اليومية</a:t>
            </a:r>
            <a:r>
              <a:rPr lang="en-US" i="1" dirty="0"/>
              <a:t> ؛ </a:t>
            </a:r>
            <a:r>
              <a:rPr lang="en-US" i="1" dirty="0" err="1"/>
              <a:t>حول</a:t>
            </a:r>
            <a:r>
              <a:rPr lang="en-US" i="1" dirty="0"/>
              <a:t> </a:t>
            </a:r>
            <a:r>
              <a:rPr lang="en-US" i="1" dirty="0" err="1"/>
              <a:t>ما</a:t>
            </a:r>
            <a:r>
              <a:rPr lang="en-US" i="1" dirty="0"/>
              <a:t> </a:t>
            </a:r>
            <a:r>
              <a:rPr lang="en-US" i="1" dirty="0" err="1"/>
              <a:t>نأكله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سبيل</a:t>
            </a:r>
            <a:r>
              <a:rPr lang="en-US" i="1" dirty="0"/>
              <a:t> </a:t>
            </a:r>
            <a:r>
              <a:rPr lang="en-US" i="1" dirty="0" err="1"/>
              <a:t>المثال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ماذا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القرارات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العمل</a:t>
            </a:r>
            <a:r>
              <a:rPr lang="en-US" i="1" dirty="0"/>
              <a:t>؟ </a:t>
            </a:r>
            <a:r>
              <a:rPr lang="en-US" i="1" dirty="0" err="1"/>
              <a:t>ما</a:t>
            </a:r>
            <a:r>
              <a:rPr lang="en-US" i="1" dirty="0"/>
              <a:t> </a:t>
            </a:r>
            <a:r>
              <a:rPr lang="en-US" i="1" dirty="0" err="1"/>
              <a:t>هي</a:t>
            </a:r>
            <a:r>
              <a:rPr lang="en-US" i="1" dirty="0"/>
              <a:t> </a:t>
            </a:r>
            <a:r>
              <a:rPr lang="en-US" i="1" dirty="0" err="1"/>
              <a:t>القرارات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عليك</a:t>
            </a:r>
            <a:r>
              <a:rPr lang="en-US" i="1" dirty="0"/>
              <a:t> </a:t>
            </a:r>
            <a:r>
              <a:rPr lang="en-US" i="1" dirty="0" err="1"/>
              <a:t>اتخاذها</a:t>
            </a:r>
            <a:r>
              <a:rPr lang="en-US" i="1" dirty="0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كيفية</a:t>
            </a:r>
            <a:r>
              <a:rPr lang="en-US" dirty="0"/>
              <a:t> </a:t>
            </a:r>
            <a:r>
              <a:rPr lang="en-US" dirty="0" err="1"/>
              <a:t>تنفيذ</a:t>
            </a:r>
            <a:r>
              <a:rPr lang="en-US" dirty="0"/>
              <a:t> </a:t>
            </a:r>
            <a:r>
              <a:rPr lang="en-US" dirty="0" err="1"/>
              <a:t>التدخل</a:t>
            </a:r>
            <a:endParaRPr lang="en-US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كم</a:t>
            </a:r>
            <a:r>
              <a:rPr lang="en-US" dirty="0"/>
              <a:t> </a:t>
            </a:r>
            <a:r>
              <a:rPr lang="en-US" dirty="0" err="1"/>
              <a:t>عدد</a:t>
            </a:r>
            <a:r>
              <a:rPr lang="en-US" dirty="0"/>
              <a:t> </a:t>
            </a:r>
            <a:r>
              <a:rPr lang="en-US" dirty="0" err="1"/>
              <a:t>الموظفين</a:t>
            </a:r>
            <a:r>
              <a:rPr lang="en-US" dirty="0"/>
              <a:t> </a:t>
            </a:r>
            <a:r>
              <a:rPr lang="en-US" dirty="0" err="1"/>
              <a:t>وما</a:t>
            </a:r>
            <a:r>
              <a:rPr lang="en-US" dirty="0"/>
              <a:t> </a:t>
            </a:r>
            <a:r>
              <a:rPr lang="en-US" dirty="0" err="1"/>
              <a:t>هي</a:t>
            </a:r>
            <a:r>
              <a:rPr lang="en-US" dirty="0"/>
              <a:t> </a:t>
            </a:r>
            <a:r>
              <a:rPr lang="en-US" dirty="0" err="1"/>
              <a:t>الملفات</a:t>
            </a:r>
            <a:r>
              <a:rPr lang="en-US" dirty="0"/>
              <a:t> </a:t>
            </a:r>
            <a:r>
              <a:rPr lang="en-US" dirty="0" err="1"/>
              <a:t>الشخصية</a:t>
            </a:r>
            <a:r>
              <a:rPr lang="en-US" dirty="0"/>
              <a:t> </a:t>
            </a:r>
            <a:r>
              <a:rPr lang="en-US" dirty="0" err="1"/>
              <a:t>لتوظيفها</a:t>
            </a:r>
            <a:endParaRPr lang="en-US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كان</a:t>
            </a:r>
            <a:r>
              <a:rPr lang="en-US" dirty="0"/>
              <a:t> </a:t>
            </a:r>
            <a:r>
              <a:rPr lang="en-US" dirty="0" err="1"/>
              <a:t>برنامجك</a:t>
            </a:r>
            <a:r>
              <a:rPr lang="en-US" dirty="0"/>
              <a:t> </a:t>
            </a:r>
            <a:r>
              <a:rPr lang="en-US" dirty="0" err="1"/>
              <a:t>ناجحًا</a:t>
            </a:r>
            <a:endParaRPr lang="en-US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 err="1"/>
              <a:t>كيف</a:t>
            </a:r>
            <a:r>
              <a:rPr lang="en-US" i="1" dirty="0"/>
              <a:t> </a:t>
            </a:r>
            <a:r>
              <a:rPr lang="en-US" i="1" dirty="0" err="1"/>
              <a:t>تقرر</a:t>
            </a:r>
            <a:r>
              <a:rPr lang="en-US" i="1" dirty="0"/>
              <a:t>؟</a:t>
            </a:r>
            <a:endParaRPr lang="en-US" dirty="0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dirty="0"/>
              <a:t>الشرح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بعض</a:t>
            </a:r>
            <a:r>
              <a:rPr lang="en-US" i="1" dirty="0"/>
              <a:t> </a:t>
            </a:r>
            <a:r>
              <a:rPr lang="en-US" i="1" dirty="0" err="1"/>
              <a:t>الأحيان</a:t>
            </a:r>
            <a:r>
              <a:rPr lang="en-US" i="1" dirty="0"/>
              <a:t> </a:t>
            </a:r>
            <a:r>
              <a:rPr lang="en-US" i="1" dirty="0" err="1"/>
              <a:t>يمكنك</a:t>
            </a:r>
            <a:r>
              <a:rPr lang="en-US" i="1" dirty="0"/>
              <a:t> </a:t>
            </a:r>
            <a:r>
              <a:rPr lang="en-US" i="1" dirty="0" err="1"/>
              <a:t>استخدام</a:t>
            </a:r>
            <a:r>
              <a:rPr lang="en-US" i="1" dirty="0"/>
              <a:t> </a:t>
            </a:r>
            <a:r>
              <a:rPr lang="en-US" i="1" dirty="0" err="1"/>
              <a:t>حدسك</a:t>
            </a:r>
            <a:r>
              <a:rPr lang="en-US" i="1" dirty="0"/>
              <a:t> </a:t>
            </a:r>
            <a:r>
              <a:rPr lang="en-US" i="1" dirty="0" err="1"/>
              <a:t>وأحيانًا</a:t>
            </a:r>
            <a:r>
              <a:rPr lang="en-US" i="1" dirty="0"/>
              <a:t> </a:t>
            </a:r>
            <a:r>
              <a:rPr lang="en-US" i="1" dirty="0" err="1"/>
              <a:t>تستخدم</a:t>
            </a:r>
            <a:r>
              <a:rPr lang="en-US" i="1" dirty="0"/>
              <a:t> </a:t>
            </a:r>
            <a:r>
              <a:rPr lang="en-US" i="1" dirty="0" err="1"/>
              <a:t>المعلومات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عندما</a:t>
            </a:r>
            <a:r>
              <a:rPr lang="en-US" i="1" dirty="0"/>
              <a:t> </a:t>
            </a:r>
            <a:r>
              <a:rPr lang="en-US" i="1" dirty="0" err="1"/>
              <a:t>يتعلق</a:t>
            </a:r>
            <a:r>
              <a:rPr lang="en-US" i="1" dirty="0"/>
              <a:t> </a:t>
            </a:r>
            <a:r>
              <a:rPr lang="en-US" i="1" dirty="0" err="1"/>
              <a:t>الأمر</a:t>
            </a:r>
            <a:r>
              <a:rPr lang="en-US" i="1" dirty="0"/>
              <a:t> </a:t>
            </a:r>
            <a:r>
              <a:rPr lang="en-US" i="1" dirty="0" err="1"/>
              <a:t>ببرامجنا</a:t>
            </a:r>
            <a:r>
              <a:rPr lang="ar-SA" i="1" dirty="0"/>
              <a:t>، </a:t>
            </a:r>
            <a:r>
              <a:rPr lang="en-US" i="1" dirty="0" err="1"/>
              <a:t>غالبًا</a:t>
            </a:r>
            <a:r>
              <a:rPr lang="en-US" i="1" dirty="0"/>
              <a:t> </a:t>
            </a:r>
            <a:r>
              <a:rPr lang="en-US" i="1" dirty="0" err="1"/>
              <a:t>ما</a:t>
            </a:r>
            <a:r>
              <a:rPr lang="en-US" i="1" dirty="0"/>
              <a:t> </a:t>
            </a:r>
            <a:r>
              <a:rPr lang="en-US" i="1" dirty="0" err="1"/>
              <a:t>يكون</a:t>
            </a:r>
            <a:r>
              <a:rPr lang="en-US" i="1" dirty="0"/>
              <a:t> </a:t>
            </a:r>
            <a:r>
              <a:rPr lang="en-US" i="1" dirty="0" err="1"/>
              <a:t>الأمر</a:t>
            </a:r>
            <a:r>
              <a:rPr lang="en-US" i="1" dirty="0"/>
              <a:t> </a:t>
            </a:r>
            <a:r>
              <a:rPr lang="en-US" i="1" dirty="0" err="1"/>
              <a:t>عبارة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كليهما</a:t>
            </a:r>
            <a:r>
              <a:rPr lang="en-US" i="1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لكن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بعض</a:t>
            </a:r>
            <a:r>
              <a:rPr lang="en-US" i="1" dirty="0"/>
              <a:t> </a:t>
            </a:r>
            <a:r>
              <a:rPr lang="en-US" i="1" dirty="0" err="1"/>
              <a:t>الأحيان</a:t>
            </a:r>
            <a:r>
              <a:rPr lang="en-US" i="1" dirty="0"/>
              <a:t> </a:t>
            </a:r>
            <a:r>
              <a:rPr lang="en-US" i="1" dirty="0" err="1"/>
              <a:t>يجب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يكون</a:t>
            </a:r>
            <a:r>
              <a:rPr lang="en-US" i="1" dirty="0"/>
              <a:t> </a:t>
            </a:r>
            <a:r>
              <a:rPr lang="en-US" i="1" dirty="0" err="1"/>
              <a:t>لديك</a:t>
            </a:r>
            <a:r>
              <a:rPr lang="en-US" i="1" dirty="0"/>
              <a:t> </a:t>
            </a:r>
            <a:r>
              <a:rPr lang="en-US" i="1" dirty="0" err="1"/>
              <a:t>معلومات</a:t>
            </a:r>
            <a:r>
              <a:rPr lang="en-US" i="1" dirty="0"/>
              <a:t> </a:t>
            </a:r>
            <a:r>
              <a:rPr lang="en-US" i="1" dirty="0" err="1"/>
              <a:t>مطلقة</a:t>
            </a:r>
            <a:r>
              <a:rPr lang="ar-SA" i="1" dirty="0"/>
              <a:t> (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سبيل</a:t>
            </a:r>
            <a:r>
              <a:rPr lang="en-US" i="1" dirty="0"/>
              <a:t> </a:t>
            </a:r>
            <a:r>
              <a:rPr lang="en-US" i="1" dirty="0" err="1"/>
              <a:t>المثال</a:t>
            </a:r>
            <a:r>
              <a:rPr lang="ar-SA" i="1" dirty="0"/>
              <a:t>، </a:t>
            </a:r>
            <a:r>
              <a:rPr lang="en-US" i="1" dirty="0" err="1"/>
              <a:t>كيفية</a:t>
            </a:r>
            <a:r>
              <a:rPr lang="en-US" i="1" dirty="0"/>
              <a:t> </a:t>
            </a:r>
            <a:r>
              <a:rPr lang="en-US" i="1" dirty="0" err="1"/>
              <a:t>تحديد</a:t>
            </a:r>
            <a:r>
              <a:rPr lang="en-US" i="1" dirty="0"/>
              <a:t> </a:t>
            </a:r>
            <a:r>
              <a:rPr lang="en-US" i="1" dirty="0" err="1"/>
              <a:t>عدد</a:t>
            </a:r>
            <a:r>
              <a:rPr lang="en-US" i="1" dirty="0"/>
              <a:t> </a:t>
            </a:r>
            <a:r>
              <a:rPr lang="en-US" i="1" dirty="0" err="1"/>
              <a:t>الموظفين</a:t>
            </a:r>
            <a:r>
              <a:rPr lang="en-US" i="1" dirty="0"/>
              <a:t> </a:t>
            </a:r>
            <a:r>
              <a:rPr lang="en-US" i="1" dirty="0" err="1"/>
              <a:t>الذين</a:t>
            </a:r>
            <a:r>
              <a:rPr lang="en-US" i="1" dirty="0"/>
              <a:t> </a:t>
            </a:r>
            <a:r>
              <a:rPr lang="en-US" i="1" dirty="0" err="1"/>
              <a:t>تريد</a:t>
            </a:r>
            <a:r>
              <a:rPr lang="en-US" i="1" dirty="0"/>
              <a:t> </a:t>
            </a:r>
            <a:r>
              <a:rPr lang="en-US" i="1" dirty="0" err="1"/>
              <a:t>تعيينهم</a:t>
            </a:r>
            <a:r>
              <a:rPr lang="ar-SA" i="1" dirty="0"/>
              <a:t>)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تساعدك</a:t>
            </a:r>
            <a:r>
              <a:rPr lang="en-US" i="1" dirty="0"/>
              <a:t> </a:t>
            </a:r>
            <a:r>
              <a:rPr lang="en-US" i="1" dirty="0" err="1"/>
              <a:t>المعلومات</a:t>
            </a:r>
            <a:r>
              <a:rPr lang="en-US" i="1" dirty="0"/>
              <a:t> </a:t>
            </a:r>
            <a:r>
              <a:rPr lang="en-US" i="1" dirty="0" err="1"/>
              <a:t>أيضًا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تبرير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دعم</a:t>
            </a:r>
            <a:r>
              <a:rPr lang="en-US" i="1" dirty="0"/>
              <a:t> </a:t>
            </a:r>
            <a:r>
              <a:rPr lang="en-US" i="1" dirty="0" err="1"/>
              <a:t>المقترحات</a:t>
            </a:r>
            <a:r>
              <a:rPr lang="en-US" i="1" dirty="0"/>
              <a:t> </a:t>
            </a:r>
            <a:r>
              <a:rPr lang="en-US" i="1" dirty="0" err="1"/>
              <a:t>والقرارات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تتخذها</a:t>
            </a:r>
            <a:r>
              <a:rPr lang="en-US" i="1" dirty="0"/>
              <a:t> </a:t>
            </a:r>
            <a:r>
              <a:rPr lang="en-US" i="1" dirty="0" err="1"/>
              <a:t>عندما</a:t>
            </a:r>
            <a:r>
              <a:rPr lang="en-US" i="1" dirty="0"/>
              <a:t> </a:t>
            </a:r>
            <a:r>
              <a:rPr lang="en-US" i="1" dirty="0" err="1"/>
              <a:t>تحتاج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ال</a:t>
            </a:r>
            <a:r>
              <a:rPr lang="ar-SA" i="1" dirty="0"/>
              <a:t>مناصرة</a:t>
            </a:r>
            <a:r>
              <a:rPr lang="en-US" i="1" dirty="0"/>
              <a:t> </a:t>
            </a:r>
            <a:r>
              <a:rPr lang="ar-SA" i="1" dirty="0"/>
              <a:t>لها </a:t>
            </a:r>
            <a:r>
              <a:rPr lang="en-US" i="1" dirty="0" err="1"/>
              <a:t>للإدارة</a:t>
            </a:r>
            <a:r>
              <a:rPr lang="en-US" i="1" dirty="0"/>
              <a:t> </a:t>
            </a:r>
            <a:r>
              <a:rPr lang="en-US" i="1" dirty="0" err="1"/>
              <a:t>العليا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المانحين</a:t>
            </a:r>
            <a:r>
              <a:rPr lang="en-US" i="1" dirty="0"/>
              <a:t>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A68EE49-1D75-DDBA-08D9-D0AD0B2C0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44310465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 err="1"/>
              <a:t>العمل</a:t>
            </a:r>
            <a:r>
              <a:rPr lang="en-US" b="1" dirty="0"/>
              <a:t> </a:t>
            </a:r>
            <a:r>
              <a:rPr lang="en-US" b="1" dirty="0" err="1"/>
              <a:t>الجماعي</a:t>
            </a:r>
            <a:r>
              <a:rPr lang="en-US" b="1" dirty="0"/>
              <a:t> (</a:t>
            </a:r>
            <a:r>
              <a:rPr lang="en-US" b="1" dirty="0" err="1"/>
              <a:t>الوقت</a:t>
            </a:r>
            <a:r>
              <a:rPr lang="en-US" b="1" dirty="0"/>
              <a:t>: 10 </a:t>
            </a:r>
            <a:r>
              <a:rPr lang="en-US" b="1" dirty="0" err="1"/>
              <a:t>دقائق</a:t>
            </a:r>
            <a:r>
              <a:rPr lang="en-US" b="1" dirty="0"/>
              <a:t>)</a:t>
            </a:r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i="1" dirty="0"/>
              <a:t>سنقوم</a:t>
            </a:r>
            <a:r>
              <a:rPr lang="en-US" i="1" dirty="0"/>
              <a:t> </a:t>
            </a:r>
            <a:r>
              <a:rPr lang="en-US" i="1" dirty="0" err="1"/>
              <a:t>بتمرين</a:t>
            </a:r>
            <a:r>
              <a:rPr lang="en-US" i="1" dirty="0"/>
              <a:t> </a:t>
            </a:r>
            <a:r>
              <a:rPr lang="en-US" i="1" dirty="0" err="1"/>
              <a:t>مع</a:t>
            </a:r>
            <a:r>
              <a:rPr lang="en-US" i="1" dirty="0"/>
              <a:t> </a:t>
            </a:r>
            <a:r>
              <a:rPr lang="en-US" i="1" dirty="0" err="1"/>
              <a:t>مجموعتك</a:t>
            </a:r>
            <a:r>
              <a:rPr lang="en-US" i="1" dirty="0"/>
              <a:t> </a:t>
            </a:r>
            <a:r>
              <a:rPr lang="en-US" i="1" dirty="0" err="1"/>
              <a:t>لإلقاء</a:t>
            </a:r>
            <a:r>
              <a:rPr lang="en-US" i="1" dirty="0"/>
              <a:t> </a:t>
            </a:r>
            <a:r>
              <a:rPr lang="en-US" i="1" dirty="0" err="1"/>
              <a:t>نظرة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en-US" i="1" dirty="0" err="1"/>
              <a:t>مؤشرات</a:t>
            </a:r>
            <a:r>
              <a:rPr lang="en-US" i="1" dirty="0"/>
              <a:t> </a:t>
            </a:r>
            <a:r>
              <a:rPr lang="en-US" i="1" dirty="0" err="1"/>
              <a:t>الأداء</a:t>
            </a:r>
            <a:r>
              <a:rPr lang="en-US" i="1" dirty="0"/>
              <a:t> </a:t>
            </a:r>
            <a:r>
              <a:rPr lang="en-US" i="1" dirty="0" err="1"/>
              <a:t>الرئيسية</a:t>
            </a:r>
            <a:r>
              <a:rPr lang="en-US" i="1" dirty="0"/>
              <a:t> </a:t>
            </a:r>
            <a:r>
              <a:rPr lang="en-US" i="1" dirty="0" err="1"/>
              <a:t>هذه</a:t>
            </a:r>
            <a:r>
              <a:rPr lang="en-US" i="1" dirty="0"/>
              <a:t> </a:t>
            </a:r>
            <a:r>
              <a:rPr lang="en-US" i="1" dirty="0" err="1"/>
              <a:t>ومناقشة</a:t>
            </a:r>
            <a:r>
              <a:rPr lang="en-US" i="1" dirty="0"/>
              <a:t> </a:t>
            </a:r>
            <a:r>
              <a:rPr lang="en-US" i="1" dirty="0" err="1"/>
              <a:t>الفرضيات</a:t>
            </a:r>
            <a:r>
              <a:rPr lang="en-US" i="1" dirty="0"/>
              <a:t> </a:t>
            </a:r>
            <a:r>
              <a:rPr lang="en-US" i="1" dirty="0" err="1"/>
              <a:t>حول</a:t>
            </a:r>
            <a:r>
              <a:rPr lang="en-US" i="1" dirty="0"/>
              <a:t> </a:t>
            </a:r>
            <a:r>
              <a:rPr lang="en-US" i="1" dirty="0" err="1"/>
              <a:t>ما</a:t>
            </a:r>
            <a:r>
              <a:rPr lang="en-US" i="1" dirty="0"/>
              <a:t> </a:t>
            </a: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يعنيه</a:t>
            </a:r>
            <a:r>
              <a:rPr lang="en-US" i="1" dirty="0"/>
              <a:t> </a:t>
            </a:r>
            <a:r>
              <a:rPr lang="en-US" i="1" dirty="0" err="1"/>
              <a:t>ذلك</a:t>
            </a:r>
            <a:r>
              <a:rPr lang="en-US" i="1" dirty="0"/>
              <a:t> </a:t>
            </a:r>
            <a:r>
              <a:rPr lang="en-US" i="1" dirty="0" err="1"/>
              <a:t>لبرنامجك</a:t>
            </a:r>
            <a:r>
              <a:rPr lang="en-US" i="1" dirty="0"/>
              <a:t>.</a:t>
            </a:r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/>
              <a:t>قسّم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en-US" dirty="0" err="1"/>
              <a:t>إلى</a:t>
            </a:r>
            <a:r>
              <a:rPr lang="en-US" dirty="0"/>
              <a:t> </a:t>
            </a:r>
            <a:r>
              <a:rPr lang="en-US" dirty="0" err="1"/>
              <a:t>مجموعات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ar-SA" dirty="0"/>
              <a:t> </a:t>
            </a:r>
            <a:r>
              <a:rPr lang="en-US" dirty="0"/>
              <a:t> </a:t>
            </a:r>
            <a:r>
              <a:rPr lang="ar-SA" dirty="0"/>
              <a:t>٣-٥</a:t>
            </a:r>
            <a:r>
              <a:rPr lang="en-US" dirty="0"/>
              <a:t> </a:t>
            </a:r>
            <a:r>
              <a:rPr lang="en-US" dirty="0" err="1"/>
              <a:t>أشخاص</a:t>
            </a:r>
            <a:endParaRPr lang="en-US" i="0" dirty="0"/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/>
              <a:t>تأكد</a:t>
            </a:r>
            <a:r>
              <a:rPr lang="en-US" i="0" dirty="0"/>
              <a:t> </a:t>
            </a:r>
            <a:r>
              <a:rPr lang="en-US" i="0" dirty="0" err="1"/>
              <a:t>من</a:t>
            </a:r>
            <a:r>
              <a:rPr lang="en-US" i="0" dirty="0"/>
              <a:t> </a:t>
            </a:r>
            <a:r>
              <a:rPr lang="en-US" i="0" dirty="0" err="1"/>
              <a:t>إغلاق</a:t>
            </a:r>
            <a:r>
              <a:rPr lang="en-US" i="0" dirty="0"/>
              <a:t> </a:t>
            </a:r>
            <a:r>
              <a:rPr lang="ar-SA" i="0" dirty="0"/>
              <a:t>دليل</a:t>
            </a:r>
            <a:r>
              <a:rPr lang="en-US" i="0" dirty="0"/>
              <a:t> </a:t>
            </a:r>
            <a:r>
              <a:rPr lang="en-US" i="0" dirty="0" err="1"/>
              <a:t>العمل</a:t>
            </a:r>
            <a:r>
              <a:rPr lang="en-US" i="0" dirty="0"/>
              <a:t> </a:t>
            </a:r>
            <a:r>
              <a:rPr lang="en-US" i="0" dirty="0" err="1"/>
              <a:t>الخاص</a:t>
            </a:r>
            <a:r>
              <a:rPr lang="en-US" i="0" dirty="0"/>
              <a:t> </a:t>
            </a:r>
            <a:r>
              <a:rPr lang="en-US" i="0" dirty="0" err="1"/>
              <a:t>ب</a:t>
            </a:r>
            <a:r>
              <a:rPr lang="ar-SA" i="0" dirty="0" err="1"/>
              <a:t>ا</a:t>
            </a:r>
            <a:r>
              <a:rPr lang="en-US" i="0" dirty="0" err="1"/>
              <a:t>لمشاركين</a:t>
            </a:r>
            <a:r>
              <a:rPr lang="en-US" i="0" dirty="0"/>
              <a:t> </a:t>
            </a:r>
            <a:r>
              <a:rPr lang="en-US" i="0" dirty="0" err="1"/>
              <a:t>حيث</a:t>
            </a:r>
            <a:r>
              <a:rPr lang="en-US" i="0" dirty="0"/>
              <a:t> </a:t>
            </a:r>
            <a:r>
              <a:rPr lang="en-US" i="0" dirty="0" err="1"/>
              <a:t>توجد</a:t>
            </a:r>
            <a:r>
              <a:rPr lang="en-US" i="0" dirty="0"/>
              <a:t> </a:t>
            </a:r>
            <a:r>
              <a:rPr lang="en-US" i="0" dirty="0" err="1"/>
              <a:t>الإجابات</a:t>
            </a:r>
            <a:r>
              <a:rPr lang="en-US" i="0" dirty="0"/>
              <a:t> </a:t>
            </a:r>
            <a:r>
              <a:rPr lang="en-US" i="0" dirty="0" err="1"/>
              <a:t>ب</a:t>
            </a:r>
            <a:r>
              <a:rPr lang="ar-SA" i="0" dirty="0"/>
              <a:t>داخله</a:t>
            </a:r>
            <a:endParaRPr lang="en-US" i="0" dirty="0"/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 err="1"/>
              <a:t>مناقشة</a:t>
            </a:r>
            <a:r>
              <a:rPr lang="en-US" b="1" dirty="0"/>
              <a:t> </a:t>
            </a:r>
            <a:r>
              <a:rPr lang="en-US" b="1" dirty="0" err="1"/>
              <a:t>عامة</a:t>
            </a:r>
            <a:endParaRPr lang="en-US" b="1" dirty="0"/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/>
              <a:t>اطلب</a:t>
            </a:r>
            <a:r>
              <a:rPr lang="en-US" dirty="0"/>
              <a:t> </a:t>
            </a:r>
            <a:r>
              <a:rPr lang="ar-SA" dirty="0"/>
              <a:t>التعليقات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المجموعات</a:t>
            </a:r>
            <a:endParaRPr lang="en-US" dirty="0"/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/>
              <a:t>ناقش</a:t>
            </a:r>
            <a:r>
              <a:rPr lang="en-US" dirty="0"/>
              <a:t> </a:t>
            </a:r>
            <a:r>
              <a:rPr lang="en-US" dirty="0" err="1"/>
              <a:t>الإجابات</a:t>
            </a:r>
            <a:r>
              <a:rPr lang="en-US" dirty="0"/>
              <a:t> </a:t>
            </a:r>
            <a:r>
              <a:rPr lang="en-US" dirty="0" err="1"/>
              <a:t>مع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endParaRPr lang="en-US" dirty="0"/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توجيه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en-US" b="1" dirty="0" err="1"/>
              <a:t>إلى</a:t>
            </a:r>
            <a:r>
              <a:rPr lang="ar-SA" b="1" dirty="0"/>
              <a:t> </a:t>
            </a:r>
            <a:r>
              <a:rPr lang="ar-SA" b="1" i="0" dirty="0"/>
              <a:t>دليل</a:t>
            </a:r>
            <a:r>
              <a:rPr lang="en-US" b="1" i="0" dirty="0"/>
              <a:t> </a:t>
            </a:r>
            <a:r>
              <a:rPr lang="en-US" b="1" i="0" dirty="0" err="1"/>
              <a:t>العمل</a:t>
            </a:r>
            <a:r>
              <a:rPr lang="ar-SA" b="1" i="0" dirty="0"/>
              <a:t> </a:t>
            </a:r>
            <a:r>
              <a:rPr lang="en-US" b="1" i="0" dirty="0" err="1"/>
              <a:t>صفحة</a:t>
            </a:r>
            <a:r>
              <a:rPr lang="en-US" b="1" i="0" dirty="0"/>
              <a:t> </a:t>
            </a:r>
            <a:r>
              <a:rPr lang="ar-SA" b="1" i="0" dirty="0"/>
              <a:t>٥٥</a:t>
            </a:r>
            <a:r>
              <a:rPr lang="en-US" b="1" i="0" dirty="0"/>
              <a:t> - </a:t>
            </a:r>
            <a:r>
              <a:rPr lang="en-US" b="1" i="0" dirty="0" err="1"/>
              <a:t>قوة</a:t>
            </a:r>
            <a:r>
              <a:rPr lang="en-US" b="1" i="0" dirty="0"/>
              <a:t> </a:t>
            </a:r>
            <a:r>
              <a:rPr lang="en-US" b="1" i="0" dirty="0" err="1"/>
              <a:t>المعرفة</a:t>
            </a:r>
            <a:r>
              <a:rPr lang="en-US" b="1" i="0" dirty="0"/>
              <a:t> - </a:t>
            </a:r>
            <a:r>
              <a:rPr lang="en-US" b="1" i="0" dirty="0" err="1"/>
              <a:t>الإجابات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95304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ar-SA" b="1" i="0"/>
              <a:t>شرح</a:t>
            </a:r>
            <a:endParaRPr lang="en-US" b="1" i="0"/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مؤشرات</a:t>
            </a:r>
            <a:r>
              <a:rPr lang="en-US" i="1"/>
              <a:t> </a:t>
            </a:r>
            <a:r>
              <a:rPr lang="en-US" i="1" err="1"/>
              <a:t>أداء</a:t>
            </a:r>
            <a:r>
              <a:rPr lang="en-US" i="1"/>
              <a:t> </a:t>
            </a:r>
            <a:r>
              <a:rPr lang="en-US" i="1" err="1"/>
              <a:t>رئيسية</a:t>
            </a:r>
            <a:r>
              <a:rPr lang="en-US" i="1"/>
              <a:t> </a:t>
            </a:r>
            <a:r>
              <a:rPr lang="en-US" i="1" err="1"/>
              <a:t>معينة</a:t>
            </a:r>
            <a:r>
              <a:rPr lang="en-US" i="1"/>
              <a:t> </a:t>
            </a:r>
            <a:r>
              <a:rPr lang="en-US" i="1" err="1"/>
              <a:t>مفيدة</a:t>
            </a:r>
            <a:r>
              <a:rPr lang="en-US" i="1"/>
              <a:t> </a:t>
            </a:r>
            <a:r>
              <a:rPr lang="en-US" i="1" err="1"/>
              <a:t>بشكل</a:t>
            </a:r>
            <a:r>
              <a:rPr lang="en-US" i="1"/>
              <a:t> </a:t>
            </a:r>
            <a:r>
              <a:rPr lang="en-US" i="1" err="1"/>
              <a:t>خاص</a:t>
            </a:r>
            <a:r>
              <a:rPr lang="en-US" i="1"/>
              <a:t> </a:t>
            </a:r>
            <a:r>
              <a:rPr lang="en-US" i="1" err="1"/>
              <a:t>لأخصائيي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en-US" i="1"/>
              <a:t> </a:t>
            </a:r>
            <a:r>
              <a:rPr lang="en-US" i="1" err="1"/>
              <a:t>الفردية</a:t>
            </a:r>
            <a:r>
              <a:rPr lang="en-US" i="1"/>
              <a:t>.</a:t>
            </a:r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err="1"/>
              <a:t>عرض</a:t>
            </a:r>
            <a:r>
              <a:rPr lang="en-US" i="0"/>
              <a:t> </a:t>
            </a:r>
            <a:r>
              <a:rPr lang="en-US" i="0" err="1"/>
              <a:t>الشريحة</a:t>
            </a:r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7702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ar-SA" b="1" i="0"/>
              <a:t>شرح</a:t>
            </a:r>
            <a:endParaRPr lang="en-US" b="1" i="0"/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/>
              <a:t>البعض</a:t>
            </a:r>
            <a:r>
              <a:rPr lang="en-US" i="1"/>
              <a:t> </a:t>
            </a:r>
            <a:r>
              <a:rPr lang="en-US" i="1" err="1"/>
              <a:t>الآخر</a:t>
            </a:r>
            <a:r>
              <a:rPr lang="ar-SA" i="1"/>
              <a:t> من </a:t>
            </a:r>
            <a:r>
              <a:rPr lang="en-GB" err="1">
                <a:latin typeface="+mn-lt"/>
              </a:rPr>
              <a:t>مؤشرات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الأداء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الرئيسية</a:t>
            </a:r>
            <a:r>
              <a:rPr lang="en-GB">
                <a:latin typeface="+mn-lt"/>
              </a:rPr>
              <a:t> </a:t>
            </a:r>
            <a:r>
              <a:rPr lang="ar-SA">
                <a:latin typeface="+mn-lt"/>
              </a:rPr>
              <a:t> </a:t>
            </a:r>
            <a:r>
              <a:rPr lang="en-US" i="1"/>
              <a:t> </a:t>
            </a:r>
            <a:r>
              <a:rPr lang="en-US" i="1" err="1"/>
              <a:t>أكثر</a:t>
            </a:r>
            <a:r>
              <a:rPr lang="en-US" i="1"/>
              <a:t> </a:t>
            </a:r>
            <a:r>
              <a:rPr lang="en-US" i="1" err="1"/>
              <a:t>فائدة</a:t>
            </a:r>
            <a:r>
              <a:rPr lang="en-US" i="1"/>
              <a:t> </a:t>
            </a:r>
            <a:r>
              <a:rPr lang="en-US" i="1" err="1"/>
              <a:t>للمشرفين</a:t>
            </a:r>
            <a:r>
              <a:rPr lang="en-US" i="1"/>
              <a:t>.</a:t>
            </a:r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CA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876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ar-SA" sz="1100" b="1" i="0"/>
              <a:t>شرح</a:t>
            </a:r>
            <a:endParaRPr lang="en-US" sz="1100" b="1" i="0"/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i="1" err="1"/>
              <a:t>البعض</a:t>
            </a:r>
            <a:r>
              <a:rPr lang="en-US" sz="1100" i="1"/>
              <a:t> </a:t>
            </a:r>
            <a:r>
              <a:rPr lang="en-US" sz="1100" i="1" err="1"/>
              <a:t>الآخر</a:t>
            </a:r>
            <a:r>
              <a:rPr lang="ar-SA" sz="1100" i="1"/>
              <a:t>من </a:t>
            </a:r>
            <a:r>
              <a:rPr lang="en-GB" sz="2800" err="1">
                <a:latin typeface="+mn-lt"/>
              </a:rPr>
              <a:t>مؤشرات</a:t>
            </a:r>
            <a:r>
              <a:rPr lang="en-GB" sz="2800">
                <a:latin typeface="+mn-lt"/>
              </a:rPr>
              <a:t> </a:t>
            </a:r>
            <a:r>
              <a:rPr lang="en-GB" sz="2800" err="1">
                <a:latin typeface="+mn-lt"/>
              </a:rPr>
              <a:t>الأداء</a:t>
            </a:r>
            <a:r>
              <a:rPr lang="en-GB" sz="2800">
                <a:latin typeface="+mn-lt"/>
              </a:rPr>
              <a:t> </a:t>
            </a:r>
            <a:r>
              <a:rPr lang="en-GB" sz="2800" err="1">
                <a:latin typeface="+mn-lt"/>
              </a:rPr>
              <a:t>الرئيسية</a:t>
            </a:r>
            <a:r>
              <a:rPr lang="en-GB" sz="2800">
                <a:latin typeface="+mn-lt"/>
              </a:rPr>
              <a:t> </a:t>
            </a:r>
            <a:r>
              <a:rPr lang="en-US" sz="1100" i="1"/>
              <a:t> </a:t>
            </a:r>
            <a:r>
              <a:rPr lang="en-US" sz="1100" i="1" err="1"/>
              <a:t>أكثر</a:t>
            </a:r>
            <a:r>
              <a:rPr lang="en-US" sz="1100" i="1"/>
              <a:t> </a:t>
            </a:r>
            <a:r>
              <a:rPr lang="en-US" sz="1100" i="1" err="1"/>
              <a:t>فائدة</a:t>
            </a:r>
            <a:r>
              <a:rPr lang="en-US" sz="1100" i="1"/>
              <a:t> </a:t>
            </a:r>
            <a:r>
              <a:rPr lang="en-US" sz="1100" i="1" err="1"/>
              <a:t>للمدراء</a:t>
            </a:r>
            <a:r>
              <a:rPr lang="en-US" sz="1100" i="1"/>
              <a:t>.</a:t>
            </a:r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err="1"/>
              <a:t>عرض</a:t>
            </a:r>
            <a:r>
              <a:rPr lang="en-US" sz="1100"/>
              <a:t> </a:t>
            </a:r>
            <a:r>
              <a:rPr lang="en-US" sz="1100" err="1"/>
              <a:t>الشريحة</a:t>
            </a:r>
            <a:endParaRPr lang="en-CA" sz="1050"/>
          </a:p>
          <a:p>
            <a:pPr marL="0" indent="0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en-CA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215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ar-SA" b="1" dirty="0"/>
              <a:t>عرض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ar-SA" sz="12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مؤشرات الأداء الرئيسية في نظام إدارة المعلومات لحماية الطفل+</a:t>
            </a: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التقارير</a:t>
            </a:r>
            <a:endParaRPr lang="en-US" b="1" u="sng" dirty="0">
              <a:solidFill>
                <a:srgbClr val="0563C1"/>
              </a:solidFill>
            </a:endParaRPr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/>
              <a:t>أنظر</a:t>
            </a:r>
            <a:r>
              <a:rPr lang="en-US" dirty="0"/>
              <a:t> </a:t>
            </a:r>
            <a:r>
              <a:rPr lang="en-US" dirty="0" err="1"/>
              <a:t>أيضا</a:t>
            </a:r>
            <a:r>
              <a:rPr lang="en-US" u="sng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CPIMS</a:t>
            </a:r>
            <a:r>
              <a:rPr lang="en-US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+ </a:t>
            </a:r>
            <a:r>
              <a:rPr lang="ar-SA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دليل المستخدم</a:t>
            </a:r>
            <a:r>
              <a:rPr lang="ar-SA" u="sng" dirty="0">
                <a:solidFill>
                  <a:srgbClr val="0563C1"/>
                </a:solidFill>
              </a:rPr>
              <a:t> </a:t>
            </a:r>
            <a:r>
              <a:rPr lang="en-US" dirty="0" err="1"/>
              <a:t>الخدمات</a:t>
            </a:r>
            <a:r>
              <a:rPr lang="en-US" dirty="0"/>
              <a:t> / </a:t>
            </a:r>
            <a:r>
              <a:rPr lang="en-US" dirty="0" err="1"/>
              <a:t>التقارير</a:t>
            </a:r>
            <a:endParaRPr lang="en-US" dirty="0"/>
          </a:p>
          <a:p>
            <a:pPr marL="0" indent="0" algn="r" defTabSz="914400" rtl="1" eaLnBrk="1" latinLnBrk="0" hangingPunct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08286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تك</a:t>
            </a:r>
            <a:r>
              <a:rPr lang="ar-SA" b="1" dirty="0" err="1"/>
              <a:t>ي</a:t>
            </a:r>
            <a:r>
              <a:rPr lang="en-US" b="1" dirty="0" err="1"/>
              <a:t>يف</a:t>
            </a:r>
            <a:r>
              <a:rPr lang="en-US" b="1" dirty="0"/>
              <a:t> </a:t>
            </a:r>
            <a:r>
              <a:rPr lang="en-US" b="1" dirty="0" err="1"/>
              <a:t>مع</a:t>
            </a:r>
            <a:r>
              <a:rPr lang="en-US" b="1" dirty="0"/>
              <a:t> </a:t>
            </a:r>
            <a:r>
              <a:rPr lang="en-US" b="1" dirty="0" err="1"/>
              <a:t>التدريب</a:t>
            </a:r>
            <a:r>
              <a:rPr lang="en-US" b="1" dirty="0"/>
              <a:t> </a:t>
            </a:r>
            <a:r>
              <a:rPr lang="en-US" b="1" dirty="0" err="1"/>
              <a:t>عن</a:t>
            </a:r>
            <a:r>
              <a:rPr lang="en-US" b="1" dirty="0"/>
              <a:t> </a:t>
            </a:r>
            <a:r>
              <a:rPr lang="en-US" b="1" dirty="0" err="1"/>
              <a:t>بعد</a:t>
            </a:r>
            <a:endParaRPr lang="en-US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err="1"/>
              <a:t>عندما</a:t>
            </a:r>
            <a:r>
              <a:rPr lang="en-US" b="0" dirty="0"/>
              <a:t> </a:t>
            </a:r>
            <a:r>
              <a:rPr lang="en-US" b="0" dirty="0" err="1"/>
              <a:t>يعمل</a:t>
            </a:r>
            <a:r>
              <a:rPr lang="en-US" b="0" dirty="0"/>
              <a:t> </a:t>
            </a:r>
            <a:r>
              <a:rPr lang="en-US" b="0" dirty="0" err="1"/>
              <a:t>المشاركون</a:t>
            </a:r>
            <a:r>
              <a:rPr lang="ar-SA" b="0" dirty="0"/>
              <a:t>، </a:t>
            </a:r>
            <a:r>
              <a:rPr lang="en-US" b="0" dirty="0" err="1"/>
              <a:t>تحقق</a:t>
            </a:r>
            <a:r>
              <a:rPr lang="en-US" b="0" dirty="0"/>
              <a:t> </a:t>
            </a:r>
            <a:r>
              <a:rPr lang="en-US" b="0" dirty="0" err="1"/>
              <a:t>منهم</a:t>
            </a:r>
            <a:r>
              <a:rPr lang="en-US" b="0" dirty="0"/>
              <a:t> </a:t>
            </a:r>
            <a:r>
              <a:rPr lang="en-US" b="0" dirty="0" err="1"/>
              <a:t>واسأل</a:t>
            </a:r>
            <a:r>
              <a:rPr lang="ar-SA" b="0" dirty="0"/>
              <a:t> عن </a:t>
            </a:r>
            <a:r>
              <a:rPr lang="en-US" dirty="0" err="1"/>
              <a:t>مدى</a:t>
            </a:r>
            <a:r>
              <a:rPr lang="en-US" dirty="0"/>
              <a:t> </a:t>
            </a:r>
            <a:r>
              <a:rPr lang="en-US" dirty="0" err="1"/>
              <a:t>ارتياحهم</a:t>
            </a:r>
            <a:r>
              <a:rPr lang="en-US" dirty="0"/>
              <a:t> </a:t>
            </a:r>
            <a:r>
              <a:rPr lang="en-US" dirty="0" err="1"/>
              <a:t>لاستخدام</a:t>
            </a:r>
            <a:r>
              <a:rPr lang="en-US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/>
              <a:t> </a:t>
            </a:r>
            <a:endParaRPr lang="en-US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اعرض</a:t>
            </a:r>
            <a:r>
              <a:rPr lang="en-US" dirty="0"/>
              <a:t> </a:t>
            </a:r>
            <a:r>
              <a:rPr lang="en-US" dirty="0" err="1"/>
              <a:t>تقديم</a:t>
            </a:r>
            <a:r>
              <a:rPr lang="en-US" dirty="0"/>
              <a:t> </a:t>
            </a:r>
            <a:r>
              <a:rPr lang="en-US" dirty="0" err="1"/>
              <a:t>الدعم</a:t>
            </a:r>
            <a:endParaRPr lang="en-US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واجه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شخص</a:t>
            </a:r>
            <a:r>
              <a:rPr lang="en-US" dirty="0"/>
              <a:t> </a:t>
            </a:r>
            <a:r>
              <a:rPr lang="en-US" dirty="0" err="1"/>
              <a:t>صعوبات</a:t>
            </a:r>
            <a:r>
              <a:rPr lang="ar-SA" dirty="0"/>
              <a:t>، </a:t>
            </a:r>
            <a:r>
              <a:rPr lang="en-US" dirty="0" err="1"/>
              <a:t>أظهر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يجب</a:t>
            </a:r>
            <a:r>
              <a:rPr lang="en-US" dirty="0"/>
              <a:t> </a:t>
            </a:r>
            <a:r>
              <a:rPr lang="en-US" dirty="0" err="1"/>
              <a:t>فعله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الشاشة</a:t>
            </a:r>
            <a:endParaRPr lang="en-US" b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 dirty="0"/>
          </a:p>
          <a:p>
            <a:pPr algn="r" rtl="1"/>
            <a:r>
              <a:rPr lang="en-US" b="1" dirty="0" err="1"/>
              <a:t>العمل</a:t>
            </a:r>
            <a:r>
              <a:rPr lang="en-US" b="1" dirty="0"/>
              <a:t> </a:t>
            </a:r>
            <a:r>
              <a:rPr lang="en-US" b="1" dirty="0" err="1"/>
              <a:t>الفردي</a:t>
            </a:r>
            <a:r>
              <a:rPr lang="en-US" b="1" dirty="0"/>
              <a:t> </a:t>
            </a:r>
            <a:r>
              <a:rPr lang="ar-SA" b="1" dirty="0"/>
              <a:t>(٤٥ دقيقة)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حان</a:t>
            </a:r>
            <a:r>
              <a:rPr lang="en-US" i="1" dirty="0"/>
              <a:t> </a:t>
            </a:r>
            <a:r>
              <a:rPr lang="en-US" i="1" dirty="0" err="1"/>
              <a:t>دورك</a:t>
            </a:r>
            <a:r>
              <a:rPr lang="en-US" i="1" dirty="0"/>
              <a:t> </a:t>
            </a:r>
            <a:r>
              <a:rPr lang="en-US" i="1" dirty="0" err="1"/>
              <a:t>للممارسة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قم</a:t>
            </a:r>
            <a:r>
              <a:rPr lang="en-US" i="1" dirty="0"/>
              <a:t> </a:t>
            </a:r>
            <a:r>
              <a:rPr lang="en-US" i="1" dirty="0" err="1"/>
              <a:t>بما</a:t>
            </a:r>
            <a:r>
              <a:rPr lang="en-US" i="1" dirty="0"/>
              <a:t> </a:t>
            </a:r>
            <a:r>
              <a:rPr lang="en-US" i="1" dirty="0" err="1"/>
              <a:t>يلي</a:t>
            </a:r>
            <a:r>
              <a:rPr lang="en-US" i="1" dirty="0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اعرض</a:t>
            </a:r>
            <a:r>
              <a:rPr lang="en-US" dirty="0"/>
              <a:t> </a:t>
            </a:r>
            <a:r>
              <a:rPr lang="en-US" dirty="0" err="1"/>
              <a:t>الشريحة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تجول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الغرفة</a:t>
            </a:r>
            <a:r>
              <a:rPr lang="en-US" dirty="0"/>
              <a:t> </a:t>
            </a:r>
            <a:r>
              <a:rPr lang="en-US" dirty="0" err="1"/>
              <a:t>لمعرفة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كان</a:t>
            </a:r>
            <a:r>
              <a:rPr lang="en-US" dirty="0"/>
              <a:t> </a:t>
            </a:r>
            <a:r>
              <a:rPr lang="en-US" dirty="0" err="1"/>
              <a:t>أي</a:t>
            </a:r>
            <a:r>
              <a:rPr lang="en-US" dirty="0"/>
              <a:t> </a:t>
            </a:r>
            <a:r>
              <a:rPr lang="en-US" dirty="0" err="1"/>
              <a:t>شخص</a:t>
            </a:r>
            <a:r>
              <a:rPr lang="en-US" dirty="0"/>
              <a:t> </a:t>
            </a:r>
            <a:r>
              <a:rPr lang="en-US" dirty="0" err="1"/>
              <a:t>بحاجة</a:t>
            </a:r>
            <a:r>
              <a:rPr lang="en-US" dirty="0"/>
              <a:t> </a:t>
            </a:r>
            <a:r>
              <a:rPr lang="en-US" dirty="0" err="1"/>
              <a:t>إلى</a:t>
            </a:r>
            <a:r>
              <a:rPr lang="en-US" dirty="0"/>
              <a:t> </a:t>
            </a:r>
            <a:r>
              <a:rPr lang="en-US" dirty="0" err="1"/>
              <a:t>الدعم</a:t>
            </a:r>
            <a:r>
              <a:rPr lang="en-US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بصفتك</a:t>
            </a:r>
            <a:r>
              <a:rPr lang="en-US" dirty="0"/>
              <a:t> </a:t>
            </a:r>
            <a:r>
              <a:rPr lang="en-US" dirty="0" err="1"/>
              <a:t>الميسر</a:t>
            </a:r>
            <a:r>
              <a:rPr lang="ar-SA" dirty="0"/>
              <a:t>، </a:t>
            </a:r>
            <a:r>
              <a:rPr lang="en-US" dirty="0" err="1"/>
              <a:t>قم</a:t>
            </a:r>
            <a:r>
              <a:rPr lang="en-US" dirty="0"/>
              <a:t> </a:t>
            </a:r>
            <a:r>
              <a:rPr lang="en-US" dirty="0" err="1"/>
              <a:t>بتسجيل</a:t>
            </a:r>
            <a:r>
              <a:rPr lang="en-US" dirty="0"/>
              <a:t> </a:t>
            </a:r>
            <a:r>
              <a:rPr lang="en-US" dirty="0" err="1"/>
              <a:t>الدخول</a:t>
            </a:r>
            <a:r>
              <a:rPr lang="en-US" dirty="0"/>
              <a:t> </a:t>
            </a:r>
            <a:r>
              <a:rPr lang="en-US" dirty="0" err="1"/>
              <a:t>كمسؤول</a:t>
            </a:r>
            <a:r>
              <a:rPr lang="en-US" dirty="0"/>
              <a:t> </a:t>
            </a:r>
            <a:r>
              <a:rPr lang="en-US" dirty="0" err="1"/>
              <a:t>للتأكد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جميع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en-US" dirty="0" err="1"/>
              <a:t>قد</a:t>
            </a:r>
            <a:r>
              <a:rPr lang="en-US" dirty="0"/>
              <a:t> </a:t>
            </a:r>
            <a:r>
              <a:rPr lang="en-US" dirty="0" err="1"/>
              <a:t>أكملوا</a:t>
            </a:r>
            <a:r>
              <a:rPr lang="en-US" dirty="0"/>
              <a:t> </a:t>
            </a:r>
            <a:r>
              <a:rPr lang="en-US" dirty="0" err="1"/>
              <a:t>المهمة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83531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تمرين تنشيطي ( الوقت ١٠ دقائق)</a:t>
            </a:r>
          </a:p>
          <a:p>
            <a:pPr algn="r" rtl="1"/>
            <a:r>
              <a:rPr lang="ar-SA"/>
              <a:t>يمكن اختيار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لعبة</a:t>
            </a:r>
            <a:r>
              <a:rPr lang="en-US"/>
              <a:t> </a:t>
            </a:r>
            <a:r>
              <a:rPr lang="en-US" err="1"/>
              <a:t>مناسبة</a:t>
            </a:r>
            <a:r>
              <a:rPr lang="en-US"/>
              <a:t> </a:t>
            </a:r>
            <a:r>
              <a:rPr lang="en-US" err="1"/>
              <a:t>لسياقك</a:t>
            </a:r>
            <a:r>
              <a:rPr lang="ar-SA" err="1"/>
              <a:t>م</a:t>
            </a:r>
            <a:r>
              <a:rPr lang="en-US"/>
              <a:t> </a:t>
            </a:r>
            <a:r>
              <a:rPr lang="en-US" err="1"/>
              <a:t>ولكن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كنت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الإلهام</a:t>
            </a:r>
            <a:r>
              <a:rPr lang="ar-SA"/>
              <a:t>، </a:t>
            </a:r>
            <a:r>
              <a:rPr lang="en-US" err="1"/>
              <a:t>فيمكنك</a:t>
            </a:r>
            <a:r>
              <a:rPr lang="en-US"/>
              <a:t> </a:t>
            </a:r>
            <a:r>
              <a:rPr lang="en-US" err="1"/>
              <a:t>العثور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المزيد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الأمثلة</a:t>
            </a:r>
            <a:r>
              <a:rPr lang="ar-SA"/>
              <a:t> على </a:t>
            </a:r>
            <a:r>
              <a:rPr lang="en-US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هذا</a:t>
            </a:r>
            <a:r>
              <a:rPr lang="ar-SA">
                <a:solidFill>
                  <a:srgbClr val="026794"/>
                </a:solidFill>
              </a:rPr>
              <a:t> ال</a:t>
            </a:r>
            <a:r>
              <a:rPr lang="en-US" err="1"/>
              <a:t>موقع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إلكتروني</a:t>
            </a:r>
            <a:endParaRPr lang="en-US"/>
          </a:p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413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400" b="1" dirty="0" err="1"/>
              <a:t>تكي</a:t>
            </a:r>
            <a:r>
              <a:rPr lang="ar-SA" sz="1400" b="1" dirty="0" err="1"/>
              <a:t>ي</a:t>
            </a:r>
            <a:r>
              <a:rPr lang="en-US" sz="1400" b="1" dirty="0" err="1"/>
              <a:t>ف</a:t>
            </a:r>
            <a:r>
              <a:rPr lang="en-US" sz="1400" b="1" dirty="0"/>
              <a:t> </a:t>
            </a:r>
            <a:r>
              <a:rPr lang="en-US" sz="1400" b="1" dirty="0" err="1"/>
              <a:t>مع</a:t>
            </a:r>
            <a:r>
              <a:rPr lang="en-US" sz="1400" b="1" dirty="0"/>
              <a:t> </a:t>
            </a:r>
            <a:r>
              <a:rPr lang="en-US" sz="1400" b="1" dirty="0" err="1"/>
              <a:t>التدريب</a:t>
            </a:r>
            <a:r>
              <a:rPr lang="en-US" sz="1400" b="1" dirty="0"/>
              <a:t> </a:t>
            </a:r>
            <a:r>
              <a:rPr lang="en-US" sz="1400" b="1" dirty="0" err="1"/>
              <a:t>عن</a:t>
            </a:r>
            <a:r>
              <a:rPr lang="en-US" sz="1400" b="1" dirty="0"/>
              <a:t> </a:t>
            </a:r>
            <a:r>
              <a:rPr lang="en-US" sz="1400" b="1" dirty="0" err="1"/>
              <a:t>بعد</a:t>
            </a:r>
            <a:endParaRPr lang="en-US" sz="1400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/>
              <a:t>سجل</a:t>
            </a:r>
            <a:r>
              <a:rPr lang="en-US" sz="1400" dirty="0"/>
              <a:t> </a:t>
            </a:r>
            <a:r>
              <a:rPr lang="en-US" sz="1400" dirty="0" err="1"/>
              <a:t>إجابات</a:t>
            </a:r>
            <a:r>
              <a:rPr lang="en-US" sz="1400" dirty="0"/>
              <a:t> </a:t>
            </a:r>
            <a:r>
              <a:rPr lang="en-US" sz="1400" dirty="0" err="1"/>
              <a:t>المناقشة</a:t>
            </a:r>
            <a:r>
              <a:rPr lang="en-US" sz="1400" dirty="0"/>
              <a:t> </a:t>
            </a:r>
            <a:r>
              <a:rPr lang="en-US" sz="1400" dirty="0" err="1"/>
              <a:t>العامة</a:t>
            </a:r>
            <a:r>
              <a:rPr lang="en-US" sz="1400" dirty="0"/>
              <a:t> </a:t>
            </a:r>
            <a:r>
              <a:rPr lang="en-US" sz="1400" dirty="0" err="1"/>
              <a:t>علىJamboard</a:t>
            </a:r>
            <a:r>
              <a:rPr lang="en-US" sz="1400" dirty="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sz="1400" b="0" dirty="0"/>
          </a:p>
          <a:p>
            <a:pPr algn="r" rtl="1"/>
            <a:endParaRPr lang="en-US" sz="1400" b="1" dirty="0"/>
          </a:p>
          <a:p>
            <a:pPr algn="r" rtl="1"/>
            <a:r>
              <a:rPr lang="ar-SA" sz="1400" b="1" dirty="0"/>
              <a:t>العرض التجريبي </a:t>
            </a:r>
            <a:r>
              <a:rPr lang="en-US" sz="1400" b="1" dirty="0"/>
              <a:t>)</a:t>
            </a:r>
            <a:r>
              <a:rPr lang="ar-SA" sz="1400" b="1" dirty="0"/>
              <a:t>اختياري)</a:t>
            </a:r>
            <a:endParaRPr lang="en-US" sz="1400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/>
              <a:t>إذا</a:t>
            </a:r>
            <a:r>
              <a:rPr lang="en-US" sz="1400" dirty="0"/>
              <a:t> </a:t>
            </a:r>
            <a:r>
              <a:rPr lang="en-US" sz="1400" dirty="0" err="1"/>
              <a:t>كان</a:t>
            </a:r>
            <a:r>
              <a:rPr lang="en-US" sz="1400" dirty="0"/>
              <a:t> </a:t>
            </a:r>
            <a:r>
              <a:rPr lang="en-US" sz="1400" dirty="0" err="1"/>
              <a:t>هناك</a:t>
            </a:r>
            <a:r>
              <a:rPr lang="en-US" sz="1400" dirty="0"/>
              <a:t> </a:t>
            </a:r>
            <a:r>
              <a:rPr lang="en-US" sz="1400" dirty="0" err="1"/>
              <a:t>متسع</a:t>
            </a:r>
            <a:r>
              <a:rPr lang="en-US" sz="1400" dirty="0"/>
              <a:t> </a:t>
            </a:r>
            <a:r>
              <a:rPr lang="en-US" sz="1400" dirty="0" err="1"/>
              <a:t>من</a:t>
            </a:r>
            <a:r>
              <a:rPr lang="en-US" sz="1400" dirty="0"/>
              <a:t> </a:t>
            </a:r>
            <a:r>
              <a:rPr lang="en-US" sz="1400" dirty="0" err="1"/>
              <a:t>الوقت</a:t>
            </a:r>
            <a:r>
              <a:rPr lang="en-US" sz="1400" dirty="0"/>
              <a:t> </a:t>
            </a:r>
            <a:r>
              <a:rPr lang="ar-SA" sz="1400" dirty="0"/>
              <a:t>، </a:t>
            </a:r>
            <a:r>
              <a:rPr lang="ar-SA" sz="1400" dirty="0" err="1"/>
              <a:t>ف</a:t>
            </a:r>
            <a:r>
              <a:rPr lang="en-US" sz="1400" dirty="0" err="1"/>
              <a:t>اطلب</a:t>
            </a:r>
            <a:r>
              <a:rPr lang="en-US" sz="1400" dirty="0"/>
              <a:t> </a:t>
            </a:r>
            <a:r>
              <a:rPr lang="en-US" sz="1400" dirty="0" err="1"/>
              <a:t>من</a:t>
            </a:r>
            <a:r>
              <a:rPr lang="en-US" sz="1400" dirty="0"/>
              <a:t> </a:t>
            </a:r>
            <a:r>
              <a:rPr lang="en-US" sz="1400" dirty="0" err="1"/>
              <a:t>أحد</a:t>
            </a:r>
            <a:r>
              <a:rPr lang="en-US" sz="1400" dirty="0"/>
              <a:t> </a:t>
            </a:r>
            <a:r>
              <a:rPr lang="en-US" sz="1400" dirty="0" err="1"/>
              <a:t>المتطوعين</a:t>
            </a:r>
            <a:r>
              <a:rPr lang="en-US" sz="1400" dirty="0"/>
              <a:t> </a:t>
            </a:r>
            <a:r>
              <a:rPr lang="en-US" sz="1400" dirty="0" err="1"/>
              <a:t>استخدام</a:t>
            </a:r>
            <a:r>
              <a:rPr lang="en-US" sz="1400" dirty="0"/>
              <a:t> </a:t>
            </a:r>
            <a:r>
              <a:rPr lang="en-US" sz="1400" dirty="0" err="1"/>
              <a:t>الكمبيوتر</a:t>
            </a:r>
            <a:r>
              <a:rPr lang="en-US" sz="1400" dirty="0"/>
              <a:t> </a:t>
            </a:r>
            <a:r>
              <a:rPr lang="en-US" sz="1400" dirty="0" err="1"/>
              <a:t>المحمول</a:t>
            </a:r>
            <a:r>
              <a:rPr lang="en-US" sz="1400" dirty="0"/>
              <a:t> </a:t>
            </a:r>
            <a:r>
              <a:rPr lang="en-US" sz="1400" dirty="0" err="1"/>
              <a:t>الخاص</a:t>
            </a:r>
            <a:r>
              <a:rPr lang="en-US" sz="1400" dirty="0"/>
              <a:t> </a:t>
            </a:r>
            <a:r>
              <a:rPr lang="en-US" sz="1400" dirty="0" err="1"/>
              <a:t>بالميسر</a:t>
            </a:r>
            <a:r>
              <a:rPr lang="en-US" sz="1400" dirty="0"/>
              <a:t> </a:t>
            </a:r>
            <a:r>
              <a:rPr lang="en-US" sz="1400" dirty="0" err="1"/>
              <a:t>لإظهار</a:t>
            </a:r>
            <a:r>
              <a:rPr lang="en-US" sz="1400" dirty="0"/>
              <a:t> </a:t>
            </a:r>
            <a:r>
              <a:rPr lang="en-US" sz="1400" dirty="0" err="1"/>
              <a:t>كيف</a:t>
            </a:r>
            <a:r>
              <a:rPr lang="en-US" sz="1400" dirty="0"/>
              <a:t> </a:t>
            </a:r>
            <a:r>
              <a:rPr lang="ar-SA" sz="1400" dirty="0"/>
              <a:t>قاموا</a:t>
            </a:r>
            <a:r>
              <a:rPr lang="en-US" sz="1400" dirty="0"/>
              <a:t> </a:t>
            </a:r>
            <a:r>
              <a:rPr lang="en-US" sz="1400" dirty="0" err="1"/>
              <a:t>بالتمرين</a:t>
            </a:r>
            <a:r>
              <a:rPr lang="en-US" sz="1400" dirty="0"/>
              <a:t> </a:t>
            </a:r>
            <a:r>
              <a:rPr lang="en-US" sz="1400" dirty="0" err="1"/>
              <a:t>في</a:t>
            </a:r>
            <a:r>
              <a:rPr lang="en-US" sz="1400" dirty="0"/>
              <a:t> </a:t>
            </a:r>
            <a:r>
              <a:rPr lang="en-US" sz="1400" dirty="0" err="1"/>
              <a:t>المقدمة</a:t>
            </a:r>
            <a:endParaRPr lang="en-US" sz="1400" dirty="0"/>
          </a:p>
          <a:p>
            <a:pPr algn="r" rtl="1"/>
            <a:endParaRPr lang="en-US" sz="1400" dirty="0"/>
          </a:p>
          <a:p>
            <a:pPr algn="r" rtl="1"/>
            <a:r>
              <a:rPr lang="en-US" sz="1400" b="1" dirty="0" err="1"/>
              <a:t>مناقشة</a:t>
            </a:r>
            <a:r>
              <a:rPr lang="en-US" sz="1400" b="1" dirty="0"/>
              <a:t> </a:t>
            </a:r>
            <a:r>
              <a:rPr lang="en-US" sz="1400" b="1" dirty="0" err="1"/>
              <a:t>عامة</a:t>
            </a:r>
            <a:endParaRPr lang="en-US" sz="14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i="1" dirty="0" err="1"/>
              <a:t>كيف</a:t>
            </a:r>
            <a:r>
              <a:rPr lang="en-US" sz="1400" i="1" dirty="0"/>
              <a:t> </a:t>
            </a:r>
            <a:r>
              <a:rPr lang="en-US" sz="1400" i="1" dirty="0" err="1"/>
              <a:t>سار</a:t>
            </a:r>
            <a:r>
              <a:rPr lang="en-US" sz="1400" i="1" dirty="0"/>
              <a:t> </a:t>
            </a:r>
            <a:r>
              <a:rPr lang="en-US" sz="1400" i="1" dirty="0" err="1"/>
              <a:t>الأمر</a:t>
            </a:r>
            <a:r>
              <a:rPr lang="en-US" sz="1400" i="1" dirty="0"/>
              <a:t>؟ </a:t>
            </a:r>
            <a:r>
              <a:rPr lang="ar-SA" sz="1400" i="1" dirty="0"/>
              <a:t>هل</a:t>
            </a:r>
            <a:r>
              <a:rPr lang="en-US" sz="1400" i="1" dirty="0"/>
              <a:t> </a:t>
            </a:r>
            <a:r>
              <a:rPr lang="en-US" sz="1400" i="1" dirty="0" err="1"/>
              <a:t>كان</a:t>
            </a:r>
            <a:r>
              <a:rPr lang="en-US" sz="1400" i="1" dirty="0"/>
              <a:t> </a:t>
            </a:r>
            <a:r>
              <a:rPr lang="en-US" sz="1400" i="1" dirty="0" err="1"/>
              <a:t>سهلا</a:t>
            </a:r>
            <a:r>
              <a:rPr lang="en-US" sz="1400" i="1" dirty="0"/>
              <a:t>؟ </a:t>
            </a:r>
            <a:r>
              <a:rPr lang="ar-SA" sz="1400" i="1" dirty="0"/>
              <a:t>هل </a:t>
            </a:r>
            <a:r>
              <a:rPr lang="en-US" sz="1400" i="1" dirty="0" err="1"/>
              <a:t>كان</a:t>
            </a:r>
            <a:r>
              <a:rPr lang="en-US" sz="1400" i="1" dirty="0"/>
              <a:t> </a:t>
            </a:r>
            <a:r>
              <a:rPr lang="en-US" sz="1400" i="1" dirty="0" err="1"/>
              <a:t>صعبا</a:t>
            </a:r>
            <a:r>
              <a:rPr lang="en-US" sz="1400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i="1" dirty="0" err="1"/>
              <a:t>كيف</a:t>
            </a:r>
            <a:r>
              <a:rPr lang="en-US" sz="1400" i="1" dirty="0"/>
              <a:t> </a:t>
            </a:r>
            <a:r>
              <a:rPr lang="en-US" sz="1400" i="1" dirty="0" err="1"/>
              <a:t>تعتقد</a:t>
            </a:r>
            <a:r>
              <a:rPr lang="en-US" sz="1400" i="1" dirty="0"/>
              <a:t> </a:t>
            </a:r>
            <a:r>
              <a:rPr lang="en-US" sz="1400" i="1" dirty="0" err="1"/>
              <a:t>أن</a:t>
            </a:r>
            <a:r>
              <a:rPr lang="en-US" sz="1400" i="1" dirty="0"/>
              <a:t> </a:t>
            </a:r>
            <a:r>
              <a:rPr lang="en-US" sz="1400" i="1" dirty="0" err="1"/>
              <a:t>هذا</a:t>
            </a:r>
            <a:r>
              <a:rPr lang="en-US" sz="1400" i="1" dirty="0"/>
              <a:t> </a:t>
            </a:r>
            <a:r>
              <a:rPr lang="en-US" sz="1400" i="1" dirty="0" err="1"/>
              <a:t>سيدعم</a:t>
            </a:r>
            <a:r>
              <a:rPr lang="en-US" sz="1400" i="1" dirty="0"/>
              <a:t> </a:t>
            </a:r>
            <a:r>
              <a:rPr lang="en-US" sz="1400" i="1" dirty="0" err="1"/>
              <a:t>عملية</a:t>
            </a:r>
            <a:r>
              <a:rPr lang="en-US" sz="1400" i="1" dirty="0"/>
              <a:t> </a:t>
            </a:r>
            <a:r>
              <a:rPr lang="en-US" sz="1400" i="1" dirty="0" err="1"/>
              <a:t>إدارة</a:t>
            </a:r>
            <a:r>
              <a:rPr lang="en-US" sz="1400" i="1" dirty="0"/>
              <a:t> </a:t>
            </a:r>
            <a:r>
              <a:rPr lang="en-US" sz="1400" i="1" dirty="0" err="1"/>
              <a:t>حالتك</a:t>
            </a:r>
            <a:r>
              <a:rPr lang="en-US" sz="1400" i="1" dirty="0"/>
              <a:t>؟ </a:t>
            </a:r>
            <a:r>
              <a:rPr lang="en-US" sz="1400" i="1" dirty="0" err="1"/>
              <a:t>أو</a:t>
            </a:r>
            <a:r>
              <a:rPr lang="en-US" sz="1400" i="1" dirty="0"/>
              <a:t> </a:t>
            </a:r>
            <a:r>
              <a:rPr lang="en-US" sz="1400" i="1" dirty="0" err="1"/>
              <a:t>ربما</a:t>
            </a:r>
            <a:r>
              <a:rPr lang="en-US" sz="1400" i="1" dirty="0"/>
              <a:t> </a:t>
            </a:r>
            <a:r>
              <a:rPr lang="ar-SA" sz="1400" i="1" dirty="0" err="1"/>
              <a:t>ي</a:t>
            </a:r>
            <a:r>
              <a:rPr lang="en-US" sz="1400" i="1" dirty="0" err="1"/>
              <a:t>جعل</a:t>
            </a:r>
            <a:r>
              <a:rPr lang="en-US" sz="1400" i="1" dirty="0"/>
              <a:t> </a:t>
            </a:r>
            <a:r>
              <a:rPr lang="en-US" sz="1400" i="1" dirty="0" err="1"/>
              <a:t>الأمر</a:t>
            </a:r>
            <a:r>
              <a:rPr lang="en-US" sz="1400" i="1" dirty="0"/>
              <a:t> </a:t>
            </a:r>
            <a:r>
              <a:rPr lang="en-US" sz="1400" i="1" dirty="0" err="1"/>
              <a:t>أكثر</a:t>
            </a:r>
            <a:r>
              <a:rPr lang="en-US" sz="1400" i="1" dirty="0"/>
              <a:t> </a:t>
            </a:r>
            <a:r>
              <a:rPr lang="en-US" sz="1400" i="1" dirty="0" err="1"/>
              <a:t>صعوبة</a:t>
            </a:r>
            <a:r>
              <a:rPr lang="en-US" sz="1400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dirty="0" err="1"/>
              <a:t>سجل</a:t>
            </a:r>
            <a:r>
              <a:rPr lang="en-US" sz="1400" dirty="0"/>
              <a:t> </a:t>
            </a:r>
            <a:r>
              <a:rPr lang="en-US" sz="1400" dirty="0" err="1"/>
              <a:t>الإجابات</a:t>
            </a:r>
            <a:r>
              <a:rPr lang="en-US" sz="1400" dirty="0"/>
              <a:t> </a:t>
            </a:r>
            <a:r>
              <a:rPr lang="en-US" sz="1400" dirty="0" err="1"/>
              <a:t>على</a:t>
            </a:r>
            <a:r>
              <a:rPr lang="en-US" sz="1400" dirty="0"/>
              <a:t> </a:t>
            </a:r>
            <a:r>
              <a:rPr lang="en-US" sz="1400" dirty="0" err="1"/>
              <a:t>اللوح</a:t>
            </a:r>
            <a:r>
              <a:rPr lang="en-US" sz="1400" dirty="0"/>
              <a:t> </a:t>
            </a:r>
            <a:r>
              <a:rPr lang="en-US" sz="1400" dirty="0" err="1"/>
              <a:t>الورقي</a:t>
            </a:r>
            <a:endParaRPr lang="en-US" sz="1400" dirty="0"/>
          </a:p>
          <a:p>
            <a:pPr algn="r" rtl="1"/>
            <a:r>
              <a:rPr lang="en-US" sz="1400" dirty="0" err="1"/>
              <a:t>سيلزم</a:t>
            </a:r>
            <a:r>
              <a:rPr lang="en-US" sz="1400" dirty="0"/>
              <a:t> </a:t>
            </a:r>
            <a:r>
              <a:rPr lang="en-US" sz="1400" dirty="0" err="1"/>
              <a:t>تسجيل</a:t>
            </a:r>
            <a:r>
              <a:rPr lang="en-US" sz="1400" dirty="0"/>
              <a:t> </a:t>
            </a:r>
            <a:r>
              <a:rPr lang="en-US" sz="1400" dirty="0" err="1"/>
              <a:t>الملاحظات</a:t>
            </a:r>
            <a:r>
              <a:rPr lang="en-US" sz="1400" dirty="0"/>
              <a:t> </a:t>
            </a:r>
            <a:r>
              <a:rPr lang="en-US" sz="1400" dirty="0" err="1"/>
              <a:t>وأي</a:t>
            </a:r>
            <a:r>
              <a:rPr lang="en-US" sz="1400" dirty="0"/>
              <a:t> </a:t>
            </a:r>
            <a:r>
              <a:rPr lang="en-US" sz="1400" dirty="0" err="1"/>
              <a:t>مشكلات</a:t>
            </a:r>
            <a:r>
              <a:rPr lang="en-US" sz="1400" dirty="0"/>
              <a:t> </a:t>
            </a:r>
            <a:r>
              <a:rPr lang="ar-SA" sz="1400" dirty="0"/>
              <a:t>تقنية</a:t>
            </a:r>
            <a:r>
              <a:rPr lang="en-US" sz="1400" dirty="0"/>
              <a:t> </a:t>
            </a:r>
            <a:r>
              <a:rPr lang="en-US" sz="1400" dirty="0" err="1"/>
              <a:t>ومشاركتها</a:t>
            </a:r>
            <a:r>
              <a:rPr lang="en-US" sz="1400" dirty="0"/>
              <a:t> </a:t>
            </a:r>
            <a:r>
              <a:rPr lang="en-US" sz="1400" dirty="0" err="1"/>
              <a:t>مع</a:t>
            </a:r>
            <a:r>
              <a:rPr lang="en-US" sz="1400" dirty="0"/>
              <a:t> </a:t>
            </a:r>
            <a:r>
              <a:rPr lang="en-US" sz="1400" dirty="0" err="1"/>
              <a:t>اللجنة</a:t>
            </a:r>
            <a:r>
              <a:rPr lang="en-US" sz="1400" dirty="0"/>
              <a:t> </a:t>
            </a:r>
            <a:r>
              <a:rPr lang="en-US" sz="1400" dirty="0" err="1"/>
              <a:t>التوجيهية</a:t>
            </a:r>
            <a:r>
              <a:rPr lang="ar-SA" sz="1400" dirty="0"/>
              <a:t> ل</a:t>
            </a:r>
            <a:r>
              <a:rPr lang="ar-SA" sz="14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</a:p>
          <a:p>
            <a:pPr algn="r" rtl="1"/>
            <a:endParaRPr lang="en-US" sz="1400" dirty="0"/>
          </a:p>
          <a:p>
            <a:pPr algn="r" rtl="1"/>
            <a:r>
              <a:rPr lang="en-US" sz="1400" b="1" dirty="0" err="1"/>
              <a:t>العمل</a:t>
            </a:r>
            <a:r>
              <a:rPr lang="en-US" sz="1400" b="1" dirty="0"/>
              <a:t> </a:t>
            </a:r>
            <a:r>
              <a:rPr lang="en-US" sz="1400" b="1" dirty="0" err="1"/>
              <a:t>الفردي</a:t>
            </a:r>
            <a:r>
              <a:rPr lang="ar-SA" sz="1400" b="1" dirty="0"/>
              <a:t> </a:t>
            </a:r>
            <a:endParaRPr lang="en-US" sz="14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i="1" dirty="0" err="1"/>
              <a:t>كيف</a:t>
            </a:r>
            <a:r>
              <a:rPr lang="en-US" sz="1400" i="1" dirty="0"/>
              <a:t> </a:t>
            </a:r>
            <a:r>
              <a:rPr lang="en-US" sz="1400" i="1" dirty="0" err="1"/>
              <a:t>يمكنك</a:t>
            </a:r>
            <a:r>
              <a:rPr lang="ar-SA" sz="1400" i="1" dirty="0" err="1"/>
              <a:t>م</a:t>
            </a:r>
            <a:r>
              <a:rPr lang="ar-SA" sz="1400" i="1" dirty="0"/>
              <a:t> (يمكننا) د</a:t>
            </a:r>
            <a:r>
              <a:rPr lang="en-US" sz="1400" i="1" dirty="0" err="1"/>
              <a:t>مج</a:t>
            </a:r>
            <a:r>
              <a:rPr lang="en-US" sz="1400" i="1" dirty="0"/>
              <a:t> </a:t>
            </a:r>
            <a:r>
              <a:rPr lang="en-US" sz="1400" i="1" dirty="0" err="1"/>
              <a:t>مؤشرات</a:t>
            </a:r>
            <a:r>
              <a:rPr lang="en-US" sz="1400" i="1" dirty="0"/>
              <a:t> </a:t>
            </a:r>
            <a:r>
              <a:rPr lang="en-US" sz="1400" i="1" dirty="0" err="1"/>
              <a:t>الأداء</a:t>
            </a:r>
            <a:r>
              <a:rPr lang="en-US" sz="1400" i="1" dirty="0"/>
              <a:t> </a:t>
            </a:r>
            <a:r>
              <a:rPr lang="en-US" sz="1400" i="1" dirty="0" err="1"/>
              <a:t>الرئيسية</a:t>
            </a:r>
            <a:r>
              <a:rPr lang="en-US" sz="1400" i="1" dirty="0"/>
              <a:t> </a:t>
            </a:r>
            <a:r>
              <a:rPr lang="en-US" sz="1400" i="1" dirty="0" err="1"/>
              <a:t>كأدوات</a:t>
            </a:r>
            <a:r>
              <a:rPr lang="en-US" sz="1400" i="1" dirty="0"/>
              <a:t> </a:t>
            </a:r>
            <a:r>
              <a:rPr lang="en-US" sz="1400" i="1" dirty="0" err="1"/>
              <a:t>في</a:t>
            </a:r>
            <a:r>
              <a:rPr lang="en-US" sz="1400" i="1" dirty="0"/>
              <a:t> </a:t>
            </a:r>
            <a:r>
              <a:rPr lang="en-US" sz="1400" i="1" dirty="0" err="1"/>
              <a:t>عمل</a:t>
            </a:r>
            <a:r>
              <a:rPr lang="en-US" sz="1400" i="1" dirty="0"/>
              <a:t> </a:t>
            </a:r>
            <a:r>
              <a:rPr lang="en-US" sz="1400" i="1" dirty="0" err="1"/>
              <a:t>إدارة</a:t>
            </a:r>
            <a:r>
              <a:rPr lang="en-US" sz="1400" i="1" dirty="0"/>
              <a:t> </a:t>
            </a:r>
            <a:r>
              <a:rPr lang="en-US" sz="1400" i="1" dirty="0" err="1"/>
              <a:t>الحالة</a:t>
            </a:r>
            <a:r>
              <a:rPr lang="en-US" sz="1400" i="1" dirty="0"/>
              <a:t> </a:t>
            </a:r>
            <a:r>
              <a:rPr lang="en-US" sz="1400" i="1" dirty="0" err="1"/>
              <a:t>لدينا</a:t>
            </a:r>
            <a:r>
              <a:rPr lang="en-US" sz="1400" i="1" dirty="0"/>
              <a:t>؟ </a:t>
            </a:r>
            <a:r>
              <a:rPr lang="en-US" sz="1400" i="1" dirty="0" err="1"/>
              <a:t>ما</a:t>
            </a:r>
            <a:r>
              <a:rPr lang="en-US" sz="1400" i="1" dirty="0"/>
              <a:t> </a:t>
            </a:r>
            <a:r>
              <a:rPr lang="en-US" sz="1400" i="1" dirty="0" err="1"/>
              <a:t>هي</a:t>
            </a:r>
            <a:r>
              <a:rPr lang="en-US" sz="1400" i="1" dirty="0"/>
              <a:t> </a:t>
            </a:r>
            <a:r>
              <a:rPr lang="en-US" sz="1400" i="1" dirty="0" err="1"/>
              <a:t>مؤشرات</a:t>
            </a:r>
            <a:r>
              <a:rPr lang="en-US" sz="1400" i="1" dirty="0"/>
              <a:t> </a:t>
            </a:r>
            <a:r>
              <a:rPr lang="en-US" sz="1400" i="1" dirty="0" err="1"/>
              <a:t>الأداء</a:t>
            </a:r>
            <a:r>
              <a:rPr lang="en-US" sz="1400" i="1" dirty="0"/>
              <a:t> </a:t>
            </a:r>
            <a:r>
              <a:rPr lang="en-US" sz="1400" i="1" dirty="0" err="1"/>
              <a:t>الرئيسية</a:t>
            </a:r>
            <a:r>
              <a:rPr lang="en-US" sz="1400" i="1" dirty="0"/>
              <a:t> </a:t>
            </a:r>
            <a:r>
              <a:rPr lang="en-US" sz="1400" i="1" dirty="0" err="1"/>
              <a:t>الثلاثة</a:t>
            </a:r>
            <a:r>
              <a:rPr lang="en-US" sz="1400" i="1" dirty="0"/>
              <a:t> </a:t>
            </a:r>
            <a:r>
              <a:rPr lang="en-US" sz="1400" i="1" dirty="0" err="1"/>
              <a:t>التي</a:t>
            </a:r>
            <a:r>
              <a:rPr lang="en-US" sz="1400" i="1" dirty="0"/>
              <a:t> </a:t>
            </a:r>
            <a:r>
              <a:rPr lang="en-US" sz="1400" i="1" dirty="0" err="1"/>
              <a:t>ست</a:t>
            </a:r>
            <a:r>
              <a:rPr lang="ar-SA" sz="1400" i="1" dirty="0"/>
              <a:t>قوم بتضمينها</a:t>
            </a:r>
            <a:r>
              <a:rPr lang="en-US" sz="1400" i="1" dirty="0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dirty="0" err="1"/>
              <a:t>امنح</a:t>
            </a:r>
            <a:r>
              <a:rPr lang="en-US" sz="1400" dirty="0"/>
              <a:t> </a:t>
            </a:r>
            <a:r>
              <a:rPr lang="en-US" sz="1400" dirty="0" err="1"/>
              <a:t>المشاركين</a:t>
            </a:r>
            <a:r>
              <a:rPr lang="en-US" sz="1400" dirty="0"/>
              <a:t> </a:t>
            </a:r>
            <a:r>
              <a:rPr lang="ar-SA" sz="1400" dirty="0"/>
              <a:t>٥</a:t>
            </a:r>
            <a:r>
              <a:rPr lang="en-US" sz="1400" dirty="0"/>
              <a:t> </a:t>
            </a:r>
            <a:r>
              <a:rPr lang="en-US" sz="1400" dirty="0" err="1"/>
              <a:t>دقائق</a:t>
            </a:r>
            <a:r>
              <a:rPr lang="en-US" sz="1400" dirty="0"/>
              <a:t> </a:t>
            </a:r>
            <a:r>
              <a:rPr lang="en-US" sz="1400" dirty="0" err="1"/>
              <a:t>لتدوين</a:t>
            </a:r>
            <a:r>
              <a:rPr lang="en-US" sz="1400" dirty="0"/>
              <a:t> </a:t>
            </a:r>
            <a:r>
              <a:rPr lang="en-US" sz="1400" dirty="0" err="1"/>
              <a:t>الملاحظات</a:t>
            </a:r>
            <a:r>
              <a:rPr lang="ar-SA" sz="1400" dirty="0"/>
              <a:t> في</a:t>
            </a:r>
            <a:r>
              <a:rPr lang="ar-SA" sz="1400" b="1" dirty="0"/>
              <a:t>ال</a:t>
            </a:r>
            <a:r>
              <a:rPr lang="en-US" sz="1400" b="1" dirty="0" err="1"/>
              <a:t>صفحة</a:t>
            </a:r>
            <a:r>
              <a:rPr lang="ar-SA" sz="1400" b="1" dirty="0"/>
              <a:t> ٣ من دليل العمل</a:t>
            </a:r>
            <a:r>
              <a:rPr lang="en-US" sz="1400" b="1" dirty="0"/>
              <a:t> </a:t>
            </a:r>
            <a:r>
              <a:rPr lang="ar-SA" sz="1400" b="1" dirty="0"/>
              <a:t>:</a:t>
            </a:r>
            <a:r>
              <a:rPr lang="en-US" sz="1400" b="1" dirty="0"/>
              <a:t> </a:t>
            </a:r>
            <a:r>
              <a:rPr lang="en-US" sz="1400" b="1" dirty="0" err="1"/>
              <a:t>خطة</a:t>
            </a:r>
            <a:r>
              <a:rPr lang="en-US" sz="1400" b="1" dirty="0"/>
              <a:t> </a:t>
            </a:r>
            <a:r>
              <a:rPr lang="en-US" sz="1400" b="1" dirty="0" err="1"/>
              <a:t>تكامل</a:t>
            </a:r>
            <a:r>
              <a:rPr lang="ar-SA" sz="1400" b="1" dirty="0"/>
              <a:t> </a:t>
            </a:r>
            <a:r>
              <a:rPr lang="ar-SA" sz="14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 sz="1400" i="0" dirty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400" b="1" i="0" dirty="0" err="1"/>
              <a:t>مناقشة</a:t>
            </a:r>
            <a:r>
              <a:rPr lang="en-US" sz="1400" b="1" i="0" dirty="0"/>
              <a:t> </a:t>
            </a:r>
            <a:r>
              <a:rPr lang="en-US" sz="1400" b="1" i="0" dirty="0" err="1"/>
              <a:t>عامة</a:t>
            </a:r>
            <a:endParaRPr lang="en-US" sz="1400" b="1" i="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i="0" dirty="0" err="1"/>
              <a:t>اطلب</a:t>
            </a:r>
            <a:r>
              <a:rPr lang="en-US" sz="1400" i="0" dirty="0"/>
              <a:t> </a:t>
            </a:r>
            <a:r>
              <a:rPr lang="en-US" sz="1400" i="0" dirty="0" err="1"/>
              <a:t>من</a:t>
            </a:r>
            <a:r>
              <a:rPr lang="en-US" sz="1400" i="0" dirty="0"/>
              <a:t> </a:t>
            </a:r>
            <a:r>
              <a:rPr lang="en-US" sz="1400" i="0" dirty="0" err="1"/>
              <a:t>المشاركين</a:t>
            </a:r>
            <a:r>
              <a:rPr lang="en-US" sz="1400" i="0" dirty="0"/>
              <a:t> </a:t>
            </a:r>
            <a:r>
              <a:rPr lang="en-US" sz="1400" i="0" dirty="0" err="1"/>
              <a:t>مشاركة</a:t>
            </a:r>
            <a:r>
              <a:rPr lang="en-US" sz="1400" i="0" dirty="0"/>
              <a:t> </a:t>
            </a:r>
            <a:r>
              <a:rPr lang="en-US" sz="1400" i="0" dirty="0" err="1"/>
              <a:t>أفكارهم</a:t>
            </a:r>
            <a:r>
              <a:rPr lang="en-US" sz="1400" i="0" dirty="0"/>
              <a:t> </a:t>
            </a:r>
            <a:r>
              <a:rPr lang="en-US" sz="1400" i="0" dirty="0" err="1"/>
              <a:t>بشأن</a:t>
            </a:r>
            <a:r>
              <a:rPr lang="en-US" sz="1400" i="0" dirty="0"/>
              <a:t> </a:t>
            </a:r>
            <a:r>
              <a:rPr lang="en-US" sz="1400" i="0" dirty="0" err="1"/>
              <a:t>خطة</a:t>
            </a:r>
            <a:r>
              <a:rPr lang="en-US" sz="1400" i="0" dirty="0"/>
              <a:t> </a:t>
            </a:r>
            <a:r>
              <a:rPr lang="en-US" sz="1400" i="0" dirty="0" err="1"/>
              <a:t>التكامل</a:t>
            </a:r>
            <a:endParaRPr lang="en-US" sz="1600" b="1" i="0" dirty="0">
              <a:solidFill>
                <a:srgbClr val="191919"/>
              </a:solidFill>
            </a:endParaRPr>
          </a:p>
          <a:p>
            <a:endParaRPr lang="en-US" sz="1300" b="1" i="0" dirty="0">
              <a:solidFill>
                <a:srgbClr val="19191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لماذا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المبدأ</a:t>
            </a:r>
            <a:r>
              <a:rPr lang="en-US" i="1"/>
              <a:t> </a:t>
            </a:r>
            <a:r>
              <a:rPr lang="en-US" i="1" err="1"/>
              <a:t>مهم</a:t>
            </a:r>
            <a:r>
              <a:rPr lang="en-US" i="1"/>
              <a:t>؟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لزم</a:t>
            </a:r>
            <a:r>
              <a:rPr lang="en-US"/>
              <a:t> </a:t>
            </a:r>
            <a:r>
              <a:rPr lang="en-US" err="1"/>
              <a:t>الأمر</a:t>
            </a:r>
            <a:r>
              <a:rPr lang="en-US"/>
              <a:t> ، </a:t>
            </a:r>
            <a:r>
              <a:rPr lang="en-US" err="1"/>
              <a:t>قدم</a:t>
            </a:r>
            <a:r>
              <a:rPr lang="en-US"/>
              <a:t> </a:t>
            </a:r>
            <a:r>
              <a:rPr lang="en-US" err="1"/>
              <a:t>للمشاركين</a:t>
            </a:r>
            <a:r>
              <a:rPr lang="en-US"/>
              <a:t> </a:t>
            </a:r>
            <a:r>
              <a:rPr lang="en-US" err="1"/>
              <a:t>الإجابة</a:t>
            </a:r>
            <a:r>
              <a:rPr lang="en-US"/>
              <a:t> </a:t>
            </a:r>
            <a:r>
              <a:rPr lang="en-US" err="1"/>
              <a:t>الصحيحة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أكمل</a:t>
            </a:r>
            <a:r>
              <a:rPr lang="en-US"/>
              <a:t> </a:t>
            </a:r>
            <a:r>
              <a:rPr lang="en-US" err="1"/>
              <a:t>إجابتهم</a:t>
            </a:r>
            <a:r>
              <a:rPr lang="en-US"/>
              <a:t> </a:t>
            </a:r>
            <a:r>
              <a:rPr lang="en-US" err="1"/>
              <a:t>باستخدام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الموجودة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327E926-6F45-55E2-0B28-9520E1B0A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1056083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4DE33-2321-9BB4-F1CC-699302F93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C9CAF3-63C8-7B27-F4D4-CCFE8CCC6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70638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ar-SA" b="1" i="0"/>
              <a:t>شرح</a:t>
            </a:r>
            <a:endParaRPr lang="en-US" b="1" i="0"/>
          </a:p>
          <a:p>
            <a:pPr marL="285750" indent="-285750" algn="r" rtl="1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الأشياء</a:t>
            </a:r>
            <a:r>
              <a:rPr lang="en-US" i="1"/>
              <a:t> </a:t>
            </a:r>
            <a:r>
              <a:rPr lang="en-US" i="1" err="1"/>
              <a:t>المهمة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يجب</a:t>
            </a:r>
            <a:r>
              <a:rPr lang="en-US" i="1"/>
              <a:t> </a:t>
            </a:r>
            <a:r>
              <a:rPr lang="en-US" i="1" err="1"/>
              <a:t>مراعاتها</a:t>
            </a:r>
            <a:r>
              <a:rPr lang="en-US" i="1"/>
              <a:t> </a:t>
            </a:r>
            <a:r>
              <a:rPr lang="en-US" i="1" err="1"/>
              <a:t>فيما</a:t>
            </a:r>
            <a:r>
              <a:rPr lang="en-US" i="1"/>
              <a:t> </a:t>
            </a:r>
            <a:r>
              <a:rPr lang="en-US" i="1" err="1"/>
              <a:t>يتعلق</a:t>
            </a:r>
            <a:r>
              <a:rPr lang="en-US" i="1"/>
              <a:t> </a:t>
            </a:r>
            <a:r>
              <a:rPr lang="en-US" i="1" err="1"/>
              <a:t>بإدارة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لإدارة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ومراقبتها</a:t>
            </a:r>
            <a:endParaRPr lang="en-US" i="1"/>
          </a:p>
          <a:p>
            <a:pPr marL="285750" indent="-285750" algn="r" rtl="1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285750" indent="-2857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/>
              <a:t>هل</a:t>
            </a:r>
            <a:r>
              <a:rPr lang="en-US" i="1"/>
              <a:t> </a:t>
            </a: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أسئلة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نواصل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3481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6586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en-US" b="1" i="0" err="1"/>
              <a:t>عمل</a:t>
            </a:r>
            <a:r>
              <a:rPr lang="en-US" b="1" i="0"/>
              <a:t> </a:t>
            </a:r>
            <a:r>
              <a:rPr lang="en-US" b="1" i="0" err="1"/>
              <a:t>فردي</a:t>
            </a:r>
            <a:endParaRPr lang="en-US" b="1" i="0"/>
          </a:p>
          <a:p>
            <a:pPr marL="171450" indent="-171450" algn="r" rtl="1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نود</a:t>
            </a:r>
            <a:r>
              <a:rPr lang="en-US" i="1"/>
              <a:t> </a:t>
            </a:r>
            <a:r>
              <a:rPr lang="en-US" i="1" err="1"/>
              <a:t>إكمال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الاختبار</a:t>
            </a:r>
            <a:r>
              <a:rPr lang="en-US" i="1"/>
              <a:t> </a:t>
            </a:r>
            <a:r>
              <a:rPr lang="en-US" i="1" err="1"/>
              <a:t>ال</a:t>
            </a:r>
            <a:r>
              <a:rPr lang="ar-SA" i="1"/>
              <a:t>بعدي</a:t>
            </a:r>
          </a:p>
          <a:p>
            <a:pPr marL="171450" indent="-171450" algn="r" rtl="1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حقًا</a:t>
            </a:r>
            <a:r>
              <a:rPr lang="en-US" i="1"/>
              <a:t> </a:t>
            </a:r>
            <a:r>
              <a:rPr lang="en-US" i="1" err="1"/>
              <a:t>لك</a:t>
            </a:r>
            <a:r>
              <a:rPr lang="ar-SA" i="1" err="1"/>
              <a:t>م</a:t>
            </a:r>
            <a:r>
              <a:rPr lang="en-US" i="1"/>
              <a:t> </a:t>
            </a:r>
            <a:r>
              <a:rPr lang="en-US" i="1" err="1"/>
              <a:t>لفهم</a:t>
            </a:r>
            <a:r>
              <a:rPr lang="en-US" i="1"/>
              <a:t> </a:t>
            </a:r>
            <a:r>
              <a:rPr lang="en-US" i="1" err="1"/>
              <a:t>مجالات</a:t>
            </a:r>
            <a:r>
              <a:rPr lang="en-US" i="1"/>
              <a:t> </a:t>
            </a:r>
            <a:r>
              <a:rPr lang="en-US" i="1" err="1"/>
              <a:t>معرفتك</a:t>
            </a:r>
            <a:r>
              <a:rPr lang="ar-SA" i="1" err="1"/>
              <a:t>م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قمت</a:t>
            </a:r>
            <a:r>
              <a:rPr lang="ar-SA" i="1" err="1"/>
              <a:t>م</a:t>
            </a:r>
            <a:r>
              <a:rPr lang="en-US" i="1"/>
              <a:t> </a:t>
            </a:r>
            <a:r>
              <a:rPr lang="en-US" i="1" err="1"/>
              <a:t>بتحسينها</a:t>
            </a:r>
            <a:r>
              <a:rPr lang="en-US" i="1"/>
              <a:t> </a:t>
            </a:r>
            <a:r>
              <a:rPr lang="en-US" i="1" err="1"/>
              <a:t>وتحليلها</a:t>
            </a:r>
            <a:r>
              <a:rPr lang="en-US" i="1"/>
              <a:t> </a:t>
            </a:r>
            <a:r>
              <a:rPr lang="en-US" i="1" err="1"/>
              <a:t>لمعرفة</a:t>
            </a:r>
            <a:r>
              <a:rPr lang="en-US" i="1"/>
              <a:t> </a:t>
            </a:r>
            <a:r>
              <a:rPr lang="en-US" i="1" err="1"/>
              <a:t>ما</a:t>
            </a:r>
            <a:r>
              <a:rPr lang="en-US" i="1"/>
              <a:t> </a:t>
            </a:r>
            <a:r>
              <a:rPr lang="en-US" i="1" err="1"/>
              <a:t>الذي</a:t>
            </a:r>
            <a:r>
              <a:rPr lang="en-US" i="1"/>
              <a:t> </a:t>
            </a:r>
            <a:r>
              <a:rPr lang="en-US" i="1" err="1"/>
              <a:t>تغير</a:t>
            </a:r>
            <a:r>
              <a:rPr lang="en-US" i="1"/>
              <a:t> </a:t>
            </a:r>
            <a:r>
              <a:rPr lang="en-US" i="1" err="1"/>
              <a:t>منذ</a:t>
            </a:r>
            <a:r>
              <a:rPr lang="en-US" i="1"/>
              <a:t> </a:t>
            </a:r>
            <a:r>
              <a:rPr lang="en-US" i="1" err="1"/>
              <a:t>بداية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التدريب</a:t>
            </a:r>
            <a:endParaRPr lang="en-US" i="1"/>
          </a:p>
          <a:p>
            <a:pPr marL="171450" indent="-171450" algn="r" rtl="1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i="1" err="1"/>
              <a:t>كما</a:t>
            </a:r>
            <a:r>
              <a:rPr lang="en-US" i="1"/>
              <a:t> </a:t>
            </a:r>
            <a:r>
              <a:rPr lang="en-US" i="1" err="1"/>
              <a:t>أنه</a:t>
            </a:r>
            <a:r>
              <a:rPr lang="en-US" i="1"/>
              <a:t> </a:t>
            </a:r>
            <a:r>
              <a:rPr lang="en-US" i="1" err="1"/>
              <a:t>يساعد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تحسين</a:t>
            </a:r>
            <a:r>
              <a:rPr lang="en-US" i="1"/>
              <a:t> </a:t>
            </a:r>
            <a:r>
              <a:rPr lang="en-US" i="1" err="1"/>
              <a:t>تقديم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التدريب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كل</a:t>
            </a:r>
            <a:r>
              <a:rPr lang="en-US" i="1"/>
              <a:t> </a:t>
            </a:r>
            <a:r>
              <a:rPr lang="en-US" i="1" err="1"/>
              <a:t>مرة</a:t>
            </a:r>
            <a:r>
              <a:rPr lang="en-US" i="1"/>
              <a:t>.</a:t>
            </a:r>
          </a:p>
          <a:p>
            <a:pPr marL="171450" indent="-171450" algn="r" rtl="1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ar-SA" b="0" i="0" err="1"/>
              <a:t>ت</a:t>
            </a:r>
            <a:r>
              <a:rPr lang="en-US" b="0" i="0" err="1"/>
              <a:t>وز</a:t>
            </a:r>
            <a:r>
              <a:rPr lang="ar-SA" b="0" i="0" err="1"/>
              <a:t>ي</a:t>
            </a:r>
            <a:r>
              <a:rPr lang="en-US" b="0" i="0" err="1"/>
              <a:t>ع</a:t>
            </a:r>
            <a:r>
              <a:rPr lang="en-US" b="0" i="0"/>
              <a:t> </a:t>
            </a:r>
            <a:r>
              <a:rPr lang="en-US" b="1" i="0" err="1"/>
              <a:t>ملف</a:t>
            </a:r>
            <a:r>
              <a:rPr lang="ar-SA" b="1" i="0"/>
              <a:t> </a:t>
            </a:r>
            <a:r>
              <a:rPr lang="en-US" b="1" i="1" err="1"/>
              <a:t>الاختبار</a:t>
            </a:r>
            <a:r>
              <a:rPr lang="en-US" b="1" i="1"/>
              <a:t> </a:t>
            </a:r>
            <a:r>
              <a:rPr lang="en-US" b="1" i="1" err="1"/>
              <a:t>ال</a:t>
            </a:r>
            <a:r>
              <a:rPr lang="ar-SA" b="1" i="1"/>
              <a:t>بعدي</a:t>
            </a:r>
          </a:p>
          <a:p>
            <a:pPr marL="171450" indent="-171450" algn="r" rtl="1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0" i="0" err="1"/>
              <a:t>امنح</a:t>
            </a:r>
            <a:r>
              <a:rPr lang="en-US" b="0" i="0"/>
              <a:t> </a:t>
            </a:r>
            <a:r>
              <a:rPr lang="en-US" b="0" i="0" err="1"/>
              <a:t>المشاركين</a:t>
            </a:r>
            <a:r>
              <a:rPr lang="en-US" b="0" i="0"/>
              <a:t> </a:t>
            </a:r>
            <a:r>
              <a:rPr lang="en-US" b="0" i="0" err="1"/>
              <a:t>وقتًا</a:t>
            </a:r>
            <a:r>
              <a:rPr lang="en-US" b="0" i="0"/>
              <a:t> </a:t>
            </a:r>
            <a:r>
              <a:rPr lang="en-US" b="0" i="0" err="1"/>
              <a:t>لإكمال</a:t>
            </a:r>
            <a:r>
              <a:rPr lang="en-US" b="0" i="0"/>
              <a:t> </a:t>
            </a:r>
            <a:r>
              <a:rPr lang="en-US" b="0" i="0" err="1"/>
              <a:t>الاختبار</a:t>
            </a:r>
            <a:r>
              <a:rPr lang="en-US" b="0" i="0"/>
              <a:t> </a:t>
            </a:r>
            <a:r>
              <a:rPr lang="en-US" b="0" i="0" err="1"/>
              <a:t>ال</a:t>
            </a:r>
            <a:r>
              <a:rPr lang="ar-SA" b="0" i="0"/>
              <a:t>قبلي</a:t>
            </a:r>
            <a:endParaRPr lang="en-US" b="0" i="0"/>
          </a:p>
          <a:p>
            <a:pPr marL="0" indent="0"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4747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ar-SA" b="1" i="0" dirty="0">
                <a:highlight>
                  <a:schemeClr val="lt1"/>
                </a:highlight>
              </a:rPr>
              <a:t>ال</a:t>
            </a:r>
            <a:r>
              <a:rPr lang="en-US" b="1" i="0" dirty="0" err="1">
                <a:highlight>
                  <a:schemeClr val="lt1"/>
                </a:highlight>
              </a:rPr>
              <a:t>تحضير</a:t>
            </a:r>
            <a:endParaRPr lang="en-US" b="1" i="0" dirty="0">
              <a:highlight>
                <a:schemeClr val="lt1"/>
              </a:highlight>
            </a:endParaRPr>
          </a:p>
          <a:p>
            <a:pPr marL="171450" lvl="0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/>
              <a:t>قبل</a:t>
            </a:r>
            <a:r>
              <a:rPr lang="en-US" i="0" dirty="0"/>
              <a:t> </a:t>
            </a:r>
            <a:r>
              <a:rPr lang="en-US" i="0" dirty="0" err="1"/>
              <a:t>انتهاء</a:t>
            </a:r>
            <a:r>
              <a:rPr lang="en-US" i="0" dirty="0"/>
              <a:t> </a:t>
            </a:r>
            <a:r>
              <a:rPr lang="en-US" i="0" dirty="0" err="1"/>
              <a:t>التدريب</a:t>
            </a:r>
            <a:r>
              <a:rPr lang="ar-SA" i="0" dirty="0"/>
              <a:t>، </a:t>
            </a:r>
            <a:r>
              <a:rPr lang="en-US" i="0" dirty="0" err="1"/>
              <a:t>ضع</a:t>
            </a:r>
            <a:r>
              <a:rPr lang="en-US" i="0" dirty="0"/>
              <a:t> </a:t>
            </a:r>
            <a:r>
              <a:rPr lang="en-US" i="0" dirty="0" err="1"/>
              <a:t>خطة</a:t>
            </a:r>
            <a:r>
              <a:rPr lang="en-US" i="0" dirty="0"/>
              <a:t> </a:t>
            </a:r>
            <a:r>
              <a:rPr lang="en-US" i="0" dirty="0" err="1"/>
              <a:t>مبدئية</a:t>
            </a:r>
            <a:r>
              <a:rPr lang="en-US" i="0" dirty="0"/>
              <a:t> </a:t>
            </a:r>
            <a:r>
              <a:rPr lang="en-US" i="0" dirty="0" err="1"/>
              <a:t>حول</a:t>
            </a:r>
            <a:r>
              <a:rPr lang="en-US" i="0" dirty="0"/>
              <a:t> </a:t>
            </a:r>
            <a:r>
              <a:rPr lang="en-US" i="0" dirty="0" err="1"/>
              <a:t>كيفية</a:t>
            </a:r>
            <a:r>
              <a:rPr lang="en-US" i="0" dirty="0"/>
              <a:t> </a:t>
            </a:r>
            <a:r>
              <a:rPr lang="en-US" i="0" dirty="0" err="1"/>
              <a:t>دعم</a:t>
            </a:r>
            <a:r>
              <a:rPr lang="en-US" i="0" dirty="0"/>
              <a:t> </a:t>
            </a:r>
            <a:r>
              <a:rPr lang="en-US" i="0" dirty="0" err="1"/>
              <a:t>المشاركين</a:t>
            </a:r>
            <a:r>
              <a:rPr lang="en-US" i="0" dirty="0"/>
              <a:t> </a:t>
            </a:r>
            <a:r>
              <a:rPr lang="en-US" i="0" dirty="0" err="1"/>
              <a:t>بدمج</a:t>
            </a:r>
            <a:r>
              <a:rPr lang="en-US" i="0" dirty="0"/>
              <a:t> </a:t>
            </a:r>
            <a:r>
              <a:rPr lang="ar-SA" i="0" dirty="0"/>
              <a:t>نظام إدارة المعلومات لحماية الطفل + </a:t>
            </a:r>
            <a:r>
              <a:rPr lang="en-US" i="0" dirty="0" err="1"/>
              <a:t>في</a:t>
            </a:r>
            <a:r>
              <a:rPr lang="en-US" i="0" dirty="0"/>
              <a:t> </a:t>
            </a:r>
            <a:r>
              <a:rPr lang="en-US" i="0" dirty="0" err="1"/>
              <a:t>ممارستهم</a:t>
            </a:r>
            <a:r>
              <a:rPr lang="en-US" i="0" dirty="0"/>
              <a:t> </a:t>
            </a:r>
            <a:r>
              <a:rPr lang="en-US" i="0" dirty="0" err="1"/>
              <a:t>اليومية</a:t>
            </a:r>
            <a:r>
              <a:rPr lang="en-US" i="0" dirty="0"/>
              <a:t>.</a:t>
            </a:r>
          </a:p>
          <a:p>
            <a:pPr marL="171450" lvl="0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/>
              <a:t>فكر</a:t>
            </a:r>
            <a:r>
              <a:rPr lang="en-US" i="0" dirty="0"/>
              <a:t> </a:t>
            </a:r>
            <a:r>
              <a:rPr lang="en-US" i="0" dirty="0" err="1"/>
              <a:t>فيما</a:t>
            </a:r>
            <a:r>
              <a:rPr lang="en-US" i="0" dirty="0"/>
              <a:t> </a:t>
            </a:r>
            <a:r>
              <a:rPr lang="en-US" i="0" dirty="0" err="1"/>
              <a:t>يلي</a:t>
            </a:r>
            <a:r>
              <a:rPr lang="en-US" i="0" dirty="0"/>
              <a:t>:</a:t>
            </a:r>
          </a:p>
          <a:p>
            <a:pPr marL="628650" lvl="1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/>
              <a:t>أين</a:t>
            </a:r>
            <a:r>
              <a:rPr lang="en-US" i="0" dirty="0"/>
              <a:t> </a:t>
            </a:r>
            <a:r>
              <a:rPr lang="en-US" i="0" dirty="0" err="1"/>
              <a:t>يمكنهم</a:t>
            </a:r>
            <a:r>
              <a:rPr lang="en-US" i="0" dirty="0"/>
              <a:t> </a:t>
            </a:r>
            <a:r>
              <a:rPr lang="en-US" i="0" dirty="0" err="1"/>
              <a:t>العثور</a:t>
            </a:r>
            <a:r>
              <a:rPr lang="en-US" i="0" dirty="0"/>
              <a:t> </a:t>
            </a:r>
            <a:r>
              <a:rPr lang="en-US" i="0" dirty="0" err="1"/>
              <a:t>على</a:t>
            </a:r>
            <a:r>
              <a:rPr lang="en-US" i="0" dirty="0"/>
              <a:t> </a:t>
            </a:r>
            <a:r>
              <a:rPr lang="en-US" i="0" dirty="0" err="1"/>
              <a:t>جميع</a:t>
            </a:r>
            <a:r>
              <a:rPr lang="en-US" i="0" dirty="0"/>
              <a:t> </a:t>
            </a:r>
            <a:r>
              <a:rPr lang="en-US" i="0" dirty="0" err="1"/>
              <a:t>مقاطع</a:t>
            </a:r>
            <a:r>
              <a:rPr lang="en-US" i="0" dirty="0"/>
              <a:t> </a:t>
            </a:r>
            <a:r>
              <a:rPr lang="en-US" i="0" dirty="0" err="1"/>
              <a:t>الفيديو</a:t>
            </a:r>
            <a:r>
              <a:rPr lang="en-US" i="0" dirty="0"/>
              <a:t> </a:t>
            </a:r>
            <a:r>
              <a:rPr lang="en-US" i="0" dirty="0" err="1"/>
              <a:t>والأدوات</a:t>
            </a:r>
            <a:r>
              <a:rPr lang="en-US" i="0" dirty="0"/>
              <a:t> </a:t>
            </a:r>
            <a:r>
              <a:rPr lang="ar-SA" i="0" dirty="0"/>
              <a:t>(الإشارة إلى </a:t>
            </a:r>
            <a:r>
              <a:rPr lang="ar-SA" b="1" i="0" dirty="0"/>
              <a:t>ال</a:t>
            </a:r>
            <a:r>
              <a:rPr lang="en-US" b="1" i="0" dirty="0" err="1"/>
              <a:t>صفحة</a:t>
            </a:r>
            <a:r>
              <a:rPr lang="en-US" b="1" i="0" dirty="0"/>
              <a:t> </a:t>
            </a:r>
            <a:r>
              <a:rPr lang="ar-SA" b="1" i="0" dirty="0"/>
              <a:t>٥٨ من دليل العمل: </a:t>
            </a:r>
            <a:r>
              <a:rPr lang="en-US" b="1" i="0" dirty="0" err="1"/>
              <a:t>روابط</a:t>
            </a:r>
            <a:r>
              <a:rPr lang="en-US" b="1" i="0" dirty="0"/>
              <a:t> </a:t>
            </a:r>
            <a:r>
              <a:rPr lang="en-US" b="1" i="0" dirty="0" err="1"/>
              <a:t>مفيد</a:t>
            </a:r>
            <a:r>
              <a:rPr lang="ar-SA" i="0" dirty="0" err="1"/>
              <a:t>ة</a:t>
            </a:r>
            <a:r>
              <a:rPr lang="ar-SA" i="0" dirty="0"/>
              <a:t>)</a:t>
            </a:r>
            <a:endParaRPr lang="en-US" i="0" dirty="0"/>
          </a:p>
          <a:p>
            <a:pPr marL="628650" lvl="1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/>
              <a:t>هل</a:t>
            </a:r>
            <a:r>
              <a:rPr lang="en-US" i="0" dirty="0"/>
              <a:t> </a:t>
            </a:r>
            <a:r>
              <a:rPr lang="en-US" i="0" dirty="0" err="1"/>
              <a:t>سيقدمون</a:t>
            </a:r>
            <a:r>
              <a:rPr lang="en-US" i="0" dirty="0"/>
              <a:t> </a:t>
            </a:r>
            <a:r>
              <a:rPr lang="en-US" i="0" dirty="0" err="1"/>
              <a:t>ملاحظات</a:t>
            </a:r>
            <a:r>
              <a:rPr lang="en-US" i="0" dirty="0"/>
              <a:t> </a:t>
            </a:r>
            <a:r>
              <a:rPr lang="en-US" i="0" dirty="0" err="1"/>
              <a:t>أسبوعية</a:t>
            </a:r>
            <a:r>
              <a:rPr lang="en-US" i="0" dirty="0"/>
              <a:t> </a:t>
            </a:r>
            <a:r>
              <a:rPr lang="en-US" i="0" dirty="0" err="1"/>
              <a:t>أو</a:t>
            </a:r>
            <a:r>
              <a:rPr lang="ar-SA" i="0" dirty="0"/>
              <a:t>كل</a:t>
            </a:r>
            <a:r>
              <a:rPr lang="en-US" i="0" dirty="0"/>
              <a:t> </a:t>
            </a:r>
            <a:r>
              <a:rPr lang="en-US" i="0" dirty="0" err="1"/>
              <a:t>أسبوعي</a:t>
            </a:r>
            <a:r>
              <a:rPr lang="ar-SA" i="0" dirty="0"/>
              <a:t>ن</a:t>
            </a:r>
            <a:r>
              <a:rPr lang="en-US" i="0" dirty="0"/>
              <a:t> </a:t>
            </a:r>
            <a:r>
              <a:rPr lang="en-US" i="0" dirty="0" err="1"/>
              <a:t>وجلسة</a:t>
            </a:r>
            <a:r>
              <a:rPr lang="en-US" i="0" dirty="0"/>
              <a:t> </a:t>
            </a:r>
            <a:r>
              <a:rPr lang="en-US" i="0" dirty="0" err="1"/>
              <a:t>تدريب</a:t>
            </a:r>
            <a:r>
              <a:rPr lang="en-US" i="0" dirty="0"/>
              <a:t> </a:t>
            </a:r>
            <a:r>
              <a:rPr lang="en-US" i="0" dirty="0" err="1"/>
              <a:t>لمدة</a:t>
            </a:r>
            <a:r>
              <a:rPr lang="en-US" i="0" dirty="0"/>
              <a:t> </a:t>
            </a:r>
            <a:r>
              <a:rPr lang="en-US" i="0" dirty="0" err="1"/>
              <a:t>ساعة</a:t>
            </a:r>
            <a:r>
              <a:rPr lang="en-US" i="0" dirty="0"/>
              <a:t> </a:t>
            </a:r>
            <a:r>
              <a:rPr lang="en-US" i="0" dirty="0" err="1"/>
              <a:t>واحدة</a:t>
            </a:r>
            <a:r>
              <a:rPr lang="en-US" i="0" dirty="0"/>
              <a:t>؟</a:t>
            </a:r>
          </a:p>
          <a:p>
            <a:pPr marL="628650" lvl="1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/>
              <a:t>كيف</a:t>
            </a:r>
            <a:r>
              <a:rPr lang="en-US" i="0" dirty="0"/>
              <a:t> </a:t>
            </a:r>
            <a:r>
              <a:rPr lang="en-US" i="0" dirty="0" err="1"/>
              <a:t>سيتم</a:t>
            </a:r>
            <a:r>
              <a:rPr lang="en-US" i="0" dirty="0"/>
              <a:t> </a:t>
            </a:r>
            <a:r>
              <a:rPr lang="en-US" i="0" dirty="0" err="1"/>
              <a:t>ملاحظتهم</a:t>
            </a:r>
            <a:r>
              <a:rPr lang="en-US" i="0" dirty="0"/>
              <a:t> </a:t>
            </a:r>
            <a:r>
              <a:rPr lang="en-US" i="0" dirty="0" err="1"/>
              <a:t>وتدريبهم</a:t>
            </a:r>
            <a:r>
              <a:rPr lang="en-US" i="0" dirty="0"/>
              <a:t> </a:t>
            </a:r>
            <a:r>
              <a:rPr lang="en-US" i="0" dirty="0" err="1"/>
              <a:t>بشكل</a:t>
            </a:r>
            <a:r>
              <a:rPr lang="en-US" i="0" dirty="0"/>
              <a:t> </a:t>
            </a:r>
            <a:r>
              <a:rPr lang="en-US" i="0" dirty="0" err="1"/>
              <a:t>مباشر</a:t>
            </a:r>
            <a:r>
              <a:rPr lang="en-US" i="0" dirty="0"/>
              <a:t> </a:t>
            </a:r>
            <a:r>
              <a:rPr lang="en-US" i="0" dirty="0" err="1"/>
              <a:t>في</a:t>
            </a:r>
            <a:r>
              <a:rPr lang="en-US" i="0" dirty="0"/>
              <a:t> </a:t>
            </a:r>
            <a:r>
              <a:rPr lang="en-US" i="0" dirty="0" err="1"/>
              <a:t>عملهم</a:t>
            </a:r>
            <a:r>
              <a:rPr lang="en-US" i="0" dirty="0"/>
              <a:t> </a:t>
            </a:r>
            <a:r>
              <a:rPr lang="en-US" i="0" dirty="0" err="1"/>
              <a:t>اليومي</a:t>
            </a:r>
            <a:r>
              <a:rPr lang="en-US" i="0" dirty="0"/>
              <a:t> </a:t>
            </a:r>
            <a:r>
              <a:rPr lang="ar-SA" i="0" dirty="0"/>
              <a:t>بإدارة الحالة</a:t>
            </a:r>
            <a:r>
              <a:rPr lang="en-US" i="0" dirty="0"/>
              <a:t> </a:t>
            </a:r>
            <a:r>
              <a:rPr lang="en-US" i="0" dirty="0" err="1"/>
              <a:t>مع</a:t>
            </a:r>
            <a:r>
              <a:rPr lang="en-US" i="0" dirty="0"/>
              <a:t> </a:t>
            </a:r>
            <a:r>
              <a:rPr lang="en-US" i="0" dirty="0" err="1"/>
              <a:t>استخدام</a:t>
            </a:r>
            <a:r>
              <a:rPr lang="en-US" i="0" dirty="0"/>
              <a:t> </a:t>
            </a:r>
            <a:r>
              <a:rPr lang="ar-SA" i="0" dirty="0"/>
              <a:t>نظام إدارة المعلومات لحماية الطفل + </a:t>
            </a:r>
            <a:r>
              <a:rPr lang="en-US" i="0" dirty="0"/>
              <a:t>؟</a:t>
            </a:r>
          </a:p>
          <a:p>
            <a:pPr marL="628650" lvl="1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/>
              <a:t>من</a:t>
            </a:r>
            <a:r>
              <a:rPr lang="en-US" i="0" dirty="0"/>
              <a:t> </a:t>
            </a:r>
            <a:r>
              <a:rPr lang="en-US" i="0" dirty="0" err="1"/>
              <a:t>وكيف</a:t>
            </a:r>
            <a:r>
              <a:rPr lang="en-US" i="0" dirty="0"/>
              <a:t> </a:t>
            </a:r>
            <a:r>
              <a:rPr lang="en-US" i="0" dirty="0" err="1"/>
              <a:t>يجب</a:t>
            </a:r>
            <a:r>
              <a:rPr lang="en-US" i="0" dirty="0"/>
              <a:t> </a:t>
            </a:r>
            <a:r>
              <a:rPr lang="en-US" i="0" dirty="0" err="1"/>
              <a:t>على</a:t>
            </a:r>
            <a:r>
              <a:rPr lang="en-US" i="0" dirty="0"/>
              <a:t> </a:t>
            </a:r>
            <a:r>
              <a:rPr lang="en-US" i="0" dirty="0" err="1"/>
              <a:t>المستخدمين</a:t>
            </a:r>
            <a:r>
              <a:rPr lang="en-US" i="0" dirty="0"/>
              <a:t> </a:t>
            </a:r>
            <a:r>
              <a:rPr lang="en-US" i="0" dirty="0" err="1"/>
              <a:t>النهائيين</a:t>
            </a:r>
            <a:r>
              <a:rPr lang="en-US" i="0" dirty="0"/>
              <a:t> </a:t>
            </a:r>
            <a:r>
              <a:rPr lang="en-US" i="0" dirty="0" err="1"/>
              <a:t>الاتصال</a:t>
            </a:r>
            <a:r>
              <a:rPr lang="en-US" i="0" dirty="0"/>
              <a:t> </a:t>
            </a:r>
            <a:r>
              <a:rPr lang="en-US" i="0" dirty="0" err="1"/>
              <a:t>بهم</a:t>
            </a:r>
            <a:r>
              <a:rPr lang="en-US" i="0" dirty="0"/>
              <a:t> </a:t>
            </a:r>
            <a:r>
              <a:rPr lang="en-US" i="0" dirty="0" err="1"/>
              <a:t>إذا</a:t>
            </a:r>
            <a:r>
              <a:rPr lang="en-US" i="0" dirty="0"/>
              <a:t> </a:t>
            </a:r>
            <a:r>
              <a:rPr lang="en-US" i="0" dirty="0" err="1"/>
              <a:t>واجهوا</a:t>
            </a:r>
            <a:r>
              <a:rPr lang="en-US" i="0" dirty="0"/>
              <a:t> </a:t>
            </a:r>
            <a:r>
              <a:rPr lang="en-US" i="0" dirty="0" err="1"/>
              <a:t>أي</a:t>
            </a:r>
            <a:r>
              <a:rPr lang="en-US" i="0" dirty="0"/>
              <a:t> </a:t>
            </a:r>
            <a:r>
              <a:rPr lang="en-US" i="0" dirty="0" err="1"/>
              <a:t>مشاكل</a:t>
            </a:r>
            <a:r>
              <a:rPr lang="en-US" i="0" dirty="0"/>
              <a:t> </a:t>
            </a:r>
            <a:r>
              <a:rPr lang="ar-SA" i="0" dirty="0"/>
              <a:t>تقني</a:t>
            </a:r>
            <a:r>
              <a:rPr lang="en-US" i="0" dirty="0" err="1"/>
              <a:t>ة</a:t>
            </a:r>
            <a:r>
              <a:rPr lang="en-US" i="0" dirty="0"/>
              <a:t> </a:t>
            </a:r>
            <a:r>
              <a:rPr lang="en-US" i="0" dirty="0" err="1"/>
              <a:t>ملحة</a:t>
            </a:r>
            <a:r>
              <a:rPr lang="en-US" i="0" dirty="0"/>
              <a:t> </a:t>
            </a:r>
            <a:r>
              <a:rPr lang="en-US" i="0" dirty="0" err="1"/>
              <a:t>أو</a:t>
            </a:r>
            <a:r>
              <a:rPr lang="ar-SA" i="0" dirty="0"/>
              <a:t> في حال</a:t>
            </a:r>
            <a:r>
              <a:rPr lang="en-US" i="0" dirty="0"/>
              <a:t> </a:t>
            </a:r>
            <a:r>
              <a:rPr lang="en-US" i="0" dirty="0" err="1"/>
              <a:t>كان</a:t>
            </a:r>
            <a:r>
              <a:rPr lang="en-US" i="0" dirty="0"/>
              <a:t> </a:t>
            </a:r>
            <a:r>
              <a:rPr lang="en-US" i="0" dirty="0" err="1"/>
              <a:t>لديهم</a:t>
            </a:r>
            <a:r>
              <a:rPr lang="en-US" i="0" dirty="0"/>
              <a:t> </a:t>
            </a:r>
            <a:r>
              <a:rPr lang="en-US" i="0" dirty="0" err="1"/>
              <a:t>سؤال</a:t>
            </a:r>
            <a:r>
              <a:rPr lang="en-US" i="0" dirty="0"/>
              <a:t>؟</a:t>
            </a:r>
          </a:p>
          <a:p>
            <a:pPr marL="628650" lvl="1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/>
              <a:t>ما</a:t>
            </a:r>
            <a:r>
              <a:rPr lang="en-US" i="0" dirty="0"/>
              <a:t> </a:t>
            </a:r>
            <a:r>
              <a:rPr lang="en-US" i="0" dirty="0" err="1"/>
              <a:t>هي</a:t>
            </a:r>
            <a:r>
              <a:rPr lang="en-US" i="0" dirty="0"/>
              <a:t> </a:t>
            </a:r>
            <a:r>
              <a:rPr lang="en-US" i="0" dirty="0" err="1"/>
              <a:t>الخطوات</a:t>
            </a:r>
            <a:r>
              <a:rPr lang="en-US" i="0" dirty="0"/>
              <a:t> </a:t>
            </a:r>
            <a:r>
              <a:rPr lang="en-US" i="0" dirty="0" err="1"/>
              <a:t>التالية</a:t>
            </a:r>
            <a:r>
              <a:rPr lang="en-US" i="0" dirty="0"/>
              <a:t> </a:t>
            </a:r>
            <a:r>
              <a:rPr lang="en-US" i="0" dirty="0" err="1"/>
              <a:t>مع</a:t>
            </a:r>
            <a:r>
              <a:rPr lang="en-US" i="0" dirty="0"/>
              <a:t> </a:t>
            </a:r>
            <a:r>
              <a:rPr lang="en-US" i="0" dirty="0" err="1"/>
              <a:t>خطة</a:t>
            </a:r>
            <a:r>
              <a:rPr lang="en-US" i="0" dirty="0"/>
              <a:t> </a:t>
            </a:r>
            <a:r>
              <a:rPr lang="en-US" i="0" dirty="0" err="1"/>
              <a:t>التكامل</a:t>
            </a:r>
            <a:r>
              <a:rPr lang="en-US" i="0" dirty="0"/>
              <a:t> </a:t>
            </a:r>
            <a:r>
              <a:rPr lang="ar-SA" i="0" dirty="0"/>
              <a:t>لنظام إدارة المعلومات لحماية الطفل + </a:t>
            </a:r>
            <a:r>
              <a:rPr lang="en-US" i="0" dirty="0"/>
              <a:t>؟ </a:t>
            </a:r>
            <a:r>
              <a:rPr lang="en-US" i="0" dirty="0" err="1"/>
              <a:t>ماذا</a:t>
            </a:r>
            <a:r>
              <a:rPr lang="en-US" i="0" dirty="0"/>
              <a:t> </a:t>
            </a:r>
            <a:r>
              <a:rPr lang="en-US" i="0" dirty="0" err="1"/>
              <a:t>ستفعل</a:t>
            </a:r>
            <a:r>
              <a:rPr lang="en-US" i="0" dirty="0"/>
              <a:t> </a:t>
            </a:r>
            <a:r>
              <a:rPr lang="en-US" i="0" dirty="0" err="1"/>
              <a:t>كمدير</a:t>
            </a:r>
            <a:r>
              <a:rPr lang="en-US" i="0" dirty="0"/>
              <a:t> </a:t>
            </a:r>
            <a:r>
              <a:rPr lang="en-US" i="0" dirty="0" err="1"/>
              <a:t>بخطة</a:t>
            </a:r>
            <a:r>
              <a:rPr lang="en-US" i="0" dirty="0"/>
              <a:t> </a:t>
            </a:r>
            <a:r>
              <a:rPr lang="en-US" i="0" dirty="0" err="1"/>
              <a:t>التكامل</a:t>
            </a:r>
            <a:r>
              <a:rPr lang="en-US" i="0" dirty="0"/>
              <a:t> </a:t>
            </a:r>
            <a:r>
              <a:rPr lang="ar-SA" i="0" dirty="0"/>
              <a:t>لنظام إدارة المعلومات لحماية الطفل + مع </a:t>
            </a:r>
            <a:r>
              <a:rPr lang="ar-SA" i="0" dirty="0" err="1"/>
              <a:t>ا</a:t>
            </a:r>
            <a:r>
              <a:rPr lang="en-US" i="0" dirty="0" err="1"/>
              <a:t>لفريق</a:t>
            </a:r>
            <a:r>
              <a:rPr lang="en-US" i="0" dirty="0"/>
              <a:t>؟</a:t>
            </a:r>
            <a:endParaRPr lang="en-US" i="0" dirty="0">
              <a:highlight>
                <a:schemeClr val="lt1"/>
              </a:highlight>
            </a:endParaRPr>
          </a:p>
          <a:p>
            <a:pPr marL="171450" lvl="0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>
                <a:highlight>
                  <a:schemeClr val="lt1"/>
                </a:highlight>
              </a:rPr>
              <a:t>أضف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ملاحظات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على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هذه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الشريحة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إذا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كنت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ترغب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في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ذلك</a:t>
            </a:r>
            <a:endParaRPr lang="en-US" i="0" dirty="0">
              <a:highlight>
                <a:schemeClr val="lt1"/>
              </a:highlight>
            </a:endParaRPr>
          </a:p>
          <a:p>
            <a:pPr marL="171450" lvl="0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i="0" dirty="0">
              <a:highlight>
                <a:schemeClr val="lt1"/>
              </a:highlight>
            </a:endParaRPr>
          </a:p>
          <a:p>
            <a:pPr marL="0" lv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b="1" i="0" dirty="0" err="1">
                <a:highlight>
                  <a:schemeClr val="lt1"/>
                </a:highlight>
              </a:rPr>
              <a:t>مناقشة</a:t>
            </a:r>
            <a:r>
              <a:rPr lang="en-US" b="1" i="0" dirty="0">
                <a:highlight>
                  <a:schemeClr val="lt1"/>
                </a:highlight>
              </a:rPr>
              <a:t> </a:t>
            </a:r>
            <a:r>
              <a:rPr lang="en-US" b="1" i="0" dirty="0" err="1">
                <a:highlight>
                  <a:schemeClr val="lt1"/>
                </a:highlight>
              </a:rPr>
              <a:t>عامة</a:t>
            </a:r>
            <a:endParaRPr lang="en-US" b="1" i="0" dirty="0">
              <a:highlight>
                <a:schemeClr val="lt1"/>
              </a:highlight>
            </a:endParaRPr>
          </a:p>
          <a:p>
            <a:pPr marL="171450" lvl="0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>
                <a:highlight>
                  <a:schemeClr val="lt1"/>
                </a:highlight>
              </a:rPr>
              <a:t>عرض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الشريحة</a:t>
            </a:r>
            <a:endParaRPr lang="en-US" i="0" dirty="0">
              <a:highlight>
                <a:schemeClr val="lt1"/>
              </a:highlight>
            </a:endParaRPr>
          </a:p>
          <a:p>
            <a:pPr marL="171450" lvl="0" indent="-171450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0" dirty="0" err="1">
                <a:highlight>
                  <a:schemeClr val="lt1"/>
                </a:highlight>
              </a:rPr>
              <a:t>اطلب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ar-SA" i="0" dirty="0">
                <a:highlight>
                  <a:schemeClr val="lt1"/>
                </a:highlight>
              </a:rPr>
              <a:t>تعليقات </a:t>
            </a:r>
            <a:r>
              <a:rPr lang="en-US" i="0" dirty="0" err="1">
                <a:highlight>
                  <a:schemeClr val="lt1"/>
                </a:highlight>
              </a:rPr>
              <a:t>للاتفاق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en-US" i="0" dirty="0" err="1">
                <a:highlight>
                  <a:schemeClr val="lt1"/>
                </a:highlight>
              </a:rPr>
              <a:t>على</a:t>
            </a:r>
            <a:r>
              <a:rPr lang="en-US" i="0" dirty="0">
                <a:highlight>
                  <a:schemeClr val="lt1"/>
                </a:highlight>
              </a:rPr>
              <a:t> </a:t>
            </a:r>
            <a:r>
              <a:rPr lang="ar-SA" i="0" dirty="0">
                <a:highlight>
                  <a:schemeClr val="lt1"/>
                </a:highlight>
              </a:rPr>
              <a:t>المضي قدماً</a:t>
            </a:r>
            <a:r>
              <a:rPr lang="en-US" i="0" dirty="0">
                <a:highlight>
                  <a:schemeClr val="lt1"/>
                </a:highlight>
              </a:rPr>
              <a:t>.</a:t>
            </a:r>
            <a:endParaRPr lang="en-US" b="0" i="0" dirty="0"/>
          </a:p>
          <a:p>
            <a:pPr marL="171450" lvl="0" indent="-171450" algn="r" rtl="1">
              <a:buSzPts val="1400"/>
              <a:buFont typeface="Arial" panose="020B0604020202020204" pitchFamily="34" charset="0"/>
              <a:buChar char="•"/>
            </a:pPr>
            <a:r>
              <a:rPr lang="en-US" b="0" i="0" dirty="0" err="1"/>
              <a:t>اسأل</a:t>
            </a:r>
            <a:r>
              <a:rPr lang="en-US" b="0" i="0" dirty="0"/>
              <a:t> </a:t>
            </a:r>
            <a:r>
              <a:rPr lang="en-US" b="0" i="0" dirty="0" err="1"/>
              <a:t>المشاركين</a:t>
            </a:r>
            <a:r>
              <a:rPr lang="ar-SA" b="0" i="0" dirty="0"/>
              <a:t> </a:t>
            </a:r>
            <a:r>
              <a:rPr lang="en-US" i="0" dirty="0" err="1"/>
              <a:t>إذا</a:t>
            </a:r>
            <a:r>
              <a:rPr lang="en-US" i="0" dirty="0"/>
              <a:t> </a:t>
            </a:r>
            <a:r>
              <a:rPr lang="en-US" i="0" dirty="0" err="1"/>
              <a:t>شعروا</a:t>
            </a:r>
            <a:r>
              <a:rPr lang="en-US" i="0" dirty="0"/>
              <a:t> </a:t>
            </a:r>
            <a:r>
              <a:rPr lang="en-US" i="0" dirty="0" err="1"/>
              <a:t>أن</a:t>
            </a:r>
            <a:r>
              <a:rPr lang="en-US" i="0" dirty="0"/>
              <a:t> </a:t>
            </a:r>
            <a:r>
              <a:rPr lang="en-US" i="0" dirty="0" err="1"/>
              <a:t>هناك</a:t>
            </a:r>
            <a:r>
              <a:rPr lang="en-US" i="0" dirty="0"/>
              <a:t> </a:t>
            </a:r>
            <a:r>
              <a:rPr lang="en-US" i="0" dirty="0" err="1"/>
              <a:t>مجالات</a:t>
            </a:r>
            <a:r>
              <a:rPr lang="en-US" i="0" dirty="0"/>
              <a:t> </a:t>
            </a:r>
            <a:r>
              <a:rPr lang="en-US" i="0" dirty="0" err="1"/>
              <a:t>معينة</a:t>
            </a:r>
            <a:r>
              <a:rPr lang="en-US" i="0" dirty="0"/>
              <a:t> </a:t>
            </a:r>
            <a:r>
              <a:rPr lang="en-US" i="0" dirty="0" err="1"/>
              <a:t>يحتاجون</a:t>
            </a:r>
            <a:r>
              <a:rPr lang="en-US" i="0" dirty="0"/>
              <a:t> </a:t>
            </a:r>
            <a:r>
              <a:rPr lang="en-US" i="0" dirty="0" err="1"/>
              <a:t>فيها</a:t>
            </a:r>
            <a:r>
              <a:rPr lang="en-US" i="0" dirty="0"/>
              <a:t> </a:t>
            </a:r>
            <a:r>
              <a:rPr lang="en-US" i="0" dirty="0" err="1"/>
              <a:t>إلى</a:t>
            </a:r>
            <a:r>
              <a:rPr lang="en-US" i="0" dirty="0"/>
              <a:t> </a:t>
            </a:r>
            <a:r>
              <a:rPr lang="en-US" i="0" dirty="0" err="1"/>
              <a:t>مزيد</a:t>
            </a:r>
            <a:r>
              <a:rPr lang="en-US" i="0" dirty="0"/>
              <a:t> </a:t>
            </a:r>
            <a:r>
              <a:rPr lang="en-US" i="0" dirty="0" err="1"/>
              <a:t>من</a:t>
            </a:r>
            <a:r>
              <a:rPr lang="en-US" i="0" dirty="0"/>
              <a:t> </a:t>
            </a:r>
            <a:r>
              <a:rPr lang="en-US" i="0" dirty="0" err="1"/>
              <a:t>المعلومات</a:t>
            </a:r>
            <a:r>
              <a:rPr lang="en-US" i="0" dirty="0"/>
              <a:t> </a:t>
            </a:r>
            <a:r>
              <a:rPr lang="en-US" i="0" dirty="0" err="1"/>
              <a:t>و</a:t>
            </a:r>
            <a:r>
              <a:rPr lang="en-US" i="0" dirty="0"/>
              <a:t> / </a:t>
            </a:r>
            <a:r>
              <a:rPr lang="en-US" i="0" dirty="0" err="1"/>
              <a:t>أو</a:t>
            </a:r>
            <a:r>
              <a:rPr lang="en-US" i="0" dirty="0"/>
              <a:t> </a:t>
            </a:r>
            <a:r>
              <a:rPr lang="en-US" i="0" dirty="0" err="1"/>
              <a:t>الدعم</a:t>
            </a:r>
            <a:r>
              <a:rPr lang="en-US" i="0" dirty="0"/>
              <a:t> </a:t>
            </a:r>
            <a:r>
              <a:rPr lang="en-US" i="0" dirty="0" err="1"/>
              <a:t>و</a:t>
            </a:r>
            <a:r>
              <a:rPr lang="en-US" i="0" dirty="0"/>
              <a:t> / </a:t>
            </a:r>
            <a:r>
              <a:rPr lang="en-US" i="0" dirty="0" err="1"/>
              <a:t>أو</a:t>
            </a:r>
            <a:r>
              <a:rPr lang="en-US" i="0" dirty="0"/>
              <a:t> </a:t>
            </a:r>
            <a:r>
              <a:rPr lang="en-US" i="0" dirty="0" err="1"/>
              <a:t>الممارسة</a:t>
            </a:r>
            <a:endParaRPr lang="en-US" i="0" dirty="0"/>
          </a:p>
          <a:p>
            <a:pPr marL="628650" lvl="1" indent="-171450" algn="r" rtl="1">
              <a:buSzPts val="1400"/>
              <a:buFont typeface="Arial" panose="020B0604020202020204" pitchFamily="34" charset="0"/>
              <a:buChar char="•"/>
            </a:pPr>
            <a:r>
              <a:rPr lang="en-US" i="0" dirty="0" err="1"/>
              <a:t>يمكنك</a:t>
            </a:r>
            <a:r>
              <a:rPr lang="en-US" i="0" dirty="0"/>
              <a:t> </a:t>
            </a:r>
            <a:r>
              <a:rPr lang="en-US" i="0" dirty="0" err="1"/>
              <a:t>التأكد</a:t>
            </a:r>
            <a:r>
              <a:rPr lang="en-US" i="0" dirty="0"/>
              <a:t> </a:t>
            </a:r>
            <a:r>
              <a:rPr lang="en-US" i="0" dirty="0" err="1"/>
              <a:t>من</a:t>
            </a:r>
            <a:r>
              <a:rPr lang="en-US" i="0" dirty="0"/>
              <a:t> </a:t>
            </a:r>
            <a:r>
              <a:rPr lang="en-US" i="0" dirty="0" err="1"/>
              <a:t>إعطاء</a:t>
            </a:r>
            <a:r>
              <a:rPr lang="en-US" i="0" dirty="0"/>
              <a:t> </a:t>
            </a:r>
            <a:r>
              <a:rPr lang="en-US" i="0" dirty="0" err="1"/>
              <a:t>الأولوية</a:t>
            </a:r>
            <a:r>
              <a:rPr lang="en-US" i="0" dirty="0"/>
              <a:t> </a:t>
            </a:r>
            <a:r>
              <a:rPr lang="en-US" i="0" dirty="0" err="1"/>
              <a:t>لذلك</a:t>
            </a:r>
            <a:r>
              <a:rPr lang="en-US" i="0" dirty="0"/>
              <a:t> </a:t>
            </a:r>
            <a:r>
              <a:rPr lang="en-US" i="0" dirty="0" err="1"/>
              <a:t>في</a:t>
            </a:r>
            <a:r>
              <a:rPr lang="en-US" i="0" dirty="0"/>
              <a:t> </a:t>
            </a:r>
            <a:r>
              <a:rPr lang="en-US" i="0" dirty="0" err="1"/>
              <a:t>جلسات</a:t>
            </a:r>
            <a:r>
              <a:rPr lang="en-US" i="0" dirty="0"/>
              <a:t> </a:t>
            </a:r>
            <a:r>
              <a:rPr lang="en-US" i="0" dirty="0" err="1"/>
              <a:t>التغذية</a:t>
            </a:r>
            <a:r>
              <a:rPr lang="en-US" i="0" dirty="0"/>
              <a:t> </a:t>
            </a:r>
            <a:r>
              <a:rPr lang="en-US" i="0" dirty="0" err="1"/>
              <a:t>الراجعة</a:t>
            </a:r>
            <a:r>
              <a:rPr lang="en-US" i="0" dirty="0"/>
              <a:t> / </a:t>
            </a:r>
            <a:r>
              <a:rPr lang="en-US" i="0" dirty="0" err="1"/>
              <a:t>ال</a:t>
            </a:r>
            <a:r>
              <a:rPr lang="ar-SA" i="0" dirty="0"/>
              <a:t>ممارسة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527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90478" rtl="1">
              <a:defRPr/>
            </a:pPr>
            <a:r>
              <a:rPr lang="en-US" b="1" dirty="0" err="1"/>
              <a:t>العمل</a:t>
            </a:r>
            <a:r>
              <a:rPr lang="en-US" b="1" dirty="0"/>
              <a:t> </a:t>
            </a:r>
            <a:r>
              <a:rPr lang="en-US" b="1" dirty="0" err="1"/>
              <a:t>الفردي</a:t>
            </a:r>
            <a:endParaRPr lang="en-US" b="1" dirty="0"/>
          </a:p>
          <a:p>
            <a:pPr marL="171450" indent="-171450" algn="r" defTabSz="990478" rtl="1">
              <a:buFont typeface="Arial" panose="020B0604020202020204" pitchFamily="34" charset="0"/>
              <a:buChar char="•"/>
              <a:defRPr/>
            </a:pPr>
            <a:r>
              <a:rPr lang="en-US" b="0" i="1" dirty="0" err="1"/>
              <a:t>الآن</a:t>
            </a:r>
            <a:r>
              <a:rPr lang="ar-SA" b="0" i="1" dirty="0"/>
              <a:t> </a:t>
            </a:r>
            <a:r>
              <a:rPr lang="en-US" i="1" dirty="0" err="1"/>
              <a:t>يمكنك</a:t>
            </a:r>
            <a:r>
              <a:rPr lang="en-US" i="1" dirty="0"/>
              <a:t> </a:t>
            </a:r>
            <a:r>
              <a:rPr lang="en-US" i="1" dirty="0" err="1"/>
              <a:t>ممارسة</a:t>
            </a:r>
            <a:r>
              <a:rPr lang="en-US" i="1" dirty="0"/>
              <a:t> </a:t>
            </a:r>
            <a:r>
              <a:rPr lang="en-US" i="1" dirty="0" err="1"/>
              <a:t>بعض</a:t>
            </a:r>
            <a:r>
              <a:rPr lang="en-US" i="1" dirty="0"/>
              <a:t> </a:t>
            </a:r>
            <a:r>
              <a:rPr lang="en-US" i="1" dirty="0" err="1"/>
              <a:t>الأشياء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تعلمناها</a:t>
            </a:r>
            <a:r>
              <a:rPr lang="en-US" i="1" dirty="0"/>
              <a:t> </a:t>
            </a:r>
            <a:r>
              <a:rPr lang="en-US" i="1" dirty="0" err="1"/>
              <a:t>والتي</a:t>
            </a:r>
            <a:r>
              <a:rPr lang="en-US" i="1" dirty="0"/>
              <a:t> </a:t>
            </a:r>
            <a:r>
              <a:rPr lang="en-US" i="1" dirty="0" err="1"/>
              <a:t>وجدتها</a:t>
            </a:r>
            <a:r>
              <a:rPr lang="en-US" i="1" dirty="0"/>
              <a:t> </a:t>
            </a:r>
            <a:r>
              <a:rPr lang="en-US" i="1" dirty="0" err="1"/>
              <a:t>أكثر</a:t>
            </a:r>
            <a:r>
              <a:rPr lang="en-US" i="1" dirty="0"/>
              <a:t> </a:t>
            </a:r>
            <a:r>
              <a:rPr lang="en-US" i="1" dirty="0" err="1"/>
              <a:t>صعوبة</a:t>
            </a:r>
            <a:endParaRPr lang="en-US" i="1" dirty="0"/>
          </a:p>
          <a:p>
            <a:pPr marL="171450" indent="-171450" algn="r" defTabSz="990478" rtl="1">
              <a:buFont typeface="Arial" panose="020B0604020202020204" pitchFamily="34" charset="0"/>
              <a:buChar char="•"/>
              <a:defRPr/>
            </a:pPr>
            <a:r>
              <a:rPr lang="en-US" i="1" dirty="0" err="1"/>
              <a:t>يمكنك</a:t>
            </a:r>
            <a:r>
              <a:rPr lang="en-US" i="1" dirty="0"/>
              <a:t> </a:t>
            </a:r>
            <a:r>
              <a:rPr lang="en-US" i="1" dirty="0" err="1"/>
              <a:t>طلب</a:t>
            </a:r>
            <a:r>
              <a:rPr lang="en-US" i="1" dirty="0"/>
              <a:t> </a:t>
            </a:r>
            <a:r>
              <a:rPr lang="en-US" i="1" dirty="0" err="1"/>
              <a:t>المساعدة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ar-SA" i="1" dirty="0" err="1"/>
              <a:t>ي</a:t>
            </a:r>
            <a:r>
              <a:rPr lang="en-US" i="1" dirty="0"/>
              <a:t> </a:t>
            </a:r>
            <a:r>
              <a:rPr lang="en-US" i="1" dirty="0" err="1"/>
              <a:t>أو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المشاركين</a:t>
            </a:r>
            <a:r>
              <a:rPr lang="en-US" i="1" dirty="0"/>
              <a:t> </a:t>
            </a:r>
            <a:r>
              <a:rPr lang="en-US" i="1" dirty="0" err="1"/>
              <a:t>الآخرين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8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لماذا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المبدأ</a:t>
            </a:r>
            <a:r>
              <a:rPr lang="en-US" i="1"/>
              <a:t> </a:t>
            </a:r>
            <a:r>
              <a:rPr lang="en-US" i="1" err="1"/>
              <a:t>مهم</a:t>
            </a:r>
            <a:r>
              <a:rPr lang="en-US" i="1"/>
              <a:t>؟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لزم</a:t>
            </a:r>
            <a:r>
              <a:rPr lang="en-US"/>
              <a:t> </a:t>
            </a:r>
            <a:r>
              <a:rPr lang="en-US" err="1"/>
              <a:t>الأمر</a:t>
            </a:r>
            <a:r>
              <a:rPr lang="en-US"/>
              <a:t> ، </a:t>
            </a:r>
            <a:r>
              <a:rPr lang="en-US" err="1"/>
              <a:t>قدم</a:t>
            </a:r>
            <a:r>
              <a:rPr lang="en-US"/>
              <a:t> </a:t>
            </a:r>
            <a:r>
              <a:rPr lang="en-US" err="1"/>
              <a:t>للمشاركين</a:t>
            </a:r>
            <a:r>
              <a:rPr lang="en-US"/>
              <a:t> </a:t>
            </a:r>
            <a:r>
              <a:rPr lang="en-US" err="1"/>
              <a:t>الإجابة</a:t>
            </a:r>
            <a:r>
              <a:rPr lang="en-US"/>
              <a:t> </a:t>
            </a:r>
            <a:r>
              <a:rPr lang="en-US" err="1"/>
              <a:t>الصحيحة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أكمل</a:t>
            </a:r>
            <a:r>
              <a:rPr lang="en-US"/>
              <a:t> </a:t>
            </a:r>
            <a:r>
              <a:rPr lang="en-US" err="1"/>
              <a:t>إجابتهم</a:t>
            </a:r>
            <a:r>
              <a:rPr lang="en-US"/>
              <a:t> </a:t>
            </a:r>
            <a:r>
              <a:rPr lang="en-US" err="1"/>
              <a:t>باستخدام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الموجودة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0" lvl="0" algn="r" defTabSz="914400" rtl="1" eaLnBrk="1" latinLnBrk="0" hangingPunct="1"/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F05173E5-97F6-7B38-D1E7-8BDB4FFA2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84230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لماذا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المبدأ</a:t>
            </a:r>
            <a:r>
              <a:rPr lang="en-US" i="1"/>
              <a:t> </a:t>
            </a:r>
            <a:r>
              <a:rPr lang="en-US" i="1" err="1"/>
              <a:t>مهم</a:t>
            </a:r>
            <a:r>
              <a:rPr lang="en-US" i="1"/>
              <a:t>؟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لزم</a:t>
            </a:r>
            <a:r>
              <a:rPr lang="en-US"/>
              <a:t> </a:t>
            </a:r>
            <a:r>
              <a:rPr lang="en-US" err="1"/>
              <a:t>الأمر</a:t>
            </a:r>
            <a:r>
              <a:rPr lang="en-US"/>
              <a:t> ، </a:t>
            </a:r>
            <a:r>
              <a:rPr lang="en-US" err="1"/>
              <a:t>قدم</a:t>
            </a:r>
            <a:r>
              <a:rPr lang="en-US"/>
              <a:t> </a:t>
            </a:r>
            <a:r>
              <a:rPr lang="en-US" err="1"/>
              <a:t>للمشاركين</a:t>
            </a:r>
            <a:r>
              <a:rPr lang="en-US"/>
              <a:t> </a:t>
            </a:r>
            <a:r>
              <a:rPr lang="en-US" err="1"/>
              <a:t>الإجابة</a:t>
            </a:r>
            <a:r>
              <a:rPr lang="en-US"/>
              <a:t> </a:t>
            </a:r>
            <a:r>
              <a:rPr lang="en-US" err="1"/>
              <a:t>الصحيحة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أكمل</a:t>
            </a:r>
            <a:r>
              <a:rPr lang="en-US"/>
              <a:t> </a:t>
            </a:r>
            <a:r>
              <a:rPr lang="en-US" err="1"/>
              <a:t>إجابتهم</a:t>
            </a:r>
            <a:r>
              <a:rPr lang="en-US"/>
              <a:t> </a:t>
            </a:r>
            <a:r>
              <a:rPr lang="en-US" err="1"/>
              <a:t>باستخدام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الموجودة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E2C5F63-6398-0D66-3D6F-E103D59F3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0858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Clr>
                <a:schemeClr val="dk1"/>
              </a:buClr>
              <a:buSzPts val="1100"/>
            </a:pPr>
            <a:r>
              <a:rPr lang="ar-SA" sz="1200" b="1">
                <a:highlight>
                  <a:schemeClr val="lt1"/>
                </a:highlight>
                <a:latin typeface="+mn-lt"/>
                <a:sym typeface="Helvetica Neue"/>
              </a:rPr>
              <a:t>ال</a:t>
            </a:r>
            <a:r>
              <a:rPr lang="en-US" sz="1200" b="1" err="1">
                <a:highlight>
                  <a:schemeClr val="lt1"/>
                </a:highlight>
                <a:latin typeface="+mn-lt"/>
                <a:sym typeface="Helvetica Neue"/>
              </a:rPr>
              <a:t>تحضير</a:t>
            </a:r>
            <a:endParaRPr lang="en-US" sz="1200">
              <a:highlight>
                <a:schemeClr val="lt1"/>
              </a:highlight>
              <a:latin typeface="+mn-lt"/>
            </a:endParaRPr>
          </a:p>
          <a:p>
            <a:pPr marL="185715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err="1">
                <a:highlight>
                  <a:schemeClr val="lt1"/>
                </a:highlight>
                <a:latin typeface="+mn-lt"/>
              </a:rPr>
              <a:t>التكي</a:t>
            </a:r>
            <a:r>
              <a:rPr lang="ar-SA" sz="1200" err="1">
                <a:highlight>
                  <a:schemeClr val="lt1"/>
                </a:highlight>
                <a:latin typeface="+mn-lt"/>
              </a:rPr>
              <a:t>ي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ف</a:t>
            </a:r>
            <a:endParaRPr lang="en-US" sz="1200">
              <a:highlight>
                <a:schemeClr val="lt1"/>
              </a:highlight>
              <a:latin typeface="+mn-lt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err="1">
                <a:highlight>
                  <a:schemeClr val="lt1"/>
                </a:highlight>
                <a:latin typeface="+mn-lt"/>
              </a:rPr>
              <a:t>قم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بالاطلاع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على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الإ</a:t>
            </a:r>
            <a:r>
              <a:rPr lang="ar-SA" sz="1200" err="1">
                <a:highlight>
                  <a:schemeClr val="lt1"/>
                </a:highlight>
                <a:latin typeface="+mn-lt"/>
              </a:rPr>
              <a:t>ضاءات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باللون الأصفر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في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الم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لف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وتكييفها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مع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السياق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الخاص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بك</a:t>
            </a:r>
            <a:endParaRPr lang="en-US" sz="1200">
              <a:highlight>
                <a:schemeClr val="lt1"/>
              </a:highlight>
              <a:latin typeface="+mn-lt"/>
            </a:endParaRPr>
          </a:p>
          <a:p>
            <a:pPr marL="642915" marR="0" lvl="1" indent="-185715" algn="r" defTabSz="9904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>
                <a:latin typeface="+mn-lt"/>
              </a:rPr>
              <a:t>تكييف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أوقات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التدريب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مع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مستوى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سهولة</a:t>
            </a:r>
            <a:r>
              <a:rPr lang="ar-SA" sz="1200">
                <a:latin typeface="+mn-lt"/>
              </a:rPr>
              <a:t> استخدام </a:t>
            </a:r>
            <a:r>
              <a:rPr lang="en-US" sz="1200" err="1">
                <a:latin typeface="+mn-lt"/>
              </a:rPr>
              <a:t>المشاركين</a:t>
            </a:r>
            <a:r>
              <a:rPr lang="en-US" sz="1200">
                <a:latin typeface="+mn-lt"/>
              </a:rPr>
              <a:t> </a:t>
            </a:r>
            <a:r>
              <a:rPr lang="ar-SA" sz="1200" err="1">
                <a:latin typeface="+mn-lt"/>
              </a:rPr>
              <a:t>لل</a:t>
            </a:r>
            <a:r>
              <a:rPr lang="en-US" sz="1200" err="1">
                <a:latin typeface="+mn-lt"/>
              </a:rPr>
              <a:t>تكنولوجيا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ومنحى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التعلم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أثناء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التدريب</a:t>
            </a:r>
            <a:endParaRPr lang="en-US" sz="1200">
              <a:highlight>
                <a:schemeClr val="lt1"/>
              </a:highlight>
              <a:latin typeface="+mn-lt"/>
            </a:endParaRPr>
          </a:p>
          <a:p>
            <a:pPr marL="185715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sz="1200">
                <a:highlight>
                  <a:schemeClr val="lt1"/>
                </a:highlight>
                <a:latin typeface="+mn-lt"/>
              </a:rPr>
              <a:t>تحضير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الافتتاح</a:t>
            </a:r>
            <a:endParaRPr lang="en-US" sz="1200">
              <a:highlight>
                <a:schemeClr val="lt1"/>
              </a:highlight>
              <a:latin typeface="+mn-lt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sz="1200">
                <a:highlight>
                  <a:schemeClr val="lt1"/>
                </a:highlight>
                <a:latin typeface="+mn-lt"/>
              </a:rPr>
              <a:t>الترحيب ال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أنسب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سيعتمد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على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السياق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.</a:t>
            </a: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err="1">
                <a:highlight>
                  <a:schemeClr val="lt1"/>
                </a:highlight>
                <a:latin typeface="+mn-lt"/>
              </a:rPr>
              <a:t>يمكن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أن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يتم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افتتاح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التدريب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بواسطة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الميسر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،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أو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ضيف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متحدث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،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أو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مسؤول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الحكومة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المحلية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،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أو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أحد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كبار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المجتمع</a:t>
            </a:r>
            <a:endParaRPr lang="en-US" sz="1200">
              <a:highlight>
                <a:schemeClr val="lt1"/>
              </a:highlight>
              <a:latin typeface="+mn-lt"/>
            </a:endParaRPr>
          </a:p>
          <a:p>
            <a:pPr marL="185715" lvl="0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sz="1200">
                <a:highlight>
                  <a:schemeClr val="lt1"/>
                </a:highlight>
                <a:latin typeface="+mn-lt"/>
              </a:rPr>
              <a:t>ال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مواد</a:t>
            </a:r>
            <a:endParaRPr lang="en-US" sz="1200">
              <a:highlight>
                <a:schemeClr val="lt1"/>
              </a:highlight>
              <a:latin typeface="+mn-lt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sz="1200">
                <a:highlight>
                  <a:schemeClr val="lt1"/>
                </a:highlight>
                <a:latin typeface="+mn-lt"/>
              </a:rPr>
              <a:t>قم بطباعة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1" err="1">
                <a:highlight>
                  <a:schemeClr val="lt1"/>
                </a:highlight>
                <a:latin typeface="+mn-lt"/>
              </a:rPr>
              <a:t>دليل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1" err="1">
                <a:highlight>
                  <a:schemeClr val="lt1"/>
                </a:highlight>
                <a:latin typeface="+mn-lt"/>
              </a:rPr>
              <a:t>الميسر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 -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١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لكل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ميسّر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/</a:t>
            </a:r>
            <a:r>
              <a:rPr lang="ar-SA" sz="1200" b="0" err="1">
                <a:highlight>
                  <a:schemeClr val="lt1"/>
                </a:highlight>
                <a:latin typeface="+mn-lt"/>
              </a:rPr>
              <a:t>ة</a:t>
            </a:r>
            <a:endParaRPr lang="en-US" sz="1200" b="0">
              <a:highlight>
                <a:schemeClr val="lt1"/>
              </a:highlight>
              <a:latin typeface="+mn-lt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sz="1200">
                <a:highlight>
                  <a:schemeClr val="lt1"/>
                </a:highlight>
                <a:latin typeface="+mn-lt"/>
              </a:rPr>
              <a:t>قم بطباعة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 b="1">
                <a:highlight>
                  <a:schemeClr val="lt1"/>
                </a:highlight>
                <a:latin typeface="+mn-lt"/>
              </a:rPr>
              <a:t>دليل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1" err="1">
                <a:highlight>
                  <a:schemeClr val="lt1"/>
                </a:highlight>
                <a:latin typeface="+mn-lt"/>
              </a:rPr>
              <a:t>العمل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- 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١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لكل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مشارك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/</a:t>
            </a:r>
            <a:r>
              <a:rPr lang="ar-SA" sz="1200" b="0" err="1">
                <a:highlight>
                  <a:schemeClr val="lt1"/>
                </a:highlight>
                <a:latin typeface="+mn-lt"/>
              </a:rPr>
              <a:t>ة</a:t>
            </a:r>
            <a:endParaRPr lang="en-US" sz="1200" b="0">
              <a:highlight>
                <a:schemeClr val="lt1"/>
              </a:highlight>
              <a:latin typeface="+mn-lt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err="1">
                <a:highlight>
                  <a:schemeClr val="lt1"/>
                </a:highlight>
                <a:latin typeface="+mn-lt"/>
              </a:rPr>
              <a:t>قم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بطباعة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 و قص </a:t>
            </a:r>
            <a:r>
              <a:rPr lang="en-US" sz="1200" b="1" err="1">
                <a:latin typeface="+mn-lt"/>
              </a:rPr>
              <a:t>مبادئ</a:t>
            </a:r>
            <a:r>
              <a:rPr lang="en-US" sz="1200" b="1">
                <a:latin typeface="+mn-lt"/>
              </a:rPr>
              <a:t> </a:t>
            </a:r>
            <a:r>
              <a:rPr lang="en-US" sz="1200" b="1" err="1">
                <a:latin typeface="+mn-lt"/>
              </a:rPr>
              <a:t>إدارة</a:t>
            </a:r>
            <a:r>
              <a:rPr lang="en-US" sz="1200" b="1">
                <a:latin typeface="+mn-lt"/>
              </a:rPr>
              <a:t> </a:t>
            </a:r>
            <a:r>
              <a:rPr lang="en-US" sz="1200" b="1" err="1">
                <a:latin typeface="+mn-lt"/>
              </a:rPr>
              <a:t>الحالة</a:t>
            </a:r>
            <a:r>
              <a:rPr lang="ar-SA" sz="1200" b="1">
                <a:latin typeface="+mn-lt"/>
              </a:rPr>
              <a:t> 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-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١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لكل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٣-٥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مشاركين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/ات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في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عمل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ال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مجموعات</a:t>
            </a:r>
            <a:endParaRPr lang="en-US" sz="1200" b="0">
              <a:highlight>
                <a:schemeClr val="lt1"/>
              </a:highlight>
              <a:latin typeface="+mn-lt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sz="1200">
                <a:highlight>
                  <a:schemeClr val="lt1"/>
                </a:highlight>
                <a:latin typeface="+mn-lt"/>
              </a:rPr>
              <a:t>قم بطباعة </a:t>
            </a:r>
            <a:r>
              <a:rPr lang="en-US" sz="1200" b="1" err="1">
                <a:highlight>
                  <a:schemeClr val="lt1"/>
                </a:highlight>
                <a:latin typeface="+mn-lt"/>
              </a:rPr>
              <a:t>الاختبار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1" err="1">
                <a:highlight>
                  <a:schemeClr val="lt1"/>
                </a:highlight>
                <a:latin typeface="+mn-lt"/>
              </a:rPr>
              <a:t>ا</a:t>
            </a:r>
            <a:r>
              <a:rPr lang="ar-SA" sz="1200" b="1">
                <a:highlight>
                  <a:schemeClr val="lt1"/>
                </a:highlight>
                <a:latin typeface="+mn-lt"/>
              </a:rPr>
              <a:t>لقبلي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 / </a:t>
            </a:r>
            <a:r>
              <a:rPr lang="ar-SA" sz="1200" b="1">
                <a:highlight>
                  <a:schemeClr val="lt1"/>
                </a:highlight>
                <a:latin typeface="+mn-lt"/>
              </a:rPr>
              <a:t>البعدي 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- نسختين لكل مشارك/</a:t>
            </a:r>
            <a:r>
              <a:rPr lang="ar-SA" sz="1200" b="0" err="1">
                <a:highlight>
                  <a:schemeClr val="lt1"/>
                </a:highlight>
                <a:latin typeface="+mn-lt"/>
              </a:rPr>
              <a:t>ة</a:t>
            </a:r>
            <a:endParaRPr lang="en-US" sz="1200" b="0">
              <a:highlight>
                <a:schemeClr val="lt1"/>
              </a:highlight>
              <a:latin typeface="+mn-lt"/>
            </a:endParaRPr>
          </a:p>
          <a:p>
            <a:pPr marL="185715" lvl="0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b="0" err="1">
                <a:highlight>
                  <a:schemeClr val="lt1"/>
                </a:highlight>
                <a:latin typeface="+mn-lt"/>
              </a:rPr>
              <a:t>قم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بالمراجعة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و</a:t>
            </a:r>
            <a:r>
              <a:rPr lang="ar-SA" sz="1200" b="0">
                <a:highlight>
                  <a:schemeClr val="lt1"/>
                </a:highlight>
                <a:latin typeface="+mn-lt"/>
              </a:rPr>
              <a:t>جعل ما يلي مفتوح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أثناء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التدريب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:</a:t>
            </a: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sz="1200" b="1">
                <a:highlight>
                  <a:schemeClr val="lt1"/>
                </a:highlight>
                <a:latin typeface="+mn-lt"/>
              </a:rPr>
              <a:t>كيفية عرض البوربوينت لإدارة الحالة مع نظام إدارة المعلومات لحماية الطفل +</a:t>
            </a:r>
            <a:endParaRPr lang="en-CA" sz="1200" b="1" i="0" u="sng">
              <a:solidFill>
                <a:srgbClr val="1155CC"/>
              </a:solidFill>
              <a:effectLst/>
              <a:latin typeface="+mn-lt"/>
              <a:hlinkClick r:id="rId3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sz="1200" b="1" i="0" u="sng">
                <a:solidFill>
                  <a:srgbClr val="1155CC"/>
                </a:solidFill>
                <a:effectLst/>
                <a:latin typeface="+mn-lt"/>
                <a:hlinkClick r:id="rId3"/>
              </a:rPr>
              <a:t>قناة </a:t>
            </a:r>
            <a:r>
              <a:rPr lang="en-CA" sz="1200" b="1" i="0" u="sng">
                <a:solidFill>
                  <a:srgbClr val="1155CC"/>
                </a:solidFill>
                <a:effectLst/>
                <a:latin typeface="+mn-lt"/>
                <a:hlinkClick r:id="rId3"/>
              </a:rPr>
              <a:t>بريميرو</a:t>
            </a:r>
            <a:r>
              <a:rPr lang="ar-SA" sz="1200" b="1" i="0" u="sng">
                <a:solidFill>
                  <a:srgbClr val="1155CC"/>
                </a:solidFill>
                <a:effectLst/>
                <a:latin typeface="+mn-lt"/>
                <a:hlinkClick r:id="rId3"/>
              </a:rPr>
              <a:t> على موقع اليوتيوب</a:t>
            </a:r>
            <a:endParaRPr lang="en-CA" sz="1200" b="1" i="0" u="sng">
              <a:solidFill>
                <a:srgbClr val="1155CC"/>
              </a:solidFill>
              <a:effectLst/>
              <a:latin typeface="+mn-lt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CA" sz="1200" b="1" i="0" u="sng">
                <a:solidFill>
                  <a:srgbClr val="1155CC"/>
                </a:solidFill>
                <a:effectLst/>
                <a:latin typeface="+mn-lt"/>
                <a:hlinkClick r:id="rId4"/>
              </a:rPr>
              <a:t>دليل المستخدم عبر الإنترنت</a:t>
            </a:r>
            <a:endParaRPr lang="en-US" sz="1200" b="1">
              <a:highlight>
                <a:schemeClr val="lt1"/>
              </a:highlight>
              <a:latin typeface="+mn-lt"/>
            </a:endParaRPr>
          </a:p>
          <a:p>
            <a:pPr marL="185715" lvl="0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b="0" err="1">
                <a:highlight>
                  <a:schemeClr val="lt1"/>
                </a:highlight>
                <a:latin typeface="+mn-lt"/>
              </a:rPr>
              <a:t>تسجيل</a:t>
            </a:r>
            <a:r>
              <a:rPr lang="en-US" sz="1200" b="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0" err="1">
                <a:highlight>
                  <a:schemeClr val="lt1"/>
                </a:highlight>
                <a:latin typeface="+mn-lt"/>
              </a:rPr>
              <a:t>الدخول</a:t>
            </a:r>
            <a:endParaRPr lang="en-US" sz="1200" b="0">
              <a:highlight>
                <a:schemeClr val="lt1"/>
              </a:highlight>
              <a:latin typeface="+mn-lt"/>
            </a:endParaRPr>
          </a:p>
          <a:p>
            <a:pPr marL="642915" lvl="1" indent="-185715" algn="r" defTabSz="990478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err="1">
                <a:highlight>
                  <a:schemeClr val="lt1"/>
                </a:highlight>
                <a:latin typeface="+mn-lt"/>
              </a:rPr>
              <a:t>يجب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أن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يتلقى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جميع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المشاركين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/ات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تفاصيل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تسجيل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الدخول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الخاصة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بهم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وعنوان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URL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للخادم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( </a:t>
            </a:r>
            <a:r>
              <a:rPr lang="ar-SA" sz="1200" b="1">
                <a:highlight>
                  <a:schemeClr val="lt1"/>
                </a:highlight>
                <a:latin typeface="+mn-lt"/>
              </a:rPr>
              <a:t>في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1" err="1">
                <a:highlight>
                  <a:schemeClr val="lt1"/>
                </a:highlight>
                <a:latin typeface="+mn-lt"/>
              </a:rPr>
              <a:t>موقع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 b="1">
                <a:highlight>
                  <a:schemeClr val="lt1"/>
                </a:highlight>
                <a:latin typeface="+mn-lt"/>
              </a:rPr>
              <a:t>المعلومات </a:t>
            </a:r>
            <a:r>
              <a:rPr lang="en-US" sz="1200" b="1" err="1">
                <a:highlight>
                  <a:schemeClr val="lt1"/>
                </a:highlight>
                <a:latin typeface="+mn-lt"/>
              </a:rPr>
              <a:t>التجريبي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b="1" err="1">
                <a:highlight>
                  <a:schemeClr val="lt1"/>
                </a:highlight>
                <a:latin typeface="+mn-lt"/>
              </a:rPr>
              <a:t>للمشاركين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( </a:t>
            </a:r>
            <a:r>
              <a:rPr lang="en-US" sz="1200" b="1">
                <a:highlight>
                  <a:schemeClr val="lt1"/>
                </a:highlight>
                <a:latin typeface="+mn-lt"/>
              </a:rPr>
              <a:t>Demo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ar-SA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قبل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التدريب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و</a:t>
            </a:r>
            <a:r>
              <a:rPr lang="ar-SA" sz="1200" err="1">
                <a:highlight>
                  <a:schemeClr val="lt1"/>
                </a:highlight>
                <a:latin typeface="+mn-lt"/>
              </a:rPr>
              <a:t>م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حاول</a:t>
            </a:r>
            <a:r>
              <a:rPr lang="ar-SA" sz="1200" err="1">
                <a:highlight>
                  <a:schemeClr val="lt1"/>
                </a:highlight>
                <a:latin typeface="+mn-lt"/>
              </a:rPr>
              <a:t>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تسجيل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الدخول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إلى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النظام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مرة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واحدة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على</a:t>
            </a:r>
            <a:r>
              <a:rPr lang="en-US" sz="1200">
                <a:highlight>
                  <a:schemeClr val="lt1"/>
                </a:highlight>
                <a:latin typeface="+mn-lt"/>
              </a:rPr>
              <a:t> </a:t>
            </a:r>
            <a:r>
              <a:rPr lang="en-US" sz="1200" err="1">
                <a:highlight>
                  <a:schemeClr val="lt1"/>
                </a:highlight>
                <a:latin typeface="+mn-lt"/>
              </a:rPr>
              <a:t>الأقل</a:t>
            </a:r>
            <a:endParaRPr lang="en-US" sz="1200">
              <a:highlight>
                <a:schemeClr val="lt1"/>
              </a:highlight>
              <a:latin typeface="+mn-lt"/>
            </a:endParaRPr>
          </a:p>
          <a:p>
            <a:pPr marL="0" algn="r" defTabSz="914400" rtl="1" eaLnBrk="1" latinLnBrk="0" hangingPunct="1">
              <a:buClr>
                <a:schemeClr val="dk1"/>
              </a:buClr>
              <a:buSzPts val="1100"/>
            </a:pPr>
            <a:endParaRPr lang="en-US">
              <a:highlight>
                <a:schemeClr val="lt1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4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لماذا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المبدأ</a:t>
            </a:r>
            <a:r>
              <a:rPr lang="en-US" i="1"/>
              <a:t> </a:t>
            </a:r>
            <a:r>
              <a:rPr lang="en-US" i="1" err="1"/>
              <a:t>مهم</a:t>
            </a:r>
            <a:r>
              <a:rPr lang="en-US" i="1"/>
              <a:t>؟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لزم</a:t>
            </a:r>
            <a:r>
              <a:rPr lang="en-US"/>
              <a:t> </a:t>
            </a:r>
            <a:r>
              <a:rPr lang="en-US" err="1"/>
              <a:t>الأمر</a:t>
            </a:r>
            <a:r>
              <a:rPr lang="en-US"/>
              <a:t> ، </a:t>
            </a:r>
            <a:r>
              <a:rPr lang="en-US" err="1"/>
              <a:t>قدم</a:t>
            </a:r>
            <a:r>
              <a:rPr lang="en-US"/>
              <a:t> </a:t>
            </a:r>
            <a:r>
              <a:rPr lang="en-US" err="1"/>
              <a:t>للمشاركين</a:t>
            </a:r>
            <a:r>
              <a:rPr lang="en-US"/>
              <a:t> </a:t>
            </a:r>
            <a:r>
              <a:rPr lang="en-US" err="1"/>
              <a:t>الإجابة</a:t>
            </a:r>
            <a:r>
              <a:rPr lang="en-US"/>
              <a:t> </a:t>
            </a:r>
            <a:r>
              <a:rPr lang="en-US" err="1"/>
              <a:t>الصحيحة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أكمل</a:t>
            </a:r>
            <a:r>
              <a:rPr lang="en-US"/>
              <a:t> </a:t>
            </a:r>
            <a:r>
              <a:rPr lang="en-US" err="1"/>
              <a:t>إجابتهم</a:t>
            </a:r>
            <a:r>
              <a:rPr lang="en-US"/>
              <a:t> </a:t>
            </a:r>
            <a:r>
              <a:rPr lang="en-US" err="1"/>
              <a:t>باستخدام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الموجودة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lvl="0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BBC6CF9-6E6C-7A58-2CF6-0F6F73329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28541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لماذا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المبدأ</a:t>
            </a:r>
            <a:r>
              <a:rPr lang="en-US" i="1"/>
              <a:t> </a:t>
            </a:r>
            <a:r>
              <a:rPr lang="en-US" i="1" err="1"/>
              <a:t>مهم</a:t>
            </a:r>
            <a:r>
              <a:rPr lang="en-US" i="1"/>
              <a:t>؟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لزم</a:t>
            </a:r>
            <a:r>
              <a:rPr lang="en-US"/>
              <a:t> </a:t>
            </a:r>
            <a:r>
              <a:rPr lang="en-US" err="1"/>
              <a:t>الأمر</a:t>
            </a:r>
            <a:r>
              <a:rPr lang="en-US"/>
              <a:t> ، </a:t>
            </a:r>
            <a:r>
              <a:rPr lang="en-US" err="1"/>
              <a:t>قدم</a:t>
            </a:r>
            <a:r>
              <a:rPr lang="en-US"/>
              <a:t> </a:t>
            </a:r>
            <a:r>
              <a:rPr lang="en-US" err="1"/>
              <a:t>للمشاركين</a:t>
            </a:r>
            <a:r>
              <a:rPr lang="en-US"/>
              <a:t> </a:t>
            </a:r>
            <a:r>
              <a:rPr lang="en-US" err="1"/>
              <a:t>الإجابة</a:t>
            </a:r>
            <a:r>
              <a:rPr lang="en-US"/>
              <a:t> </a:t>
            </a:r>
            <a:r>
              <a:rPr lang="en-US" err="1"/>
              <a:t>الصحيحة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أكمل</a:t>
            </a:r>
            <a:r>
              <a:rPr lang="en-US"/>
              <a:t> </a:t>
            </a:r>
            <a:r>
              <a:rPr lang="en-US" err="1"/>
              <a:t>إجابتهم</a:t>
            </a:r>
            <a:r>
              <a:rPr lang="en-US"/>
              <a:t> </a:t>
            </a:r>
            <a:r>
              <a:rPr lang="en-US" err="1"/>
              <a:t>باستخدام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الموجودة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lvl="0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BC937B9-99CD-2C39-8CB0-3F8759A84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54596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لماذا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المبدأ</a:t>
            </a:r>
            <a:r>
              <a:rPr lang="en-US" i="1"/>
              <a:t> </a:t>
            </a:r>
            <a:r>
              <a:rPr lang="en-US" i="1" err="1"/>
              <a:t>مهم</a:t>
            </a:r>
            <a:r>
              <a:rPr lang="en-US" i="1"/>
              <a:t>؟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لزم</a:t>
            </a:r>
            <a:r>
              <a:rPr lang="en-US"/>
              <a:t> </a:t>
            </a:r>
            <a:r>
              <a:rPr lang="en-US" err="1"/>
              <a:t>الأمر</a:t>
            </a:r>
            <a:r>
              <a:rPr lang="en-US"/>
              <a:t> ، </a:t>
            </a:r>
            <a:r>
              <a:rPr lang="en-US" err="1"/>
              <a:t>قدم</a:t>
            </a:r>
            <a:r>
              <a:rPr lang="en-US"/>
              <a:t> </a:t>
            </a:r>
            <a:r>
              <a:rPr lang="en-US" err="1"/>
              <a:t>للمشاركين</a:t>
            </a:r>
            <a:r>
              <a:rPr lang="en-US"/>
              <a:t> </a:t>
            </a:r>
            <a:r>
              <a:rPr lang="en-US" err="1"/>
              <a:t>الإجابة</a:t>
            </a:r>
            <a:r>
              <a:rPr lang="en-US"/>
              <a:t> </a:t>
            </a:r>
            <a:r>
              <a:rPr lang="en-US" err="1"/>
              <a:t>الصحيحة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أكمل</a:t>
            </a:r>
            <a:r>
              <a:rPr lang="en-US"/>
              <a:t> </a:t>
            </a:r>
            <a:r>
              <a:rPr lang="en-US" err="1"/>
              <a:t>إجابتهم</a:t>
            </a:r>
            <a:r>
              <a:rPr lang="en-US"/>
              <a:t> </a:t>
            </a:r>
            <a:r>
              <a:rPr lang="en-US" err="1"/>
              <a:t>باستخدام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الموجودة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237F81D-E146-81DD-CA10-4678AC4B1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11191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buFont typeface="Arial" panose="020B0604020202020204" pitchFamily="34" charset="0"/>
              <a:buNone/>
            </a:pPr>
            <a:r>
              <a:rPr lang="en-US" b="1" i="0" err="1"/>
              <a:t>تكي</a:t>
            </a:r>
            <a:r>
              <a:rPr lang="ar-SA" b="1" i="0" err="1"/>
              <a:t>ي</a:t>
            </a:r>
            <a:r>
              <a:rPr lang="en-US" b="1" i="0" err="1"/>
              <a:t>ف</a:t>
            </a:r>
            <a:r>
              <a:rPr lang="en-US" b="1" i="0"/>
              <a:t> </a:t>
            </a:r>
            <a:r>
              <a:rPr lang="en-US" b="1" i="0" err="1"/>
              <a:t>مع</a:t>
            </a:r>
            <a:r>
              <a:rPr lang="en-US" b="1" i="0"/>
              <a:t> </a:t>
            </a:r>
            <a:r>
              <a:rPr lang="en-US" b="1" i="0" err="1"/>
              <a:t>التدريب</a:t>
            </a:r>
            <a:r>
              <a:rPr lang="en-US" b="1" i="0"/>
              <a:t> </a:t>
            </a:r>
            <a:r>
              <a:rPr lang="en-US" b="1" i="0" err="1"/>
              <a:t>عن</a:t>
            </a:r>
            <a:r>
              <a:rPr lang="en-US" b="1" i="0"/>
              <a:t> </a:t>
            </a:r>
            <a:r>
              <a:rPr lang="en-US" b="1" i="0" err="1"/>
              <a:t>بعد</a:t>
            </a:r>
            <a:endParaRPr lang="en-US" b="1" i="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قسّم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غرف</a:t>
            </a:r>
            <a:r>
              <a:rPr lang="en-US"/>
              <a:t> </a:t>
            </a:r>
            <a:r>
              <a:rPr lang="ar-SA"/>
              <a:t>منفصلة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/>
              <a:t>إعطاء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الخطوات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ملاحظات</a:t>
            </a:r>
            <a:r>
              <a:rPr lang="en-US"/>
              <a:t> </a:t>
            </a:r>
            <a:r>
              <a:rPr lang="en-US" err="1"/>
              <a:t>لاصقة</a:t>
            </a:r>
            <a:r>
              <a:rPr lang="ar-SA"/>
              <a:t> في </a:t>
            </a:r>
            <a:r>
              <a:rPr lang="ar-SA" err="1"/>
              <a:t>الجامبورد</a:t>
            </a:r>
            <a:r>
              <a:rPr lang="ar-SA"/>
              <a:t> (</a:t>
            </a:r>
            <a:r>
              <a:rPr lang="en-US" err="1"/>
              <a:t>jamboards</a:t>
            </a:r>
            <a:r>
              <a:rPr lang="ar-SA"/>
              <a:t>)</a:t>
            </a:r>
            <a:endParaRPr lang="en-US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اطلب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كل</a:t>
            </a:r>
            <a:r>
              <a:rPr lang="en-US"/>
              <a:t> </a:t>
            </a:r>
            <a:r>
              <a:rPr lang="en-US" err="1"/>
              <a:t>مجموعة</a:t>
            </a:r>
            <a:r>
              <a:rPr lang="en-US"/>
              <a:t> </a:t>
            </a:r>
            <a:r>
              <a:rPr lang="en-US" err="1"/>
              <a:t>تنظيم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اللاصقة</a:t>
            </a:r>
            <a:r>
              <a:rPr lang="en-US"/>
              <a:t> </a:t>
            </a:r>
            <a:r>
              <a:rPr lang="en-US" err="1"/>
              <a:t>وتسجيل</a:t>
            </a:r>
            <a:r>
              <a:rPr lang="en-US"/>
              <a:t> </a:t>
            </a:r>
            <a:r>
              <a:rPr lang="en-US" err="1"/>
              <a:t>وقت</a:t>
            </a:r>
            <a:r>
              <a:rPr lang="en-US"/>
              <a:t> </a:t>
            </a:r>
            <a:r>
              <a:rPr lang="en-US" err="1"/>
              <a:t>الانتهاء</a:t>
            </a:r>
            <a:r>
              <a:rPr lang="en-US"/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</a:t>
            </a:r>
          </a:p>
          <a:p>
            <a:pPr algn="r" rtl="1"/>
            <a:endParaRPr lang="en-US" b="1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err="1"/>
              <a:t>نشاط</a:t>
            </a:r>
            <a:r>
              <a:rPr lang="en-US" b="1"/>
              <a:t> </a:t>
            </a:r>
            <a:r>
              <a:rPr lang="ar-SA" b="1"/>
              <a:t>جماعي</a:t>
            </a:r>
            <a:r>
              <a:rPr lang="en-US" b="1"/>
              <a:t> </a:t>
            </a:r>
            <a:r>
              <a:rPr lang="ar-SA" sz="1200" b="1"/>
              <a:t>(</a:t>
            </a:r>
            <a:r>
              <a:rPr lang="en-US" sz="1200" b="1" err="1"/>
              <a:t>الوقت</a:t>
            </a:r>
            <a:r>
              <a:rPr lang="ar-SA" sz="1200" b="1"/>
              <a:t>: ١٥ </a:t>
            </a:r>
            <a:r>
              <a:rPr lang="en-US" sz="1200" b="1" err="1"/>
              <a:t>دق</a:t>
            </a:r>
            <a:r>
              <a:rPr lang="ar-SA" sz="1200" b="1" err="1"/>
              <a:t>يقة</a:t>
            </a:r>
            <a:r>
              <a:rPr lang="ar-SA" sz="1200" b="1"/>
              <a:t>)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اطلب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ar-SA"/>
              <a:t>١٢</a:t>
            </a:r>
            <a:r>
              <a:rPr lang="en-US"/>
              <a:t> </a:t>
            </a:r>
            <a:r>
              <a:rPr lang="en-US" err="1"/>
              <a:t>متطوعًا</a:t>
            </a:r>
            <a:r>
              <a:rPr lang="en-US"/>
              <a:t> </a:t>
            </a:r>
            <a:r>
              <a:rPr lang="en-US" err="1"/>
              <a:t>الحضور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مقدمة</a:t>
            </a:r>
            <a:r>
              <a:rPr lang="en-US"/>
              <a:t> </a:t>
            </a:r>
            <a:r>
              <a:rPr lang="en-US" err="1"/>
              <a:t>الغرفة</a:t>
            </a:r>
            <a:r>
              <a:rPr lang="en-US"/>
              <a:t> </a:t>
            </a:r>
            <a:r>
              <a:rPr lang="en-US" err="1"/>
              <a:t>وتقسيمهم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مجموعتين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en-US" err="1"/>
              <a:t>المساحة</a:t>
            </a:r>
            <a:r>
              <a:rPr lang="en-US"/>
              <a:t> </a:t>
            </a:r>
            <a:r>
              <a:rPr lang="en-US" err="1"/>
              <a:t>صغيرة</a:t>
            </a:r>
            <a:r>
              <a:rPr lang="en-US"/>
              <a:t> </a:t>
            </a:r>
            <a:r>
              <a:rPr lang="en-US" err="1"/>
              <a:t>جدًا</a:t>
            </a:r>
            <a:r>
              <a:rPr lang="en-US"/>
              <a:t> ، </a:t>
            </a:r>
            <a:r>
              <a:rPr lang="en-US" err="1"/>
              <a:t>فقم</a:t>
            </a:r>
            <a:r>
              <a:rPr lang="en-US"/>
              <a:t> </a:t>
            </a:r>
            <a:r>
              <a:rPr lang="en-US" err="1"/>
              <a:t>بإجراء</a:t>
            </a:r>
            <a:r>
              <a:rPr lang="en-US"/>
              <a:t> </a:t>
            </a:r>
            <a:r>
              <a:rPr lang="en-US" err="1"/>
              <a:t>التمرين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ar-SA"/>
              <a:t> </a:t>
            </a:r>
            <a:r>
              <a:rPr lang="en-US"/>
              <a:t> </a:t>
            </a:r>
            <a:r>
              <a:rPr lang="ar-SA"/>
              <a:t>٦</a:t>
            </a:r>
            <a:r>
              <a:rPr lang="en-US"/>
              <a:t> </a:t>
            </a:r>
            <a:r>
              <a:rPr lang="en-US" err="1"/>
              <a:t>متطوعين</a:t>
            </a:r>
            <a:r>
              <a:rPr lang="en-US"/>
              <a:t> </a:t>
            </a:r>
            <a:r>
              <a:rPr lang="en-US" err="1"/>
              <a:t>فقط</a:t>
            </a:r>
            <a:r>
              <a:rPr lang="en-US"/>
              <a:t> </a:t>
            </a:r>
            <a:r>
              <a:rPr lang="en-US" err="1"/>
              <a:t>واجعل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en-US"/>
              <a:t> </a:t>
            </a:r>
            <a:r>
              <a:rPr lang="en-US" err="1"/>
              <a:t>تلحق</a:t>
            </a:r>
            <a:r>
              <a:rPr lang="en-US"/>
              <a:t> </a:t>
            </a:r>
            <a:r>
              <a:rPr lang="en-US" err="1"/>
              <a:t>الأخرى</a:t>
            </a:r>
            <a:r>
              <a:rPr lang="en-US"/>
              <a:t> </a:t>
            </a:r>
            <a:r>
              <a:rPr lang="en-US" err="1"/>
              <a:t>مباشرة</a:t>
            </a:r>
            <a:r>
              <a:rPr lang="en-US"/>
              <a:t>.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SA"/>
              <a:t>قم بإعطاء</a:t>
            </a:r>
            <a:r>
              <a:rPr lang="en-US"/>
              <a:t> </a:t>
            </a:r>
            <a:r>
              <a:rPr lang="en-US" err="1"/>
              <a:t>كل</a:t>
            </a:r>
            <a:r>
              <a:rPr lang="en-US"/>
              <a:t> </a:t>
            </a:r>
            <a:r>
              <a:rPr lang="en-US" err="1"/>
              <a:t>مجموعة</a:t>
            </a:r>
            <a:r>
              <a:rPr lang="en-US"/>
              <a:t> </a:t>
            </a:r>
            <a:r>
              <a:rPr lang="ar-SA"/>
              <a:t>واحدة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أوراق</a:t>
            </a:r>
            <a:r>
              <a:rPr lang="en-US"/>
              <a:t> A4 </a:t>
            </a:r>
            <a:r>
              <a:rPr lang="ar-SA"/>
              <a:t>متضمنة </a:t>
            </a:r>
            <a:r>
              <a:rPr lang="en-US" err="1"/>
              <a:t>خطوات</a:t>
            </a:r>
            <a:r>
              <a:rPr lang="ar-SA"/>
              <a:t> إدارة الحالة</a:t>
            </a:r>
            <a:r>
              <a:rPr lang="en-US"/>
              <a:t> </a:t>
            </a:r>
            <a:r>
              <a:rPr lang="ar-SA"/>
              <a:t>(</a:t>
            </a:r>
            <a:r>
              <a:rPr lang="en-US" err="1"/>
              <a:t>حتى</a:t>
            </a:r>
            <a:r>
              <a:rPr lang="en-US"/>
              <a:t> </a:t>
            </a: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يتمكنوا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رؤية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عليها</a:t>
            </a:r>
            <a:r>
              <a:rPr lang="ar-SA"/>
              <a:t>)</a:t>
            </a:r>
            <a:endParaRPr lang="en-US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سن</a:t>
            </a:r>
            <a:r>
              <a:rPr lang="ar-SA" i="1"/>
              <a:t>قوم ب</a:t>
            </a:r>
            <a:r>
              <a:rPr lang="en-US" i="1" err="1"/>
              <a:t>خوض</a:t>
            </a:r>
            <a:r>
              <a:rPr lang="en-US" i="1"/>
              <a:t> </a:t>
            </a:r>
            <a:r>
              <a:rPr lang="en-US" i="1" err="1"/>
              <a:t>منافسة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تمت</a:t>
            </a:r>
            <a:r>
              <a:rPr lang="en-US" i="1"/>
              <a:t> </a:t>
            </a:r>
            <a:r>
              <a:rPr lang="en-US" i="1" err="1"/>
              <a:t>كتابة</a:t>
            </a:r>
            <a:r>
              <a:rPr lang="en-US" i="1"/>
              <a:t> </a:t>
            </a:r>
            <a:r>
              <a:rPr lang="en-US" i="1" err="1"/>
              <a:t>خطوات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الست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الصفحات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المجموعة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ar-SA" i="1" err="1"/>
              <a:t>ت</a:t>
            </a:r>
            <a:r>
              <a:rPr lang="en-US" i="1" err="1"/>
              <a:t>قف</a:t>
            </a:r>
            <a:r>
              <a:rPr lang="ar-SA" i="1"/>
              <a:t> أولاً</a:t>
            </a:r>
            <a:r>
              <a:rPr lang="en-US" i="1"/>
              <a:t> </a:t>
            </a:r>
            <a:r>
              <a:rPr lang="en-US" i="1" err="1"/>
              <a:t>بالترتيب</a:t>
            </a:r>
            <a:r>
              <a:rPr lang="en-US" i="1"/>
              <a:t> </a:t>
            </a:r>
            <a:r>
              <a:rPr lang="en-US" i="1" err="1"/>
              <a:t>الصحيح</a:t>
            </a:r>
            <a:r>
              <a:rPr lang="en-US" i="1"/>
              <a:t> </a:t>
            </a:r>
            <a:r>
              <a:rPr lang="en-US" i="1" err="1"/>
              <a:t>تفوز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يجب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المشاركين</a:t>
            </a:r>
            <a:r>
              <a:rPr lang="en-US" i="1"/>
              <a:t> </a:t>
            </a:r>
            <a:r>
              <a:rPr lang="en-US" i="1" err="1"/>
              <a:t>الآخرين</a:t>
            </a:r>
            <a:r>
              <a:rPr lang="en-US" i="1"/>
              <a:t> </a:t>
            </a:r>
            <a:r>
              <a:rPr lang="en-US" i="1" err="1"/>
              <a:t>مساعدتهم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سيقرر</a:t>
            </a:r>
            <a:r>
              <a:rPr lang="en-US" i="1"/>
              <a:t> </a:t>
            </a:r>
            <a:r>
              <a:rPr lang="en-US" i="1" err="1"/>
              <a:t>المشاركون</a:t>
            </a:r>
            <a:r>
              <a:rPr lang="en-US" i="1"/>
              <a:t> </a:t>
            </a:r>
            <a:r>
              <a:rPr lang="en-US" i="1" err="1"/>
              <a:t>الآخرون</a:t>
            </a:r>
            <a:r>
              <a:rPr lang="en-US" i="1"/>
              <a:t> </a:t>
            </a:r>
            <a:r>
              <a:rPr lang="en-US" i="1" err="1"/>
              <a:t>المجموعة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تفوز</a:t>
            </a:r>
            <a:r>
              <a:rPr lang="en-US" i="1"/>
              <a:t> </a:t>
            </a:r>
            <a:r>
              <a:rPr lang="en-US" i="1" err="1"/>
              <a:t>أولاً</a:t>
            </a:r>
            <a:endParaRPr lang="en-US" i="1"/>
          </a:p>
          <a:p>
            <a:pPr algn="r" rtl="1"/>
            <a:r>
              <a:rPr lang="en-US"/>
              <a:t> </a:t>
            </a:r>
          </a:p>
          <a:p>
            <a:pPr algn="r" rtl="1"/>
            <a:r>
              <a:rPr lang="ar-SA" b="1"/>
              <a:t>ال</a:t>
            </a:r>
            <a:r>
              <a:rPr lang="en-US" b="1" err="1"/>
              <a:t>خاتمة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بينما</a:t>
            </a:r>
            <a:r>
              <a:rPr lang="en-US" i="1"/>
              <a:t> </a:t>
            </a:r>
            <a:r>
              <a:rPr lang="en-US" i="1" err="1"/>
              <a:t>تتبع</a:t>
            </a:r>
            <a:r>
              <a:rPr lang="en-US" i="1"/>
              <a:t> </a:t>
            </a:r>
            <a:r>
              <a:rPr lang="en-US" i="1" err="1"/>
              <a:t>خطوات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ar-SA" i="1"/>
              <a:t>تسلسل</a:t>
            </a:r>
            <a:r>
              <a:rPr lang="en-US" i="1"/>
              <a:t> </a:t>
            </a:r>
            <a:r>
              <a:rPr lang="en-US" i="1" err="1"/>
              <a:t>منطقي</a:t>
            </a:r>
            <a:r>
              <a:rPr lang="en-US" i="1"/>
              <a:t> </a:t>
            </a:r>
            <a:r>
              <a:rPr lang="ar-SA" i="1"/>
              <a:t>،</a:t>
            </a:r>
            <a:r>
              <a:rPr lang="en-US" i="1"/>
              <a:t> </a:t>
            </a:r>
            <a:r>
              <a:rPr lang="en-US" i="1" err="1"/>
              <a:t>فإن</a:t>
            </a:r>
            <a:r>
              <a:rPr lang="en-US" i="1"/>
              <a:t> </a:t>
            </a:r>
            <a:r>
              <a:rPr lang="en-US" i="1" err="1"/>
              <a:t>عملية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الممارسة</a:t>
            </a:r>
            <a:r>
              <a:rPr lang="en-US" i="1"/>
              <a:t> </a:t>
            </a:r>
            <a:r>
              <a:rPr lang="en-US" i="1" err="1"/>
              <a:t>العملية</a:t>
            </a:r>
            <a:r>
              <a:rPr lang="en-US" i="1"/>
              <a:t> </a:t>
            </a:r>
            <a:r>
              <a:rPr lang="en-US" i="1" err="1"/>
              <a:t>لن</a:t>
            </a:r>
            <a:r>
              <a:rPr lang="en-US" i="1"/>
              <a:t> </a:t>
            </a:r>
            <a:r>
              <a:rPr lang="en-US" i="1" err="1"/>
              <a:t>تكون</a:t>
            </a:r>
            <a:r>
              <a:rPr lang="en-US" i="1"/>
              <a:t> </a:t>
            </a:r>
            <a:r>
              <a:rPr lang="en-US" i="1" err="1"/>
              <a:t>دائمًا</a:t>
            </a:r>
            <a:r>
              <a:rPr lang="en-US" i="1"/>
              <a:t> </a:t>
            </a:r>
            <a:r>
              <a:rPr lang="ar-SA" i="1"/>
              <a:t>مستقيم</a:t>
            </a:r>
            <a:r>
              <a:rPr lang="en-US" i="1" err="1"/>
              <a:t>ة</a:t>
            </a:r>
            <a:r>
              <a:rPr lang="en-US" i="1"/>
              <a:t> </a:t>
            </a:r>
            <a:r>
              <a:rPr lang="en-US" i="1" err="1"/>
              <a:t>مثل</a:t>
            </a:r>
            <a:r>
              <a:rPr lang="en-US" i="1"/>
              <a:t> </a:t>
            </a:r>
            <a:r>
              <a:rPr lang="ar-SA" i="1"/>
              <a:t>ذلك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سبيل</a:t>
            </a:r>
            <a:r>
              <a:rPr lang="en-US" i="1"/>
              <a:t> </a:t>
            </a:r>
            <a:r>
              <a:rPr lang="en-US" i="1" err="1"/>
              <a:t>المثال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تقودك</a:t>
            </a:r>
            <a:r>
              <a:rPr lang="en-US" i="1"/>
              <a:t> </a:t>
            </a:r>
            <a:r>
              <a:rPr lang="en-US" i="1" err="1"/>
              <a:t>المتابعة</a:t>
            </a:r>
            <a:r>
              <a:rPr lang="en-US" i="1"/>
              <a:t> </a:t>
            </a:r>
            <a:r>
              <a:rPr lang="en-US" i="1" err="1"/>
              <a:t>والمراجعة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إعادة</a:t>
            </a:r>
            <a:r>
              <a:rPr lang="en-US" i="1"/>
              <a:t> </a:t>
            </a:r>
            <a:r>
              <a:rPr lang="en-US" i="1" err="1"/>
              <a:t>تقييم</a:t>
            </a:r>
            <a:r>
              <a:rPr lang="en-US" i="1"/>
              <a:t> </a:t>
            </a:r>
            <a:r>
              <a:rPr lang="en-US" i="1" err="1"/>
              <a:t>خطة</a:t>
            </a:r>
            <a:r>
              <a:rPr lang="en-US" i="1"/>
              <a:t> </a:t>
            </a:r>
            <a:r>
              <a:rPr lang="en-US" i="1" err="1"/>
              <a:t>حالتك</a:t>
            </a:r>
            <a:r>
              <a:rPr lang="en-US" i="1"/>
              <a:t> </a:t>
            </a:r>
            <a:r>
              <a:rPr lang="en-US" i="1" err="1"/>
              <a:t>وتحديثها</a:t>
            </a:r>
            <a:r>
              <a:rPr lang="en-US" i="1"/>
              <a:t> </a:t>
            </a:r>
            <a:r>
              <a:rPr lang="ar-SA" i="1"/>
              <a:t>،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يُطلب</a:t>
            </a:r>
            <a:r>
              <a:rPr lang="en-US" i="1"/>
              <a:t> </a:t>
            </a:r>
            <a:r>
              <a:rPr lang="en-US" i="1" err="1"/>
              <a:t>منك</a:t>
            </a:r>
            <a:r>
              <a:rPr lang="en-US" i="1"/>
              <a:t> </a:t>
            </a:r>
            <a:r>
              <a:rPr lang="en-US" i="1" err="1"/>
              <a:t>إعادة</a:t>
            </a:r>
            <a:r>
              <a:rPr lang="en-US" i="1"/>
              <a:t> </a:t>
            </a:r>
            <a:r>
              <a:rPr lang="en-US" i="1" err="1"/>
              <a:t>فتح</a:t>
            </a:r>
            <a:r>
              <a:rPr lang="en-US" i="1"/>
              <a:t> </a:t>
            </a:r>
            <a:r>
              <a:rPr lang="en-US" i="1" err="1"/>
              <a:t>حالة</a:t>
            </a:r>
            <a:r>
              <a:rPr lang="ar-SA" i="1"/>
              <a:t> مغلقة</a:t>
            </a:r>
            <a:r>
              <a:rPr lang="en-US" i="1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تم</a:t>
            </a:r>
            <a:r>
              <a:rPr lang="en-US" i="1"/>
              <a:t> </a:t>
            </a:r>
            <a:r>
              <a:rPr lang="en-US" i="1" err="1"/>
              <a:t>تكوين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يتماشى</a:t>
            </a:r>
            <a:r>
              <a:rPr lang="en-US" i="1"/>
              <a:t> </a:t>
            </a:r>
            <a:r>
              <a:rPr lang="en-US" i="1" err="1"/>
              <a:t>مع</a:t>
            </a:r>
            <a:r>
              <a:rPr lang="en-US" i="1"/>
              <a:t> </a:t>
            </a: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العمليات</a:t>
            </a:r>
            <a:r>
              <a:rPr lang="en-US" i="1"/>
              <a:t> </a:t>
            </a:r>
            <a:r>
              <a:rPr lang="en-US" i="1" err="1"/>
              <a:t>والنماذج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يعد</a:t>
            </a:r>
            <a:r>
              <a:rPr lang="en-US" i="1"/>
              <a:t> </a:t>
            </a:r>
            <a:r>
              <a:rPr lang="en-US" i="1" err="1"/>
              <a:t>فهم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أمرًا</a:t>
            </a:r>
            <a:r>
              <a:rPr lang="en-US" i="1"/>
              <a:t> </a:t>
            </a:r>
            <a:r>
              <a:rPr lang="en-US" i="1" err="1"/>
              <a:t>أساسيًا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فهم</a:t>
            </a:r>
            <a:r>
              <a:rPr lang="en-US" i="1"/>
              <a:t> </a:t>
            </a:r>
            <a:r>
              <a:rPr lang="en-US" i="1" err="1"/>
              <a:t>تكوين</a:t>
            </a:r>
            <a:r>
              <a:rPr lang="en-US" i="1"/>
              <a:t> </a:t>
            </a:r>
            <a:r>
              <a:rPr lang="en-US" i="1" err="1"/>
              <a:t>خط</a:t>
            </a:r>
            <a:r>
              <a:rPr lang="en-US" i="1"/>
              <a:t> </a:t>
            </a:r>
            <a:r>
              <a:rPr lang="en-US" i="1" err="1"/>
              <a:t>الأساس</a:t>
            </a:r>
            <a:r>
              <a:rPr lang="en-US" i="1"/>
              <a:t> </a:t>
            </a:r>
            <a:r>
              <a:rPr lang="en-US" i="1" err="1"/>
              <a:t>أيضًا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ت</a:t>
            </a:r>
            <a:r>
              <a:rPr lang="ar-SA" i="1"/>
              <a:t>كييف</a:t>
            </a:r>
            <a:r>
              <a:rPr lang="en-US" i="1"/>
              <a:t> </a:t>
            </a:r>
            <a:r>
              <a:rPr lang="en-US" i="1" err="1"/>
              <a:t>كل</a:t>
            </a:r>
            <a:r>
              <a:rPr lang="en-US" i="1"/>
              <a:t> </a:t>
            </a:r>
            <a:r>
              <a:rPr lang="en-US" i="1" err="1"/>
              <a:t>الأشياء</a:t>
            </a:r>
            <a:r>
              <a:rPr lang="en-US" i="1"/>
              <a:t> </a:t>
            </a:r>
            <a:r>
              <a:rPr lang="en-US" i="1" err="1"/>
              <a:t>بالطبع</a:t>
            </a:r>
            <a:r>
              <a:rPr lang="en-US" i="1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154B6B7-C095-D2B3-62E7-54EA5B34D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94504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التكي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ar-SA" b="1"/>
              <a:t>بحسب</a:t>
            </a:r>
            <a:r>
              <a:rPr lang="en-US" b="1"/>
              <a:t> </a:t>
            </a:r>
            <a:r>
              <a:rPr lang="en-US" b="1" err="1"/>
              <a:t>السياق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استبدل</a:t>
            </a:r>
            <a:r>
              <a:rPr lang="en-US"/>
              <a:t> </a:t>
            </a:r>
            <a:r>
              <a:rPr lang="en-US" err="1"/>
              <a:t>الرسم</a:t>
            </a:r>
            <a:r>
              <a:rPr lang="en-US"/>
              <a:t> </a:t>
            </a:r>
            <a:r>
              <a:rPr lang="en-US" err="1"/>
              <a:t>التخطيطي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لزم</a:t>
            </a:r>
            <a:r>
              <a:rPr lang="en-US"/>
              <a:t> </a:t>
            </a:r>
            <a:r>
              <a:rPr lang="en-US" err="1"/>
              <a:t>الأمر</a:t>
            </a:r>
            <a:r>
              <a:rPr lang="en-US"/>
              <a:t> </a:t>
            </a:r>
            <a:r>
              <a:rPr lang="en-US" err="1"/>
              <a:t>بحيث</a:t>
            </a:r>
            <a:r>
              <a:rPr lang="en-US"/>
              <a:t> </a:t>
            </a:r>
            <a:r>
              <a:rPr lang="en-US" err="1"/>
              <a:t>يعكس</a:t>
            </a:r>
            <a:r>
              <a:rPr lang="en-US"/>
              <a:t> </a:t>
            </a:r>
            <a:r>
              <a:rPr lang="en-US" err="1"/>
              <a:t>عملية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لسياقك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/>
              <a:t>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اشرح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اطلب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أحد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شرح</a:t>
            </a:r>
            <a:r>
              <a:rPr lang="en-US"/>
              <a:t> </a:t>
            </a:r>
            <a:r>
              <a:rPr lang="ar-SA"/>
              <a:t>النظرة ال</a:t>
            </a:r>
            <a:r>
              <a:rPr lang="en-US" err="1"/>
              <a:t>عامة</a:t>
            </a:r>
            <a:r>
              <a:rPr lang="en-US"/>
              <a:t> </a:t>
            </a:r>
            <a:r>
              <a:rPr lang="en-US" err="1"/>
              <a:t>عن</a:t>
            </a:r>
            <a:r>
              <a:rPr lang="en-US"/>
              <a:t> </a:t>
            </a:r>
            <a:r>
              <a:rPr lang="en-US" err="1"/>
              <a:t>عملية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بلد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هل</a:t>
            </a:r>
            <a:r>
              <a:rPr lang="en-US" i="1"/>
              <a:t> </a:t>
            </a: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أسئلة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ن</a:t>
            </a:r>
            <a:r>
              <a:rPr lang="ar-SA" i="1"/>
              <a:t>تابع</a:t>
            </a:r>
            <a:r>
              <a:rPr lang="en-US" i="1"/>
              <a:t>؟</a:t>
            </a:r>
          </a:p>
          <a:p>
            <a:pPr marL="0" algn="r" defTabSz="914400" rtl="1" eaLnBrk="1" latinLnBrk="0" hangingPunct="1"/>
            <a:endParaRPr lang="ar-SA"/>
          </a:p>
          <a:p>
            <a:pPr marL="0" algn="r" defTabSz="914400" rtl="1" eaLnBrk="1" latinLnBrk="0" hangingPunct="1"/>
            <a:endParaRPr lang="en-CA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AA83177-92CB-630E-25C6-FFC24FF3A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45899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لقد</a:t>
            </a:r>
            <a:r>
              <a:rPr lang="ar-SA" i="1"/>
              <a:t> قمنا بمراجعة</a:t>
            </a:r>
            <a:r>
              <a:rPr lang="en-US" i="1"/>
              <a:t> 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أساسيات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دع</a:t>
            </a:r>
            <a:r>
              <a:rPr lang="ar-SA" i="1"/>
              <a:t>و</a:t>
            </a:r>
            <a:r>
              <a:rPr lang="en-US" i="1" err="1"/>
              <a:t>نا</a:t>
            </a:r>
            <a:r>
              <a:rPr lang="en-US" i="1"/>
              <a:t> </a:t>
            </a:r>
            <a:r>
              <a:rPr lang="en-US" i="1" err="1"/>
              <a:t>نلقي</a:t>
            </a:r>
            <a:r>
              <a:rPr lang="en-US" i="1"/>
              <a:t> </a:t>
            </a:r>
            <a:r>
              <a:rPr lang="en-US" i="1" err="1"/>
              <a:t>نظرة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لإدارة</a:t>
            </a:r>
            <a:r>
              <a:rPr lang="en-US" i="1"/>
              <a:t> </a:t>
            </a:r>
            <a:r>
              <a:rPr lang="en-US" i="1" err="1"/>
              <a:t>الحا</a:t>
            </a:r>
            <a:r>
              <a:rPr lang="ar-SA" i="1" err="1"/>
              <a:t>لة</a:t>
            </a:r>
            <a:r>
              <a:rPr lang="en-US" i="1"/>
              <a:t> </a:t>
            </a:r>
            <a:endParaRPr lang="ar-SA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لا</a:t>
            </a:r>
            <a:r>
              <a:rPr lang="en-US" i="1"/>
              <a:t> </a:t>
            </a:r>
            <a:r>
              <a:rPr lang="en-US" i="1" err="1"/>
              <a:t>تقتصر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لإدارة</a:t>
            </a:r>
            <a:r>
              <a:rPr lang="en-US" i="1"/>
              <a:t> </a:t>
            </a:r>
            <a:r>
              <a:rPr lang="en-US" i="1" err="1"/>
              <a:t>الحال</a:t>
            </a:r>
            <a:r>
              <a:rPr lang="ar-SA" i="1" err="1"/>
              <a:t>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جمع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فحسب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بل</a:t>
            </a:r>
            <a:r>
              <a:rPr lang="en-US" i="1"/>
              <a:t> </a:t>
            </a:r>
            <a:r>
              <a:rPr lang="en-US" i="1" err="1"/>
              <a:t>تشمل</a:t>
            </a:r>
            <a:r>
              <a:rPr lang="en-US" i="1"/>
              <a:t> </a:t>
            </a:r>
            <a:r>
              <a:rPr lang="en-US" i="1" err="1"/>
              <a:t>أيضًا</a:t>
            </a:r>
            <a:r>
              <a:rPr lang="en-US" i="1"/>
              <a:t> </a:t>
            </a:r>
            <a:r>
              <a:rPr lang="en-US" i="1" err="1"/>
              <a:t>حماية</a:t>
            </a:r>
            <a:r>
              <a:rPr lang="en-US" i="1"/>
              <a:t> </a:t>
            </a:r>
            <a:r>
              <a:rPr lang="en-US" i="1" err="1"/>
              <a:t>البيانات</a:t>
            </a:r>
            <a:r>
              <a:rPr lang="en-US" i="1"/>
              <a:t> </a:t>
            </a:r>
            <a:r>
              <a:rPr lang="en-US" i="1" err="1"/>
              <a:t>وممارسات</a:t>
            </a:r>
            <a:r>
              <a:rPr lang="en-US" i="1"/>
              <a:t> </a:t>
            </a:r>
            <a:r>
              <a:rPr lang="en-US" i="1" err="1"/>
              <a:t>مشاركة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لغرض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التدريب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سنركز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أهمية</a:t>
            </a:r>
            <a:r>
              <a:rPr lang="en-US" i="1"/>
              <a:t> </a:t>
            </a:r>
            <a:r>
              <a:rPr lang="en-US" i="1" err="1"/>
              <a:t>التوثيق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حيث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ar-SA" i="1" err="1"/>
              <a:t>آساسي</a:t>
            </a:r>
            <a:r>
              <a:rPr lang="ar-SA" i="1"/>
              <a:t> لنظام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i="1" err="1"/>
              <a:t>وإدارة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2565CF7-F9A8-5E06-C1D2-30360E58D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68654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بإجراء</a:t>
            </a:r>
            <a:r>
              <a:rPr lang="en-US"/>
              <a:t> </a:t>
            </a:r>
            <a:r>
              <a:rPr lang="en-US" err="1"/>
              <a:t>مناقشة</a:t>
            </a:r>
            <a:r>
              <a:rPr lang="en-US"/>
              <a:t> </a:t>
            </a:r>
            <a:r>
              <a:rPr lang="en-US" err="1"/>
              <a:t>جماعية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غرف</a:t>
            </a:r>
            <a:r>
              <a:rPr lang="en-US"/>
              <a:t> </a:t>
            </a:r>
            <a:r>
              <a:rPr lang="ar-SA"/>
              <a:t>المنفصلة.</a:t>
            </a:r>
            <a:endParaRPr lang="en-US" b="1">
              <a:highlight>
                <a:schemeClr val="lt1"/>
              </a:highlight>
              <a:sym typeface="Helvetica Neue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algn="r" rtl="1"/>
            <a:endParaRPr lang="en-US" b="1"/>
          </a:p>
          <a:p>
            <a:pPr algn="r" rtl="1"/>
            <a:r>
              <a:rPr lang="en-US" b="1" i="0" err="1"/>
              <a:t>مناقشة</a:t>
            </a:r>
            <a:r>
              <a:rPr lang="en-US" b="1" i="0"/>
              <a:t> </a:t>
            </a:r>
            <a:r>
              <a:rPr lang="en-US" b="1" i="0" err="1"/>
              <a:t>جماعية</a:t>
            </a:r>
            <a:r>
              <a:rPr lang="en-US" b="1" i="0"/>
              <a:t> </a:t>
            </a:r>
            <a:r>
              <a:rPr lang="ar-SA" b="1" i="0"/>
              <a:t>(</a:t>
            </a:r>
            <a:r>
              <a:rPr lang="en-US" b="1" i="0" err="1"/>
              <a:t>الوقت</a:t>
            </a:r>
            <a:r>
              <a:rPr lang="en-US" b="1" i="0"/>
              <a:t>: ١٠</a:t>
            </a:r>
            <a:r>
              <a:rPr lang="en-US" b="1"/>
              <a:t>دق</a:t>
            </a:r>
            <a:r>
              <a:rPr lang="ar-SA" b="1" err="1"/>
              <a:t>ائق</a:t>
            </a:r>
            <a:r>
              <a:rPr lang="ar-SA" b="1" i="0"/>
              <a:t>)</a:t>
            </a:r>
            <a:endParaRPr lang="en-US" b="1" i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كما</a:t>
            </a:r>
            <a:r>
              <a:rPr lang="en-US" i="1"/>
              <a:t> </a:t>
            </a:r>
            <a:r>
              <a:rPr lang="en-US" i="1" err="1"/>
              <a:t>رأينا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المبادئ</a:t>
            </a:r>
            <a:r>
              <a:rPr lang="en-US" i="1"/>
              <a:t> </a:t>
            </a:r>
            <a:r>
              <a:rPr lang="en-US" i="1" err="1"/>
              <a:t>التوجيهية</a:t>
            </a:r>
            <a:r>
              <a:rPr lang="en-US" i="1"/>
              <a:t> </a:t>
            </a:r>
            <a:r>
              <a:rPr lang="en-US" i="1" err="1"/>
              <a:t>لإدارة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ar-SA" i="1"/>
              <a:t>، </a:t>
            </a:r>
            <a:r>
              <a:rPr lang="en-US" i="1" err="1"/>
              <a:t>فإن</a:t>
            </a:r>
            <a:r>
              <a:rPr lang="en-US" i="1"/>
              <a:t> </a:t>
            </a:r>
            <a:r>
              <a:rPr lang="en-US" i="1" err="1"/>
              <a:t>الموافقة</a:t>
            </a:r>
            <a:r>
              <a:rPr lang="en-US" i="1"/>
              <a:t> </a:t>
            </a:r>
            <a:r>
              <a:rPr lang="en-US" i="1" err="1"/>
              <a:t>والسرية</a:t>
            </a:r>
            <a:r>
              <a:rPr lang="en-US" i="1"/>
              <a:t> </a:t>
            </a:r>
            <a:r>
              <a:rPr lang="en-US" i="1" err="1"/>
              <a:t>أمران</a:t>
            </a:r>
            <a:r>
              <a:rPr lang="en-US" i="1"/>
              <a:t> </a:t>
            </a:r>
            <a:r>
              <a:rPr lang="en-US" i="1" err="1"/>
              <a:t>مهمان</a:t>
            </a:r>
            <a:r>
              <a:rPr lang="en-US" i="1"/>
              <a:t> </a:t>
            </a:r>
            <a:r>
              <a:rPr lang="en-US" i="1" err="1"/>
              <a:t>للغاية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i="1"/>
              <a:t>ضمن</a:t>
            </a:r>
            <a:r>
              <a:rPr lang="en-US" i="1"/>
              <a:t> </a:t>
            </a:r>
            <a:r>
              <a:rPr lang="en-US" i="1" err="1"/>
              <a:t>مجموعات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فكر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السؤال</a:t>
            </a:r>
            <a:r>
              <a:rPr lang="en-US" i="1"/>
              <a:t> </a:t>
            </a:r>
            <a:r>
              <a:rPr lang="en-US" i="1" err="1"/>
              <a:t>التالي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GB" err="1"/>
              <a:t>قسّم</a:t>
            </a:r>
            <a:r>
              <a:rPr lang="en-GB"/>
              <a:t> </a:t>
            </a:r>
            <a:r>
              <a:rPr lang="en-GB" err="1"/>
              <a:t>المشاركين</a:t>
            </a:r>
            <a:r>
              <a:rPr lang="en-GB"/>
              <a:t> </a:t>
            </a:r>
            <a:r>
              <a:rPr lang="en-GB" err="1"/>
              <a:t>إلى</a:t>
            </a:r>
            <a:r>
              <a:rPr lang="en-GB"/>
              <a:t> </a:t>
            </a:r>
            <a:r>
              <a:rPr lang="en-GB" err="1"/>
              <a:t>مجموعات</a:t>
            </a:r>
            <a:r>
              <a:rPr lang="en-GB"/>
              <a:t> </a:t>
            </a:r>
            <a:r>
              <a:rPr lang="en-GB" err="1"/>
              <a:t>من</a:t>
            </a:r>
            <a:r>
              <a:rPr lang="en-GB"/>
              <a:t> </a:t>
            </a:r>
            <a:r>
              <a:rPr lang="ar-SA"/>
              <a:t>٣-٥ </a:t>
            </a:r>
            <a:r>
              <a:rPr lang="en-GB"/>
              <a:t> </a:t>
            </a:r>
            <a:r>
              <a:rPr lang="en-GB" err="1"/>
              <a:t>أشخاص</a:t>
            </a:r>
            <a:endParaRPr lang="en-US" b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امنح</a:t>
            </a:r>
            <a:r>
              <a:rPr lang="en-US" b="0"/>
              <a:t> </a:t>
            </a:r>
            <a:r>
              <a:rPr lang="en-US" b="0" err="1"/>
              <a:t>المشاركين</a:t>
            </a:r>
            <a:r>
              <a:rPr lang="en-US" b="0"/>
              <a:t> </a:t>
            </a:r>
            <a:r>
              <a:rPr lang="en-US" b="0" err="1"/>
              <a:t>الوقت</a:t>
            </a:r>
            <a:r>
              <a:rPr lang="en-US" b="0"/>
              <a:t> </a:t>
            </a:r>
            <a:r>
              <a:rPr lang="en-US" b="0" err="1"/>
              <a:t>لمناقشة</a:t>
            </a:r>
            <a:r>
              <a:rPr lang="en-US" b="0"/>
              <a:t> </a:t>
            </a:r>
            <a:r>
              <a:rPr lang="en-US" b="0" err="1"/>
              <a:t>السؤال</a:t>
            </a:r>
            <a:endParaRPr lang="en-US" b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b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/>
              <a:t>اطلب من مجموعتين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ثلاث</a:t>
            </a:r>
            <a:r>
              <a:rPr lang="en-US"/>
              <a:t> </a:t>
            </a:r>
            <a:r>
              <a:rPr lang="en-US" err="1"/>
              <a:t>مجموعات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ملاحظاتهم</a:t>
            </a:r>
            <a:r>
              <a:rPr lang="en-US"/>
              <a:t> - </a:t>
            </a:r>
            <a:r>
              <a:rPr lang="en-US" err="1"/>
              <a:t>اطلب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كل</a:t>
            </a:r>
            <a:r>
              <a:rPr lang="en-US"/>
              <a:t> </a:t>
            </a:r>
            <a:r>
              <a:rPr lang="en-US" err="1"/>
              <a:t>مجموعة</a:t>
            </a:r>
            <a:r>
              <a:rPr lang="en-US"/>
              <a:t> </a:t>
            </a:r>
            <a:r>
              <a:rPr lang="en-US" err="1"/>
              <a:t>البناء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ar-SA"/>
              <a:t>ملاحظات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en-US"/>
              <a:t> </a:t>
            </a:r>
            <a:r>
              <a:rPr lang="en-US" err="1"/>
              <a:t>الأخرى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الوقت</a:t>
            </a:r>
            <a:r>
              <a:rPr lang="en-US"/>
              <a:t> </a:t>
            </a:r>
            <a:r>
              <a:rPr lang="en-US" err="1"/>
              <a:t>قصيرًا</a:t>
            </a:r>
            <a:r>
              <a:rPr lang="en-US"/>
              <a:t> ، </a:t>
            </a:r>
            <a:r>
              <a:rPr lang="en-US" err="1"/>
              <a:t>فدع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</a:t>
            </a:r>
            <a:r>
              <a:rPr lang="ar-SA"/>
              <a:t>طلقوا</a:t>
            </a:r>
            <a:r>
              <a:rPr lang="en-US"/>
              <a:t> </a:t>
            </a:r>
            <a:r>
              <a:rPr lang="en-US" err="1"/>
              <a:t>إجاباتهم</a:t>
            </a:r>
            <a:endParaRPr lang="en-US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أنهم</a:t>
            </a:r>
            <a:r>
              <a:rPr lang="en-US"/>
              <a:t> </a:t>
            </a:r>
            <a:r>
              <a:rPr lang="en-US" err="1"/>
              <a:t>ي</a:t>
            </a:r>
            <a:r>
              <a:rPr lang="ar-SA"/>
              <a:t>أخذون بعين الاعتبار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الخدمات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تغييرات</a:t>
            </a:r>
            <a:r>
              <a:rPr lang="en-US"/>
              <a:t> </a:t>
            </a:r>
            <a:r>
              <a:rPr lang="en-US" err="1"/>
              <a:t>الموظفين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الحالات</a:t>
            </a:r>
            <a:r>
              <a:rPr lang="en-US"/>
              <a:t> </a:t>
            </a:r>
            <a:r>
              <a:rPr lang="en-US" err="1"/>
              <a:t>المعقدة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/>
              <a:t>ال</a:t>
            </a:r>
            <a:r>
              <a:rPr lang="en-US" err="1"/>
              <a:t>إشراف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مشاركة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عمليات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endParaRPr lang="en-US"/>
          </a:p>
          <a:p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E6F2690-30A9-681E-8C4E-74BFE99FE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84868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50" b="1" err="1"/>
              <a:t>التكي</a:t>
            </a:r>
            <a:r>
              <a:rPr lang="ar-SA" sz="1150" b="1" err="1"/>
              <a:t>ي</a:t>
            </a:r>
            <a:r>
              <a:rPr lang="en-US" sz="1150" b="1" err="1"/>
              <a:t>ف</a:t>
            </a:r>
            <a:r>
              <a:rPr lang="en-US" sz="1150" b="1"/>
              <a:t> </a:t>
            </a:r>
            <a:r>
              <a:rPr lang="en-US" sz="1150" b="1" err="1"/>
              <a:t>مع</a:t>
            </a:r>
            <a:r>
              <a:rPr lang="en-US" sz="1150" b="1"/>
              <a:t> </a:t>
            </a:r>
            <a:r>
              <a:rPr lang="en-US" sz="1150" b="1" err="1"/>
              <a:t>السياق</a:t>
            </a:r>
            <a:endParaRPr lang="en-US" sz="115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150"/>
              <a:t>قم بتعديل </a:t>
            </a:r>
            <a:r>
              <a:rPr lang="en-US" sz="1150" err="1"/>
              <a:t>النص</a:t>
            </a:r>
            <a:r>
              <a:rPr lang="en-US" sz="1150"/>
              <a:t> </a:t>
            </a:r>
            <a:r>
              <a:rPr lang="en-US" sz="1150" err="1"/>
              <a:t>بناءً</a:t>
            </a:r>
            <a:r>
              <a:rPr lang="en-US" sz="1150"/>
              <a:t> </a:t>
            </a:r>
            <a:r>
              <a:rPr lang="en-US" sz="1150" err="1"/>
              <a:t>على</a:t>
            </a:r>
            <a:r>
              <a:rPr lang="en-US" sz="1150"/>
              <a:t> </a:t>
            </a:r>
            <a:r>
              <a:rPr lang="ar-SA" sz="1150"/>
              <a:t>نقاش</a:t>
            </a:r>
            <a:r>
              <a:rPr lang="en-US" sz="1150"/>
              <a:t> </a:t>
            </a:r>
            <a:r>
              <a:rPr lang="en-US" sz="1150" err="1"/>
              <a:t>المجموعة</a:t>
            </a:r>
            <a:endParaRPr lang="en-US" sz="115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50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115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sz="1150" b="1"/>
              <a:t>الشرح</a:t>
            </a:r>
            <a:endParaRPr lang="en-US" sz="115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لفهم</a:t>
            </a:r>
            <a:r>
              <a:rPr lang="en-US" sz="1150" b="1" i="1"/>
              <a:t> </a:t>
            </a:r>
            <a:r>
              <a:rPr lang="en-US" sz="1150" b="1" i="1" err="1"/>
              <a:t>حالة</a:t>
            </a:r>
            <a:r>
              <a:rPr lang="en-US" sz="1150" b="1" i="1"/>
              <a:t> </a:t>
            </a:r>
            <a:r>
              <a:rPr lang="en-US" sz="1150" b="1" i="1" err="1"/>
              <a:t>الطفل</a:t>
            </a:r>
            <a:endParaRPr lang="en-US" sz="1150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يساعدنا</a:t>
            </a:r>
            <a:r>
              <a:rPr lang="en-US" sz="1150" i="1"/>
              <a:t> </a:t>
            </a: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تقديم</a:t>
            </a:r>
            <a:r>
              <a:rPr lang="en-US" sz="1150" i="1"/>
              <a:t> </a:t>
            </a:r>
            <a:r>
              <a:rPr lang="en-US" sz="1150" i="1" err="1"/>
              <a:t>دعم</a:t>
            </a:r>
            <a:r>
              <a:rPr lang="en-US" sz="1150" i="1"/>
              <a:t> </a:t>
            </a:r>
            <a:r>
              <a:rPr lang="en-US" sz="1150" i="1" err="1"/>
              <a:t>وخدمات</a:t>
            </a:r>
            <a:r>
              <a:rPr lang="en-US" sz="1150" i="1"/>
              <a:t> </a:t>
            </a:r>
            <a:r>
              <a:rPr lang="en-US" sz="1150" i="1" err="1"/>
              <a:t>محددة</a:t>
            </a:r>
            <a:r>
              <a:rPr lang="en-US" sz="1150" i="1"/>
              <a:t> </a:t>
            </a:r>
            <a:r>
              <a:rPr lang="en-US" sz="1150" i="1" err="1"/>
              <a:t>مناسبة</a:t>
            </a:r>
            <a:r>
              <a:rPr lang="en-US" sz="1150" i="1"/>
              <a:t> </a:t>
            </a:r>
            <a:r>
              <a:rPr lang="en-US" sz="1150" i="1" err="1"/>
              <a:t>ومصممة</a:t>
            </a:r>
            <a:r>
              <a:rPr lang="en-US" sz="1150" i="1"/>
              <a:t> </a:t>
            </a:r>
            <a:r>
              <a:rPr lang="en-US" sz="1150" i="1" err="1"/>
              <a:t>خصيصًا</a:t>
            </a:r>
            <a:r>
              <a:rPr lang="en-US" sz="1150" i="1"/>
              <a:t> </a:t>
            </a:r>
            <a:r>
              <a:rPr lang="en-US" sz="1150" i="1" err="1"/>
              <a:t>لاحتياجات</a:t>
            </a:r>
            <a:r>
              <a:rPr lang="en-US" sz="1150" i="1"/>
              <a:t> </a:t>
            </a:r>
            <a:r>
              <a:rPr lang="en-US" sz="1150" i="1" err="1"/>
              <a:t>الطفل</a:t>
            </a:r>
            <a:r>
              <a:rPr lang="en-US" sz="1150" i="1"/>
              <a:t> </a:t>
            </a:r>
            <a:r>
              <a:rPr lang="en-US" sz="1150" i="1" err="1"/>
              <a:t>الخاصة</a:t>
            </a:r>
            <a:r>
              <a:rPr lang="en-US" sz="1150" i="1"/>
              <a:t> </a:t>
            </a:r>
            <a:r>
              <a:rPr lang="en-US" sz="1150" i="1" err="1"/>
              <a:t>ومخاوف</a:t>
            </a:r>
            <a:r>
              <a:rPr lang="en-US" sz="1150" i="1"/>
              <a:t> </a:t>
            </a:r>
            <a:r>
              <a:rPr lang="en-US" sz="1150" i="1" err="1"/>
              <a:t>الحماية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المعلومات</a:t>
            </a:r>
            <a:r>
              <a:rPr lang="en-US" sz="1150" i="1"/>
              <a:t> </a:t>
            </a:r>
            <a:r>
              <a:rPr lang="en-US" sz="1150" i="1" err="1"/>
              <a:t>التي</a:t>
            </a:r>
            <a:r>
              <a:rPr lang="en-US" sz="1150" i="1"/>
              <a:t> </a:t>
            </a:r>
            <a:r>
              <a:rPr lang="en-US" sz="1150" i="1" err="1"/>
              <a:t>تم</a:t>
            </a:r>
            <a:r>
              <a:rPr lang="en-US" sz="1150" i="1"/>
              <a:t> </a:t>
            </a:r>
            <a:r>
              <a:rPr lang="en-US" sz="1150" i="1" err="1"/>
              <a:t>جمعها</a:t>
            </a:r>
            <a:r>
              <a:rPr lang="en-US" sz="1150" i="1"/>
              <a:t> </a:t>
            </a:r>
            <a:r>
              <a:rPr lang="en-US" sz="1150" i="1" err="1"/>
              <a:t>ومشاركتها</a:t>
            </a:r>
            <a:r>
              <a:rPr lang="en-US" sz="1150" i="1"/>
              <a:t> </a:t>
            </a:r>
            <a:r>
              <a:rPr lang="en-US" sz="1150" i="1" err="1"/>
              <a:t>يجب</a:t>
            </a:r>
            <a:r>
              <a:rPr lang="en-US" sz="1150" i="1"/>
              <a:t> </a:t>
            </a:r>
            <a:r>
              <a:rPr lang="en-US" sz="1150" i="1" err="1"/>
              <a:t>أن</a:t>
            </a:r>
            <a:r>
              <a:rPr lang="en-US" sz="1150" i="1"/>
              <a:t> </a:t>
            </a:r>
            <a:r>
              <a:rPr lang="en-US" sz="1150" i="1" err="1"/>
              <a:t>يكون</a:t>
            </a:r>
            <a:r>
              <a:rPr lang="en-US" sz="1150" i="1"/>
              <a:t> </a:t>
            </a:r>
            <a:r>
              <a:rPr lang="en-US" sz="1150" i="1" err="1"/>
              <a:t>لها</a:t>
            </a:r>
            <a:r>
              <a:rPr lang="en-US" sz="1150" i="1"/>
              <a:t> </a:t>
            </a:r>
            <a:r>
              <a:rPr lang="ar-SA" sz="1150" i="1"/>
              <a:t>هدف </a:t>
            </a:r>
            <a:r>
              <a:rPr lang="en-US" sz="1150" i="1" err="1"/>
              <a:t>واضح</a:t>
            </a:r>
            <a:r>
              <a:rPr lang="en-US" sz="1150" i="1"/>
              <a:t>. </a:t>
            </a:r>
            <a:r>
              <a:rPr lang="en-US" sz="1150" i="1" err="1"/>
              <a:t>ولهذا</a:t>
            </a:r>
            <a:r>
              <a:rPr lang="en-US" sz="1150" i="1"/>
              <a:t> </a:t>
            </a:r>
            <a:r>
              <a:rPr lang="en-US" sz="1150" i="1" err="1"/>
              <a:t>السبب</a:t>
            </a:r>
            <a:r>
              <a:rPr lang="en-US" sz="1150" i="1"/>
              <a:t> </a:t>
            </a:r>
            <a:r>
              <a:rPr lang="en-US" sz="1150" i="1" err="1"/>
              <a:t>يُسمح</a:t>
            </a:r>
            <a:r>
              <a:rPr lang="en-US" sz="1150" i="1"/>
              <a:t> </a:t>
            </a:r>
            <a:r>
              <a:rPr lang="en-US" sz="1150" i="1" err="1"/>
              <a:t>لنا</a:t>
            </a:r>
            <a:r>
              <a:rPr lang="en-US" sz="1150" i="1"/>
              <a:t> </a:t>
            </a:r>
            <a:r>
              <a:rPr lang="en-US" sz="1150" i="1" err="1"/>
              <a:t>بجمع</a:t>
            </a:r>
            <a:r>
              <a:rPr lang="en-US" sz="1150" i="1"/>
              <a:t> </a:t>
            </a:r>
            <a:r>
              <a:rPr lang="en-US" sz="1150" i="1" err="1"/>
              <a:t>المعلومات</a:t>
            </a:r>
            <a:r>
              <a:rPr lang="en-US" sz="1150" i="1"/>
              <a:t> </a:t>
            </a:r>
            <a:r>
              <a:rPr lang="en-US" sz="1150" i="1" err="1"/>
              <a:t>وتخزينها</a:t>
            </a:r>
            <a:r>
              <a:rPr lang="en-US" sz="1150" i="1"/>
              <a:t> </a:t>
            </a:r>
            <a:r>
              <a:rPr lang="en-US" sz="1150" i="1" err="1"/>
              <a:t>وفقًا</a:t>
            </a:r>
            <a:r>
              <a:rPr lang="en-US" sz="1150" i="1"/>
              <a:t> </a:t>
            </a:r>
            <a:r>
              <a:rPr lang="en-US" sz="1150" i="1" err="1"/>
              <a:t>لمعايير</a:t>
            </a:r>
            <a:r>
              <a:rPr lang="en-US" sz="1150" i="1"/>
              <a:t> </a:t>
            </a:r>
            <a:r>
              <a:rPr lang="en-US" sz="1150" i="1" err="1"/>
              <a:t>حماية</a:t>
            </a:r>
            <a:r>
              <a:rPr lang="en-US" sz="1150" i="1"/>
              <a:t> </a:t>
            </a:r>
            <a:r>
              <a:rPr lang="en-US" sz="1150" i="1" err="1"/>
              <a:t>البيانات</a:t>
            </a:r>
            <a:r>
              <a:rPr lang="en-US" sz="1150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يجب</a:t>
            </a:r>
            <a:r>
              <a:rPr lang="en-US" sz="1150" i="1"/>
              <a:t> </a:t>
            </a:r>
            <a:r>
              <a:rPr lang="en-US" sz="1150" i="1" err="1"/>
              <a:t>شرح</a:t>
            </a:r>
            <a:r>
              <a:rPr lang="en-US" sz="1150" i="1"/>
              <a:t> </a:t>
            </a: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en-US" sz="1150" i="1" err="1"/>
              <a:t>ال</a:t>
            </a:r>
            <a:r>
              <a:rPr lang="ar-SA" sz="1150" i="1"/>
              <a:t>هدف </a:t>
            </a:r>
            <a:r>
              <a:rPr lang="en-US" sz="1150" i="1" err="1"/>
              <a:t>للأطفال</a:t>
            </a:r>
            <a:r>
              <a:rPr lang="en-US" sz="1150" i="1"/>
              <a:t> </a:t>
            </a:r>
            <a:r>
              <a:rPr lang="en-US" sz="1150" i="1" err="1"/>
              <a:t>والعائلات</a:t>
            </a:r>
            <a:r>
              <a:rPr lang="en-US" sz="1150" i="1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للبقاء</a:t>
            </a:r>
            <a:r>
              <a:rPr lang="en-US" sz="1150" b="1" i="1"/>
              <a:t> </a:t>
            </a:r>
            <a:r>
              <a:rPr lang="en-US" sz="1150" b="1" i="1" err="1"/>
              <a:t>على</a:t>
            </a:r>
            <a:r>
              <a:rPr lang="en-US" sz="1150" b="1" i="1"/>
              <a:t> </a:t>
            </a:r>
            <a:r>
              <a:rPr lang="en-US" sz="1150" b="1" i="1" err="1"/>
              <a:t>اطلاع</a:t>
            </a:r>
            <a:r>
              <a:rPr lang="ar-SA" sz="1150" b="1" i="1"/>
              <a:t> دائم</a:t>
            </a:r>
            <a:r>
              <a:rPr lang="en-US" sz="1150" b="1" i="1"/>
              <a:t>  </a:t>
            </a:r>
            <a:r>
              <a:rPr lang="ar-SA" sz="1150" b="1" i="1"/>
              <a:t>بال</a:t>
            </a:r>
            <a:r>
              <a:rPr lang="en-US" sz="1150" b="1" i="1" err="1"/>
              <a:t>حالات</a:t>
            </a:r>
            <a:endParaRPr lang="en-US" sz="1150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en-US" sz="1150" i="1" err="1"/>
              <a:t>يساعدنا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تذكر</a:t>
            </a:r>
            <a:r>
              <a:rPr lang="en-US" sz="1150" i="1"/>
              <a:t> </a:t>
            </a:r>
            <a:r>
              <a:rPr lang="en-US" sz="1150" i="1" err="1"/>
              <a:t>حالة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en-US" sz="1150" i="1" err="1"/>
              <a:t>يساعدنا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تجنب</a:t>
            </a:r>
            <a:r>
              <a:rPr lang="en-US" sz="1150" i="1"/>
              <a:t> </a:t>
            </a:r>
            <a:r>
              <a:rPr lang="en-US" sz="1150" i="1" err="1"/>
              <a:t>تكرار</a:t>
            </a:r>
            <a:r>
              <a:rPr lang="en-US" sz="1150" i="1"/>
              <a:t> </a:t>
            </a:r>
            <a:r>
              <a:rPr lang="en-US" sz="1150" i="1" err="1"/>
              <a:t>الأسئلة</a:t>
            </a:r>
            <a:r>
              <a:rPr lang="en-US" sz="1150" i="1"/>
              <a:t> </a:t>
            </a:r>
            <a:r>
              <a:rPr lang="en-US" sz="1150" i="1" err="1"/>
              <a:t>للأطفال</a:t>
            </a:r>
            <a:r>
              <a:rPr lang="en-US" sz="1150" i="1"/>
              <a:t> / </a:t>
            </a:r>
            <a:r>
              <a:rPr lang="en-US" sz="1150" i="1" err="1"/>
              <a:t>العائلات</a:t>
            </a:r>
            <a:r>
              <a:rPr lang="en-US" sz="1150" i="1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للنظر</a:t>
            </a:r>
            <a:r>
              <a:rPr lang="en-US" sz="1150" b="1" i="1"/>
              <a:t> </a:t>
            </a:r>
            <a:r>
              <a:rPr lang="en-US" sz="1150" b="1" i="1" err="1"/>
              <a:t>في</a:t>
            </a:r>
            <a:r>
              <a:rPr lang="en-US" sz="1150" b="1" i="1"/>
              <a:t> </a:t>
            </a:r>
            <a:r>
              <a:rPr lang="en-US" sz="1150" b="1" i="1" err="1"/>
              <a:t>جودة</a:t>
            </a:r>
            <a:r>
              <a:rPr lang="en-US" sz="1150" b="1" i="1"/>
              <a:t> </a:t>
            </a:r>
            <a:r>
              <a:rPr lang="en-US" sz="1150" b="1" i="1" err="1"/>
              <a:t>الرعاية</a:t>
            </a:r>
            <a:endParaRPr lang="en-US" sz="1150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يساعد</a:t>
            </a:r>
            <a:r>
              <a:rPr lang="en-US" sz="1150" i="1"/>
              <a:t> </a:t>
            </a: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en-US" sz="1150" i="1" err="1"/>
              <a:t>المشرف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معرفة</a:t>
            </a:r>
            <a:r>
              <a:rPr lang="en-US" sz="1150" i="1"/>
              <a:t> </a:t>
            </a:r>
            <a:r>
              <a:rPr lang="en-US" sz="1150" i="1" err="1"/>
              <a:t>جودة</a:t>
            </a:r>
            <a:r>
              <a:rPr lang="en-US" sz="1150" i="1"/>
              <a:t> </a:t>
            </a:r>
            <a:r>
              <a:rPr lang="en-US" sz="1150" i="1" err="1"/>
              <a:t>الخدمات</a:t>
            </a:r>
            <a:r>
              <a:rPr lang="en-US" sz="1150" i="1"/>
              <a:t> </a:t>
            </a:r>
            <a:r>
              <a:rPr lang="en-US" sz="1150" i="1" err="1"/>
              <a:t>المقدمة</a:t>
            </a:r>
            <a:endParaRPr lang="en-US" sz="115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ليكون</a:t>
            </a:r>
            <a:r>
              <a:rPr lang="en-US" sz="1150" b="1" i="1"/>
              <a:t> </a:t>
            </a:r>
            <a:r>
              <a:rPr lang="en-US" sz="1150" b="1" i="1" err="1"/>
              <a:t>بمثابة</a:t>
            </a:r>
            <a:r>
              <a:rPr lang="en-US" sz="1150" b="1" i="1"/>
              <a:t> </a:t>
            </a:r>
            <a:r>
              <a:rPr lang="en-US" sz="1150" b="1" i="1" err="1"/>
              <a:t>سجل</a:t>
            </a:r>
            <a:r>
              <a:rPr lang="en-US" sz="1150" b="1" i="1"/>
              <a:t> </a:t>
            </a:r>
            <a:r>
              <a:rPr lang="en-US" sz="1150" b="1" i="1" err="1"/>
              <a:t>للتقدم</a:t>
            </a:r>
            <a:endParaRPr lang="en-US" sz="1150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يساعدنا</a:t>
            </a:r>
            <a:r>
              <a:rPr lang="en-US" sz="1150" i="1"/>
              <a:t> </a:t>
            </a: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en-US" sz="1150" i="1" err="1"/>
              <a:t>في</a:t>
            </a:r>
            <a:r>
              <a:rPr lang="en-US" sz="1150" i="1"/>
              <a:t> </a:t>
            </a:r>
            <a:r>
              <a:rPr lang="en-US" sz="1150" i="1" err="1"/>
              <a:t>رؤية</a:t>
            </a:r>
            <a:r>
              <a:rPr lang="en-US" sz="1150" i="1"/>
              <a:t> </a:t>
            </a:r>
            <a:r>
              <a:rPr lang="en-US" sz="1150" i="1" err="1"/>
              <a:t>سجل</a:t>
            </a:r>
            <a:r>
              <a:rPr lang="en-US" sz="1150" i="1"/>
              <a:t> </a:t>
            </a:r>
            <a:r>
              <a:rPr lang="en-US" sz="1150" i="1" err="1"/>
              <a:t>التغيير</a:t>
            </a:r>
            <a:r>
              <a:rPr lang="en-US" sz="1150" i="1"/>
              <a:t> </a:t>
            </a:r>
            <a:r>
              <a:rPr lang="en-US" sz="1150" i="1" err="1"/>
              <a:t>إذا</a:t>
            </a:r>
            <a:r>
              <a:rPr lang="en-US" sz="1150" i="1"/>
              <a:t> </a:t>
            </a:r>
            <a:r>
              <a:rPr lang="en-US" sz="1150" i="1" err="1"/>
              <a:t>كنا</a:t>
            </a:r>
            <a:r>
              <a:rPr lang="en-US" sz="1150" i="1"/>
              <a:t> </a:t>
            </a:r>
            <a:r>
              <a:rPr lang="en-US" sz="1150" i="1" err="1"/>
              <a:t>نعمل</a:t>
            </a:r>
            <a:r>
              <a:rPr lang="en-US" sz="1150" i="1"/>
              <a:t> </a:t>
            </a:r>
            <a:r>
              <a:rPr lang="en-US" sz="1150" i="1" err="1"/>
              <a:t>مع</a:t>
            </a:r>
            <a:r>
              <a:rPr lang="en-US" sz="1150" i="1"/>
              <a:t> </a:t>
            </a:r>
            <a:r>
              <a:rPr lang="en-US" sz="1150" i="1" err="1"/>
              <a:t>طفل</a:t>
            </a:r>
            <a:r>
              <a:rPr lang="en-US" sz="1150" i="1"/>
              <a:t> </a:t>
            </a:r>
            <a:r>
              <a:rPr lang="en-US" sz="1150" i="1" err="1"/>
              <a:t>وعائلته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مدى</a:t>
            </a:r>
            <a:r>
              <a:rPr lang="en-US" sz="1150" i="1"/>
              <a:t> </a:t>
            </a:r>
            <a:r>
              <a:rPr lang="en-US" sz="1150" i="1" err="1"/>
              <a:t>فترة</a:t>
            </a:r>
            <a:r>
              <a:rPr lang="en-US" sz="1150" i="1"/>
              <a:t> </a:t>
            </a:r>
            <a:r>
              <a:rPr lang="en-US" sz="1150" i="1" err="1"/>
              <a:t>طويلة</a:t>
            </a:r>
            <a:r>
              <a:rPr lang="en-US" sz="1150" i="1"/>
              <a:t> </a:t>
            </a:r>
            <a:r>
              <a:rPr lang="en-US" sz="1150" i="1" err="1"/>
              <a:t>من</a:t>
            </a:r>
            <a:r>
              <a:rPr lang="en-US" sz="1150" i="1"/>
              <a:t> </a:t>
            </a:r>
            <a:r>
              <a:rPr lang="en-US" sz="1150" i="1" err="1"/>
              <a:t>الزمن</a:t>
            </a:r>
            <a:endParaRPr lang="en-US" sz="115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لضمان</a:t>
            </a:r>
            <a:r>
              <a:rPr lang="en-US" sz="1150" b="1" i="1"/>
              <a:t> </a:t>
            </a:r>
            <a:r>
              <a:rPr lang="en-US" sz="1150" b="1" i="1" err="1"/>
              <a:t>استمرارية</a:t>
            </a:r>
            <a:r>
              <a:rPr lang="en-US" sz="1150" b="1" i="1"/>
              <a:t> </a:t>
            </a:r>
            <a:r>
              <a:rPr lang="en-US" sz="1150" b="1" i="1" err="1"/>
              <a:t>الخدمات</a:t>
            </a:r>
            <a:endParaRPr lang="en-US" sz="1150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يساعد</a:t>
            </a:r>
            <a:r>
              <a:rPr lang="en-US" sz="1150" i="1"/>
              <a:t> </a:t>
            </a: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ar-SA" sz="1150" i="1"/>
              <a:t>أخصائي </a:t>
            </a:r>
            <a:r>
              <a:rPr lang="en-US" sz="1150" i="1"/>
              <a:t> </a:t>
            </a:r>
            <a:r>
              <a:rPr lang="en-US" sz="1150" i="1" err="1"/>
              <a:t>حالة</a:t>
            </a:r>
            <a:r>
              <a:rPr lang="en-US" sz="1150" i="1"/>
              <a:t> </a:t>
            </a:r>
            <a:r>
              <a:rPr lang="en-US" sz="1150" i="1" err="1"/>
              <a:t>مختلف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مواصلة</a:t>
            </a:r>
            <a:r>
              <a:rPr lang="en-US" sz="1150" i="1"/>
              <a:t> </a:t>
            </a:r>
            <a:r>
              <a:rPr lang="en-US" sz="1150" i="1" err="1"/>
              <a:t>الخدمات</a:t>
            </a:r>
            <a:r>
              <a:rPr lang="en-US" sz="1150" i="1"/>
              <a:t> </a:t>
            </a:r>
            <a:r>
              <a:rPr lang="ar-SA" sz="1150" i="1"/>
              <a:t>ل</a:t>
            </a:r>
            <a:r>
              <a:rPr lang="en-US" sz="1150" i="1" err="1"/>
              <a:t>لطفل</a:t>
            </a:r>
            <a:r>
              <a:rPr lang="en-US" sz="1150" i="1"/>
              <a:t> </a:t>
            </a:r>
            <a:r>
              <a:rPr lang="en-US" sz="1150" i="1" err="1"/>
              <a:t>عند</a:t>
            </a:r>
            <a:r>
              <a:rPr lang="en-US" sz="1150" i="1"/>
              <a:t> </a:t>
            </a:r>
            <a:r>
              <a:rPr lang="en-US" sz="1150" i="1" err="1"/>
              <a:t>الحاجة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إذا</a:t>
            </a:r>
            <a:r>
              <a:rPr lang="en-US" sz="1150" i="1"/>
              <a:t> </a:t>
            </a:r>
            <a:r>
              <a:rPr lang="en-US" sz="1150" i="1" err="1"/>
              <a:t>ذهب</a:t>
            </a:r>
            <a:r>
              <a:rPr lang="en-US" sz="1150" i="1"/>
              <a:t> </a:t>
            </a:r>
            <a:r>
              <a:rPr lang="en-US" sz="1150" i="1" err="1"/>
              <a:t>أحد</a:t>
            </a:r>
            <a:r>
              <a:rPr lang="en-US" sz="1150" i="1"/>
              <a:t> </a:t>
            </a:r>
            <a:r>
              <a:rPr lang="en-US" sz="1150" i="1" err="1"/>
              <a:t>الموظفين</a:t>
            </a:r>
            <a:r>
              <a:rPr lang="en-US" sz="1150" i="1"/>
              <a:t> </a:t>
            </a:r>
            <a:r>
              <a:rPr lang="en-US" sz="1150" i="1" err="1"/>
              <a:t>في</a:t>
            </a:r>
            <a:r>
              <a:rPr lang="en-US" sz="1150" i="1"/>
              <a:t> </a:t>
            </a:r>
            <a:r>
              <a:rPr lang="en-US" sz="1150" i="1" err="1"/>
              <a:t>إجازة</a:t>
            </a:r>
            <a:r>
              <a:rPr lang="en-US" sz="1150" i="1"/>
              <a:t> </a:t>
            </a:r>
            <a:r>
              <a:rPr lang="en-US" sz="1150" i="1" err="1"/>
              <a:t>أو</a:t>
            </a:r>
            <a:r>
              <a:rPr lang="en-US" sz="1150" i="1"/>
              <a:t> </a:t>
            </a:r>
            <a:r>
              <a:rPr lang="en-US" sz="1150" i="1" err="1"/>
              <a:t>كان</a:t>
            </a:r>
            <a:r>
              <a:rPr lang="en-US" sz="1150" i="1"/>
              <a:t> </a:t>
            </a:r>
            <a:r>
              <a:rPr lang="en-US" sz="1150" i="1" err="1"/>
              <a:t>مريضًا</a:t>
            </a:r>
            <a:r>
              <a:rPr lang="en-US" sz="1150" i="1"/>
              <a:t> </a:t>
            </a:r>
            <a:r>
              <a:rPr lang="en-US" sz="1150" i="1" err="1"/>
              <a:t>أو</a:t>
            </a:r>
            <a:r>
              <a:rPr lang="en-US" sz="1150" i="1"/>
              <a:t> </a:t>
            </a:r>
            <a:r>
              <a:rPr lang="en-US" sz="1150" i="1" err="1"/>
              <a:t>غادر</a:t>
            </a:r>
            <a:r>
              <a:rPr lang="en-US" sz="1150" i="1"/>
              <a:t> </a:t>
            </a:r>
            <a:r>
              <a:rPr lang="en-US" sz="1150" i="1" err="1"/>
              <a:t>المنظمة</a:t>
            </a:r>
            <a:r>
              <a:rPr lang="en-US" sz="1150" i="1"/>
              <a:t> </a:t>
            </a:r>
            <a:r>
              <a:rPr lang="ar-SA" sz="1150" i="1"/>
              <a:t>، </a:t>
            </a:r>
            <a:r>
              <a:rPr lang="en-US" sz="1150" i="1" err="1"/>
              <a:t>فسيقوم</a:t>
            </a:r>
            <a:r>
              <a:rPr lang="en-US" sz="1150" i="1"/>
              <a:t> </a:t>
            </a:r>
            <a:r>
              <a:rPr lang="en-US" sz="1150" i="1" err="1"/>
              <a:t>أخصائي</a:t>
            </a:r>
            <a:r>
              <a:rPr lang="en-US" sz="1150" i="1"/>
              <a:t> </a:t>
            </a:r>
            <a:r>
              <a:rPr lang="en-US" sz="1150" i="1" err="1"/>
              <a:t>حالة</a:t>
            </a:r>
            <a:r>
              <a:rPr lang="en-US" sz="1150" i="1"/>
              <a:t> </a:t>
            </a:r>
            <a:r>
              <a:rPr lang="en-US" sz="1150" i="1" err="1"/>
              <a:t>آخر</a:t>
            </a:r>
            <a:r>
              <a:rPr lang="en-US" sz="1150" i="1"/>
              <a:t> </a:t>
            </a:r>
            <a:r>
              <a:rPr lang="en-US" sz="1150" i="1" err="1"/>
              <a:t>بمعرفة</a:t>
            </a:r>
            <a:r>
              <a:rPr lang="en-US" sz="1150" i="1"/>
              <a:t> </a:t>
            </a:r>
            <a:r>
              <a:rPr lang="en-US" sz="1150" i="1" err="1"/>
              <a:t>الإجراءات</a:t>
            </a:r>
            <a:r>
              <a:rPr lang="en-US" sz="1150" i="1"/>
              <a:t> / </a:t>
            </a:r>
            <a:r>
              <a:rPr lang="en-US" sz="1150" i="1" err="1"/>
              <a:t>الخطوات</a:t>
            </a:r>
            <a:r>
              <a:rPr lang="en-US" sz="1150" i="1"/>
              <a:t> </a:t>
            </a:r>
            <a:r>
              <a:rPr lang="en-US" sz="1150" i="1" err="1"/>
              <a:t>التي</a:t>
            </a:r>
            <a:r>
              <a:rPr lang="en-US" sz="1150" i="1"/>
              <a:t> </a:t>
            </a:r>
            <a:r>
              <a:rPr lang="en-US" sz="1150" i="1" err="1"/>
              <a:t>تم</a:t>
            </a:r>
            <a:r>
              <a:rPr lang="en-US" sz="1150" i="1"/>
              <a:t> </a:t>
            </a:r>
            <a:r>
              <a:rPr lang="en-US" sz="1150" i="1" err="1"/>
              <a:t>اتخاذها</a:t>
            </a:r>
            <a:r>
              <a:rPr lang="en-US" sz="1150" i="1"/>
              <a:t> </a:t>
            </a:r>
            <a:r>
              <a:rPr lang="en-US" sz="1150" i="1" err="1"/>
              <a:t>حتى</a:t>
            </a:r>
            <a:r>
              <a:rPr lang="en-US" sz="1150" i="1"/>
              <a:t> </a:t>
            </a:r>
            <a:r>
              <a:rPr lang="en-US" sz="1150" i="1" err="1"/>
              <a:t>الآن</a:t>
            </a:r>
            <a:r>
              <a:rPr lang="en-US" sz="1150" i="1"/>
              <a:t> </a:t>
            </a:r>
            <a:r>
              <a:rPr lang="en-US" sz="1150" i="1" err="1"/>
              <a:t>وما</a:t>
            </a:r>
            <a:r>
              <a:rPr lang="en-US" sz="1150" i="1"/>
              <a:t> </a:t>
            </a:r>
            <a:r>
              <a:rPr lang="en-US" sz="1150" i="1" err="1"/>
              <a:t>الذي</a:t>
            </a:r>
            <a:r>
              <a:rPr lang="en-US" sz="1150" i="1"/>
              <a:t> </a:t>
            </a:r>
            <a:r>
              <a:rPr lang="en-US" sz="1150" i="1" err="1"/>
              <a:t>يحدث</a:t>
            </a:r>
            <a:endParaRPr lang="en-US" sz="1150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التوثيق</a:t>
            </a:r>
            <a:r>
              <a:rPr lang="en-US" sz="1150" b="1" i="1"/>
              <a:t> </a:t>
            </a:r>
            <a:r>
              <a:rPr lang="en-US" sz="1150" b="1" i="1" err="1"/>
              <a:t>في</a:t>
            </a:r>
            <a:r>
              <a:rPr lang="en-US" sz="1150" b="1" i="1"/>
              <a:t> </a:t>
            </a:r>
            <a:r>
              <a:rPr lang="en-US" sz="1150" b="1" i="1" err="1"/>
              <a:t>الوقت</a:t>
            </a:r>
            <a:r>
              <a:rPr lang="en-US" sz="1150" b="1" i="1"/>
              <a:t> </a:t>
            </a:r>
            <a:r>
              <a:rPr lang="en-US" sz="1150" b="1" i="1" err="1"/>
              <a:t>الفعلي</a:t>
            </a:r>
            <a:endParaRPr lang="en-US" sz="1150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نحن</a:t>
            </a:r>
            <a:r>
              <a:rPr lang="en-US" sz="1150" i="1"/>
              <a:t> </a:t>
            </a:r>
            <a:r>
              <a:rPr lang="en-US" sz="1150" i="1" err="1"/>
              <a:t>بحاجة</a:t>
            </a:r>
            <a:r>
              <a:rPr lang="en-US" sz="1150" i="1"/>
              <a:t> </a:t>
            </a:r>
            <a:r>
              <a:rPr lang="en-US" sz="1150" i="1" err="1"/>
              <a:t>إلى</a:t>
            </a:r>
            <a:r>
              <a:rPr lang="en-US" sz="1150" i="1"/>
              <a:t> </a:t>
            </a:r>
            <a:r>
              <a:rPr lang="en-US" sz="1150" i="1" err="1"/>
              <a:t>فهم</a:t>
            </a:r>
            <a:r>
              <a:rPr lang="en-US" sz="1150" i="1"/>
              <a:t> </a:t>
            </a:r>
            <a:r>
              <a:rPr lang="en-US" sz="1150" i="1" err="1"/>
              <a:t>الخدمات</a:t>
            </a:r>
            <a:r>
              <a:rPr lang="en-US" sz="1150" i="1"/>
              <a:t> </a:t>
            </a:r>
            <a:r>
              <a:rPr lang="en-US" sz="1150" i="1" err="1"/>
              <a:t>في</a:t>
            </a:r>
            <a:r>
              <a:rPr lang="en-US" sz="1150" i="1"/>
              <a:t> </a:t>
            </a:r>
            <a:r>
              <a:rPr lang="en-US" sz="1150" i="1" err="1"/>
              <a:t>الوقت</a:t>
            </a:r>
            <a:r>
              <a:rPr lang="en-US" sz="1150" i="1"/>
              <a:t> </a:t>
            </a:r>
            <a:r>
              <a:rPr lang="en-US" sz="1150" i="1" err="1"/>
              <a:t>الفعلي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يعد</a:t>
            </a:r>
            <a:r>
              <a:rPr lang="en-US" sz="1150" i="1"/>
              <a:t> </a:t>
            </a:r>
            <a:r>
              <a:rPr lang="en-US" sz="1150" i="1" err="1"/>
              <a:t>جمع</a:t>
            </a:r>
            <a:r>
              <a:rPr lang="en-US" sz="1150" i="1"/>
              <a:t> </a:t>
            </a:r>
            <a:r>
              <a:rPr lang="en-US" sz="1150" i="1" err="1"/>
              <a:t>المعلومات</a:t>
            </a:r>
            <a:r>
              <a:rPr lang="en-US" sz="1150" i="1"/>
              <a:t> </a:t>
            </a:r>
            <a:r>
              <a:rPr lang="en-US" sz="1150" i="1" err="1"/>
              <a:t>اليومية</a:t>
            </a:r>
            <a:r>
              <a:rPr lang="en-US" sz="1150" i="1"/>
              <a:t> </a:t>
            </a:r>
            <a:r>
              <a:rPr lang="en-US" sz="1150" i="1" err="1"/>
              <a:t>طريقة</a:t>
            </a:r>
            <a:r>
              <a:rPr lang="en-US" sz="1150" i="1"/>
              <a:t> </a:t>
            </a:r>
            <a:r>
              <a:rPr lang="en-US" sz="1150" i="1" err="1"/>
              <a:t>مستمرة</a:t>
            </a:r>
            <a:r>
              <a:rPr lang="en-US" sz="1150" i="1"/>
              <a:t> </a:t>
            </a:r>
            <a:r>
              <a:rPr lang="en-US" sz="1150" i="1" err="1"/>
              <a:t>ومنخفضة</a:t>
            </a:r>
            <a:r>
              <a:rPr lang="en-US" sz="1150" i="1"/>
              <a:t> </a:t>
            </a:r>
            <a:r>
              <a:rPr lang="en-US" sz="1150" i="1" err="1"/>
              <a:t>التكلفة</a:t>
            </a:r>
            <a:r>
              <a:rPr lang="en-US" sz="1150" i="1"/>
              <a:t> </a:t>
            </a:r>
            <a:r>
              <a:rPr lang="en-US" sz="1150" i="1" err="1"/>
              <a:t>للقيام</a:t>
            </a:r>
            <a:r>
              <a:rPr lang="en-US" sz="1150" i="1"/>
              <a:t> </a:t>
            </a:r>
            <a:r>
              <a:rPr lang="en-US" sz="1150" i="1" err="1"/>
              <a:t>بذلك</a:t>
            </a:r>
            <a:endParaRPr lang="en-US" sz="1150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ملكية</a:t>
            </a:r>
            <a:r>
              <a:rPr lang="en-US" sz="1150" b="1" i="1"/>
              <a:t> </a:t>
            </a:r>
            <a:r>
              <a:rPr lang="en-US" sz="1150" b="1" i="1" err="1"/>
              <a:t>المعلومات</a:t>
            </a:r>
            <a:endParaRPr lang="en-US" sz="1150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u="none" err="1"/>
              <a:t>يجب</a:t>
            </a:r>
            <a:r>
              <a:rPr lang="en-US" sz="1150" i="1" u="none"/>
              <a:t> </a:t>
            </a:r>
            <a:r>
              <a:rPr lang="en-US" sz="1150" i="1" u="none" err="1"/>
              <a:t>أن</a:t>
            </a:r>
            <a:r>
              <a:rPr lang="en-US" sz="1150" i="1" u="none"/>
              <a:t> </a:t>
            </a:r>
            <a:r>
              <a:rPr lang="en-US" sz="1150" i="1" u="none" err="1"/>
              <a:t>يمتلك</a:t>
            </a:r>
            <a:r>
              <a:rPr lang="en-US" sz="1150" i="1" u="none"/>
              <a:t> </a:t>
            </a:r>
            <a:r>
              <a:rPr lang="en-US" sz="1150" i="1" u="none" err="1"/>
              <a:t>الأطفال</a:t>
            </a:r>
            <a:r>
              <a:rPr lang="en-US" sz="1150" i="1" u="none"/>
              <a:t> </a:t>
            </a:r>
            <a:r>
              <a:rPr lang="en-US" sz="1150" i="1" u="none" err="1"/>
              <a:t>والعائلات</a:t>
            </a:r>
            <a:r>
              <a:rPr lang="en-US" sz="1150" i="1" u="none"/>
              <a:t> </a:t>
            </a:r>
            <a:r>
              <a:rPr lang="en-US" sz="1150" i="1" u="none" err="1"/>
              <a:t>معلوماتهم</a:t>
            </a:r>
            <a:r>
              <a:rPr lang="en-US" sz="1150" i="1" u="none"/>
              <a:t> </a:t>
            </a:r>
            <a:r>
              <a:rPr lang="ar-SA" sz="1150" i="1" u="none"/>
              <a:t>(</a:t>
            </a:r>
            <a:r>
              <a:rPr lang="en-US" sz="1150" i="1" u="none" err="1"/>
              <a:t>المعلومات</a:t>
            </a:r>
            <a:r>
              <a:rPr lang="en-US" sz="1150" i="1" u="none"/>
              <a:t> </a:t>
            </a:r>
            <a:r>
              <a:rPr lang="en-US" sz="1150" i="1" u="none" err="1"/>
              <a:t>التي</a:t>
            </a:r>
            <a:r>
              <a:rPr lang="en-US" sz="1150" i="1" u="none"/>
              <a:t> </a:t>
            </a:r>
            <a:r>
              <a:rPr lang="ar-SA" sz="1150" i="1" u="none"/>
              <a:t>قمنا بجمعها و تخزينها)</a:t>
            </a:r>
            <a:endParaRPr lang="en-US" sz="1150" i="1" u="none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u="none" err="1"/>
              <a:t>يمكنهم</a:t>
            </a:r>
            <a:r>
              <a:rPr lang="en-US" sz="1150" i="1" u="none"/>
              <a:t> </a:t>
            </a:r>
            <a:r>
              <a:rPr lang="en-US" sz="1150" i="1" u="none" err="1"/>
              <a:t>أن</a:t>
            </a:r>
            <a:r>
              <a:rPr lang="en-US" sz="1150" i="1" u="none"/>
              <a:t> </a:t>
            </a:r>
            <a:r>
              <a:rPr lang="en-US" sz="1150" i="1" u="none" err="1"/>
              <a:t>يقرروا</a:t>
            </a:r>
            <a:r>
              <a:rPr lang="en-US" sz="1150" i="1" u="none"/>
              <a:t> </a:t>
            </a:r>
            <a:r>
              <a:rPr lang="en-US" sz="1150" i="1" u="none" err="1"/>
              <a:t>إزالة</a:t>
            </a:r>
            <a:r>
              <a:rPr lang="en-US" sz="1150" i="1" u="none"/>
              <a:t> </a:t>
            </a:r>
            <a:r>
              <a:rPr lang="en-US" sz="1150" i="1" u="none" err="1"/>
              <a:t>أو</a:t>
            </a:r>
            <a:r>
              <a:rPr lang="en-US" sz="1150" i="1" u="none"/>
              <a:t> </a:t>
            </a:r>
            <a:r>
              <a:rPr lang="en-US" sz="1150" i="1" u="none" err="1"/>
              <a:t>تعديل</a:t>
            </a:r>
            <a:r>
              <a:rPr lang="en-US" sz="1150" i="1" u="none"/>
              <a:t> </a:t>
            </a:r>
            <a:r>
              <a:rPr lang="en-US" sz="1150" i="1" u="none" err="1"/>
              <a:t>ما</a:t>
            </a:r>
            <a:r>
              <a:rPr lang="en-US" sz="1150" i="1" u="none"/>
              <a:t> </a:t>
            </a:r>
            <a:r>
              <a:rPr lang="en-US" sz="1150" i="1" u="none" err="1"/>
              <a:t>يريدون</a:t>
            </a:r>
            <a:r>
              <a:rPr lang="en-US" sz="1150" i="1" u="none"/>
              <a:t> (</a:t>
            </a:r>
            <a:r>
              <a:rPr lang="en-US" sz="1150" i="1" u="none" err="1"/>
              <a:t>وهذا</a:t>
            </a:r>
            <a:r>
              <a:rPr lang="en-US" sz="1150" i="1" u="none"/>
              <a:t> </a:t>
            </a:r>
            <a:r>
              <a:rPr lang="en-US" sz="1150" i="1" u="none" err="1"/>
              <a:t>مرتبط</a:t>
            </a:r>
            <a:r>
              <a:rPr lang="en-US" sz="1150" i="1" u="none"/>
              <a:t> </a:t>
            </a:r>
            <a:r>
              <a:rPr lang="en-US" sz="1150" i="1" u="none" err="1"/>
              <a:t>بالمعايير</a:t>
            </a:r>
            <a:r>
              <a:rPr lang="en-US" sz="1150" i="1" u="none"/>
              <a:t> </a:t>
            </a:r>
            <a:r>
              <a:rPr lang="en-US" sz="1150" i="1" u="none" err="1"/>
              <a:t>الأخلاقية</a:t>
            </a:r>
            <a:r>
              <a:rPr lang="en-US" sz="1150" i="1" u="none"/>
              <a:t> </a:t>
            </a:r>
            <a:r>
              <a:rPr lang="en-US" sz="1150" i="1" u="none" err="1"/>
              <a:t>والمشاركة</a:t>
            </a:r>
            <a:r>
              <a:rPr lang="en-US" sz="1150" i="1" u="none"/>
              <a:t> </a:t>
            </a:r>
            <a:r>
              <a:rPr lang="en-US" sz="1150" i="1" u="none" err="1"/>
              <a:t>واحترام</a:t>
            </a:r>
            <a:r>
              <a:rPr lang="en-US" sz="1150" i="1" u="none"/>
              <a:t> </a:t>
            </a:r>
            <a:r>
              <a:rPr lang="en-US" sz="1150" i="1" u="none" err="1"/>
              <a:t>آرائهم</a:t>
            </a:r>
            <a:r>
              <a:rPr lang="en-US" sz="1150" i="1" u="none"/>
              <a:t>)</a:t>
            </a:r>
          </a:p>
          <a:p>
            <a:pPr marL="0" algn="r" defTabSz="914400" rtl="1" eaLnBrk="1" latinLnBrk="0" hangingPunct="1"/>
            <a:endParaRPr lang="en-US" sz="1150" i="1" u="none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03DC65A-5F10-2AA4-1641-9BF0D5694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16050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بإجراء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نقاش </a:t>
            </a:r>
            <a:r>
              <a:rPr lang="ar-SA" err="1"/>
              <a:t>بالجامبورد</a:t>
            </a:r>
            <a:r>
              <a:rPr lang="ar-SA"/>
              <a:t> (</a:t>
            </a:r>
            <a:r>
              <a:rPr lang="en-US" err="1"/>
              <a:t>jamboard</a:t>
            </a:r>
            <a:r>
              <a:rPr lang="ar-SA"/>
              <a:t>)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algn="r" rtl="1"/>
            <a:endParaRPr lang="en-US" b="1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جماعية</a:t>
            </a:r>
            <a:r>
              <a:rPr lang="en-US" b="1"/>
              <a:t> </a:t>
            </a:r>
            <a:r>
              <a:rPr lang="ar-SA" b="1"/>
              <a:t>(</a:t>
            </a:r>
            <a:r>
              <a:rPr lang="en-US" b="1" err="1"/>
              <a:t>الوقت</a:t>
            </a:r>
            <a:r>
              <a:rPr lang="en-US" b="1"/>
              <a:t>: ١٠ </a:t>
            </a:r>
            <a:r>
              <a:rPr lang="en-US" b="1" err="1"/>
              <a:t>دقائق</a:t>
            </a:r>
            <a:r>
              <a:rPr lang="ar-SA" b="1"/>
              <a:t>)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ناقش</a:t>
            </a:r>
            <a:r>
              <a:rPr lang="en-US" i="1"/>
              <a:t> </a:t>
            </a:r>
            <a:r>
              <a:rPr lang="en-US" i="1" err="1"/>
              <a:t>السؤال</a:t>
            </a:r>
            <a:r>
              <a:rPr lang="en-US" i="1"/>
              <a:t> </a:t>
            </a:r>
            <a:r>
              <a:rPr lang="en-US" i="1" err="1"/>
              <a:t>التالي</a:t>
            </a:r>
            <a:r>
              <a:rPr lang="ar-SA" i="1"/>
              <a:t> ضمن </a:t>
            </a:r>
            <a:r>
              <a:rPr lang="en-US" i="1" err="1"/>
              <a:t>مجموعات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0" err="1"/>
              <a:t>عرض</a:t>
            </a:r>
            <a:r>
              <a:rPr lang="en-US" b="0" i="0"/>
              <a:t> </a:t>
            </a:r>
            <a:r>
              <a:rPr lang="en-US" b="0" i="0" err="1"/>
              <a:t>الشريحة</a:t>
            </a:r>
            <a:endParaRPr lang="en-US" b="0" i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GB" err="1"/>
              <a:t>قسّم</a:t>
            </a:r>
            <a:r>
              <a:rPr lang="en-GB"/>
              <a:t> </a:t>
            </a:r>
            <a:r>
              <a:rPr lang="en-GB" err="1"/>
              <a:t>المشاركين</a:t>
            </a:r>
            <a:r>
              <a:rPr lang="en-GB"/>
              <a:t> </a:t>
            </a:r>
            <a:r>
              <a:rPr lang="en-GB" err="1"/>
              <a:t>إلى</a:t>
            </a:r>
            <a:r>
              <a:rPr lang="en-GB"/>
              <a:t> </a:t>
            </a:r>
            <a:r>
              <a:rPr lang="en-GB" err="1"/>
              <a:t>مجموعات</a:t>
            </a:r>
            <a:r>
              <a:rPr lang="en-GB"/>
              <a:t> </a:t>
            </a:r>
            <a:r>
              <a:rPr lang="en-GB" err="1"/>
              <a:t>من</a:t>
            </a:r>
            <a:r>
              <a:rPr lang="en-GB"/>
              <a:t> </a:t>
            </a:r>
            <a:r>
              <a:rPr lang="ar-SA"/>
              <a:t>٣-٥</a:t>
            </a:r>
            <a:r>
              <a:rPr lang="en-GB"/>
              <a:t> </a:t>
            </a:r>
            <a:r>
              <a:rPr lang="en-GB" err="1"/>
              <a:t>أشخاص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امنح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وقتًا</a:t>
            </a:r>
            <a:r>
              <a:rPr lang="en-US"/>
              <a:t> </a:t>
            </a:r>
            <a:r>
              <a:rPr lang="en-US" err="1"/>
              <a:t>للمناقشة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تحفيز</a:t>
            </a:r>
            <a:r>
              <a:rPr lang="en-US"/>
              <a:t> </a:t>
            </a:r>
            <a:r>
              <a:rPr lang="en-US" err="1"/>
              <a:t>للحصول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إجابات</a:t>
            </a:r>
            <a:r>
              <a:rPr lang="en-US"/>
              <a:t>: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العمل</a:t>
            </a:r>
            <a:r>
              <a:rPr lang="ar-SA"/>
              <a:t> الورقي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التواصل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المشرف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تتبع</a:t>
            </a:r>
            <a:r>
              <a:rPr lang="en-US"/>
              <a:t> </a:t>
            </a:r>
            <a:r>
              <a:rPr lang="en-US" err="1"/>
              <a:t>الملفات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البحث</a:t>
            </a:r>
            <a:r>
              <a:rPr lang="en-US"/>
              <a:t> </a:t>
            </a:r>
            <a:r>
              <a:rPr lang="en-US" err="1"/>
              <a:t>عن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ملفات</a:t>
            </a:r>
            <a:r>
              <a:rPr lang="en-US"/>
              <a:t> </a:t>
            </a:r>
            <a:r>
              <a:rPr lang="en-US" err="1"/>
              <a:t>الحالة</a:t>
            </a:r>
            <a:endParaRPr lang="en-US"/>
          </a:p>
          <a:p>
            <a:pPr marL="0" lvl="0" indent="0" algn="r" rtl="1">
              <a:buFont typeface="Arial" panose="020B0604020202020204" pitchFamily="34" charset="0"/>
              <a:buNone/>
            </a:pPr>
            <a:endParaRPr lang="en-US"/>
          </a:p>
          <a:p>
            <a:pPr marL="0" lvl="0" indent="0" algn="r" rtl="1">
              <a:buFont typeface="Arial" panose="020B0604020202020204" pitchFamily="34" charset="0"/>
              <a:buNone/>
            </a:pPr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اجمع</a:t>
            </a:r>
            <a:r>
              <a:rPr lang="en-US"/>
              <a:t> </a:t>
            </a:r>
            <a:r>
              <a:rPr lang="en-US" err="1"/>
              <a:t>التعليقات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مناقشة</a:t>
            </a:r>
            <a:r>
              <a:rPr lang="en-US"/>
              <a:t> </a:t>
            </a:r>
            <a:r>
              <a:rPr lang="en-US" err="1"/>
              <a:t>عامة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دوِّن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اللوح</a:t>
            </a:r>
            <a:r>
              <a:rPr lang="en-US"/>
              <a:t> </a:t>
            </a:r>
            <a:r>
              <a:rPr lang="en-US" err="1"/>
              <a:t>الورقي</a:t>
            </a:r>
            <a:endParaRPr lang="en-US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/>
              <a:t>ال</a:t>
            </a:r>
            <a:r>
              <a:rPr lang="en-US" b="1" err="1"/>
              <a:t>خاتمة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1"/>
              <a:t> </a:t>
            </a:r>
            <a:r>
              <a:rPr lang="en-US" b="0" i="1" err="1"/>
              <a:t>س</a:t>
            </a:r>
            <a:r>
              <a:rPr lang="ar-SA" b="0" i="1"/>
              <a:t>ن</a:t>
            </a:r>
            <a:r>
              <a:rPr lang="en-US" i="1" err="1"/>
              <a:t>عود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خلال</a:t>
            </a:r>
            <a:r>
              <a:rPr lang="en-US" i="1"/>
              <a:t> </a:t>
            </a:r>
            <a:r>
              <a:rPr lang="en-US" i="1" err="1"/>
              <a:t>ممارستنا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/>
          </a:p>
          <a:p>
            <a:endParaRPr lang="en-CA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BDE5746-68A3-4036-F02B-87F2A2280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21998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مقدمة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دع</a:t>
            </a:r>
            <a:r>
              <a:rPr lang="ar-SA" i="1"/>
              <a:t>و</a:t>
            </a:r>
            <a:r>
              <a:rPr lang="en-US" i="1" err="1"/>
              <a:t>نا</a:t>
            </a:r>
            <a:r>
              <a:rPr lang="en-US" i="1"/>
              <a:t> </a:t>
            </a:r>
            <a:r>
              <a:rPr lang="en-US" i="1" err="1"/>
              <a:t>نتحدث</a:t>
            </a:r>
            <a:r>
              <a:rPr lang="en-US" i="1"/>
              <a:t> </a:t>
            </a:r>
            <a:r>
              <a:rPr lang="en-US" i="1" err="1"/>
              <a:t>أكثر</a:t>
            </a:r>
            <a:r>
              <a:rPr lang="en-US" i="1"/>
              <a:t> </a:t>
            </a:r>
            <a:r>
              <a:rPr lang="en-US" i="1" err="1"/>
              <a:t>عن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والعناصر</a:t>
            </a:r>
            <a:r>
              <a:rPr lang="en-US" i="1"/>
              <a:t> </a:t>
            </a:r>
            <a:r>
              <a:rPr lang="en-US" i="1" err="1"/>
              <a:t>المختلفة</a:t>
            </a:r>
            <a:r>
              <a:rPr lang="en-US" i="1"/>
              <a:t> </a:t>
            </a:r>
            <a:r>
              <a:rPr lang="en-US" i="1" err="1"/>
              <a:t>لنظام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لإدارة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0" err="1"/>
              <a:t>عرض</a:t>
            </a:r>
            <a:r>
              <a:rPr lang="en-US" b="0" i="0"/>
              <a:t> </a:t>
            </a:r>
            <a:r>
              <a:rPr lang="en-US" b="0" i="0" err="1"/>
              <a:t>الشريحة</a:t>
            </a:r>
            <a:endParaRPr lang="en-US" b="0" i="0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1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هو</a:t>
            </a:r>
            <a:r>
              <a:rPr lang="en-US" b="1" i="1"/>
              <a:t> </a:t>
            </a:r>
            <a:r>
              <a:rPr lang="ar-SA" b="1" i="1"/>
              <a:t>ال</a:t>
            </a:r>
            <a:r>
              <a:rPr lang="en-US" b="1" i="1" err="1"/>
              <a:t>مثال</a:t>
            </a:r>
            <a:r>
              <a:rPr lang="en-US" b="1" i="1"/>
              <a:t> </a:t>
            </a:r>
            <a:r>
              <a:rPr lang="en-US" b="1" i="1" err="1"/>
              <a:t>على</a:t>
            </a:r>
            <a:r>
              <a:rPr lang="en-US" b="1" i="1"/>
              <a:t> </a:t>
            </a:r>
            <a:r>
              <a:rPr lang="en-US" b="1" i="1" err="1"/>
              <a:t>التوثيق</a:t>
            </a:r>
            <a:r>
              <a:rPr lang="en-US" b="1" i="1"/>
              <a:t>؟ </a:t>
            </a:r>
            <a:r>
              <a:rPr lang="en-US" b="1" i="1" err="1"/>
              <a:t>لماذا</a:t>
            </a:r>
            <a:r>
              <a:rPr lang="en-US" b="1" i="1"/>
              <a:t> </a:t>
            </a:r>
            <a:r>
              <a:rPr lang="en-US" b="1" i="1" err="1"/>
              <a:t>هو</a:t>
            </a:r>
            <a:r>
              <a:rPr lang="en-US" b="1" i="1"/>
              <a:t> </a:t>
            </a:r>
            <a:r>
              <a:rPr lang="ar-SA" b="1" i="1"/>
              <a:t>هام</a:t>
            </a:r>
            <a:r>
              <a:rPr lang="en-US" b="1" i="1"/>
              <a:t>؟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الأمثلة</a:t>
            </a:r>
            <a:r>
              <a:rPr lang="en-US"/>
              <a:t> </a:t>
            </a:r>
            <a:r>
              <a:rPr lang="en-US" err="1"/>
              <a:t>هي</a:t>
            </a:r>
            <a:r>
              <a:rPr lang="en-US"/>
              <a:t> </a:t>
            </a:r>
            <a:r>
              <a:rPr lang="en-US" err="1"/>
              <a:t>دفاتر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والنماذج</a:t>
            </a:r>
            <a:r>
              <a:rPr lang="en-US"/>
              <a:t> </a:t>
            </a:r>
            <a:r>
              <a:rPr lang="en-US" err="1"/>
              <a:t>وقاعدة</a:t>
            </a:r>
            <a:r>
              <a:rPr lang="en-US"/>
              <a:t> </a:t>
            </a:r>
            <a:r>
              <a:rPr lang="en-US" err="1"/>
              <a:t>بيانات</a:t>
            </a:r>
            <a:endParaRPr lang="en-US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يساعد</a:t>
            </a:r>
            <a:r>
              <a:rPr lang="en-US"/>
              <a:t> </a:t>
            </a:r>
            <a:r>
              <a:rPr lang="en-US" err="1"/>
              <a:t>التوثيق</a:t>
            </a:r>
            <a:r>
              <a:rPr lang="en-US"/>
              <a:t> </a:t>
            </a:r>
            <a:r>
              <a:rPr lang="en-US" err="1"/>
              <a:t>المناسب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اتخاذ</a:t>
            </a:r>
            <a:r>
              <a:rPr lang="en-US"/>
              <a:t> </a:t>
            </a:r>
            <a:r>
              <a:rPr lang="en-US" err="1"/>
              <a:t>قرارات</a:t>
            </a:r>
            <a:r>
              <a:rPr lang="en-US"/>
              <a:t> </a:t>
            </a:r>
            <a:r>
              <a:rPr lang="en-US" err="1"/>
              <a:t>جيدة</a:t>
            </a:r>
            <a:r>
              <a:rPr lang="en-US"/>
              <a:t> </a:t>
            </a:r>
            <a:r>
              <a:rPr lang="en-US" err="1"/>
              <a:t>بناءً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الحقائق</a:t>
            </a:r>
            <a:endParaRPr lang="en-US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تعزز</a:t>
            </a:r>
            <a:r>
              <a:rPr lang="en-US"/>
              <a:t> </a:t>
            </a:r>
            <a:r>
              <a:rPr lang="en-US" err="1"/>
              <a:t>النماذج</a:t>
            </a:r>
            <a:r>
              <a:rPr lang="en-US"/>
              <a:t> </a:t>
            </a:r>
            <a:r>
              <a:rPr lang="en-US" err="1"/>
              <a:t>المساءلة</a:t>
            </a:r>
            <a:r>
              <a:rPr lang="en-US"/>
              <a:t> </a:t>
            </a:r>
            <a:r>
              <a:rPr lang="en-US" err="1"/>
              <a:t>لأن</a:t>
            </a:r>
            <a:r>
              <a:rPr lang="en-US"/>
              <a:t> </a:t>
            </a:r>
            <a:r>
              <a:rPr lang="en-US" err="1"/>
              <a:t>حفظ</a:t>
            </a:r>
            <a:r>
              <a:rPr lang="en-US"/>
              <a:t> </a:t>
            </a:r>
            <a:r>
              <a:rPr lang="en-US" err="1"/>
              <a:t>السجلات</a:t>
            </a:r>
            <a:r>
              <a:rPr lang="en-US"/>
              <a:t> </a:t>
            </a:r>
            <a:r>
              <a:rPr lang="en-US" err="1"/>
              <a:t>الجيد</a:t>
            </a:r>
            <a:r>
              <a:rPr lang="en-US"/>
              <a:t> </a:t>
            </a:r>
            <a:r>
              <a:rPr lang="en-US" err="1"/>
              <a:t>هو</a:t>
            </a:r>
            <a:r>
              <a:rPr lang="en-US"/>
              <a:t> </a:t>
            </a:r>
            <a:r>
              <a:rPr lang="en-US" err="1"/>
              <a:t>مسؤولية</a:t>
            </a:r>
            <a:r>
              <a:rPr lang="en-US"/>
              <a:t> </a:t>
            </a:r>
            <a:r>
              <a:rPr lang="en-US" err="1"/>
              <a:t>مهنية</a:t>
            </a:r>
            <a:r>
              <a:rPr lang="en-US"/>
              <a:t> </a:t>
            </a:r>
            <a:r>
              <a:rPr lang="en-US" err="1"/>
              <a:t>وأخلاقية</a:t>
            </a:r>
            <a:r>
              <a:rPr lang="en-US"/>
              <a:t> ، </a:t>
            </a:r>
            <a:r>
              <a:rPr lang="en-US" err="1"/>
              <a:t>وفي</a:t>
            </a:r>
            <a:r>
              <a:rPr lang="en-US"/>
              <a:t> </a:t>
            </a:r>
            <a:r>
              <a:rPr lang="en-US" err="1"/>
              <a:t>بعض</a:t>
            </a:r>
            <a:r>
              <a:rPr lang="en-US"/>
              <a:t> </a:t>
            </a:r>
            <a:r>
              <a:rPr lang="en-US" err="1"/>
              <a:t>البلدان</a:t>
            </a:r>
            <a:r>
              <a:rPr lang="en-US"/>
              <a:t> </a:t>
            </a:r>
            <a:r>
              <a:rPr lang="en-US" err="1"/>
              <a:t>التزام</a:t>
            </a:r>
            <a:r>
              <a:rPr lang="en-US"/>
              <a:t> </a:t>
            </a:r>
            <a:r>
              <a:rPr lang="en-US" err="1"/>
              <a:t>قانوني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1" err="1"/>
              <a:t>من</a:t>
            </a:r>
            <a:r>
              <a:rPr lang="en-US" b="1" i="1"/>
              <a:t> </a:t>
            </a:r>
            <a:r>
              <a:rPr lang="en-US" b="1" i="1" err="1"/>
              <a:t>هو</a:t>
            </a:r>
            <a:r>
              <a:rPr lang="en-US" b="1" i="1"/>
              <a:t> </a:t>
            </a:r>
            <a:r>
              <a:rPr lang="en-US" b="1" i="1" err="1"/>
              <a:t>على</a:t>
            </a:r>
            <a:r>
              <a:rPr lang="en-US" b="1" i="1"/>
              <a:t> </a:t>
            </a:r>
            <a:r>
              <a:rPr lang="en-US" b="1" i="1" err="1"/>
              <a:t>دراية</a:t>
            </a:r>
            <a:r>
              <a:rPr lang="ar-SA" b="1" i="1"/>
              <a:t> </a:t>
            </a:r>
            <a:r>
              <a:rPr lang="ar-SA" b="1" i="1" err="1"/>
              <a:t>بإحراءات</a:t>
            </a:r>
            <a:r>
              <a:rPr lang="ar-SA" b="1" i="1"/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التشغيل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القياسية</a:t>
            </a:r>
            <a:r>
              <a:rPr lang="en-US" b="1" i="1"/>
              <a:t>؟ </a:t>
            </a:r>
            <a:r>
              <a:rPr lang="en-US" b="1" i="1" err="1"/>
              <a:t>مما</a:t>
            </a:r>
            <a:r>
              <a:rPr lang="en-US" b="1" i="1"/>
              <a:t> </a:t>
            </a:r>
            <a:r>
              <a:rPr lang="en-US" b="1" i="1" err="1"/>
              <a:t>تتكون</a:t>
            </a:r>
            <a:r>
              <a:rPr lang="en-US" b="1" i="1"/>
              <a:t>؟ </a:t>
            </a:r>
            <a:r>
              <a:rPr lang="en-US" b="1" i="1" err="1"/>
              <a:t>لماذا</a:t>
            </a:r>
            <a:r>
              <a:rPr lang="en-US" b="1" i="1"/>
              <a:t> </a:t>
            </a:r>
            <a:r>
              <a:rPr lang="en-US" b="1" i="1" err="1"/>
              <a:t>ه</a:t>
            </a:r>
            <a:r>
              <a:rPr lang="ar-SA" b="1" i="1" err="1"/>
              <a:t>ي</a:t>
            </a:r>
            <a:r>
              <a:rPr lang="en-US" b="1" i="1"/>
              <a:t> </a:t>
            </a:r>
            <a:r>
              <a:rPr lang="en-US" b="1" i="1" err="1"/>
              <a:t>مهم</a:t>
            </a:r>
            <a:r>
              <a:rPr lang="ar-SA" b="1" i="1" err="1"/>
              <a:t>ة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وثيقة</a:t>
            </a:r>
            <a:r>
              <a:rPr lang="en-US"/>
              <a:t> </a:t>
            </a:r>
            <a:r>
              <a:rPr lang="en-US" err="1"/>
              <a:t>إرشادية</a:t>
            </a:r>
            <a:r>
              <a:rPr lang="en-US"/>
              <a:t> </a:t>
            </a:r>
            <a:r>
              <a:rPr lang="en-US" err="1"/>
              <a:t>تعطي</a:t>
            </a:r>
            <a:r>
              <a:rPr lang="en-US"/>
              <a:t> </a:t>
            </a:r>
            <a:r>
              <a:rPr lang="en-US" err="1"/>
              <a:t>تعليمات</a:t>
            </a:r>
            <a:r>
              <a:rPr lang="en-US"/>
              <a:t> </a:t>
            </a:r>
            <a:r>
              <a:rPr lang="en-US" err="1"/>
              <a:t>حول</a:t>
            </a:r>
            <a:r>
              <a:rPr lang="en-US"/>
              <a:t> </a:t>
            </a:r>
            <a:r>
              <a:rPr lang="en-US" err="1"/>
              <a:t>كيفية</a:t>
            </a:r>
            <a:r>
              <a:rPr lang="en-US"/>
              <a:t> </a:t>
            </a:r>
            <a:r>
              <a:rPr lang="en-US" err="1"/>
              <a:t>القيام</a:t>
            </a:r>
            <a:r>
              <a:rPr lang="en-US"/>
              <a:t> </a:t>
            </a:r>
            <a:r>
              <a:rPr lang="en-US" err="1"/>
              <a:t>بعملية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يتضمن</a:t>
            </a:r>
            <a:r>
              <a:rPr lang="en-US"/>
              <a:t> </a:t>
            </a:r>
            <a:r>
              <a:rPr lang="en-US" err="1"/>
              <a:t>رسمًا</a:t>
            </a:r>
            <a:r>
              <a:rPr lang="en-US"/>
              <a:t> </a:t>
            </a:r>
            <a:r>
              <a:rPr lang="en-US" err="1"/>
              <a:t>تخطيطيًا</a:t>
            </a:r>
            <a:r>
              <a:rPr lang="en-US"/>
              <a:t> </a:t>
            </a:r>
            <a:r>
              <a:rPr lang="en-US" err="1"/>
              <a:t>لخطوات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والقواعد</a:t>
            </a:r>
            <a:r>
              <a:rPr lang="en-US"/>
              <a:t> </a:t>
            </a:r>
            <a:r>
              <a:rPr lang="en-US" err="1"/>
              <a:t>حول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القيام</a:t>
            </a:r>
            <a:r>
              <a:rPr lang="en-US"/>
              <a:t> </a:t>
            </a:r>
            <a:r>
              <a:rPr lang="en-US" err="1"/>
              <a:t>به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المواقف</a:t>
            </a:r>
            <a:r>
              <a:rPr lang="en-US"/>
              <a:t> </a:t>
            </a:r>
            <a:r>
              <a:rPr lang="en-US" err="1"/>
              <a:t>المختلفة</a:t>
            </a:r>
            <a:endParaRPr lang="en-US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إنه</a:t>
            </a:r>
            <a:r>
              <a:rPr lang="en-US"/>
              <a:t> </a:t>
            </a:r>
            <a:r>
              <a:rPr lang="en-US" err="1"/>
              <a:t>يمكّن</a:t>
            </a:r>
            <a:r>
              <a:rPr lang="en-US"/>
              <a:t> </a:t>
            </a:r>
            <a:r>
              <a:rPr lang="en-US" err="1"/>
              <a:t>مقدمي</a:t>
            </a:r>
            <a:r>
              <a:rPr lang="en-US"/>
              <a:t> </a:t>
            </a:r>
            <a:r>
              <a:rPr lang="en-US" err="1"/>
              <a:t>الخدمات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مواءمة</a:t>
            </a:r>
            <a:r>
              <a:rPr lang="en-US"/>
              <a:t> </a:t>
            </a:r>
            <a:r>
              <a:rPr lang="en-US" err="1"/>
              <a:t>وتوحيد</a:t>
            </a:r>
            <a:r>
              <a:rPr lang="en-US"/>
              <a:t> </a:t>
            </a:r>
            <a:r>
              <a:rPr lang="en-US" err="1"/>
              <a:t>الخدمات</a:t>
            </a:r>
            <a:r>
              <a:rPr lang="en-US"/>
              <a:t> </a:t>
            </a:r>
            <a:r>
              <a:rPr lang="en-US" err="1"/>
              <a:t>والنهج</a:t>
            </a:r>
            <a:r>
              <a:rPr lang="en-US"/>
              <a:t> </a:t>
            </a:r>
            <a:r>
              <a:rPr lang="en-US" err="1"/>
              <a:t>للأطفال</a:t>
            </a:r>
            <a:r>
              <a:rPr lang="en-US"/>
              <a:t> </a:t>
            </a:r>
            <a:r>
              <a:rPr lang="en-US" err="1"/>
              <a:t>والأسر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هل</a:t>
            </a:r>
            <a:r>
              <a:rPr lang="en-US" b="1" i="1"/>
              <a:t> </a:t>
            </a:r>
            <a:r>
              <a:rPr lang="en-US" b="1" i="1" err="1"/>
              <a:t>شاركت</a:t>
            </a:r>
            <a:r>
              <a:rPr lang="en-US" b="1" i="1"/>
              <a:t> </a:t>
            </a:r>
            <a:r>
              <a:rPr lang="en-US" b="1" i="1" err="1"/>
              <a:t>في</a:t>
            </a:r>
            <a:r>
              <a:rPr lang="en-US" b="1" i="1"/>
              <a:t> </a:t>
            </a:r>
            <a:r>
              <a:rPr lang="en-US" b="1" i="1" err="1"/>
              <a:t>تقييم</a:t>
            </a:r>
            <a:r>
              <a:rPr lang="en-US" b="1" i="1"/>
              <a:t> </a:t>
            </a:r>
            <a:r>
              <a:rPr lang="en-US" b="1" i="1" err="1"/>
              <a:t>حماية</a:t>
            </a:r>
            <a:r>
              <a:rPr lang="en-US" b="1" i="1"/>
              <a:t> </a:t>
            </a:r>
            <a:r>
              <a:rPr lang="en-US" b="1" i="1" err="1"/>
              <a:t>البيانات</a:t>
            </a:r>
            <a:r>
              <a:rPr lang="en-US" b="1" i="1"/>
              <a:t>؟ </a:t>
            </a:r>
            <a:r>
              <a:rPr lang="en-US" b="1" i="1" err="1"/>
              <a:t>من</a:t>
            </a:r>
            <a:r>
              <a:rPr lang="en-US" b="1" i="1"/>
              <a:t> </a:t>
            </a:r>
            <a:r>
              <a:rPr lang="en-US" b="1" i="1" err="1"/>
              <a:t>يستطيع</a:t>
            </a:r>
            <a:r>
              <a:rPr lang="en-US" b="1" i="1"/>
              <a:t> </a:t>
            </a:r>
            <a:r>
              <a:rPr lang="en-US" b="1" i="1" err="1"/>
              <a:t>أن</a:t>
            </a:r>
            <a:r>
              <a:rPr lang="en-US" b="1" i="1"/>
              <a:t> </a:t>
            </a:r>
            <a:r>
              <a:rPr lang="en-US" b="1" i="1" err="1"/>
              <a:t>يشرح</a:t>
            </a:r>
            <a:r>
              <a:rPr lang="en-US" b="1" i="1"/>
              <a:t> </a:t>
            </a: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هو</a:t>
            </a:r>
            <a:r>
              <a:rPr lang="en-US" b="1" i="1"/>
              <a:t>؟ </a:t>
            </a:r>
            <a:r>
              <a:rPr lang="en-US" b="1" i="1" err="1"/>
              <a:t>لماذا</a:t>
            </a:r>
            <a:r>
              <a:rPr lang="en-US" b="1" i="1"/>
              <a:t> </a:t>
            </a:r>
            <a:r>
              <a:rPr lang="en-US" b="1" i="1" err="1"/>
              <a:t>هو</a:t>
            </a:r>
            <a:r>
              <a:rPr lang="ar-SA" b="1" i="1"/>
              <a:t> </a:t>
            </a:r>
            <a:r>
              <a:rPr lang="en-US" b="1" i="1" err="1"/>
              <a:t>ه</a:t>
            </a:r>
            <a:r>
              <a:rPr lang="ar-SA" b="1" i="1" err="1"/>
              <a:t>ا</a:t>
            </a:r>
            <a:r>
              <a:rPr lang="en-US" b="1" i="1" err="1"/>
              <a:t>م</a:t>
            </a:r>
            <a:r>
              <a:rPr lang="en-US" b="1" i="1"/>
              <a:t>؟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err="1"/>
              <a:t>ا</a:t>
            </a:r>
            <a:r>
              <a:rPr lang="en-US" err="1"/>
              <a:t>لغرض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</a:t>
            </a:r>
            <a:r>
              <a:rPr lang="en-US" err="1"/>
              <a:t>هو</a:t>
            </a:r>
            <a:r>
              <a:rPr lang="en-US"/>
              <a:t> </a:t>
            </a:r>
            <a:r>
              <a:rPr lang="en-US" err="1"/>
              <a:t>تحديد</a:t>
            </a:r>
            <a:r>
              <a:rPr lang="en-US"/>
              <a:t> </a:t>
            </a:r>
            <a:r>
              <a:rPr lang="en-US" err="1"/>
              <a:t>وتقييم</a:t>
            </a:r>
            <a:r>
              <a:rPr lang="en-US"/>
              <a:t> </a:t>
            </a:r>
            <a:r>
              <a:rPr lang="en-US" err="1"/>
              <a:t>ومعالجة</a:t>
            </a:r>
            <a:r>
              <a:rPr lang="en-US"/>
              <a:t> </a:t>
            </a:r>
            <a:r>
              <a:rPr lang="en-US" err="1"/>
              <a:t>المخاطر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يتعرض</a:t>
            </a:r>
            <a:r>
              <a:rPr lang="en-US"/>
              <a:t> </a:t>
            </a:r>
            <a:r>
              <a:rPr lang="en-US" err="1"/>
              <a:t>لها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والناشئة</a:t>
            </a:r>
            <a:r>
              <a:rPr lang="en-US"/>
              <a:t> </a:t>
            </a:r>
            <a:r>
              <a:rPr lang="en-US" err="1"/>
              <a:t>عن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بيانات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الحساسة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مستوى</a:t>
            </a:r>
            <a:r>
              <a:rPr lang="en-US"/>
              <a:t> </a:t>
            </a:r>
            <a:r>
              <a:rPr lang="en-US" err="1"/>
              <a:t>الوكالات</a:t>
            </a:r>
            <a:r>
              <a:rPr lang="en-US"/>
              <a:t> </a:t>
            </a:r>
            <a:r>
              <a:rPr lang="en-US" err="1"/>
              <a:t>والمستوى</a:t>
            </a:r>
            <a:r>
              <a:rPr lang="en-US"/>
              <a:t> </a:t>
            </a:r>
            <a:r>
              <a:rPr lang="en-US" err="1"/>
              <a:t>المشترك</a:t>
            </a:r>
            <a:r>
              <a:rPr lang="en-US"/>
              <a:t> </a:t>
            </a:r>
            <a:r>
              <a:rPr lang="en-US" err="1"/>
              <a:t>بين</a:t>
            </a:r>
            <a:r>
              <a:rPr lang="en-US"/>
              <a:t> </a:t>
            </a:r>
            <a:r>
              <a:rPr lang="en-US" err="1"/>
              <a:t>الوكالات</a:t>
            </a:r>
            <a:endParaRPr lang="en-US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تكون</a:t>
            </a:r>
            <a:r>
              <a:rPr lang="en-US"/>
              <a:t> </a:t>
            </a:r>
            <a:r>
              <a:rPr lang="en-US" err="1"/>
              <a:t>النتائج</a:t>
            </a:r>
            <a:r>
              <a:rPr lang="en-US"/>
              <a:t> </a:t>
            </a:r>
            <a:r>
              <a:rPr lang="en-US" err="1"/>
              <a:t>عبارة</a:t>
            </a:r>
            <a:r>
              <a:rPr lang="en-US"/>
              <a:t> </a:t>
            </a:r>
            <a:r>
              <a:rPr lang="en-US" err="1"/>
              <a:t>عن</a:t>
            </a:r>
            <a:r>
              <a:rPr lang="en-US"/>
              <a:t> </a:t>
            </a:r>
            <a:r>
              <a:rPr lang="en-US" err="1"/>
              <a:t>خطة</a:t>
            </a:r>
            <a:r>
              <a:rPr lang="en-US"/>
              <a:t> </a:t>
            </a:r>
            <a:r>
              <a:rPr lang="en-US" err="1"/>
              <a:t>عمل</a:t>
            </a:r>
            <a:r>
              <a:rPr lang="en-US"/>
              <a:t> </a:t>
            </a:r>
            <a:r>
              <a:rPr lang="en-US" err="1"/>
              <a:t>ويجب</a:t>
            </a:r>
            <a:r>
              <a:rPr lang="en-US"/>
              <a:t> </a:t>
            </a:r>
            <a:r>
              <a:rPr lang="en-US" err="1"/>
              <a:t>تضمين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ذات</a:t>
            </a:r>
            <a:r>
              <a:rPr lang="en-US"/>
              <a:t> </a:t>
            </a:r>
            <a:r>
              <a:rPr lang="en-US" err="1"/>
              <a:t>الصلة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بروتوكول</a:t>
            </a:r>
            <a:r>
              <a:rPr lang="en-US"/>
              <a:t> </a:t>
            </a:r>
            <a:r>
              <a:rPr lang="en-US" err="1"/>
              <a:t>حماية</a:t>
            </a:r>
            <a:r>
              <a:rPr lang="en-US"/>
              <a:t> </a:t>
            </a:r>
            <a:r>
              <a:rPr lang="en-US" err="1"/>
              <a:t>البيانات</a:t>
            </a:r>
            <a:r>
              <a:rPr lang="en-US"/>
              <a:t> </a:t>
            </a:r>
            <a:r>
              <a:rPr lang="en-US" err="1"/>
              <a:t>وتبادل</a:t>
            </a:r>
            <a:r>
              <a:rPr lang="en-US"/>
              <a:t> </a:t>
            </a:r>
            <a:r>
              <a:rPr lang="en-US" err="1"/>
              <a:t>المعلومات</a:t>
            </a:r>
            <a:endParaRPr lang="en-US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لاحظ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تقييم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تأثير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حماية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البيانات</a:t>
            </a:r>
            <a:r>
              <a:rPr lang="ar-SA">
                <a:latin typeface="Arial" panose="020B0604020202020204" pitchFamily="34" charset="0"/>
                <a:cs typeface="Arial" panose="020B0604020202020204" pitchFamily="34" charset="0"/>
              </a:rPr>
              <a:t> غير موجود </a:t>
            </a:r>
            <a:r>
              <a:rPr lang="en-US" err="1"/>
              <a:t>حاليًا</a:t>
            </a:r>
            <a:r>
              <a:rPr lang="ar-SA"/>
              <a:t> في المبادئ التوجيهية المشتركة بين الوكالات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endParaRPr lang="en-US" i="1"/>
          </a:p>
          <a:p>
            <a:pPr algn="r" rtl="1">
              <a:defRPr/>
            </a:pPr>
            <a:r>
              <a:rPr lang="ar-SA" b="1"/>
              <a:t>يتبع</a:t>
            </a:r>
            <a:r>
              <a:rPr lang="en-US" b="1">
                <a:sym typeface="Wingdings" panose="05000000000000000000" pitchFamily="2" charset="2"/>
              </a:rPr>
              <a:t></a:t>
            </a:r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4F0B5F6-E86A-0F3B-3BC0-4B2D72B9C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0830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300">
              <a:highlight>
                <a:schemeClr val="lt1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69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ar-SA" b="1"/>
              <a:t>متابعة</a:t>
            </a:r>
            <a:endParaRPr lang="en-US" b="1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من</a:t>
            </a:r>
            <a:r>
              <a:rPr lang="en-US" b="1" i="1"/>
              <a:t> </a:t>
            </a:r>
            <a:r>
              <a:rPr lang="ar-SA" b="1" i="1"/>
              <a:t>قام بالاطلاع على بروتوكول حماية البيانات</a:t>
            </a:r>
            <a:r>
              <a:rPr lang="en-US" b="1" i="1"/>
              <a:t>؟ </a:t>
            </a:r>
            <a:r>
              <a:rPr lang="en-US" b="1" i="1" err="1"/>
              <a:t>مما</a:t>
            </a:r>
            <a:r>
              <a:rPr lang="en-US" b="1" i="1"/>
              <a:t> </a:t>
            </a:r>
            <a:r>
              <a:rPr lang="en-US" b="1" i="1" err="1"/>
              <a:t>تتكون</a:t>
            </a:r>
            <a:r>
              <a:rPr lang="en-US" b="1" i="1"/>
              <a:t>؟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تخلق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مخاطر</a:t>
            </a:r>
            <a:r>
              <a:rPr lang="en-US"/>
              <a:t> </a:t>
            </a:r>
            <a:r>
              <a:rPr lang="en-US" err="1"/>
              <a:t>للأطفال</a:t>
            </a:r>
            <a:r>
              <a:rPr lang="en-US"/>
              <a:t> </a:t>
            </a:r>
            <a:r>
              <a:rPr lang="en-US" err="1"/>
              <a:t>وا</a:t>
            </a:r>
            <a:r>
              <a:rPr lang="ar-SA"/>
              <a:t>لعائلات</a:t>
            </a:r>
            <a:r>
              <a:rPr lang="en-US"/>
              <a:t> </a:t>
            </a:r>
            <a:r>
              <a:rPr lang="ar-SA"/>
              <a:t>، </a:t>
            </a:r>
            <a:r>
              <a:rPr lang="en-US" err="1"/>
              <a:t>وبالتالي</a:t>
            </a:r>
            <a:r>
              <a:rPr lang="en-US"/>
              <a:t> </a:t>
            </a:r>
            <a:r>
              <a:rPr lang="en-US" err="1"/>
              <a:t>يضمن</a:t>
            </a:r>
            <a:r>
              <a:rPr lang="en-US"/>
              <a:t> </a:t>
            </a:r>
            <a:r>
              <a:rPr lang="en-US" err="1"/>
              <a:t>لك</a:t>
            </a:r>
            <a:r>
              <a:rPr lang="en-US"/>
              <a:t>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البروتوكول</a:t>
            </a:r>
            <a:r>
              <a:rPr lang="en-US"/>
              <a:t> </a:t>
            </a:r>
            <a:r>
              <a:rPr lang="en-US" err="1"/>
              <a:t>معرفة</a:t>
            </a:r>
            <a:r>
              <a:rPr lang="en-US"/>
              <a:t> </a:t>
            </a:r>
            <a:r>
              <a:rPr lang="en-US" err="1"/>
              <a:t>كيفية</a:t>
            </a:r>
            <a:r>
              <a:rPr lang="en-US"/>
              <a:t> </a:t>
            </a:r>
            <a:r>
              <a:rPr lang="en-US" err="1"/>
              <a:t>تقليل</a:t>
            </a:r>
            <a:r>
              <a:rPr lang="en-US"/>
              <a:t> </a:t>
            </a:r>
            <a:r>
              <a:rPr lang="en-US" err="1"/>
              <a:t>هذه</a:t>
            </a:r>
            <a:r>
              <a:rPr lang="en-US"/>
              <a:t> </a:t>
            </a:r>
            <a:r>
              <a:rPr lang="en-US" err="1"/>
              <a:t>المخاطر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تجنبها</a:t>
            </a:r>
            <a:endParaRPr lang="en-US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يتضمن</a:t>
            </a:r>
            <a:r>
              <a:rPr lang="en-US"/>
              <a:t> </a:t>
            </a:r>
            <a:r>
              <a:rPr lang="en-US" err="1"/>
              <a:t>كيفية</a:t>
            </a:r>
            <a:r>
              <a:rPr lang="en-US"/>
              <a:t> </a:t>
            </a:r>
            <a:r>
              <a:rPr lang="en-US" err="1"/>
              <a:t>ضمان</a:t>
            </a:r>
            <a:r>
              <a:rPr lang="en-US"/>
              <a:t> </a:t>
            </a:r>
            <a:r>
              <a:rPr lang="en-US" err="1"/>
              <a:t>حماية</a:t>
            </a:r>
            <a:r>
              <a:rPr lang="en-US"/>
              <a:t> </a:t>
            </a:r>
            <a:r>
              <a:rPr lang="en-US" err="1"/>
              <a:t>البيانات</a:t>
            </a:r>
            <a:endParaRPr lang="en-US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إنها</a:t>
            </a:r>
            <a:r>
              <a:rPr lang="en-US"/>
              <a:t> </a:t>
            </a:r>
            <a:r>
              <a:rPr lang="en-US" err="1"/>
              <a:t>اتفاقية</a:t>
            </a:r>
            <a:r>
              <a:rPr lang="en-US"/>
              <a:t> </a:t>
            </a:r>
            <a:r>
              <a:rPr lang="en-US" err="1"/>
              <a:t>بين</a:t>
            </a:r>
            <a:r>
              <a:rPr lang="en-US"/>
              <a:t> </a:t>
            </a:r>
            <a:r>
              <a:rPr lang="en-US" err="1"/>
              <a:t>الوكالات</a:t>
            </a:r>
            <a:r>
              <a:rPr lang="en-US"/>
              <a:t> </a:t>
            </a:r>
            <a:r>
              <a:rPr lang="en-US" err="1"/>
              <a:t>والموظفين</a:t>
            </a:r>
            <a:r>
              <a:rPr lang="en-US"/>
              <a:t> </a:t>
            </a:r>
            <a:r>
              <a:rPr lang="en-US" err="1"/>
              <a:t>حول</a:t>
            </a:r>
            <a:r>
              <a:rPr lang="en-US"/>
              <a:t> </a:t>
            </a:r>
            <a:r>
              <a:rPr lang="en-US" err="1"/>
              <a:t>ماهية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الصالحة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غير</a:t>
            </a:r>
            <a:r>
              <a:rPr lang="en-US"/>
              <a:t> </a:t>
            </a:r>
            <a:r>
              <a:rPr lang="en-US" err="1"/>
              <a:t>المناسبة</a:t>
            </a:r>
            <a:r>
              <a:rPr lang="en-US"/>
              <a:t> </a:t>
            </a:r>
            <a:r>
              <a:rPr lang="en-US" err="1"/>
              <a:t>لمشاركتها</a:t>
            </a:r>
            <a:r>
              <a:rPr lang="en-US"/>
              <a:t> </a:t>
            </a:r>
            <a:r>
              <a:rPr lang="ar-SA"/>
              <a:t>، </a:t>
            </a:r>
            <a:r>
              <a:rPr lang="en-US" err="1"/>
              <a:t>ومتى</a:t>
            </a:r>
            <a:r>
              <a:rPr lang="en-US"/>
              <a:t> </a:t>
            </a:r>
            <a:r>
              <a:rPr lang="en-US" err="1"/>
              <a:t>يكون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المناسب</a:t>
            </a:r>
            <a:r>
              <a:rPr lang="en-US"/>
              <a:t> </a:t>
            </a:r>
            <a:r>
              <a:rPr lang="en-US" err="1"/>
              <a:t>مشاركتها</a:t>
            </a:r>
            <a:r>
              <a:rPr lang="en-US"/>
              <a:t> </a:t>
            </a:r>
            <a:r>
              <a:rPr lang="ar-SA"/>
              <a:t>، </a:t>
            </a:r>
            <a:r>
              <a:rPr lang="en-US" err="1"/>
              <a:t>وكيفية</a:t>
            </a:r>
            <a:r>
              <a:rPr lang="en-US"/>
              <a:t> </a:t>
            </a:r>
            <a:r>
              <a:rPr lang="en-US" err="1"/>
              <a:t>مشاركة</a:t>
            </a:r>
            <a:r>
              <a:rPr lang="en-US"/>
              <a:t> </a:t>
            </a:r>
            <a:r>
              <a:rPr lang="en-US" err="1"/>
              <a:t>المعلومات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نوع</a:t>
            </a:r>
            <a:r>
              <a:rPr lang="en-US" b="1" i="1"/>
              <a:t> </a:t>
            </a:r>
            <a:r>
              <a:rPr lang="en-US" b="1" i="1" err="1"/>
              <a:t>قاعدة</a:t>
            </a:r>
            <a:r>
              <a:rPr lang="en-US" b="1" i="1"/>
              <a:t> </a:t>
            </a:r>
            <a:r>
              <a:rPr lang="en-US" b="1" i="1" err="1"/>
              <a:t>البيانات</a:t>
            </a:r>
            <a:r>
              <a:rPr lang="en-US" b="1" i="1"/>
              <a:t> </a:t>
            </a:r>
            <a:r>
              <a:rPr lang="en-US" b="1" i="1" err="1"/>
              <a:t>التي</a:t>
            </a:r>
            <a:r>
              <a:rPr lang="en-US" b="1" i="1"/>
              <a:t> </a:t>
            </a:r>
            <a:r>
              <a:rPr lang="en-US" b="1" i="1" err="1"/>
              <a:t>تستخدمها</a:t>
            </a:r>
            <a:r>
              <a:rPr lang="en-US" b="1" i="1"/>
              <a:t> </a:t>
            </a:r>
            <a:r>
              <a:rPr lang="en-US" b="1" i="1" err="1"/>
              <a:t>حاليًا</a:t>
            </a:r>
            <a:r>
              <a:rPr lang="en-US" b="1" i="1"/>
              <a:t>؟ </a:t>
            </a:r>
            <a:r>
              <a:rPr lang="en-US" b="1" i="1" err="1"/>
              <a:t>لماذا</a:t>
            </a:r>
            <a:r>
              <a:rPr lang="en-US" b="1" i="1"/>
              <a:t> </a:t>
            </a:r>
            <a:r>
              <a:rPr lang="en-US" b="1" i="1" err="1"/>
              <a:t>ه</a:t>
            </a:r>
            <a:r>
              <a:rPr lang="ar-SA" b="1" i="1" err="1"/>
              <a:t>ي</a:t>
            </a:r>
            <a:r>
              <a:rPr lang="en-US" b="1" i="1"/>
              <a:t> </a:t>
            </a:r>
            <a:r>
              <a:rPr lang="en-US" b="1" i="1" err="1"/>
              <a:t>مهم</a:t>
            </a:r>
            <a:r>
              <a:rPr lang="ar-SA" b="1" i="1" err="1"/>
              <a:t>ة</a:t>
            </a:r>
            <a:r>
              <a:rPr lang="en-US" b="1" i="1"/>
              <a:t>؟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يكون</a:t>
            </a:r>
            <a:r>
              <a:rPr lang="en-US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/>
              <a:t> </a:t>
            </a:r>
            <a:r>
              <a:rPr lang="ar-SA"/>
              <a:t>، </a:t>
            </a:r>
            <a:r>
              <a:rPr lang="ar-SA" i="0"/>
              <a:t>النظام العالمي للتسجيل ، والاكسل </a:t>
            </a:r>
            <a:r>
              <a:rPr lang="en-US" err="1"/>
              <a:t>وما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.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ل</a:t>
            </a:r>
            <a:r>
              <a:rPr lang="ar-SA"/>
              <a:t>ديها </a:t>
            </a:r>
            <a:r>
              <a:rPr lang="en-US" err="1"/>
              <a:t>العديد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الأغراض</a:t>
            </a:r>
            <a:r>
              <a:rPr lang="en-US"/>
              <a:t> </a:t>
            </a:r>
            <a:r>
              <a:rPr lang="en-US" err="1"/>
              <a:t>المختلفة</a:t>
            </a:r>
            <a:r>
              <a:rPr lang="en-US"/>
              <a:t> ، </a:t>
            </a:r>
            <a:r>
              <a:rPr lang="en-US" err="1"/>
              <a:t>ولكنها</a:t>
            </a:r>
            <a:r>
              <a:rPr lang="en-US"/>
              <a:t> </a:t>
            </a:r>
            <a:r>
              <a:rPr lang="en-US" err="1"/>
              <a:t>تساعد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تخزين</a:t>
            </a:r>
            <a:r>
              <a:rPr lang="en-US"/>
              <a:t> </a:t>
            </a:r>
            <a:r>
              <a:rPr lang="en-US" err="1"/>
              <a:t>البيانات</a:t>
            </a:r>
            <a:r>
              <a:rPr lang="en-US"/>
              <a:t> </a:t>
            </a:r>
            <a:r>
              <a:rPr lang="en-US" err="1"/>
              <a:t>السرية</a:t>
            </a:r>
            <a:r>
              <a:rPr lang="en-US"/>
              <a:t> </a:t>
            </a:r>
            <a:r>
              <a:rPr lang="en-US" err="1"/>
              <a:t>بأمان</a:t>
            </a:r>
            <a:r>
              <a:rPr lang="en-US"/>
              <a:t> </a:t>
            </a:r>
            <a:r>
              <a:rPr lang="ar-SA"/>
              <a:t>، </a:t>
            </a:r>
            <a:r>
              <a:rPr lang="en-US" err="1"/>
              <a:t>وتحليل</a:t>
            </a:r>
            <a:r>
              <a:rPr lang="en-US"/>
              <a:t> </a:t>
            </a:r>
            <a:r>
              <a:rPr lang="en-US" err="1"/>
              <a:t>مشكلات</a:t>
            </a:r>
            <a:r>
              <a:rPr lang="en-US"/>
              <a:t> </a:t>
            </a:r>
            <a:r>
              <a:rPr lang="en-US" err="1"/>
              <a:t>الحماية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يواجهها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ar-SA"/>
              <a:t>، </a:t>
            </a:r>
            <a:r>
              <a:rPr lang="en-US" err="1"/>
              <a:t>ومعرفة</a:t>
            </a:r>
            <a:r>
              <a:rPr lang="en-US"/>
              <a:t> </a:t>
            </a:r>
            <a:r>
              <a:rPr lang="en-US" err="1"/>
              <a:t>مدى</a:t>
            </a:r>
            <a:r>
              <a:rPr lang="en-US"/>
              <a:t> </a:t>
            </a:r>
            <a:r>
              <a:rPr lang="en-US" err="1"/>
              <a:t>جودة</a:t>
            </a:r>
            <a:r>
              <a:rPr lang="en-US"/>
              <a:t> </a:t>
            </a:r>
            <a:r>
              <a:rPr lang="en-US" err="1"/>
              <a:t>أداء</a:t>
            </a:r>
            <a:r>
              <a:rPr lang="en-US"/>
              <a:t> </a:t>
            </a:r>
            <a:r>
              <a:rPr lang="en-US" err="1"/>
              <a:t>الفريق</a:t>
            </a:r>
            <a:r>
              <a:rPr lang="en-US"/>
              <a:t> </a:t>
            </a:r>
            <a:r>
              <a:rPr lang="ar-SA"/>
              <a:t>، </a:t>
            </a:r>
            <a:r>
              <a:rPr lang="en-US" err="1"/>
              <a:t>وتقديم</a:t>
            </a:r>
            <a:r>
              <a:rPr lang="en-US"/>
              <a:t> </a:t>
            </a:r>
            <a:r>
              <a:rPr lang="en-US" err="1"/>
              <a:t>بيانات</a:t>
            </a:r>
            <a:r>
              <a:rPr lang="en-US"/>
              <a:t> </a:t>
            </a:r>
            <a:r>
              <a:rPr lang="en-US" err="1"/>
              <a:t>موجزة</a:t>
            </a:r>
            <a:r>
              <a:rPr lang="en-US"/>
              <a:t> </a:t>
            </a:r>
            <a:r>
              <a:rPr lang="ar-SA"/>
              <a:t>للتقارير</a:t>
            </a:r>
            <a:endParaRPr lang="en-US" sz="1200" b="1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sz="1200" b="1"/>
              <a:t>ال</a:t>
            </a:r>
            <a:r>
              <a:rPr lang="en-US" sz="1200" b="1" err="1"/>
              <a:t>خاتمة</a:t>
            </a:r>
            <a:endParaRPr lang="en-US" sz="12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0" i="1"/>
              <a:t>ال</a:t>
            </a:r>
            <a:r>
              <a:rPr lang="en-US" sz="1200" b="0" i="1" err="1"/>
              <a:t>حل</a:t>
            </a:r>
            <a:r>
              <a:rPr lang="en-US" sz="1200" b="0" i="1"/>
              <a:t> </a:t>
            </a:r>
            <a:r>
              <a:rPr lang="ar-SA" sz="1200" b="0" i="1"/>
              <a:t>ل</a:t>
            </a:r>
            <a:r>
              <a:rPr lang="en-US" sz="1200" b="0" i="1" err="1"/>
              <a:t>قاعدة</a:t>
            </a:r>
            <a:r>
              <a:rPr lang="en-US" sz="1200" b="0" i="1"/>
              <a:t> </a:t>
            </a:r>
            <a:r>
              <a:rPr lang="en-US" sz="1200" b="0" i="1" err="1"/>
              <a:t>بيانات</a:t>
            </a:r>
            <a:r>
              <a:rPr lang="en-US" sz="1200" b="0" i="1"/>
              <a:t> </a:t>
            </a:r>
            <a:r>
              <a:rPr lang="ar-SA" sz="1200" b="0" i="1"/>
              <a:t>إدارة الحالة</a:t>
            </a:r>
            <a:r>
              <a:rPr lang="en-US" sz="1200" b="0" i="1"/>
              <a:t> </a:t>
            </a:r>
            <a:r>
              <a:rPr lang="en-US" sz="1200" b="0" i="1" err="1"/>
              <a:t>مثل</a:t>
            </a:r>
            <a:r>
              <a:rPr lang="en-US" sz="1200" b="0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200" b="0" i="1"/>
              <a:t> </a:t>
            </a:r>
            <a:r>
              <a:rPr lang="en-US" sz="1200" b="0" i="1" err="1"/>
              <a:t>لا</a:t>
            </a:r>
            <a:r>
              <a:rPr lang="en-US" sz="1200" b="0" i="1"/>
              <a:t> </a:t>
            </a:r>
            <a:r>
              <a:rPr lang="en-US" sz="1200" b="0" i="1" err="1"/>
              <a:t>يعد</a:t>
            </a:r>
            <a:r>
              <a:rPr lang="en-US" sz="1200" b="0" i="1"/>
              <a:t> </a:t>
            </a:r>
            <a:r>
              <a:rPr lang="en-US" sz="1200" b="0" i="1" err="1"/>
              <a:t>شيئًا</a:t>
            </a:r>
            <a:r>
              <a:rPr lang="en-US" sz="1200" b="0" i="1"/>
              <a:t> </a:t>
            </a:r>
            <a:r>
              <a:rPr lang="en-US" sz="1200" b="0" i="1" err="1"/>
              <a:t>إذا</a:t>
            </a:r>
            <a:r>
              <a:rPr lang="en-US" sz="1200" b="0" i="1"/>
              <a:t> </a:t>
            </a:r>
            <a:r>
              <a:rPr lang="en-US" sz="1200" b="0" i="1" err="1"/>
              <a:t>لم</a:t>
            </a:r>
            <a:r>
              <a:rPr lang="en-US" sz="1200" b="0" i="1"/>
              <a:t> </a:t>
            </a:r>
            <a:r>
              <a:rPr lang="en-US" sz="1200" b="0" i="1" err="1"/>
              <a:t>يكن</a:t>
            </a:r>
            <a:r>
              <a:rPr lang="en-US" sz="1200" b="0" i="1"/>
              <a:t> </a:t>
            </a:r>
            <a:r>
              <a:rPr lang="en-US" sz="1200" b="0" i="1" err="1"/>
              <a:t>هناك</a:t>
            </a:r>
            <a:r>
              <a:rPr lang="en-US" sz="1200" b="0" i="1"/>
              <a:t> </a:t>
            </a:r>
            <a:r>
              <a:rPr lang="en-US" sz="1200" b="0" i="1" err="1"/>
              <a:t>أساس</a:t>
            </a:r>
            <a:r>
              <a:rPr lang="en-US" sz="1200" b="0" i="1"/>
              <a:t> </a:t>
            </a:r>
            <a:r>
              <a:rPr lang="en-US" sz="1200" b="0" i="1" err="1"/>
              <a:t>متين</a:t>
            </a:r>
            <a:r>
              <a:rPr lang="en-US" sz="1200" b="0" i="1"/>
              <a:t> </a:t>
            </a:r>
            <a:r>
              <a:rPr lang="en-US" sz="1200" b="0" i="1" err="1"/>
              <a:t>لإدارة</a:t>
            </a:r>
            <a:r>
              <a:rPr lang="en-US" sz="1200" b="0" i="1"/>
              <a:t> </a:t>
            </a:r>
            <a:r>
              <a:rPr lang="en-US" sz="1200" b="0" i="1" err="1"/>
              <a:t>الحالة</a:t>
            </a:r>
            <a:r>
              <a:rPr lang="en-US" sz="1200" b="0" i="1"/>
              <a:t> </a:t>
            </a:r>
            <a:r>
              <a:rPr lang="en-US" sz="1200" b="0" i="1" err="1"/>
              <a:t>وإذا</a:t>
            </a:r>
            <a:r>
              <a:rPr lang="en-US" sz="1200" b="0" i="1"/>
              <a:t> </a:t>
            </a:r>
            <a:r>
              <a:rPr lang="en-US" sz="1200" b="0" i="1" err="1"/>
              <a:t>كانت</a:t>
            </a:r>
            <a:r>
              <a:rPr lang="en-US" sz="1200" b="0" i="1"/>
              <a:t> </a:t>
            </a:r>
            <a:r>
              <a:rPr lang="ar-SA" sz="1200" b="0" i="1"/>
              <a:t>ال</a:t>
            </a:r>
            <a:r>
              <a:rPr lang="en-US" sz="1200" b="0" i="1" err="1"/>
              <a:t>عناصر</a:t>
            </a:r>
            <a:r>
              <a:rPr lang="en-US" sz="1200" b="0" i="1"/>
              <a:t> </a:t>
            </a:r>
            <a:r>
              <a:rPr lang="en-US" sz="1200" b="0" i="1" err="1"/>
              <a:t>الأربعة</a:t>
            </a:r>
            <a:r>
              <a:rPr lang="en-US" sz="1200" b="0" i="1"/>
              <a:t> </a:t>
            </a:r>
            <a:r>
              <a:rPr lang="en-US" sz="1200" b="0" i="1" err="1"/>
              <a:t>الأخرى</a:t>
            </a:r>
            <a:r>
              <a:rPr lang="ar-SA" sz="1200" b="0" i="1"/>
              <a:t>  لإدارة المعلومات لإدارة الحالة </a:t>
            </a:r>
            <a:r>
              <a:rPr lang="en-US" sz="1200" b="0" i="1" err="1"/>
              <a:t>غير</a:t>
            </a:r>
            <a:r>
              <a:rPr lang="en-US" sz="1200" b="0" i="1"/>
              <a:t> </a:t>
            </a:r>
            <a:r>
              <a:rPr lang="en-US" sz="1200" b="0" i="1" err="1"/>
              <a:t>موجودة</a:t>
            </a:r>
            <a:r>
              <a:rPr lang="en-US" sz="1200" b="0" i="1"/>
              <a:t> </a:t>
            </a:r>
            <a:r>
              <a:rPr lang="en-US" sz="1200" b="0" i="1" err="1"/>
              <a:t>وذات</a:t>
            </a:r>
            <a:r>
              <a:rPr lang="en-US" sz="1200" b="0" i="1"/>
              <a:t> </a:t>
            </a:r>
            <a:r>
              <a:rPr lang="en-US" sz="1200" b="0" i="1" err="1"/>
              <a:t>جودة</a:t>
            </a:r>
            <a:endParaRPr lang="en-US" sz="1200" b="0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1" err="1"/>
              <a:t>تمثل</a:t>
            </a:r>
            <a:r>
              <a:rPr lang="en-US" sz="1200" b="0" i="1"/>
              <a:t> </a:t>
            </a:r>
            <a:r>
              <a:rPr lang="en-US" sz="1200" b="0" i="1" err="1"/>
              <a:t>بيانات</a:t>
            </a:r>
            <a:r>
              <a:rPr lang="en-US" sz="1200" b="0" i="1"/>
              <a:t> </a:t>
            </a:r>
            <a:r>
              <a:rPr lang="en-US" sz="1200" b="0" i="1" err="1"/>
              <a:t>إدارة</a:t>
            </a:r>
            <a:r>
              <a:rPr lang="en-US" sz="1200" b="0" i="1"/>
              <a:t> </a:t>
            </a:r>
            <a:r>
              <a:rPr lang="en-US" sz="1200" b="0" i="1" err="1"/>
              <a:t>الحالة</a:t>
            </a:r>
            <a:r>
              <a:rPr lang="en-US" sz="1200" b="0" i="1"/>
              <a:t> </a:t>
            </a:r>
            <a:r>
              <a:rPr lang="en-US" sz="1200" b="0" i="1" err="1"/>
              <a:t>المعلومات</a:t>
            </a:r>
            <a:r>
              <a:rPr lang="en-US" sz="1200" b="0" i="1"/>
              <a:t> </a:t>
            </a:r>
            <a:r>
              <a:rPr lang="en-US" sz="1200" b="0" i="1" err="1"/>
              <a:t>الأكثر</a:t>
            </a:r>
            <a:r>
              <a:rPr lang="en-US" sz="1200" b="0" i="1"/>
              <a:t> </a:t>
            </a:r>
            <a:r>
              <a:rPr lang="en-US" sz="1200" b="0" i="1" err="1"/>
              <a:t>حساسية</a:t>
            </a:r>
            <a:r>
              <a:rPr lang="en-US" sz="1200" b="0" i="1"/>
              <a:t> </a:t>
            </a:r>
            <a:r>
              <a:rPr lang="en-US" sz="1200" b="0" i="1" err="1"/>
              <a:t>للإدارة</a:t>
            </a:r>
            <a:endParaRPr lang="en-US" sz="1200" b="0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1" err="1"/>
              <a:t>إنها</a:t>
            </a:r>
            <a:r>
              <a:rPr lang="en-US" sz="1200" b="0" i="1"/>
              <a:t> </a:t>
            </a:r>
            <a:r>
              <a:rPr lang="en-US" sz="1200" b="0" i="1" err="1"/>
              <a:t>بيانات</a:t>
            </a:r>
            <a:r>
              <a:rPr lang="en-US" sz="1200" b="0" i="1"/>
              <a:t> </a:t>
            </a:r>
            <a:r>
              <a:rPr lang="en-US" sz="1200" b="0" i="1" err="1"/>
              <a:t>شخصية</a:t>
            </a:r>
            <a:r>
              <a:rPr lang="ar-SA" sz="1200" b="0" i="1"/>
              <a:t> محددة </a:t>
            </a:r>
            <a:r>
              <a:rPr lang="en-US" sz="1200" b="0" i="1" err="1"/>
              <a:t>بالإضافة</a:t>
            </a:r>
            <a:r>
              <a:rPr lang="en-US" sz="1200" b="0" i="1"/>
              <a:t> </a:t>
            </a:r>
            <a:r>
              <a:rPr lang="en-US" sz="1200" b="0" i="1" err="1"/>
              <a:t>إلى</a:t>
            </a:r>
            <a:r>
              <a:rPr lang="en-US" sz="1200" b="0" i="1"/>
              <a:t> </a:t>
            </a:r>
            <a:r>
              <a:rPr lang="en-US" sz="1200" b="0" i="1" err="1"/>
              <a:t>معلومات</a:t>
            </a:r>
            <a:r>
              <a:rPr lang="en-US" sz="1200" b="0" i="1"/>
              <a:t> </a:t>
            </a:r>
            <a:r>
              <a:rPr lang="en-US" sz="1200" b="0" i="1" err="1"/>
              <a:t>تتعلق</a:t>
            </a:r>
            <a:r>
              <a:rPr lang="ar-SA" sz="1200" b="0" i="1"/>
              <a:t> بمخاوف </a:t>
            </a:r>
            <a:r>
              <a:rPr lang="en-US" sz="1200" b="0" i="1" err="1"/>
              <a:t>الحماية</a:t>
            </a:r>
            <a:r>
              <a:rPr lang="en-US" sz="1200" b="0" i="1"/>
              <a:t> </a:t>
            </a:r>
            <a:r>
              <a:rPr lang="en-US" sz="1200" b="0" i="1" err="1"/>
              <a:t>الحساسة</a:t>
            </a:r>
            <a:endParaRPr lang="en-US" sz="1200" b="0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1" err="1"/>
              <a:t>لذلك</a:t>
            </a:r>
            <a:r>
              <a:rPr lang="en-US" sz="1200" b="0" i="1"/>
              <a:t> </a:t>
            </a:r>
            <a:r>
              <a:rPr lang="ar-SA" sz="1200" b="0" i="1"/>
              <a:t>، </a:t>
            </a:r>
            <a:r>
              <a:rPr lang="ar-SA" sz="1200" b="0" i="1" err="1"/>
              <a:t>ت</a:t>
            </a:r>
            <a:r>
              <a:rPr lang="en-US" sz="1200" b="0" i="1" err="1"/>
              <a:t>تطلب</a:t>
            </a:r>
            <a:r>
              <a:rPr lang="en-US" sz="1200" b="0" i="1"/>
              <a:t> </a:t>
            </a:r>
            <a:r>
              <a:rPr lang="en-US" sz="1200" b="0" i="1" err="1"/>
              <a:t>حماية</a:t>
            </a:r>
            <a:r>
              <a:rPr lang="ar-SA" sz="1200" b="0" i="1"/>
              <a:t> البيانات </a:t>
            </a:r>
            <a:r>
              <a:rPr lang="en-US" sz="1200" b="0" i="1" err="1"/>
              <a:t>معايير</a:t>
            </a:r>
            <a:r>
              <a:rPr lang="ar-SA" sz="1200" b="0" i="1"/>
              <a:t> </a:t>
            </a:r>
            <a:r>
              <a:rPr lang="en-US" sz="1200" b="0" i="1" err="1"/>
              <a:t>أخلاقية</a:t>
            </a:r>
            <a:r>
              <a:rPr lang="en-US" sz="1200" b="0" i="1"/>
              <a:t> </a:t>
            </a:r>
            <a:r>
              <a:rPr lang="ar-SA" sz="1200" b="0" i="1"/>
              <a:t>و</a:t>
            </a:r>
            <a:r>
              <a:rPr lang="en-US" sz="1200" b="0" i="1"/>
              <a:t> </a:t>
            </a:r>
            <a:r>
              <a:rPr lang="en-US" sz="1200" b="0" i="1" err="1"/>
              <a:t>سرية</a:t>
            </a:r>
            <a:r>
              <a:rPr lang="ar-SA" sz="1200" b="0" i="1"/>
              <a:t> </a:t>
            </a:r>
            <a:r>
              <a:rPr lang="en-US" sz="1200" b="0" i="1" err="1"/>
              <a:t>عالية</a:t>
            </a:r>
            <a:r>
              <a:rPr lang="en-US" sz="1200" b="0" i="1"/>
              <a:t>  </a:t>
            </a:r>
            <a:r>
              <a:rPr lang="en-US" sz="1200" b="0" i="1" err="1"/>
              <a:t>واعتبارات</a:t>
            </a:r>
            <a:r>
              <a:rPr lang="en-US" sz="1200" b="0" i="1"/>
              <a:t> </a:t>
            </a:r>
            <a:r>
              <a:rPr lang="en-US" sz="1200" b="0" i="1" err="1"/>
              <a:t>محددة</a:t>
            </a:r>
            <a:r>
              <a:rPr lang="en-US" sz="1200" b="0" i="1"/>
              <a:t> </a:t>
            </a:r>
            <a:r>
              <a:rPr lang="en-US" sz="1200" b="0" i="1" err="1"/>
              <a:t>عند</a:t>
            </a:r>
            <a:r>
              <a:rPr lang="en-US" sz="1200" b="0" i="1"/>
              <a:t> </a:t>
            </a:r>
            <a:r>
              <a:rPr lang="en-US" sz="1200" b="0" i="1" err="1"/>
              <a:t>العمل</a:t>
            </a:r>
            <a:r>
              <a:rPr lang="en-US" sz="1200" b="0" i="1"/>
              <a:t> </a:t>
            </a:r>
            <a:r>
              <a:rPr lang="en-US" sz="1200" b="0" i="1" err="1"/>
              <a:t>مع</a:t>
            </a:r>
            <a:r>
              <a:rPr lang="en-US" sz="1200" b="0" i="1"/>
              <a:t> </a:t>
            </a:r>
            <a:r>
              <a:rPr lang="en-US" sz="1200" b="0" i="1" err="1"/>
              <a:t>قواعد</a:t>
            </a:r>
            <a:r>
              <a:rPr lang="en-US" sz="1200" b="0" i="1"/>
              <a:t> </a:t>
            </a:r>
            <a:r>
              <a:rPr lang="en-US" sz="1200" b="0" i="1" err="1"/>
              <a:t>البيانات</a:t>
            </a:r>
            <a:r>
              <a:rPr lang="en-US" sz="1200" b="0" i="1"/>
              <a:t> </a:t>
            </a:r>
            <a:r>
              <a:rPr lang="en-US" sz="1200" b="0" i="1" err="1"/>
              <a:t>الإلكترونية</a:t>
            </a:r>
            <a:endParaRPr lang="en-US" sz="1200" b="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هل</a:t>
            </a:r>
            <a:r>
              <a:rPr lang="en-US" sz="1200" i="1"/>
              <a:t> </a:t>
            </a:r>
            <a:r>
              <a:rPr lang="en-US" sz="1200" i="1" err="1"/>
              <a:t>هناك</a:t>
            </a:r>
            <a:r>
              <a:rPr lang="en-US" sz="1200" i="1"/>
              <a:t> </a:t>
            </a:r>
            <a:r>
              <a:rPr lang="en-US" sz="1200" i="1" err="1"/>
              <a:t>أي</a:t>
            </a:r>
            <a:r>
              <a:rPr lang="en-US" sz="1200" i="1"/>
              <a:t> </a:t>
            </a:r>
            <a:r>
              <a:rPr lang="en-US" sz="1200" i="1" err="1"/>
              <a:t>أسئلة</a:t>
            </a:r>
            <a:r>
              <a:rPr lang="en-US" sz="1200" i="1"/>
              <a:t> </a:t>
            </a:r>
            <a:r>
              <a:rPr lang="en-US" sz="1200" i="1" err="1"/>
              <a:t>قبل</a:t>
            </a:r>
            <a:r>
              <a:rPr lang="en-US" sz="1200" i="1"/>
              <a:t> </a:t>
            </a:r>
            <a:r>
              <a:rPr lang="en-US" sz="1200" i="1" err="1"/>
              <a:t>الانتقال</a:t>
            </a:r>
            <a:r>
              <a:rPr lang="en-US" sz="1200" i="1"/>
              <a:t> </a:t>
            </a:r>
            <a:r>
              <a:rPr lang="en-US" sz="1200" i="1" err="1"/>
              <a:t>إلى</a:t>
            </a:r>
            <a:r>
              <a:rPr lang="en-US" sz="1200" i="1"/>
              <a:t> </a:t>
            </a:r>
            <a:r>
              <a:rPr lang="en-US" sz="1200" i="1" err="1"/>
              <a:t>مزيد</a:t>
            </a:r>
            <a:r>
              <a:rPr lang="en-US" sz="1200" i="1"/>
              <a:t> </a:t>
            </a:r>
            <a:r>
              <a:rPr lang="en-US" sz="1200" i="1" err="1"/>
              <a:t>من</a:t>
            </a:r>
            <a:r>
              <a:rPr lang="en-US" sz="1200" i="1"/>
              <a:t> </a:t>
            </a:r>
            <a:r>
              <a:rPr lang="en-US" sz="1200" i="1" err="1"/>
              <a:t>المعلومات</a:t>
            </a:r>
            <a:r>
              <a:rPr lang="en-US" sz="1200" i="1"/>
              <a:t> </a:t>
            </a:r>
            <a:r>
              <a:rPr lang="en-US" sz="1200" i="1" err="1"/>
              <a:t>حول</a:t>
            </a:r>
            <a:r>
              <a:rPr lang="en-US" sz="1200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200" i="1"/>
              <a:t>؟</a:t>
            </a:r>
          </a:p>
          <a:p>
            <a:pPr marL="0" algn="r" defTabSz="914400" rtl="1" eaLnBrk="1" latinLnBrk="0" hangingPunct="1"/>
            <a:endParaRPr lang="en-US" sz="1200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4F0B5F6-E86A-0F3B-3BC0-4B2D72B9C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39887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مقدمة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بعد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تحدثنا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</a:t>
            </a:r>
            <a:r>
              <a:rPr lang="ar-SA" i="1" dirty="0" err="1"/>
              <a:t>ة</a:t>
            </a:r>
            <a:r>
              <a:rPr lang="en-US" i="1" dirty="0"/>
              <a:t> </a:t>
            </a:r>
            <a:r>
              <a:rPr lang="en-US" i="1" dirty="0" err="1"/>
              <a:t>وعناصر</a:t>
            </a:r>
            <a:r>
              <a:rPr lang="en-US" i="1" dirty="0"/>
              <a:t> </a:t>
            </a:r>
            <a:r>
              <a:rPr lang="ar-SA" sz="1200" b="0" i="1" dirty="0"/>
              <a:t>إدارة معلومات إدارة الحالة </a:t>
            </a:r>
            <a:r>
              <a:rPr lang="en-US" i="1" dirty="0"/>
              <a:t> </a:t>
            </a:r>
            <a:r>
              <a:rPr lang="en-US" i="1" dirty="0" err="1"/>
              <a:t>الرئيسية</a:t>
            </a:r>
            <a:r>
              <a:rPr lang="en-US" i="1" dirty="0"/>
              <a:t> </a:t>
            </a:r>
            <a:r>
              <a:rPr lang="ar-SA" i="1" dirty="0"/>
              <a:t>، </a:t>
            </a:r>
            <a:r>
              <a:rPr lang="en-US" i="1" dirty="0" err="1"/>
              <a:t>فلنبدأ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إلقاء</a:t>
            </a:r>
            <a:r>
              <a:rPr lang="en-US" i="1" dirty="0"/>
              <a:t> </a:t>
            </a:r>
            <a:r>
              <a:rPr lang="en-US" i="1" dirty="0" err="1"/>
              <a:t>نظرة</a:t>
            </a:r>
            <a:r>
              <a:rPr lang="en-US" i="1" dirty="0"/>
              <a:t> </a:t>
            </a:r>
            <a:r>
              <a:rPr lang="ar-SA" i="1" dirty="0"/>
              <a:t>عن قرب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i="1" dirty="0"/>
              <a:t> </a:t>
            </a:r>
            <a:r>
              <a:rPr lang="en-US" i="1" dirty="0" err="1"/>
              <a:t>كبرنامج</a:t>
            </a:r>
            <a:r>
              <a:rPr lang="en-US" i="1" dirty="0"/>
              <a:t> </a:t>
            </a:r>
            <a:r>
              <a:rPr lang="en-US" i="1" dirty="0" err="1"/>
              <a:t>لإدارة</a:t>
            </a:r>
            <a:r>
              <a:rPr lang="en-US" i="1" dirty="0"/>
              <a:t> </a:t>
            </a:r>
            <a:r>
              <a:rPr lang="en-US" i="1" dirty="0" err="1"/>
              <a:t>الحال</a:t>
            </a:r>
            <a:r>
              <a:rPr lang="ar-SA" i="1" dirty="0" err="1"/>
              <a:t>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سنناقش</a:t>
            </a:r>
            <a:r>
              <a:rPr lang="en-US" i="1" dirty="0"/>
              <a:t> </a:t>
            </a:r>
            <a:r>
              <a:rPr lang="en-US" i="1" dirty="0" err="1"/>
              <a:t>التاريخ</a:t>
            </a:r>
            <a:r>
              <a:rPr lang="en-US" i="1" dirty="0"/>
              <a:t> </a:t>
            </a:r>
            <a:r>
              <a:rPr lang="ar-SA" i="1" dirty="0"/>
              <a:t>، </a:t>
            </a:r>
            <a:r>
              <a:rPr lang="en-US" i="1" dirty="0" err="1"/>
              <a:t>وماذا</a:t>
            </a:r>
            <a:r>
              <a:rPr lang="en-US" i="1" dirty="0"/>
              <a:t> </a:t>
            </a:r>
            <a:r>
              <a:rPr lang="en-US" i="1" dirty="0" err="1"/>
              <a:t>وأين</a:t>
            </a:r>
            <a:r>
              <a:rPr lang="en-US" i="1" dirty="0"/>
              <a:t> </a:t>
            </a:r>
            <a:r>
              <a:rPr lang="en-US" i="1" dirty="0" err="1"/>
              <a:t>يوجد</a:t>
            </a:r>
            <a:r>
              <a:rPr lang="en-US" i="1" dirty="0"/>
              <a:t> </a:t>
            </a:r>
            <a:r>
              <a:rPr lang="ar-SA" i="1" dirty="0"/>
              <a:t>، </a:t>
            </a:r>
            <a:r>
              <a:rPr lang="en-US" i="1" dirty="0" err="1"/>
              <a:t>وسنقدم</a:t>
            </a:r>
            <a:r>
              <a:rPr lang="en-US" i="1" dirty="0"/>
              <a:t> </a:t>
            </a:r>
            <a:r>
              <a:rPr lang="en-US" i="1" dirty="0" err="1"/>
              <a:t>لك</a:t>
            </a:r>
            <a:r>
              <a:rPr lang="ar-SA" i="1" dirty="0" err="1"/>
              <a:t>م</a:t>
            </a:r>
            <a:r>
              <a:rPr lang="en-US" i="1" dirty="0"/>
              <a:t> </a:t>
            </a:r>
            <a:r>
              <a:rPr lang="en-US" i="1" dirty="0" err="1"/>
              <a:t>العرض</a:t>
            </a:r>
            <a:r>
              <a:rPr lang="en-US" i="1" dirty="0"/>
              <a:t> </a:t>
            </a:r>
            <a:r>
              <a:rPr lang="en-US" i="1" dirty="0" err="1"/>
              <a:t>التوضيحي</a:t>
            </a:r>
            <a:r>
              <a:rPr lang="en-US" i="1" dirty="0"/>
              <a:t> </a:t>
            </a:r>
            <a:r>
              <a:rPr lang="en-US" i="1" dirty="0" err="1"/>
              <a:t>الأول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ستسمح</a:t>
            </a:r>
            <a:r>
              <a:rPr lang="en-US" i="1" dirty="0"/>
              <a:t> </a:t>
            </a:r>
            <a:r>
              <a:rPr lang="en-US" i="1" dirty="0" err="1"/>
              <a:t>لنا</a:t>
            </a:r>
            <a:r>
              <a:rPr lang="en-US" i="1" dirty="0"/>
              <a:t> </a:t>
            </a:r>
            <a:r>
              <a:rPr lang="en-US" i="1" dirty="0" err="1"/>
              <a:t>الجلسات</a:t>
            </a:r>
            <a:r>
              <a:rPr lang="ar-SA" i="1" dirty="0"/>
              <a:t> </a:t>
            </a:r>
            <a:r>
              <a:rPr lang="en-US" i="1" dirty="0"/>
              <a:t> </a:t>
            </a:r>
            <a:r>
              <a:rPr lang="ar-SA" i="1" dirty="0"/>
              <a:t>٢</a:t>
            </a:r>
            <a:r>
              <a:rPr lang="en-US" i="1" dirty="0"/>
              <a:t> </a:t>
            </a:r>
            <a:r>
              <a:rPr lang="en-US" i="1" dirty="0" err="1"/>
              <a:t>و</a:t>
            </a:r>
            <a:r>
              <a:rPr lang="ar-SA" i="1" dirty="0"/>
              <a:t>٣</a:t>
            </a:r>
            <a:r>
              <a:rPr lang="en-US" i="1" dirty="0" err="1"/>
              <a:t>و</a:t>
            </a:r>
            <a:r>
              <a:rPr lang="ar-SA" i="1" dirty="0"/>
              <a:t>٤ </a:t>
            </a:r>
            <a:r>
              <a:rPr lang="en-US" i="1" dirty="0" err="1"/>
              <a:t>بالتعمق</a:t>
            </a:r>
            <a:r>
              <a:rPr lang="en-US" i="1" dirty="0"/>
              <a:t> </a:t>
            </a:r>
            <a:r>
              <a:rPr lang="en-US" i="1" dirty="0" err="1"/>
              <a:t>أكثر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تفاصيل</a:t>
            </a:r>
            <a:r>
              <a:rPr lang="en-US" i="1" dirty="0"/>
              <a:t> </a:t>
            </a:r>
            <a:r>
              <a:rPr lang="en-US" i="1" dirty="0" err="1"/>
              <a:t>ما</a:t>
            </a:r>
            <a:r>
              <a:rPr lang="en-US" i="1" dirty="0"/>
              <a:t> </a:t>
            </a: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يفعله</a:t>
            </a:r>
            <a:r>
              <a:rPr lang="en-US" i="1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 dirty="0"/>
              <a:t> </a:t>
            </a:r>
            <a:r>
              <a:rPr lang="en-US" i="1" dirty="0" err="1"/>
              <a:t>لدعم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</a:t>
            </a:r>
            <a:r>
              <a:rPr lang="en-US" i="1" dirty="0" err="1"/>
              <a:t>عالية</a:t>
            </a:r>
            <a:r>
              <a:rPr lang="en-US" i="1" dirty="0"/>
              <a:t> </a:t>
            </a:r>
            <a:r>
              <a:rPr lang="en-US" i="1" dirty="0" err="1"/>
              <a:t>الجودة</a:t>
            </a:r>
            <a:r>
              <a:rPr lang="en-US" i="1" dirty="0"/>
              <a:t> </a:t>
            </a:r>
            <a:r>
              <a:rPr lang="en-US" i="1" dirty="0" err="1"/>
              <a:t>وممارستها</a:t>
            </a:r>
            <a:r>
              <a:rPr lang="en-US" i="1" dirty="0"/>
              <a:t> </a:t>
            </a:r>
            <a:r>
              <a:rPr lang="en-US" i="1" dirty="0" err="1"/>
              <a:t>مع</a:t>
            </a:r>
            <a:r>
              <a:rPr lang="en-US" i="1" dirty="0"/>
              <a:t> </a:t>
            </a:r>
            <a:r>
              <a:rPr lang="en-US" i="1" dirty="0" err="1"/>
              <a:t>النظام</a:t>
            </a:r>
            <a:endParaRPr lang="en-US" i="1" dirty="0"/>
          </a:p>
          <a:p>
            <a:pPr algn="r" rtl="1"/>
            <a:endParaRPr lang="en-US" dirty="0"/>
          </a:p>
          <a:p>
            <a:pPr algn="r" rtl="1"/>
            <a:r>
              <a:rPr lang="ar-SA" b="1" dirty="0"/>
              <a:t>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توجيه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ar-SA" dirty="0"/>
              <a:t>إلى </a:t>
            </a:r>
            <a:r>
              <a:rPr lang="ar-SA" b="1" dirty="0"/>
              <a:t>دليل العمل الصفحة ٣: </a:t>
            </a:r>
            <a:r>
              <a:rPr lang="en-US" b="1" dirty="0" err="1"/>
              <a:t>خطة</a:t>
            </a:r>
            <a:r>
              <a:rPr lang="ar-SA" b="1" dirty="0"/>
              <a:t> </a:t>
            </a:r>
            <a:r>
              <a:rPr lang="en-US" b="1" dirty="0" err="1"/>
              <a:t>تكامل</a:t>
            </a:r>
            <a:r>
              <a:rPr lang="ar-SA" b="1" dirty="0"/>
              <a:t> </a:t>
            </a:r>
            <a:r>
              <a:rPr lang="ar-SA" sz="1200" b="1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b="1" i="1" dirty="0"/>
              <a:t> 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أود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أبدأ</a:t>
            </a:r>
            <a:r>
              <a:rPr lang="en-US" i="1" dirty="0"/>
              <a:t> </a:t>
            </a:r>
            <a:r>
              <a:rPr lang="en-US" i="1" dirty="0" err="1"/>
              <a:t>بتقديم</a:t>
            </a:r>
            <a:r>
              <a:rPr lang="en-US" i="1" dirty="0"/>
              <a:t> </a:t>
            </a:r>
            <a:r>
              <a:rPr lang="en-US" i="1" dirty="0" err="1"/>
              <a:t>نموذج</a:t>
            </a:r>
            <a:r>
              <a:rPr lang="ar-SA" i="1" dirty="0"/>
              <a:t> </a:t>
            </a:r>
            <a:r>
              <a:rPr lang="ar-SA" b="0" i="1" dirty="0"/>
              <a:t>عن </a:t>
            </a:r>
            <a:r>
              <a:rPr lang="en-US" b="0" dirty="0" err="1"/>
              <a:t>خطة</a:t>
            </a:r>
            <a:r>
              <a:rPr lang="ar-SA" b="0" dirty="0"/>
              <a:t> </a:t>
            </a:r>
            <a:r>
              <a:rPr lang="en-US" b="0" dirty="0" err="1"/>
              <a:t>تكامل</a:t>
            </a:r>
            <a:r>
              <a:rPr lang="ar-SA" b="0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b="0" i="1" dirty="0"/>
              <a:t> </a:t>
            </a:r>
            <a:endParaRPr lang="ar-SA" b="0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هذا</a:t>
            </a:r>
            <a:r>
              <a:rPr lang="en-US" i="1" dirty="0"/>
              <a:t> </a:t>
            </a:r>
            <a:r>
              <a:rPr lang="en-US" i="1" dirty="0" err="1"/>
              <a:t>هو</a:t>
            </a:r>
            <a:r>
              <a:rPr lang="en-US" i="1" dirty="0"/>
              <a:t> </a:t>
            </a:r>
            <a:r>
              <a:rPr lang="en-US" i="1" dirty="0" err="1"/>
              <a:t>المكان</a:t>
            </a:r>
            <a:r>
              <a:rPr lang="en-US" i="1" dirty="0"/>
              <a:t> </a:t>
            </a:r>
            <a:r>
              <a:rPr lang="en-US" i="1" dirty="0" err="1"/>
              <a:t>الذي</a:t>
            </a:r>
            <a:r>
              <a:rPr lang="en-US" i="1" dirty="0"/>
              <a:t> </a:t>
            </a:r>
            <a:r>
              <a:rPr lang="en-US" i="1" dirty="0" err="1"/>
              <a:t>يمكنك</a:t>
            </a:r>
            <a:r>
              <a:rPr lang="ar-SA" i="1" dirty="0" err="1"/>
              <a:t>م</a:t>
            </a:r>
            <a:r>
              <a:rPr lang="en-US" i="1" dirty="0"/>
              <a:t> </a:t>
            </a:r>
            <a:r>
              <a:rPr lang="en-US" i="1" dirty="0" err="1"/>
              <a:t>فيه</a:t>
            </a:r>
            <a:r>
              <a:rPr lang="en-US" i="1" dirty="0"/>
              <a:t> </a:t>
            </a:r>
            <a:r>
              <a:rPr lang="en-US" i="1" dirty="0" err="1"/>
              <a:t>تدوين</a:t>
            </a:r>
            <a:r>
              <a:rPr lang="en-US" i="1" dirty="0"/>
              <a:t> </a:t>
            </a:r>
            <a:r>
              <a:rPr lang="en-US" i="1" dirty="0" err="1"/>
              <a:t>ملاحظات</a:t>
            </a:r>
            <a:r>
              <a:rPr lang="en-US" i="1" dirty="0"/>
              <a:t> </a:t>
            </a:r>
            <a:r>
              <a:rPr lang="en-US" i="1" dirty="0" err="1"/>
              <a:t>حول</a:t>
            </a:r>
            <a:r>
              <a:rPr lang="en-US" i="1" dirty="0"/>
              <a:t> </a:t>
            </a:r>
            <a:r>
              <a:rPr lang="en-US" i="1" dirty="0" err="1"/>
              <a:t>الطريقة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ترغب</a:t>
            </a:r>
            <a:r>
              <a:rPr lang="ar-SA" i="1" dirty="0" err="1"/>
              <a:t>ون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ar-SA" i="1" dirty="0"/>
              <a:t>ها بدمج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b="0" i="1" dirty="0"/>
              <a:t> </a:t>
            </a:r>
            <a:r>
              <a:rPr lang="en-US" i="1" dirty="0" err="1"/>
              <a:t>في</a:t>
            </a:r>
            <a:r>
              <a:rPr lang="ar-SA" i="1" dirty="0"/>
              <a:t> </a:t>
            </a:r>
            <a:r>
              <a:rPr lang="en-US" i="1" dirty="0"/>
              <a:t> </a:t>
            </a:r>
            <a:r>
              <a:rPr lang="en-US" i="1" dirty="0" err="1"/>
              <a:t>ممارساتك</a:t>
            </a:r>
            <a:r>
              <a:rPr lang="ar-SA" i="1" dirty="0" err="1"/>
              <a:t>م</a:t>
            </a:r>
            <a:r>
              <a:rPr lang="en-US" i="1" dirty="0"/>
              <a:t> </a:t>
            </a:r>
            <a:r>
              <a:rPr lang="en-US" i="1" dirty="0" err="1"/>
              <a:t>اليومية</a:t>
            </a:r>
            <a:r>
              <a:rPr lang="en-US" i="1" dirty="0"/>
              <a:t> </a:t>
            </a:r>
            <a:r>
              <a:rPr lang="en-US" i="1" dirty="0" err="1"/>
              <a:t>لإدارة</a:t>
            </a:r>
            <a:r>
              <a:rPr lang="en-US" i="1" dirty="0"/>
              <a:t> </a:t>
            </a:r>
            <a:r>
              <a:rPr lang="en-US" i="1" dirty="0" err="1"/>
              <a:t>الحال</a:t>
            </a:r>
            <a:r>
              <a:rPr lang="ar-SA" i="1" dirty="0" err="1"/>
              <a:t>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سنعود</a:t>
            </a:r>
            <a:r>
              <a:rPr lang="ar-SA" i="1" dirty="0"/>
              <a:t> لهذا</a:t>
            </a:r>
            <a:r>
              <a:rPr lang="en-US" i="1" dirty="0"/>
              <a:t> </a:t>
            </a:r>
            <a:r>
              <a:rPr lang="en-US" i="1" dirty="0" err="1"/>
              <a:t>خلال</a:t>
            </a:r>
            <a:r>
              <a:rPr lang="en-US" i="1" dirty="0"/>
              <a:t> </a:t>
            </a:r>
            <a:r>
              <a:rPr lang="en-US" i="1" dirty="0" err="1"/>
              <a:t>ال</a:t>
            </a:r>
            <a:r>
              <a:rPr lang="ar-SA" i="1" dirty="0"/>
              <a:t>تمرينات</a:t>
            </a:r>
            <a:r>
              <a:rPr lang="en-US" i="1" dirty="0"/>
              <a:t> </a:t>
            </a:r>
            <a:r>
              <a:rPr lang="en-US" i="1" dirty="0" err="1"/>
              <a:t>المختلفة</a:t>
            </a:r>
            <a:r>
              <a:rPr lang="en-US" i="1" dirty="0"/>
              <a:t> </a:t>
            </a:r>
            <a:r>
              <a:rPr lang="ar-SA" i="1" dirty="0"/>
              <a:t>، </a:t>
            </a:r>
            <a:r>
              <a:rPr lang="en-US" i="1" dirty="0" err="1"/>
              <a:t>عندما</a:t>
            </a:r>
            <a:r>
              <a:rPr lang="en-US" i="1" dirty="0"/>
              <a:t> </a:t>
            </a:r>
            <a:r>
              <a:rPr lang="en-US" i="1" dirty="0" err="1"/>
              <a:t>تقوم</a:t>
            </a:r>
            <a:r>
              <a:rPr lang="ar-SA" i="1" dirty="0" err="1"/>
              <a:t>ون</a:t>
            </a:r>
            <a:r>
              <a:rPr lang="en-US" i="1" dirty="0"/>
              <a:t> </a:t>
            </a:r>
            <a:r>
              <a:rPr lang="en-US" i="1" dirty="0" err="1"/>
              <a:t>بإدخال</a:t>
            </a:r>
            <a:r>
              <a:rPr lang="en-US" i="1" dirty="0"/>
              <a:t> </a:t>
            </a:r>
            <a:r>
              <a:rPr lang="en-US" i="1" dirty="0" err="1"/>
              <a:t>البيانات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 dirty="0"/>
              <a:t> </a:t>
            </a:r>
            <a:r>
              <a:rPr lang="en-US" i="1" dirty="0" err="1"/>
              <a:t>والوظائف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يجب</a:t>
            </a:r>
            <a:r>
              <a:rPr lang="en-US" i="1" dirty="0"/>
              <a:t> </a:t>
            </a:r>
            <a:r>
              <a:rPr lang="en-US" i="1" dirty="0" err="1"/>
              <a:t>استخدامها</a:t>
            </a:r>
            <a:r>
              <a:rPr lang="en-US" i="1" dirty="0"/>
              <a:t> </a:t>
            </a:r>
            <a:r>
              <a:rPr lang="en-US" i="1" dirty="0" err="1"/>
              <a:t>ومتى</a:t>
            </a:r>
            <a:r>
              <a:rPr lang="en-US" i="1" dirty="0"/>
              <a:t> </a:t>
            </a:r>
            <a:r>
              <a:rPr lang="en-US" i="1" dirty="0" err="1"/>
              <a:t>وما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ذلك</a:t>
            </a:r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0CA146E-0FD3-0E48-99D2-86F3D8D3F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75846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بدأ</a:t>
            </a:r>
            <a:r>
              <a:rPr lang="ar-SA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2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ar-SA" sz="2000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عام</a:t>
            </a:r>
            <a:r>
              <a:rPr lang="ar-SA" i="1"/>
              <a:t> </a:t>
            </a:r>
            <a:r>
              <a:rPr lang="en-US" i="1"/>
              <a:t> </a:t>
            </a:r>
            <a:r>
              <a:rPr lang="ar-SA" i="1"/>
              <a:t>٢٠٠٥</a:t>
            </a:r>
            <a:r>
              <a:rPr lang="en-US" i="1"/>
              <a:t> </a:t>
            </a:r>
            <a:r>
              <a:rPr lang="en-US" i="1" err="1"/>
              <a:t>بإجماع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المستوى</a:t>
            </a:r>
            <a:r>
              <a:rPr lang="en-US" i="1"/>
              <a:t> </a:t>
            </a:r>
            <a:r>
              <a:rPr lang="en-US" i="1" err="1"/>
              <a:t>العالمي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الحاجة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دعم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A" sz="1200" i="1">
                <a:latin typeface="Calibri" panose="020F0502020204030204" pitchFamily="34" charset="0"/>
                <a:cs typeface="Calibri" panose="020F0502020204030204" pitchFamily="34" charset="0"/>
              </a:rPr>
              <a:t>عقب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الأسرة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ولم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i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شمل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/>
              <a:t>وإدارة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en-US" i="1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تم</a:t>
            </a:r>
            <a:r>
              <a:rPr lang="en-US" i="1"/>
              <a:t> </a:t>
            </a:r>
            <a:r>
              <a:rPr lang="en-US" i="1" err="1"/>
              <a:t>إنشاء</a:t>
            </a:r>
            <a:r>
              <a:rPr lang="en-US" i="1"/>
              <a:t> </a:t>
            </a:r>
            <a:r>
              <a:rPr lang="ar-SA" sz="12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أول</a:t>
            </a:r>
            <a:r>
              <a:rPr lang="en-US" i="1"/>
              <a:t> </a:t>
            </a:r>
            <a:r>
              <a:rPr lang="ar-SA" i="1"/>
              <a:t>نسخة له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عام</a:t>
            </a:r>
            <a:r>
              <a:rPr lang="en-US" i="1"/>
              <a:t> </a:t>
            </a:r>
            <a:r>
              <a:rPr lang="ar-SA" i="1"/>
              <a:t>٢٠١٤</a:t>
            </a:r>
            <a:r>
              <a:rPr lang="en-US" i="1"/>
              <a:t> </a:t>
            </a:r>
            <a:r>
              <a:rPr lang="en-US" i="1" err="1"/>
              <a:t>بدأ</a:t>
            </a:r>
            <a:r>
              <a:rPr lang="en-US" i="1"/>
              <a:t> </a:t>
            </a:r>
            <a:r>
              <a:rPr lang="en-US" i="1" err="1"/>
              <a:t>تطوير</a:t>
            </a:r>
            <a:r>
              <a:rPr lang="en-US" i="1"/>
              <a:t> </a:t>
            </a:r>
            <a:r>
              <a:rPr lang="en-US" i="1" err="1"/>
              <a:t>برنامج</a:t>
            </a:r>
            <a:r>
              <a:rPr lang="ar-SA" i="1"/>
              <a:t> إدارة المعلومات المتعلقة بالحماية في حالات الطوارئ (</a:t>
            </a:r>
            <a:r>
              <a:rPr lang="en-US" i="1"/>
              <a:t> Primero</a:t>
            </a:r>
            <a:r>
              <a:rPr lang="ar-SA" i="1"/>
              <a:t>)</a:t>
            </a:r>
            <a:r>
              <a:rPr lang="en-US" i="1"/>
              <a:t> </a:t>
            </a:r>
            <a:r>
              <a:rPr lang="en-US" i="1" err="1"/>
              <a:t>الذي</a:t>
            </a:r>
            <a:r>
              <a:rPr lang="en-US" i="1"/>
              <a:t> </a:t>
            </a:r>
            <a:r>
              <a:rPr lang="en-US" i="1" err="1"/>
              <a:t>نستخدمه</a:t>
            </a:r>
            <a:r>
              <a:rPr lang="en-US" i="1"/>
              <a:t> </a:t>
            </a:r>
            <a:r>
              <a:rPr lang="en-US" i="1" err="1"/>
              <a:t>الآن</a:t>
            </a:r>
            <a:r>
              <a:rPr lang="en-US" i="1"/>
              <a:t>.</a:t>
            </a:r>
            <a:endParaRPr lang="ar-SA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i="1"/>
          </a:p>
          <a:p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3AADB21-16DF-67EF-37C6-00DC4444E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68439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100" b="1" dirty="0" err="1"/>
              <a:t>تكي</a:t>
            </a:r>
            <a:r>
              <a:rPr lang="ar-SA" sz="1100" b="1" dirty="0" err="1"/>
              <a:t>ي</a:t>
            </a:r>
            <a:r>
              <a:rPr lang="en-US" sz="1100" b="1" dirty="0" err="1"/>
              <a:t>ف</a:t>
            </a:r>
            <a:r>
              <a:rPr lang="en-US" sz="1100" b="1" dirty="0"/>
              <a:t> </a:t>
            </a:r>
            <a:r>
              <a:rPr lang="en-US" sz="1100" b="1" dirty="0" err="1"/>
              <a:t>التدريب</a:t>
            </a:r>
            <a:r>
              <a:rPr lang="en-US" sz="1100" b="1" dirty="0"/>
              <a:t> </a:t>
            </a:r>
            <a:r>
              <a:rPr lang="en-US" sz="1100" b="1" dirty="0" err="1"/>
              <a:t>عن</a:t>
            </a:r>
            <a:r>
              <a:rPr lang="en-US" sz="1100" b="1" dirty="0"/>
              <a:t> </a:t>
            </a:r>
            <a:r>
              <a:rPr lang="en-US" sz="1100" b="1" dirty="0" err="1"/>
              <a:t>بعد</a:t>
            </a:r>
            <a:endParaRPr lang="en-US" sz="1100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/>
              <a:t>استبدل</a:t>
            </a:r>
            <a:r>
              <a:rPr lang="en-US" sz="1100" dirty="0"/>
              <a:t> </a:t>
            </a:r>
            <a:r>
              <a:rPr lang="en-US" sz="1100" dirty="0" err="1"/>
              <a:t>الحلوى</a:t>
            </a:r>
            <a:r>
              <a:rPr lang="en-US" sz="1100" dirty="0"/>
              <a:t> </a:t>
            </a:r>
            <a:r>
              <a:rPr lang="en-US" sz="1100" dirty="0" err="1"/>
              <a:t>بشيء</a:t>
            </a:r>
            <a:r>
              <a:rPr lang="en-US" sz="1100" dirty="0"/>
              <a:t> </a:t>
            </a:r>
            <a:r>
              <a:rPr lang="en-US" sz="1100" dirty="0" err="1"/>
              <a:t>إبداعي</a:t>
            </a:r>
            <a:r>
              <a:rPr lang="en-US" sz="1100" dirty="0"/>
              <a:t> ، </a:t>
            </a:r>
            <a:r>
              <a:rPr lang="en-US" sz="1100" dirty="0" err="1"/>
              <a:t>على</a:t>
            </a:r>
            <a:r>
              <a:rPr lang="en-US" sz="1100" dirty="0"/>
              <a:t> </a:t>
            </a:r>
            <a:r>
              <a:rPr lang="en-US" sz="1100" dirty="0" err="1"/>
              <a:t>سبيل</a:t>
            </a:r>
            <a:r>
              <a:rPr lang="en-US" sz="1100" dirty="0"/>
              <a:t> </a:t>
            </a:r>
            <a:r>
              <a:rPr lang="en-US" sz="1100" dirty="0" err="1"/>
              <a:t>المثال</a:t>
            </a:r>
            <a:r>
              <a:rPr lang="en-US" sz="1100" dirty="0"/>
              <a:t> </a:t>
            </a:r>
            <a:r>
              <a:rPr lang="en-US" sz="1100" dirty="0" err="1"/>
              <a:t>جلسة</a:t>
            </a:r>
            <a:r>
              <a:rPr lang="en-US" sz="1100" dirty="0"/>
              <a:t> </a:t>
            </a:r>
            <a:r>
              <a:rPr lang="en-US" sz="1100" dirty="0" err="1"/>
              <a:t>تدريب</a:t>
            </a:r>
            <a:r>
              <a:rPr lang="en-US" sz="1100" dirty="0"/>
              <a:t> </a:t>
            </a:r>
            <a:r>
              <a:rPr lang="en-US" sz="1100" dirty="0" err="1"/>
              <a:t>فردية</a:t>
            </a:r>
            <a:r>
              <a:rPr lang="en-US" sz="1100" dirty="0"/>
              <a:t> </a:t>
            </a:r>
            <a:r>
              <a:rPr lang="en-US" sz="1100" dirty="0" err="1"/>
              <a:t>على</a:t>
            </a:r>
            <a:r>
              <a:rPr lang="ar-SA" sz="1100" dirty="0"/>
              <a:t> </a:t>
            </a:r>
            <a:r>
              <a:rPr lang="ar-SA" sz="1100" i="0" dirty="0"/>
              <a:t>نظام إدارة المعلومات المتعلقة بالحماية في حالات الطوارئ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Primero)</a:t>
            </a:r>
            <a:r>
              <a:rPr lang="ar-SA" sz="11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100" dirty="0"/>
              <a:t> </a:t>
            </a:r>
            <a:r>
              <a:rPr lang="en-US" sz="1100" b="1" dirty="0">
                <a:highlight>
                  <a:schemeClr val="lt1"/>
                </a:highlight>
                <a:sym typeface="Helvetica Neue"/>
              </a:rPr>
              <a:t>____________________________________________________________________________________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sz="1100" b="1" dirty="0"/>
              <a:t>المسابقة (الوقت١٠ دقائق)</a:t>
            </a:r>
            <a:endParaRPr lang="en-US" sz="11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0" dirty="0" err="1"/>
              <a:t>حان</a:t>
            </a:r>
            <a:r>
              <a:rPr lang="en-US" sz="1100" i="0" dirty="0"/>
              <a:t> </a:t>
            </a:r>
            <a:r>
              <a:rPr lang="en-US" sz="1100" i="0" dirty="0" err="1"/>
              <a:t>وقت</a:t>
            </a:r>
            <a:r>
              <a:rPr lang="en-US" sz="1100" i="0" dirty="0"/>
              <a:t> </a:t>
            </a:r>
            <a:r>
              <a:rPr lang="en-US" sz="1100" i="0" dirty="0" err="1"/>
              <a:t>ال</a:t>
            </a:r>
            <a:r>
              <a:rPr lang="ar-SA" sz="1100" i="0" dirty="0"/>
              <a:t>مسابقة! لكل </a:t>
            </a:r>
            <a:r>
              <a:rPr lang="ar-SA" sz="1100" i="0" dirty="0" err="1"/>
              <a:t>إ</a:t>
            </a:r>
            <a:r>
              <a:rPr lang="en-US" sz="1100" i="0" dirty="0" err="1"/>
              <a:t>جابة</a:t>
            </a:r>
            <a:r>
              <a:rPr lang="en-US" sz="1100" i="0" dirty="0"/>
              <a:t> </a:t>
            </a:r>
            <a:r>
              <a:rPr lang="en-US" sz="1100" i="0" dirty="0" err="1"/>
              <a:t>صحيحة</a:t>
            </a:r>
            <a:r>
              <a:rPr lang="en-US" sz="1100" i="0" dirty="0"/>
              <a:t> </a:t>
            </a:r>
            <a:r>
              <a:rPr lang="en-US" sz="1100" i="0" dirty="0" err="1"/>
              <a:t>ستحصل</a:t>
            </a:r>
            <a:r>
              <a:rPr lang="ar-SA" sz="1100" i="0" dirty="0"/>
              <a:t>/ين</a:t>
            </a:r>
            <a:r>
              <a:rPr lang="en-US" sz="1100" i="0" dirty="0"/>
              <a:t> </a:t>
            </a:r>
            <a:r>
              <a:rPr lang="en-US" sz="1100" i="0" dirty="0" err="1"/>
              <a:t>على</a:t>
            </a:r>
            <a:r>
              <a:rPr lang="en-US" sz="1100" i="0" dirty="0"/>
              <a:t> </a:t>
            </a:r>
            <a:r>
              <a:rPr lang="en-US" sz="1100" i="0" dirty="0" err="1"/>
              <a:t>قطعة</a:t>
            </a:r>
            <a:r>
              <a:rPr lang="en-US" sz="1100" i="0" dirty="0"/>
              <a:t> </a:t>
            </a:r>
            <a:r>
              <a:rPr lang="en-US" sz="1100" i="0" dirty="0" err="1"/>
              <a:t>حلوى</a:t>
            </a:r>
            <a:endParaRPr lang="en-US" sz="1100" i="0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 err="1"/>
              <a:t>للحصول</a:t>
            </a:r>
            <a:r>
              <a:rPr lang="en-US" sz="1100" b="0" dirty="0"/>
              <a:t> </a:t>
            </a:r>
            <a:r>
              <a:rPr lang="en-US" sz="1100" b="0" dirty="0" err="1"/>
              <a:t>على</a:t>
            </a:r>
            <a:r>
              <a:rPr lang="en-US" sz="1100" b="0" dirty="0"/>
              <a:t> </a:t>
            </a:r>
            <a:r>
              <a:rPr lang="en-US" sz="1100" b="0" dirty="0" err="1"/>
              <a:t>إجابات</a:t>
            </a:r>
            <a:r>
              <a:rPr lang="en-US" sz="1100" b="0" dirty="0"/>
              <a:t> </a:t>
            </a:r>
            <a:r>
              <a:rPr lang="en-US" sz="1100" b="0" dirty="0" err="1"/>
              <a:t>صحيحة</a:t>
            </a:r>
            <a:r>
              <a:rPr lang="en-US" sz="1100" b="0" dirty="0"/>
              <a:t> ، </a:t>
            </a:r>
            <a:r>
              <a:rPr lang="en-US" sz="1100" b="0" dirty="0" err="1"/>
              <a:t>قم</a:t>
            </a:r>
            <a:r>
              <a:rPr lang="en-US" sz="1100" b="0" dirty="0"/>
              <a:t> </a:t>
            </a:r>
            <a:r>
              <a:rPr lang="en-US" sz="1100" b="0" dirty="0" err="1"/>
              <a:t>برمي</a:t>
            </a:r>
            <a:r>
              <a:rPr lang="ar-SA" sz="1100" b="0" dirty="0"/>
              <a:t> </a:t>
            </a:r>
            <a:r>
              <a:rPr lang="en-US" sz="1100" dirty="0" err="1"/>
              <a:t>الحلوى</a:t>
            </a:r>
            <a:r>
              <a:rPr lang="en-US" sz="1100" dirty="0"/>
              <a:t> </a:t>
            </a:r>
            <a:r>
              <a:rPr lang="en-US" sz="1100" dirty="0" err="1"/>
              <a:t>عليهم</a:t>
            </a:r>
            <a:r>
              <a:rPr lang="en-US" sz="1100" dirty="0"/>
              <a:t> </a:t>
            </a:r>
            <a:r>
              <a:rPr lang="en-US" sz="1100" dirty="0" err="1"/>
              <a:t>واجعلهم</a:t>
            </a:r>
            <a:r>
              <a:rPr lang="en-US" sz="1100" dirty="0"/>
              <a:t> </a:t>
            </a:r>
            <a:r>
              <a:rPr lang="en-US" sz="1100" dirty="0" err="1"/>
              <a:t>ي</a:t>
            </a:r>
            <a:r>
              <a:rPr lang="ar-SA" sz="1100" dirty="0"/>
              <a:t>لتقطوها</a:t>
            </a:r>
            <a:r>
              <a:rPr lang="en-US" sz="1100" dirty="0"/>
              <a:t> – </a:t>
            </a:r>
            <a:r>
              <a:rPr lang="ar-SA" sz="1100" dirty="0"/>
              <a:t>هذا </a:t>
            </a:r>
            <a:r>
              <a:rPr lang="ar-SA" sz="1100" dirty="0" err="1"/>
              <a:t>ي</a:t>
            </a:r>
            <a:r>
              <a:rPr lang="en-US" sz="1100" dirty="0" err="1"/>
              <a:t>جعل</a:t>
            </a:r>
            <a:r>
              <a:rPr lang="en-US" sz="1100" dirty="0"/>
              <a:t> </a:t>
            </a:r>
            <a:r>
              <a:rPr lang="en-US" sz="1100" dirty="0" err="1"/>
              <a:t>الأمر</a:t>
            </a:r>
            <a:r>
              <a:rPr lang="en-US" sz="1100" dirty="0"/>
              <a:t> </a:t>
            </a:r>
            <a:r>
              <a:rPr lang="en-US" sz="1100" dirty="0" err="1"/>
              <a:t>أكثر</a:t>
            </a:r>
            <a:r>
              <a:rPr lang="en-US" sz="1100" dirty="0"/>
              <a:t> </a:t>
            </a:r>
            <a:r>
              <a:rPr lang="en-US" sz="1100" dirty="0" err="1"/>
              <a:t>متعة</a:t>
            </a:r>
            <a:r>
              <a:rPr lang="en-US" sz="1100" dirty="0"/>
              <a:t>!</a:t>
            </a:r>
            <a:endParaRPr lang="en-US" sz="1100" b="0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b="1" i="1" dirty="0" err="1"/>
              <a:t>ما</a:t>
            </a:r>
            <a:r>
              <a:rPr lang="en-US" sz="1100" b="1" i="1" dirty="0"/>
              <a:t> </a:t>
            </a:r>
            <a:r>
              <a:rPr lang="en-US" sz="1100" b="1" i="1" dirty="0" err="1"/>
              <a:t>هو</a:t>
            </a:r>
            <a:r>
              <a:rPr lang="ar-SA" sz="1100" b="1" i="1" dirty="0"/>
              <a:t> </a:t>
            </a:r>
            <a:r>
              <a:rPr lang="en-US" sz="1100" b="1" i="1" dirty="0" err="1"/>
              <a:t>برنامج</a:t>
            </a:r>
            <a:r>
              <a:rPr lang="ar-SA" sz="1100" b="1" i="1" dirty="0"/>
              <a:t> إدارة المعلومات المتعلقة بالحماية </a:t>
            </a:r>
            <a:r>
              <a:rPr lang="en-US" sz="1100" b="1" i="1" dirty="0"/>
              <a:t>Primero؟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هو</a:t>
            </a:r>
            <a:r>
              <a:rPr lang="en-US" sz="1100" dirty="0"/>
              <a:t> </a:t>
            </a:r>
            <a:r>
              <a:rPr lang="en-US" sz="1100" dirty="0" err="1"/>
              <a:t>نظام</a:t>
            </a:r>
            <a:r>
              <a:rPr lang="en-US" sz="1100" dirty="0"/>
              <a:t> </a:t>
            </a:r>
            <a:r>
              <a:rPr lang="en-US" sz="1100" dirty="0" err="1"/>
              <a:t>إدارة</a:t>
            </a:r>
            <a:r>
              <a:rPr lang="en-US" sz="1100" dirty="0"/>
              <a:t> </a:t>
            </a:r>
            <a:r>
              <a:rPr lang="en-US" sz="1100" dirty="0" err="1"/>
              <a:t>المعلومات</a:t>
            </a:r>
            <a:r>
              <a:rPr lang="en-US" sz="1100" dirty="0"/>
              <a:t> </a:t>
            </a:r>
            <a:r>
              <a:rPr lang="en-US" sz="1100" dirty="0" err="1"/>
              <a:t>المتعلقة</a:t>
            </a:r>
            <a:r>
              <a:rPr lang="en-US" sz="1100" dirty="0"/>
              <a:t> </a:t>
            </a:r>
            <a:r>
              <a:rPr lang="en-US" sz="1100" dirty="0" err="1"/>
              <a:t>بالحماية</a:t>
            </a:r>
            <a:r>
              <a:rPr lang="en-US" sz="1100" dirty="0"/>
              <a:t>. </a:t>
            </a:r>
            <a:r>
              <a:rPr lang="en-US" sz="1100" dirty="0" err="1"/>
              <a:t>إنه</a:t>
            </a:r>
            <a:r>
              <a:rPr lang="en-US" sz="1100" dirty="0"/>
              <a:t> </a:t>
            </a:r>
            <a:r>
              <a:rPr lang="en-US" sz="1100" dirty="0" err="1"/>
              <a:t>تطبيق</a:t>
            </a:r>
            <a:r>
              <a:rPr lang="en-US" sz="1100" dirty="0"/>
              <a:t> </a:t>
            </a:r>
            <a:r>
              <a:rPr lang="en-US" sz="1100" dirty="0" err="1"/>
              <a:t>تم</a:t>
            </a:r>
            <a:r>
              <a:rPr lang="en-US" sz="1100" dirty="0"/>
              <a:t> </a:t>
            </a:r>
            <a:r>
              <a:rPr lang="en-US" sz="1100" dirty="0" err="1"/>
              <a:t>تطويره</a:t>
            </a:r>
            <a:r>
              <a:rPr lang="en-US" sz="1100" dirty="0"/>
              <a:t> </a:t>
            </a:r>
            <a:r>
              <a:rPr lang="en-US" sz="1100" dirty="0" err="1"/>
              <a:t>لتمكين</a:t>
            </a:r>
            <a:r>
              <a:rPr lang="en-US" sz="1100" dirty="0"/>
              <a:t> </a:t>
            </a:r>
            <a:r>
              <a:rPr lang="en-US" sz="1100" dirty="0" err="1"/>
              <a:t>الجهات</a:t>
            </a:r>
            <a:r>
              <a:rPr lang="en-US" sz="1100" dirty="0"/>
              <a:t> </a:t>
            </a:r>
            <a:r>
              <a:rPr lang="en-US" sz="1100" dirty="0" err="1"/>
              <a:t>الإنسانية</a:t>
            </a:r>
            <a:r>
              <a:rPr lang="ar-SA" sz="1100" dirty="0"/>
              <a:t> </a:t>
            </a:r>
            <a:r>
              <a:rPr lang="en-US" sz="1100" dirty="0" err="1"/>
              <a:t>الفاعلة</a:t>
            </a:r>
            <a:r>
              <a:rPr lang="en-US" sz="1100" dirty="0"/>
              <a:t> </a:t>
            </a:r>
            <a:r>
              <a:rPr lang="en-US" sz="1100" dirty="0" err="1"/>
              <a:t>من</a:t>
            </a:r>
            <a:r>
              <a:rPr lang="en-US" sz="1100" dirty="0"/>
              <a:t> </a:t>
            </a:r>
            <a:r>
              <a:rPr lang="en-US" sz="1100" dirty="0" err="1"/>
              <a:t>جمع</a:t>
            </a:r>
            <a:r>
              <a:rPr lang="en-US" sz="1100" dirty="0"/>
              <a:t> </a:t>
            </a:r>
            <a:r>
              <a:rPr lang="en-US" sz="1100" dirty="0" err="1"/>
              <a:t>البيانات</a:t>
            </a:r>
            <a:r>
              <a:rPr lang="en-US" sz="1100" dirty="0"/>
              <a:t> </a:t>
            </a:r>
            <a:r>
              <a:rPr lang="en-US" sz="1100" dirty="0" err="1"/>
              <a:t>وتخزينها</a:t>
            </a:r>
            <a:r>
              <a:rPr lang="en-US" sz="1100" dirty="0"/>
              <a:t> </a:t>
            </a:r>
            <a:r>
              <a:rPr lang="en-US" sz="1100" dirty="0" err="1"/>
              <a:t>وإدارتها</a:t>
            </a:r>
            <a:r>
              <a:rPr lang="en-US" sz="1100" dirty="0"/>
              <a:t> </a:t>
            </a:r>
            <a:r>
              <a:rPr lang="en-US" sz="1100" dirty="0" err="1"/>
              <a:t>ومشاركتها</a:t>
            </a:r>
            <a:r>
              <a:rPr lang="en-US" sz="1100" dirty="0"/>
              <a:t> </a:t>
            </a:r>
            <a:r>
              <a:rPr lang="en-US" sz="1100" dirty="0" err="1"/>
              <a:t>بشكل</a:t>
            </a:r>
            <a:r>
              <a:rPr lang="en-US" sz="1100" dirty="0"/>
              <a:t> </a:t>
            </a:r>
            <a:r>
              <a:rPr lang="en-US" sz="1100" dirty="0" err="1"/>
              <a:t>آمن</a:t>
            </a:r>
            <a:r>
              <a:rPr lang="en-US" sz="1100" dirty="0"/>
              <a:t> </a:t>
            </a:r>
            <a:r>
              <a:rPr lang="en-US" sz="1100" dirty="0" err="1"/>
              <a:t>ومضمون</a:t>
            </a:r>
            <a:r>
              <a:rPr lang="en-US" sz="1100" dirty="0"/>
              <a:t> </a:t>
            </a:r>
            <a:r>
              <a:rPr lang="en-US" sz="1100" dirty="0" err="1"/>
              <a:t>لمراقبة</a:t>
            </a:r>
            <a:r>
              <a:rPr lang="en-US" sz="1100" dirty="0"/>
              <a:t> </a:t>
            </a:r>
            <a:r>
              <a:rPr lang="en-US" sz="1100" dirty="0" err="1"/>
              <a:t>الحوادث</a:t>
            </a:r>
            <a:r>
              <a:rPr lang="en-US" sz="1100" dirty="0"/>
              <a:t> </a:t>
            </a:r>
            <a:r>
              <a:rPr lang="en-US" sz="1100" dirty="0" err="1"/>
              <a:t>المتعلقة</a:t>
            </a:r>
            <a:r>
              <a:rPr lang="en-US" sz="1100" dirty="0"/>
              <a:t> </a:t>
            </a:r>
            <a:r>
              <a:rPr lang="en-US" sz="1100" dirty="0" err="1"/>
              <a:t>بالحماية</a:t>
            </a:r>
            <a:r>
              <a:rPr lang="en-US" sz="1100" dirty="0"/>
              <a:t> </a:t>
            </a:r>
            <a:r>
              <a:rPr lang="en-US" sz="1100" dirty="0" err="1"/>
              <a:t>وإدارة</a:t>
            </a:r>
            <a:r>
              <a:rPr lang="en-US" sz="1100" dirty="0"/>
              <a:t> </a:t>
            </a:r>
            <a:r>
              <a:rPr lang="en-US" sz="1100" dirty="0" err="1"/>
              <a:t>الحالات</a:t>
            </a:r>
            <a:r>
              <a:rPr lang="en-US" sz="1100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b="1" i="1" dirty="0" err="1"/>
              <a:t>ما</a:t>
            </a:r>
            <a:r>
              <a:rPr lang="en-US" sz="1100" b="1" i="1" dirty="0"/>
              <a:t> </a:t>
            </a:r>
            <a:r>
              <a:rPr lang="en-US" sz="1100" b="1" i="1" dirty="0" err="1"/>
              <a:t>هي</a:t>
            </a:r>
            <a:r>
              <a:rPr lang="en-US" sz="1100" b="1" i="1" dirty="0"/>
              <a:t> </a:t>
            </a:r>
            <a:r>
              <a:rPr lang="en-US" sz="1100" b="1" i="1" dirty="0" err="1"/>
              <a:t>الوكالات</a:t>
            </a:r>
            <a:r>
              <a:rPr lang="en-US" sz="1100" b="1" i="1" dirty="0"/>
              <a:t> </a:t>
            </a:r>
            <a:r>
              <a:rPr lang="en-US" sz="1100" b="1" i="1" dirty="0" err="1"/>
              <a:t>التي</a:t>
            </a:r>
            <a:r>
              <a:rPr lang="en-US" sz="1100" b="1" i="1" dirty="0"/>
              <a:t> </a:t>
            </a:r>
            <a:r>
              <a:rPr lang="en-US" sz="1100" b="1" i="1" dirty="0" err="1"/>
              <a:t>تشكل</a:t>
            </a:r>
            <a:r>
              <a:rPr lang="en-US" sz="1100" b="1" i="1" dirty="0"/>
              <a:t> </a:t>
            </a:r>
            <a:r>
              <a:rPr lang="en-US" sz="1100" b="1" i="1" dirty="0" err="1"/>
              <a:t>جزءًا</a:t>
            </a:r>
            <a:r>
              <a:rPr lang="en-US" sz="1100" b="1" i="1" dirty="0"/>
              <a:t> </a:t>
            </a:r>
            <a:r>
              <a:rPr lang="en-US" sz="1100" b="1" i="1" dirty="0" err="1"/>
              <a:t>من</a:t>
            </a:r>
            <a:r>
              <a:rPr lang="en-US" sz="1100" b="1" i="1" dirty="0"/>
              <a:t> </a:t>
            </a:r>
            <a:r>
              <a:rPr lang="en-US" sz="1100" b="1" i="1" dirty="0" err="1"/>
              <a:t>تطوير</a:t>
            </a:r>
            <a:r>
              <a:rPr lang="en-US" sz="1100" b="1" i="1" dirty="0"/>
              <a:t> </a:t>
            </a:r>
            <a:r>
              <a:rPr lang="en-US" sz="1100" b="1" i="1" dirty="0" err="1"/>
              <a:t>نظام</a:t>
            </a:r>
            <a:r>
              <a:rPr lang="en-US" sz="1100" b="1" i="1" dirty="0"/>
              <a:t> </a:t>
            </a:r>
            <a:r>
              <a:rPr lang="en-US" sz="1100" b="1" i="1" dirty="0" err="1"/>
              <a:t>إدارة</a:t>
            </a:r>
            <a:r>
              <a:rPr lang="en-US" sz="1100" b="1" i="1" dirty="0"/>
              <a:t> </a:t>
            </a:r>
            <a:r>
              <a:rPr lang="en-US" sz="1100" b="1" i="1" dirty="0" err="1"/>
              <a:t>المعلومات</a:t>
            </a:r>
            <a:r>
              <a:rPr lang="en-US" sz="1100" b="1" i="1" dirty="0"/>
              <a:t> </a:t>
            </a:r>
            <a:r>
              <a:rPr lang="en-US" sz="1100" b="1" i="1" dirty="0" err="1"/>
              <a:t>المتعلقة</a:t>
            </a:r>
            <a:r>
              <a:rPr lang="en-US" sz="1100" b="1" i="1" dirty="0"/>
              <a:t> </a:t>
            </a:r>
            <a:r>
              <a:rPr lang="en-US" sz="1100" b="1" i="1" dirty="0" err="1"/>
              <a:t>بالحم</a:t>
            </a:r>
            <a:r>
              <a:rPr lang="ar-SA" sz="1100" b="1" i="1" dirty="0"/>
              <a:t>اية</a:t>
            </a:r>
            <a:r>
              <a:rPr lang="en-US" sz="1100" b="1" i="1" dirty="0"/>
              <a:t>؟ </a:t>
            </a:r>
            <a:r>
              <a:rPr lang="en-US" sz="1100" b="1" i="1" dirty="0" err="1"/>
              <a:t>ما</a:t>
            </a:r>
            <a:r>
              <a:rPr lang="en-US" sz="1100" b="1" i="1" dirty="0"/>
              <a:t> </a:t>
            </a:r>
            <a:r>
              <a:rPr lang="en-US" sz="1100" b="1" i="1" dirty="0" err="1"/>
              <a:t>هي</a:t>
            </a:r>
            <a:r>
              <a:rPr lang="en-US" sz="1100" b="1" i="1" dirty="0"/>
              <a:t> </a:t>
            </a:r>
            <a:r>
              <a:rPr lang="en-US" sz="1100" b="1" i="1" dirty="0" err="1"/>
              <a:t>الوكالات</a:t>
            </a:r>
            <a:r>
              <a:rPr lang="en-US" sz="1100" b="1" i="1" dirty="0"/>
              <a:t> </a:t>
            </a:r>
            <a:r>
              <a:rPr lang="en-US" sz="1100" b="1" i="1" dirty="0" err="1"/>
              <a:t>التي</a:t>
            </a:r>
            <a:r>
              <a:rPr lang="en-US" sz="1100" b="1" i="1" dirty="0"/>
              <a:t> </a:t>
            </a:r>
            <a:r>
              <a:rPr lang="en-US" sz="1100" b="1" i="1" dirty="0" err="1"/>
              <a:t>شاركت</a:t>
            </a:r>
            <a:r>
              <a:rPr lang="en-US" sz="1100" b="1" i="1" dirty="0"/>
              <a:t> </a:t>
            </a:r>
            <a:r>
              <a:rPr lang="en-US" sz="1100" b="1" i="1" dirty="0" err="1"/>
              <a:t>في</a:t>
            </a:r>
            <a:r>
              <a:rPr lang="en-US" sz="1100" b="1" i="1" dirty="0"/>
              <a:t> </a:t>
            </a:r>
            <a:r>
              <a:rPr lang="en-US" sz="1100" b="1" i="1" dirty="0" err="1"/>
              <a:t>تطوير</a:t>
            </a:r>
            <a:r>
              <a:rPr lang="en-US" sz="1100" b="1" i="1" dirty="0"/>
              <a:t> </a:t>
            </a:r>
            <a:r>
              <a:rPr lang="en-US" sz="1100" b="1" i="1" dirty="0" err="1"/>
              <a:t>نظام</a:t>
            </a:r>
            <a:r>
              <a:rPr lang="en-US" sz="1100" b="1" i="1" dirty="0"/>
              <a:t> </a:t>
            </a:r>
            <a:r>
              <a:rPr lang="en-US" sz="1100" b="1" i="1" dirty="0" err="1"/>
              <a:t>إدارة</a:t>
            </a:r>
            <a:r>
              <a:rPr lang="en-US" sz="1100" b="1" i="1" dirty="0"/>
              <a:t> </a:t>
            </a:r>
            <a:r>
              <a:rPr lang="en-US" sz="1100" b="1" i="1" dirty="0" err="1"/>
              <a:t>المعلومات</a:t>
            </a:r>
            <a:r>
              <a:rPr lang="en-US" sz="1100" b="1" i="1" dirty="0"/>
              <a:t> </a:t>
            </a:r>
            <a:r>
              <a:rPr lang="en-US" sz="1100" b="1" i="1" dirty="0" err="1"/>
              <a:t>المتعلقة</a:t>
            </a:r>
            <a:r>
              <a:rPr lang="en-US" sz="1100" b="1" i="1" dirty="0"/>
              <a:t> </a:t>
            </a:r>
            <a:r>
              <a:rPr lang="en-US" sz="1100" b="1" i="1" dirty="0" err="1"/>
              <a:t>بالحم</a:t>
            </a:r>
            <a:r>
              <a:rPr lang="ar-SA" sz="1100" b="1" i="1" dirty="0"/>
              <a:t>اية</a:t>
            </a:r>
            <a:r>
              <a:rPr lang="en-US" sz="1100" b="1" i="1" dirty="0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تم</a:t>
            </a:r>
            <a:r>
              <a:rPr lang="en-US" sz="1100" dirty="0"/>
              <a:t> </a:t>
            </a:r>
            <a:r>
              <a:rPr lang="en-US" sz="1100" dirty="0" err="1"/>
              <a:t>تطوير</a:t>
            </a:r>
            <a:r>
              <a:rPr lang="en-US" sz="1100" dirty="0"/>
              <a:t> </a:t>
            </a:r>
            <a:r>
              <a:rPr lang="en-US" sz="1100" dirty="0" err="1"/>
              <a:t>النظام</a:t>
            </a:r>
            <a:r>
              <a:rPr lang="en-US" sz="1100" dirty="0"/>
              <a:t> </a:t>
            </a:r>
            <a:r>
              <a:rPr lang="en-US" sz="1100" dirty="0" err="1"/>
              <a:t>من</a:t>
            </a:r>
            <a:r>
              <a:rPr lang="en-US" sz="1100" dirty="0"/>
              <a:t> </a:t>
            </a:r>
            <a:r>
              <a:rPr lang="en-US" sz="1100" dirty="0" err="1"/>
              <a:t>قبل</a:t>
            </a:r>
            <a:r>
              <a:rPr lang="en-US" sz="1100" dirty="0"/>
              <a:t> </a:t>
            </a:r>
            <a:r>
              <a:rPr lang="ar-SA" sz="1100" dirty="0"/>
              <a:t>لجنة الإنقاذ الدولية</a:t>
            </a:r>
            <a:r>
              <a:rPr lang="en-US" sz="1100" dirty="0"/>
              <a:t> </a:t>
            </a:r>
            <a:r>
              <a:rPr lang="en-US" sz="1100" dirty="0" err="1"/>
              <a:t>و</a:t>
            </a:r>
            <a:r>
              <a:rPr lang="en-US" sz="1100" dirty="0"/>
              <a:t> </a:t>
            </a:r>
            <a:r>
              <a:rPr lang="ar-SA" sz="1100" dirty="0"/>
              <a:t>اليونيسيف</a:t>
            </a:r>
            <a:r>
              <a:rPr lang="en-US" sz="1100" dirty="0"/>
              <a:t> </a:t>
            </a:r>
            <a:r>
              <a:rPr lang="en-US" sz="1100" i="0" dirty="0" err="1"/>
              <a:t>ومنظمة</a:t>
            </a:r>
            <a:r>
              <a:rPr lang="en-US" sz="1100" i="0" dirty="0"/>
              <a:t> </a:t>
            </a:r>
            <a:r>
              <a:rPr lang="ar-SA" sz="1100" i="0" dirty="0"/>
              <a:t>إنقاذ</a:t>
            </a:r>
            <a:r>
              <a:rPr lang="en-US" sz="1100" i="0" dirty="0"/>
              <a:t> </a:t>
            </a:r>
            <a:r>
              <a:rPr lang="en-US" sz="1100" i="0" dirty="0" err="1"/>
              <a:t>الأطفال</a:t>
            </a:r>
            <a:r>
              <a:rPr lang="ar-SA" sz="1100" i="0" dirty="0"/>
              <a:t> </a:t>
            </a:r>
            <a:r>
              <a:rPr lang="en-US" sz="1100" dirty="0" err="1"/>
              <a:t>و</a:t>
            </a:r>
            <a:r>
              <a:rPr lang="en-US" sz="1100" dirty="0"/>
              <a:t> </a:t>
            </a:r>
            <a:r>
              <a:rPr lang="ar-SA" sz="1100" dirty="0"/>
              <a:t>صندوق الأمم المتحدة للسكان</a:t>
            </a:r>
            <a:r>
              <a:rPr lang="en-US" sz="1100" dirty="0"/>
              <a:t> </a:t>
            </a:r>
            <a:r>
              <a:rPr lang="en-US" sz="1100" dirty="0" err="1"/>
              <a:t>و</a:t>
            </a:r>
            <a:r>
              <a:rPr lang="ar-SA" sz="1100" dirty="0"/>
              <a:t>اللجنة الطبية الدولية</a:t>
            </a:r>
            <a:r>
              <a:rPr lang="en-US" sz="1100" dirty="0"/>
              <a:t> </a:t>
            </a:r>
            <a:r>
              <a:rPr lang="en-US" sz="1100" dirty="0" err="1"/>
              <a:t>و</a:t>
            </a:r>
            <a:r>
              <a:rPr lang="ar-SA" sz="1100" dirty="0"/>
              <a:t>منظمة أرض الإنسان ( </a:t>
            </a:r>
            <a:r>
              <a:rPr lang="en-US" sz="1100" dirty="0" err="1"/>
              <a:t>TdH</a:t>
            </a:r>
            <a:r>
              <a:rPr lang="ar-SA" sz="1100" dirty="0"/>
              <a:t>) الذين </a:t>
            </a:r>
            <a:r>
              <a:rPr lang="en-US" sz="1100" dirty="0" err="1"/>
              <a:t>ساهموا</a:t>
            </a:r>
            <a:r>
              <a:rPr lang="en-US" sz="1100" dirty="0"/>
              <a:t> </a:t>
            </a:r>
            <a:r>
              <a:rPr lang="en-US" sz="1100" dirty="0" err="1"/>
              <a:t>في</a:t>
            </a:r>
            <a:r>
              <a:rPr lang="en-US" sz="1100" dirty="0"/>
              <a:t> </a:t>
            </a:r>
            <a:r>
              <a:rPr lang="en-US" sz="1100" dirty="0" err="1"/>
              <a:t>أوقات</a:t>
            </a:r>
            <a:r>
              <a:rPr lang="en-US" sz="1100" dirty="0"/>
              <a:t> </a:t>
            </a:r>
            <a:r>
              <a:rPr lang="en-US" sz="1100" dirty="0" err="1"/>
              <a:t>مختلفة</a:t>
            </a:r>
            <a:endParaRPr lang="en-US" sz="1100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100" dirty="0"/>
              <a:t>جميعهم</a:t>
            </a:r>
            <a:r>
              <a:rPr lang="en-US" sz="1100" dirty="0"/>
              <a:t> </a:t>
            </a:r>
            <a:r>
              <a:rPr lang="en-US" sz="1100" dirty="0" err="1"/>
              <a:t>جزء</a:t>
            </a:r>
            <a:r>
              <a:rPr lang="en-US" sz="1100" dirty="0"/>
              <a:t> </a:t>
            </a:r>
            <a:r>
              <a:rPr lang="en-US" sz="1100" dirty="0" err="1"/>
              <a:t>من</a:t>
            </a:r>
            <a:r>
              <a:rPr lang="ar-SA" sz="1100" dirty="0"/>
              <a:t> اللجنة التوجيهية </a:t>
            </a:r>
            <a:r>
              <a:rPr lang="en-US" sz="1100" dirty="0"/>
              <a:t> </a:t>
            </a:r>
            <a:r>
              <a:rPr lang="ar-SA" sz="1100" b="0" i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لنظام إدارة المعلومات لحماية الطفل +</a:t>
            </a:r>
            <a:r>
              <a:rPr lang="en-US" sz="1800" i="1" dirty="0"/>
              <a:t> </a:t>
            </a:r>
            <a:r>
              <a:rPr lang="ar-SA" sz="1800" i="1" dirty="0"/>
              <a:t>(</a:t>
            </a:r>
            <a:r>
              <a:rPr lang="en-US" sz="1100" dirty="0" err="1"/>
              <a:t>يمكنك</a:t>
            </a:r>
            <a:r>
              <a:rPr lang="en-US" sz="1100" dirty="0"/>
              <a:t> </a:t>
            </a:r>
            <a:r>
              <a:rPr lang="en-US" sz="1100" dirty="0" err="1"/>
              <a:t>رمي</a:t>
            </a:r>
            <a:r>
              <a:rPr lang="en-US" sz="1100" dirty="0"/>
              <a:t> </a:t>
            </a:r>
            <a:r>
              <a:rPr lang="en-US" sz="1100" dirty="0" err="1"/>
              <a:t>حلوى</a:t>
            </a:r>
            <a:r>
              <a:rPr lang="en-US" sz="1100" dirty="0"/>
              <a:t> </a:t>
            </a:r>
            <a:r>
              <a:rPr lang="en-US" sz="1100" dirty="0" err="1"/>
              <a:t>لكل</a:t>
            </a:r>
            <a:r>
              <a:rPr lang="en-US" sz="1100" dirty="0"/>
              <a:t> </a:t>
            </a:r>
            <a:r>
              <a:rPr lang="en-US" sz="1100" dirty="0" err="1"/>
              <a:t>وكالة</a:t>
            </a:r>
            <a:r>
              <a:rPr lang="en-US" sz="1100" dirty="0"/>
              <a:t> </a:t>
            </a:r>
            <a:r>
              <a:rPr lang="ar-SA" sz="1100" dirty="0"/>
              <a:t>تمت تسميتها</a:t>
            </a:r>
            <a:r>
              <a:rPr lang="en-US" sz="1100" dirty="0"/>
              <a:t> </a:t>
            </a:r>
            <a:r>
              <a:rPr lang="en-US" sz="1100" dirty="0" err="1"/>
              <a:t>بشكل</a:t>
            </a:r>
            <a:r>
              <a:rPr lang="en-US" sz="1100" dirty="0"/>
              <a:t> </a:t>
            </a:r>
            <a:r>
              <a:rPr lang="en-US" sz="1100" dirty="0" err="1"/>
              <a:t>صحيح</a:t>
            </a:r>
            <a:r>
              <a:rPr lang="ar-SA" sz="1100" dirty="0"/>
              <a:t>)</a:t>
            </a:r>
            <a:endParaRPr lang="en-US" sz="1100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هذا</a:t>
            </a:r>
            <a:r>
              <a:rPr lang="en-US" sz="1100" dirty="0"/>
              <a:t> </a:t>
            </a:r>
            <a:r>
              <a:rPr lang="en-US" sz="1100" dirty="0" err="1"/>
              <a:t>لا</a:t>
            </a:r>
            <a:r>
              <a:rPr lang="en-US" sz="1100" dirty="0"/>
              <a:t> </a:t>
            </a:r>
            <a:r>
              <a:rPr lang="en-US" sz="1100" dirty="0" err="1"/>
              <a:t>يعني</a:t>
            </a:r>
            <a:r>
              <a:rPr lang="en-US" sz="1100" dirty="0"/>
              <a:t> </a:t>
            </a:r>
            <a:r>
              <a:rPr lang="en-US" sz="1100" dirty="0" err="1"/>
              <a:t>أن</a:t>
            </a:r>
            <a:r>
              <a:rPr lang="en-US" sz="1100" dirty="0"/>
              <a:t> </a:t>
            </a:r>
            <a:r>
              <a:rPr lang="en-US" sz="1100" dirty="0" err="1"/>
              <a:t>هذه</a:t>
            </a:r>
            <a:r>
              <a:rPr lang="en-US" sz="1100" dirty="0"/>
              <a:t> </a:t>
            </a:r>
            <a:r>
              <a:rPr lang="en-US" sz="1100" dirty="0" err="1"/>
              <a:t>الوكالات</a:t>
            </a:r>
            <a:r>
              <a:rPr lang="en-US" sz="1100" dirty="0"/>
              <a:t> </a:t>
            </a:r>
            <a:r>
              <a:rPr lang="en-US" sz="1100" dirty="0" err="1"/>
              <a:t>فقط</a:t>
            </a:r>
            <a:r>
              <a:rPr lang="en-US" sz="1100" dirty="0"/>
              <a:t> </a:t>
            </a:r>
            <a:r>
              <a:rPr lang="en-US" sz="1100" dirty="0" err="1"/>
              <a:t>هي</a:t>
            </a:r>
            <a:r>
              <a:rPr lang="en-US" sz="1100" dirty="0"/>
              <a:t> </a:t>
            </a:r>
            <a:r>
              <a:rPr lang="en-US" sz="1100" dirty="0" err="1"/>
              <a:t>التي</a:t>
            </a:r>
            <a:r>
              <a:rPr lang="en-US" sz="1100" dirty="0"/>
              <a:t> </a:t>
            </a:r>
            <a:r>
              <a:rPr lang="en-US" sz="1100" dirty="0" err="1"/>
              <a:t>يمكنها</a:t>
            </a:r>
            <a:r>
              <a:rPr lang="en-US" sz="1100" dirty="0"/>
              <a:t> </a:t>
            </a:r>
            <a:r>
              <a:rPr lang="en-US" sz="1100" dirty="0" err="1"/>
              <a:t>استخدامه</a:t>
            </a:r>
            <a:r>
              <a:rPr lang="en-US" sz="1100" dirty="0"/>
              <a:t> ، </a:t>
            </a:r>
            <a:r>
              <a:rPr lang="en-US" sz="1100" dirty="0" err="1"/>
              <a:t>بل</a:t>
            </a:r>
            <a:r>
              <a:rPr lang="en-US" sz="1100" dirty="0"/>
              <a:t> </a:t>
            </a:r>
            <a:r>
              <a:rPr lang="en-US" sz="1100" dirty="0" err="1"/>
              <a:t>إنها</a:t>
            </a:r>
            <a:r>
              <a:rPr lang="en-US" sz="1100" dirty="0"/>
              <a:t> </a:t>
            </a:r>
            <a:r>
              <a:rPr lang="en-US" sz="1100" dirty="0" err="1"/>
              <a:t>تقود</a:t>
            </a:r>
            <a:r>
              <a:rPr lang="en-US" sz="1100" dirty="0"/>
              <a:t> </a:t>
            </a:r>
            <a:r>
              <a:rPr lang="en-US" sz="1100" dirty="0" err="1"/>
              <a:t>العمل</a:t>
            </a:r>
            <a:r>
              <a:rPr lang="en-US" sz="1100" dirty="0"/>
              <a:t> </a:t>
            </a:r>
            <a:r>
              <a:rPr lang="ar-SA" sz="1100" dirty="0"/>
              <a:t>عليه</a:t>
            </a:r>
            <a:endParaRPr lang="en-US" sz="110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b="1" i="1" dirty="0" err="1"/>
              <a:t>ما</a:t>
            </a:r>
            <a:r>
              <a:rPr lang="en-US" sz="1100" b="1" i="1" dirty="0"/>
              <a:t> </a:t>
            </a:r>
            <a:r>
              <a:rPr lang="en-US" sz="1100" b="1" i="1" dirty="0" err="1"/>
              <a:t>هي</a:t>
            </a:r>
            <a:r>
              <a:rPr lang="en-US" sz="1100" b="1" i="1" dirty="0"/>
              <a:t> </a:t>
            </a:r>
            <a:r>
              <a:rPr lang="ar-SA" sz="1100" b="1" i="1" dirty="0"/>
              <a:t>الوحدات الثلاثة التي يمتلكها هذا النظام.؟</a:t>
            </a:r>
            <a:endParaRPr lang="en-US" sz="1100" b="1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العنف</a:t>
            </a:r>
            <a:r>
              <a:rPr lang="en-US" sz="1100" dirty="0"/>
              <a:t> </a:t>
            </a:r>
            <a:r>
              <a:rPr lang="en-US" sz="1100" dirty="0" err="1"/>
              <a:t>القائم</a:t>
            </a:r>
            <a:r>
              <a:rPr lang="en-US" sz="1100" dirty="0"/>
              <a:t> </a:t>
            </a:r>
            <a:r>
              <a:rPr lang="en-US" sz="1100" dirty="0" err="1"/>
              <a:t>على</a:t>
            </a:r>
            <a:r>
              <a:rPr lang="en-US" sz="1100" dirty="0"/>
              <a:t> </a:t>
            </a:r>
            <a:r>
              <a:rPr lang="en-US" sz="1100" dirty="0" err="1"/>
              <a:t>النوع</a:t>
            </a:r>
            <a:r>
              <a:rPr lang="en-US" sz="1100" dirty="0"/>
              <a:t> </a:t>
            </a:r>
            <a:r>
              <a:rPr lang="en-US" sz="1100" dirty="0" err="1"/>
              <a:t>الاجتماعي</a:t>
            </a:r>
            <a:endParaRPr lang="en-US" sz="1100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إدارة</a:t>
            </a:r>
            <a:r>
              <a:rPr lang="en-US" sz="1100" dirty="0"/>
              <a:t> </a:t>
            </a:r>
            <a:r>
              <a:rPr lang="en-US" sz="1100" dirty="0" err="1"/>
              <a:t>حالة</a:t>
            </a:r>
            <a:r>
              <a:rPr lang="en-US" sz="1100" dirty="0"/>
              <a:t> </a:t>
            </a:r>
            <a:r>
              <a:rPr lang="en-US" sz="1100" dirty="0" err="1"/>
              <a:t>حماية</a:t>
            </a:r>
            <a:r>
              <a:rPr lang="en-US" sz="1100" dirty="0"/>
              <a:t> </a:t>
            </a:r>
            <a:r>
              <a:rPr lang="en-US" sz="1100" dirty="0" err="1"/>
              <a:t>الطفل</a:t>
            </a:r>
            <a:endParaRPr lang="en-US" sz="1100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آلية</a:t>
            </a:r>
            <a:r>
              <a:rPr lang="en-US" sz="1100" dirty="0"/>
              <a:t> </a:t>
            </a:r>
            <a:r>
              <a:rPr lang="en-US" sz="1100" dirty="0" err="1"/>
              <a:t>ال</a:t>
            </a:r>
            <a:r>
              <a:rPr lang="ar-SA" sz="1100" dirty="0"/>
              <a:t>مراقبة </a:t>
            </a:r>
            <a:r>
              <a:rPr lang="en-US" sz="1100" dirty="0" err="1"/>
              <a:t>والإبلاغ</a:t>
            </a:r>
            <a:r>
              <a:rPr lang="en-US" sz="1100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b="1" i="1" dirty="0" err="1"/>
              <a:t>ما</a:t>
            </a:r>
            <a:r>
              <a:rPr lang="en-US" sz="1100" b="1" i="1" dirty="0"/>
              <a:t> </a:t>
            </a:r>
            <a:r>
              <a:rPr lang="en-US" sz="1100" b="1" i="1" dirty="0" err="1"/>
              <a:t>الذي</a:t>
            </a:r>
            <a:r>
              <a:rPr lang="en-US" sz="1100" b="1" i="1" dirty="0"/>
              <a:t> </a:t>
            </a:r>
            <a:r>
              <a:rPr lang="en-US" sz="1100" b="1" i="1" dirty="0" err="1"/>
              <a:t>تم</a:t>
            </a:r>
            <a:r>
              <a:rPr lang="en-US" sz="1100" b="1" i="1" dirty="0"/>
              <a:t> </a:t>
            </a:r>
            <a:r>
              <a:rPr lang="en-US" sz="1100" b="1" i="1" dirty="0" err="1"/>
              <a:t>بناؤه</a:t>
            </a:r>
            <a:r>
              <a:rPr lang="en-US" sz="1100" b="1" i="1" dirty="0"/>
              <a:t>؟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/>
              <a:t>كل</a:t>
            </a:r>
            <a:r>
              <a:rPr lang="en-US" sz="1100" dirty="0"/>
              <a:t> </a:t>
            </a:r>
            <a:r>
              <a:rPr lang="en-US" sz="1100" dirty="0" err="1"/>
              <a:t>من</a:t>
            </a:r>
            <a:r>
              <a:rPr lang="en-US" sz="1100" dirty="0"/>
              <a:t> </a:t>
            </a:r>
            <a:r>
              <a:rPr lang="en-US" sz="1100" dirty="0" err="1"/>
              <a:t>هذه</a:t>
            </a:r>
            <a:r>
              <a:rPr lang="en-US" sz="1100" dirty="0"/>
              <a:t> </a:t>
            </a:r>
            <a:r>
              <a:rPr lang="en-US" sz="1100" dirty="0" err="1"/>
              <a:t>الوحدات</a:t>
            </a:r>
            <a:r>
              <a:rPr lang="en-US" sz="1100" dirty="0"/>
              <a:t> </a:t>
            </a:r>
            <a:r>
              <a:rPr lang="en-US" sz="1100" dirty="0" err="1"/>
              <a:t>مبنية</a:t>
            </a:r>
            <a:r>
              <a:rPr lang="en-US" sz="1100" dirty="0"/>
              <a:t> </a:t>
            </a:r>
            <a:r>
              <a:rPr lang="en-US" sz="1100" dirty="0" err="1"/>
              <a:t>على</a:t>
            </a:r>
            <a:r>
              <a:rPr lang="en-US" sz="1100" dirty="0"/>
              <a:t> </a:t>
            </a:r>
            <a:r>
              <a:rPr lang="en-US" sz="1100" dirty="0" err="1"/>
              <a:t>قواعد</a:t>
            </a:r>
            <a:r>
              <a:rPr lang="en-US" sz="1100" dirty="0"/>
              <a:t> </a:t>
            </a:r>
            <a:r>
              <a:rPr lang="en-US" sz="1100" dirty="0" err="1"/>
              <a:t>البيانات</a:t>
            </a:r>
            <a:r>
              <a:rPr lang="en-US" sz="1100" dirty="0"/>
              <a:t> </a:t>
            </a:r>
            <a:r>
              <a:rPr lang="en-US" sz="1100" dirty="0" err="1"/>
              <a:t>الأقدم</a:t>
            </a:r>
            <a:r>
              <a:rPr lang="en-US" sz="1100" dirty="0"/>
              <a:t> </a:t>
            </a:r>
            <a:r>
              <a:rPr lang="en-US" sz="1100" dirty="0" err="1"/>
              <a:t>المشتركة</a:t>
            </a:r>
            <a:r>
              <a:rPr lang="en-US" sz="1100" dirty="0"/>
              <a:t> </a:t>
            </a:r>
            <a:r>
              <a:rPr lang="en-US" sz="1100" dirty="0" err="1"/>
              <a:t>بين</a:t>
            </a:r>
            <a:r>
              <a:rPr lang="en-US" sz="1100" dirty="0"/>
              <a:t> </a:t>
            </a:r>
            <a:r>
              <a:rPr lang="en-US" sz="1100" dirty="0" err="1"/>
              <a:t>الوكالات</a:t>
            </a:r>
            <a:r>
              <a:rPr lang="en-US" sz="1100" dirty="0"/>
              <a:t> </a:t>
            </a:r>
            <a:r>
              <a:rPr lang="ar-SA" sz="1100" dirty="0"/>
              <a:t>لنظام إدارة المعلومات </a:t>
            </a:r>
            <a:r>
              <a:rPr lang="ar-SA" sz="1100" dirty="0" err="1"/>
              <a:t>لل</a:t>
            </a:r>
            <a:r>
              <a:rPr lang="en-US" sz="1100" dirty="0" err="1"/>
              <a:t>عنف</a:t>
            </a:r>
            <a:r>
              <a:rPr lang="en-US" sz="1100" dirty="0"/>
              <a:t> </a:t>
            </a:r>
            <a:r>
              <a:rPr lang="en-US" sz="1100" dirty="0" err="1"/>
              <a:t>القائم</a:t>
            </a:r>
            <a:r>
              <a:rPr lang="en-US" sz="1100" dirty="0"/>
              <a:t> </a:t>
            </a:r>
            <a:r>
              <a:rPr lang="en-US" sz="1100" dirty="0" err="1"/>
              <a:t>على</a:t>
            </a:r>
            <a:r>
              <a:rPr lang="en-US" sz="1100" dirty="0"/>
              <a:t> </a:t>
            </a:r>
            <a:r>
              <a:rPr lang="en-US" sz="1100" dirty="0" err="1"/>
              <a:t>النوع</a:t>
            </a:r>
            <a:r>
              <a:rPr lang="en-US" sz="1100" dirty="0"/>
              <a:t> </a:t>
            </a:r>
            <a:r>
              <a:rPr lang="en-US" sz="1100" dirty="0" err="1"/>
              <a:t>الاجتماعي</a:t>
            </a:r>
            <a:r>
              <a:rPr lang="ar-SA" sz="1100" dirty="0"/>
              <a:t> </a:t>
            </a:r>
            <a:r>
              <a:rPr lang="en-US" sz="1100" dirty="0" err="1"/>
              <a:t>و</a:t>
            </a:r>
            <a:r>
              <a:rPr lang="en-US" sz="1100" dirty="0"/>
              <a:t> </a:t>
            </a:r>
            <a:r>
              <a:rPr lang="ar-SA" sz="1100" dirty="0"/>
              <a:t>نظام إدارة المعلومات </a:t>
            </a:r>
            <a:r>
              <a:rPr lang="en-US" sz="1100" dirty="0"/>
              <a:t> </a:t>
            </a:r>
            <a:r>
              <a:rPr lang="ar-SA" sz="1100" dirty="0"/>
              <a:t>لحماية الطفل </a:t>
            </a:r>
            <a:r>
              <a:rPr lang="en-US" sz="1100" dirty="0" err="1"/>
              <a:t>المشترك</a:t>
            </a:r>
            <a:r>
              <a:rPr lang="ar-SA" sz="1100" dirty="0" err="1"/>
              <a:t>ة</a:t>
            </a:r>
            <a:r>
              <a:rPr lang="en-US" sz="1100" dirty="0"/>
              <a:t> </a:t>
            </a:r>
            <a:r>
              <a:rPr lang="en-US" sz="1100" dirty="0" err="1"/>
              <a:t>بين</a:t>
            </a:r>
            <a:r>
              <a:rPr lang="en-US" sz="1100" dirty="0"/>
              <a:t> </a:t>
            </a:r>
            <a:r>
              <a:rPr lang="en-US" sz="1100" dirty="0" err="1"/>
              <a:t>الوكالات</a:t>
            </a:r>
            <a:endParaRPr lang="en-US" sz="1100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لكل</a:t>
            </a:r>
            <a:r>
              <a:rPr lang="en-US" sz="1100" dirty="0"/>
              <a:t> </a:t>
            </a:r>
            <a:r>
              <a:rPr lang="ar-SA" sz="1100" dirty="0"/>
              <a:t> واحد </a:t>
            </a:r>
            <a:r>
              <a:rPr lang="en-US" sz="1100" dirty="0" err="1"/>
              <a:t>من</a:t>
            </a:r>
            <a:r>
              <a:rPr lang="en-US" sz="1100" dirty="0"/>
              <a:t> </a:t>
            </a:r>
            <a:r>
              <a:rPr lang="en-US" sz="1100" dirty="0" err="1"/>
              <a:t>هذه</a:t>
            </a:r>
            <a:r>
              <a:rPr lang="en-US" sz="1100" dirty="0"/>
              <a:t> </a:t>
            </a:r>
            <a:r>
              <a:rPr lang="en-US" sz="1100" dirty="0" err="1"/>
              <a:t>الأنظمة</a:t>
            </a:r>
            <a:r>
              <a:rPr lang="en-US" sz="1100" dirty="0"/>
              <a:t> </a:t>
            </a:r>
            <a:r>
              <a:rPr lang="ar-SA" sz="1100" dirty="0"/>
              <a:t>، </a:t>
            </a:r>
            <a:r>
              <a:rPr lang="en-US" sz="1100" dirty="0" err="1"/>
              <a:t>نظام</a:t>
            </a:r>
            <a:r>
              <a:rPr lang="en-US" sz="1100" dirty="0"/>
              <a:t> </a:t>
            </a:r>
            <a:r>
              <a:rPr lang="en-US" sz="1100" dirty="0" err="1"/>
              <a:t>إدارة</a:t>
            </a:r>
            <a:r>
              <a:rPr lang="en-US" sz="1100" dirty="0"/>
              <a:t> </a:t>
            </a:r>
            <a:r>
              <a:rPr lang="en-US" sz="1100" dirty="0" err="1"/>
              <a:t>المعلومات</a:t>
            </a:r>
            <a:r>
              <a:rPr lang="en-US" sz="1100" dirty="0"/>
              <a:t> </a:t>
            </a:r>
            <a:r>
              <a:rPr lang="en-US" sz="1100" dirty="0" err="1"/>
              <a:t>المتعلقة</a:t>
            </a:r>
            <a:r>
              <a:rPr lang="en-US" sz="1100" dirty="0"/>
              <a:t> </a:t>
            </a:r>
            <a:r>
              <a:rPr lang="en-US" sz="1100" dirty="0" err="1"/>
              <a:t>بالحماية</a:t>
            </a:r>
            <a:r>
              <a:rPr lang="ar-SA" sz="1100" dirty="0"/>
              <a:t> (</a:t>
            </a:r>
            <a:r>
              <a:rPr lang="en-US" sz="1100" dirty="0"/>
              <a:t>(</a:t>
            </a:r>
            <a:r>
              <a:rPr lang="en-US" sz="1100" b="1" i="1" dirty="0"/>
              <a:t>Primero</a:t>
            </a:r>
            <a:r>
              <a:rPr lang="ar-SA" sz="1100" b="1" i="1" dirty="0"/>
              <a:t> </a:t>
            </a:r>
            <a:r>
              <a:rPr lang="en-US" sz="1100" dirty="0" err="1"/>
              <a:t>هو</a:t>
            </a:r>
            <a:r>
              <a:rPr lang="en-US" sz="1100" dirty="0"/>
              <a:t> </a:t>
            </a:r>
            <a:r>
              <a:rPr lang="en-US" sz="1100" dirty="0" err="1"/>
              <a:t>إصدار</a:t>
            </a:r>
            <a:r>
              <a:rPr lang="en-US" sz="1100" dirty="0"/>
              <a:t> "</a:t>
            </a:r>
            <a:r>
              <a:rPr lang="en-US" sz="1100" dirty="0" err="1"/>
              <a:t>الجيل</a:t>
            </a:r>
            <a:r>
              <a:rPr lang="en-US" sz="1100" dirty="0"/>
              <a:t> </a:t>
            </a:r>
            <a:r>
              <a:rPr lang="en-US" sz="1100" dirty="0" err="1"/>
              <a:t>التالي</a:t>
            </a:r>
            <a:r>
              <a:rPr lang="en-US" sz="1100" dirty="0"/>
              <a:t>" </a:t>
            </a:r>
            <a:r>
              <a:rPr lang="en-US" sz="1100" dirty="0" err="1"/>
              <a:t>من</a:t>
            </a:r>
            <a:r>
              <a:rPr lang="en-US" sz="1100" dirty="0"/>
              <a:t> </a:t>
            </a:r>
            <a:r>
              <a:rPr lang="en-US" sz="1100" dirty="0" err="1"/>
              <a:t>قاعدة</a:t>
            </a:r>
            <a:r>
              <a:rPr lang="en-US" sz="1100" dirty="0"/>
              <a:t> </a:t>
            </a:r>
            <a:r>
              <a:rPr lang="en-US" sz="1100" dirty="0" err="1"/>
              <a:t>البيانات</a:t>
            </a:r>
            <a:endParaRPr lang="en-US" sz="1100" dirty="0"/>
          </a:p>
          <a:p>
            <a:pPr marL="0" lvl="0" indent="0" algn="r" rtl="1">
              <a:buFont typeface="Arial" panose="020B0604020202020204" pitchFamily="34" charset="0"/>
              <a:buNone/>
            </a:pPr>
            <a:endParaRPr lang="en-US" sz="1100" dirty="0"/>
          </a:p>
          <a:p>
            <a:pPr marL="0" lvl="0" indent="0" algn="r" rtl="1">
              <a:buFont typeface="Arial" panose="020B0604020202020204" pitchFamily="34" charset="0"/>
              <a:buNone/>
            </a:pPr>
            <a:r>
              <a:rPr lang="ar-SA" sz="1100" b="1" dirty="0"/>
              <a:t>ال</a:t>
            </a:r>
            <a:r>
              <a:rPr lang="en-US" sz="1100" b="1" dirty="0" err="1"/>
              <a:t>خاتمة</a:t>
            </a:r>
            <a:r>
              <a:rPr lang="ar-SA" sz="1100" b="1" dirty="0"/>
              <a:t> </a:t>
            </a:r>
            <a:endParaRPr lang="en-US" sz="1100" b="1" dirty="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00" dirty="0" err="1"/>
              <a:t>لمساعدة</a:t>
            </a:r>
            <a:r>
              <a:rPr lang="en-US" sz="1100" dirty="0"/>
              <a:t> </a:t>
            </a:r>
            <a:r>
              <a:rPr lang="en-US" sz="1100" dirty="0" err="1"/>
              <a:t>المشاركين</a:t>
            </a:r>
            <a:r>
              <a:rPr lang="en-US" sz="1100" dirty="0"/>
              <a:t> </a:t>
            </a:r>
            <a:r>
              <a:rPr lang="en-US" sz="1100" dirty="0" err="1"/>
              <a:t>على</a:t>
            </a:r>
            <a:r>
              <a:rPr lang="en-US" sz="1100" dirty="0"/>
              <a:t> </a:t>
            </a:r>
            <a:r>
              <a:rPr lang="en-US" sz="1100" dirty="0" err="1"/>
              <a:t>فهم</a:t>
            </a:r>
            <a:r>
              <a:rPr lang="en-US" sz="1100" dirty="0"/>
              <a:t> </a:t>
            </a:r>
            <a:r>
              <a:rPr lang="en-US" sz="1100" dirty="0" err="1"/>
              <a:t>نظام</a:t>
            </a:r>
            <a:r>
              <a:rPr lang="en-US" sz="1100" dirty="0"/>
              <a:t> </a:t>
            </a:r>
            <a:r>
              <a:rPr lang="en-US" sz="1100" dirty="0" err="1"/>
              <a:t>إدارة</a:t>
            </a:r>
            <a:r>
              <a:rPr lang="en-US" sz="1100" dirty="0"/>
              <a:t> </a:t>
            </a:r>
            <a:r>
              <a:rPr lang="en-US" sz="1100" dirty="0" err="1"/>
              <a:t>المعلومات</a:t>
            </a:r>
            <a:r>
              <a:rPr lang="en-US" sz="1100" dirty="0"/>
              <a:t> </a:t>
            </a:r>
            <a:r>
              <a:rPr lang="en-US" sz="1100" dirty="0" err="1"/>
              <a:t>المتعلقة</a:t>
            </a:r>
            <a:r>
              <a:rPr lang="en-US" sz="1100" dirty="0"/>
              <a:t> </a:t>
            </a:r>
            <a:r>
              <a:rPr lang="en-US" sz="1100" dirty="0" err="1"/>
              <a:t>بالحماية</a:t>
            </a:r>
            <a:r>
              <a:rPr lang="en-US" sz="1100" dirty="0"/>
              <a:t> </a:t>
            </a:r>
            <a:r>
              <a:rPr lang="en-US" sz="1100" dirty="0" err="1"/>
              <a:t>بشكل</a:t>
            </a:r>
            <a:r>
              <a:rPr lang="en-US" sz="1100" dirty="0"/>
              <a:t> </a:t>
            </a:r>
            <a:r>
              <a:rPr lang="en-US" sz="1100" dirty="0" err="1"/>
              <a:t>أفضل</a:t>
            </a:r>
            <a:r>
              <a:rPr lang="en-US" sz="1100" dirty="0"/>
              <a:t> </a:t>
            </a:r>
            <a:r>
              <a:rPr lang="en-US" sz="1100" dirty="0" err="1"/>
              <a:t>كنظام</a:t>
            </a:r>
            <a:r>
              <a:rPr lang="en-US" sz="1100" dirty="0"/>
              <a:t> </a:t>
            </a:r>
            <a:r>
              <a:rPr lang="en-US" sz="1100" dirty="0" err="1"/>
              <a:t>أساسي</a:t>
            </a:r>
            <a:r>
              <a:rPr lang="en-US" sz="1100" dirty="0"/>
              <a:t> </a:t>
            </a:r>
            <a:r>
              <a:rPr lang="en-US" sz="1100" dirty="0" err="1"/>
              <a:t>والوحدات</a:t>
            </a:r>
            <a:r>
              <a:rPr lang="en-US" sz="1100" dirty="0"/>
              <a:t> </a:t>
            </a:r>
            <a:r>
              <a:rPr lang="en-US" sz="1100" dirty="0" err="1"/>
              <a:t>الفردية</a:t>
            </a:r>
            <a:r>
              <a:rPr lang="en-US" sz="1100" dirty="0"/>
              <a:t> ،</a:t>
            </a:r>
            <a:r>
              <a:rPr lang="ar-SA" sz="1100" dirty="0"/>
              <a:t> </a:t>
            </a:r>
            <a:r>
              <a:rPr lang="en-US" sz="1100" dirty="0" err="1"/>
              <a:t>يمكن</a:t>
            </a:r>
            <a:r>
              <a:rPr lang="ar-SA" sz="1100" dirty="0"/>
              <a:t>هم</a:t>
            </a:r>
            <a:r>
              <a:rPr lang="en-US" sz="1100" dirty="0"/>
              <a:t> </a:t>
            </a:r>
            <a:r>
              <a:rPr lang="en-US" sz="1100" dirty="0" err="1"/>
              <a:t>استخدام</a:t>
            </a:r>
            <a:r>
              <a:rPr lang="en-US" sz="1100" dirty="0"/>
              <a:t> </a:t>
            </a:r>
            <a:r>
              <a:rPr lang="ar-SA" sz="1100" dirty="0"/>
              <a:t>المايكروسوفت أوفيس</a:t>
            </a:r>
            <a:endParaRPr lang="en-US" sz="1100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100" dirty="0"/>
              <a:t>المايكروسوفت أوفيس </a:t>
            </a:r>
            <a:r>
              <a:rPr lang="en-US" sz="1100" dirty="0" err="1"/>
              <a:t>هو</a:t>
            </a:r>
            <a:r>
              <a:rPr lang="en-US" sz="1100" dirty="0"/>
              <a:t> </a:t>
            </a:r>
            <a:r>
              <a:rPr lang="en-US" sz="1100" dirty="0" err="1"/>
              <a:t>نظام</a:t>
            </a:r>
            <a:r>
              <a:rPr lang="en-US" sz="1100" dirty="0"/>
              <a:t> </a:t>
            </a:r>
            <a:r>
              <a:rPr lang="en-US" sz="1100" dirty="0" err="1"/>
              <a:t>إدارة</a:t>
            </a:r>
            <a:r>
              <a:rPr lang="en-US" sz="1100" dirty="0"/>
              <a:t> </a:t>
            </a:r>
            <a:r>
              <a:rPr lang="en-US" sz="1100" dirty="0" err="1"/>
              <a:t>المعلومات</a:t>
            </a:r>
            <a:r>
              <a:rPr lang="en-US" sz="1100" dirty="0"/>
              <a:t> </a:t>
            </a:r>
            <a:r>
              <a:rPr lang="en-US" sz="1100" dirty="0" err="1"/>
              <a:t>المتعلقة</a:t>
            </a:r>
            <a:r>
              <a:rPr lang="en-US" sz="1100" dirty="0"/>
              <a:t> </a:t>
            </a:r>
            <a:r>
              <a:rPr lang="en-US" sz="1100" dirty="0" err="1"/>
              <a:t>بالحماية</a:t>
            </a:r>
            <a:r>
              <a:rPr lang="ar-SA" sz="1100" dirty="0"/>
              <a:t> </a:t>
            </a:r>
            <a:r>
              <a:rPr lang="en-US" sz="1100" dirty="0" err="1"/>
              <a:t>و</a:t>
            </a:r>
            <a:r>
              <a:rPr lang="en-US" sz="1100" dirty="0"/>
              <a:t> Word, Excel, Outlook </a:t>
            </a:r>
            <a:r>
              <a:rPr lang="en-US" sz="1100" dirty="0" err="1"/>
              <a:t>و</a:t>
            </a:r>
            <a:r>
              <a:rPr lang="en-US" sz="1100" dirty="0"/>
              <a:t> </a:t>
            </a:r>
            <a:r>
              <a:rPr lang="ar-SA" sz="1100" dirty="0"/>
              <a:t>العرض التقديمي (</a:t>
            </a:r>
            <a:r>
              <a:rPr lang="en-US" sz="1100" dirty="0"/>
              <a:t>(</a:t>
            </a:r>
            <a:r>
              <a:rPr lang="en-US" sz="1100" dirty="0" err="1"/>
              <a:t>powerpoint</a:t>
            </a:r>
            <a:r>
              <a:rPr lang="en-US" sz="1100" dirty="0"/>
              <a:t> </a:t>
            </a:r>
            <a:r>
              <a:rPr lang="ar-SA" sz="1100" dirty="0"/>
              <a:t>  التي هي عبارة عن </a:t>
            </a:r>
            <a:r>
              <a:rPr lang="en-US" sz="1100" dirty="0" err="1"/>
              <a:t>الوحدات</a:t>
            </a:r>
            <a:r>
              <a:rPr lang="en-US" sz="1100" dirty="0"/>
              <a:t> </a:t>
            </a:r>
            <a:r>
              <a:rPr lang="en-US" sz="1100" dirty="0" err="1"/>
              <a:t>النمطية</a:t>
            </a:r>
            <a:r>
              <a:rPr lang="en-US" sz="1100" dirty="0"/>
              <a:t> </a:t>
            </a:r>
            <a:r>
              <a:rPr lang="en-US" sz="1100" dirty="0" err="1"/>
              <a:t>المختلفة</a:t>
            </a:r>
            <a:r>
              <a:rPr lang="en-US" sz="1100" dirty="0"/>
              <a:t> </a:t>
            </a:r>
            <a:r>
              <a:rPr lang="en-US" sz="1100" dirty="0" err="1"/>
              <a:t>داخل</a:t>
            </a:r>
            <a:r>
              <a:rPr lang="en-US" sz="1100" dirty="0"/>
              <a:t> </a:t>
            </a:r>
            <a:r>
              <a:rPr lang="en-US" sz="1100" dirty="0" err="1"/>
              <a:t>النظام</a:t>
            </a:r>
            <a:r>
              <a:rPr lang="en-US" sz="1100" dirty="0"/>
              <a:t> </a:t>
            </a:r>
            <a:r>
              <a:rPr lang="en-US" sz="1100" dirty="0" err="1"/>
              <a:t>الأساسي</a:t>
            </a:r>
            <a:endParaRPr lang="en-US" sz="110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13B7379-8A83-EC28-0F9D-892EAB6A4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39262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التكي</a:t>
            </a:r>
            <a:r>
              <a:rPr lang="ar-SA" b="1" dirty="0" err="1"/>
              <a:t>ي</a:t>
            </a:r>
            <a:r>
              <a:rPr lang="en-US" b="1" dirty="0" err="1"/>
              <a:t>ف</a:t>
            </a:r>
            <a:r>
              <a:rPr lang="en-US" b="1" dirty="0"/>
              <a:t> </a:t>
            </a:r>
            <a:r>
              <a:rPr lang="en-US" b="1" dirty="0" err="1"/>
              <a:t>مع</a:t>
            </a:r>
            <a:r>
              <a:rPr lang="en-US" b="1" dirty="0"/>
              <a:t> </a:t>
            </a:r>
            <a:r>
              <a:rPr lang="en-US" b="1" dirty="0" err="1"/>
              <a:t>السياق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تحقق</a:t>
            </a:r>
            <a:r>
              <a:rPr lang="en-US" dirty="0"/>
              <a:t> </a:t>
            </a:r>
            <a:r>
              <a:rPr lang="en-US" dirty="0" err="1"/>
              <a:t>مع</a:t>
            </a:r>
            <a:r>
              <a:rPr lang="en-US" dirty="0"/>
              <a:t> </a:t>
            </a:r>
            <a:r>
              <a:rPr lang="ar-SA" dirty="0" err="1"/>
              <a:t>ا</a:t>
            </a:r>
            <a:r>
              <a:rPr lang="en-US" dirty="0" err="1"/>
              <a:t>ل</a:t>
            </a:r>
            <a:r>
              <a:rPr lang="ar-SA" dirty="0"/>
              <a:t>ل</a:t>
            </a:r>
            <a:r>
              <a:rPr lang="en-US" dirty="0" err="1"/>
              <a:t>جنة</a:t>
            </a:r>
            <a:r>
              <a:rPr lang="en-US" dirty="0"/>
              <a:t> </a:t>
            </a:r>
            <a:r>
              <a:rPr lang="en-US" dirty="0" err="1"/>
              <a:t>التوجيه</a:t>
            </a:r>
            <a:r>
              <a:rPr lang="ar-SA" dirty="0" err="1"/>
              <a:t>ية</a:t>
            </a:r>
            <a:r>
              <a:rPr lang="ar-SA" dirty="0"/>
              <a:t> ل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dirty="0"/>
              <a:t> </a:t>
            </a:r>
            <a:r>
              <a:rPr lang="en-US" dirty="0"/>
              <a:t> </a:t>
            </a:r>
            <a:r>
              <a:rPr lang="ar-SA" dirty="0"/>
              <a:t>( للأمثلة عن</a:t>
            </a:r>
            <a:r>
              <a:rPr lang="ar-S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 dirty="0"/>
              <a:t> </a:t>
            </a:r>
            <a:r>
              <a:rPr lang="ar-SA" sz="2000" i="0" dirty="0"/>
              <a:t>) </a:t>
            </a:r>
            <a:r>
              <a:rPr lang="en-US" i="0" dirty="0" err="1"/>
              <a:t>و</a:t>
            </a:r>
            <a:r>
              <a:rPr lang="en-US" dirty="0" err="1"/>
              <a:t>فري</a:t>
            </a:r>
            <a:r>
              <a:rPr lang="ar-SA" dirty="0"/>
              <a:t>ق</a:t>
            </a:r>
            <a:r>
              <a:rPr lang="en-US" dirty="0"/>
              <a:t> </a:t>
            </a:r>
            <a:r>
              <a:rPr lang="ar-SA" dirty="0"/>
              <a:t>نظام </a:t>
            </a:r>
            <a:r>
              <a:rPr lang="ar-SA" sz="1200" i="0" dirty="0"/>
              <a:t>إدارة المعلومات المتعلقة بالحماية </a:t>
            </a:r>
            <a:r>
              <a:rPr lang="en-US" dirty="0"/>
              <a:t> </a:t>
            </a:r>
            <a:r>
              <a:rPr lang="ar-SA" dirty="0"/>
              <a:t>(</a:t>
            </a:r>
            <a:r>
              <a:rPr lang="en-US" dirty="0" err="1"/>
              <a:t>لجميع</a:t>
            </a:r>
            <a:r>
              <a:rPr lang="en-US" dirty="0"/>
              <a:t> </a:t>
            </a:r>
            <a:r>
              <a:rPr lang="ar-SA" dirty="0"/>
              <a:t>الأمثلة المتعلقة بالنظام) </a:t>
            </a:r>
            <a:r>
              <a:rPr lang="en-US" dirty="0" err="1"/>
              <a:t>للحصول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أرقام</a:t>
            </a:r>
            <a:r>
              <a:rPr lang="en-US" dirty="0"/>
              <a:t> </a:t>
            </a:r>
            <a:r>
              <a:rPr lang="en-US" dirty="0" err="1"/>
              <a:t>محدثة</a:t>
            </a:r>
            <a:r>
              <a:rPr lang="en-US" dirty="0"/>
              <a:t> </a:t>
            </a:r>
            <a:r>
              <a:rPr lang="en-US" dirty="0" err="1"/>
              <a:t>إذا</a:t>
            </a:r>
            <a:r>
              <a:rPr lang="en-US" dirty="0"/>
              <a:t> </a:t>
            </a:r>
            <a:r>
              <a:rPr lang="en-US" dirty="0" err="1"/>
              <a:t>كنت</a:t>
            </a:r>
            <a:r>
              <a:rPr lang="en-US" dirty="0"/>
              <a:t> </a:t>
            </a:r>
            <a:r>
              <a:rPr lang="en-US" dirty="0" err="1"/>
              <a:t>تريد</a:t>
            </a:r>
            <a:r>
              <a:rPr lang="en-US" dirty="0"/>
              <a:t> </a:t>
            </a:r>
            <a:r>
              <a:rPr lang="en-US" dirty="0" err="1"/>
              <a:t>تضمين</a:t>
            </a:r>
            <a:r>
              <a:rPr lang="en-US" dirty="0"/>
              <a:t> </a:t>
            </a:r>
            <a:r>
              <a:rPr lang="en-US" dirty="0" err="1"/>
              <a:t>هذا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التدريب</a:t>
            </a:r>
            <a:r>
              <a:rPr lang="en-US" dirty="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اعتمادًا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المنظمات</a:t>
            </a:r>
            <a:r>
              <a:rPr lang="en-US" dirty="0"/>
              <a:t> </a:t>
            </a:r>
            <a:r>
              <a:rPr lang="en-US" dirty="0" err="1"/>
              <a:t>المشاركة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التدريب</a:t>
            </a:r>
            <a:r>
              <a:rPr lang="ar-SA" dirty="0"/>
              <a:t>، </a:t>
            </a:r>
            <a:r>
              <a:rPr lang="en-US" dirty="0" err="1"/>
              <a:t>وإذا</a:t>
            </a:r>
            <a:r>
              <a:rPr lang="en-US" dirty="0"/>
              <a:t> </a:t>
            </a:r>
            <a:r>
              <a:rPr lang="en-US" dirty="0" err="1"/>
              <a:t>كان</a:t>
            </a:r>
            <a:r>
              <a:rPr lang="en-US" dirty="0"/>
              <a:t> </a:t>
            </a:r>
            <a:r>
              <a:rPr lang="en-US" dirty="0" err="1"/>
              <a:t>هذا</a:t>
            </a:r>
            <a:r>
              <a:rPr lang="en-US" dirty="0"/>
              <a:t> </a:t>
            </a:r>
            <a:r>
              <a:rPr lang="en-US" dirty="0" err="1"/>
              <a:t>إطلاقًا</a:t>
            </a:r>
            <a:r>
              <a:rPr lang="en-US" dirty="0"/>
              <a:t> </a:t>
            </a:r>
            <a:r>
              <a:rPr lang="en-US" dirty="0" err="1"/>
              <a:t>مشتركًا</a:t>
            </a:r>
            <a:r>
              <a:rPr lang="en-US" dirty="0"/>
              <a:t> </a:t>
            </a:r>
            <a:r>
              <a:rPr lang="en-US" dirty="0" err="1"/>
              <a:t>بين</a:t>
            </a:r>
            <a:r>
              <a:rPr lang="en-US" dirty="0"/>
              <a:t> </a:t>
            </a:r>
            <a:r>
              <a:rPr lang="en-US" dirty="0" err="1"/>
              <a:t>الوكالات</a:t>
            </a:r>
            <a:r>
              <a:rPr lang="en-US" dirty="0"/>
              <a:t> </a:t>
            </a:r>
            <a:r>
              <a:rPr lang="ar-SA" dirty="0"/>
              <a:t>، </a:t>
            </a:r>
            <a:r>
              <a:rPr lang="en-US" dirty="0" err="1"/>
              <a:t>يمكنك</a:t>
            </a:r>
            <a:r>
              <a:rPr lang="en-US" dirty="0"/>
              <a:t> </a:t>
            </a:r>
            <a:r>
              <a:rPr lang="en-US" dirty="0" err="1"/>
              <a:t>تقديم</a:t>
            </a:r>
            <a:r>
              <a:rPr lang="en-US" dirty="0"/>
              <a:t> </a:t>
            </a:r>
            <a:r>
              <a:rPr lang="en-US" dirty="0" err="1"/>
              <a:t>بعض</a:t>
            </a:r>
            <a:r>
              <a:rPr lang="en-US" dirty="0"/>
              <a:t> </a:t>
            </a:r>
            <a:r>
              <a:rPr lang="en-US" dirty="0" err="1"/>
              <a:t>الأمثلة</a:t>
            </a:r>
            <a:r>
              <a:rPr lang="en-US" dirty="0"/>
              <a:t> </a:t>
            </a:r>
            <a:r>
              <a:rPr lang="en-US" dirty="0" err="1"/>
              <a:t>للبلدان</a:t>
            </a:r>
            <a:r>
              <a:rPr lang="en-US" dirty="0"/>
              <a:t> </a:t>
            </a:r>
            <a:r>
              <a:rPr lang="en-US" dirty="0" err="1"/>
              <a:t>التي</a:t>
            </a:r>
            <a:r>
              <a:rPr lang="en-US" dirty="0"/>
              <a:t> </a:t>
            </a:r>
            <a:r>
              <a:rPr lang="en-US" dirty="0" err="1"/>
              <a:t>تم</a:t>
            </a:r>
            <a:r>
              <a:rPr lang="en-US" dirty="0"/>
              <a:t> </a:t>
            </a:r>
            <a:r>
              <a:rPr lang="en-US" dirty="0" err="1"/>
              <a:t>إطلاق</a:t>
            </a:r>
            <a:r>
              <a:rPr lang="ar-SA" dirty="0"/>
              <a:t> النظام فيها</a:t>
            </a:r>
            <a:r>
              <a:rPr lang="en-US" dirty="0"/>
              <a:t> </a:t>
            </a:r>
            <a:r>
              <a:rPr lang="en-US" dirty="0" err="1"/>
              <a:t>بنجاح</a:t>
            </a:r>
            <a:r>
              <a:rPr lang="en-US" dirty="0"/>
              <a:t> (</a:t>
            </a:r>
            <a:r>
              <a:rPr lang="en-US" dirty="0" err="1"/>
              <a:t>بين</a:t>
            </a:r>
            <a:r>
              <a:rPr lang="en-US" dirty="0"/>
              <a:t> </a:t>
            </a:r>
            <a:r>
              <a:rPr lang="en-US" dirty="0" err="1"/>
              <a:t>الوكالات</a:t>
            </a:r>
            <a:r>
              <a:rPr lang="en-US" dirty="0"/>
              <a:t>) </a:t>
            </a:r>
            <a:r>
              <a:rPr lang="en-US" dirty="0" err="1"/>
              <a:t>الخاصة</a:t>
            </a:r>
            <a:r>
              <a:rPr lang="en-US" dirty="0"/>
              <a:t> </a:t>
            </a:r>
            <a:r>
              <a:rPr lang="en-US" dirty="0" err="1"/>
              <a:t>بمنظمتك</a:t>
            </a:r>
            <a:r>
              <a:rPr lang="en-US" dirty="0"/>
              <a:t> </a:t>
            </a:r>
            <a:r>
              <a:rPr lang="en-US" b="1" dirty="0">
                <a:highlight>
                  <a:schemeClr val="lt1"/>
                </a:highlight>
                <a:sym typeface="Helvetica Neue"/>
              </a:rPr>
              <a:t>____________________________________________________________________________</a:t>
            </a:r>
          </a:p>
          <a:p>
            <a:pPr algn="r" rtl="1"/>
            <a:endParaRPr lang="en-US" dirty="0"/>
          </a:p>
          <a:p>
            <a:pPr algn="r" rtl="1"/>
            <a:r>
              <a:rPr lang="ar-SA" b="1" dirty="0"/>
              <a:t>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إن</a:t>
            </a:r>
            <a:r>
              <a:rPr lang="en-US" i="1" dirty="0"/>
              <a:t> </a:t>
            </a:r>
            <a:r>
              <a:rPr lang="ar-SA" i="1" dirty="0"/>
              <a:t> نظام </a:t>
            </a:r>
            <a:r>
              <a:rPr lang="ar-SA" sz="1200" i="1" dirty="0"/>
              <a:t>إدارة المعلومات المتعلقة بالحماية </a:t>
            </a:r>
            <a:r>
              <a:rPr lang="en-US" i="1" dirty="0" err="1"/>
              <a:t>و</a:t>
            </a:r>
            <a:r>
              <a:rPr lang="en-US" i="1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0" dirty="0"/>
              <a:t> </a:t>
            </a:r>
            <a:r>
              <a:rPr lang="en-US" i="1" dirty="0"/>
              <a:t> </a:t>
            </a:r>
            <a:r>
              <a:rPr lang="en-US" i="1" dirty="0" err="1"/>
              <a:t>نشطان</a:t>
            </a:r>
            <a:r>
              <a:rPr lang="en-US" i="1" dirty="0"/>
              <a:t> </a:t>
            </a:r>
            <a:r>
              <a:rPr lang="en-US" i="1" dirty="0" err="1"/>
              <a:t>بالفعل</a:t>
            </a:r>
            <a:r>
              <a:rPr lang="en-US" i="1" dirty="0"/>
              <a:t> </a:t>
            </a:r>
            <a:r>
              <a:rPr lang="en-US" i="1" dirty="0" err="1"/>
              <a:t>و</a:t>
            </a:r>
            <a:r>
              <a:rPr lang="ar-SA" i="1" dirty="0"/>
              <a:t>تم التخطيط لهما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العديد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البلدان</a:t>
            </a:r>
            <a:r>
              <a:rPr lang="en-US" i="1" dirty="0"/>
              <a:t> </a:t>
            </a:r>
            <a:r>
              <a:rPr lang="en-US" i="1" dirty="0" err="1"/>
              <a:t>والمواقع</a:t>
            </a:r>
            <a:r>
              <a:rPr lang="en-US" i="1" dirty="0"/>
              <a:t> </a:t>
            </a:r>
            <a:r>
              <a:rPr lang="en-US" i="1" dirty="0" err="1"/>
              <a:t>المختلفة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هناك</a:t>
            </a:r>
            <a:r>
              <a:rPr lang="en-US" i="1" dirty="0"/>
              <a:t> </a:t>
            </a:r>
            <a:r>
              <a:rPr lang="en-US" i="1" dirty="0" err="1"/>
              <a:t>حالات</a:t>
            </a:r>
            <a:r>
              <a:rPr lang="en-US" i="1" dirty="0"/>
              <a:t> X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مراحل</a:t>
            </a:r>
            <a:r>
              <a:rPr lang="en-US" i="1" dirty="0"/>
              <a:t> </a:t>
            </a:r>
            <a:r>
              <a:rPr lang="en-US" i="1" dirty="0" err="1"/>
              <a:t>مختلفة</a:t>
            </a:r>
            <a:r>
              <a:rPr lang="en-US" i="1" dirty="0"/>
              <a:t> </a:t>
            </a:r>
            <a:r>
              <a:rPr lang="en-US" i="1" dirty="0" err="1"/>
              <a:t>من</a:t>
            </a:r>
            <a:r>
              <a:rPr lang="en-US" i="1" dirty="0"/>
              <a:t> </a:t>
            </a:r>
            <a:r>
              <a:rPr lang="en-US" i="1" dirty="0" err="1"/>
              <a:t>طرح</a:t>
            </a:r>
            <a:r>
              <a:rPr lang="en-US" i="1" dirty="0"/>
              <a:t> </a:t>
            </a:r>
            <a:r>
              <a:rPr lang="en-US" i="1" dirty="0" err="1"/>
              <a:t>التطبيق</a:t>
            </a:r>
            <a:r>
              <a:rPr lang="en-US" i="1" dirty="0"/>
              <a:t> </a:t>
            </a:r>
            <a:r>
              <a:rPr lang="en-US" i="1" dirty="0" err="1"/>
              <a:t>و</a:t>
            </a:r>
            <a:r>
              <a:rPr lang="en-US" i="1" dirty="0"/>
              <a:t> X </a:t>
            </a:r>
            <a:r>
              <a:rPr lang="ar-SA" i="1" dirty="0"/>
              <a:t>أمثلة </a:t>
            </a:r>
            <a:r>
              <a:rPr lang="en-US" i="1" dirty="0" err="1"/>
              <a:t>مخططة</a:t>
            </a:r>
            <a:r>
              <a:rPr lang="en-US" i="1" dirty="0"/>
              <a:t> </a:t>
            </a:r>
            <a:r>
              <a:rPr lang="en-US" i="1" dirty="0" err="1"/>
              <a:t>للسنة</a:t>
            </a:r>
            <a:r>
              <a:rPr lang="en-US" i="1" dirty="0"/>
              <a:t> X.</a:t>
            </a:r>
          </a:p>
          <a:p>
            <a:pPr marL="0" algn="r" defTabSz="914400" rtl="1" eaLnBrk="1" latinLnBrk="0" hangingPunct="1"/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6627D45-A7AB-650A-1C9F-C2738B345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35988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00" b="1" err="1"/>
              <a:t>التكي</a:t>
            </a:r>
            <a:r>
              <a:rPr lang="ar-SA" sz="1100" b="1" err="1"/>
              <a:t>ي</a:t>
            </a:r>
            <a:r>
              <a:rPr lang="en-US" sz="1100" b="1" err="1"/>
              <a:t>ف</a:t>
            </a:r>
            <a:r>
              <a:rPr lang="en-US" sz="1100" b="1"/>
              <a:t> </a:t>
            </a:r>
            <a:r>
              <a:rPr lang="en-US" sz="1100" b="1" err="1"/>
              <a:t>مع</a:t>
            </a:r>
            <a:r>
              <a:rPr lang="en-US" sz="1100" b="1"/>
              <a:t> </a:t>
            </a:r>
            <a:r>
              <a:rPr lang="en-US" sz="1100" b="1" err="1"/>
              <a:t>السياق</a:t>
            </a:r>
            <a:r>
              <a:rPr lang="ar-SA" sz="1100" b="1"/>
              <a:t> </a:t>
            </a:r>
            <a:endParaRPr lang="en-US" sz="11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err="1"/>
              <a:t>جعل</a:t>
            </a:r>
            <a:r>
              <a:rPr lang="en-US" sz="1100"/>
              <a:t> </a:t>
            </a:r>
            <a:r>
              <a:rPr lang="en-US" sz="1100" err="1"/>
              <a:t>الشريحة</a:t>
            </a:r>
            <a:r>
              <a:rPr lang="en-US" sz="1100"/>
              <a:t> </a:t>
            </a:r>
            <a:r>
              <a:rPr lang="en-US" sz="1100" err="1"/>
              <a:t>محددة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خلال</a:t>
            </a:r>
            <a:r>
              <a:rPr lang="en-US" sz="1100"/>
              <a:t> </a:t>
            </a:r>
            <a:r>
              <a:rPr lang="en-US" sz="1100" err="1"/>
              <a:t>تقديم</a:t>
            </a:r>
            <a:r>
              <a:rPr lang="en-US" sz="1100"/>
              <a:t> </a:t>
            </a:r>
            <a:r>
              <a:rPr lang="en-US" sz="1100" err="1"/>
              <a:t>مثال</a:t>
            </a:r>
            <a:r>
              <a:rPr lang="en-US" sz="1100"/>
              <a:t> </a:t>
            </a:r>
            <a:r>
              <a:rPr lang="en-US" sz="1100" err="1"/>
              <a:t>لتجربتك</a:t>
            </a:r>
            <a:r>
              <a:rPr lang="ar-SA" sz="1100" err="1"/>
              <a:t>م</a:t>
            </a:r>
            <a:r>
              <a:rPr lang="en-US" sz="1100"/>
              <a:t> </a:t>
            </a:r>
            <a:r>
              <a:rPr lang="en-US" sz="1100" err="1"/>
              <a:t>داخل</a:t>
            </a:r>
            <a:r>
              <a:rPr lang="en-US" sz="1100"/>
              <a:t> </a:t>
            </a:r>
            <a:r>
              <a:rPr lang="en-US" sz="1100" err="1"/>
              <a:t>البلد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إعداد</a:t>
            </a:r>
            <a:r>
              <a:rPr lang="en-US" sz="1100"/>
              <a:t> </a:t>
            </a:r>
            <a:r>
              <a:rPr lang="en-US" sz="1100" err="1"/>
              <a:t>النظام</a:t>
            </a:r>
            <a:r>
              <a:rPr lang="en-US" sz="1100"/>
              <a:t> </a:t>
            </a:r>
            <a:r>
              <a:rPr lang="ar-SA" sz="1100"/>
              <a:t>، </a:t>
            </a:r>
            <a:r>
              <a:rPr lang="en-US" sz="1100" err="1"/>
              <a:t>ومن</a:t>
            </a:r>
            <a:r>
              <a:rPr lang="en-US" sz="1100"/>
              <a:t> </a:t>
            </a:r>
            <a:r>
              <a:rPr lang="en-US" sz="1100" err="1"/>
              <a:t>قدم</a:t>
            </a:r>
            <a:r>
              <a:rPr lang="en-US" sz="1100"/>
              <a:t> </a:t>
            </a:r>
            <a:r>
              <a:rPr lang="en-US" sz="1100" err="1"/>
              <a:t>الدعم</a:t>
            </a:r>
            <a:r>
              <a:rPr lang="en-US" sz="1100"/>
              <a:t> </a:t>
            </a:r>
            <a:r>
              <a:rPr lang="ar-SA" sz="1100"/>
              <a:t>، </a:t>
            </a:r>
            <a:r>
              <a:rPr lang="en-US" sz="1100" err="1"/>
              <a:t>ومن</a:t>
            </a:r>
            <a:r>
              <a:rPr lang="en-US" sz="1100"/>
              <a:t> </a:t>
            </a:r>
            <a:r>
              <a:rPr lang="en-US" sz="1100" err="1"/>
              <a:t>كان</a:t>
            </a:r>
            <a:r>
              <a:rPr lang="en-US" sz="1100"/>
              <a:t> </a:t>
            </a:r>
            <a:r>
              <a:rPr lang="en-US" sz="1100" err="1"/>
              <a:t>مسؤولاً</a:t>
            </a:r>
            <a:r>
              <a:rPr lang="en-US" sz="1100"/>
              <a:t> </a:t>
            </a:r>
            <a:r>
              <a:rPr lang="en-US" sz="1100" err="1"/>
              <a:t>عن</a:t>
            </a:r>
            <a:r>
              <a:rPr lang="en-US" sz="1100"/>
              <a:t> </a:t>
            </a:r>
            <a:r>
              <a:rPr lang="ar-SA" sz="1100"/>
              <a:t>بدء التنفيذ</a:t>
            </a:r>
            <a:r>
              <a:rPr lang="en-US" sz="1100"/>
              <a:t>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مستوى</a:t>
            </a:r>
            <a:r>
              <a:rPr lang="en-US" sz="1100"/>
              <a:t> </a:t>
            </a:r>
            <a:r>
              <a:rPr lang="en-US" sz="1100" err="1"/>
              <a:t>ال</a:t>
            </a:r>
            <a:r>
              <a:rPr lang="ar-SA" sz="1100"/>
              <a:t>بلد</a:t>
            </a:r>
            <a:r>
              <a:rPr lang="en-US" sz="1100"/>
              <a:t> </a:t>
            </a:r>
            <a:r>
              <a:rPr lang="en-US" sz="1100" err="1"/>
              <a:t>وما</a:t>
            </a:r>
            <a:r>
              <a:rPr lang="en-US" sz="1100"/>
              <a:t> </a:t>
            </a:r>
            <a:r>
              <a:rPr lang="en-US" sz="1100" err="1"/>
              <a:t>إلى</a:t>
            </a:r>
            <a:r>
              <a:rPr lang="en-US" sz="1100"/>
              <a:t> </a:t>
            </a:r>
            <a:r>
              <a:rPr lang="en-US" sz="1100" err="1"/>
              <a:t>ذلك</a:t>
            </a:r>
            <a:r>
              <a:rPr lang="en-US" sz="1100"/>
              <a:t>.</a:t>
            </a:r>
            <a:endParaRPr lang="en-US" sz="1100" b="1"/>
          </a:p>
          <a:p>
            <a:pPr algn="r" rtl="1"/>
            <a:r>
              <a:rPr lang="en-US" sz="1100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____________________________________________________________________________________</a:t>
            </a:r>
          </a:p>
          <a:p>
            <a:pPr algn="r" rtl="1"/>
            <a:endParaRPr lang="en-US" sz="1100" b="1"/>
          </a:p>
          <a:p>
            <a:pPr algn="r" rtl="1"/>
            <a:r>
              <a:rPr lang="ar-SA" sz="1100" b="1"/>
              <a:t>الشرح</a:t>
            </a:r>
            <a:endParaRPr lang="en-US" sz="11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i="1" err="1">
                <a:latin typeface="Calibri" panose="020F0502020204030204" pitchFamily="34" charset="0"/>
                <a:cs typeface="Calibri" panose="020F0502020204030204" pitchFamily="34" charset="0"/>
              </a:rPr>
              <a:t>اللجنة</a:t>
            </a:r>
            <a:r>
              <a:rPr lang="en-US" sz="11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i="1" err="1">
                <a:latin typeface="Calibri" panose="020F0502020204030204" pitchFamily="34" charset="0"/>
                <a:cs typeface="Calibri" panose="020F0502020204030204" pitchFamily="34" charset="0"/>
              </a:rPr>
              <a:t>التوجيهية</a:t>
            </a:r>
            <a:r>
              <a:rPr lang="ar-SA" sz="1100" b="1" i="1">
                <a:latin typeface="Calibri" panose="020F0502020204030204" pitchFamily="34" charset="0"/>
                <a:cs typeface="Calibri" panose="020F0502020204030204" pitchFamily="34" charset="0"/>
              </a:rPr>
              <a:t> لنظام إدارة معلومات حماية الطفل</a:t>
            </a:r>
            <a:endParaRPr lang="en-US" sz="1100" b="1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100" i="1" err="1"/>
              <a:t>ت</a:t>
            </a:r>
            <a:r>
              <a:rPr lang="en-US" sz="1100" i="1" err="1"/>
              <a:t>حدد</a:t>
            </a:r>
            <a:r>
              <a:rPr lang="en-US" sz="1100" i="1"/>
              <a:t> </a:t>
            </a:r>
            <a:r>
              <a:rPr lang="en-US" sz="1100" i="1" err="1"/>
              <a:t>الإستراتيجية</a:t>
            </a:r>
            <a:r>
              <a:rPr lang="en-US" sz="1100" i="1"/>
              <a:t> </a:t>
            </a:r>
            <a:r>
              <a:rPr lang="en-US" sz="1100" i="1" err="1"/>
              <a:t>العالمية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100" i="1" err="1"/>
              <a:t>ت</a:t>
            </a:r>
            <a:r>
              <a:rPr lang="en-US" sz="1100" i="1" err="1"/>
              <a:t>عزز</a:t>
            </a:r>
            <a:r>
              <a:rPr lang="en-US" sz="1100" i="1"/>
              <a:t> </a:t>
            </a:r>
            <a:r>
              <a:rPr lang="en-US" sz="1100" i="1" err="1"/>
              <a:t>التنسيق</a:t>
            </a:r>
            <a:r>
              <a:rPr lang="en-US" sz="1100" i="1"/>
              <a:t> </a:t>
            </a:r>
            <a:r>
              <a:rPr lang="en-US" sz="1100" i="1" err="1"/>
              <a:t>لأدوات</a:t>
            </a:r>
            <a:r>
              <a:rPr lang="en-US" sz="1100" i="1"/>
              <a:t> </a:t>
            </a:r>
            <a:r>
              <a:rPr lang="ar-SA" sz="1100" i="1">
                <a:latin typeface="Calibri" panose="020F0502020204030204" pitchFamily="34" charset="0"/>
                <a:cs typeface="Calibri" panose="020F0502020204030204" pitchFamily="34" charset="0"/>
              </a:rPr>
              <a:t>نظام إدارة معلومات حماية الطفل+</a:t>
            </a:r>
            <a:r>
              <a:rPr lang="en-US" sz="1100" i="1"/>
              <a:t> </a:t>
            </a:r>
            <a:r>
              <a:rPr lang="en-US" sz="1100" i="1" err="1"/>
              <a:t>وقاعدة</a:t>
            </a:r>
            <a:r>
              <a:rPr lang="en-US" sz="1100" i="1"/>
              <a:t> </a:t>
            </a:r>
            <a:r>
              <a:rPr lang="en-US" sz="1100" i="1" err="1"/>
              <a:t>البيانات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100" i="1" err="1"/>
              <a:t>ت</a:t>
            </a:r>
            <a:r>
              <a:rPr lang="en-US" sz="1100" i="1" err="1"/>
              <a:t>شمل</a:t>
            </a:r>
            <a:r>
              <a:rPr lang="en-US" sz="1100" i="1"/>
              <a:t> </a:t>
            </a:r>
            <a:r>
              <a:rPr lang="en-US" sz="1100" i="1" err="1"/>
              <a:t>الأعضاء</a:t>
            </a:r>
            <a:r>
              <a:rPr lang="ar-SA" sz="1100" i="1"/>
              <a:t> من</a:t>
            </a:r>
            <a:r>
              <a:rPr lang="en-US" sz="1100" i="1"/>
              <a:t> </a:t>
            </a:r>
            <a:r>
              <a:rPr lang="en-US" sz="1100" i="1" err="1"/>
              <a:t>اليونيسف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 err="1"/>
              <a:t>ولجنة</a:t>
            </a:r>
            <a:r>
              <a:rPr lang="en-US" sz="1100" i="1"/>
              <a:t> </a:t>
            </a:r>
            <a:r>
              <a:rPr lang="en-US" sz="1100" i="1" err="1"/>
              <a:t>الإنقاذ</a:t>
            </a:r>
            <a:r>
              <a:rPr lang="en-US" sz="1100" i="1"/>
              <a:t> </a:t>
            </a:r>
            <a:r>
              <a:rPr lang="en-US" sz="1100" i="1" err="1"/>
              <a:t>الدولية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 err="1"/>
              <a:t>ومنظمة</a:t>
            </a:r>
            <a:r>
              <a:rPr lang="en-US" sz="1100" i="1"/>
              <a:t> </a:t>
            </a:r>
            <a:r>
              <a:rPr lang="en-US" sz="1100" i="1" err="1"/>
              <a:t>أنقذوا</a:t>
            </a:r>
            <a:r>
              <a:rPr lang="en-US" sz="1100" i="1"/>
              <a:t> </a:t>
            </a:r>
            <a:r>
              <a:rPr lang="en-US" sz="1100" i="1" err="1"/>
              <a:t>الأطفال</a:t>
            </a:r>
            <a:r>
              <a:rPr lang="ar-SA" sz="1100" i="1"/>
              <a:t> ،منظمة أرض الإنسان </a:t>
            </a:r>
            <a:r>
              <a:rPr lang="en-US" sz="1100" i="1" err="1"/>
              <a:t>لوزان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 err="1"/>
              <a:t>المفوضية</a:t>
            </a:r>
            <a:r>
              <a:rPr lang="en-US" sz="1100" i="1"/>
              <a:t> </a:t>
            </a:r>
            <a:r>
              <a:rPr lang="en-US" sz="1100" i="1" err="1"/>
              <a:t>السامية</a:t>
            </a:r>
            <a:r>
              <a:rPr lang="en-US" sz="1100" i="1"/>
              <a:t> </a:t>
            </a:r>
            <a:r>
              <a:rPr lang="en-US" sz="1100" i="1" err="1"/>
              <a:t>للأمم</a:t>
            </a:r>
            <a:r>
              <a:rPr lang="en-US" sz="1100" i="1"/>
              <a:t> </a:t>
            </a:r>
            <a:r>
              <a:rPr lang="en-US" sz="1100" i="1" err="1"/>
              <a:t>المتحدة</a:t>
            </a:r>
            <a:r>
              <a:rPr lang="en-US" sz="1100" i="1"/>
              <a:t> </a:t>
            </a:r>
            <a:r>
              <a:rPr lang="en-US" sz="1100" i="1" err="1"/>
              <a:t>لشؤون</a:t>
            </a:r>
            <a:r>
              <a:rPr lang="en-US" sz="1100" i="1"/>
              <a:t> </a:t>
            </a:r>
            <a:r>
              <a:rPr lang="en-US" sz="1100" i="1" err="1"/>
              <a:t>اللاجئين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 err="1"/>
              <a:t>اليونيسف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/>
              <a:t> </a:t>
            </a:r>
            <a:r>
              <a:rPr lang="en-US" sz="1100" i="1" err="1"/>
              <a:t>ومنظمة</a:t>
            </a:r>
            <a:r>
              <a:rPr lang="en-US" sz="1100" i="1"/>
              <a:t> </a:t>
            </a:r>
            <a:r>
              <a:rPr lang="en-US" sz="1100" i="1" err="1"/>
              <a:t>بلان</a:t>
            </a:r>
            <a:r>
              <a:rPr lang="en-US" sz="1100" i="1"/>
              <a:t> </a:t>
            </a:r>
            <a:r>
              <a:rPr lang="en-US" sz="1100" i="1" err="1"/>
              <a:t>إنترناشيونال</a:t>
            </a:r>
            <a:r>
              <a:rPr lang="en-US" sz="1100" i="1"/>
              <a:t> </a:t>
            </a:r>
            <a:r>
              <a:rPr lang="en-US" sz="1100" i="1" err="1"/>
              <a:t>و</a:t>
            </a:r>
            <a:r>
              <a:rPr lang="ar-SA" sz="1100" i="1"/>
              <a:t> مجالات المسؤولية</a:t>
            </a:r>
            <a:r>
              <a:rPr lang="en-US" sz="1100" i="1"/>
              <a:t>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100" b="1">
                <a:latin typeface="Calibri" panose="020F0502020204030204" pitchFamily="34" charset="0"/>
                <a:cs typeface="Calibri" panose="020F0502020204030204" pitchFamily="34" charset="0"/>
              </a:rPr>
              <a:t>الفريق التقني لنظام إدارة معلومات حماية الطفل </a:t>
            </a:r>
            <a:endParaRPr lang="en-US" sz="11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يوفر</a:t>
            </a:r>
            <a:r>
              <a:rPr lang="en-US" sz="1100" i="1"/>
              <a:t> </a:t>
            </a:r>
            <a:r>
              <a:rPr lang="en-US" sz="1100" i="1" err="1"/>
              <a:t>الدعم</a:t>
            </a:r>
            <a:r>
              <a:rPr lang="en-US" sz="1100" i="1"/>
              <a:t> </a:t>
            </a:r>
            <a:r>
              <a:rPr lang="en-US" sz="1100" i="1" err="1"/>
              <a:t>ال</a:t>
            </a:r>
            <a:r>
              <a:rPr lang="ar-SA" sz="1100" i="1"/>
              <a:t>تقن</a:t>
            </a:r>
            <a:r>
              <a:rPr lang="en-US" sz="1100" i="1" err="1"/>
              <a:t>ي</a:t>
            </a:r>
            <a:r>
              <a:rPr lang="en-US" sz="1100" i="1"/>
              <a:t> </a:t>
            </a:r>
            <a:r>
              <a:rPr lang="en-US" sz="1100" i="1" err="1"/>
              <a:t>عن</a:t>
            </a:r>
            <a:r>
              <a:rPr lang="en-US" sz="1100" i="1"/>
              <a:t> </a:t>
            </a:r>
            <a:r>
              <a:rPr lang="en-US" sz="1100" i="1" err="1"/>
              <a:t>بُعد</a:t>
            </a:r>
            <a:r>
              <a:rPr lang="en-US" sz="1100" i="1"/>
              <a:t> </a:t>
            </a:r>
            <a:r>
              <a:rPr lang="en-US" sz="1100" i="1" err="1"/>
              <a:t>وداخل</a:t>
            </a:r>
            <a:r>
              <a:rPr lang="en-US" sz="1100" i="1"/>
              <a:t> </a:t>
            </a:r>
            <a:r>
              <a:rPr lang="en-US" sz="1100" i="1" err="1"/>
              <a:t>البلد</a:t>
            </a:r>
            <a:r>
              <a:rPr lang="en-US" sz="1100" i="1"/>
              <a:t> </a:t>
            </a:r>
            <a:r>
              <a:rPr lang="ar-SA" sz="1100" i="1"/>
              <a:t>لدعم </a:t>
            </a:r>
            <a:r>
              <a:rPr lang="ar-SA" sz="1100"/>
              <a:t>بدء التنفيذ</a:t>
            </a:r>
            <a:r>
              <a:rPr lang="en-US" sz="1100"/>
              <a:t> </a:t>
            </a:r>
            <a:r>
              <a:rPr lang="ar-SA" sz="1100"/>
              <a:t>ل</a:t>
            </a:r>
            <a:r>
              <a:rPr lang="ar-SA" sz="1100">
                <a:latin typeface="Calibri" panose="020F0502020204030204" pitchFamily="34" charset="0"/>
                <a:cs typeface="Calibri" panose="020F0502020204030204" pitchFamily="34" charset="0"/>
              </a:rPr>
              <a:t>نظام إدارة معلومات حماية الطفل+</a:t>
            </a:r>
            <a:r>
              <a:rPr lang="en-US" sz="1100" i="1"/>
              <a:t> </a:t>
            </a:r>
            <a:endParaRPr lang="ar-SA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يعمل</a:t>
            </a:r>
            <a:r>
              <a:rPr lang="en-US" sz="1100" i="1"/>
              <a:t> </a:t>
            </a:r>
            <a:r>
              <a:rPr lang="en-US" sz="1100" i="1" err="1"/>
              <a:t>على</a:t>
            </a:r>
            <a:r>
              <a:rPr lang="en-US" sz="1100" i="1"/>
              <a:t> </a:t>
            </a:r>
            <a:r>
              <a:rPr lang="en-US" sz="1100" i="1" err="1"/>
              <a:t>أدوات</a:t>
            </a:r>
            <a:r>
              <a:rPr lang="en-US" sz="1100" i="1"/>
              <a:t> </a:t>
            </a:r>
            <a:r>
              <a:rPr lang="en-US" sz="1100" i="1" err="1"/>
              <a:t>الدعم</a:t>
            </a:r>
            <a:r>
              <a:rPr lang="en-US" sz="1100" i="1"/>
              <a:t> </a:t>
            </a:r>
            <a:r>
              <a:rPr lang="en-US" sz="1100" i="1" err="1"/>
              <a:t>التشغيلي</a:t>
            </a:r>
            <a:r>
              <a:rPr lang="ar-SA" sz="1100" i="1" err="1"/>
              <a:t>ة</a:t>
            </a:r>
            <a:endParaRPr lang="en-US" sz="1100" i="1"/>
          </a:p>
          <a:p>
            <a:pPr marL="171450" indent="-171450" algn="r" rt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المجموعة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الفرعية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sz="1100" b="1">
                <a:latin typeface="Calibri" panose="020F0502020204030204" pitchFamily="34" charset="0"/>
                <a:cs typeface="Calibri" panose="020F0502020204030204" pitchFamily="34" charset="0"/>
              </a:rPr>
              <a:t>حماية الطفل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1100" b="1">
                <a:latin typeface="Calibri" panose="020F0502020204030204" pitchFamily="34" charset="0"/>
                <a:cs typeface="Calibri" panose="020F0502020204030204" pitchFamily="34" charset="0"/>
              </a:rPr>
              <a:t>بلد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ومجموعات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العمل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المعنية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r>
              <a:rPr lang="ar-SA" sz="1100" b="1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حماية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endParaRPr lang="en-US" sz="11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تنسيق</a:t>
            </a:r>
            <a:r>
              <a:rPr lang="en-US" sz="1100" i="1"/>
              <a:t> </a:t>
            </a:r>
            <a:r>
              <a:rPr lang="en-US" sz="1100" i="1" err="1"/>
              <a:t>وقيادة</a:t>
            </a:r>
            <a:r>
              <a:rPr lang="en-US" sz="1100" i="1"/>
              <a:t> </a:t>
            </a:r>
            <a:r>
              <a:rPr lang="en-US" sz="1100" i="1" err="1"/>
              <a:t>عمليات</a:t>
            </a:r>
            <a:r>
              <a:rPr lang="en-US" sz="1100" i="1"/>
              <a:t> </a:t>
            </a:r>
            <a:r>
              <a:rPr lang="en-US" sz="1100" i="1" err="1"/>
              <a:t>إدارة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r>
              <a:rPr lang="en-US" sz="1100" i="1"/>
              <a:t> </a:t>
            </a:r>
            <a:r>
              <a:rPr lang="en-US" sz="1100" i="1" err="1"/>
              <a:t>في</a:t>
            </a:r>
            <a:r>
              <a:rPr lang="en-US" sz="1100" i="1"/>
              <a:t> </a:t>
            </a:r>
            <a:r>
              <a:rPr lang="en-US" sz="1100" i="1" err="1"/>
              <a:t>ال</a:t>
            </a:r>
            <a:r>
              <a:rPr lang="ar-SA" sz="1100" i="1"/>
              <a:t>بلد</a:t>
            </a:r>
            <a:r>
              <a:rPr lang="en-US" sz="1100" i="1"/>
              <a:t> </a:t>
            </a:r>
            <a:r>
              <a:rPr lang="en-US" sz="1100" i="1" err="1"/>
              <a:t>بما</a:t>
            </a:r>
            <a:r>
              <a:rPr lang="en-US" sz="1100" i="1"/>
              <a:t> </a:t>
            </a:r>
            <a:r>
              <a:rPr lang="en-US" sz="1100" i="1" err="1"/>
              <a:t>في</a:t>
            </a:r>
            <a:r>
              <a:rPr lang="en-US" sz="1100" i="1"/>
              <a:t> </a:t>
            </a:r>
            <a:r>
              <a:rPr lang="en-US" sz="1100" i="1" err="1"/>
              <a:t>ذلك</a:t>
            </a:r>
            <a:r>
              <a:rPr lang="en-US" sz="1100" i="1"/>
              <a:t> </a:t>
            </a:r>
            <a:r>
              <a:rPr lang="en-US" sz="1100" i="0" err="1"/>
              <a:t>بدء</a:t>
            </a:r>
            <a:r>
              <a:rPr lang="en-US" sz="1100" i="0"/>
              <a:t> </a:t>
            </a:r>
            <a:r>
              <a:rPr lang="en-US" sz="1100" i="0" err="1"/>
              <a:t>تنفيذ</a:t>
            </a:r>
            <a:r>
              <a:rPr lang="en-US" sz="1100" i="0"/>
              <a:t> </a:t>
            </a:r>
            <a:r>
              <a:rPr lang="en-US" sz="1100" i="0" err="1"/>
              <a:t>نظام</a:t>
            </a:r>
            <a:r>
              <a:rPr lang="en-US" sz="1100" i="0"/>
              <a:t> </a:t>
            </a:r>
            <a:r>
              <a:rPr lang="ar-SA" sz="1100" i="0">
                <a:latin typeface="Calibri" panose="020F0502020204030204" pitchFamily="34" charset="0"/>
                <a:cs typeface="Calibri" panose="020F0502020204030204" pitchFamily="34" charset="0"/>
              </a:rPr>
              <a:t>إدارة معلومات حماية الطفل+</a:t>
            </a:r>
            <a:r>
              <a:rPr lang="en-US" sz="1100" i="0"/>
              <a:t> </a:t>
            </a:r>
            <a:endParaRPr lang="ar-SA" sz="1100" i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100" i="1"/>
              <a:t>تتم قيادة ذلك </a:t>
            </a:r>
            <a:r>
              <a:rPr lang="en-US" sz="1100" i="1" err="1"/>
              <a:t>في</a:t>
            </a:r>
            <a:r>
              <a:rPr lang="en-US" sz="1100" i="1"/>
              <a:t> </a:t>
            </a:r>
            <a:r>
              <a:rPr lang="en-US" sz="1100" i="1" err="1"/>
              <a:t>بعض</a:t>
            </a:r>
            <a:r>
              <a:rPr lang="en-US" sz="1100" i="1"/>
              <a:t> </a:t>
            </a:r>
            <a:r>
              <a:rPr lang="en-US" sz="1100" i="1" err="1"/>
              <a:t>الأحيان</a:t>
            </a:r>
            <a:r>
              <a:rPr lang="ar-SA" sz="1100" i="1"/>
              <a:t> من قبل</a:t>
            </a:r>
            <a:r>
              <a:rPr lang="en-US" sz="1100" i="1"/>
              <a:t> </a:t>
            </a:r>
            <a:r>
              <a:rPr lang="en-US" sz="1100" i="1" err="1"/>
              <a:t>وكالة</a:t>
            </a:r>
            <a:r>
              <a:rPr lang="en-US" sz="1100" i="1"/>
              <a:t> </a:t>
            </a:r>
            <a:r>
              <a:rPr lang="en-US" sz="1100" i="1" err="1"/>
              <a:t>واحدة</a:t>
            </a:r>
            <a:r>
              <a:rPr lang="en-US" sz="1100" i="1"/>
              <a:t> </a:t>
            </a:r>
            <a:r>
              <a:rPr lang="en-US" sz="1100" i="1" err="1"/>
              <a:t>أو</a:t>
            </a:r>
            <a:r>
              <a:rPr lang="en-US" sz="1100" i="1"/>
              <a:t> </a:t>
            </a:r>
            <a:r>
              <a:rPr lang="en-US" sz="1100" i="1" err="1"/>
              <a:t>شخص</a:t>
            </a:r>
            <a:r>
              <a:rPr lang="en-US" sz="1100" i="1"/>
              <a:t> </a:t>
            </a:r>
            <a:r>
              <a:rPr lang="en-US" sz="1100" i="1" err="1"/>
              <a:t>معين</a:t>
            </a:r>
            <a:r>
              <a:rPr lang="en-US" sz="1100" i="1"/>
              <a:t> </a:t>
            </a:r>
            <a:r>
              <a:rPr lang="en-US" sz="1100" i="1" err="1"/>
              <a:t>ولكنه</a:t>
            </a:r>
            <a:r>
              <a:rPr lang="en-US" sz="1100" i="1"/>
              <a:t> </a:t>
            </a:r>
            <a:r>
              <a:rPr lang="en-US" sz="1100" i="1" err="1"/>
              <a:t>يرتبط</a:t>
            </a:r>
            <a:r>
              <a:rPr lang="en-US" sz="1100" i="1"/>
              <a:t> </a:t>
            </a:r>
            <a:r>
              <a:rPr lang="en-US" sz="1100" i="1" err="1"/>
              <a:t>دائمًا</a:t>
            </a:r>
            <a:r>
              <a:rPr lang="en-US" sz="1100" i="1"/>
              <a:t> </a:t>
            </a:r>
            <a:r>
              <a:rPr lang="en-US" sz="1100" i="1" err="1"/>
              <a:t>بالتنسيق</a:t>
            </a:r>
            <a:r>
              <a:rPr lang="en-US" sz="1100" i="1"/>
              <a:t> </a:t>
            </a:r>
            <a:r>
              <a:rPr lang="en-US" sz="1100" i="1" err="1"/>
              <a:t>العام</a:t>
            </a:r>
            <a:r>
              <a:rPr lang="en-US" sz="1100" i="1"/>
              <a:t> </a:t>
            </a:r>
            <a:r>
              <a:rPr lang="en-US" sz="1100" i="1" err="1"/>
              <a:t>لإدارة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endParaRPr lang="en-US" sz="1100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i="1" err="1">
                <a:latin typeface="Calibri" panose="020F0502020204030204" pitchFamily="34" charset="0"/>
                <a:cs typeface="Calibri" panose="020F0502020204030204" pitchFamily="34" charset="0"/>
              </a:rPr>
              <a:t>اللجنة</a:t>
            </a:r>
            <a:r>
              <a:rPr lang="en-US" sz="11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i="1" err="1">
                <a:latin typeface="Calibri" panose="020F0502020204030204" pitchFamily="34" charset="0"/>
                <a:cs typeface="Calibri" panose="020F0502020204030204" pitchFamily="34" charset="0"/>
              </a:rPr>
              <a:t>التوجيهية</a:t>
            </a:r>
            <a:r>
              <a:rPr lang="ar-SA" sz="1100" b="1" i="1">
                <a:latin typeface="Calibri" panose="020F0502020204030204" pitchFamily="34" charset="0"/>
                <a:cs typeface="Calibri" panose="020F0502020204030204" pitchFamily="34" charset="0"/>
              </a:rPr>
              <a:t> لنظام إدارة معلومات حماية الطفل</a:t>
            </a:r>
            <a:endParaRPr lang="en-US" sz="1100" b="1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100" i="1" err="1"/>
              <a:t>ت</a:t>
            </a:r>
            <a:r>
              <a:rPr lang="en-US" sz="1100" i="1" err="1"/>
              <a:t>عمل</a:t>
            </a:r>
            <a:r>
              <a:rPr lang="en-US" sz="1100" i="1"/>
              <a:t> </a:t>
            </a:r>
            <a:r>
              <a:rPr lang="en-US" sz="1100" i="1" err="1"/>
              <a:t>مع</a:t>
            </a:r>
            <a:r>
              <a:rPr lang="en-US" sz="1100" i="1"/>
              <a:t> </a:t>
            </a:r>
            <a:r>
              <a:rPr lang="en-US" sz="1100" i="1" err="1"/>
              <a:t>فريق</a:t>
            </a:r>
            <a:r>
              <a:rPr lang="en-US" sz="1100" i="1"/>
              <a:t> </a:t>
            </a:r>
            <a:r>
              <a:rPr lang="en-US" sz="1100" i="1" err="1"/>
              <a:t>عمل</a:t>
            </a:r>
            <a:r>
              <a:rPr lang="en-US" sz="1100" i="1"/>
              <a:t> </a:t>
            </a:r>
            <a:r>
              <a:rPr lang="en-US" sz="1100" i="1" err="1"/>
              <a:t>إدارة</a:t>
            </a:r>
            <a:r>
              <a:rPr lang="en-US" sz="1100" i="1"/>
              <a:t> </a:t>
            </a:r>
            <a:r>
              <a:rPr lang="en-US" sz="1100" i="1" err="1"/>
              <a:t>الحالات</a:t>
            </a:r>
            <a:r>
              <a:rPr lang="en-US" sz="1100" i="1"/>
              <a:t> </a:t>
            </a:r>
            <a:r>
              <a:rPr lang="en-US" sz="1100" i="1" err="1"/>
              <a:t>العالمية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ت</a:t>
            </a:r>
            <a:r>
              <a:rPr lang="ar-SA" sz="1100" i="1"/>
              <a:t>طوي</a:t>
            </a:r>
            <a:r>
              <a:rPr lang="en-US" sz="1100" i="1" err="1"/>
              <a:t>ر</a:t>
            </a:r>
            <a:r>
              <a:rPr lang="en-US" sz="1100" i="1"/>
              <a:t> </a:t>
            </a:r>
            <a:r>
              <a:rPr lang="en-US" sz="1100" i="1" err="1"/>
              <a:t>الموارد</a:t>
            </a:r>
            <a:r>
              <a:rPr lang="en-US" sz="1100" i="1"/>
              <a:t> </a:t>
            </a:r>
            <a:r>
              <a:rPr lang="en-US" sz="1100" i="1" err="1"/>
              <a:t>والممارسات</a:t>
            </a:r>
            <a:r>
              <a:rPr lang="en-US" sz="1100" i="1"/>
              <a:t> </a:t>
            </a:r>
            <a:r>
              <a:rPr lang="en-US" sz="1100" i="1" err="1"/>
              <a:t>القياسية</a:t>
            </a:r>
            <a:r>
              <a:rPr lang="en-US" sz="1100" i="1"/>
              <a:t> </a:t>
            </a:r>
            <a:r>
              <a:rPr lang="en-US" sz="1100" i="1" err="1"/>
              <a:t>المتعلقة</a:t>
            </a:r>
            <a:r>
              <a:rPr lang="en-US" sz="1100" i="1"/>
              <a:t> </a:t>
            </a:r>
            <a:r>
              <a:rPr lang="en-US" sz="1100" i="1" err="1"/>
              <a:t>بإدارة</a:t>
            </a:r>
            <a:r>
              <a:rPr lang="en-US" sz="1100" i="1"/>
              <a:t> </a:t>
            </a:r>
            <a:r>
              <a:rPr lang="en-US" sz="1100" i="1" err="1"/>
              <a:t>المعلومات</a:t>
            </a:r>
            <a:r>
              <a:rPr lang="en-US" sz="1100" i="1"/>
              <a:t> </a:t>
            </a:r>
            <a:r>
              <a:rPr lang="en-US" sz="1100" i="1" err="1"/>
              <a:t>لإدارة</a:t>
            </a:r>
            <a:r>
              <a:rPr lang="en-US" sz="1100" i="1"/>
              <a:t> </a:t>
            </a:r>
            <a:r>
              <a:rPr lang="en-US" sz="1100" i="1" err="1"/>
              <a:t>حال</a:t>
            </a:r>
            <a:r>
              <a:rPr lang="ar-SA" sz="1100" i="1" err="1"/>
              <a:t>ة</a:t>
            </a:r>
            <a:r>
              <a:rPr lang="en-US" sz="1100" i="1"/>
              <a:t> </a:t>
            </a:r>
            <a:r>
              <a:rPr lang="en-US" sz="1100" i="1" err="1"/>
              <a:t>حماية</a:t>
            </a:r>
            <a:r>
              <a:rPr lang="en-US" sz="1100" i="1"/>
              <a:t> </a:t>
            </a:r>
            <a:r>
              <a:rPr lang="en-US" sz="1100" i="1" err="1"/>
              <a:t>الطفل</a:t>
            </a:r>
            <a:endParaRPr lang="en-US" sz="1100" i="1"/>
          </a:p>
          <a:p>
            <a:pPr algn="r">
              <a:lnSpc>
                <a:spcPct val="107000"/>
              </a:lnSpc>
            </a:pPr>
            <a:r>
              <a:rPr lang="ar-SA" sz="1100" b="1" i="1">
                <a:latin typeface="Calibri" panose="020F0502020204030204" pitchFamily="34" charset="0"/>
                <a:cs typeface="Calibri" panose="020F0502020204030204" pitchFamily="34" charset="0"/>
              </a:rPr>
              <a:t>فريق  نظام </a:t>
            </a:r>
            <a:r>
              <a:rPr lang="ar-SA" sz="1100" b="1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لحماية الطفل</a:t>
            </a:r>
            <a:r>
              <a:rPr lang="ar-SA" sz="1100" b="1" i="1">
                <a:latin typeface="Calibri" panose="020F0502020204030204" pitchFamily="34" charset="0"/>
                <a:cs typeface="Calibri" panose="020F0502020204030204" pitchFamily="34" charset="0"/>
              </a:rPr>
              <a:t> التقني                                 </a:t>
            </a:r>
            <a:endParaRPr lang="en-US" sz="1100" b="1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ينسق</a:t>
            </a:r>
            <a:r>
              <a:rPr lang="en-US" sz="1100" i="1"/>
              <a:t> </a:t>
            </a:r>
            <a:r>
              <a:rPr lang="en-US" sz="1100" i="1" err="1"/>
              <a:t>مشروع</a:t>
            </a:r>
            <a:r>
              <a:rPr lang="en-US" sz="1100" i="1"/>
              <a:t> </a:t>
            </a:r>
            <a:r>
              <a:rPr lang="ar-SA" sz="1100" i="1"/>
              <a:t>إدارة المعلومات</a:t>
            </a:r>
            <a:r>
              <a:rPr lang="en-US" sz="1100" i="1"/>
              <a:t> </a:t>
            </a:r>
            <a:r>
              <a:rPr lang="en-US" sz="1100" i="1" err="1"/>
              <a:t>العام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يطور</a:t>
            </a:r>
            <a:r>
              <a:rPr lang="en-US" sz="1100" i="1"/>
              <a:t> </a:t>
            </a:r>
            <a:r>
              <a:rPr lang="en-US" sz="1100" i="1" err="1"/>
              <a:t>برنامج</a:t>
            </a:r>
            <a:r>
              <a:rPr lang="en-US" sz="1100" i="1"/>
              <a:t> </a:t>
            </a:r>
            <a:r>
              <a:rPr lang="en-US" sz="1100" i="1" err="1"/>
              <a:t>قاعدة</a:t>
            </a:r>
            <a:r>
              <a:rPr lang="en-US" sz="1100" i="1"/>
              <a:t> </a:t>
            </a:r>
            <a:r>
              <a:rPr lang="en-US" sz="1100" i="1" err="1"/>
              <a:t>البيانات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يوفر</a:t>
            </a:r>
            <a:r>
              <a:rPr lang="en-US" sz="1100" i="1"/>
              <a:t> </a:t>
            </a:r>
            <a:r>
              <a:rPr lang="en-US" sz="1100" i="1" err="1"/>
              <a:t>دعم</a:t>
            </a:r>
            <a:r>
              <a:rPr lang="en-US" sz="1100" i="1"/>
              <a:t> </a:t>
            </a:r>
            <a:r>
              <a:rPr lang="en-US" sz="1100" i="1" err="1"/>
              <a:t>تكنولوجيا</a:t>
            </a:r>
            <a:r>
              <a:rPr lang="en-US" sz="1100" i="1"/>
              <a:t> </a:t>
            </a:r>
            <a:r>
              <a:rPr lang="en-US" sz="1100" i="1" err="1"/>
              <a:t>المعلومات</a:t>
            </a:r>
            <a:r>
              <a:rPr lang="en-US" sz="1100" i="1"/>
              <a:t> </a:t>
            </a:r>
            <a:r>
              <a:rPr lang="en-US" sz="1100" i="1" err="1"/>
              <a:t>والمكون</a:t>
            </a:r>
            <a:r>
              <a:rPr lang="en-US" sz="1100" i="1"/>
              <a:t> </a:t>
            </a:r>
            <a:r>
              <a:rPr lang="en-US" sz="1100" i="1" err="1"/>
              <a:t>الفني</a:t>
            </a:r>
            <a:r>
              <a:rPr lang="en-US" sz="1100" i="1"/>
              <a:t> </a:t>
            </a:r>
            <a:r>
              <a:rPr lang="ar-SA" sz="1100" i="1"/>
              <a:t>ل</a:t>
            </a:r>
            <a:r>
              <a:rPr lang="en-US" sz="1100" i="1" err="1"/>
              <a:t>بدء</a:t>
            </a:r>
            <a:r>
              <a:rPr lang="en-US" sz="1100" i="1"/>
              <a:t> </a:t>
            </a:r>
            <a:r>
              <a:rPr lang="ar-SA" sz="1100" i="1"/>
              <a:t>ال</a:t>
            </a:r>
            <a:r>
              <a:rPr lang="en-US" sz="1100" i="1" err="1"/>
              <a:t>تنفيذ</a:t>
            </a:r>
            <a:r>
              <a:rPr lang="en-US" sz="1100" i="1"/>
              <a:t> </a:t>
            </a:r>
            <a:endParaRPr lang="ar-SA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يقدم</a:t>
            </a:r>
            <a:r>
              <a:rPr lang="en-US" sz="1100" i="1"/>
              <a:t> </a:t>
            </a:r>
            <a:r>
              <a:rPr lang="en-US" sz="1100" i="1" err="1"/>
              <a:t>الدعم</a:t>
            </a:r>
            <a:r>
              <a:rPr lang="en-US" sz="1100" i="1"/>
              <a:t> </a:t>
            </a:r>
            <a:r>
              <a:rPr lang="en-US" sz="1100" i="1" err="1"/>
              <a:t>المستمر</a:t>
            </a:r>
            <a:r>
              <a:rPr lang="en-US" sz="1100" i="1"/>
              <a:t> </a:t>
            </a:r>
            <a:r>
              <a:rPr lang="en-US" sz="1100" i="1" err="1"/>
              <a:t>من</a:t>
            </a:r>
            <a:r>
              <a:rPr lang="en-US" sz="1100" i="1"/>
              <a:t> </a:t>
            </a:r>
            <a:r>
              <a:rPr lang="en-US" sz="1100" i="1" err="1"/>
              <a:t>خلال</a:t>
            </a:r>
            <a:r>
              <a:rPr lang="en-US" sz="1100" i="1"/>
              <a:t> </a:t>
            </a:r>
            <a:r>
              <a:rPr lang="en-US" sz="1100" i="1" err="1"/>
              <a:t>مكتب</a:t>
            </a:r>
            <a:r>
              <a:rPr lang="en-US" sz="1100" i="1"/>
              <a:t> </a:t>
            </a:r>
            <a:r>
              <a:rPr lang="en-US" sz="1100" i="1" err="1"/>
              <a:t>المساعدة</a:t>
            </a:r>
            <a:r>
              <a:rPr lang="ar-SA" sz="1100" i="1"/>
              <a:t> </a:t>
            </a:r>
            <a:r>
              <a:rPr lang="ar-SA" sz="1100" b="0" i="1">
                <a:latin typeface="Calibri" panose="020F0502020204030204" pitchFamily="34" charset="0"/>
                <a:cs typeface="Calibri" panose="020F0502020204030204" pitchFamily="34" charset="0"/>
              </a:rPr>
              <a:t>لنظام إدارة معلومات حماية الطفل </a:t>
            </a:r>
            <a:endParaRPr lang="en-US" sz="1100" b="0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FAC8617-0C25-A969-E072-C7CD68A3D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79773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تمرين تنشيطي</a:t>
            </a:r>
          </a:p>
          <a:p>
            <a:pPr algn="r" rtl="1"/>
            <a:r>
              <a:rPr lang="ar-SA"/>
              <a:t>اختيار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لعبة</a:t>
            </a:r>
            <a:r>
              <a:rPr lang="en-US"/>
              <a:t> </a:t>
            </a:r>
            <a:r>
              <a:rPr lang="en-US" err="1"/>
              <a:t>مناسبة</a:t>
            </a:r>
            <a:r>
              <a:rPr lang="en-US"/>
              <a:t> </a:t>
            </a:r>
            <a:r>
              <a:rPr lang="en-US" err="1"/>
              <a:t>لسياقك</a:t>
            </a:r>
            <a:r>
              <a:rPr lang="ar-SA" err="1"/>
              <a:t>م</a:t>
            </a:r>
            <a:r>
              <a:rPr lang="en-US"/>
              <a:t> </a:t>
            </a:r>
            <a:r>
              <a:rPr lang="en-US" err="1"/>
              <a:t>ولكن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كنت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الإلهام</a:t>
            </a:r>
            <a:r>
              <a:rPr lang="en-US"/>
              <a:t> ، </a:t>
            </a:r>
            <a:r>
              <a:rPr lang="en-US" err="1"/>
              <a:t>فيمكنك</a:t>
            </a:r>
            <a:r>
              <a:rPr lang="en-US"/>
              <a:t> </a:t>
            </a:r>
            <a:r>
              <a:rPr lang="en-US" err="1"/>
              <a:t>العثور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المزيد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الأمثلة</a:t>
            </a:r>
            <a:r>
              <a:rPr lang="ar-SA"/>
              <a:t> على </a:t>
            </a:r>
            <a:r>
              <a:rPr lang="en-US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هذا</a:t>
            </a:r>
            <a:r>
              <a:rPr lang="ar-SA">
                <a:solidFill>
                  <a:srgbClr val="026794"/>
                </a:solidFill>
              </a:rPr>
              <a:t> ال</a:t>
            </a:r>
            <a:r>
              <a:rPr lang="en-US" err="1"/>
              <a:t>موقع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إلكتروني</a:t>
            </a:r>
            <a:endParaRPr lang="en-US"/>
          </a:p>
          <a:p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8184E49-A816-FEFD-B073-94E220C62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5260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>
                <a:sym typeface="Helvetica Neue"/>
              </a:rPr>
              <a:t>شرح</a:t>
            </a:r>
            <a:endParaRPr lang="en-US" b="1">
              <a:sym typeface="Helvetica Neue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المهم</a:t>
            </a:r>
            <a:r>
              <a:rPr lang="en-US" i="1"/>
              <a:t> </a:t>
            </a:r>
            <a:r>
              <a:rPr lang="en-US" i="1" err="1"/>
              <a:t>تسليط</a:t>
            </a:r>
            <a:r>
              <a:rPr lang="en-US" i="1"/>
              <a:t> </a:t>
            </a:r>
            <a:r>
              <a:rPr lang="en-US" i="1" err="1"/>
              <a:t>الضوء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ميزات</a:t>
            </a:r>
            <a:r>
              <a:rPr lang="en-US" i="1"/>
              <a:t> </a:t>
            </a: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نظام إدارة معلومات حماية الطفل+</a:t>
            </a:r>
            <a:r>
              <a:rPr lang="en-US" sz="1200" i="1"/>
              <a:t> </a:t>
            </a:r>
            <a:r>
              <a:rPr lang="en-US" i="1" err="1"/>
              <a:t>الجديدة</a:t>
            </a:r>
            <a:endParaRPr lang="en-US" i="1"/>
          </a:p>
          <a:p>
            <a:pPr marL="171450" indent="-171450" algn="r" rt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err="1">
                <a:latin typeface="Calibri" panose="020F0502020204030204" pitchFamily="34" charset="0"/>
                <a:cs typeface="Calibri" panose="020F0502020204030204" pitchFamily="34" charset="0"/>
              </a:rPr>
              <a:t>يدعم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latin typeface="Calibri" panose="020F0502020204030204" pitchFamily="34" charset="0"/>
                <a:cs typeface="Calibri" panose="020F0502020204030204" pitchFamily="34" charset="0"/>
              </a:rPr>
              <a:t>عملية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إنه</a:t>
            </a:r>
            <a:r>
              <a:rPr lang="en-US" i="1"/>
              <a:t> </a:t>
            </a:r>
            <a:r>
              <a:rPr lang="en-US" i="1" err="1"/>
              <a:t>منظم</a:t>
            </a:r>
            <a:r>
              <a:rPr lang="en-US" i="1"/>
              <a:t> </a:t>
            </a:r>
            <a:r>
              <a:rPr lang="en-US" i="1" err="1"/>
              <a:t>لمتابعة</a:t>
            </a:r>
            <a:r>
              <a:rPr lang="en-US" i="1"/>
              <a:t> </a:t>
            </a:r>
            <a:r>
              <a:rPr lang="ar-SA" i="1"/>
              <a:t>سير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والمساعدة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توثيق</a:t>
            </a:r>
            <a:r>
              <a:rPr lang="en-US" i="1"/>
              <a:t> </a:t>
            </a:r>
            <a:r>
              <a:rPr lang="en-US" i="1" err="1"/>
              <a:t>عمليات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يعزز</a:t>
            </a:r>
            <a:r>
              <a:rPr lang="en-US" i="1"/>
              <a:t> </a:t>
            </a:r>
            <a:r>
              <a:rPr lang="en-US" i="1" err="1"/>
              <a:t>ممارسات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</a:t>
            </a:r>
            <a:r>
              <a:rPr lang="ar-SA" i="1" err="1"/>
              <a:t>ة</a:t>
            </a:r>
            <a:r>
              <a:rPr lang="en-US" i="1"/>
              <a:t> </a:t>
            </a:r>
            <a:r>
              <a:rPr lang="en-US" i="1" err="1"/>
              <a:t>الجيدة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يضمن</a:t>
            </a:r>
            <a:r>
              <a:rPr lang="en-US" i="1"/>
              <a:t> </a:t>
            </a:r>
            <a:r>
              <a:rPr lang="en-US" i="1" err="1"/>
              <a:t>التوثيق</a:t>
            </a:r>
            <a:r>
              <a:rPr lang="en-US" i="1"/>
              <a:t> </a:t>
            </a:r>
            <a:r>
              <a:rPr lang="en-US" i="1" err="1"/>
              <a:t>المناسب</a:t>
            </a:r>
            <a:r>
              <a:rPr lang="en-US" i="1"/>
              <a:t> </a:t>
            </a:r>
            <a:r>
              <a:rPr lang="en-US" i="1" err="1"/>
              <a:t>وفقًا</a:t>
            </a:r>
            <a:r>
              <a:rPr lang="en-US" i="1"/>
              <a:t> </a:t>
            </a:r>
            <a:r>
              <a:rPr lang="en-US" i="1" err="1"/>
              <a:t>لخطوات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ويخفف</a:t>
            </a:r>
            <a:r>
              <a:rPr lang="en-US" i="1"/>
              <a:t> </a:t>
            </a:r>
            <a:r>
              <a:rPr lang="en-US" i="1" err="1"/>
              <a:t>عبء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ويسهل</a:t>
            </a:r>
            <a:r>
              <a:rPr lang="en-US" i="1"/>
              <a:t> </a:t>
            </a:r>
            <a:r>
              <a:rPr lang="en-US" i="1" err="1"/>
              <a:t>الإحالات</a:t>
            </a:r>
            <a:r>
              <a:rPr lang="en-US" i="1"/>
              <a:t> </a:t>
            </a:r>
            <a:r>
              <a:rPr lang="en-US" i="1" err="1"/>
              <a:t>والتحويلات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مرن</a:t>
            </a:r>
            <a:r>
              <a:rPr lang="en-US" b="1" i="1"/>
              <a:t> </a:t>
            </a:r>
            <a:r>
              <a:rPr lang="en-US" b="1" i="1" err="1"/>
              <a:t>وقابل</a:t>
            </a:r>
            <a:r>
              <a:rPr lang="en-US" b="1" i="1"/>
              <a:t> </a:t>
            </a:r>
            <a:r>
              <a:rPr lang="en-US" b="1" i="1" err="1"/>
              <a:t>للتك</a:t>
            </a:r>
            <a:r>
              <a:rPr lang="ar-SA" b="1" i="1" err="1"/>
              <a:t>ي</a:t>
            </a:r>
            <a:r>
              <a:rPr lang="en-US" b="1" i="1" err="1"/>
              <a:t>يف</a:t>
            </a:r>
            <a:endParaRPr lang="en-US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تستوعب</a:t>
            </a:r>
            <a:r>
              <a:rPr lang="en-US" i="1"/>
              <a:t> </a:t>
            </a:r>
            <a:r>
              <a:rPr lang="en-US" i="1" err="1"/>
              <a:t>احتياجات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en-US" i="1"/>
              <a:t> </a:t>
            </a:r>
            <a:r>
              <a:rPr lang="en-US" i="1" err="1"/>
              <a:t>المختلفة</a:t>
            </a:r>
            <a:r>
              <a:rPr lang="en-US" i="1"/>
              <a:t> </a:t>
            </a:r>
            <a:r>
              <a:rPr lang="en-US" i="1" err="1"/>
              <a:t>ويمكن</a:t>
            </a:r>
            <a:r>
              <a:rPr lang="en-US" i="1"/>
              <a:t> </a:t>
            </a:r>
            <a:r>
              <a:rPr lang="en-US" i="1" err="1"/>
              <a:t>ت</a:t>
            </a:r>
            <a:r>
              <a:rPr lang="ar-SA" i="1"/>
              <a:t>عديلها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إعداد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تستوعب</a:t>
            </a:r>
            <a:r>
              <a:rPr lang="en-US" i="1"/>
              <a:t> </a:t>
            </a:r>
            <a:r>
              <a:rPr lang="en-US" i="1" err="1"/>
              <a:t>لغة</a:t>
            </a:r>
            <a:r>
              <a:rPr lang="en-US" i="1"/>
              <a:t> </a:t>
            </a:r>
            <a:r>
              <a:rPr lang="en-US" i="1" err="1"/>
              <a:t>مختلفة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لأخصائي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استخدام</a:t>
            </a:r>
            <a:r>
              <a:rPr lang="en-US" i="1"/>
              <a:t> </a:t>
            </a:r>
            <a:r>
              <a:rPr lang="en-US" i="1" err="1"/>
              <a:t>النظام</a:t>
            </a:r>
            <a:r>
              <a:rPr lang="en-US" i="1"/>
              <a:t> </a:t>
            </a:r>
            <a:r>
              <a:rPr lang="en-US" i="1" err="1"/>
              <a:t>الأساسي</a:t>
            </a:r>
            <a:r>
              <a:rPr lang="en-US" i="1"/>
              <a:t> </a:t>
            </a:r>
            <a:r>
              <a:rPr lang="en-US" i="1" err="1"/>
              <a:t>بلغته</a:t>
            </a:r>
            <a:r>
              <a:rPr lang="en-US" i="1"/>
              <a:t> </a:t>
            </a:r>
            <a:r>
              <a:rPr lang="en-US" i="1" err="1"/>
              <a:t>والمشرف</a:t>
            </a:r>
            <a:r>
              <a:rPr lang="en-US" i="1"/>
              <a:t> </a:t>
            </a:r>
            <a:r>
              <a:rPr lang="en-US" i="1" err="1"/>
              <a:t>بلغة</a:t>
            </a:r>
            <a:r>
              <a:rPr lang="en-US" i="1"/>
              <a:t> </a:t>
            </a:r>
            <a:r>
              <a:rPr lang="en-US" i="1" err="1"/>
              <a:t>أخرى</a:t>
            </a:r>
            <a:r>
              <a:rPr lang="en-US" i="1"/>
              <a:t> </a:t>
            </a:r>
            <a:r>
              <a:rPr lang="en-US" i="1" err="1"/>
              <a:t>والاطلاع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المعلومات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تم</a:t>
            </a:r>
            <a:r>
              <a:rPr lang="en-US" i="1"/>
              <a:t> </a:t>
            </a:r>
            <a:r>
              <a:rPr lang="en-US" i="1" err="1"/>
              <a:t>إدخالها</a:t>
            </a:r>
            <a:r>
              <a:rPr lang="en-US" i="1"/>
              <a:t> </a:t>
            </a:r>
            <a:r>
              <a:rPr lang="en-US" i="1" err="1"/>
              <a:t>بواسطة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بهذه</a:t>
            </a:r>
            <a:r>
              <a:rPr lang="en-US" i="1"/>
              <a:t> </a:t>
            </a:r>
            <a:r>
              <a:rPr lang="en-US" i="1" err="1"/>
              <a:t>اللغة</a:t>
            </a:r>
            <a:endParaRPr lang="en-US" i="1"/>
          </a:p>
          <a:p>
            <a:pPr marL="171450" indent="-171450" algn="r" rt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آمن بشكل شديد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جزء</a:t>
            </a:r>
            <a:r>
              <a:rPr lang="en-US" i="1"/>
              <a:t> </a:t>
            </a:r>
            <a:r>
              <a:rPr lang="en-US" i="1" err="1"/>
              <a:t>أساسي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تطوير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النظام</a:t>
            </a:r>
            <a:r>
              <a:rPr lang="en-US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i="1"/>
              <a:t>تم بناء</a:t>
            </a:r>
            <a:r>
              <a:rPr lang="ar-SA" b="0" i="1"/>
              <a:t> </a:t>
            </a:r>
            <a:r>
              <a:rPr lang="ar-SA" sz="1200" b="0" i="1">
                <a:latin typeface="Calibri" panose="020F0502020204030204" pitchFamily="34" charset="0"/>
                <a:cs typeface="Calibri" panose="020F0502020204030204" pitchFamily="34" charset="0"/>
              </a:rPr>
              <a:t>نظام إدارة معلومات حماية الطفل </a:t>
            </a:r>
            <a:r>
              <a:rPr lang="ar-SA" i="1"/>
              <a:t>في إطار آمن وقبل أن يتم اختباره ميدانيًا تم إجراء اختبارات التهديد.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1" i="1"/>
              <a:t>سهل</a:t>
            </a:r>
            <a:r>
              <a:rPr lang="en-US" b="1" i="1"/>
              <a:t> </a:t>
            </a:r>
            <a:r>
              <a:rPr lang="en-US" b="1" i="1" err="1"/>
              <a:t>الوصول</a:t>
            </a:r>
            <a:r>
              <a:rPr lang="ar-SA" b="1" i="1"/>
              <a:t> </a:t>
            </a:r>
            <a:r>
              <a:rPr lang="en-US" i="1" err="1"/>
              <a:t>متصل</a:t>
            </a:r>
            <a:r>
              <a:rPr lang="en-US" i="1"/>
              <a:t> </a:t>
            </a:r>
            <a:r>
              <a:rPr lang="en-US" i="1" err="1"/>
              <a:t>وغير</a:t>
            </a:r>
            <a:r>
              <a:rPr lang="en-US" i="1"/>
              <a:t> </a:t>
            </a:r>
            <a:r>
              <a:rPr lang="en-US" i="1" err="1"/>
              <a:t>متصل</a:t>
            </a:r>
            <a:r>
              <a:rPr lang="en-US" i="1"/>
              <a:t> </a:t>
            </a:r>
            <a:r>
              <a:rPr lang="en-US" i="1" err="1"/>
              <a:t>بالإنترنت</a:t>
            </a:r>
            <a:r>
              <a:rPr lang="en-US" i="1"/>
              <a:t> + </a:t>
            </a:r>
            <a:r>
              <a:rPr lang="en-US" i="1" err="1"/>
              <a:t>وعلى</a:t>
            </a:r>
            <a:r>
              <a:rPr lang="en-US" i="1"/>
              <a:t> </a:t>
            </a: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جهاز</a:t>
            </a:r>
            <a:r>
              <a:rPr lang="en-US" i="1"/>
              <a:t> </a:t>
            </a:r>
            <a:r>
              <a:rPr lang="ar-SA" i="1"/>
              <a:t>(</a:t>
            </a:r>
            <a:r>
              <a:rPr lang="en-US" i="1" err="1"/>
              <a:t>لمزيد</a:t>
            </a:r>
            <a:r>
              <a:rPr lang="en-US" i="1"/>
              <a:t> </a:t>
            </a:r>
            <a:r>
              <a:rPr lang="en-US" i="1" err="1"/>
              <a:t>حول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لاحقًا</a:t>
            </a:r>
            <a:r>
              <a:rPr lang="ar-SA" i="1"/>
              <a:t>)</a:t>
            </a:r>
            <a:endParaRPr lang="en-US" i="1"/>
          </a:p>
          <a:p>
            <a:pPr marL="171450" indent="-171450" algn="r" rt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err="1">
                <a:latin typeface="Calibri" panose="020F0502020204030204" pitchFamily="34" charset="0"/>
                <a:cs typeface="Calibri" panose="020F0502020204030204" pitchFamily="34" charset="0"/>
              </a:rPr>
              <a:t>الوصول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قائم على الأدوار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يعني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طاقم</a:t>
            </a:r>
            <a:r>
              <a:rPr lang="ar-SA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ar-SA" i="1" err="1"/>
              <a:t>ا</a:t>
            </a:r>
            <a:r>
              <a:rPr lang="en-US" i="1" err="1"/>
              <a:t>لحالة</a:t>
            </a:r>
            <a:r>
              <a:rPr lang="en-US" i="1"/>
              <a:t> </a:t>
            </a:r>
            <a:r>
              <a:rPr lang="en-US" i="1" err="1"/>
              <a:t>يمكنه</a:t>
            </a:r>
            <a:r>
              <a:rPr lang="en-US" i="1"/>
              <a:t> </a:t>
            </a:r>
            <a:r>
              <a:rPr lang="en-US" i="1" err="1"/>
              <a:t>رؤية</a:t>
            </a:r>
            <a:r>
              <a:rPr lang="en-US" i="1"/>
              <a:t> </a:t>
            </a:r>
            <a:r>
              <a:rPr lang="en-US" i="1" err="1"/>
              <a:t>حالاتهم</a:t>
            </a:r>
            <a:r>
              <a:rPr lang="en-US" i="1"/>
              <a:t> </a:t>
            </a:r>
            <a:r>
              <a:rPr lang="en-US" i="1" err="1"/>
              <a:t>فقط</a:t>
            </a:r>
            <a:r>
              <a:rPr lang="en-US" i="1"/>
              <a:t> </a:t>
            </a:r>
            <a:r>
              <a:rPr lang="en-US" i="1" err="1"/>
              <a:t>والمشرف</a:t>
            </a:r>
            <a:r>
              <a:rPr lang="en-US" i="1"/>
              <a:t> </a:t>
            </a:r>
            <a:r>
              <a:rPr lang="en-US" i="1" err="1"/>
              <a:t>فقط</a:t>
            </a:r>
            <a:r>
              <a:rPr lang="en-US" i="1"/>
              <a:t> </a:t>
            </a:r>
            <a:r>
              <a:rPr lang="ar-SA" i="1"/>
              <a:t>على </a:t>
            </a:r>
            <a:r>
              <a:rPr lang="en-US" i="1" err="1"/>
              <a:t>حالات</a:t>
            </a:r>
            <a:r>
              <a:rPr lang="en-US" i="1"/>
              <a:t> </a:t>
            </a:r>
            <a:r>
              <a:rPr lang="en-US" i="1" err="1"/>
              <a:t>تقاريرهم</a:t>
            </a:r>
            <a:r>
              <a:rPr lang="en-US" i="1"/>
              <a:t> </a:t>
            </a:r>
            <a:r>
              <a:rPr lang="en-US" i="1" err="1"/>
              <a:t>المباشرة</a:t>
            </a:r>
            <a:r>
              <a:rPr lang="en-US" i="1"/>
              <a:t> </a:t>
            </a:r>
            <a:r>
              <a:rPr lang="en-US" i="1" err="1"/>
              <a:t>والمنسق</a:t>
            </a:r>
            <a:r>
              <a:rPr lang="en-US" i="1"/>
              <a:t> </a:t>
            </a:r>
            <a:r>
              <a:rPr lang="en-US" i="1" err="1"/>
              <a:t>فقط</a:t>
            </a:r>
            <a:r>
              <a:rPr lang="en-US" i="1"/>
              <a:t> </a:t>
            </a:r>
            <a:r>
              <a:rPr lang="en-US" i="1" err="1"/>
              <a:t>يجمع</a:t>
            </a:r>
            <a:r>
              <a:rPr lang="en-US" i="1"/>
              <a:t> </a:t>
            </a:r>
            <a:r>
              <a:rPr lang="en-US" i="1" err="1"/>
              <a:t>المعلومات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أفضل</a:t>
            </a:r>
            <a:r>
              <a:rPr lang="en-US" i="1"/>
              <a:t> </a:t>
            </a:r>
            <a:r>
              <a:rPr lang="en-US" i="1" err="1"/>
              <a:t>استجابة</a:t>
            </a:r>
            <a:r>
              <a:rPr lang="en-US" i="1"/>
              <a:t> </a:t>
            </a:r>
            <a:r>
              <a:rPr lang="en-US" i="1" err="1"/>
              <a:t>لمبدأ</a:t>
            </a:r>
            <a:r>
              <a:rPr lang="en-US" i="1"/>
              <a:t> "</a:t>
            </a:r>
            <a:r>
              <a:rPr lang="en-US" i="1" err="1"/>
              <a:t>الحاجة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المعرفة</a:t>
            </a:r>
            <a:r>
              <a:rPr lang="en-US" i="1"/>
              <a:t>"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سنناقش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لاحقًا</a:t>
            </a:r>
            <a:r>
              <a:rPr lang="en-US" i="1"/>
              <a:t> </a:t>
            </a:r>
            <a:r>
              <a:rPr lang="en-US" i="1" err="1"/>
              <a:t>بالتفصيل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دعم</a:t>
            </a:r>
            <a:r>
              <a:rPr lang="en-US" b="1" i="1"/>
              <a:t> </a:t>
            </a:r>
            <a:r>
              <a:rPr lang="en-US" b="1" i="1" err="1"/>
              <a:t>الإشراف</a:t>
            </a:r>
            <a:r>
              <a:rPr lang="en-US" b="1" i="1"/>
              <a:t> </a:t>
            </a:r>
            <a:r>
              <a:rPr lang="en-US" b="1" i="1" err="1"/>
              <a:t>والمراقبة</a:t>
            </a:r>
            <a:endParaRPr lang="en-US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يدعم</a:t>
            </a:r>
            <a:r>
              <a:rPr lang="en-US" i="1"/>
              <a:t> </a:t>
            </a:r>
            <a:r>
              <a:rPr lang="en-US" i="1" err="1"/>
              <a:t>الإشراف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وكذلك</a:t>
            </a:r>
            <a:r>
              <a:rPr lang="en-US" i="1"/>
              <a:t> </a:t>
            </a:r>
            <a:r>
              <a:rPr lang="en-US" i="1" err="1"/>
              <a:t>مراقبة</a:t>
            </a:r>
            <a:r>
              <a:rPr lang="en-US" i="1"/>
              <a:t> </a:t>
            </a:r>
            <a:r>
              <a:rPr lang="en-US" i="1" err="1"/>
              <a:t>جودة</a:t>
            </a:r>
            <a:r>
              <a:rPr lang="en-US" i="1"/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بر</a:t>
            </a:r>
            <a:r>
              <a:rPr lang="ar-SA" sz="1200">
                <a:latin typeface="Arial" panose="020B0604020202020204" pitchFamily="34" charset="0"/>
                <a:cs typeface="Arial" panose="020B0604020202020204" pitchFamily="34" charset="0"/>
              </a:rPr>
              <a:t>امج إدارة الحالة.  </a:t>
            </a:r>
            <a:r>
              <a:rPr lang="en-US" i="1" err="1"/>
              <a:t>تم</a:t>
            </a:r>
            <a:r>
              <a:rPr lang="en-US" i="1"/>
              <a:t> </a:t>
            </a:r>
            <a:r>
              <a:rPr lang="en-US" i="1" err="1"/>
              <a:t>تخصيص</a:t>
            </a:r>
            <a:r>
              <a:rPr lang="en-US" i="1"/>
              <a:t> </a:t>
            </a:r>
            <a:r>
              <a:rPr lang="en-US" i="1" err="1"/>
              <a:t>الجلستين</a:t>
            </a:r>
            <a:r>
              <a:rPr lang="en-US" i="1"/>
              <a:t> </a:t>
            </a:r>
            <a:r>
              <a:rPr lang="ar-SA" i="1"/>
              <a:t>٤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en-US" i="1"/>
              <a:t> </a:t>
            </a:r>
            <a:r>
              <a:rPr lang="ar-SA" i="1"/>
              <a:t>٥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التدريب</a:t>
            </a:r>
            <a:r>
              <a:rPr lang="en-US" i="1"/>
              <a:t> </a:t>
            </a:r>
            <a:r>
              <a:rPr lang="en-US" i="1" err="1"/>
              <a:t>لهذا</a:t>
            </a:r>
            <a:r>
              <a:rPr lang="en-US" i="1"/>
              <a:t> </a:t>
            </a:r>
            <a:r>
              <a:rPr lang="en-US" i="1" err="1"/>
              <a:t>الغرض</a:t>
            </a:r>
            <a:r>
              <a:rPr lang="en-US" i="1"/>
              <a:t>.</a:t>
            </a:r>
          </a:p>
          <a:p>
            <a:pPr marL="0" algn="r" defTabSz="914400" rtl="1" eaLnBrk="1" latinLnBrk="0" hangingPunct="1"/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D24EAF4-5E2E-6F7F-A13F-03FABD41A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846972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التكي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السياق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قدم</a:t>
            </a:r>
            <a:r>
              <a:rPr lang="en-US"/>
              <a:t> </a:t>
            </a:r>
            <a:r>
              <a:rPr lang="en-US" err="1"/>
              <a:t>نظرة</a:t>
            </a:r>
            <a:r>
              <a:rPr lang="en-US"/>
              <a:t> </a:t>
            </a:r>
            <a:r>
              <a:rPr lang="en-US" err="1"/>
              <a:t>عامة</a:t>
            </a:r>
            <a:r>
              <a:rPr lang="en-US"/>
              <a:t> </a:t>
            </a:r>
            <a:r>
              <a:rPr lang="en-US" err="1"/>
              <a:t>عن</a:t>
            </a:r>
            <a:r>
              <a:rPr lang="en-US"/>
              <a:t> </a:t>
            </a:r>
            <a:r>
              <a:rPr lang="en-US" err="1"/>
              <a:t>طريقة</a:t>
            </a:r>
            <a:r>
              <a:rPr lang="en-US"/>
              <a:t> </a:t>
            </a:r>
            <a:r>
              <a:rPr lang="en-US" err="1"/>
              <a:t>عمل</a:t>
            </a:r>
            <a:r>
              <a:rPr lang="en-US"/>
              <a:t> </a:t>
            </a:r>
            <a:r>
              <a:rPr lang="en-US" err="1"/>
              <a:t>الأدوار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سياقك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يمكن العثور على القائمة الكاملة للأدوار وال</a:t>
            </a:r>
            <a:r>
              <a:rPr lang="ar-SA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موافقات</a:t>
            </a:r>
            <a:r>
              <a:rPr lang="en-US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الخاصة بهم هنا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يرجى</a:t>
            </a:r>
            <a:r>
              <a:rPr lang="en-US"/>
              <a:t> </a:t>
            </a:r>
            <a:r>
              <a:rPr lang="en-US" err="1"/>
              <a:t>الاتصال</a:t>
            </a:r>
            <a:r>
              <a:rPr lang="en-US"/>
              <a:t> </a:t>
            </a:r>
            <a:r>
              <a:rPr lang="ar-SA"/>
              <a:t>مع ال</a:t>
            </a:r>
            <a:r>
              <a:rPr lang="en-US" err="1"/>
              <a:t>لجنة</a:t>
            </a:r>
            <a:r>
              <a:rPr lang="en-US"/>
              <a:t> </a:t>
            </a:r>
            <a:r>
              <a:rPr lang="en-US" err="1"/>
              <a:t>التوجيه</a:t>
            </a:r>
            <a:r>
              <a:rPr lang="ar-SA" err="1"/>
              <a:t>ية</a:t>
            </a:r>
            <a:r>
              <a:rPr lang="ar-SA"/>
              <a:t> ل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كنت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دعم</a:t>
            </a:r>
            <a:endParaRPr lang="en-US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algn="r" rtl="1"/>
            <a:r>
              <a:rPr lang="ar-SA"/>
              <a:t>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الأدوار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شخص</a:t>
            </a:r>
            <a:r>
              <a:rPr lang="en-US" i="1"/>
              <a:t> </a:t>
            </a:r>
            <a:r>
              <a:rPr lang="en-US" i="1" err="1"/>
              <a:t>يصل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  <a:r>
              <a:rPr lang="en-US" i="1" err="1"/>
              <a:t>سيكون</a:t>
            </a:r>
            <a:r>
              <a:rPr lang="en-US" i="1"/>
              <a:t> </a:t>
            </a:r>
            <a:r>
              <a:rPr lang="en-US" i="1" err="1"/>
              <a:t>له</a:t>
            </a:r>
            <a:r>
              <a:rPr lang="en-US" i="1"/>
              <a:t> </a:t>
            </a:r>
            <a:r>
              <a:rPr lang="en-US" i="1" err="1"/>
              <a:t>دور</a:t>
            </a:r>
            <a:r>
              <a:rPr lang="ar-SA" i="1"/>
              <a:t>، </a:t>
            </a:r>
            <a:r>
              <a:rPr lang="en-US" i="1" err="1"/>
              <a:t>مثل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ar-SA" i="1"/>
              <a:t>ال</a:t>
            </a:r>
            <a:r>
              <a:rPr lang="en-US" i="1" err="1"/>
              <a:t>حالة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ar-SA" i="1"/>
              <a:t>ال</a:t>
            </a:r>
            <a:r>
              <a:rPr lang="en-US" i="1" err="1"/>
              <a:t>مشرف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كل</a:t>
            </a:r>
            <a:r>
              <a:rPr lang="en-US" i="1"/>
              <a:t> </a:t>
            </a:r>
            <a:r>
              <a:rPr lang="en-US" i="1" err="1"/>
              <a:t>دور</a:t>
            </a:r>
            <a:r>
              <a:rPr lang="en-US" i="1"/>
              <a:t> </a:t>
            </a:r>
            <a:r>
              <a:rPr lang="en-US" i="1" err="1"/>
              <a:t>له</a:t>
            </a:r>
            <a:r>
              <a:rPr lang="en-US" i="1"/>
              <a:t> </a:t>
            </a:r>
            <a:r>
              <a:rPr lang="ar-SA" i="1"/>
              <a:t>موافقات </a:t>
            </a:r>
            <a:r>
              <a:rPr lang="en-US" i="1" err="1"/>
              <a:t>محددة</a:t>
            </a:r>
            <a:r>
              <a:rPr lang="en-US" i="1"/>
              <a:t> </a:t>
            </a:r>
            <a:r>
              <a:rPr lang="en-US" i="1" err="1"/>
              <a:t>تسمح</a:t>
            </a:r>
            <a:r>
              <a:rPr lang="en-US" i="1"/>
              <a:t> </a:t>
            </a:r>
            <a:r>
              <a:rPr lang="en-US" i="1" err="1"/>
              <a:t>لهم</a:t>
            </a:r>
            <a:r>
              <a:rPr lang="en-US" i="1"/>
              <a:t> </a:t>
            </a:r>
            <a:r>
              <a:rPr lang="en-US" i="1" err="1"/>
              <a:t>ب</a:t>
            </a:r>
            <a:r>
              <a:rPr lang="ar-SA" i="1"/>
              <a:t>رؤية </a:t>
            </a:r>
            <a:r>
              <a:rPr lang="en-US" i="1"/>
              <a:t> </a:t>
            </a:r>
            <a:r>
              <a:rPr lang="en-US" i="1" err="1"/>
              <a:t>الحالات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تكون</a:t>
            </a:r>
            <a:r>
              <a:rPr lang="en-US" i="1"/>
              <a:t> </a:t>
            </a:r>
            <a:r>
              <a:rPr lang="en-US" i="1" err="1"/>
              <a:t>خاصة</a:t>
            </a:r>
            <a:r>
              <a:rPr lang="en-US" i="1"/>
              <a:t> </a:t>
            </a:r>
            <a:r>
              <a:rPr lang="en-US" i="1" err="1"/>
              <a:t>بهم</a:t>
            </a:r>
            <a:r>
              <a:rPr lang="en-US" i="1"/>
              <a:t>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داخل</a:t>
            </a:r>
            <a:r>
              <a:rPr lang="en-US" i="1"/>
              <a:t> </a:t>
            </a:r>
            <a:r>
              <a:rPr lang="en-US" i="1" err="1"/>
              <a:t>فريقهم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تحدد</a:t>
            </a:r>
            <a:r>
              <a:rPr lang="en-US" i="1"/>
              <a:t> </a:t>
            </a: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</a:t>
            </a:r>
            <a:r>
              <a:rPr lang="ar-SA" i="1"/>
              <a:t>موافقات</a:t>
            </a:r>
            <a:r>
              <a:rPr lang="en-US" i="1"/>
              <a:t> </a:t>
            </a:r>
            <a:r>
              <a:rPr lang="en-US" i="1" err="1"/>
              <a:t>الوظيفة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يمكنهم</a:t>
            </a:r>
            <a:r>
              <a:rPr lang="en-US" i="1"/>
              <a:t> </a:t>
            </a:r>
            <a:r>
              <a:rPr lang="en-US" i="1" err="1"/>
              <a:t>الوصول</a:t>
            </a:r>
            <a:r>
              <a:rPr lang="en-US" i="1"/>
              <a:t> </a:t>
            </a:r>
            <a:r>
              <a:rPr lang="en-US" i="1" err="1"/>
              <a:t>إليها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مثال</a:t>
            </a:r>
            <a:r>
              <a:rPr lang="en-US" i="1"/>
              <a:t>  </a:t>
            </a:r>
            <a:r>
              <a:rPr lang="en-US" i="1" err="1"/>
              <a:t>الشرائح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منطقتان</a:t>
            </a:r>
            <a:r>
              <a:rPr lang="ar-SA" i="1"/>
              <a:t> </a:t>
            </a:r>
            <a:r>
              <a:rPr lang="ar-SA" i="0"/>
              <a:t>( بنفسجي</a:t>
            </a:r>
            <a:r>
              <a:rPr lang="en-US" i="0"/>
              <a:t> </a:t>
            </a:r>
            <a:r>
              <a:rPr lang="en-US" i="0" err="1"/>
              <a:t>وأخضر</a:t>
            </a:r>
            <a:r>
              <a:rPr lang="en-US" i="0"/>
              <a:t>)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منهما</a:t>
            </a:r>
            <a:r>
              <a:rPr lang="en-US" i="1"/>
              <a:t> </a:t>
            </a:r>
            <a:r>
              <a:rPr lang="en-US" i="1" err="1"/>
              <a:t>مشرف</a:t>
            </a:r>
            <a:r>
              <a:rPr lang="en-US" i="1"/>
              <a:t> </a:t>
            </a:r>
            <a:r>
              <a:rPr lang="en-US" i="1" err="1"/>
              <a:t>واحد</a:t>
            </a:r>
            <a:r>
              <a:rPr lang="en-US" i="1"/>
              <a:t> </a:t>
            </a:r>
            <a:r>
              <a:rPr lang="en-US" i="1" err="1"/>
              <a:t>م</a:t>
            </a:r>
            <a:r>
              <a:rPr lang="ar-SA" i="1" err="1"/>
              <a:t>ع</a:t>
            </a:r>
            <a:r>
              <a:rPr lang="en-US" i="1"/>
              <a:t> </a:t>
            </a:r>
            <a:r>
              <a:rPr lang="ar-SA" i="1"/>
              <a:t>٣</a:t>
            </a: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أخصائيي حالة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/>
              <a:t>تضم</a:t>
            </a:r>
            <a:r>
              <a:rPr lang="en-US" i="1"/>
              <a:t> </a:t>
            </a:r>
            <a:r>
              <a:rPr lang="en-US" i="1" err="1"/>
              <a:t>كل</a:t>
            </a:r>
            <a:r>
              <a:rPr lang="en-US" i="1"/>
              <a:t> </a:t>
            </a:r>
            <a:r>
              <a:rPr lang="en-US" i="1" err="1"/>
              <a:t>وكالة</a:t>
            </a:r>
            <a:r>
              <a:rPr lang="en-US" i="1"/>
              <a:t> </a:t>
            </a:r>
            <a:r>
              <a:rPr lang="en-US" i="1" err="1"/>
              <a:t>مجموعة</a:t>
            </a:r>
            <a:r>
              <a:rPr lang="en-US" i="1"/>
              <a:t> </a:t>
            </a:r>
            <a:r>
              <a:rPr lang="en-US" i="1" err="1"/>
              <a:t>مستخدمين</a:t>
            </a:r>
            <a:r>
              <a:rPr lang="en-US" i="1"/>
              <a:t> </a:t>
            </a:r>
            <a:r>
              <a:rPr lang="en-US" i="1" err="1"/>
              <a:t>واحدة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منها</a:t>
            </a:r>
            <a:r>
              <a:rPr lang="en-US" i="1"/>
              <a:t> </a:t>
            </a:r>
            <a:r>
              <a:rPr lang="en-US" i="1" err="1"/>
              <a:t>مدير</a:t>
            </a:r>
            <a:r>
              <a:rPr lang="en-US" i="1"/>
              <a:t> </a:t>
            </a:r>
            <a:r>
              <a:rPr lang="en-US" i="1" err="1"/>
              <a:t>واحد</a:t>
            </a:r>
            <a:r>
              <a:rPr lang="en-US" i="1"/>
              <a:t> </a:t>
            </a:r>
            <a:r>
              <a:rPr lang="en-US" i="1" err="1"/>
              <a:t>م</a:t>
            </a:r>
            <a:r>
              <a:rPr lang="ar-SA" i="1" err="1"/>
              <a:t>ع</a:t>
            </a:r>
            <a:r>
              <a:rPr lang="en-US" i="1"/>
              <a:t> </a:t>
            </a:r>
            <a:r>
              <a:rPr lang="ar-SA" i="1"/>
              <a:t>٣</a:t>
            </a: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أخصائيي حالة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تضمن</a:t>
            </a:r>
            <a:r>
              <a:rPr lang="en-US" i="1"/>
              <a:t> </a:t>
            </a:r>
            <a:r>
              <a:rPr lang="en-US" i="1" err="1"/>
              <a:t>المجموعة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تعمل</a:t>
            </a:r>
            <a:r>
              <a:rPr lang="en-US" i="1"/>
              <a:t> </a:t>
            </a:r>
            <a:r>
              <a:rPr lang="en-US" i="1" err="1"/>
              <a:t>معًا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المشرف</a:t>
            </a:r>
            <a:r>
              <a:rPr lang="en-US" i="1"/>
              <a:t> </a:t>
            </a:r>
            <a:r>
              <a:rPr lang="en-US" i="1" err="1"/>
              <a:t>يرى</a:t>
            </a:r>
            <a:r>
              <a:rPr lang="en-US" i="1"/>
              <a:t> </a:t>
            </a:r>
            <a:r>
              <a:rPr lang="en-US" i="1" err="1"/>
              <a:t>فقط</a:t>
            </a:r>
            <a:r>
              <a:rPr lang="en-US" i="1"/>
              <a:t> </a:t>
            </a:r>
            <a:r>
              <a:rPr lang="en-US" i="1" err="1"/>
              <a:t>حالات</a:t>
            </a:r>
            <a:r>
              <a:rPr lang="en-US" i="1"/>
              <a:t> </a:t>
            </a:r>
            <a:r>
              <a:rPr lang="en-US" i="1" err="1"/>
              <a:t>ال</a:t>
            </a:r>
            <a:r>
              <a:rPr lang="ar-SA" i="1"/>
              <a:t>أخصائيين</a:t>
            </a:r>
            <a:r>
              <a:rPr lang="en-US" i="1"/>
              <a:t> </a:t>
            </a:r>
            <a:r>
              <a:rPr lang="en-US" i="1" err="1"/>
              <a:t>داخل</a:t>
            </a:r>
            <a:r>
              <a:rPr lang="en-US" i="1"/>
              <a:t> </a:t>
            </a:r>
            <a:r>
              <a:rPr lang="en-US" i="1" err="1"/>
              <a:t>فريقهم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عندما</a:t>
            </a:r>
            <a:r>
              <a:rPr lang="en-US" i="1"/>
              <a:t> </a:t>
            </a:r>
            <a:r>
              <a:rPr lang="en-US" i="1" err="1"/>
              <a:t>يرسل</a:t>
            </a:r>
            <a:r>
              <a:rPr lang="en-US" i="1"/>
              <a:t> </a:t>
            </a: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ar-SA" i="1"/>
              <a:t>ال</a:t>
            </a:r>
            <a:r>
              <a:rPr lang="en-US" i="1" err="1"/>
              <a:t>حالة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الفريق</a:t>
            </a:r>
            <a:r>
              <a:rPr lang="en-US" i="1"/>
              <a:t> </a:t>
            </a:r>
            <a:r>
              <a:rPr lang="en-US" i="1" err="1"/>
              <a:t>موافقة</a:t>
            </a:r>
            <a:r>
              <a:rPr lang="ar-SA" i="1"/>
              <a:t>، </a:t>
            </a:r>
            <a:r>
              <a:rPr lang="en-US" i="1" err="1"/>
              <a:t>فإنها</a:t>
            </a:r>
            <a:r>
              <a:rPr lang="en-US" i="1"/>
              <a:t> </a:t>
            </a:r>
            <a:r>
              <a:rPr lang="en-US" i="1" err="1"/>
              <a:t>تذهب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المشرف</a:t>
            </a:r>
            <a:r>
              <a:rPr lang="en-US" i="1"/>
              <a:t> </a:t>
            </a:r>
            <a:r>
              <a:rPr lang="en-US" i="1" err="1"/>
              <a:t>الصحيح</a:t>
            </a:r>
            <a:endParaRPr lang="en-US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SA" i="1"/>
              <a:t>موافقات </a:t>
            </a:r>
            <a:r>
              <a:rPr lang="en-US" i="1" err="1"/>
              <a:t>ال</a:t>
            </a:r>
            <a:r>
              <a:rPr lang="ar-SA" i="1"/>
              <a:t>أدوار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أخصائي</a:t>
            </a:r>
            <a:r>
              <a:rPr lang="en-US" i="1"/>
              <a:t> </a:t>
            </a:r>
            <a:r>
              <a:rPr lang="en-US" i="1" err="1"/>
              <a:t>حالة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يرى</a:t>
            </a:r>
            <a:r>
              <a:rPr lang="en-US" i="1"/>
              <a:t> </a:t>
            </a:r>
            <a:r>
              <a:rPr lang="en-US" i="1" err="1"/>
              <a:t>حالاته</a:t>
            </a:r>
            <a:r>
              <a:rPr lang="en-US" i="1"/>
              <a:t> </a:t>
            </a:r>
            <a:r>
              <a:rPr lang="en-US" i="1" err="1"/>
              <a:t>الخاصة</a:t>
            </a:r>
            <a:r>
              <a:rPr lang="en-US" i="1"/>
              <a:t> </a:t>
            </a:r>
            <a:r>
              <a:rPr lang="en-US" i="1" err="1"/>
              <a:t>فقط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مشرف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مجموعة</a:t>
            </a:r>
            <a:r>
              <a:rPr lang="en-US" i="1"/>
              <a:t> </a:t>
            </a:r>
            <a:r>
              <a:rPr lang="en-US" i="1" err="1"/>
              <a:t>المستخدمين</a:t>
            </a:r>
            <a:r>
              <a:rPr lang="en-US" i="1"/>
              <a:t> </a:t>
            </a:r>
            <a:r>
              <a:rPr lang="en-US" i="1" err="1"/>
              <a:t>فقط</a:t>
            </a:r>
            <a:r>
              <a:rPr lang="en-US" i="1"/>
              <a:t> </a:t>
            </a:r>
            <a:r>
              <a:rPr lang="en-US" i="1" err="1"/>
              <a:t>رؤية</a:t>
            </a:r>
            <a:r>
              <a:rPr lang="en-US" i="1"/>
              <a:t> </a:t>
            </a:r>
            <a:r>
              <a:rPr lang="en-US" i="1" err="1"/>
              <a:t>حالات</a:t>
            </a:r>
            <a:r>
              <a:rPr lang="en-US" i="1"/>
              <a:t> </a:t>
            </a:r>
            <a:r>
              <a:rPr lang="en-US" i="1" err="1"/>
              <a:t>أخصائيي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يمكن</a:t>
            </a:r>
            <a:r>
              <a:rPr lang="en-US" i="0"/>
              <a:t> </a:t>
            </a:r>
            <a:r>
              <a:rPr lang="ar-SA" i="0"/>
              <a:t>لل</a:t>
            </a:r>
            <a:r>
              <a:rPr lang="ar-SA" sz="1200" i="0">
                <a:latin typeface="Calibri" panose="020F0502020204030204" pitchFamily="34" charset="0"/>
                <a:cs typeface="Calibri" panose="020F0502020204030204" pitchFamily="34" charset="0"/>
              </a:rPr>
              <a:t>مشرف ال</a:t>
            </a: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إداري</a:t>
            </a:r>
            <a:r>
              <a:rPr lang="ar-SA" sz="12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/>
              <a:t>باعتباره</a:t>
            </a:r>
            <a:r>
              <a:rPr lang="en-US" i="1"/>
              <a:t> </a:t>
            </a:r>
            <a:r>
              <a:rPr lang="en-US" i="1" err="1"/>
              <a:t>المستخدم</a:t>
            </a:r>
            <a:r>
              <a:rPr lang="en-US" i="1"/>
              <a:t> </a:t>
            </a:r>
            <a:r>
              <a:rPr lang="en-US" i="1" err="1"/>
              <a:t>المصرح</a:t>
            </a:r>
            <a:r>
              <a:rPr lang="ar-SA" i="1"/>
              <a:t> له بالاطلاع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جميع</a:t>
            </a:r>
            <a:r>
              <a:rPr lang="en-US" i="1"/>
              <a:t> </a:t>
            </a:r>
            <a:r>
              <a:rPr lang="en-US" i="0" err="1"/>
              <a:t>الحالات</a:t>
            </a:r>
            <a:r>
              <a:rPr lang="en-US" i="0"/>
              <a:t> </a:t>
            </a:r>
            <a:r>
              <a:rPr lang="ar-SA" i="0"/>
              <a:t>ل</a:t>
            </a:r>
            <a:r>
              <a:rPr lang="ar-SA" i="0">
                <a:latin typeface="Calibri" panose="020F0502020204030204" pitchFamily="34" charset="0"/>
                <a:cs typeface="Calibri" panose="020F0502020204030204" pitchFamily="34" charset="0"/>
              </a:rPr>
              <a:t>نظام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لحماية الطفل+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err="1"/>
              <a:t>لإعداد</a:t>
            </a:r>
            <a:r>
              <a:rPr lang="en-US" i="1"/>
              <a:t> </a:t>
            </a:r>
            <a:r>
              <a:rPr lang="en-US" i="1" err="1"/>
              <a:t>المستخدمين</a:t>
            </a:r>
            <a:r>
              <a:rPr lang="en-US" i="1"/>
              <a:t> </a:t>
            </a:r>
            <a:r>
              <a:rPr lang="en-US" i="1" err="1"/>
              <a:t>وتغيير</a:t>
            </a:r>
            <a:r>
              <a:rPr lang="en-US" i="1"/>
              <a:t> </a:t>
            </a:r>
            <a:r>
              <a:rPr lang="en-US" i="1" err="1"/>
              <a:t>النماذج</a:t>
            </a:r>
            <a:r>
              <a:rPr lang="en-US" i="1"/>
              <a:t> </a:t>
            </a:r>
            <a:r>
              <a:rPr lang="en-US" i="1" err="1"/>
              <a:t>واستكشاف</a:t>
            </a:r>
            <a:r>
              <a:rPr lang="en-US" i="1"/>
              <a:t> </a:t>
            </a:r>
            <a:r>
              <a:rPr lang="en-US" i="1" err="1"/>
              <a:t>الأخطاء</a:t>
            </a:r>
            <a:r>
              <a:rPr lang="en-US" i="1"/>
              <a:t> </a:t>
            </a:r>
            <a:r>
              <a:rPr lang="en-US" i="1" err="1"/>
              <a:t>وإصلاحها</a:t>
            </a:r>
            <a:r>
              <a:rPr lang="en-US" i="1"/>
              <a:t> </a:t>
            </a:r>
            <a:r>
              <a:rPr lang="en-US" i="1" err="1"/>
              <a:t>وما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ذلك</a:t>
            </a:r>
            <a:r>
              <a:rPr lang="en-US" i="1"/>
              <a:t>) </a:t>
            </a:r>
            <a:r>
              <a:rPr lang="en-US" i="1" err="1"/>
              <a:t>إذا</a:t>
            </a:r>
            <a:r>
              <a:rPr lang="en-US" i="1"/>
              <a:t> </a:t>
            </a:r>
            <a:r>
              <a:rPr lang="en-US" i="1" err="1"/>
              <a:t>وافق</a:t>
            </a:r>
            <a:r>
              <a:rPr lang="en-US" i="1"/>
              <a:t> </a:t>
            </a:r>
            <a:r>
              <a:rPr lang="en-US" i="1" err="1"/>
              <a:t>الشركاء</a:t>
            </a:r>
            <a:r>
              <a:rPr lang="en-US" i="1"/>
              <a:t> </a:t>
            </a:r>
            <a:r>
              <a:rPr lang="en-US" i="1" err="1"/>
              <a:t>المشتركون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ذلك</a:t>
            </a:r>
            <a:r>
              <a:rPr lang="en-US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يعني</a:t>
            </a:r>
            <a:r>
              <a:rPr lang="en-US" i="1"/>
              <a:t> </a:t>
            </a:r>
            <a:r>
              <a:rPr lang="en-US" i="1" err="1"/>
              <a:t>أنه</a:t>
            </a:r>
            <a:r>
              <a:rPr lang="en-US" i="1"/>
              <a:t> </a:t>
            </a: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إعداد</a:t>
            </a:r>
            <a:r>
              <a:rPr lang="en-US" i="1"/>
              <a:t> </a:t>
            </a:r>
            <a:r>
              <a:rPr lang="en-US" i="1" err="1"/>
              <a:t>النظام</a:t>
            </a:r>
            <a:r>
              <a:rPr lang="en-US" i="1"/>
              <a:t> </a:t>
            </a:r>
            <a:r>
              <a:rPr lang="en-US" i="1" err="1"/>
              <a:t>بحيث</a:t>
            </a:r>
            <a:r>
              <a:rPr lang="en-US" i="1"/>
              <a:t> </a:t>
            </a:r>
            <a:r>
              <a:rPr lang="en-US" i="1" err="1"/>
              <a:t>يمكن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مستخدم</a:t>
            </a:r>
            <a:r>
              <a:rPr lang="en-US" i="1"/>
              <a:t> </a:t>
            </a:r>
            <a:r>
              <a:rPr lang="en-US" i="1" err="1"/>
              <a:t>رؤية</a:t>
            </a:r>
            <a:r>
              <a:rPr lang="en-US" i="1"/>
              <a:t> </a:t>
            </a:r>
            <a:r>
              <a:rPr lang="en-US" i="1" err="1"/>
              <a:t>ما</a:t>
            </a:r>
            <a:r>
              <a:rPr lang="en-US" i="1"/>
              <a:t> </a:t>
            </a:r>
            <a:r>
              <a:rPr lang="en-US" i="1" err="1"/>
              <a:t>يحتاج</a:t>
            </a:r>
            <a:r>
              <a:rPr lang="en-US" i="1"/>
              <a:t> </a:t>
            </a:r>
            <a:r>
              <a:rPr lang="en-US" i="1" err="1"/>
              <a:t>إليه</a:t>
            </a:r>
            <a:r>
              <a:rPr lang="en-US" i="1"/>
              <a:t> </a:t>
            </a:r>
            <a:r>
              <a:rPr lang="en-US" i="1" err="1"/>
              <a:t>فقط</a:t>
            </a:r>
            <a:r>
              <a:rPr lang="en-US" i="1"/>
              <a:t> </a:t>
            </a:r>
            <a:r>
              <a:rPr lang="en-US" i="1" err="1"/>
              <a:t>لزيادة</a:t>
            </a:r>
            <a:r>
              <a:rPr lang="en-US" i="1"/>
              <a:t> </a:t>
            </a:r>
            <a:r>
              <a:rPr lang="en-US" i="1" err="1"/>
              <a:t>حماية</a:t>
            </a:r>
            <a:r>
              <a:rPr lang="en-US" i="1"/>
              <a:t> </a:t>
            </a:r>
            <a:r>
              <a:rPr lang="en-US" i="1" err="1"/>
              <a:t>البيانات</a:t>
            </a:r>
            <a:endParaRPr lang="en-US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سيكون</a:t>
            </a:r>
            <a:r>
              <a:rPr lang="en-US" i="1"/>
              <a:t> </a:t>
            </a:r>
            <a:r>
              <a:rPr lang="en-US" i="1" err="1"/>
              <a:t>لديك</a:t>
            </a:r>
            <a:r>
              <a:rPr lang="en-US" i="1"/>
              <a:t> </a:t>
            </a:r>
            <a:r>
              <a:rPr lang="en-US" i="1" err="1"/>
              <a:t>كل</a:t>
            </a:r>
            <a:r>
              <a:rPr lang="en-US" i="1"/>
              <a:t> </a:t>
            </a:r>
            <a:r>
              <a:rPr lang="en-US" i="1" err="1"/>
              <a:t>ملف</a:t>
            </a:r>
            <a:r>
              <a:rPr lang="en-US" i="1"/>
              <a:t> </a:t>
            </a:r>
            <a:r>
              <a:rPr lang="en-US" i="1" err="1"/>
              <a:t>تعريف</a:t>
            </a:r>
            <a:r>
              <a:rPr lang="en-US" i="1"/>
              <a:t> </a:t>
            </a:r>
            <a:r>
              <a:rPr lang="en-US" i="1" err="1"/>
              <a:t>مستخدم</a:t>
            </a:r>
            <a:r>
              <a:rPr lang="en-US" i="1"/>
              <a:t> </a:t>
            </a:r>
            <a:r>
              <a:rPr lang="en-US" i="1" err="1"/>
              <a:t>محدد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 </a:t>
            </a:r>
            <a:r>
              <a:rPr lang="en-US" i="1" err="1"/>
              <a:t>بناءً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ما</a:t>
            </a:r>
            <a:r>
              <a:rPr lang="en-US" i="1"/>
              <a:t> </a:t>
            </a:r>
            <a:r>
              <a:rPr lang="en-US" i="1" err="1"/>
              <a:t>تحتاج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رؤيته</a:t>
            </a:r>
            <a:r>
              <a:rPr lang="en-US" i="1"/>
              <a:t> </a:t>
            </a:r>
            <a:r>
              <a:rPr lang="en-US" i="1" err="1"/>
              <a:t>وما</a:t>
            </a:r>
            <a:r>
              <a:rPr lang="en-US" i="1"/>
              <a:t> </a:t>
            </a:r>
            <a:r>
              <a:rPr lang="en-US" i="1" err="1"/>
              <a:t>تحتاج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القيام</a:t>
            </a:r>
            <a:r>
              <a:rPr lang="en-US" i="1"/>
              <a:t> </a:t>
            </a:r>
            <a:r>
              <a:rPr lang="en-US" i="1" err="1"/>
              <a:t>به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النظام</a:t>
            </a:r>
            <a:endParaRPr lang="en-US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سيصبح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أكثر</a:t>
            </a:r>
            <a:r>
              <a:rPr lang="en-US" i="1"/>
              <a:t> </a:t>
            </a:r>
            <a:r>
              <a:rPr lang="en-US" i="1" err="1"/>
              <a:t>وضوحًا</a:t>
            </a:r>
            <a:r>
              <a:rPr lang="en-US" i="1"/>
              <a:t> </a:t>
            </a:r>
            <a:r>
              <a:rPr lang="en-US" i="1" err="1"/>
              <a:t>مع</a:t>
            </a:r>
            <a:r>
              <a:rPr lang="en-US" i="1"/>
              <a:t> </a:t>
            </a:r>
            <a:r>
              <a:rPr lang="en-US" i="1" err="1"/>
              <a:t>العرض</a:t>
            </a:r>
            <a:r>
              <a:rPr lang="en-US" i="1"/>
              <a:t> </a:t>
            </a:r>
            <a:r>
              <a:rPr lang="en-US" i="1" err="1"/>
              <a:t>التوضيحي</a:t>
            </a:r>
            <a:r>
              <a:rPr lang="en-US" i="1"/>
              <a:t> </a:t>
            </a:r>
            <a:r>
              <a:rPr lang="en-US" i="1" err="1"/>
              <a:t>وبمجرد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نبدأ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التدريب</a:t>
            </a:r>
            <a:endParaRPr lang="en-US" i="1"/>
          </a:p>
          <a:p>
            <a:pPr marL="0" algn="r" defTabSz="914400" rtl="1" eaLnBrk="1" latinLnBrk="0" hangingPunct="1"/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DF835BE-336B-66BF-8B08-588F32473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36371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00" b="1" err="1"/>
              <a:t>تكي</a:t>
            </a:r>
            <a:r>
              <a:rPr lang="ar-SA" sz="1100" b="1" err="1"/>
              <a:t>ي</a:t>
            </a:r>
            <a:r>
              <a:rPr lang="en-US" sz="1100" b="1" err="1"/>
              <a:t>ف</a:t>
            </a:r>
            <a:r>
              <a:rPr lang="en-US" sz="1100" b="1"/>
              <a:t> </a:t>
            </a:r>
            <a:r>
              <a:rPr lang="en-US" sz="1100" b="1" err="1"/>
              <a:t>التدريب</a:t>
            </a:r>
            <a:r>
              <a:rPr lang="en-US" sz="1100" b="1"/>
              <a:t> </a:t>
            </a:r>
            <a:r>
              <a:rPr lang="en-US" sz="1100" b="1" err="1"/>
              <a:t>عن</a:t>
            </a:r>
            <a:r>
              <a:rPr lang="en-US" sz="1100" b="1"/>
              <a:t> </a:t>
            </a:r>
            <a:r>
              <a:rPr lang="en-US" sz="1100" b="1" err="1"/>
              <a:t>بعد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100"/>
              <a:t>قدم عرض تقديمي </a:t>
            </a:r>
            <a:r>
              <a:rPr lang="en-US" sz="1100" err="1"/>
              <a:t>مع</a:t>
            </a:r>
            <a:r>
              <a:rPr lang="en-US" sz="1100"/>
              <a:t> </a:t>
            </a:r>
            <a:r>
              <a:rPr lang="en-US" sz="1100" err="1"/>
              <a:t>اثنين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ال</a:t>
            </a:r>
            <a:r>
              <a:rPr lang="ar-SA" sz="1100"/>
              <a:t>هياكل التنظيمية </a:t>
            </a:r>
            <a:r>
              <a:rPr lang="en-US" sz="1100" err="1"/>
              <a:t>المصغرة</a:t>
            </a:r>
            <a:r>
              <a:rPr lang="en-US" sz="1100"/>
              <a:t> </a:t>
            </a:r>
            <a:r>
              <a:rPr lang="en-US" sz="1100" err="1"/>
              <a:t>مع</a:t>
            </a:r>
            <a:r>
              <a:rPr lang="en-US" sz="1100"/>
              <a:t> </a:t>
            </a:r>
            <a:r>
              <a:rPr lang="en-US" sz="1100" err="1"/>
              <a:t>الأسماء</a:t>
            </a:r>
            <a:r>
              <a:rPr lang="en-US" sz="1100"/>
              <a:t> </a:t>
            </a:r>
            <a:r>
              <a:rPr lang="en-US" sz="1100" err="1"/>
              <a:t>والأدوار</a:t>
            </a:r>
            <a:endParaRPr lang="en-US" sz="110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الجزء</a:t>
            </a:r>
            <a:r>
              <a:rPr lang="en-US" sz="1100"/>
              <a:t> </a:t>
            </a:r>
            <a:r>
              <a:rPr lang="en-US" sz="1100" err="1"/>
              <a:t>العلوي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ال</a:t>
            </a:r>
            <a:r>
              <a:rPr lang="ar-SA" sz="1100"/>
              <a:t>هياكل التنظيمية </a:t>
            </a:r>
            <a:r>
              <a:rPr lang="en-US" sz="1100"/>
              <a:t>، </a:t>
            </a:r>
            <a:r>
              <a:rPr lang="en-US" sz="1100" err="1"/>
              <a:t>ضع</a:t>
            </a:r>
            <a:r>
              <a:rPr lang="en-US" sz="1100"/>
              <a:t> </a:t>
            </a:r>
            <a:r>
              <a:rPr lang="en-US" sz="1100" err="1"/>
              <a:t>المشرفين</a:t>
            </a:r>
            <a:r>
              <a:rPr lang="en-US" sz="1100"/>
              <a:t> ،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سبيل</a:t>
            </a:r>
            <a:r>
              <a:rPr lang="en-US" sz="1100"/>
              <a:t> </a:t>
            </a:r>
            <a:r>
              <a:rPr lang="en-US" sz="1100" err="1"/>
              <a:t>المثال</a:t>
            </a:r>
            <a:r>
              <a:rPr lang="en-US" sz="1100"/>
              <a:t> "</a:t>
            </a:r>
            <a:r>
              <a:rPr lang="ar-SA" sz="1100"/>
              <a:t>ال</a:t>
            </a:r>
            <a:r>
              <a:rPr lang="en-US" sz="1100" err="1"/>
              <a:t>مشرف</a:t>
            </a:r>
            <a:r>
              <a:rPr lang="en-US" sz="1100"/>
              <a:t> </a:t>
            </a:r>
            <a:r>
              <a:rPr lang="ar-SA" sz="1100"/>
              <a:t>١</a:t>
            </a:r>
            <a:r>
              <a:rPr lang="en-US" sz="1100"/>
              <a:t> </a:t>
            </a:r>
            <a:r>
              <a:rPr lang="en-US" sz="1100" err="1"/>
              <a:t>محمد</a:t>
            </a:r>
            <a:r>
              <a:rPr lang="en-US" sz="1100"/>
              <a:t>" </a:t>
            </a:r>
            <a:r>
              <a:rPr lang="en-US" sz="1100" err="1"/>
              <a:t>و</a:t>
            </a:r>
            <a:r>
              <a:rPr lang="en-US" sz="1100"/>
              <a:t> "</a:t>
            </a:r>
            <a:r>
              <a:rPr lang="ar-SA" sz="1100"/>
              <a:t>ال</a:t>
            </a:r>
            <a:r>
              <a:rPr lang="en-US" sz="1100" err="1"/>
              <a:t>مشرف</a:t>
            </a:r>
            <a:r>
              <a:rPr lang="ar-SA" sz="1100" err="1"/>
              <a:t>ة</a:t>
            </a:r>
            <a:r>
              <a:rPr lang="ar-SA" sz="1100"/>
              <a:t> ٢ </a:t>
            </a:r>
            <a:r>
              <a:rPr lang="en-US" sz="1100" err="1"/>
              <a:t>رولا</a:t>
            </a:r>
            <a:r>
              <a:rPr lang="en-US" sz="1100"/>
              <a:t>"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ثم</a:t>
            </a:r>
            <a:r>
              <a:rPr lang="en-US" sz="1100"/>
              <a:t> </a:t>
            </a:r>
            <a:r>
              <a:rPr lang="en-US" sz="1100" err="1"/>
              <a:t>ضع</a:t>
            </a:r>
            <a:r>
              <a:rPr lang="en-US" sz="1100"/>
              <a:t> </a:t>
            </a:r>
            <a:r>
              <a:rPr lang="en-US" sz="1100" err="1"/>
              <a:t>أدناه</a:t>
            </a:r>
            <a:r>
              <a:rPr lang="en-US" sz="1100"/>
              <a:t> </a:t>
            </a:r>
            <a:r>
              <a:rPr lang="en-US" sz="1100" err="1"/>
              <a:t>أربعة</a:t>
            </a:r>
            <a:r>
              <a:rPr lang="en-US" sz="1100"/>
              <a:t> </a:t>
            </a:r>
            <a:r>
              <a:rPr lang="en-US" sz="1100" err="1"/>
              <a:t>أخصائيي</a:t>
            </a:r>
            <a:r>
              <a:rPr lang="en-US" sz="1100"/>
              <a:t> </a:t>
            </a:r>
            <a:r>
              <a:rPr lang="ar-SA" sz="1100"/>
              <a:t>ال</a:t>
            </a:r>
            <a:r>
              <a:rPr lang="en-US" sz="1100" err="1"/>
              <a:t>حالة</a:t>
            </a:r>
            <a:r>
              <a:rPr lang="en-US" sz="1100"/>
              <a:t> </a:t>
            </a:r>
            <a:r>
              <a:rPr lang="en-US" sz="1100" err="1"/>
              <a:t>لكل</a:t>
            </a:r>
            <a:r>
              <a:rPr lang="en-US" sz="1100"/>
              <a:t> </a:t>
            </a:r>
            <a:r>
              <a:rPr lang="en-US" sz="1100" err="1"/>
              <a:t>منهم</a:t>
            </a:r>
            <a:r>
              <a:rPr lang="en-US" sz="1100"/>
              <a:t> ،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سبيل</a:t>
            </a:r>
            <a:r>
              <a:rPr lang="en-US" sz="1100"/>
              <a:t> </a:t>
            </a:r>
            <a:r>
              <a:rPr lang="en-US" sz="1100" err="1"/>
              <a:t>المثال</a:t>
            </a:r>
            <a:r>
              <a:rPr lang="en-US" sz="1100"/>
              <a:t> "</a:t>
            </a:r>
            <a:r>
              <a:rPr lang="en-US" sz="1100" err="1"/>
              <a:t>أخصائي</a:t>
            </a:r>
            <a:r>
              <a:rPr lang="ar-SA" sz="1100" err="1"/>
              <a:t>ة</a:t>
            </a:r>
            <a:r>
              <a:rPr lang="en-US" sz="1100"/>
              <a:t> </a:t>
            </a:r>
            <a:r>
              <a:rPr lang="ar-SA" sz="1100"/>
              <a:t>ال</a:t>
            </a:r>
            <a:r>
              <a:rPr lang="en-US" sz="1100" err="1"/>
              <a:t>حالة</a:t>
            </a:r>
            <a:r>
              <a:rPr lang="en-US" sz="1100"/>
              <a:t> - </a:t>
            </a:r>
            <a:r>
              <a:rPr lang="en-US" sz="1100" err="1"/>
              <a:t>فاطمة</a:t>
            </a:r>
            <a:r>
              <a:rPr lang="en-US" sz="1100"/>
              <a:t>" ، "</a:t>
            </a:r>
            <a:r>
              <a:rPr lang="en-US" sz="1100" err="1"/>
              <a:t>أخصائي</a:t>
            </a:r>
            <a:r>
              <a:rPr lang="en-US" sz="1100"/>
              <a:t> </a:t>
            </a:r>
            <a:r>
              <a:rPr lang="ar-SA" sz="1100"/>
              <a:t>ال</a:t>
            </a:r>
            <a:r>
              <a:rPr lang="en-US" sz="1100" err="1"/>
              <a:t>حالة</a:t>
            </a:r>
            <a:r>
              <a:rPr lang="en-US" sz="1100"/>
              <a:t> - </a:t>
            </a:r>
            <a:r>
              <a:rPr lang="en-US" sz="1100" err="1"/>
              <a:t>ماريا</a:t>
            </a:r>
            <a:r>
              <a:rPr lang="en-US" sz="1100"/>
              <a:t>"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قم</a:t>
            </a:r>
            <a:r>
              <a:rPr lang="en-US" sz="1100"/>
              <a:t> </a:t>
            </a:r>
            <a:r>
              <a:rPr lang="en-US" sz="1100" err="1"/>
              <a:t>بإجراء</a:t>
            </a:r>
            <a:r>
              <a:rPr lang="en-US" sz="1100"/>
              <a:t> </a:t>
            </a:r>
            <a:r>
              <a:rPr lang="ar-SA" sz="1100"/>
              <a:t>مسابقة</a:t>
            </a:r>
            <a:r>
              <a:rPr lang="en-US" sz="1100"/>
              <a:t> </a:t>
            </a:r>
            <a:r>
              <a:rPr lang="en-US" sz="1100" err="1"/>
              <a:t>سريع</a:t>
            </a:r>
            <a:r>
              <a:rPr lang="ar-SA" sz="1100" err="1"/>
              <a:t>ة</a:t>
            </a:r>
            <a:r>
              <a:rPr lang="en-US" sz="1100"/>
              <a:t> </a:t>
            </a:r>
            <a:r>
              <a:rPr lang="en-US" sz="1100" err="1"/>
              <a:t>حيث</a:t>
            </a:r>
            <a:r>
              <a:rPr lang="en-US" sz="1100"/>
              <a:t> </a:t>
            </a:r>
            <a:r>
              <a:rPr lang="en-US" sz="1100" err="1"/>
              <a:t>يقوم</a:t>
            </a:r>
            <a:r>
              <a:rPr lang="en-US" sz="1100"/>
              <a:t> </a:t>
            </a:r>
            <a:r>
              <a:rPr lang="en-US" sz="1100" err="1"/>
              <a:t>الأشخاص</a:t>
            </a:r>
            <a:r>
              <a:rPr lang="en-US" sz="1100"/>
              <a:t> </a:t>
            </a:r>
            <a:r>
              <a:rPr lang="en-US" sz="1100" err="1"/>
              <a:t>ب</a:t>
            </a:r>
            <a:r>
              <a:rPr lang="ar-SA" sz="1100"/>
              <a:t>وضع</a:t>
            </a:r>
            <a:r>
              <a:rPr lang="en-US" sz="1100"/>
              <a:t> </a:t>
            </a:r>
            <a:r>
              <a:rPr lang="en-US" sz="1100" err="1"/>
              <a:t>علامة</a:t>
            </a:r>
            <a:r>
              <a:rPr lang="en-US" sz="1100"/>
              <a:t>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المنصة</a:t>
            </a:r>
            <a:r>
              <a:rPr lang="en-US" sz="1100"/>
              <a:t> </a:t>
            </a:r>
            <a:r>
              <a:rPr lang="en-US" sz="1100" err="1"/>
              <a:t>عبر</a:t>
            </a:r>
            <a:r>
              <a:rPr lang="en-US" sz="1100"/>
              <a:t> </a:t>
            </a:r>
            <a:r>
              <a:rPr lang="en-US" sz="1100" err="1"/>
              <a:t>الإنترنت</a:t>
            </a:r>
            <a:r>
              <a:rPr lang="en-US" sz="1100"/>
              <a:t> (</a:t>
            </a:r>
            <a:r>
              <a:rPr lang="en-US" sz="1100" err="1"/>
              <a:t>أو</a:t>
            </a:r>
            <a:r>
              <a:rPr lang="en-US" sz="1100"/>
              <a:t> </a:t>
            </a:r>
            <a:r>
              <a:rPr lang="en-US" sz="1100" err="1"/>
              <a:t>أيًا</a:t>
            </a:r>
            <a:r>
              <a:rPr lang="en-US" sz="1100"/>
              <a:t> </a:t>
            </a:r>
            <a:r>
              <a:rPr lang="en-US" sz="1100" err="1"/>
              <a:t>كانت</a:t>
            </a:r>
            <a:r>
              <a:rPr lang="en-US" sz="1100"/>
              <a:t> </a:t>
            </a:r>
            <a:r>
              <a:rPr lang="en-US" sz="1100" err="1"/>
              <a:t>الخيارات</a:t>
            </a:r>
            <a:r>
              <a:rPr lang="en-US" sz="1100"/>
              <a:t> </a:t>
            </a:r>
            <a:r>
              <a:rPr lang="ar-SA" sz="1100"/>
              <a:t>لإظهار</a:t>
            </a:r>
            <a:r>
              <a:rPr lang="en-US" sz="1100"/>
              <a:t> </a:t>
            </a:r>
            <a:r>
              <a:rPr lang="en-US" sz="1100" err="1"/>
              <a:t>نعم</a:t>
            </a:r>
            <a:r>
              <a:rPr lang="en-US" sz="1100"/>
              <a:t> / </a:t>
            </a:r>
            <a:r>
              <a:rPr lang="en-US" sz="1100" err="1"/>
              <a:t>لا</a:t>
            </a:r>
            <a:r>
              <a:rPr lang="en-US" sz="1100"/>
              <a:t>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المنصة</a:t>
            </a:r>
            <a:r>
              <a:rPr lang="ar-SA" sz="1100"/>
              <a:t>)</a:t>
            </a:r>
            <a:endParaRPr lang="en-US" sz="110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____________________________________________________________________________________</a:t>
            </a:r>
          </a:p>
          <a:p>
            <a:pPr algn="r" rtl="1"/>
            <a:endParaRPr lang="en-US" sz="1100" b="1"/>
          </a:p>
          <a:p>
            <a:pPr algn="r" rtl="1"/>
            <a:r>
              <a:rPr lang="en-US" sz="1100" b="1" err="1"/>
              <a:t>النشاط</a:t>
            </a:r>
            <a:r>
              <a:rPr lang="en-US" sz="1100" b="1"/>
              <a:t> </a:t>
            </a:r>
            <a:r>
              <a:rPr lang="en-US" sz="1100" b="1" err="1"/>
              <a:t>العام</a:t>
            </a:r>
            <a:r>
              <a:rPr lang="en-US" sz="1100" b="1"/>
              <a:t> </a:t>
            </a:r>
            <a:r>
              <a:rPr lang="ar-SA" sz="1100" b="1"/>
              <a:t>( </a:t>
            </a:r>
            <a:r>
              <a:rPr lang="ar-SA" sz="1100" b="1" err="1"/>
              <a:t>ا</a:t>
            </a:r>
            <a:r>
              <a:rPr lang="en-US" sz="1100" b="1" err="1"/>
              <a:t>لوقت</a:t>
            </a:r>
            <a:r>
              <a:rPr lang="en-US" sz="1100" b="1"/>
              <a:t>: </a:t>
            </a:r>
            <a:r>
              <a:rPr lang="ar-SA" sz="1100" b="1"/>
              <a:t>١٥</a:t>
            </a:r>
            <a:r>
              <a:rPr lang="en-US" sz="1100" b="1"/>
              <a:t> </a:t>
            </a:r>
            <a:r>
              <a:rPr lang="en-US" sz="1100" b="1" err="1"/>
              <a:t>دقيقة</a:t>
            </a:r>
            <a:r>
              <a:rPr lang="ar-SA" sz="1100" b="1"/>
              <a:t>)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قم</a:t>
            </a:r>
            <a:r>
              <a:rPr lang="en-US" sz="1100"/>
              <a:t> </a:t>
            </a:r>
            <a:r>
              <a:rPr lang="en-US" sz="1100" err="1"/>
              <a:t>بدعوة</a:t>
            </a:r>
            <a:r>
              <a:rPr lang="en-US" sz="1100"/>
              <a:t> </a:t>
            </a:r>
            <a:r>
              <a:rPr lang="en-US" sz="1100" err="1"/>
              <a:t>مشرفين</a:t>
            </a:r>
            <a:r>
              <a:rPr lang="en-US" sz="1100"/>
              <a:t> </a:t>
            </a:r>
            <a:r>
              <a:rPr lang="en-US" sz="1100" err="1"/>
              <a:t>للوقوف</a:t>
            </a:r>
            <a:r>
              <a:rPr lang="en-US" sz="1100"/>
              <a:t> </a:t>
            </a:r>
            <a:r>
              <a:rPr lang="en-US" sz="1100" err="1"/>
              <a:t>إلى</a:t>
            </a:r>
            <a:r>
              <a:rPr lang="en-US" sz="1100"/>
              <a:t> </a:t>
            </a:r>
            <a:r>
              <a:rPr lang="en-US" sz="1100" err="1"/>
              <a:t>الخلف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مقدمة</a:t>
            </a:r>
            <a:r>
              <a:rPr lang="en-US" sz="1100"/>
              <a:t> </a:t>
            </a:r>
            <a:r>
              <a:rPr lang="en-US" sz="1100" err="1"/>
              <a:t>الغرفة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دعهم</a:t>
            </a:r>
            <a:r>
              <a:rPr lang="en-US" sz="1100"/>
              <a:t> </a:t>
            </a:r>
            <a:r>
              <a:rPr lang="en-US" sz="1100" err="1"/>
              <a:t>يواجهون</a:t>
            </a:r>
            <a:r>
              <a:rPr lang="en-US" sz="1100"/>
              <a:t> </a:t>
            </a:r>
            <a:r>
              <a:rPr lang="en-US" sz="1100" err="1"/>
              <a:t>فريقهم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أخصائيي</a:t>
            </a:r>
            <a:r>
              <a:rPr lang="en-US" sz="1100"/>
              <a:t> </a:t>
            </a:r>
            <a:r>
              <a:rPr lang="en-US" sz="1100" err="1"/>
              <a:t>الحالة</a:t>
            </a:r>
            <a:r>
              <a:rPr lang="en-US" sz="1100"/>
              <a:t> </a:t>
            </a:r>
            <a:r>
              <a:rPr lang="en-US" sz="1100" err="1"/>
              <a:t>لإثبات</a:t>
            </a:r>
            <a:r>
              <a:rPr lang="en-US" sz="1100"/>
              <a:t> </a:t>
            </a:r>
            <a:r>
              <a:rPr lang="en-US" sz="1100" err="1"/>
              <a:t>أنهم</a:t>
            </a:r>
            <a:r>
              <a:rPr lang="en-US" sz="1100"/>
              <a:t> </a:t>
            </a:r>
            <a:r>
              <a:rPr lang="en-US" sz="1100" err="1"/>
              <a:t>يستطيعون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حالات</a:t>
            </a:r>
            <a:r>
              <a:rPr lang="en-US" sz="1100"/>
              <a:t> </a:t>
            </a:r>
            <a:r>
              <a:rPr lang="en-US" sz="1100" err="1"/>
              <a:t>الأشخاص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فريقهم</a:t>
            </a:r>
            <a:r>
              <a:rPr lang="en-US" sz="1100"/>
              <a:t> </a:t>
            </a:r>
            <a:r>
              <a:rPr lang="en-US" sz="1100" err="1"/>
              <a:t>فقط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أحضر</a:t>
            </a:r>
            <a:r>
              <a:rPr lang="en-US" sz="1100"/>
              <a:t> </a:t>
            </a:r>
            <a:r>
              <a:rPr lang="ar-SA" sz="1100"/>
              <a:t>مسؤول المعلومات </a:t>
            </a:r>
            <a:r>
              <a:rPr lang="ar-SA" sz="1100" err="1"/>
              <a:t>أوفريق</a:t>
            </a:r>
            <a:r>
              <a:rPr lang="ar-SA" sz="1100"/>
              <a:t> المراقبة والتقييم</a:t>
            </a:r>
            <a:r>
              <a:rPr lang="en-US" sz="1100"/>
              <a:t> </a:t>
            </a:r>
            <a:r>
              <a:rPr lang="en-US" sz="1100" err="1"/>
              <a:t>واسأل</a:t>
            </a:r>
            <a:r>
              <a:rPr lang="en-US" sz="1100"/>
              <a:t> </a:t>
            </a:r>
            <a:r>
              <a:rPr lang="en-US" sz="1100" err="1"/>
              <a:t>المجموعة</a:t>
            </a:r>
            <a:r>
              <a:rPr lang="en-US" sz="1100"/>
              <a:t> </a:t>
            </a:r>
            <a:r>
              <a:rPr lang="en-US" sz="1100" err="1"/>
              <a:t>عما</a:t>
            </a:r>
            <a:r>
              <a:rPr lang="en-US" sz="1100"/>
              <a:t> </a:t>
            </a:r>
            <a:r>
              <a:rPr lang="en-US" sz="1100" err="1"/>
              <a:t>إذا</a:t>
            </a:r>
            <a:r>
              <a:rPr lang="en-US" sz="1100"/>
              <a:t> </a:t>
            </a:r>
            <a:r>
              <a:rPr lang="en-US" sz="1100" err="1"/>
              <a:t>كان</a:t>
            </a:r>
            <a:r>
              <a:rPr lang="en-US" sz="1100"/>
              <a:t> </a:t>
            </a:r>
            <a:r>
              <a:rPr lang="en-US" sz="1100" err="1"/>
              <a:t>ينبغي</a:t>
            </a:r>
            <a:r>
              <a:rPr lang="en-US" sz="1100"/>
              <a:t> </a:t>
            </a:r>
            <a:r>
              <a:rPr lang="en-US" sz="1100" err="1"/>
              <a:t>أن</a:t>
            </a:r>
            <a:r>
              <a:rPr lang="en-US" sz="1100"/>
              <a:t> </a:t>
            </a:r>
            <a:r>
              <a:rPr lang="en-US" sz="1100" err="1"/>
              <a:t>يكونوا</a:t>
            </a:r>
            <a:r>
              <a:rPr lang="en-US" sz="1100"/>
              <a:t> </a:t>
            </a:r>
            <a:r>
              <a:rPr lang="en-US" sz="1100" err="1"/>
              <a:t>قادرين</a:t>
            </a:r>
            <a:r>
              <a:rPr lang="en-US" sz="1100"/>
              <a:t>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كل</a:t>
            </a:r>
            <a:r>
              <a:rPr lang="en-US" sz="1100"/>
              <a:t> </a:t>
            </a:r>
            <a:r>
              <a:rPr lang="en-US" sz="1100" err="1"/>
              <a:t>شيء</a:t>
            </a:r>
            <a:r>
              <a:rPr lang="en-US" sz="1100"/>
              <a:t> </a:t>
            </a:r>
            <a:r>
              <a:rPr lang="en-US" sz="1100" err="1"/>
              <a:t>أم</a:t>
            </a:r>
            <a:r>
              <a:rPr lang="en-US" sz="1100"/>
              <a:t> </a:t>
            </a:r>
            <a:r>
              <a:rPr lang="en-US" sz="1100" err="1"/>
              <a:t>لا</a:t>
            </a:r>
            <a:r>
              <a:rPr lang="en-US" sz="1100"/>
              <a:t> </a:t>
            </a:r>
            <a:r>
              <a:rPr lang="ar-SA" sz="1100"/>
              <a:t>(</a:t>
            </a:r>
            <a:r>
              <a:rPr lang="en-US" sz="1100" err="1"/>
              <a:t>الإجابة</a:t>
            </a:r>
            <a:r>
              <a:rPr lang="en-US" sz="1100"/>
              <a:t> </a:t>
            </a:r>
            <a:r>
              <a:rPr lang="en-US" sz="1100" err="1"/>
              <a:t>هي</a:t>
            </a:r>
            <a:r>
              <a:rPr lang="en-US" sz="1100"/>
              <a:t> </a:t>
            </a:r>
            <a:r>
              <a:rPr lang="en-US" sz="1100" err="1"/>
              <a:t>لا</a:t>
            </a:r>
            <a:r>
              <a:rPr lang="en-US" sz="1100"/>
              <a:t> ، </a:t>
            </a:r>
            <a:r>
              <a:rPr lang="en-US" sz="1100" err="1"/>
              <a:t>يجب</a:t>
            </a:r>
            <a:r>
              <a:rPr lang="en-US" sz="1100"/>
              <a:t> </a:t>
            </a:r>
            <a:r>
              <a:rPr lang="en-US" sz="1100" err="1"/>
              <a:t>عليهم</a:t>
            </a:r>
            <a:r>
              <a:rPr lang="en-US" sz="1100"/>
              <a:t> </a:t>
            </a:r>
            <a:r>
              <a:rPr lang="en-US" sz="1100" err="1"/>
              <a:t>فقط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ar-SA" sz="1100"/>
              <a:t>ال</a:t>
            </a:r>
            <a:r>
              <a:rPr lang="en-US" sz="1100" err="1"/>
              <a:t>بيانات</a:t>
            </a:r>
            <a:r>
              <a:rPr lang="ar-SA" sz="1100"/>
              <a:t> على</a:t>
            </a:r>
            <a:r>
              <a:rPr lang="en-US" sz="1100"/>
              <a:t> </a:t>
            </a:r>
            <a:r>
              <a:rPr lang="en-US" sz="1100" err="1"/>
              <a:t>المستوى</a:t>
            </a:r>
            <a:r>
              <a:rPr lang="en-US" sz="1100"/>
              <a:t> </a:t>
            </a:r>
            <a:r>
              <a:rPr lang="en-US" sz="1100" err="1"/>
              <a:t>الإجمالي</a:t>
            </a:r>
            <a:r>
              <a:rPr lang="ar-SA" sz="1100"/>
              <a:t>)</a:t>
            </a:r>
            <a:endParaRPr lang="en-US" sz="110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err="1"/>
              <a:t>اطرح</a:t>
            </a:r>
            <a:r>
              <a:rPr lang="en-US" sz="1100"/>
              <a:t> </a:t>
            </a:r>
            <a:r>
              <a:rPr lang="en-US" sz="1100" err="1"/>
              <a:t>الأسئلة</a:t>
            </a:r>
            <a:r>
              <a:rPr lang="en-US" sz="1100"/>
              <a:t> </a:t>
            </a:r>
            <a:r>
              <a:rPr lang="en-US" sz="1100" err="1"/>
              <a:t>بسرعة</a:t>
            </a:r>
            <a:r>
              <a:rPr lang="en-US" sz="1100"/>
              <a:t> </a:t>
            </a:r>
            <a:r>
              <a:rPr lang="en-US" sz="1100" err="1"/>
              <a:t>كاختبار</a:t>
            </a:r>
            <a:r>
              <a:rPr lang="en-US" sz="1100"/>
              <a:t> </a:t>
            </a:r>
            <a:r>
              <a:rPr lang="en-US" sz="1100" err="1"/>
              <a:t>سريع</a:t>
            </a:r>
            <a:endParaRPr lang="en-US" sz="110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b="1" i="1" err="1"/>
              <a:t>هل</a:t>
            </a:r>
            <a:r>
              <a:rPr lang="en-US" sz="1100" b="1" i="1"/>
              <a:t> </a:t>
            </a:r>
            <a:r>
              <a:rPr lang="en-US" sz="1100" b="1" i="1" err="1"/>
              <a:t>يرى</a:t>
            </a:r>
            <a:r>
              <a:rPr lang="en-US" sz="1100" b="1" i="1"/>
              <a:t> </a:t>
            </a:r>
            <a:r>
              <a:rPr lang="en-US" sz="1100" b="1" i="1" err="1"/>
              <a:t>محمد</a:t>
            </a:r>
            <a:r>
              <a:rPr lang="en-US" sz="1100" b="1" i="1"/>
              <a:t> </a:t>
            </a:r>
            <a:r>
              <a:rPr lang="ar-SA" sz="1100" b="1" i="1"/>
              <a:t>حالة</a:t>
            </a:r>
            <a:r>
              <a:rPr lang="en-US" sz="1100" b="1" i="1"/>
              <a:t> </a:t>
            </a:r>
            <a:r>
              <a:rPr lang="en-US" sz="1100" b="1" i="1" err="1"/>
              <a:t>فاطمة</a:t>
            </a:r>
            <a:r>
              <a:rPr lang="en-US" sz="1100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نعم</a:t>
            </a:r>
            <a:r>
              <a:rPr lang="en-US" sz="1100"/>
              <a:t>. </a:t>
            </a:r>
            <a:r>
              <a:rPr lang="en-US" sz="1100" err="1"/>
              <a:t>فاطمة</a:t>
            </a:r>
            <a:r>
              <a:rPr lang="en-US" sz="1100"/>
              <a:t> </a:t>
            </a:r>
            <a:r>
              <a:rPr lang="en-US" sz="1100" err="1"/>
              <a:t>ترفع</a:t>
            </a:r>
            <a:r>
              <a:rPr lang="en-US" sz="1100"/>
              <a:t> </a:t>
            </a:r>
            <a:r>
              <a:rPr lang="en-US" sz="1100" err="1"/>
              <a:t>تقاريرها</a:t>
            </a:r>
            <a:r>
              <a:rPr lang="en-US" sz="1100"/>
              <a:t> </a:t>
            </a:r>
            <a:r>
              <a:rPr lang="en-US" sz="1100" err="1"/>
              <a:t>إلى</a:t>
            </a:r>
            <a:r>
              <a:rPr lang="en-US" sz="1100"/>
              <a:t> </a:t>
            </a:r>
            <a:r>
              <a:rPr lang="en-US" sz="1100" err="1"/>
              <a:t>محمد</a:t>
            </a:r>
            <a:r>
              <a:rPr lang="en-US" sz="1100"/>
              <a:t> </a:t>
            </a:r>
            <a:r>
              <a:rPr lang="en-US" sz="1100" err="1"/>
              <a:t>حتى</a:t>
            </a:r>
            <a:r>
              <a:rPr lang="en-US" sz="1100"/>
              <a:t> </a:t>
            </a:r>
            <a:r>
              <a:rPr lang="en-US" sz="1100" err="1"/>
              <a:t>يتمكن</a:t>
            </a:r>
            <a:r>
              <a:rPr lang="en-US" sz="1100"/>
              <a:t> </a:t>
            </a:r>
            <a:r>
              <a:rPr lang="en-US" sz="1100" err="1"/>
              <a:t>محمد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حالاتها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100" b="1" i="1"/>
              <a:t>هل </a:t>
            </a:r>
            <a:r>
              <a:rPr lang="ar-SA" sz="1100" b="1" i="1" err="1"/>
              <a:t>ت</a:t>
            </a:r>
            <a:r>
              <a:rPr lang="en-US" sz="1100" b="1" i="1" err="1"/>
              <a:t>ستطيع</a:t>
            </a:r>
            <a:r>
              <a:rPr lang="ar-SA" sz="1100" b="1" i="1"/>
              <a:t> </a:t>
            </a:r>
            <a:r>
              <a:rPr lang="en-US" sz="1100" b="1" i="1" err="1"/>
              <a:t>رول</a:t>
            </a:r>
            <a:r>
              <a:rPr lang="ar-SA" sz="1100" b="1" i="1" err="1"/>
              <a:t>ا</a:t>
            </a:r>
            <a:r>
              <a:rPr lang="ar-SA" sz="1100" b="1" i="1"/>
              <a:t> أن </a:t>
            </a:r>
            <a:r>
              <a:rPr lang="ar-SA" sz="1100" b="1" i="1" err="1"/>
              <a:t>ت</a:t>
            </a:r>
            <a:r>
              <a:rPr lang="en-US" sz="1100" b="1" i="1" err="1"/>
              <a:t>ر</a:t>
            </a:r>
            <a:r>
              <a:rPr lang="ar-SA" sz="1100" b="1" i="1" err="1"/>
              <a:t>ى</a:t>
            </a:r>
            <a:r>
              <a:rPr lang="en-US" sz="1100" b="1" i="1"/>
              <a:t> </a:t>
            </a:r>
            <a:r>
              <a:rPr lang="en-US" sz="1100" b="1" i="1" err="1"/>
              <a:t>حالة</a:t>
            </a:r>
            <a:r>
              <a:rPr lang="en-US" sz="1100" b="1" i="1"/>
              <a:t> </a:t>
            </a:r>
            <a:r>
              <a:rPr lang="en-US" sz="1100" b="1" i="1" err="1"/>
              <a:t>فاطمة</a:t>
            </a:r>
            <a:r>
              <a:rPr lang="en-US" sz="1100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لا</a:t>
            </a:r>
            <a:r>
              <a:rPr lang="en-US" sz="1100"/>
              <a:t> ، </a:t>
            </a:r>
            <a:r>
              <a:rPr lang="en-US" sz="1100" err="1"/>
              <a:t>فاطمة</a:t>
            </a:r>
            <a:r>
              <a:rPr lang="en-US" sz="1100"/>
              <a:t> </a:t>
            </a:r>
            <a:r>
              <a:rPr lang="ar-SA" sz="1100"/>
              <a:t>ترفع الحالات</a:t>
            </a:r>
            <a:r>
              <a:rPr lang="en-US" sz="1100"/>
              <a:t> </a:t>
            </a:r>
            <a:r>
              <a:rPr lang="ar-SA" sz="1100"/>
              <a:t>ل</a:t>
            </a:r>
            <a:r>
              <a:rPr lang="en-US" sz="1100" err="1"/>
              <a:t>محمد</a:t>
            </a:r>
            <a:r>
              <a:rPr lang="en-US" sz="1100"/>
              <a:t> ، </a:t>
            </a:r>
            <a:r>
              <a:rPr lang="en-US" sz="1100" err="1"/>
              <a:t>لذا</a:t>
            </a:r>
            <a:r>
              <a:rPr lang="en-US" sz="1100"/>
              <a:t> </a:t>
            </a:r>
            <a:r>
              <a:rPr lang="en-US" sz="1100" err="1"/>
              <a:t>فإن</a:t>
            </a:r>
            <a:r>
              <a:rPr lang="en-US" sz="1100"/>
              <a:t> </a:t>
            </a:r>
            <a:r>
              <a:rPr lang="en-US" sz="1100" err="1"/>
              <a:t>محمد</a:t>
            </a:r>
            <a:r>
              <a:rPr lang="en-US" sz="1100"/>
              <a:t> </a:t>
            </a:r>
            <a:r>
              <a:rPr lang="en-US" sz="1100" err="1"/>
              <a:t>هو</a:t>
            </a:r>
            <a:r>
              <a:rPr lang="en-US" sz="1100"/>
              <a:t> </a:t>
            </a:r>
            <a:r>
              <a:rPr lang="en-US" sz="1100" err="1"/>
              <a:t>المشرف</a:t>
            </a:r>
            <a:r>
              <a:rPr lang="en-US" sz="1100"/>
              <a:t> </a:t>
            </a:r>
            <a:r>
              <a:rPr lang="en-US" sz="1100" err="1"/>
              <a:t>الوحيد</a:t>
            </a:r>
            <a:r>
              <a:rPr lang="en-US" sz="1100"/>
              <a:t> </a:t>
            </a:r>
            <a:r>
              <a:rPr lang="en-US" sz="1100" err="1"/>
              <a:t>الذي</a:t>
            </a:r>
            <a:r>
              <a:rPr lang="en-US" sz="1100"/>
              <a:t> </a:t>
            </a:r>
            <a:r>
              <a:rPr lang="en-US" sz="1100" err="1"/>
              <a:t>يمكنه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حالاتها</a:t>
            </a:r>
            <a:r>
              <a:rPr lang="en-US" sz="1100"/>
              <a:t>.</a:t>
            </a:r>
            <a:r>
              <a:rPr lang="ar-SA" sz="1100"/>
              <a:t> </a:t>
            </a:r>
            <a:r>
              <a:rPr lang="en-US" sz="1100" err="1"/>
              <a:t>رولا</a:t>
            </a:r>
            <a:r>
              <a:rPr lang="ar-SA" sz="1100"/>
              <a:t> </a:t>
            </a:r>
            <a:r>
              <a:rPr lang="en-US" sz="1100" err="1"/>
              <a:t>تستطيع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حالات</a:t>
            </a:r>
            <a:r>
              <a:rPr lang="en-US" sz="1100"/>
              <a:t> </a:t>
            </a:r>
            <a:r>
              <a:rPr lang="en-US" sz="1100" err="1"/>
              <a:t>أخصائيي</a:t>
            </a:r>
            <a:r>
              <a:rPr lang="en-US" sz="1100"/>
              <a:t> </a:t>
            </a:r>
            <a:r>
              <a:rPr lang="en-US" sz="1100" err="1"/>
              <a:t>الحالة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فريقها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b="1" i="1" err="1"/>
              <a:t>هل</a:t>
            </a:r>
            <a:r>
              <a:rPr lang="en-US" sz="1100" b="1" i="1"/>
              <a:t> </a:t>
            </a:r>
            <a:r>
              <a:rPr lang="en-US" sz="1100" b="1" i="1" err="1"/>
              <a:t>تستطيع</a:t>
            </a:r>
            <a:r>
              <a:rPr lang="en-US" sz="1100" b="1" i="1"/>
              <a:t> </a:t>
            </a:r>
            <a:r>
              <a:rPr lang="en-US" sz="1100" b="1" i="1" err="1"/>
              <a:t>فاطمة</a:t>
            </a:r>
            <a:r>
              <a:rPr lang="en-US" sz="1100" b="1" i="1"/>
              <a:t> </a:t>
            </a:r>
            <a:r>
              <a:rPr lang="en-US" sz="1100" b="1" i="1" err="1"/>
              <a:t>رؤية</a:t>
            </a:r>
            <a:r>
              <a:rPr lang="en-US" sz="1100" b="1" i="1"/>
              <a:t> </a:t>
            </a:r>
            <a:r>
              <a:rPr lang="en-US" sz="1100" b="1" i="1" err="1"/>
              <a:t>حالة</a:t>
            </a:r>
            <a:r>
              <a:rPr lang="en-US" sz="1100" b="1" i="1"/>
              <a:t> </a:t>
            </a:r>
            <a:r>
              <a:rPr lang="en-US" sz="1100" b="1" i="1" err="1"/>
              <a:t>ماريا</a:t>
            </a:r>
            <a:r>
              <a:rPr lang="en-US" sz="1100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لا</a:t>
            </a:r>
            <a:r>
              <a:rPr lang="en-US" sz="1100"/>
              <a:t> ، </a:t>
            </a:r>
            <a:r>
              <a:rPr lang="en-US" sz="1100" err="1"/>
              <a:t>لا</a:t>
            </a:r>
            <a:r>
              <a:rPr lang="en-US" sz="1100"/>
              <a:t> </a:t>
            </a:r>
            <a:r>
              <a:rPr lang="en-US" sz="1100" err="1"/>
              <a:t>يمكن</a:t>
            </a:r>
            <a:r>
              <a:rPr lang="en-US" sz="1100"/>
              <a:t> </a:t>
            </a:r>
            <a:r>
              <a:rPr lang="en-US" sz="1100" err="1"/>
              <a:t>لأخصائيي</a:t>
            </a:r>
            <a:r>
              <a:rPr lang="en-US" sz="1100"/>
              <a:t> </a:t>
            </a:r>
            <a:r>
              <a:rPr lang="ar-SA" sz="1100"/>
              <a:t>الحالة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حالات</a:t>
            </a:r>
            <a:r>
              <a:rPr lang="en-US" sz="1100"/>
              <a:t> </a:t>
            </a:r>
            <a:r>
              <a:rPr lang="en-US" sz="1100" err="1"/>
              <a:t>بعضهم</a:t>
            </a:r>
            <a:r>
              <a:rPr lang="en-US" sz="1100"/>
              <a:t> </a:t>
            </a:r>
            <a:r>
              <a:rPr lang="en-US" sz="1100" err="1"/>
              <a:t>البعض</a:t>
            </a:r>
            <a:r>
              <a:rPr lang="en-US" sz="1100"/>
              <a:t> ، </a:t>
            </a:r>
            <a:r>
              <a:rPr lang="en-US" sz="1100" err="1"/>
              <a:t>سواء</a:t>
            </a:r>
            <a:r>
              <a:rPr lang="en-US" sz="1100"/>
              <a:t> </a:t>
            </a:r>
            <a:r>
              <a:rPr lang="en-US" sz="1100" err="1"/>
              <a:t>كانوا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نفس</a:t>
            </a:r>
            <a:r>
              <a:rPr lang="en-US" sz="1100"/>
              <a:t> </a:t>
            </a:r>
            <a:r>
              <a:rPr lang="en-US" sz="1100" err="1"/>
              <a:t>الفريق</a:t>
            </a:r>
            <a:r>
              <a:rPr lang="en-US" sz="1100"/>
              <a:t> </a:t>
            </a:r>
            <a:r>
              <a:rPr lang="en-US" sz="1100" err="1"/>
              <a:t>أو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فرق</a:t>
            </a:r>
            <a:r>
              <a:rPr lang="en-US" sz="1100"/>
              <a:t> </a:t>
            </a:r>
            <a:r>
              <a:rPr lang="en-US" sz="1100" err="1"/>
              <a:t>مختلفة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b="1" i="0" err="1"/>
              <a:t>كم</a:t>
            </a:r>
            <a:r>
              <a:rPr lang="en-US" sz="1100" b="1" i="0"/>
              <a:t> </a:t>
            </a:r>
            <a:r>
              <a:rPr lang="en-US" sz="1100" b="1" i="0" err="1"/>
              <a:t>عدد</a:t>
            </a:r>
            <a:r>
              <a:rPr lang="en-US" sz="1100" b="1" i="0"/>
              <a:t> </a:t>
            </a:r>
            <a:r>
              <a:rPr lang="en-US" sz="1100" b="1" i="0" err="1"/>
              <a:t>حالات</a:t>
            </a:r>
            <a:r>
              <a:rPr lang="en-US" sz="1100" b="1" i="0"/>
              <a:t> </a:t>
            </a:r>
            <a:r>
              <a:rPr lang="ar-SA" sz="1100" b="1" i="0" err="1"/>
              <a:t>أ</a:t>
            </a:r>
            <a:r>
              <a:rPr lang="en-US" sz="1100" b="1" i="0" err="1"/>
              <a:t>خصائيي</a:t>
            </a:r>
            <a:r>
              <a:rPr lang="en-US" sz="1100" b="1" i="0"/>
              <a:t> </a:t>
            </a:r>
            <a:r>
              <a:rPr lang="ar-SA" sz="1100" b="1" i="0"/>
              <a:t>الحالة</a:t>
            </a:r>
            <a:r>
              <a:rPr lang="en-US" sz="1100" b="1" i="0"/>
              <a:t>  </a:t>
            </a:r>
            <a:r>
              <a:rPr lang="en-US" sz="1100" b="1" i="0" err="1"/>
              <a:t>التي</a:t>
            </a:r>
            <a:r>
              <a:rPr lang="en-US" sz="1100" b="1" i="0"/>
              <a:t> </a:t>
            </a:r>
            <a:r>
              <a:rPr lang="en-US" sz="1100" b="1" i="0" err="1"/>
              <a:t>يمكن</a:t>
            </a:r>
            <a:r>
              <a:rPr lang="en-US" sz="1100" b="1" i="0"/>
              <a:t> </a:t>
            </a:r>
            <a:r>
              <a:rPr lang="en-US" sz="1100" b="1" i="0" err="1"/>
              <a:t>ل</a:t>
            </a:r>
            <a:r>
              <a:rPr lang="en-US" sz="1100" b="1" i="0"/>
              <a:t>ـ</a:t>
            </a:r>
            <a:r>
              <a:rPr lang="ar-SA" sz="1100" b="1" i="0"/>
              <a:t>كلارا </a:t>
            </a:r>
            <a:r>
              <a:rPr lang="en-US" sz="1100" b="1" i="0" err="1"/>
              <a:t>رؤيتها</a:t>
            </a:r>
            <a:r>
              <a:rPr lang="en-US" sz="1100" b="1" i="0"/>
              <a:t> </a:t>
            </a:r>
            <a:r>
              <a:rPr lang="en-US" sz="1100" b="1" i="0" err="1"/>
              <a:t>إجمالاً</a:t>
            </a:r>
            <a:r>
              <a:rPr lang="en-US" sz="1100" b="1" i="0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يمكن</a:t>
            </a:r>
            <a:r>
              <a:rPr lang="en-US" sz="1100"/>
              <a:t> </a:t>
            </a:r>
            <a:r>
              <a:rPr lang="en-US" sz="1100" err="1"/>
              <a:t>لمحمد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أربع</a:t>
            </a:r>
            <a:r>
              <a:rPr lang="en-US" sz="1100"/>
              <a:t> </a:t>
            </a:r>
            <a:r>
              <a:rPr lang="en-US" sz="1100" err="1"/>
              <a:t>حالات</a:t>
            </a:r>
            <a:r>
              <a:rPr lang="en-US" sz="1100"/>
              <a:t> </a:t>
            </a:r>
            <a:r>
              <a:rPr lang="en-US" sz="1100" err="1"/>
              <a:t>لأخصائيي</a:t>
            </a:r>
            <a:r>
              <a:rPr lang="en-US" sz="1100"/>
              <a:t> </a:t>
            </a:r>
            <a:r>
              <a:rPr lang="en-US" sz="1100" err="1"/>
              <a:t>الحالات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المجموع</a:t>
            </a:r>
            <a:r>
              <a:rPr lang="en-US" sz="1100"/>
              <a:t> ، </a:t>
            </a:r>
            <a:r>
              <a:rPr lang="en-US" sz="1100" err="1"/>
              <a:t>حيث</a:t>
            </a:r>
            <a:r>
              <a:rPr lang="en-US" sz="1100"/>
              <a:t> </a:t>
            </a:r>
            <a:r>
              <a:rPr lang="en-US" sz="1100" err="1"/>
              <a:t>يمثل</a:t>
            </a:r>
            <a:r>
              <a:rPr lang="en-US" sz="1100"/>
              <a:t> </a:t>
            </a:r>
            <a:r>
              <a:rPr lang="en-US" sz="1100" err="1"/>
              <a:t>هذا</a:t>
            </a:r>
            <a:r>
              <a:rPr lang="en-US" sz="1100"/>
              <a:t> </a:t>
            </a:r>
            <a:r>
              <a:rPr lang="en-US" sz="1100" err="1"/>
              <a:t>عدد</a:t>
            </a:r>
            <a:r>
              <a:rPr lang="en-US" sz="1100"/>
              <a:t> </a:t>
            </a:r>
            <a:r>
              <a:rPr lang="en-US" sz="1100" err="1"/>
              <a:t>أخصائيي</a:t>
            </a:r>
            <a:r>
              <a:rPr lang="en-US" sz="1100"/>
              <a:t> </a:t>
            </a:r>
            <a:r>
              <a:rPr lang="en-US" sz="1100" err="1"/>
              <a:t>الحالات</a:t>
            </a:r>
            <a:r>
              <a:rPr lang="en-US" sz="1100"/>
              <a:t> </a:t>
            </a:r>
            <a:r>
              <a:rPr lang="en-US" sz="1100" err="1"/>
              <a:t>الذين</a:t>
            </a:r>
            <a:r>
              <a:rPr lang="en-US" sz="1100"/>
              <a:t> </a:t>
            </a:r>
            <a:r>
              <a:rPr lang="en-US" sz="1100" err="1"/>
              <a:t>تديرهم</a:t>
            </a:r>
            <a:r>
              <a:rPr lang="en-US" sz="1100"/>
              <a:t> </a:t>
            </a:r>
            <a:r>
              <a:rPr lang="en-US" sz="1100" err="1"/>
              <a:t>وتدعمهم</a:t>
            </a:r>
            <a:r>
              <a:rPr lang="en-US" sz="1100"/>
              <a:t> </a:t>
            </a:r>
            <a:r>
              <a:rPr lang="en-US" sz="1100" err="1"/>
              <a:t>بشكل</a:t>
            </a:r>
            <a:r>
              <a:rPr lang="en-US" sz="1100"/>
              <a:t> </a:t>
            </a:r>
            <a:r>
              <a:rPr lang="en-US" sz="1100" err="1"/>
              <a:t>مباشر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b="1" i="1" err="1"/>
              <a:t>كم</a:t>
            </a:r>
            <a:r>
              <a:rPr lang="en-US" sz="1100" b="1" i="1"/>
              <a:t> </a:t>
            </a:r>
            <a:r>
              <a:rPr lang="en-US" sz="1100" b="1" i="1" err="1"/>
              <a:t>عدد</a:t>
            </a:r>
            <a:r>
              <a:rPr lang="en-US" sz="1100" b="1" i="1"/>
              <a:t> </a:t>
            </a:r>
            <a:r>
              <a:rPr lang="en-US" sz="1100" b="1" i="1" err="1"/>
              <a:t>الحالات</a:t>
            </a:r>
            <a:r>
              <a:rPr lang="en-US" sz="1100" b="1" i="1"/>
              <a:t> </a:t>
            </a:r>
            <a:r>
              <a:rPr lang="en-US" sz="1100" b="1" i="1" err="1"/>
              <a:t>التي</a:t>
            </a:r>
            <a:r>
              <a:rPr lang="en-US" sz="1100" b="1" i="1"/>
              <a:t> </a:t>
            </a:r>
            <a:r>
              <a:rPr lang="en-US" sz="1100" b="1" i="1" err="1"/>
              <a:t>يمكن</a:t>
            </a:r>
            <a:r>
              <a:rPr lang="en-US" sz="1100" b="1" i="1"/>
              <a:t> </a:t>
            </a:r>
            <a:r>
              <a:rPr lang="en-US" sz="1100" b="1" i="0" err="1"/>
              <a:t>ل</a:t>
            </a:r>
            <a:r>
              <a:rPr lang="en-US" sz="1100" b="1" i="0"/>
              <a:t>ـ</a:t>
            </a:r>
            <a:r>
              <a:rPr lang="ar-SA" sz="1100" b="1" i="0"/>
              <a:t>مسؤول المعلومات </a:t>
            </a:r>
            <a:r>
              <a:rPr lang="en-US" sz="1100" b="1" i="0"/>
              <a:t> </a:t>
            </a:r>
            <a:r>
              <a:rPr lang="en-US" sz="1100" b="1" i="1" err="1"/>
              <a:t>رؤيتها</a:t>
            </a:r>
            <a:r>
              <a:rPr lang="en-US" sz="1100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كان</a:t>
            </a:r>
            <a:r>
              <a:rPr lang="en-US" sz="1100"/>
              <a:t> </a:t>
            </a:r>
            <a:r>
              <a:rPr lang="en-US" sz="1100" err="1"/>
              <a:t>هذا</a:t>
            </a:r>
            <a:r>
              <a:rPr lang="en-US" sz="1100"/>
              <a:t> </a:t>
            </a:r>
            <a:r>
              <a:rPr lang="en-US" sz="1100" err="1"/>
              <a:t>سؤال</a:t>
            </a:r>
            <a:r>
              <a:rPr lang="en-US" sz="1100"/>
              <a:t> </a:t>
            </a:r>
            <a:r>
              <a:rPr lang="en-US" sz="1100" err="1"/>
              <a:t>م</a:t>
            </a:r>
            <a:r>
              <a:rPr lang="ar-SA" sz="1100"/>
              <a:t>حير</a:t>
            </a:r>
            <a:endParaRPr lang="en-US" sz="110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لا</a:t>
            </a:r>
            <a:r>
              <a:rPr lang="en-US" sz="1100"/>
              <a:t> </a:t>
            </a:r>
            <a:r>
              <a:rPr lang="en-US" sz="1100" err="1"/>
              <a:t>يمكن</a:t>
            </a:r>
            <a:r>
              <a:rPr lang="ar-SA" sz="1100"/>
              <a:t> ل</a:t>
            </a:r>
            <a:r>
              <a:rPr lang="ar-SA" sz="1100" b="0" i="0"/>
              <a:t>مسؤول المعلومات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أي</a:t>
            </a:r>
            <a:r>
              <a:rPr lang="en-US" sz="1100"/>
              <a:t> </a:t>
            </a:r>
            <a:r>
              <a:rPr lang="en-US" sz="1100" err="1"/>
              <a:t>معلومات</a:t>
            </a:r>
            <a:r>
              <a:rPr lang="en-US" sz="1100"/>
              <a:t> </a:t>
            </a:r>
            <a:r>
              <a:rPr lang="ar-SA" sz="1100"/>
              <a:t>عن ال</a:t>
            </a:r>
            <a:r>
              <a:rPr lang="en-US" sz="1100" err="1"/>
              <a:t>حالة</a:t>
            </a:r>
            <a:r>
              <a:rPr lang="en-US" sz="1100"/>
              <a:t> ، </a:t>
            </a:r>
            <a:r>
              <a:rPr lang="en-US" sz="1100" err="1"/>
              <a:t>ولكن</a:t>
            </a:r>
            <a:r>
              <a:rPr lang="en-US" sz="1100"/>
              <a:t> </a:t>
            </a:r>
            <a:r>
              <a:rPr lang="en-US" sz="1100" err="1"/>
              <a:t>يمكنهم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ar-SA" sz="1100"/>
              <a:t>ال</a:t>
            </a:r>
            <a:r>
              <a:rPr lang="en-US" sz="1100" err="1"/>
              <a:t>بيانات</a:t>
            </a:r>
            <a:r>
              <a:rPr lang="en-US" sz="1100"/>
              <a:t> </a:t>
            </a:r>
            <a:r>
              <a:rPr lang="en-US" sz="1100" err="1"/>
              <a:t>المجمعة</a:t>
            </a:r>
            <a:endParaRPr lang="en-US" sz="110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هذا</a:t>
            </a:r>
            <a:r>
              <a:rPr lang="en-US" sz="1100"/>
              <a:t> </a:t>
            </a:r>
            <a:r>
              <a:rPr lang="en-US" sz="1100" err="1"/>
              <a:t>يعني</a:t>
            </a:r>
            <a:r>
              <a:rPr lang="en-US" sz="1100"/>
              <a:t> </a:t>
            </a:r>
            <a:r>
              <a:rPr lang="en-US" sz="1100" err="1"/>
              <a:t>أنه</a:t>
            </a:r>
            <a:r>
              <a:rPr lang="en-US" sz="1100"/>
              <a:t> </a:t>
            </a:r>
            <a:r>
              <a:rPr lang="en-US" sz="1100" err="1"/>
              <a:t>يمكنهم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en-US" sz="1100" err="1"/>
              <a:t>الأرقام</a:t>
            </a:r>
            <a:r>
              <a:rPr lang="en-US" sz="1100"/>
              <a:t> </a:t>
            </a:r>
            <a:r>
              <a:rPr lang="en-US" sz="1100" err="1"/>
              <a:t>الإجمالية</a:t>
            </a:r>
            <a:r>
              <a:rPr lang="en-US" sz="1100"/>
              <a:t> </a:t>
            </a:r>
            <a:r>
              <a:rPr lang="ar-SA" sz="1100" err="1"/>
              <a:t>ز</a:t>
            </a:r>
            <a:r>
              <a:rPr lang="ar-SA" sz="1100"/>
              <a:t> ٫ </a:t>
            </a:r>
            <a:r>
              <a:rPr lang="ar-SA" sz="1100" err="1"/>
              <a:t>ي</a:t>
            </a:r>
            <a:r>
              <a:rPr lang="ar-SA" sz="1100"/>
              <a:t> ، </a:t>
            </a:r>
            <a:r>
              <a:rPr lang="ar-SA" sz="1100" err="1"/>
              <a:t>س</a:t>
            </a:r>
            <a:r>
              <a:rPr lang="ar-SA" sz="1100"/>
              <a:t> و </a:t>
            </a:r>
            <a:r>
              <a:rPr lang="en-US" sz="1100" err="1"/>
              <a:t>لكنهم</a:t>
            </a:r>
            <a:r>
              <a:rPr lang="en-US" sz="1100"/>
              <a:t> </a:t>
            </a:r>
            <a:r>
              <a:rPr lang="en-US" sz="1100" err="1"/>
              <a:t>لا</a:t>
            </a:r>
            <a:r>
              <a:rPr lang="en-US" sz="1100"/>
              <a:t> </a:t>
            </a:r>
            <a:r>
              <a:rPr lang="en-US" sz="1100" err="1"/>
              <a:t>يستطيعون</a:t>
            </a:r>
            <a:r>
              <a:rPr lang="en-US" sz="1100"/>
              <a:t> </a:t>
            </a:r>
            <a:r>
              <a:rPr lang="en-US" sz="1100" err="1"/>
              <a:t>رؤية</a:t>
            </a:r>
            <a:r>
              <a:rPr lang="en-US" sz="1100"/>
              <a:t> </a:t>
            </a:r>
            <a:r>
              <a:rPr lang="ar-SA" sz="1100" err="1"/>
              <a:t>ز</a:t>
            </a:r>
            <a:r>
              <a:rPr lang="ar-SA" sz="1100"/>
              <a:t>، </a:t>
            </a:r>
            <a:r>
              <a:rPr lang="ar-SA" sz="1100" err="1"/>
              <a:t>ي</a:t>
            </a:r>
            <a:r>
              <a:rPr lang="ar-SA" sz="1100"/>
              <a:t>، </a:t>
            </a:r>
            <a:r>
              <a:rPr lang="ar-SA" sz="1100" err="1"/>
              <a:t>س</a:t>
            </a:r>
            <a:endParaRPr lang="en-US" sz="1100"/>
          </a:p>
          <a:p>
            <a:pPr marL="0" algn="r" defTabSz="914400" rtl="1" eaLnBrk="1" latinLnBrk="0" hangingPunct="1"/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DF835BE-336B-66BF-8B08-588F32473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2458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الشرح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ينصب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تركيز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كيفية</a:t>
            </a:r>
            <a:r>
              <a:rPr lang="en-US" sz="12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0" err="1"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sz="1200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وتعزيز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ممارسة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الحا</a:t>
            </a:r>
            <a:r>
              <a:rPr lang="ar-SA" sz="1200" i="1" err="1">
                <a:latin typeface="Calibri" panose="020F0502020204030204" pitchFamily="34" charset="0"/>
                <a:cs typeface="Calibri" panose="020F0502020204030204" pitchFamily="34" charset="0"/>
              </a:rPr>
              <a:t>لة</a:t>
            </a:r>
            <a:r>
              <a:rPr lang="ar-SA" sz="1200" i="1">
                <a:latin typeface="Calibri" panose="020F0502020204030204" pitchFamily="34" charset="0"/>
                <a:cs typeface="Calibri" panose="020F0502020204030204" pitchFamily="34" charset="0"/>
              </a:rPr>
              <a:t> النوعية</a:t>
            </a:r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ليس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تدريبًا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كيفية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تقديم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خدمات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i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i="1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حماية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endParaRPr lang="en-US" sz="12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سيوفر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فقط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A" sz="1200" i="1">
                <a:latin typeface="Calibri" panose="020F0502020204030204" pitchFamily="34" charset="0"/>
                <a:cs typeface="Calibri" panose="020F0502020204030204" pitchFamily="34" charset="0"/>
              </a:rPr>
              <a:t>ذكير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لبعض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أساسيات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أجل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ربطها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200" i="1">
                <a:latin typeface="Calibri" panose="020F0502020204030204" pitchFamily="34" charset="0"/>
                <a:cs typeface="Calibri" panose="020F0502020204030204" pitchFamily="34" charset="0"/>
              </a:rPr>
              <a:t>بنظام </a:t>
            </a:r>
            <a:r>
              <a:rPr lang="ar-SA" sz="12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لحماية الطفل +</a:t>
            </a:r>
            <a:endParaRPr lang="en-US" sz="12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هذه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فرصة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للتعرف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وممارسة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لإدارة</a:t>
            </a:r>
            <a:r>
              <a:rPr lang="en-US" sz="1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err="1">
                <a:latin typeface="Calibri" panose="020F0502020204030204" pitchFamily="34" charset="0"/>
                <a:cs typeface="Calibri" panose="020F0502020204030204" pitchFamily="34" charset="0"/>
              </a:rPr>
              <a:t>الحالات</a:t>
            </a:r>
            <a:endParaRPr lang="en-US" sz="12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algn="r" defTabSz="914400" rtl="1" eaLnBrk="1" latinLnBrk="0" hangingPunct="1"/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1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مقدمة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العرض</a:t>
            </a:r>
            <a:r>
              <a:rPr lang="en-US" i="1"/>
              <a:t> </a:t>
            </a:r>
            <a:r>
              <a:rPr lang="en-US" i="1" err="1"/>
              <a:t>التوضيحي</a:t>
            </a:r>
            <a:r>
              <a:rPr lang="en-US" i="1"/>
              <a:t> </a:t>
            </a:r>
            <a:r>
              <a:rPr lang="en-US" i="1" err="1"/>
              <a:t>سوف</a:t>
            </a:r>
            <a:r>
              <a:rPr lang="en-US" i="1"/>
              <a:t> </a:t>
            </a:r>
            <a:r>
              <a:rPr lang="en-US" i="1" err="1"/>
              <a:t>نعرض</a:t>
            </a:r>
            <a:r>
              <a:rPr lang="en-US" i="1"/>
              <a:t> </a:t>
            </a:r>
            <a:r>
              <a:rPr lang="en-US" i="1" err="1"/>
              <a:t>لك</a:t>
            </a:r>
            <a:r>
              <a:rPr lang="en-US" i="1"/>
              <a:t> ...</a:t>
            </a:r>
            <a:endParaRPr lang="en-US" b="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0" err="1"/>
              <a:t>عرض</a:t>
            </a:r>
            <a:r>
              <a:rPr lang="en-US" b="0" i="0"/>
              <a:t> </a:t>
            </a:r>
            <a:r>
              <a:rPr lang="en-US" b="0" i="0" err="1"/>
              <a:t>الشريحة</a:t>
            </a:r>
            <a:endParaRPr lang="en-US" b="1" i="0"/>
          </a:p>
          <a:p>
            <a:pPr algn="r" rtl="1"/>
            <a:endParaRPr lang="en-US" b="1"/>
          </a:p>
          <a:p>
            <a:pPr algn="r" rtl="1"/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</a:t>
            </a:r>
          </a:p>
          <a:p>
            <a:pPr algn="r" rtl="1"/>
            <a:r>
              <a:rPr lang="en-US" b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تسجيل الدخول والتنقل في </a:t>
            </a:r>
            <a:r>
              <a:rPr lang="ar-SA" sz="1200" b="1" u="sng">
                <a:solidFill>
                  <a:srgbClr val="AC6B97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نظام إدارة المعلومات لحماية الطفل+</a:t>
            </a:r>
            <a:endParaRPr lang="en-US" b="1">
              <a:solidFill>
                <a:srgbClr val="026794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انظر</a:t>
            </a:r>
            <a:r>
              <a:rPr lang="en-US" b="0"/>
              <a:t> </a:t>
            </a:r>
            <a:r>
              <a:rPr lang="en-US" b="0" err="1"/>
              <a:t>رابط</a:t>
            </a:r>
            <a:r>
              <a:rPr lang="en-US" b="0"/>
              <a:t> </a:t>
            </a:r>
            <a:r>
              <a:rPr lang="en-US" b="0" err="1"/>
              <a:t>الفيديو</a:t>
            </a:r>
            <a:r>
              <a:rPr lang="en-US" b="0"/>
              <a:t> </a:t>
            </a:r>
            <a:r>
              <a:rPr lang="en-US" b="0" err="1"/>
              <a:t>و</a:t>
            </a:r>
            <a:r>
              <a:rPr lang="ar-SA" b="0"/>
              <a:t> كيفية عرض ال</a:t>
            </a:r>
            <a:r>
              <a:rPr lang="en-US" b="0" err="1"/>
              <a:t>شرائح</a:t>
            </a:r>
            <a:r>
              <a:rPr lang="ar-SA" b="0"/>
              <a:t> ٢-٦</a:t>
            </a:r>
            <a:endParaRPr lang="en-US" b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err="1"/>
              <a:t>سير</a:t>
            </a:r>
            <a:r>
              <a:rPr lang="en-US" b="1"/>
              <a:t> </a:t>
            </a:r>
            <a:r>
              <a:rPr lang="en-US" b="1" err="1"/>
              <a:t>العمل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/>
              <a:t>انظر كيفية عرض ال</a:t>
            </a:r>
            <a:r>
              <a:rPr lang="en-US" b="0" err="1"/>
              <a:t>شر</a:t>
            </a:r>
            <a:r>
              <a:rPr lang="ar-SA" b="0" err="1"/>
              <a:t>يحة</a:t>
            </a:r>
            <a:r>
              <a:rPr lang="ar-SA" b="0"/>
              <a:t> ١٨</a:t>
            </a:r>
            <a:endParaRPr lang="en-US" b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الاتصال والمساعدة والمستخدم الخاص بك</a:t>
            </a:r>
            <a:endParaRPr lang="en-US" b="1">
              <a:solidFill>
                <a:srgbClr val="026794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انظر</a:t>
            </a:r>
            <a:r>
              <a:rPr lang="en-US" b="0"/>
              <a:t> </a:t>
            </a:r>
            <a:r>
              <a:rPr lang="en-US" b="0" err="1"/>
              <a:t>رابط</a:t>
            </a:r>
            <a:r>
              <a:rPr lang="en-US" b="0"/>
              <a:t> </a:t>
            </a:r>
            <a:r>
              <a:rPr lang="en-US" b="0" err="1"/>
              <a:t>الفيديو</a:t>
            </a:r>
            <a:r>
              <a:rPr lang="en-US" b="0"/>
              <a:t> </a:t>
            </a:r>
            <a:r>
              <a:rPr lang="en-US" b="0" err="1"/>
              <a:t>و</a:t>
            </a:r>
            <a:r>
              <a:rPr lang="ar-SA" b="0"/>
              <a:t>كيفية عرض ال</a:t>
            </a:r>
            <a:r>
              <a:rPr lang="en-US" b="0" err="1"/>
              <a:t>شرائح</a:t>
            </a:r>
            <a:r>
              <a:rPr lang="ar-SA" b="0"/>
              <a:t>  ٨-١٠</a:t>
            </a:r>
            <a:endParaRPr lang="en-US" b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err="1"/>
              <a:t>ال</a:t>
            </a:r>
            <a:r>
              <a:rPr lang="ar-SA" b="1"/>
              <a:t>موافقة</a:t>
            </a:r>
            <a:r>
              <a:rPr lang="en-US" b="1"/>
              <a:t> </a:t>
            </a:r>
            <a:r>
              <a:rPr lang="en-US" b="1" err="1"/>
              <a:t>والوصول</a:t>
            </a:r>
            <a:r>
              <a:rPr lang="en-US" b="1"/>
              <a:t> </a:t>
            </a:r>
            <a:r>
              <a:rPr lang="en-US" b="1" err="1"/>
              <a:t>على</a:t>
            </a:r>
            <a:r>
              <a:rPr lang="en-US" b="1"/>
              <a:t> </a:t>
            </a:r>
            <a:r>
              <a:rPr lang="en-US" b="1" err="1"/>
              <a:t>أساس</a:t>
            </a:r>
            <a:r>
              <a:rPr lang="en-US" b="1"/>
              <a:t> </a:t>
            </a:r>
            <a:r>
              <a:rPr lang="en-US" b="1" err="1"/>
              <a:t>الحاجة</a:t>
            </a:r>
            <a:r>
              <a:rPr lang="en-US" b="1"/>
              <a:t> </a:t>
            </a:r>
            <a:r>
              <a:rPr lang="en-US" b="1" err="1"/>
              <a:t>إلى</a:t>
            </a:r>
            <a:r>
              <a:rPr lang="en-US" b="1"/>
              <a:t> </a:t>
            </a:r>
            <a:r>
              <a:rPr lang="en-US" b="1" err="1"/>
              <a:t>المعرفة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 err="1"/>
              <a:t>م</a:t>
            </a:r>
            <a:r>
              <a:rPr lang="en-US" b="0" err="1"/>
              <a:t>راجع</a:t>
            </a:r>
            <a:r>
              <a:rPr lang="ar-SA" b="0" err="1"/>
              <a:t>ة</a:t>
            </a:r>
            <a:r>
              <a:rPr lang="en-US" b="0"/>
              <a:t> </a:t>
            </a:r>
            <a:r>
              <a:rPr lang="en-US" b="0" err="1"/>
              <a:t>كيف</a:t>
            </a:r>
            <a:r>
              <a:rPr lang="ar-SA" b="0" err="1"/>
              <a:t>ية</a:t>
            </a:r>
            <a:r>
              <a:rPr lang="en-US" b="0"/>
              <a:t> </a:t>
            </a:r>
            <a:r>
              <a:rPr lang="ar-SA" b="0"/>
              <a:t>تعزيز</a:t>
            </a:r>
            <a:r>
              <a:rPr lang="en-US" b="0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en-US" b="0" err="1"/>
              <a:t>لمبدأ</a:t>
            </a:r>
            <a:r>
              <a:rPr lang="en-US" b="0"/>
              <a:t> </a:t>
            </a:r>
            <a:r>
              <a:rPr lang="en-US" b="0" err="1"/>
              <a:t>الحاجة</a:t>
            </a:r>
            <a:r>
              <a:rPr lang="en-US" b="0"/>
              <a:t> </a:t>
            </a:r>
            <a:r>
              <a:rPr lang="en-US" b="0" err="1"/>
              <a:t>إلى</a:t>
            </a:r>
            <a:r>
              <a:rPr lang="en-US" b="0"/>
              <a:t> </a:t>
            </a:r>
            <a:r>
              <a:rPr lang="en-US" b="0" err="1"/>
              <a:t>المعرفة</a:t>
            </a:r>
            <a:endParaRPr lang="en-US" b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اربط</a:t>
            </a:r>
            <a:r>
              <a:rPr lang="en-US" b="0"/>
              <a:t> </a:t>
            </a:r>
            <a:r>
              <a:rPr lang="en-US" b="0" err="1"/>
              <a:t>بالتمرين</a:t>
            </a:r>
            <a:r>
              <a:rPr lang="en-US" b="0"/>
              <a:t> </a:t>
            </a:r>
            <a:r>
              <a:rPr lang="en-US" b="0" err="1"/>
              <a:t>الذي</a:t>
            </a:r>
            <a:r>
              <a:rPr lang="en-US" b="0"/>
              <a:t> </a:t>
            </a:r>
            <a:r>
              <a:rPr lang="en-US" b="0" err="1"/>
              <a:t>قمت</a:t>
            </a:r>
            <a:r>
              <a:rPr lang="en-US" b="0"/>
              <a:t> </a:t>
            </a:r>
            <a:r>
              <a:rPr lang="en-US" b="0" err="1"/>
              <a:t>به</a:t>
            </a:r>
            <a:r>
              <a:rPr lang="en-US" b="0"/>
              <a:t> </a:t>
            </a:r>
            <a:r>
              <a:rPr lang="en-US" b="0" err="1"/>
              <a:t>مع</a:t>
            </a:r>
            <a:r>
              <a:rPr lang="en-US" b="0"/>
              <a:t> </a:t>
            </a:r>
            <a:r>
              <a:rPr lang="en-US" b="0" err="1"/>
              <a:t>المشرفين</a:t>
            </a:r>
            <a:r>
              <a:rPr lang="en-US" b="0"/>
              <a:t> </a:t>
            </a:r>
            <a:r>
              <a:rPr lang="en-US" b="0" err="1"/>
              <a:t>و</a:t>
            </a:r>
            <a:r>
              <a:rPr lang="ar-SA" b="0" err="1"/>
              <a:t>أ</a:t>
            </a:r>
            <a:r>
              <a:rPr lang="en-US" b="0" err="1"/>
              <a:t>خصائيي</a:t>
            </a:r>
            <a:r>
              <a:rPr lang="en-US" b="0"/>
              <a:t> </a:t>
            </a:r>
            <a:r>
              <a:rPr lang="en-US" b="0" err="1"/>
              <a:t>ال</a:t>
            </a:r>
            <a:r>
              <a:rPr lang="ar-SA" b="0"/>
              <a:t>حالة</a:t>
            </a:r>
            <a:r>
              <a:rPr lang="en-US" b="0"/>
              <a:t> </a:t>
            </a:r>
            <a:r>
              <a:rPr lang="en-US" b="0" err="1"/>
              <a:t>في</a:t>
            </a:r>
            <a:r>
              <a:rPr lang="en-US" b="0"/>
              <a:t> </a:t>
            </a:r>
            <a:r>
              <a:rPr lang="en-US" b="0" err="1"/>
              <a:t>المقدمة</a:t>
            </a:r>
            <a:endParaRPr lang="en-US" b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ارجع</a:t>
            </a:r>
            <a:r>
              <a:rPr lang="en-US" b="0"/>
              <a:t> </a:t>
            </a:r>
            <a:r>
              <a:rPr lang="en-US" b="0" err="1"/>
              <a:t>إلى</a:t>
            </a:r>
            <a:r>
              <a:rPr lang="en-US" b="0"/>
              <a:t> </a:t>
            </a:r>
            <a:r>
              <a:rPr lang="en-US" b="0" err="1"/>
              <a:t>الشريحة</a:t>
            </a:r>
            <a:r>
              <a:rPr lang="en-US" b="0"/>
              <a:t> </a:t>
            </a:r>
            <a:r>
              <a:rPr lang="ar-SA" b="0"/>
              <a:t>٣١ </a:t>
            </a:r>
            <a:r>
              <a:rPr lang="en-US" b="0" err="1"/>
              <a:t>من</a:t>
            </a:r>
            <a:r>
              <a:rPr lang="en-US" b="0"/>
              <a:t> </a:t>
            </a:r>
            <a:r>
              <a:rPr lang="ar-SA" b="0"/>
              <a:t>العرض التقديمي</a:t>
            </a:r>
            <a:r>
              <a:rPr lang="en-US" b="0"/>
              <a:t> </a:t>
            </a:r>
            <a:r>
              <a:rPr lang="en-US" b="0" err="1"/>
              <a:t>لتدريب</a:t>
            </a:r>
            <a:r>
              <a:rPr lang="en-US" b="0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en-US" b="0" err="1"/>
              <a:t>وقم</a:t>
            </a:r>
            <a:r>
              <a:rPr lang="en-US" b="0"/>
              <a:t> </a:t>
            </a:r>
            <a:r>
              <a:rPr lang="en-US" b="0" err="1"/>
              <a:t>بتسجيل</a:t>
            </a:r>
            <a:r>
              <a:rPr lang="en-US" b="0"/>
              <a:t> </a:t>
            </a:r>
            <a:r>
              <a:rPr lang="en-US" b="0" err="1"/>
              <a:t>الدخول</a:t>
            </a:r>
            <a:r>
              <a:rPr lang="en-US" b="0"/>
              <a:t> </a:t>
            </a:r>
            <a:r>
              <a:rPr lang="en-US" b="0" err="1"/>
              <a:t>باعتبارك</a:t>
            </a:r>
            <a:r>
              <a:rPr lang="en-US" b="0"/>
              <a:t> </a:t>
            </a:r>
            <a:r>
              <a:rPr lang="en-US" b="0" err="1"/>
              <a:t>أخصائيي</a:t>
            </a:r>
            <a:r>
              <a:rPr lang="en-US" b="0"/>
              <a:t> </a:t>
            </a:r>
            <a:r>
              <a:rPr lang="en-US" b="0" err="1"/>
              <a:t>حالة</a:t>
            </a:r>
            <a:r>
              <a:rPr lang="en-US" b="0"/>
              <a:t> </a:t>
            </a:r>
            <a:r>
              <a:rPr lang="en-US" b="0" err="1"/>
              <a:t>مختلفين</a:t>
            </a:r>
            <a:r>
              <a:rPr lang="en-US" b="0"/>
              <a:t> </a:t>
            </a:r>
            <a:r>
              <a:rPr lang="en-US" b="0" err="1"/>
              <a:t>ومشرفين</a:t>
            </a:r>
            <a:r>
              <a:rPr lang="en-US" b="0"/>
              <a:t> </a:t>
            </a:r>
            <a:r>
              <a:rPr lang="en-US" b="0" err="1"/>
              <a:t>مختلفين</a:t>
            </a:r>
            <a:r>
              <a:rPr lang="en-US" b="0"/>
              <a:t> </a:t>
            </a:r>
            <a:r>
              <a:rPr lang="en-US" b="0" err="1"/>
              <a:t>لتوضيح</a:t>
            </a:r>
            <a:r>
              <a:rPr lang="en-US" b="0"/>
              <a:t> </a:t>
            </a:r>
            <a:r>
              <a:rPr lang="ar-SA" b="0"/>
              <a:t>مبدأ </a:t>
            </a:r>
            <a:r>
              <a:rPr lang="en-US" b="0" err="1"/>
              <a:t>الحاجة</a:t>
            </a:r>
            <a:r>
              <a:rPr lang="en-US" b="0"/>
              <a:t> </a:t>
            </a:r>
            <a:r>
              <a:rPr lang="en-US" b="0" err="1"/>
              <a:t>إلى</a:t>
            </a:r>
            <a:r>
              <a:rPr lang="en-US" b="0"/>
              <a:t> </a:t>
            </a:r>
            <a:r>
              <a:rPr lang="ar-SA" b="0"/>
              <a:t>ال</a:t>
            </a:r>
            <a:r>
              <a:rPr lang="en-US" b="0" err="1"/>
              <a:t>معرفة</a:t>
            </a:r>
            <a:r>
              <a:rPr lang="en-US" b="0"/>
              <a:t> </a:t>
            </a:r>
            <a:r>
              <a:rPr lang="ar-SA" b="0"/>
              <a:t>: </a:t>
            </a:r>
            <a:r>
              <a:rPr lang="en-US" b="0" err="1"/>
              <a:t>يمكن</a:t>
            </a:r>
            <a:r>
              <a:rPr lang="en-US" b="0"/>
              <a:t> </a:t>
            </a:r>
            <a:r>
              <a:rPr lang="en-US" b="0" err="1"/>
              <a:t>للمشرف</a:t>
            </a:r>
            <a:r>
              <a:rPr lang="en-US" b="0"/>
              <a:t> </a:t>
            </a:r>
            <a:r>
              <a:rPr lang="en-US" b="0" err="1"/>
              <a:t>رؤية</a:t>
            </a:r>
            <a:r>
              <a:rPr lang="en-US" b="0"/>
              <a:t> </a:t>
            </a:r>
            <a:r>
              <a:rPr lang="en-US" b="0" err="1"/>
              <a:t>حالات</a:t>
            </a:r>
            <a:r>
              <a:rPr lang="en-US" b="0"/>
              <a:t> </a:t>
            </a:r>
            <a:r>
              <a:rPr lang="en-US" b="0" err="1"/>
              <a:t>أخصائيي</a:t>
            </a:r>
            <a:r>
              <a:rPr lang="en-US" b="0"/>
              <a:t> </a:t>
            </a:r>
            <a:r>
              <a:rPr lang="en-US" b="0" err="1"/>
              <a:t>الحالة</a:t>
            </a:r>
            <a:r>
              <a:rPr lang="en-US" b="0"/>
              <a:t> </a:t>
            </a:r>
            <a:r>
              <a:rPr lang="en-US" b="0" err="1"/>
              <a:t>الذين</a:t>
            </a:r>
            <a:r>
              <a:rPr lang="en-US" b="0"/>
              <a:t> </a:t>
            </a:r>
            <a:r>
              <a:rPr lang="en-US" b="0" err="1"/>
              <a:t>يشرفون</a:t>
            </a:r>
            <a:r>
              <a:rPr lang="en-US" b="0"/>
              <a:t> </a:t>
            </a:r>
            <a:r>
              <a:rPr lang="en-US" b="0" err="1"/>
              <a:t>عليهم</a:t>
            </a:r>
            <a:r>
              <a:rPr lang="en-US" b="0"/>
              <a:t> </a:t>
            </a:r>
            <a:r>
              <a:rPr lang="en-US" b="0" err="1"/>
              <a:t>فقط</a:t>
            </a:r>
            <a:r>
              <a:rPr lang="en-US" b="0"/>
              <a:t> ، </a:t>
            </a:r>
            <a:r>
              <a:rPr lang="en-US" b="0" err="1"/>
              <a:t>ويمكن</a:t>
            </a:r>
            <a:r>
              <a:rPr lang="en-US" b="0"/>
              <a:t> </a:t>
            </a:r>
            <a:r>
              <a:rPr lang="en-US" b="0" err="1"/>
              <a:t>لأخصائي</a:t>
            </a:r>
            <a:r>
              <a:rPr lang="en-US" b="0"/>
              <a:t> </a:t>
            </a:r>
            <a:r>
              <a:rPr lang="en-US" b="0" err="1"/>
              <a:t>الحالة</a:t>
            </a:r>
            <a:r>
              <a:rPr lang="en-US" b="0"/>
              <a:t> </a:t>
            </a:r>
            <a:r>
              <a:rPr lang="en-US" b="0" err="1"/>
              <a:t>فقط</a:t>
            </a:r>
            <a:r>
              <a:rPr lang="en-US" b="0"/>
              <a:t> </a:t>
            </a:r>
            <a:r>
              <a:rPr lang="en-US" b="0" err="1"/>
              <a:t>رؤية</a:t>
            </a:r>
            <a:r>
              <a:rPr lang="en-US" b="0"/>
              <a:t> </a:t>
            </a:r>
            <a:r>
              <a:rPr lang="en-US" b="0" err="1"/>
              <a:t>حالاتهم</a:t>
            </a:r>
            <a:r>
              <a:rPr lang="en-US" b="0"/>
              <a:t> </a:t>
            </a:r>
            <a:r>
              <a:rPr lang="en-US" b="0" err="1"/>
              <a:t>الخاصة</a:t>
            </a:r>
            <a:r>
              <a:rPr lang="en-US" b="0"/>
              <a:t>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</a:t>
            </a:r>
            <a:r>
              <a:rPr lang="ar-SA" sz="1200" b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سؤول</a:t>
            </a:r>
            <a:r>
              <a:rPr lang="en-US" sz="1200" b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b="1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</a:t>
            </a:r>
            <a:r>
              <a:rPr lang="ar-SA" sz="1200" b="1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ت</a:t>
            </a:r>
            <a:r>
              <a:rPr lang="en-US" sz="1200" b="1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سج</a:t>
            </a:r>
            <a:r>
              <a:rPr lang="ar-SA" sz="1200" b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يل </a:t>
            </a:r>
            <a:r>
              <a:rPr lang="en-US" b="1" err="1"/>
              <a:t>ورمز</a:t>
            </a:r>
            <a:r>
              <a:rPr lang="en-US" b="1"/>
              <a:t> </a:t>
            </a:r>
            <a:r>
              <a:rPr lang="en-US" b="1" err="1"/>
              <a:t>الحالة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أخصائي</a:t>
            </a:r>
            <a:r>
              <a:rPr lang="en-US" b="0"/>
              <a:t> </a:t>
            </a:r>
            <a:r>
              <a:rPr lang="en-US" b="0" err="1"/>
              <a:t>الحالة</a:t>
            </a:r>
            <a:r>
              <a:rPr lang="en-US" b="0"/>
              <a:t> </a:t>
            </a:r>
            <a:r>
              <a:rPr lang="en-US" b="0" err="1"/>
              <a:t>هو</a:t>
            </a:r>
            <a:r>
              <a:rPr lang="en-US" b="0"/>
              <a:t> </a:t>
            </a:r>
            <a:r>
              <a:rPr lang="en-US" b="0" err="1"/>
              <a:t>مالك</a:t>
            </a:r>
            <a:r>
              <a:rPr lang="en-US" b="0"/>
              <a:t> </a:t>
            </a:r>
            <a:r>
              <a:rPr lang="en-US" b="0" err="1"/>
              <a:t>السجل</a:t>
            </a:r>
            <a:r>
              <a:rPr lang="en-US" b="0"/>
              <a:t> </a:t>
            </a:r>
            <a:r>
              <a:rPr lang="en-US" b="0" err="1"/>
              <a:t>أو</a:t>
            </a:r>
            <a:r>
              <a:rPr lang="en-US" b="0"/>
              <a:t> </a:t>
            </a:r>
            <a:r>
              <a:rPr lang="en-US" b="0" err="1"/>
              <a:t>ال</a:t>
            </a:r>
            <a:r>
              <a:rPr lang="ar-SA" b="0"/>
              <a:t>حالة</a:t>
            </a:r>
            <a:endParaRPr lang="en-US" b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يمكنه</a:t>
            </a:r>
            <a:r>
              <a:rPr lang="en-US" b="0"/>
              <a:t> / </a:t>
            </a:r>
            <a:r>
              <a:rPr lang="en-US" b="0" err="1"/>
              <a:t>يمكنها</a:t>
            </a:r>
            <a:r>
              <a:rPr lang="en-US" b="0"/>
              <a:t> </a:t>
            </a:r>
            <a:r>
              <a:rPr lang="en-US" b="0" err="1"/>
              <a:t>منح</a:t>
            </a:r>
            <a:r>
              <a:rPr lang="en-US" b="0"/>
              <a:t> </a:t>
            </a:r>
            <a:r>
              <a:rPr lang="en-US" b="0" err="1"/>
              <a:t>حق</a:t>
            </a:r>
            <a:r>
              <a:rPr lang="en-US" b="0"/>
              <a:t> </a:t>
            </a:r>
            <a:r>
              <a:rPr lang="en-US" b="0" err="1"/>
              <a:t>الوصول</a:t>
            </a:r>
            <a:r>
              <a:rPr lang="en-US" b="0"/>
              <a:t> </a:t>
            </a:r>
            <a:r>
              <a:rPr lang="en-US" b="0" err="1"/>
              <a:t>مؤقتًا</a:t>
            </a:r>
            <a:r>
              <a:rPr lang="en-US" b="0"/>
              <a:t> </a:t>
            </a:r>
            <a:r>
              <a:rPr lang="en-US" b="0" err="1"/>
              <a:t>للآخرين</a:t>
            </a:r>
            <a:r>
              <a:rPr lang="en-US" b="0"/>
              <a:t> </a:t>
            </a:r>
            <a:r>
              <a:rPr lang="en-US" b="0" err="1"/>
              <a:t>مثل</a:t>
            </a:r>
            <a:r>
              <a:rPr lang="en-US" b="0"/>
              <a:t> </a:t>
            </a:r>
            <a:r>
              <a:rPr lang="en-US" b="0" err="1"/>
              <a:t>مقدمي</a:t>
            </a:r>
            <a:r>
              <a:rPr lang="en-US" b="0"/>
              <a:t> </a:t>
            </a:r>
            <a:r>
              <a:rPr lang="en-US" b="0" err="1"/>
              <a:t>الخدمة</a:t>
            </a:r>
            <a:r>
              <a:rPr lang="en-US" b="0"/>
              <a:t> </a:t>
            </a:r>
            <a:r>
              <a:rPr lang="en-US" b="0" err="1"/>
              <a:t>ولكنهم</a:t>
            </a:r>
            <a:r>
              <a:rPr lang="en-US" b="0"/>
              <a:t> </a:t>
            </a:r>
            <a:r>
              <a:rPr lang="en-US" b="0" err="1"/>
              <a:t>هم</a:t>
            </a:r>
            <a:r>
              <a:rPr lang="en-US" b="0"/>
              <a:t> </a:t>
            </a:r>
            <a:r>
              <a:rPr lang="en-US" b="0" err="1"/>
              <a:t>المسؤولون</a:t>
            </a:r>
            <a:r>
              <a:rPr lang="en-US" b="0"/>
              <a:t> </a:t>
            </a:r>
            <a:r>
              <a:rPr lang="en-US" b="0" err="1"/>
              <a:t>عن</a:t>
            </a:r>
            <a:r>
              <a:rPr lang="en-US" b="0"/>
              <a:t> </a:t>
            </a:r>
            <a:r>
              <a:rPr lang="en-US" b="0" err="1"/>
              <a:t>ال</a:t>
            </a:r>
            <a:r>
              <a:rPr lang="ar-SA" b="0"/>
              <a:t>حالة</a:t>
            </a:r>
            <a:endParaRPr lang="en-US" b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يمكن</a:t>
            </a:r>
            <a:r>
              <a:rPr lang="en-US" b="0"/>
              <a:t> </a:t>
            </a:r>
            <a:r>
              <a:rPr lang="en-US" b="0" err="1"/>
              <a:t>للمشرف</a:t>
            </a:r>
            <a:r>
              <a:rPr lang="en-US" b="0"/>
              <a:t> </a:t>
            </a:r>
            <a:r>
              <a:rPr lang="en-US" b="0" err="1"/>
              <a:t>رؤية</a:t>
            </a:r>
            <a:r>
              <a:rPr lang="en-US" b="0"/>
              <a:t> </a:t>
            </a:r>
            <a:r>
              <a:rPr lang="en-US" b="0" err="1"/>
              <a:t>الحالة</a:t>
            </a:r>
            <a:r>
              <a:rPr lang="en-US" b="0"/>
              <a:t> </a:t>
            </a:r>
            <a:r>
              <a:rPr lang="en-US" b="0" err="1"/>
              <a:t>ولكن</a:t>
            </a:r>
            <a:r>
              <a:rPr lang="en-US" b="0"/>
              <a:t> </a:t>
            </a:r>
            <a:r>
              <a:rPr lang="en-US" b="0" err="1"/>
              <a:t>لا</a:t>
            </a:r>
            <a:r>
              <a:rPr lang="en-US" b="0"/>
              <a:t> </a:t>
            </a:r>
            <a:r>
              <a:rPr lang="en-US" b="0" err="1"/>
              <a:t>يمكنه</a:t>
            </a:r>
            <a:r>
              <a:rPr lang="en-US" b="0"/>
              <a:t> </a:t>
            </a:r>
            <a:r>
              <a:rPr lang="en-US" b="0" err="1"/>
              <a:t>ت</a:t>
            </a:r>
            <a:r>
              <a:rPr lang="ar-SA" b="0"/>
              <a:t>عديلها</a:t>
            </a:r>
            <a:endParaRPr lang="en-US" b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سيتم</a:t>
            </a:r>
            <a:r>
              <a:rPr lang="en-US" b="0"/>
              <a:t> </a:t>
            </a:r>
            <a:r>
              <a:rPr lang="en-US" b="0" err="1"/>
              <a:t>تخصيص</a:t>
            </a:r>
            <a:r>
              <a:rPr lang="en-US" b="0"/>
              <a:t> </a:t>
            </a:r>
            <a:r>
              <a:rPr lang="en-US" b="0" err="1"/>
              <a:t>رمز</a:t>
            </a:r>
            <a:r>
              <a:rPr lang="en-US" b="0"/>
              <a:t> </a:t>
            </a:r>
            <a:r>
              <a:rPr lang="en-US" b="0" err="1"/>
              <a:t>حالة</a:t>
            </a:r>
            <a:r>
              <a:rPr lang="en-US" b="0"/>
              <a:t> </a:t>
            </a:r>
            <a:r>
              <a:rPr lang="en-US" b="0" err="1"/>
              <a:t>لكل</a:t>
            </a:r>
            <a:r>
              <a:rPr lang="en-US" b="0"/>
              <a:t> </a:t>
            </a:r>
            <a:r>
              <a:rPr lang="en-US" b="0" err="1"/>
              <a:t>حالة</a:t>
            </a:r>
            <a:r>
              <a:rPr lang="en-US" b="0"/>
              <a:t> </a:t>
            </a:r>
            <a:r>
              <a:rPr lang="en-US" b="0" err="1"/>
              <a:t>تلقائيًا</a:t>
            </a:r>
            <a:r>
              <a:rPr lang="en-US" b="0"/>
              <a:t> </a:t>
            </a:r>
            <a:r>
              <a:rPr lang="en-US" b="0" err="1"/>
              <a:t>بواسطة</a:t>
            </a:r>
            <a:r>
              <a:rPr lang="en-US" b="0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endParaRPr lang="en-US" b="0"/>
          </a:p>
          <a:p>
            <a:endParaRPr lang="en-US" b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163EF30-D545-2D7C-934B-265059B17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50697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1" err="1"/>
              <a:t>هناك</a:t>
            </a:r>
            <a:r>
              <a:rPr lang="en-US" b="0" i="1"/>
              <a:t> </a:t>
            </a:r>
            <a:r>
              <a:rPr lang="en-US" b="0" i="1" err="1"/>
              <a:t>بعض</a:t>
            </a:r>
            <a:r>
              <a:rPr lang="en-US" b="0" i="1"/>
              <a:t> </a:t>
            </a:r>
            <a:r>
              <a:rPr lang="en-US" b="0" i="1" err="1"/>
              <a:t>الأشياء</a:t>
            </a:r>
            <a:r>
              <a:rPr lang="en-US" b="0" i="1"/>
              <a:t> </a:t>
            </a:r>
            <a:r>
              <a:rPr lang="en-US" b="0" i="1" err="1"/>
              <a:t>المهمة</a:t>
            </a:r>
            <a:r>
              <a:rPr lang="en-US" b="0" i="1"/>
              <a:t> </a:t>
            </a:r>
            <a:r>
              <a:rPr lang="en-US" b="0" i="1" err="1"/>
              <a:t>التي</a:t>
            </a:r>
            <a:r>
              <a:rPr lang="en-US" b="0" i="1"/>
              <a:t> </a:t>
            </a:r>
            <a:r>
              <a:rPr lang="en-US" b="0" i="1" err="1"/>
              <a:t>يجب</a:t>
            </a:r>
            <a:r>
              <a:rPr lang="en-US" b="0" i="1"/>
              <a:t> </a:t>
            </a:r>
            <a:r>
              <a:rPr lang="en-US" b="0" i="1" err="1"/>
              <a:t>وضعها</a:t>
            </a:r>
            <a:r>
              <a:rPr lang="en-US" b="0" i="1"/>
              <a:t> </a:t>
            </a:r>
            <a:r>
              <a:rPr lang="en-US" b="0" i="1" err="1"/>
              <a:t>في</a:t>
            </a:r>
            <a:r>
              <a:rPr lang="en-US" b="0" i="1"/>
              <a:t> </a:t>
            </a:r>
            <a:r>
              <a:rPr lang="en-US" b="0" i="1" err="1"/>
              <a:t>الاعتبار</a:t>
            </a:r>
            <a:r>
              <a:rPr lang="en-US" b="0" i="1"/>
              <a:t> </a:t>
            </a:r>
            <a:r>
              <a:rPr lang="en-US" b="0" i="1" err="1"/>
              <a:t>فيما</a:t>
            </a:r>
            <a:r>
              <a:rPr lang="en-US" b="0" i="1"/>
              <a:t> </a:t>
            </a:r>
            <a:r>
              <a:rPr lang="en-US" b="0" i="1" err="1"/>
              <a:t>يتعلق</a:t>
            </a:r>
            <a:r>
              <a:rPr lang="en-US" b="0" i="1"/>
              <a:t> </a:t>
            </a:r>
            <a:r>
              <a:rPr lang="en-US" b="0" i="1" err="1"/>
              <a:t>بإدارة</a:t>
            </a:r>
            <a:r>
              <a:rPr lang="en-US" b="0" i="1"/>
              <a:t> </a:t>
            </a:r>
            <a:r>
              <a:rPr lang="en-US" b="0" i="1" err="1"/>
              <a:t>المعلومات</a:t>
            </a:r>
            <a:r>
              <a:rPr lang="en-US" b="0" i="1"/>
              <a:t> </a:t>
            </a:r>
            <a:r>
              <a:rPr lang="en-US" b="0" i="1" err="1"/>
              <a:t>لإدارة</a:t>
            </a:r>
            <a:r>
              <a:rPr lang="en-US" b="0" i="1"/>
              <a:t> </a:t>
            </a:r>
            <a:r>
              <a:rPr lang="en-US" b="0" i="1" err="1"/>
              <a:t>الحالة</a:t>
            </a:r>
            <a:endParaRPr lang="en-US" b="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0" err="1"/>
              <a:t>عرض</a:t>
            </a:r>
            <a:r>
              <a:rPr lang="en-US" b="0" i="0"/>
              <a:t> </a:t>
            </a:r>
            <a:r>
              <a:rPr lang="en-US" b="0" i="0" err="1"/>
              <a:t>الشريحة</a:t>
            </a:r>
            <a:endParaRPr lang="en-US" b="0" i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تذكر</a:t>
            </a:r>
            <a:r>
              <a:rPr lang="en-US" i="1"/>
              <a:t> </a:t>
            </a:r>
            <a:r>
              <a:rPr lang="en-US" i="1" err="1"/>
              <a:t>العناصر</a:t>
            </a:r>
            <a:r>
              <a:rPr lang="en-US" i="1"/>
              <a:t> </a:t>
            </a:r>
            <a:r>
              <a:rPr lang="en-US" i="1" err="1"/>
              <a:t>الأربعة</a:t>
            </a:r>
            <a:r>
              <a:rPr lang="en-US" i="1"/>
              <a:t> </a:t>
            </a:r>
            <a:r>
              <a:rPr lang="en-US" i="1" err="1"/>
              <a:t>الرئيسية</a:t>
            </a:r>
            <a:r>
              <a:rPr lang="en-US" i="1"/>
              <a:t> </a:t>
            </a:r>
            <a:r>
              <a:rPr lang="ar-SA" i="1"/>
              <a:t>لإدارة معلومات إدارة الحالة </a:t>
            </a:r>
            <a:r>
              <a:rPr lang="en-US" i="1"/>
              <a:t> </a:t>
            </a:r>
            <a:r>
              <a:rPr lang="en-US" i="1" err="1"/>
              <a:t>كما</a:t>
            </a:r>
            <a:r>
              <a:rPr lang="en-US" i="1"/>
              <a:t> </a:t>
            </a:r>
            <a:r>
              <a:rPr lang="en-US" i="1" err="1"/>
              <a:t>هو</a:t>
            </a:r>
            <a:r>
              <a:rPr lang="en-US" i="1"/>
              <a:t> </a:t>
            </a:r>
            <a:r>
              <a:rPr lang="en-US" i="1" err="1"/>
              <a:t>محدد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الشريحة</a:t>
            </a:r>
            <a:r>
              <a:rPr lang="en-US" i="1"/>
              <a:t> </a:t>
            </a:r>
            <a:r>
              <a:rPr lang="en-US" i="1" err="1"/>
              <a:t>السابقة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نماذج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إدارة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حالة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حماية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الطفل</a:t>
            </a:r>
            <a:r>
              <a:rPr lang="en-US" i="1">
                <a:sym typeface="Calibri"/>
              </a:rPr>
              <a:t> </a:t>
            </a:r>
            <a:r>
              <a:rPr lang="ar-SA" i="1">
                <a:sym typeface="Calibri"/>
              </a:rPr>
              <a:t>المشتركة بين الوكالات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وغيرها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من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الوثائق</a:t>
            </a:r>
            <a:r>
              <a:rPr lang="en-US" i="1">
                <a:sym typeface="Calibri"/>
              </a:rPr>
              <a:t> ؛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الأقسام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ذات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الصلة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من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إجراءات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التشغيل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القياسية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لإدارة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الحالة</a:t>
            </a:r>
            <a:r>
              <a:rPr lang="en-US" i="1">
                <a:sym typeface="Calibri"/>
              </a:rPr>
              <a:t> ؛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تقييمات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تأثير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حماية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البيانات</a:t>
            </a:r>
            <a:endParaRPr lang="ar-SA" i="1">
              <a:sym typeface="Calibri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بروتوكول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تبادل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المعلومات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وحماية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البيانات</a:t>
            </a:r>
            <a:endParaRPr lang="en-US" i="1"/>
          </a:p>
          <a:p>
            <a:pPr algn="r" rtl="1"/>
            <a:endParaRPr lang="en-US">
              <a:sym typeface="Calibri"/>
            </a:endParaRPr>
          </a:p>
          <a:p>
            <a:pPr algn="r" rtl="1"/>
            <a:r>
              <a:rPr lang="ar-SA" b="1">
                <a:sym typeface="Calibri"/>
              </a:rPr>
              <a:t>ال</a:t>
            </a:r>
            <a:r>
              <a:rPr lang="en-US" b="1" err="1">
                <a:sym typeface="Calibri"/>
              </a:rPr>
              <a:t>خاتمة</a:t>
            </a:r>
            <a:endParaRPr lang="en-US" b="1">
              <a:sym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هل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هناك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أي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أسئلة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أو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ملاحظات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قبل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الانتقال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إلى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الجلسة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الثانية</a:t>
            </a:r>
            <a:r>
              <a:rPr lang="en-US" i="1">
                <a:sym typeface="Calibri"/>
              </a:rPr>
              <a:t>؟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الجلسة</a:t>
            </a:r>
            <a:r>
              <a:rPr lang="en-US" i="1"/>
              <a:t> </a:t>
            </a:r>
            <a:r>
              <a:rPr lang="en-US" i="1" err="1"/>
              <a:t>التالية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سوف</a:t>
            </a:r>
            <a:r>
              <a:rPr lang="en-US" i="1"/>
              <a:t> </a:t>
            </a:r>
            <a:r>
              <a:rPr lang="en-US" i="1" err="1"/>
              <a:t>نتعمق</a:t>
            </a:r>
            <a:r>
              <a:rPr lang="en-US" i="1"/>
              <a:t> </a:t>
            </a:r>
            <a:r>
              <a:rPr lang="en-US" i="1" err="1"/>
              <a:t>أكثر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استخدام</a:t>
            </a:r>
            <a:r>
              <a:rPr lang="en-US" i="1"/>
              <a:t> </a:t>
            </a:r>
            <a:r>
              <a:rPr lang="ar-SA" b="0" i="0">
                <a:highlight>
                  <a:schemeClr val="lt1"/>
                </a:highlight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/>
              <a:t>  </a:t>
            </a:r>
            <a:r>
              <a:rPr lang="en-US" i="1" err="1"/>
              <a:t>لدعم</a:t>
            </a:r>
            <a:r>
              <a:rPr lang="en-US" i="1"/>
              <a:t> </a:t>
            </a:r>
            <a:r>
              <a:rPr lang="en-US" i="1" err="1"/>
              <a:t>كل</a:t>
            </a:r>
            <a:r>
              <a:rPr lang="en-US" i="1"/>
              <a:t> </a:t>
            </a:r>
            <a:r>
              <a:rPr lang="en-US" i="1" err="1"/>
              <a:t>خطوة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خطوات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algn="r" rtl="1"/>
            <a:endParaRPr lang="en-US"/>
          </a:p>
          <a:p>
            <a:endParaRPr lang="en-CA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8948688-E7A6-2B43-720C-183E00241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467189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عمل</a:t>
            </a:r>
            <a:r>
              <a:rPr lang="en-US" b="1"/>
              <a:t> </a:t>
            </a:r>
            <a:r>
              <a:rPr lang="en-US" b="1" err="1"/>
              <a:t>فردي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en-US" b="1"/>
              <a:t>: </a:t>
            </a:r>
            <a:r>
              <a:rPr lang="en-US" b="1" err="1"/>
              <a:t>ساعة</a:t>
            </a:r>
            <a:r>
              <a:rPr lang="en-US" b="1"/>
              <a:t> </a:t>
            </a:r>
            <a:r>
              <a:rPr lang="en-US" b="1" err="1"/>
              <a:t>و</a:t>
            </a:r>
            <a:r>
              <a:rPr lang="en-US" b="1"/>
              <a:t> </a:t>
            </a:r>
            <a:r>
              <a:rPr lang="ar-SA" b="1"/>
              <a:t>٣٠</a:t>
            </a:r>
            <a:r>
              <a:rPr lang="en-US" b="1"/>
              <a:t> </a:t>
            </a:r>
            <a:r>
              <a:rPr lang="en-US" b="1" err="1"/>
              <a:t>دقيقة</a:t>
            </a:r>
            <a:r>
              <a:rPr lang="ar-SA" b="1"/>
              <a:t>)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شارك</a:t>
            </a:r>
            <a:r>
              <a:rPr lang="en-US"/>
              <a:t> </a:t>
            </a:r>
            <a:r>
              <a:rPr lang="en-US" b="1" err="1"/>
              <a:t>معلومات</a:t>
            </a:r>
            <a:r>
              <a:rPr lang="en-US" b="1"/>
              <a:t> </a:t>
            </a:r>
            <a:r>
              <a:rPr lang="en-US" b="1" err="1"/>
              <a:t>الموقع</a:t>
            </a:r>
            <a:r>
              <a:rPr lang="en-US" b="1"/>
              <a:t> </a:t>
            </a:r>
            <a:r>
              <a:rPr lang="en-US" b="1" err="1"/>
              <a:t>التجريبي</a:t>
            </a:r>
            <a:r>
              <a:rPr lang="en-US" b="1"/>
              <a:t> </a:t>
            </a:r>
            <a:r>
              <a:rPr lang="en-US" b="1" err="1"/>
              <a:t>للمشاركين</a:t>
            </a:r>
            <a:r>
              <a:rPr lang="ar-SA" b="1"/>
              <a:t> </a:t>
            </a:r>
            <a:r>
              <a:rPr lang="ar-SA"/>
              <a:t>(ب</a:t>
            </a:r>
            <a:r>
              <a:rPr lang="en-US" err="1"/>
              <a:t>شكل</a:t>
            </a:r>
            <a:r>
              <a:rPr lang="en-US"/>
              <a:t> </a:t>
            </a:r>
            <a:r>
              <a:rPr lang="en-US" err="1"/>
              <a:t>رقمي</a:t>
            </a:r>
            <a:r>
              <a:rPr lang="en-US"/>
              <a:t>)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المشاركين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دع</a:t>
            </a:r>
            <a:r>
              <a:rPr lang="ar-SA" i="1"/>
              <a:t>و</a:t>
            </a:r>
            <a:r>
              <a:rPr lang="en-US" i="1" err="1"/>
              <a:t>نا</a:t>
            </a:r>
            <a:r>
              <a:rPr lang="ar-SA" i="1"/>
              <a:t> نقوم </a:t>
            </a:r>
            <a:r>
              <a:rPr lang="en-US" i="1"/>
              <a:t> </a:t>
            </a:r>
            <a:r>
              <a:rPr lang="ar-SA" i="1" err="1"/>
              <a:t>بتس</a:t>
            </a:r>
            <a:r>
              <a:rPr lang="en-US" i="1" err="1"/>
              <a:t>ج</a:t>
            </a:r>
            <a:r>
              <a:rPr lang="ar-SA" i="1" err="1"/>
              <a:t>ي</a:t>
            </a:r>
            <a:r>
              <a:rPr lang="en-US" i="1" err="1"/>
              <a:t>ل</a:t>
            </a:r>
            <a:r>
              <a:rPr lang="en-US" i="1"/>
              <a:t> </a:t>
            </a:r>
            <a:r>
              <a:rPr lang="en-US" i="1" err="1"/>
              <a:t>الدخول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النظام</a:t>
            </a:r>
            <a:r>
              <a:rPr lang="en-US" i="1"/>
              <a:t> </a:t>
            </a:r>
            <a:r>
              <a:rPr lang="en-US" i="1" err="1"/>
              <a:t>بالمعلومات</a:t>
            </a:r>
            <a:r>
              <a:rPr lang="en-US" i="1"/>
              <a:t> </a:t>
            </a:r>
            <a:r>
              <a:rPr lang="en-US" i="1" err="1"/>
              <a:t>الموجودة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ملف</a:t>
            </a:r>
            <a:r>
              <a:rPr lang="ar-SA" i="1"/>
              <a:t> </a:t>
            </a:r>
            <a:r>
              <a:rPr lang="en-US" b="1" i="1" err="1"/>
              <a:t>معلومات</a:t>
            </a:r>
            <a:r>
              <a:rPr lang="en-US" b="1" i="1"/>
              <a:t> </a:t>
            </a:r>
            <a:r>
              <a:rPr lang="en-US" b="1" i="1" err="1"/>
              <a:t>الموقع</a:t>
            </a:r>
            <a:r>
              <a:rPr lang="en-US" b="1" i="1"/>
              <a:t> </a:t>
            </a:r>
            <a:r>
              <a:rPr lang="en-US" b="1" i="1" err="1"/>
              <a:t>التجريبي</a:t>
            </a:r>
            <a:r>
              <a:rPr lang="en-US" b="1" i="1"/>
              <a:t> </a:t>
            </a:r>
            <a:r>
              <a:rPr lang="en-US" b="1" i="1" err="1"/>
              <a:t>للمشاركين</a:t>
            </a:r>
            <a:endParaRPr lang="en-US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يجب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تكون</a:t>
            </a:r>
            <a:r>
              <a:rPr lang="en-US" i="1"/>
              <a:t> </a:t>
            </a: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تلقيت</a:t>
            </a:r>
            <a:r>
              <a:rPr lang="en-US" i="1"/>
              <a:t> </a:t>
            </a:r>
            <a:r>
              <a:rPr lang="en-US" i="1" err="1"/>
              <a:t>تفاصيل</a:t>
            </a:r>
            <a:r>
              <a:rPr lang="en-US" i="1"/>
              <a:t> </a:t>
            </a:r>
            <a:r>
              <a:rPr lang="en-US" i="1" err="1"/>
              <a:t>تسجيل</a:t>
            </a:r>
            <a:r>
              <a:rPr lang="en-US" i="1"/>
              <a:t> </a:t>
            </a:r>
            <a:r>
              <a:rPr lang="en-US" i="1" err="1"/>
              <a:t>الدخول</a:t>
            </a:r>
            <a:r>
              <a:rPr lang="en-US" i="1"/>
              <a:t> </a:t>
            </a:r>
            <a:r>
              <a:rPr lang="en-US" i="1" err="1"/>
              <a:t>وعنوان</a:t>
            </a:r>
            <a:r>
              <a:rPr lang="en-US" i="1"/>
              <a:t> URL </a:t>
            </a:r>
            <a:r>
              <a:rPr lang="en-US" i="1" err="1"/>
              <a:t>الخاص</a:t>
            </a:r>
            <a:r>
              <a:rPr lang="en-US" i="1"/>
              <a:t> </a:t>
            </a:r>
            <a:r>
              <a:rPr lang="en-US" i="1" err="1"/>
              <a:t>بالخادم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التدريب</a:t>
            </a:r>
            <a:r>
              <a:rPr lang="en-US" i="1"/>
              <a:t> </a:t>
            </a:r>
            <a:r>
              <a:rPr lang="en-US" i="1" err="1"/>
              <a:t>وحاولت</a:t>
            </a:r>
            <a:r>
              <a:rPr lang="en-US" i="1"/>
              <a:t> </a:t>
            </a:r>
            <a:r>
              <a:rPr lang="en-US" i="1" err="1"/>
              <a:t>تسجيل</a:t>
            </a:r>
            <a:r>
              <a:rPr lang="en-US" i="1"/>
              <a:t> </a:t>
            </a:r>
            <a:r>
              <a:rPr lang="en-US" i="1" err="1"/>
              <a:t>الدخول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النظام</a:t>
            </a:r>
            <a:r>
              <a:rPr lang="en-US" i="1"/>
              <a:t> </a:t>
            </a:r>
            <a:r>
              <a:rPr lang="en-US" i="1" err="1"/>
              <a:t>مرة</a:t>
            </a:r>
            <a:r>
              <a:rPr lang="en-US" i="1"/>
              <a:t> </a:t>
            </a:r>
            <a:r>
              <a:rPr lang="en-US" i="1" err="1"/>
              <a:t>واحدة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الأقل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يجب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يكون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واحد</a:t>
            </a:r>
            <a:r>
              <a:rPr lang="en-US" i="1"/>
              <a:t> </a:t>
            </a:r>
            <a:r>
              <a:rPr lang="en-US" i="1" err="1"/>
              <a:t>منكم</a:t>
            </a:r>
            <a:r>
              <a:rPr lang="en-US" i="1"/>
              <a:t> </a:t>
            </a:r>
            <a:r>
              <a:rPr lang="en-US" i="1" err="1"/>
              <a:t>وصول</a:t>
            </a:r>
            <a:r>
              <a:rPr lang="en-US" i="1"/>
              <a:t> </a:t>
            </a:r>
            <a:r>
              <a:rPr lang="en-US" i="1" err="1"/>
              <a:t>ودور</a:t>
            </a:r>
            <a:r>
              <a:rPr lang="en-US" i="1"/>
              <a:t> </a:t>
            </a:r>
            <a:r>
              <a:rPr lang="en-US" i="1" err="1"/>
              <a:t>واضح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امنح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وقتًا</a:t>
            </a:r>
            <a:r>
              <a:rPr lang="en-US"/>
              <a:t> </a:t>
            </a:r>
            <a:r>
              <a:rPr lang="en-US" err="1"/>
              <a:t>لتسجيل</a:t>
            </a:r>
            <a:r>
              <a:rPr lang="en-US"/>
              <a:t> </a:t>
            </a:r>
            <a:r>
              <a:rPr lang="en-US" err="1"/>
              <a:t>الدخول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النظام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بمعالجة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مشكلات</a:t>
            </a:r>
            <a:r>
              <a:rPr lang="en-US"/>
              <a:t> </a:t>
            </a:r>
            <a:r>
              <a:rPr lang="ar-SA"/>
              <a:t>تقنية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تنشأ</a:t>
            </a:r>
            <a:r>
              <a:rPr lang="en-US"/>
              <a:t> </a:t>
            </a:r>
            <a:r>
              <a:rPr lang="en-US" err="1"/>
              <a:t>بدعم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ar-SA"/>
              <a:t>المشرف الإداري لنظام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لحماية الطفل +</a:t>
            </a:r>
            <a:r>
              <a:rPr lang="en-US" sz="2000" i="1"/>
              <a:t> </a:t>
            </a:r>
            <a:endParaRPr lang="en-US"/>
          </a:p>
          <a:p>
            <a:pPr algn="r" rtl="1"/>
            <a:r>
              <a:rPr lang="en-US"/>
              <a:t> </a:t>
            </a:r>
          </a:p>
          <a:p>
            <a:pPr algn="r" rtl="1"/>
            <a:r>
              <a:rPr lang="ar-SA" b="1"/>
              <a:t>ال</a:t>
            </a:r>
            <a:r>
              <a:rPr lang="en-US" b="1" err="1"/>
              <a:t>خاتمة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هل</a:t>
            </a:r>
            <a:r>
              <a:rPr lang="en-US" i="1"/>
              <a:t> </a:t>
            </a: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أسئلة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نواصل</a:t>
            </a:r>
            <a:r>
              <a:rPr lang="en-US" i="1"/>
              <a:t>؟</a:t>
            </a:r>
          </a:p>
          <a:p>
            <a:endParaRPr lang="en-CA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899117E-3B82-C254-0839-5BD3E6D59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74167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DDB5E46-225F-B474-2044-C21ADD21A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C1BA857-0E7A-02E6-CFA2-B244EF9E4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07320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ar-SA"/>
              <a:t>على </a:t>
            </a:r>
            <a:r>
              <a:rPr lang="ar-SA" err="1"/>
              <a:t>الجامبورد</a:t>
            </a:r>
            <a:r>
              <a:rPr lang="ar-SA"/>
              <a:t> 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</a:t>
            </a:r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en-US" b="1"/>
              <a:t>: ١٥ </a:t>
            </a:r>
            <a:r>
              <a:rPr lang="en-US" b="1" err="1"/>
              <a:t>دقيقة</a:t>
            </a:r>
            <a:r>
              <a:rPr lang="ar-SA" b="1"/>
              <a:t>)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ماذا</a:t>
            </a:r>
            <a:r>
              <a:rPr lang="en-US" i="1"/>
              <a:t> </a:t>
            </a:r>
            <a:r>
              <a:rPr lang="en-US" i="1" err="1"/>
              <a:t>ناقشنا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ar-SA" i="1"/>
              <a:t> الأولى؟</a:t>
            </a:r>
            <a:endParaRPr lang="en-US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قيمة</a:t>
            </a:r>
            <a:r>
              <a:rPr lang="en-US"/>
              <a:t> </a:t>
            </a:r>
            <a:r>
              <a:rPr lang="en-US" err="1"/>
              <a:t>لإدارة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الجيدة</a:t>
            </a:r>
            <a:r>
              <a:rPr lang="en-US"/>
              <a:t> </a:t>
            </a:r>
            <a:r>
              <a:rPr lang="en-US" err="1"/>
              <a:t>بدون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حالة</a:t>
            </a:r>
            <a:r>
              <a:rPr lang="en-US"/>
              <a:t> </a:t>
            </a:r>
            <a:r>
              <a:rPr lang="en-US" err="1"/>
              <a:t>جيدة</a:t>
            </a:r>
            <a:endParaRPr lang="ar-SA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يجب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يُبنى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</a:t>
            </a:r>
            <a:r>
              <a:rPr lang="ar-SA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الرقمية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،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بما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ذلك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أساس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متين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ar-SA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تتطلب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قاعدة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بيانات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تكون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جميع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العناصر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الأخرى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لنظام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موجودة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وأن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تكون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قوية</a:t>
            </a:r>
            <a:endParaRPr lang="ar-SA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يعد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العمل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مع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ar-SA" b="0" i="0">
                <a:highlight>
                  <a:schemeClr val="lt1"/>
                </a:highlight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/>
              <a:t> 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فرصة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لزيادة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تعزيز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عمل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إدارة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تشمل</a:t>
            </a:r>
            <a:r>
              <a:rPr lang="en-US"/>
              <a:t> </a:t>
            </a:r>
            <a:r>
              <a:rPr lang="en-US" err="1"/>
              <a:t>العناصر</a:t>
            </a:r>
            <a:r>
              <a:rPr lang="en-US"/>
              <a:t> </a:t>
            </a:r>
            <a:r>
              <a:rPr lang="en-US" err="1"/>
              <a:t>الأربعة</a:t>
            </a:r>
            <a:r>
              <a:rPr lang="en-US"/>
              <a:t> </a:t>
            </a:r>
            <a:r>
              <a:rPr lang="en-US" err="1"/>
              <a:t>الضرورية</a:t>
            </a:r>
            <a:r>
              <a:rPr lang="en-US"/>
              <a:t> </a:t>
            </a:r>
            <a:r>
              <a:rPr lang="en-US" err="1"/>
              <a:t>لإدارة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يلي</a:t>
            </a:r>
            <a:r>
              <a:rPr lang="en-US"/>
              <a:t>: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نماذج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إدارة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حالة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حماية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الطفل</a:t>
            </a:r>
            <a:r>
              <a:rPr lang="en-US" i="1">
                <a:sym typeface="Calibri"/>
              </a:rPr>
              <a:t> </a:t>
            </a:r>
            <a:r>
              <a:rPr lang="ar-SA" i="1">
                <a:sym typeface="Calibri"/>
              </a:rPr>
              <a:t>المشتركة بين الوكالات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وغيرها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من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الوثائق</a:t>
            </a:r>
            <a:r>
              <a:rPr lang="en-US" i="1">
                <a:sym typeface="Calibri"/>
              </a:rPr>
              <a:t> ؛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الأقسام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ذات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الصلة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من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إجراءات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التشغيل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القياسية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لإدارة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الحالة</a:t>
            </a:r>
            <a:r>
              <a:rPr lang="en-US" i="1">
                <a:sym typeface="Calibri"/>
              </a:rPr>
              <a:t> ؛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ym typeface="Calibri"/>
              </a:rPr>
              <a:t>تقييمات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تأثير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حماية</a:t>
            </a:r>
            <a:r>
              <a:rPr lang="en-US" i="1">
                <a:sym typeface="Calibri"/>
              </a:rPr>
              <a:t> </a:t>
            </a:r>
            <a:r>
              <a:rPr lang="en-US" i="1" err="1">
                <a:sym typeface="Calibri"/>
              </a:rPr>
              <a:t>البيانات</a:t>
            </a:r>
            <a:r>
              <a:rPr lang="en-US" err="1"/>
              <a:t>عند</a:t>
            </a:r>
            <a:r>
              <a:rPr lang="en-US"/>
              <a:t> </a:t>
            </a:r>
            <a:r>
              <a:rPr lang="en-US" err="1"/>
              <a:t>الاقتضاء</a:t>
            </a:r>
            <a:endParaRPr lang="ar-SA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بروتوكول</a:t>
            </a:r>
            <a:r>
              <a:rPr lang="en-US"/>
              <a:t> </a:t>
            </a:r>
            <a:r>
              <a:rPr lang="en-US" err="1"/>
              <a:t>تبادل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وحماية</a:t>
            </a:r>
            <a:r>
              <a:rPr lang="en-US"/>
              <a:t> </a:t>
            </a:r>
            <a:r>
              <a:rPr lang="en-US" err="1"/>
              <a:t>البيانات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قم بت</a:t>
            </a:r>
            <a:r>
              <a:rPr lang="en-US" err="1"/>
              <a:t>سج</a:t>
            </a:r>
            <a:r>
              <a:rPr lang="ar-SA" err="1"/>
              <a:t>ي</a:t>
            </a:r>
            <a:r>
              <a:rPr lang="en-US" err="1"/>
              <a:t>ل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اللوح</a:t>
            </a:r>
            <a:r>
              <a:rPr lang="en-US"/>
              <a:t> </a:t>
            </a:r>
            <a:r>
              <a:rPr lang="en-US" err="1"/>
              <a:t>الورقي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أضف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نقاط</a:t>
            </a:r>
            <a:r>
              <a:rPr lang="en-US"/>
              <a:t> </a:t>
            </a:r>
            <a:r>
              <a:rPr lang="en-US" err="1"/>
              <a:t>أخرى</a:t>
            </a:r>
            <a:r>
              <a:rPr lang="en-US"/>
              <a:t> </a:t>
            </a:r>
            <a:r>
              <a:rPr lang="en-US" err="1"/>
              <a:t>ظهرت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مناقشاتك</a:t>
            </a:r>
            <a:r>
              <a:rPr lang="ar-SA" err="1"/>
              <a:t>م</a:t>
            </a:r>
            <a:endParaRPr lang="en-US"/>
          </a:p>
          <a:p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4077088-7CE0-BECA-7316-1148FFC98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360600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SA" b="1"/>
              <a:t>الشرح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الهدف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كلتا</a:t>
            </a:r>
            <a:r>
              <a:rPr lang="en-US" i="1"/>
              <a:t> </a:t>
            </a:r>
            <a:r>
              <a:rPr lang="en-US" i="1" err="1"/>
              <a:t>الجلستين</a:t>
            </a:r>
            <a:r>
              <a:rPr lang="en-US" i="1"/>
              <a:t> </a:t>
            </a:r>
            <a:r>
              <a:rPr lang="ar-SA" i="1"/>
              <a:t>٢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en-US" i="1"/>
              <a:t> </a:t>
            </a:r>
            <a:r>
              <a:rPr lang="ar-SA" i="1"/>
              <a:t>٣</a:t>
            </a:r>
            <a:r>
              <a:rPr lang="en-US" i="1"/>
              <a:t> </a:t>
            </a:r>
            <a:r>
              <a:rPr lang="en-US" i="1" err="1"/>
              <a:t>هو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err="1"/>
              <a:t>ع</a:t>
            </a:r>
            <a:r>
              <a:rPr lang="en-US" err="1"/>
              <a:t>ر</a:t>
            </a:r>
            <a:r>
              <a:rPr lang="ar-SA" err="1"/>
              <a:t>ض</a:t>
            </a:r>
            <a:r>
              <a:rPr lang="ar-SA"/>
              <a:t> </a:t>
            </a:r>
            <a:r>
              <a:rPr lang="en-US" err="1"/>
              <a:t>الشريحة</a:t>
            </a:r>
            <a:endParaRPr lang="en-US"/>
          </a:p>
          <a:p>
            <a:pPr algn="r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39918E6-2EB1-9311-DEDF-6121E3C32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57985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الشرح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قد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الأجندة بحسب السياق (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أوقات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البدء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والانتهاء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والاستراحات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والغداء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معلومات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"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تدابيرإدارية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الحمامات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لوازم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والغرف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Font typeface="Arial" panose="020B0604020202020204" pitchFamily="34" charset="0"/>
              <a:buChar char="•"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هل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هناك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أسئلة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قبل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نواصل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E30DB55-EC67-BF8A-390E-54E3507C5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604382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مقدمة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الآن</a:t>
            </a:r>
            <a:r>
              <a:rPr lang="en-US" i="1" dirty="0"/>
              <a:t> </a:t>
            </a:r>
            <a:r>
              <a:rPr lang="en-US" i="1" dirty="0" err="1"/>
              <a:t>بعد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تحدثنا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</a:t>
            </a:r>
            <a:r>
              <a:rPr lang="ar-SA" i="1" dirty="0" err="1"/>
              <a:t>ة</a:t>
            </a:r>
            <a:r>
              <a:rPr lang="en-US" i="1" dirty="0"/>
              <a:t> </a:t>
            </a:r>
            <a:r>
              <a:rPr lang="en-US" i="1" dirty="0" err="1"/>
              <a:t>و</a:t>
            </a:r>
            <a:r>
              <a:rPr lang="ar-SA" i="1" dirty="0"/>
              <a:t>ال</a:t>
            </a:r>
            <a:r>
              <a:rPr lang="en-US" i="1" dirty="0" err="1"/>
              <a:t>عناصر</a:t>
            </a:r>
            <a:r>
              <a:rPr lang="ar-SA" i="1" dirty="0"/>
              <a:t> الأساسية </a:t>
            </a:r>
            <a:r>
              <a:rPr lang="en-US" i="1" dirty="0"/>
              <a:t> </a:t>
            </a:r>
            <a:r>
              <a:rPr lang="ar-SA" i="1" dirty="0"/>
              <a:t>لإدارة المعلومات لإدارة الحالة ، </a:t>
            </a:r>
            <a:r>
              <a:rPr lang="en-US" i="1" dirty="0" err="1"/>
              <a:t>فلنبدأ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إلقاء</a:t>
            </a:r>
            <a:r>
              <a:rPr lang="en-US" i="1" dirty="0"/>
              <a:t> </a:t>
            </a:r>
            <a:r>
              <a:rPr lang="en-US" i="1" dirty="0" err="1"/>
              <a:t>نظرة</a:t>
            </a:r>
            <a:r>
              <a:rPr lang="en-US" i="1" dirty="0"/>
              <a:t> </a:t>
            </a:r>
            <a:r>
              <a:rPr lang="ar-SA" i="1" dirty="0"/>
              <a:t>أقرب</a:t>
            </a:r>
            <a:r>
              <a:rPr lang="en-US" i="1" dirty="0"/>
              <a:t> </a:t>
            </a:r>
            <a:r>
              <a:rPr lang="en-US" i="1" dirty="0" err="1"/>
              <a:t>على</a:t>
            </a:r>
            <a:r>
              <a:rPr lang="en-US" i="1" dirty="0"/>
              <a:t> </a:t>
            </a:r>
            <a:r>
              <a:rPr lang="ar-SA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/>
              <a:t>كبرنامج</a:t>
            </a:r>
            <a:r>
              <a:rPr lang="en-US" i="1" dirty="0"/>
              <a:t> </a:t>
            </a:r>
            <a:r>
              <a:rPr lang="en-US" i="1" dirty="0" err="1"/>
              <a:t>لإدارة</a:t>
            </a:r>
            <a:r>
              <a:rPr lang="en-US" i="1" dirty="0"/>
              <a:t> </a:t>
            </a:r>
            <a:r>
              <a:rPr lang="en-US" i="1" dirty="0" err="1"/>
              <a:t>الحال</a:t>
            </a:r>
            <a:r>
              <a:rPr lang="ar-SA" i="1" dirty="0" err="1"/>
              <a:t>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سنناقش</a:t>
            </a:r>
            <a:r>
              <a:rPr lang="en-US" i="1" dirty="0"/>
              <a:t> </a:t>
            </a:r>
            <a:r>
              <a:rPr lang="en-US" i="1" dirty="0" err="1"/>
              <a:t>التاريخ</a:t>
            </a:r>
            <a:r>
              <a:rPr lang="en-US" i="1" dirty="0"/>
              <a:t> </a:t>
            </a:r>
            <a:r>
              <a:rPr lang="en-US" i="1" dirty="0" err="1"/>
              <a:t>وماذا</a:t>
            </a:r>
            <a:r>
              <a:rPr lang="en-US" i="1" dirty="0"/>
              <a:t> </a:t>
            </a:r>
            <a:r>
              <a:rPr lang="en-US" i="1" dirty="0" err="1"/>
              <a:t>وأين</a:t>
            </a:r>
            <a:r>
              <a:rPr lang="en-US" i="1" dirty="0"/>
              <a:t> </a:t>
            </a:r>
            <a:r>
              <a:rPr lang="en-US" i="1" dirty="0" err="1"/>
              <a:t>يوجد</a:t>
            </a:r>
            <a:r>
              <a:rPr lang="en-US" i="1" dirty="0"/>
              <a:t> </a:t>
            </a:r>
            <a:r>
              <a:rPr lang="en-US" i="1" dirty="0" err="1"/>
              <a:t>وسنقدم</a:t>
            </a:r>
            <a:r>
              <a:rPr lang="en-US" i="1" dirty="0"/>
              <a:t> </a:t>
            </a:r>
            <a:r>
              <a:rPr lang="en-US" i="1" dirty="0" err="1"/>
              <a:t>لك</a:t>
            </a:r>
            <a:r>
              <a:rPr lang="ar-SA" i="1" dirty="0" err="1"/>
              <a:t>م</a:t>
            </a:r>
            <a:r>
              <a:rPr lang="en-US" i="1" dirty="0"/>
              <a:t> </a:t>
            </a:r>
            <a:r>
              <a:rPr lang="en-US" i="1" dirty="0" err="1"/>
              <a:t>العرض</a:t>
            </a:r>
            <a:r>
              <a:rPr lang="en-US" i="1" dirty="0"/>
              <a:t> </a:t>
            </a:r>
            <a:r>
              <a:rPr lang="en-US" i="1" dirty="0" err="1"/>
              <a:t>الت</a:t>
            </a:r>
            <a:r>
              <a:rPr lang="ar-SA" i="1" dirty="0"/>
              <a:t>جريبي</a:t>
            </a:r>
            <a:r>
              <a:rPr lang="en-US" i="1" dirty="0"/>
              <a:t> </a:t>
            </a:r>
            <a:r>
              <a:rPr lang="en-US" i="1" dirty="0" err="1"/>
              <a:t>الأول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ستسمح</a:t>
            </a:r>
            <a:r>
              <a:rPr lang="en-US" i="1" dirty="0"/>
              <a:t> </a:t>
            </a:r>
            <a:r>
              <a:rPr lang="en-US" i="1" dirty="0" err="1"/>
              <a:t>لنا</a:t>
            </a:r>
            <a:r>
              <a:rPr lang="en-US" i="1" dirty="0"/>
              <a:t> </a:t>
            </a:r>
            <a:r>
              <a:rPr lang="en-US" i="1" dirty="0" err="1"/>
              <a:t>الجلسات</a:t>
            </a:r>
            <a:r>
              <a:rPr lang="en-US" i="1" dirty="0"/>
              <a:t> </a:t>
            </a:r>
            <a:r>
              <a:rPr lang="ar-SA" i="1" dirty="0"/>
              <a:t>٢</a:t>
            </a:r>
            <a:r>
              <a:rPr lang="en-US" i="1" dirty="0"/>
              <a:t> </a:t>
            </a:r>
            <a:r>
              <a:rPr lang="en-US" i="1" dirty="0" err="1"/>
              <a:t>و</a:t>
            </a:r>
            <a:r>
              <a:rPr lang="en-US" i="1" dirty="0"/>
              <a:t> </a:t>
            </a:r>
            <a:r>
              <a:rPr lang="ar-SA" i="1" dirty="0"/>
              <a:t>٣</a:t>
            </a:r>
            <a:r>
              <a:rPr lang="en-US" i="1" dirty="0"/>
              <a:t> </a:t>
            </a:r>
            <a:r>
              <a:rPr lang="en-US" i="1" dirty="0" err="1"/>
              <a:t>و</a:t>
            </a:r>
            <a:r>
              <a:rPr lang="en-US" i="1" dirty="0"/>
              <a:t> </a:t>
            </a:r>
            <a:r>
              <a:rPr lang="ar-SA" i="1" dirty="0"/>
              <a:t>٤</a:t>
            </a:r>
            <a:r>
              <a:rPr lang="en-US" i="1" dirty="0"/>
              <a:t> </a:t>
            </a:r>
            <a:r>
              <a:rPr lang="en-US" i="1" dirty="0" err="1"/>
              <a:t>بالتعمق</a:t>
            </a:r>
            <a:r>
              <a:rPr lang="en-US" i="1" dirty="0"/>
              <a:t> </a:t>
            </a:r>
            <a:r>
              <a:rPr lang="en-US" i="1" dirty="0" err="1"/>
              <a:t>أكثر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en-US" i="1" dirty="0"/>
              <a:t> </a:t>
            </a:r>
            <a:r>
              <a:rPr lang="en-US" i="1" dirty="0" err="1"/>
              <a:t>تفاصيل</a:t>
            </a:r>
            <a:r>
              <a:rPr lang="en-US" i="1" dirty="0"/>
              <a:t> </a:t>
            </a:r>
            <a:r>
              <a:rPr lang="en-US" i="1" dirty="0" err="1"/>
              <a:t>ما</a:t>
            </a:r>
            <a:r>
              <a:rPr lang="en-US" i="1" dirty="0"/>
              <a:t> </a:t>
            </a:r>
            <a:r>
              <a:rPr lang="en-US" i="1" dirty="0" err="1"/>
              <a:t>يمكن</a:t>
            </a:r>
            <a:r>
              <a:rPr lang="en-US" i="1" dirty="0"/>
              <a:t> </a:t>
            </a:r>
            <a:r>
              <a:rPr lang="en-US" i="1" dirty="0" err="1"/>
              <a:t>أن</a:t>
            </a:r>
            <a:r>
              <a:rPr lang="en-US" i="1" dirty="0"/>
              <a:t> </a:t>
            </a:r>
            <a:r>
              <a:rPr lang="en-US" i="1" dirty="0" err="1"/>
              <a:t>يفعله</a:t>
            </a:r>
            <a:r>
              <a:rPr lang="en-US" i="1" dirty="0"/>
              <a:t> </a:t>
            </a:r>
            <a:r>
              <a:rPr lang="ar-SA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/>
              <a:t>لدعم</a:t>
            </a:r>
            <a:r>
              <a:rPr lang="en-US" i="1" dirty="0"/>
              <a:t> </a:t>
            </a:r>
            <a:r>
              <a:rPr lang="en-US" i="1" dirty="0" err="1"/>
              <a:t>إدارة</a:t>
            </a:r>
            <a:r>
              <a:rPr lang="en-US" i="1" dirty="0"/>
              <a:t> </a:t>
            </a:r>
            <a:r>
              <a:rPr lang="en-US" i="1" dirty="0" err="1"/>
              <a:t>الحالة</a:t>
            </a:r>
            <a:r>
              <a:rPr lang="en-US" i="1" dirty="0"/>
              <a:t> </a:t>
            </a:r>
            <a:r>
              <a:rPr lang="en-US" i="1" dirty="0" err="1"/>
              <a:t>عالية</a:t>
            </a:r>
            <a:r>
              <a:rPr lang="en-US" i="1" dirty="0"/>
              <a:t> </a:t>
            </a:r>
            <a:r>
              <a:rPr lang="en-US" i="1" dirty="0" err="1"/>
              <a:t>الجودة</a:t>
            </a:r>
            <a:r>
              <a:rPr lang="en-US" i="1" dirty="0"/>
              <a:t> </a:t>
            </a:r>
            <a:r>
              <a:rPr lang="en-US" i="1" dirty="0" err="1"/>
              <a:t>وممارستها</a:t>
            </a:r>
            <a:r>
              <a:rPr lang="en-US" i="1" dirty="0"/>
              <a:t> </a:t>
            </a:r>
            <a:r>
              <a:rPr lang="ar-SA" i="1" dirty="0"/>
              <a:t>ب</a:t>
            </a:r>
            <a:r>
              <a:rPr lang="en-US" i="1" dirty="0" err="1"/>
              <a:t>النظام</a:t>
            </a:r>
            <a:endParaRPr lang="en-US" i="1" dirty="0"/>
          </a:p>
          <a:p>
            <a:pPr algn="r" rtl="1"/>
            <a:endParaRPr lang="en-US" dirty="0"/>
          </a:p>
          <a:p>
            <a:pPr algn="r" rtl="1"/>
            <a:r>
              <a:rPr lang="ar-SA" b="1" dirty="0"/>
              <a:t>شرح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توجيه</a:t>
            </a:r>
            <a:r>
              <a:rPr lang="en-US" dirty="0"/>
              <a:t> </a:t>
            </a:r>
            <a:r>
              <a:rPr lang="en-US" dirty="0" err="1"/>
              <a:t>المشاركين</a:t>
            </a:r>
            <a:r>
              <a:rPr lang="en-US" dirty="0"/>
              <a:t> </a:t>
            </a:r>
            <a:r>
              <a:rPr lang="ar-SA" dirty="0"/>
              <a:t>إلى </a:t>
            </a:r>
            <a:r>
              <a:rPr lang="ar-SA" b="1" dirty="0"/>
              <a:t>دليل العمل الصفحة ٣: </a:t>
            </a:r>
            <a:r>
              <a:rPr lang="en-US" b="1" dirty="0" err="1"/>
              <a:t>خطة</a:t>
            </a:r>
            <a:r>
              <a:rPr lang="ar-SA" b="1" dirty="0"/>
              <a:t> </a:t>
            </a:r>
            <a:r>
              <a:rPr lang="en-US" b="1" dirty="0" err="1"/>
              <a:t>تكامل</a:t>
            </a:r>
            <a:r>
              <a:rPr lang="ar-SA" b="1" dirty="0"/>
              <a:t> </a:t>
            </a:r>
            <a:r>
              <a:rPr lang="ar-SA" sz="1200" b="1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b="1" i="1" dirty="0"/>
              <a:t> 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هذا</a:t>
            </a:r>
            <a:r>
              <a:rPr lang="en-US" i="1" dirty="0"/>
              <a:t> </a:t>
            </a:r>
            <a:r>
              <a:rPr lang="en-US" i="1" dirty="0" err="1"/>
              <a:t>هو</a:t>
            </a:r>
            <a:r>
              <a:rPr lang="en-US" i="1" dirty="0"/>
              <a:t> </a:t>
            </a:r>
            <a:r>
              <a:rPr lang="en-US" i="1" dirty="0" err="1"/>
              <a:t>المكان</a:t>
            </a:r>
            <a:r>
              <a:rPr lang="en-US" i="1" dirty="0"/>
              <a:t> </a:t>
            </a:r>
            <a:r>
              <a:rPr lang="en-US" i="1" dirty="0" err="1"/>
              <a:t>الذي</a:t>
            </a:r>
            <a:r>
              <a:rPr lang="en-US" i="1" dirty="0"/>
              <a:t> </a:t>
            </a:r>
            <a:r>
              <a:rPr lang="en-US" i="1" dirty="0" err="1"/>
              <a:t>يمكنك</a:t>
            </a:r>
            <a:r>
              <a:rPr lang="ar-SA" i="1" dirty="0" err="1"/>
              <a:t>م</a:t>
            </a:r>
            <a:r>
              <a:rPr lang="en-US" i="1" dirty="0"/>
              <a:t> </a:t>
            </a:r>
            <a:r>
              <a:rPr lang="en-US" i="1" dirty="0" err="1"/>
              <a:t>فيه</a:t>
            </a:r>
            <a:r>
              <a:rPr lang="en-US" i="1" dirty="0"/>
              <a:t> </a:t>
            </a:r>
            <a:r>
              <a:rPr lang="en-US" i="1" dirty="0" err="1"/>
              <a:t>تدوين</a:t>
            </a:r>
            <a:r>
              <a:rPr lang="en-US" i="1" dirty="0"/>
              <a:t> </a:t>
            </a:r>
            <a:r>
              <a:rPr lang="en-US" i="1" dirty="0" err="1"/>
              <a:t>ملاحظات</a:t>
            </a:r>
            <a:r>
              <a:rPr lang="en-US" i="1" dirty="0"/>
              <a:t> </a:t>
            </a:r>
            <a:r>
              <a:rPr lang="en-US" i="1" dirty="0" err="1"/>
              <a:t>حول</a:t>
            </a:r>
            <a:r>
              <a:rPr lang="en-US" i="1" dirty="0"/>
              <a:t> </a:t>
            </a:r>
            <a:r>
              <a:rPr lang="en-US" i="1" dirty="0" err="1"/>
              <a:t>الطريقة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ترغب</a:t>
            </a:r>
            <a:r>
              <a:rPr lang="ar-SA" i="1" dirty="0" err="1"/>
              <a:t>ون</a:t>
            </a:r>
            <a:r>
              <a:rPr lang="en-US" i="1" dirty="0"/>
              <a:t> </a:t>
            </a:r>
            <a:r>
              <a:rPr lang="en-US" i="1" dirty="0" err="1"/>
              <a:t>في</a:t>
            </a:r>
            <a:r>
              <a:rPr lang="ar-SA" i="1" dirty="0"/>
              <a:t>ها بدمج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b="0" i="1" dirty="0"/>
              <a:t> </a:t>
            </a:r>
            <a:r>
              <a:rPr lang="en-US" i="1" dirty="0" err="1"/>
              <a:t>في</a:t>
            </a:r>
            <a:r>
              <a:rPr lang="ar-SA" i="1" dirty="0"/>
              <a:t> </a:t>
            </a:r>
            <a:r>
              <a:rPr lang="en-US" i="1" dirty="0"/>
              <a:t> </a:t>
            </a:r>
            <a:r>
              <a:rPr lang="en-US" i="1" dirty="0" err="1"/>
              <a:t>ممارساتك</a:t>
            </a:r>
            <a:r>
              <a:rPr lang="ar-SA" i="1" dirty="0" err="1"/>
              <a:t>م</a:t>
            </a:r>
            <a:r>
              <a:rPr lang="en-US" i="1" dirty="0"/>
              <a:t> </a:t>
            </a:r>
            <a:r>
              <a:rPr lang="en-US" i="1" dirty="0" err="1"/>
              <a:t>اليومية</a:t>
            </a:r>
            <a:r>
              <a:rPr lang="en-US" i="1" dirty="0"/>
              <a:t> </a:t>
            </a:r>
            <a:r>
              <a:rPr lang="en-US" i="1" dirty="0" err="1"/>
              <a:t>لإدارة</a:t>
            </a:r>
            <a:r>
              <a:rPr lang="en-US" i="1" dirty="0"/>
              <a:t> </a:t>
            </a:r>
            <a:r>
              <a:rPr lang="en-US" i="1" dirty="0" err="1"/>
              <a:t>الحال</a:t>
            </a:r>
            <a:r>
              <a:rPr lang="ar-SA" i="1" dirty="0" err="1"/>
              <a:t>ة</a:t>
            </a:r>
            <a:endParaRPr lang="en-US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سنعود</a:t>
            </a:r>
            <a:r>
              <a:rPr lang="ar-SA" i="1" dirty="0"/>
              <a:t> لهذا</a:t>
            </a:r>
            <a:r>
              <a:rPr lang="en-US" i="1" dirty="0"/>
              <a:t> </a:t>
            </a:r>
            <a:r>
              <a:rPr lang="en-US" i="1" dirty="0" err="1"/>
              <a:t>خلال</a:t>
            </a:r>
            <a:r>
              <a:rPr lang="en-US" i="1" dirty="0"/>
              <a:t> </a:t>
            </a:r>
            <a:r>
              <a:rPr lang="en-US" i="1" dirty="0" err="1"/>
              <a:t>ال</a:t>
            </a:r>
            <a:r>
              <a:rPr lang="ar-SA" i="1" dirty="0"/>
              <a:t>تمرينات</a:t>
            </a:r>
            <a:r>
              <a:rPr lang="en-US" i="1" dirty="0"/>
              <a:t> </a:t>
            </a:r>
            <a:r>
              <a:rPr lang="en-US" i="1" dirty="0" err="1"/>
              <a:t>المختلفة</a:t>
            </a:r>
            <a:r>
              <a:rPr lang="en-US" i="1" dirty="0"/>
              <a:t> </a:t>
            </a:r>
            <a:r>
              <a:rPr lang="ar-SA" i="1" dirty="0"/>
              <a:t>، </a:t>
            </a:r>
            <a:r>
              <a:rPr lang="en-US" i="1" dirty="0" err="1"/>
              <a:t>عندما</a:t>
            </a:r>
            <a:r>
              <a:rPr lang="en-US" i="1" dirty="0"/>
              <a:t> </a:t>
            </a:r>
            <a:r>
              <a:rPr lang="en-US" i="1" dirty="0" err="1"/>
              <a:t>تقوم</a:t>
            </a:r>
            <a:r>
              <a:rPr lang="ar-SA" i="1" dirty="0" err="1"/>
              <a:t>ون</a:t>
            </a:r>
            <a:r>
              <a:rPr lang="en-US" i="1" dirty="0"/>
              <a:t> </a:t>
            </a:r>
            <a:r>
              <a:rPr lang="en-US" i="1" dirty="0" err="1"/>
              <a:t>بإدخال</a:t>
            </a:r>
            <a:r>
              <a:rPr lang="en-US" i="1" dirty="0"/>
              <a:t> </a:t>
            </a:r>
            <a:r>
              <a:rPr lang="en-US" i="1" dirty="0" err="1"/>
              <a:t>البيانات</a:t>
            </a:r>
            <a:r>
              <a:rPr lang="en-US" i="1" dirty="0"/>
              <a:t> </a:t>
            </a:r>
            <a:r>
              <a:rPr lang="ar-SA" i="1" dirty="0"/>
              <a:t>إلى</a:t>
            </a:r>
            <a:r>
              <a:rPr lang="en-US" i="1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 dirty="0"/>
              <a:t> </a:t>
            </a:r>
            <a:r>
              <a:rPr lang="en-US" i="1" dirty="0" err="1"/>
              <a:t>والوظائف</a:t>
            </a:r>
            <a:r>
              <a:rPr lang="en-US" i="1" dirty="0"/>
              <a:t> </a:t>
            </a:r>
            <a:r>
              <a:rPr lang="en-US" i="1" dirty="0" err="1"/>
              <a:t>التي</a:t>
            </a:r>
            <a:r>
              <a:rPr lang="en-US" i="1" dirty="0"/>
              <a:t> </a:t>
            </a:r>
            <a:r>
              <a:rPr lang="en-US" i="1" dirty="0" err="1"/>
              <a:t>يجب</a:t>
            </a:r>
            <a:r>
              <a:rPr lang="en-US" i="1" dirty="0"/>
              <a:t> </a:t>
            </a:r>
            <a:r>
              <a:rPr lang="en-US" i="1" dirty="0" err="1"/>
              <a:t>استخدامها</a:t>
            </a:r>
            <a:r>
              <a:rPr lang="en-US" i="1" dirty="0"/>
              <a:t> </a:t>
            </a:r>
            <a:r>
              <a:rPr lang="en-US" i="1" dirty="0" err="1"/>
              <a:t>ومتى</a:t>
            </a:r>
            <a:r>
              <a:rPr lang="en-US" i="1" dirty="0"/>
              <a:t> </a:t>
            </a:r>
            <a:r>
              <a:rPr lang="en-US" i="1" dirty="0" err="1"/>
              <a:t>وما</a:t>
            </a:r>
            <a:r>
              <a:rPr lang="en-US" i="1" dirty="0"/>
              <a:t> </a:t>
            </a:r>
            <a:r>
              <a:rPr lang="en-US" i="1" dirty="0" err="1"/>
              <a:t>إلى</a:t>
            </a:r>
            <a:r>
              <a:rPr lang="en-US" i="1" dirty="0"/>
              <a:t> </a:t>
            </a:r>
            <a:r>
              <a:rPr lang="en-US" i="1" dirty="0" err="1"/>
              <a:t>ذلك</a:t>
            </a:r>
            <a:r>
              <a:rPr lang="en-US" i="1" dirty="0"/>
              <a:t>.</a:t>
            </a:r>
          </a:p>
          <a:p>
            <a:pPr marL="0" algn="r" defTabSz="914400" rtl="1" eaLnBrk="1" latinLnBrk="0" hangingPunct="1"/>
            <a:endParaRPr lang="en-CA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5A76B6F-B41C-267D-F948-C4E6A8FE9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082007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88B645-EFBF-B8AD-FC7F-B5CC77C89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بنهاية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en-US" i="1"/>
              <a:t> </a:t>
            </a:r>
            <a:r>
              <a:rPr lang="ar-SA" i="1"/>
              <a:t>٢ و ٣ </a:t>
            </a:r>
            <a:r>
              <a:rPr lang="en-US" i="1" err="1"/>
              <a:t>سيكون</a:t>
            </a:r>
            <a:r>
              <a:rPr lang="en-US" i="1"/>
              <a:t> </a:t>
            </a:r>
            <a:r>
              <a:rPr lang="en-US" i="1" err="1"/>
              <a:t>المشاركون</a:t>
            </a:r>
            <a:r>
              <a:rPr lang="en-US" i="1"/>
              <a:t> </a:t>
            </a:r>
            <a:r>
              <a:rPr lang="en-US" i="1" err="1"/>
              <a:t>قادرين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عرض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000000"/>
                </a:solidFill>
                <a:effectLst/>
              </a:rPr>
              <a:t>هل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هناك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أي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أسئلة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قبل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أن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نواصل</a:t>
            </a:r>
            <a:r>
              <a:rPr lang="en-US" b="0" i="1">
                <a:solidFill>
                  <a:srgbClr val="000000"/>
                </a:solidFill>
                <a:effectLst/>
              </a:rPr>
              <a:t>؟</a:t>
            </a:r>
            <a:endParaRPr lang="en-CA" i="1"/>
          </a:p>
          <a:p>
            <a:endParaRPr lang="en-CA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70B3061-77C6-08B8-8AAB-3A3F8F01B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265808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i="0" err="1"/>
              <a:t>التكي</a:t>
            </a:r>
            <a:r>
              <a:rPr lang="ar-SA" b="1" i="0" err="1"/>
              <a:t>ي</a:t>
            </a:r>
            <a:r>
              <a:rPr lang="en-US" b="1" i="0" err="1"/>
              <a:t>ف</a:t>
            </a:r>
            <a:r>
              <a:rPr lang="en-US" b="1" i="0"/>
              <a:t> </a:t>
            </a:r>
            <a:r>
              <a:rPr lang="en-US" b="1" i="0" err="1"/>
              <a:t>مع</a:t>
            </a:r>
            <a:r>
              <a:rPr lang="en-US" b="1" i="0"/>
              <a:t> </a:t>
            </a:r>
            <a:r>
              <a:rPr lang="en-US" b="1" i="0" err="1"/>
              <a:t>السياق</a:t>
            </a:r>
            <a:endParaRPr lang="en-US" b="1" i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0" err="1"/>
              <a:t>في</a:t>
            </a:r>
            <a:r>
              <a:rPr lang="en-US" i="0"/>
              <a:t> </a:t>
            </a:r>
            <a:r>
              <a:rPr lang="en-US" i="0" err="1"/>
              <a:t>حالة</a:t>
            </a:r>
            <a:r>
              <a:rPr lang="en-US" i="0"/>
              <a:t> </a:t>
            </a:r>
            <a:r>
              <a:rPr lang="en-US" i="0" err="1"/>
              <a:t>عدم</a:t>
            </a:r>
            <a:r>
              <a:rPr lang="en-US" i="0"/>
              <a:t> </a:t>
            </a:r>
            <a:r>
              <a:rPr lang="en-US" i="0" err="1"/>
              <a:t>توفر</a:t>
            </a:r>
            <a:r>
              <a:rPr lang="en-US" i="0"/>
              <a:t> </a:t>
            </a:r>
            <a:r>
              <a:rPr lang="ar-SA" i="0"/>
              <a:t>فيديو </a:t>
            </a:r>
            <a:r>
              <a:rPr lang="en-US" i="0" err="1"/>
              <a:t>دراسات</a:t>
            </a:r>
            <a:r>
              <a:rPr lang="en-US" i="0"/>
              <a:t> </a:t>
            </a:r>
            <a:r>
              <a:rPr lang="en-US" i="0" err="1"/>
              <a:t>الحالة</a:t>
            </a:r>
            <a:r>
              <a:rPr lang="en-US" i="0"/>
              <a:t> ، </a:t>
            </a:r>
            <a:r>
              <a:rPr lang="en-US" i="0" err="1"/>
              <a:t>يمكن</a:t>
            </a:r>
            <a:r>
              <a:rPr lang="en-US" i="0"/>
              <a:t> </a:t>
            </a:r>
            <a:r>
              <a:rPr lang="en-US" i="0" err="1"/>
              <a:t>تقديم</a:t>
            </a:r>
            <a:r>
              <a:rPr lang="en-US" i="0"/>
              <a:t> </a:t>
            </a:r>
            <a:r>
              <a:rPr lang="en-US" i="0" err="1"/>
              <a:t>دراسات</a:t>
            </a:r>
            <a:r>
              <a:rPr lang="en-US" i="0"/>
              <a:t> </a:t>
            </a:r>
            <a:r>
              <a:rPr lang="en-US" i="0" err="1"/>
              <a:t>الحالة</a:t>
            </a:r>
            <a:r>
              <a:rPr lang="en-US" i="0"/>
              <a:t> </a:t>
            </a:r>
            <a:r>
              <a:rPr lang="en-US" i="0" err="1"/>
              <a:t>بواسطة</a:t>
            </a:r>
            <a:r>
              <a:rPr lang="en-US" i="0"/>
              <a:t> </a:t>
            </a:r>
            <a:r>
              <a:rPr lang="ar-SA" i="0"/>
              <a:t>ال</a:t>
            </a:r>
            <a:r>
              <a:rPr lang="en-US" i="0" err="1"/>
              <a:t>قارئ</a:t>
            </a:r>
            <a:r>
              <a:rPr lang="en-US" i="0"/>
              <a:t> </a:t>
            </a:r>
            <a:r>
              <a:rPr lang="ar-SA" i="0"/>
              <a:t>من </a:t>
            </a:r>
            <a:r>
              <a:rPr lang="ar-SA" b="1" i="0"/>
              <a:t>دليل العمل</a:t>
            </a:r>
            <a:endParaRPr lang="en-US" b="1" i="0"/>
          </a:p>
          <a:p>
            <a:pPr algn="r" rtl="1"/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i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i="0"/>
              <a:t>شرح</a:t>
            </a:r>
            <a:endParaRPr lang="en-US" b="1" i="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خطوة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خطوات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سنتابع</a:t>
            </a:r>
            <a:r>
              <a:rPr lang="en-US" i="1"/>
              <a:t> </a:t>
            </a:r>
            <a:r>
              <a:rPr lang="en-US" i="1" err="1"/>
              <a:t>قصة</a:t>
            </a:r>
            <a:r>
              <a:rPr lang="en-US" i="1"/>
              <a:t> </a:t>
            </a:r>
            <a:r>
              <a:rPr lang="en-US" i="1" err="1"/>
              <a:t>نادية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سنتدرب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استخدام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i="1" err="1"/>
              <a:t>بينما</a:t>
            </a:r>
            <a:r>
              <a:rPr lang="en-US" i="1"/>
              <a:t> </a:t>
            </a:r>
            <a:r>
              <a:rPr lang="en-US" i="1" err="1"/>
              <a:t>نتعلم</a:t>
            </a:r>
            <a:r>
              <a:rPr lang="en-US" i="1"/>
              <a:t> </a:t>
            </a:r>
            <a:r>
              <a:rPr lang="en-US" i="1" err="1"/>
              <a:t>المزيد</a:t>
            </a:r>
            <a:r>
              <a:rPr lang="en-US" i="1"/>
              <a:t> </a:t>
            </a:r>
            <a:r>
              <a:rPr lang="en-US" i="1" err="1"/>
              <a:t>عن</a:t>
            </a:r>
            <a:r>
              <a:rPr lang="en-US" i="1"/>
              <a:t> </a:t>
            </a:r>
            <a:r>
              <a:rPr lang="en-US" i="1" err="1"/>
              <a:t>قصتها</a:t>
            </a:r>
            <a:r>
              <a:rPr lang="en-US" i="1"/>
              <a:t> </a:t>
            </a:r>
            <a:r>
              <a:rPr lang="en-US" i="1" err="1"/>
              <a:t>وننتقل</a:t>
            </a:r>
            <a:r>
              <a:rPr lang="en-US" i="1"/>
              <a:t> </a:t>
            </a:r>
            <a:r>
              <a:rPr lang="en-US" i="1" err="1"/>
              <a:t>عبر</a:t>
            </a:r>
            <a:r>
              <a:rPr lang="en-US" i="1"/>
              <a:t> </a:t>
            </a:r>
            <a:r>
              <a:rPr lang="en-US" i="1" err="1"/>
              <a:t>خطوات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endParaRPr lang="en-US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عملية</a:t>
            </a:r>
            <a:r>
              <a:rPr lang="en-US" i="1"/>
              <a:t> </a:t>
            </a:r>
            <a:r>
              <a:rPr lang="en-US" i="1" err="1"/>
              <a:t>التعلم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سنبدأ</a:t>
            </a:r>
            <a:r>
              <a:rPr lang="en-US" i="1"/>
              <a:t> </a:t>
            </a:r>
            <a:r>
              <a:rPr lang="en-US" i="1" err="1"/>
              <a:t>بعرض</a:t>
            </a:r>
            <a:r>
              <a:rPr lang="en-US" i="1"/>
              <a:t> </a:t>
            </a:r>
            <a:r>
              <a:rPr lang="en-US" i="1" err="1"/>
              <a:t>مقطع</a:t>
            </a:r>
            <a:r>
              <a:rPr lang="en-US" i="1"/>
              <a:t> </a:t>
            </a:r>
            <a:r>
              <a:rPr lang="en-US" i="1" err="1"/>
              <a:t>فيديو</a:t>
            </a:r>
            <a:r>
              <a:rPr lang="en-US" i="1"/>
              <a:t> </a:t>
            </a:r>
            <a:r>
              <a:rPr lang="en-US" i="1" err="1"/>
              <a:t>مع</a:t>
            </a:r>
            <a:r>
              <a:rPr lang="en-US" i="1"/>
              <a:t> </a:t>
            </a:r>
            <a:r>
              <a:rPr lang="en-US" i="1" err="1"/>
              <a:t>دراسة</a:t>
            </a:r>
            <a:r>
              <a:rPr lang="en-US" i="1"/>
              <a:t> </a:t>
            </a:r>
            <a:r>
              <a:rPr lang="en-US" i="1" err="1"/>
              <a:t>حالة</a:t>
            </a:r>
            <a:endParaRPr lang="en-US" i="1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سنطرح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الأسئلة</a:t>
            </a:r>
            <a:r>
              <a:rPr lang="en-US" i="1"/>
              <a:t> </a:t>
            </a:r>
            <a:r>
              <a:rPr lang="en-US" i="1" err="1"/>
              <a:t>للمناقشة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سوف</a:t>
            </a:r>
            <a:r>
              <a:rPr lang="en-US" i="1"/>
              <a:t> </a:t>
            </a:r>
            <a:r>
              <a:rPr lang="en-US" i="1" err="1"/>
              <a:t>نقدم</a:t>
            </a:r>
            <a:r>
              <a:rPr lang="en-US" i="1"/>
              <a:t> </a:t>
            </a:r>
            <a:r>
              <a:rPr lang="en-US" i="1" err="1"/>
              <a:t>نظرة</a:t>
            </a:r>
            <a:r>
              <a:rPr lang="en-US" i="1"/>
              <a:t> </a:t>
            </a:r>
            <a:r>
              <a:rPr lang="en-US" i="1" err="1"/>
              <a:t>عامة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خطوة</a:t>
            </a:r>
            <a:r>
              <a:rPr lang="en-US" i="1"/>
              <a:t> "</a:t>
            </a:r>
            <a:r>
              <a:rPr lang="ar-SA" i="1"/>
              <a:t>إدارة الحالة</a:t>
            </a:r>
            <a:r>
              <a:rPr lang="en-US" i="0"/>
              <a:t>" </a:t>
            </a:r>
            <a:r>
              <a:rPr lang="ar-SA" i="0"/>
              <a:t> (</a:t>
            </a:r>
            <a:r>
              <a:rPr lang="en-US" i="0" err="1"/>
              <a:t>الغرض</a:t>
            </a:r>
            <a:r>
              <a:rPr lang="en-US" i="0"/>
              <a:t> </a:t>
            </a:r>
            <a:r>
              <a:rPr lang="ar-SA" i="1"/>
              <a:t>،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يقوم</a:t>
            </a:r>
            <a:r>
              <a:rPr lang="en-US" i="1"/>
              <a:t> </a:t>
            </a:r>
            <a:r>
              <a:rPr lang="en-US" i="1" err="1"/>
              <a:t>بذلك</a:t>
            </a:r>
            <a:r>
              <a:rPr lang="en-US" i="1"/>
              <a:t> </a:t>
            </a:r>
            <a:r>
              <a:rPr lang="en-US" i="1" err="1"/>
              <a:t>وما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ذلك</a:t>
            </a:r>
            <a:r>
              <a:rPr lang="en-US" i="1"/>
              <a:t>) </a:t>
            </a:r>
            <a:r>
              <a:rPr lang="en-US" i="1" err="1"/>
              <a:t>ونناقش</a:t>
            </a:r>
            <a:r>
              <a:rPr lang="en-US" i="1"/>
              <a:t> </a:t>
            </a:r>
            <a:r>
              <a:rPr lang="en-US" i="1" err="1"/>
              <a:t>اعتبارات</a:t>
            </a:r>
            <a:r>
              <a:rPr lang="ar-SA" i="1"/>
              <a:t> إدارة المعلومات </a:t>
            </a:r>
            <a:r>
              <a:rPr lang="en-US" i="1" err="1"/>
              <a:t>الرئيسية</a:t>
            </a:r>
            <a:r>
              <a:rPr lang="en-US" i="1"/>
              <a:t> </a:t>
            </a:r>
            <a:r>
              <a:rPr lang="en-US" i="1" err="1"/>
              <a:t>المتعلقة</a:t>
            </a:r>
            <a:r>
              <a:rPr lang="en-US" i="1"/>
              <a:t> </a:t>
            </a:r>
            <a:r>
              <a:rPr lang="en-US" i="1" err="1"/>
              <a:t>بهذه</a:t>
            </a:r>
            <a:r>
              <a:rPr lang="en-US" i="1"/>
              <a:t> </a:t>
            </a:r>
            <a:r>
              <a:rPr lang="en-US" i="1" err="1"/>
              <a:t>الخطوة</a:t>
            </a:r>
            <a:r>
              <a:rPr lang="en-US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سنعرض</a:t>
            </a:r>
            <a:r>
              <a:rPr lang="en-US" i="1"/>
              <a:t> </a:t>
            </a:r>
            <a:r>
              <a:rPr lang="en-US" i="1" err="1"/>
              <a:t>ميزات</a:t>
            </a:r>
            <a:r>
              <a:rPr lang="en-US" i="1"/>
              <a:t> </a:t>
            </a:r>
            <a:r>
              <a:rPr lang="en-US" i="1" err="1"/>
              <a:t>ووظائف</a:t>
            </a:r>
            <a:r>
              <a:rPr lang="en-US" i="1"/>
              <a:t> </a:t>
            </a:r>
            <a:r>
              <a:rPr lang="en-US" i="1" err="1"/>
              <a:t>وأشكال</a:t>
            </a:r>
            <a:r>
              <a:rPr lang="en-US" i="1"/>
              <a:t> </a:t>
            </a:r>
            <a:r>
              <a:rPr lang="en-US" i="1" err="1"/>
              <a:t>مختلفة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تكون </a:t>
            </a:r>
            <a:r>
              <a:rPr lang="en-US" i="1"/>
              <a:t> </a:t>
            </a:r>
            <a:r>
              <a:rPr lang="en-US" i="1" err="1"/>
              <a:t>مفيدة</a:t>
            </a:r>
            <a:r>
              <a:rPr lang="en-US" i="1"/>
              <a:t> </a:t>
            </a:r>
            <a:r>
              <a:rPr lang="en-US" i="1" err="1"/>
              <a:t>لخطوة</a:t>
            </a:r>
            <a:r>
              <a:rPr lang="en-US" i="1"/>
              <a:t> </a:t>
            </a:r>
            <a:r>
              <a:rPr lang="ar-SA" i="1"/>
              <a:t>إدارة الحالة</a:t>
            </a:r>
            <a:r>
              <a:rPr lang="en-US" i="1"/>
              <a:t> </a:t>
            </a:r>
            <a:r>
              <a:rPr lang="en-US" i="1" err="1"/>
              <a:t>هذه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سيكون</a:t>
            </a:r>
            <a:r>
              <a:rPr lang="en-US" i="1"/>
              <a:t> </a:t>
            </a:r>
            <a:r>
              <a:rPr lang="en-US" i="1" err="1"/>
              <a:t>لديك</a:t>
            </a:r>
            <a:r>
              <a:rPr lang="ar-SA" i="1" err="1"/>
              <a:t>م</a:t>
            </a:r>
            <a:r>
              <a:rPr lang="en-US" i="1"/>
              <a:t> </a:t>
            </a:r>
            <a:r>
              <a:rPr lang="en-US" i="1" err="1"/>
              <a:t>الوقت</a:t>
            </a:r>
            <a:r>
              <a:rPr lang="en-US" i="1"/>
              <a:t> </a:t>
            </a:r>
            <a:r>
              <a:rPr lang="en-US" i="1" err="1"/>
              <a:t>للتدرب</a:t>
            </a:r>
            <a:r>
              <a:rPr lang="en-US" i="1"/>
              <a:t> </a:t>
            </a:r>
            <a:r>
              <a:rPr lang="en-US" i="1" err="1"/>
              <a:t>مع</a:t>
            </a:r>
            <a:r>
              <a:rPr lang="en-US" i="1"/>
              <a:t> </a:t>
            </a:r>
            <a:r>
              <a:rPr lang="en-US" i="1" err="1"/>
              <a:t>مجموعتك</a:t>
            </a:r>
            <a:r>
              <a:rPr lang="ar-SA" i="1" err="1"/>
              <a:t>م</a:t>
            </a:r>
            <a:r>
              <a:rPr lang="en-US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سننتهي</a:t>
            </a:r>
            <a:r>
              <a:rPr lang="en-US" i="1"/>
              <a:t> </a:t>
            </a:r>
            <a:r>
              <a:rPr lang="en-US" i="1" err="1"/>
              <a:t>بتعليقاتك</a:t>
            </a:r>
            <a:r>
              <a:rPr lang="ar-SA" i="1" err="1"/>
              <a:t>م</a:t>
            </a:r>
            <a:r>
              <a:rPr lang="en-US" i="1"/>
              <a:t> </a:t>
            </a:r>
            <a:r>
              <a:rPr lang="en-US" i="1" err="1"/>
              <a:t>ووقتك</a:t>
            </a:r>
            <a:r>
              <a:rPr lang="ar-SA" i="1" err="1"/>
              <a:t>م</a:t>
            </a:r>
            <a:r>
              <a:rPr lang="en-US" i="1"/>
              <a:t> </a:t>
            </a:r>
            <a:r>
              <a:rPr lang="en-US" i="1" err="1"/>
              <a:t>لتحديث</a:t>
            </a:r>
            <a:r>
              <a:rPr lang="en-US" i="1"/>
              <a:t> </a:t>
            </a:r>
            <a:r>
              <a:rPr lang="en-US" i="1" err="1"/>
              <a:t>خطة</a:t>
            </a:r>
            <a:r>
              <a:rPr lang="en-US" i="1"/>
              <a:t> </a:t>
            </a:r>
            <a:r>
              <a:rPr lang="en-US" i="1" err="1"/>
              <a:t>التكامل</a:t>
            </a:r>
            <a:r>
              <a:rPr lang="en-US" i="1"/>
              <a:t> </a:t>
            </a:r>
            <a:r>
              <a:rPr lang="ar-SA" i="1"/>
              <a:t>ل</a:t>
            </a:r>
            <a:r>
              <a:rPr lang="ar-SA" sz="12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i="1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ينطبق</a:t>
            </a:r>
            <a:r>
              <a:rPr lang="en-US" i="1"/>
              <a:t> </a:t>
            </a:r>
            <a:r>
              <a:rPr lang="en-US" i="1" err="1"/>
              <a:t>أيضا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en-US" i="1"/>
              <a:t> 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B6F68B5-A870-95A4-85BD-0EDD7D7B8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8421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39" lv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تكيف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عن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بُعد</a:t>
            </a:r>
          </a:p>
          <a:p>
            <a:pPr marL="38039" lv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39" lv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لكسر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الجليد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اطلب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المشاركين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/ات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تقديم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أنفسهم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وإظهار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يوجد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مكاتبهم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___________________________________________________________________________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90478" rtl="1">
              <a:buClr>
                <a:schemeClr val="dk1"/>
              </a:buClr>
              <a:buSzPts val="1100"/>
            </a:pPr>
            <a:endParaRPr lang="en-US" b="1" dirty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algn="r" defTabSz="990478" rtl="1">
              <a:buClr>
                <a:schemeClr val="dk1"/>
              </a:buClr>
              <a:buSzPts val="1100"/>
            </a:pPr>
            <a:r>
              <a:rPr lang="en-US" b="1" dirty="0" err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المقدمة</a:t>
            </a:r>
            <a:r>
              <a:rPr lang="en-US" b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(</a:t>
            </a:r>
            <a:r>
              <a:rPr lang="en-US" b="1" dirty="0" err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الوقت</a:t>
            </a:r>
            <a:r>
              <a:rPr lang="ar-SA" b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: ٣٠ </a:t>
            </a:r>
            <a:r>
              <a:rPr lang="en-US" b="1" dirty="0" err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دقيقة</a:t>
            </a:r>
            <a:r>
              <a:rPr lang="ar-SA" b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ق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بتق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د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نفسك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جميع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الميسرين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فريق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الدعم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كسر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الجليد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استخدم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كسر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الجليد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للسماح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للمشاركين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بالتعرف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بعضهم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البعض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اختر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لعبة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كسر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جليد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مناسبة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للسياق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إذا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كنت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بحاجة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للإلهام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يمكنك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80954" lvl="1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معطف الاذرع</a:t>
            </a:r>
            <a:endParaRPr lang="en-US" u="sng" dirty="0">
              <a:solidFill>
                <a:srgbClr val="0267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0954" lvl="1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حقيقتان</a:t>
            </a:r>
            <a:r>
              <a:rPr lang="ar-SA" u="sng" dirty="0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واحدة خاطئة</a:t>
            </a:r>
            <a:endParaRPr lang="en-US" u="sng" dirty="0">
              <a:solidFill>
                <a:srgbClr val="0267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0954" lvl="1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المزيد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الأفكار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en-US" u="sng" dirty="0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هذا</a:t>
            </a:r>
            <a:r>
              <a:rPr lang="ar-SA" u="sng" dirty="0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u="none" dirty="0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u="none" dirty="0" err="1">
                <a:latin typeface="Calibri" panose="020F0502020204030204" pitchFamily="34" charset="0"/>
                <a:cs typeface="Calibri" panose="020F0502020204030204" pitchFamily="34" charset="0"/>
              </a:rPr>
              <a:t>موقع</a:t>
            </a:r>
            <a:r>
              <a:rPr lang="en-US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إلكتروني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39" lvl="0" indent="0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81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 dirty="0"/>
              <a:t>ال</a:t>
            </a:r>
            <a:r>
              <a:rPr lang="en-US" b="1" dirty="0" err="1"/>
              <a:t>فيديو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دع</a:t>
            </a:r>
            <a:r>
              <a:rPr lang="ar-SA" i="1" dirty="0"/>
              <a:t>و</a:t>
            </a:r>
            <a:r>
              <a:rPr lang="en-US" i="1" dirty="0" err="1"/>
              <a:t>نا</a:t>
            </a:r>
            <a:r>
              <a:rPr lang="en-US" i="1" dirty="0"/>
              <a:t> </a:t>
            </a:r>
            <a:r>
              <a:rPr lang="en-US" i="1" dirty="0" err="1"/>
              <a:t>نشاهد</a:t>
            </a:r>
            <a:r>
              <a:rPr lang="en-US" i="1" dirty="0"/>
              <a:t> </a:t>
            </a:r>
            <a:r>
              <a:rPr lang="ar-SA" i="1" dirty="0"/>
              <a:t>ال</a:t>
            </a:r>
            <a:r>
              <a:rPr lang="en-US" i="1" dirty="0" err="1"/>
              <a:t>فيديو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ال</a:t>
            </a:r>
            <a:r>
              <a:rPr lang="ar-SA" i="1" dirty="0"/>
              <a:t>تحديد</a:t>
            </a:r>
            <a:r>
              <a:rPr lang="en-US" i="1" dirty="0"/>
              <a:t> </a:t>
            </a:r>
            <a:r>
              <a:rPr lang="en-US" i="1" dirty="0" err="1"/>
              <a:t>والتسجيل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ك</a:t>
            </a:r>
            <a:r>
              <a:rPr lang="en-US" dirty="0" err="1"/>
              <a:t>بديل</a:t>
            </a:r>
            <a:r>
              <a:rPr lang="en-US" dirty="0"/>
              <a:t>: </a:t>
            </a:r>
            <a:r>
              <a:rPr lang="en-US" dirty="0" err="1"/>
              <a:t>ادعُ</a:t>
            </a:r>
            <a:r>
              <a:rPr lang="en-US" dirty="0"/>
              <a:t> </a:t>
            </a:r>
            <a:r>
              <a:rPr lang="en-US" dirty="0" err="1"/>
              <a:t>شخصًا</a:t>
            </a:r>
            <a:r>
              <a:rPr lang="en-US" dirty="0"/>
              <a:t> </a:t>
            </a:r>
            <a:r>
              <a:rPr lang="en-US" dirty="0" err="1"/>
              <a:t>واحدًا</a:t>
            </a:r>
            <a:r>
              <a:rPr lang="en-US" dirty="0"/>
              <a:t> </a:t>
            </a:r>
            <a:r>
              <a:rPr lang="en-US" dirty="0" err="1"/>
              <a:t>للتطوع</a:t>
            </a:r>
            <a:r>
              <a:rPr lang="en-US" dirty="0"/>
              <a:t> </a:t>
            </a:r>
            <a:r>
              <a:rPr lang="en-US" dirty="0" err="1"/>
              <a:t>لقراءة</a:t>
            </a:r>
            <a:r>
              <a:rPr lang="en-US" dirty="0"/>
              <a:t> </a:t>
            </a:r>
            <a:r>
              <a:rPr lang="en-US" dirty="0" err="1"/>
              <a:t>دراسة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US" b="1" dirty="0" err="1"/>
              <a:t>صفحة</a:t>
            </a:r>
            <a:r>
              <a:rPr lang="ar-SA" b="1" dirty="0"/>
              <a:t> ٤ من دليل العمل</a:t>
            </a:r>
            <a:r>
              <a:rPr lang="en-US" b="1" dirty="0"/>
              <a:t>: </a:t>
            </a:r>
            <a:r>
              <a:rPr lang="en-US" b="1" dirty="0" err="1"/>
              <a:t>دراسة</a:t>
            </a:r>
            <a:r>
              <a:rPr lang="en-US" b="1" dirty="0"/>
              <a:t> </a:t>
            </a:r>
            <a:r>
              <a:rPr lang="ar-SA" b="1" dirty="0"/>
              <a:t>ال</a:t>
            </a:r>
            <a:r>
              <a:rPr lang="en-US" b="1" dirty="0" err="1"/>
              <a:t>حالة</a:t>
            </a:r>
            <a:r>
              <a:rPr lang="en-US" b="1" dirty="0"/>
              <a:t> - </a:t>
            </a:r>
            <a:r>
              <a:rPr lang="en-US" b="1" dirty="0" err="1"/>
              <a:t>الخطوة</a:t>
            </a:r>
            <a:r>
              <a:rPr lang="en-US" b="1" dirty="0"/>
              <a:t> </a:t>
            </a:r>
            <a:r>
              <a:rPr lang="ar-SA" b="1" dirty="0"/>
              <a:t>١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عرض</a:t>
            </a:r>
            <a:r>
              <a:rPr lang="ar-SA" dirty="0"/>
              <a:t> ال</a:t>
            </a:r>
            <a:r>
              <a:rPr lang="en-US" dirty="0" err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فيديو</a:t>
            </a:r>
            <a:r>
              <a:rPr lang="en-US" dirty="0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SA" dirty="0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١</a:t>
            </a:r>
            <a:r>
              <a:rPr lang="en-US" dirty="0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dirty="0" err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</a:t>
            </a:r>
            <a:r>
              <a:rPr lang="ar-SA" dirty="0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حديد</a:t>
            </a:r>
            <a:r>
              <a:rPr lang="en-US" dirty="0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والتسجيل</a:t>
            </a:r>
            <a:r>
              <a:rPr lang="en-US" dirty="0">
                <a:solidFill>
                  <a:srgbClr val="026794"/>
                </a:solidFill>
              </a:rPr>
              <a:t> </a:t>
            </a:r>
          </a:p>
          <a:p>
            <a:pPr marL="0" algn="r" defTabSz="914400" rtl="1" eaLnBrk="1" latinLnBrk="0" hangingPunct="1"/>
            <a:endParaRPr lang="en-US" dirty="0">
              <a:solidFill>
                <a:srgbClr val="026794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dirty="0">
                <a:solidFill>
                  <a:srgbClr val="026794"/>
                </a:solidFill>
              </a:rPr>
              <a:t>فيديو</a:t>
            </a:r>
            <a:r>
              <a:rPr lang="en-US" dirty="0">
                <a:solidFill>
                  <a:srgbClr val="026794"/>
                </a:solidFill>
              </a:rPr>
              <a:t>  </a:t>
            </a:r>
            <a:r>
              <a:rPr lang="en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https://youtu.be/HK1ZQqJqp2I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r" defTabSz="914400" rtl="1" eaLnBrk="1" latinLnBrk="0" hangingPunct="1"/>
            <a:endParaRPr lang="en-US" dirty="0">
              <a:solidFill>
                <a:srgbClr val="026794"/>
              </a:solidFill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159DF5B-351E-0996-DE7B-EB1184E46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982302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4331629"/>
            <a:ext cx="6140450" cy="5165939"/>
          </a:xfrm>
        </p:spPr>
        <p:txBody>
          <a:bodyPr/>
          <a:lstStyle/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جماعية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en-US" b="1"/>
              <a:t>: ١٠ </a:t>
            </a:r>
            <a:r>
              <a:rPr lang="en-US" b="1" err="1"/>
              <a:t>دقائق</a:t>
            </a:r>
            <a:r>
              <a:rPr lang="en-US" b="1"/>
              <a:t>)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err="1"/>
              <a:t>قسّم</a:t>
            </a:r>
            <a:r>
              <a:rPr lang="en-GB"/>
              <a:t> </a:t>
            </a:r>
            <a:r>
              <a:rPr lang="en-GB" err="1"/>
              <a:t>المشاركين</a:t>
            </a:r>
            <a:r>
              <a:rPr lang="en-GB"/>
              <a:t> </a:t>
            </a:r>
            <a:r>
              <a:rPr lang="en-GB" err="1"/>
              <a:t>إلى</a:t>
            </a:r>
            <a:r>
              <a:rPr lang="en-GB"/>
              <a:t> </a:t>
            </a:r>
            <a:r>
              <a:rPr lang="en-GB" err="1"/>
              <a:t>مجموعات</a:t>
            </a:r>
            <a:r>
              <a:rPr lang="en-GB"/>
              <a:t> </a:t>
            </a:r>
            <a:r>
              <a:rPr lang="en-GB" err="1"/>
              <a:t>من</a:t>
            </a:r>
            <a:r>
              <a:rPr lang="en-GB"/>
              <a:t> </a:t>
            </a:r>
            <a:r>
              <a:rPr lang="ar-SA"/>
              <a:t>٣-٥</a:t>
            </a:r>
            <a:r>
              <a:rPr lang="en-GB"/>
              <a:t> </a:t>
            </a:r>
            <a:r>
              <a:rPr lang="en-GB" err="1"/>
              <a:t>أشخاص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قم ب</a:t>
            </a: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</a:t>
            </a:r>
            <a:r>
              <a:rPr lang="ar-SA" err="1"/>
              <a:t>ت</a:t>
            </a:r>
            <a:r>
              <a:rPr lang="en-US" err="1"/>
              <a:t>ناقشون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إغلاق</a:t>
            </a:r>
            <a:r>
              <a:rPr lang="en-US"/>
              <a:t> </a:t>
            </a:r>
            <a:r>
              <a:rPr lang="ar-SA"/>
              <a:t>دليل</a:t>
            </a:r>
            <a:r>
              <a:rPr lang="en-US"/>
              <a:t> </a:t>
            </a:r>
            <a:r>
              <a:rPr lang="en-US" err="1"/>
              <a:t>العمل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ar-SA"/>
              <a:t>بال</a:t>
            </a:r>
            <a:r>
              <a:rPr lang="en-US" err="1"/>
              <a:t>مشاركين</a:t>
            </a:r>
            <a:r>
              <a:rPr lang="ar-SA"/>
              <a:t>،</a:t>
            </a:r>
            <a:r>
              <a:rPr lang="en-US"/>
              <a:t> </a:t>
            </a:r>
            <a:r>
              <a:rPr lang="en-US" err="1"/>
              <a:t>حيث</a:t>
            </a:r>
            <a:r>
              <a:rPr lang="en-US"/>
              <a:t> </a:t>
            </a:r>
            <a:r>
              <a:rPr lang="en-US" err="1"/>
              <a:t>توجد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ب</a:t>
            </a:r>
            <a:r>
              <a:rPr lang="ar-SA"/>
              <a:t>داخله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امنح</a:t>
            </a:r>
            <a:r>
              <a:rPr lang="en-US"/>
              <a:t> </a:t>
            </a:r>
            <a:r>
              <a:rPr lang="en-US" err="1"/>
              <a:t>الوقت</a:t>
            </a:r>
            <a:r>
              <a:rPr lang="en-US"/>
              <a:t> </a:t>
            </a:r>
            <a:r>
              <a:rPr lang="en-US" err="1"/>
              <a:t>لل</a:t>
            </a:r>
            <a:r>
              <a:rPr lang="ar-SA"/>
              <a:t>تقديم</a:t>
            </a:r>
            <a:r>
              <a:rPr lang="en-US"/>
              <a:t> </a:t>
            </a:r>
            <a:r>
              <a:rPr lang="ar-SA"/>
              <a:t>(</a:t>
            </a: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en-US"/>
              <a:t> </a:t>
            </a:r>
            <a:r>
              <a:rPr lang="en-US" err="1"/>
              <a:t>تكمل</a:t>
            </a:r>
            <a:r>
              <a:rPr lang="en-US"/>
              <a:t> </a:t>
            </a:r>
            <a:r>
              <a:rPr lang="en-US" err="1"/>
              <a:t>بعضها</a:t>
            </a:r>
            <a:r>
              <a:rPr lang="en-US"/>
              <a:t> </a:t>
            </a:r>
            <a:r>
              <a:rPr lang="en-US" err="1"/>
              <a:t>البعض</a:t>
            </a:r>
            <a:r>
              <a:rPr lang="ar-SA"/>
              <a:t>)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استكمل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أدناه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هو</a:t>
            </a:r>
            <a:r>
              <a:rPr lang="en-US" b="1" i="1"/>
              <a:t> </a:t>
            </a:r>
            <a:r>
              <a:rPr lang="en-US" b="1" i="1" err="1"/>
              <a:t>الغرض</a:t>
            </a:r>
            <a:r>
              <a:rPr lang="en-US" b="1" i="1"/>
              <a:t> </a:t>
            </a:r>
            <a:r>
              <a:rPr lang="en-US" b="1" i="1" err="1"/>
              <a:t>من</a:t>
            </a:r>
            <a:r>
              <a:rPr lang="en-US" b="1" i="1"/>
              <a:t> </a:t>
            </a:r>
            <a:r>
              <a:rPr lang="en-US" b="1" i="1" err="1"/>
              <a:t>عملية</a:t>
            </a:r>
            <a:r>
              <a:rPr lang="en-US" b="1" i="1"/>
              <a:t> </a:t>
            </a:r>
            <a:r>
              <a:rPr lang="ar-SA" b="1" i="1"/>
              <a:t>ال</a:t>
            </a:r>
            <a:r>
              <a:rPr lang="en-US" b="1" i="1" err="1"/>
              <a:t>تحديد</a:t>
            </a:r>
            <a:r>
              <a:rPr lang="en-US" b="1" i="1"/>
              <a:t> </a:t>
            </a:r>
            <a:r>
              <a:rPr lang="en-US" b="1" i="1" err="1"/>
              <a:t>والتسجيل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/>
              <a:t>ال</a:t>
            </a:r>
            <a:r>
              <a:rPr lang="en-US" err="1"/>
              <a:t>ت</a:t>
            </a:r>
            <a:r>
              <a:rPr lang="ar-SA"/>
              <a:t>حديد</a:t>
            </a:r>
            <a:endParaRPr lang="en-US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لتحديد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المعرضين</a:t>
            </a:r>
            <a:r>
              <a:rPr lang="en-US"/>
              <a:t> </a:t>
            </a:r>
            <a:r>
              <a:rPr lang="en-US" err="1"/>
              <a:t>للخطر</a:t>
            </a:r>
            <a:r>
              <a:rPr lang="en-US"/>
              <a:t>.</a:t>
            </a:r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لتحديد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يحتاج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خدمات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إحالته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وكالة</a:t>
            </a:r>
            <a:r>
              <a:rPr lang="en-US"/>
              <a:t> </a:t>
            </a:r>
            <a:r>
              <a:rPr lang="en-US" err="1"/>
              <a:t>أخرى</a:t>
            </a:r>
            <a:r>
              <a:rPr lang="en-US"/>
              <a:t> </a:t>
            </a:r>
            <a:r>
              <a:rPr lang="en-US" err="1"/>
              <a:t>لإدارة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ar-SA"/>
              <a:t> (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سبيل</a:t>
            </a:r>
            <a:r>
              <a:rPr lang="en-US"/>
              <a:t> </a:t>
            </a:r>
            <a:r>
              <a:rPr lang="en-US" err="1"/>
              <a:t>المثال</a:t>
            </a:r>
            <a:r>
              <a:rPr lang="ar-SA"/>
              <a:t>،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الحالات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يكون</a:t>
            </a:r>
            <a:r>
              <a:rPr lang="en-US"/>
              <a:t> </a:t>
            </a:r>
            <a:r>
              <a:rPr lang="en-US" err="1"/>
              <a:t>فيها</a:t>
            </a:r>
            <a:r>
              <a:rPr lang="en-US"/>
              <a:t> </a:t>
            </a:r>
            <a:r>
              <a:rPr lang="en-US" err="1"/>
              <a:t>العنف</a:t>
            </a:r>
            <a:r>
              <a:rPr lang="en-US"/>
              <a:t> </a:t>
            </a:r>
            <a:r>
              <a:rPr lang="en-US" err="1"/>
              <a:t>القائم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النوع</a:t>
            </a:r>
            <a:r>
              <a:rPr lang="en-US"/>
              <a:t> </a:t>
            </a:r>
            <a:r>
              <a:rPr lang="en-US" err="1"/>
              <a:t>الاجتماعي</a:t>
            </a:r>
            <a:r>
              <a:rPr lang="en-US"/>
              <a:t> </a:t>
            </a:r>
            <a:r>
              <a:rPr lang="en-US" err="1"/>
              <a:t>هو</a:t>
            </a:r>
            <a:r>
              <a:rPr lang="en-US"/>
              <a:t> </a:t>
            </a:r>
            <a:r>
              <a:rPr lang="en-US" err="1"/>
              <a:t>الأفضل</a:t>
            </a:r>
            <a:r>
              <a:rPr lang="en-US"/>
              <a:t> </a:t>
            </a:r>
            <a:r>
              <a:rPr lang="en-US" err="1"/>
              <a:t>للقيادة</a:t>
            </a:r>
            <a:r>
              <a:rPr lang="en-US"/>
              <a:t>)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لخدمة</a:t>
            </a:r>
            <a:r>
              <a:rPr lang="en-US"/>
              <a:t> </a:t>
            </a:r>
            <a:r>
              <a:rPr lang="en-US" err="1"/>
              <a:t>واحدة</a:t>
            </a:r>
            <a:r>
              <a:rPr lang="en-US"/>
              <a:t> </a:t>
            </a:r>
            <a:r>
              <a:rPr lang="en-US" err="1"/>
              <a:t>محددة</a:t>
            </a:r>
            <a:r>
              <a:rPr lang="en-US"/>
              <a:t> </a:t>
            </a:r>
            <a:r>
              <a:rPr lang="en-US" err="1"/>
              <a:t>فقط</a:t>
            </a:r>
            <a:r>
              <a:rPr lang="ar-SA"/>
              <a:t>.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/>
              <a:t>ال</a:t>
            </a:r>
            <a:r>
              <a:rPr lang="en-US" err="1"/>
              <a:t>تسجيل</a:t>
            </a:r>
            <a:endParaRPr lang="en-US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لتسجيل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لإدارة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.</a:t>
            </a:r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للحصول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موافقة</a:t>
            </a:r>
            <a:r>
              <a:rPr lang="en-US"/>
              <a:t> / </a:t>
            </a:r>
            <a:r>
              <a:rPr lang="ar-SA"/>
              <a:t>القبول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ومقدم</a:t>
            </a:r>
            <a:r>
              <a:rPr lang="en-US"/>
              <a:t> </a:t>
            </a:r>
            <a:r>
              <a:rPr lang="en-US" err="1"/>
              <a:t>الرعاية</a:t>
            </a:r>
            <a:r>
              <a:rPr lang="en-US"/>
              <a:t>.</a:t>
            </a:r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تحديد</a:t>
            </a:r>
            <a:r>
              <a:rPr lang="en-US"/>
              <a:t> </a:t>
            </a:r>
            <a:r>
              <a:rPr lang="en-US" err="1"/>
              <a:t>مخاوف</a:t>
            </a:r>
            <a:r>
              <a:rPr lang="en-US"/>
              <a:t> </a:t>
            </a:r>
            <a:r>
              <a:rPr lang="en-US" err="1"/>
              <a:t>الحماية</a:t>
            </a:r>
            <a:r>
              <a:rPr lang="en-US"/>
              <a:t> </a:t>
            </a:r>
            <a:r>
              <a:rPr lang="en-US" err="1"/>
              <a:t>العاجلة</a:t>
            </a:r>
            <a:r>
              <a:rPr lang="en-US"/>
              <a:t> </a:t>
            </a:r>
            <a:r>
              <a:rPr lang="en-US" err="1"/>
              <a:t>والاستجابة</a:t>
            </a:r>
            <a:r>
              <a:rPr lang="en-US"/>
              <a:t> </a:t>
            </a:r>
            <a:r>
              <a:rPr lang="en-US" err="1"/>
              <a:t>لها</a:t>
            </a:r>
            <a:r>
              <a:rPr lang="en-US"/>
              <a:t>.</a:t>
            </a:r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لجمع</a:t>
            </a:r>
            <a:r>
              <a:rPr lang="en-US"/>
              <a:t> </a:t>
            </a:r>
            <a:r>
              <a:rPr lang="en-US" err="1"/>
              <a:t>البيانات</a:t>
            </a:r>
            <a:r>
              <a:rPr lang="en-US"/>
              <a:t> (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سبيل</a:t>
            </a:r>
            <a:r>
              <a:rPr lang="en-US"/>
              <a:t> </a:t>
            </a:r>
            <a:r>
              <a:rPr lang="en-US" err="1"/>
              <a:t>المثال</a:t>
            </a:r>
            <a:r>
              <a:rPr lang="en-US"/>
              <a:t> ، </a:t>
            </a:r>
            <a:r>
              <a:rPr lang="en-US" err="1"/>
              <a:t>اسم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، </a:t>
            </a:r>
            <a:r>
              <a:rPr lang="en-US" err="1"/>
              <a:t>والعمر</a:t>
            </a:r>
            <a:r>
              <a:rPr lang="en-US"/>
              <a:t> ، </a:t>
            </a:r>
            <a:r>
              <a:rPr lang="en-US" err="1"/>
              <a:t>والجنس</a:t>
            </a:r>
            <a:r>
              <a:rPr lang="en-US"/>
              <a:t> ، </a:t>
            </a:r>
            <a:r>
              <a:rPr lang="en-US" err="1"/>
              <a:t>ومخاوف</a:t>
            </a:r>
            <a:r>
              <a:rPr lang="en-US"/>
              <a:t> </a:t>
            </a:r>
            <a:r>
              <a:rPr lang="en-US" err="1"/>
              <a:t>الحماية</a:t>
            </a:r>
            <a:r>
              <a:rPr lang="en-US"/>
              <a:t> ، </a:t>
            </a:r>
            <a:r>
              <a:rPr lang="en-US" err="1"/>
              <a:t>وما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).</a:t>
            </a:r>
          </a:p>
          <a:p>
            <a:pPr algn="r" rtl="1"/>
            <a:endParaRPr lang="en-US"/>
          </a:p>
          <a:p>
            <a:pPr algn="r" rtl="1"/>
            <a:r>
              <a:rPr lang="ar-SA" b="1"/>
              <a:t>يتبع</a:t>
            </a:r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30BBA6C-FF28-0BA9-11AC-54B1D1386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78753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ar-SA" b="1"/>
              <a:t>متابعة</a:t>
            </a:r>
            <a:endParaRPr lang="en-US" b="1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مت</a:t>
            </a:r>
            <a:r>
              <a:rPr lang="ar-SA" b="1" i="1" err="1"/>
              <a:t>ى</a:t>
            </a:r>
            <a:r>
              <a:rPr lang="en-US" b="1" i="1"/>
              <a:t> 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 </a:t>
            </a:r>
            <a:r>
              <a:rPr lang="en-US" sz="12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طلب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وملء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ar-SA" err="1"/>
              <a:t>أخصائيي</a:t>
            </a:r>
            <a:r>
              <a:rPr lang="ar-SA"/>
              <a:t> الحالة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يخلقوا</a:t>
            </a:r>
            <a:r>
              <a:rPr lang="en-US"/>
              <a:t> </a:t>
            </a:r>
            <a:r>
              <a:rPr lang="en-US" err="1"/>
              <a:t>باستمرار</a:t>
            </a:r>
            <a:r>
              <a:rPr lang="en-US"/>
              <a:t> </a:t>
            </a:r>
            <a:r>
              <a:rPr lang="en-US" err="1"/>
              <a:t>فرصًا</a:t>
            </a:r>
            <a:r>
              <a:rPr lang="en-US"/>
              <a:t> </a:t>
            </a:r>
            <a:r>
              <a:rPr lang="en-US" err="1"/>
              <a:t>لمشاركة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وأخذ</a:t>
            </a:r>
            <a:r>
              <a:rPr lang="en-US"/>
              <a:t> </a:t>
            </a:r>
            <a:r>
              <a:rPr lang="en-US" err="1"/>
              <a:t>رغبات</a:t>
            </a:r>
            <a:r>
              <a:rPr lang="en-US"/>
              <a:t> </a:t>
            </a:r>
            <a:r>
              <a:rPr lang="en-US" err="1"/>
              <a:t>وآراء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بعين</a:t>
            </a:r>
            <a:r>
              <a:rPr lang="en-US"/>
              <a:t> </a:t>
            </a:r>
            <a:r>
              <a:rPr lang="en-US" err="1"/>
              <a:t>الاعتبار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الحصول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الموافقة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قبول </a:t>
            </a:r>
            <a:r>
              <a:rPr lang="en-US" err="1"/>
              <a:t>والحفاظ</a:t>
            </a:r>
            <a:r>
              <a:rPr lang="en-US"/>
              <a:t> </a:t>
            </a:r>
            <a:r>
              <a:rPr lang="en-US" err="1"/>
              <a:t>عليها</a:t>
            </a:r>
            <a:r>
              <a:rPr lang="en-US"/>
              <a:t> </a:t>
            </a:r>
            <a:r>
              <a:rPr lang="en-US" err="1"/>
              <a:t>هي</a:t>
            </a:r>
            <a:r>
              <a:rPr lang="en-US"/>
              <a:t> </a:t>
            </a:r>
            <a:r>
              <a:rPr lang="en-US" err="1"/>
              <a:t>أيضًا</a:t>
            </a:r>
            <a:r>
              <a:rPr lang="en-US"/>
              <a:t> </a:t>
            </a:r>
            <a:r>
              <a:rPr lang="en-US" err="1"/>
              <a:t>عملية</a:t>
            </a:r>
            <a:r>
              <a:rPr lang="en-US"/>
              <a:t> </a:t>
            </a:r>
            <a:r>
              <a:rPr lang="en-US" err="1"/>
              <a:t>مستمرة</a:t>
            </a:r>
            <a:r>
              <a:rPr lang="en-US"/>
              <a:t> </a:t>
            </a:r>
            <a:r>
              <a:rPr lang="ar-SA"/>
              <a:t>الحدوث</a:t>
            </a:r>
            <a:r>
              <a:rPr lang="en-US"/>
              <a:t>. </a:t>
            </a:r>
            <a:r>
              <a:rPr lang="en-US" err="1"/>
              <a:t>خلال</a:t>
            </a:r>
            <a:r>
              <a:rPr lang="en-US"/>
              <a:t> </a:t>
            </a:r>
            <a:r>
              <a:rPr lang="en-US" err="1"/>
              <a:t>عملية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،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يعني</a:t>
            </a:r>
            <a:r>
              <a:rPr lang="en-US"/>
              <a:t> </a:t>
            </a:r>
            <a:r>
              <a:rPr lang="en-US" err="1"/>
              <a:t>أنه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أخصائي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تأكيد</a:t>
            </a:r>
            <a:r>
              <a:rPr lang="en-US"/>
              <a:t> </a:t>
            </a:r>
            <a:r>
              <a:rPr lang="en-US" err="1"/>
              <a:t>الموافقة</a:t>
            </a:r>
            <a:r>
              <a:rPr lang="en-US"/>
              <a:t> </a:t>
            </a:r>
            <a:r>
              <a:rPr lang="ar-SA"/>
              <a:t>خلال </a:t>
            </a:r>
            <a:r>
              <a:rPr lang="en-US" err="1"/>
              <a:t>ت</a:t>
            </a:r>
            <a:r>
              <a:rPr lang="ar-SA"/>
              <a:t>طور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حتى</a:t>
            </a:r>
            <a:r>
              <a:rPr lang="en-US"/>
              <a:t> </a:t>
            </a:r>
            <a:r>
              <a:rPr lang="en-US" err="1"/>
              <a:t>لو</a:t>
            </a:r>
            <a:r>
              <a:rPr lang="en-US"/>
              <a:t> </a:t>
            </a:r>
            <a:r>
              <a:rPr lang="en-US" err="1"/>
              <a:t>تم</a:t>
            </a:r>
            <a:r>
              <a:rPr lang="en-US"/>
              <a:t> </a:t>
            </a:r>
            <a:r>
              <a:rPr lang="en-US" err="1"/>
              <a:t>تقديمها</a:t>
            </a:r>
            <a:r>
              <a:rPr lang="en-US"/>
              <a:t> </a:t>
            </a:r>
            <a:r>
              <a:rPr lang="en-US" err="1"/>
              <a:t>مسبقًا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المهم</a:t>
            </a:r>
            <a:r>
              <a:rPr lang="en-US"/>
              <a:t> </a:t>
            </a:r>
            <a:r>
              <a:rPr lang="en-US" err="1"/>
              <a:t>الحصول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الموافقة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قبول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القرارات</a:t>
            </a:r>
            <a:r>
              <a:rPr lang="en-US"/>
              <a:t> </a:t>
            </a:r>
            <a:r>
              <a:rPr lang="en-US" err="1"/>
              <a:t>الكبيرة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يكون</a:t>
            </a:r>
            <a:r>
              <a:rPr lang="en-US"/>
              <a:t> </a:t>
            </a:r>
            <a:r>
              <a:rPr lang="en-US" err="1"/>
              <a:t>لها</a:t>
            </a:r>
            <a:r>
              <a:rPr lang="en-US"/>
              <a:t> </a:t>
            </a:r>
            <a:r>
              <a:rPr lang="en-US" err="1"/>
              <a:t>تأثير</a:t>
            </a:r>
            <a:r>
              <a:rPr lang="en-US"/>
              <a:t> </a:t>
            </a:r>
            <a:r>
              <a:rPr lang="en-US" err="1"/>
              <a:t>كبير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حياة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تذكر</a:t>
            </a:r>
            <a:r>
              <a:rPr lang="en-US"/>
              <a:t> </a:t>
            </a:r>
            <a:r>
              <a:rPr lang="en-US" err="1"/>
              <a:t>دائمًا</a:t>
            </a:r>
            <a:r>
              <a:rPr lang="en-US"/>
              <a:t> </a:t>
            </a:r>
            <a:r>
              <a:rPr lang="en-US" err="1"/>
              <a:t>الحصول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الموافقة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خدمات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</a:t>
            </a:r>
            <a:r>
              <a:rPr lang="ar-SA" err="1"/>
              <a:t>ة</a:t>
            </a:r>
            <a:r>
              <a:rPr lang="en-US"/>
              <a:t> </a:t>
            </a:r>
            <a:r>
              <a:rPr lang="en-US" err="1"/>
              <a:t>ومشاركة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أطراف</a:t>
            </a:r>
            <a:r>
              <a:rPr lang="en-US"/>
              <a:t> </a:t>
            </a:r>
            <a:r>
              <a:rPr lang="en-US" err="1"/>
              <a:t>ثالثة</a:t>
            </a:r>
            <a:r>
              <a:rPr lang="en-US"/>
              <a:t> </a:t>
            </a:r>
            <a:r>
              <a:rPr lang="en-US" err="1"/>
              <a:t>للإحالات</a:t>
            </a:r>
            <a:r>
              <a:rPr lang="en-US"/>
              <a:t> </a:t>
            </a:r>
            <a:r>
              <a:rPr lang="en-US" err="1"/>
              <a:t>والتحويلات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احصل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موافقة</a:t>
            </a:r>
            <a:r>
              <a:rPr lang="en-US"/>
              <a:t> </a:t>
            </a:r>
            <a:r>
              <a:rPr lang="en-US" err="1"/>
              <a:t>لمشاركة</a:t>
            </a:r>
            <a:r>
              <a:rPr lang="en-US"/>
              <a:t> </a:t>
            </a:r>
            <a:r>
              <a:rPr lang="en-US" err="1"/>
              <a:t>معلومات</a:t>
            </a:r>
            <a:r>
              <a:rPr lang="en-US"/>
              <a:t> </a:t>
            </a:r>
            <a:r>
              <a:rPr lang="en-US" err="1"/>
              <a:t>غير</a:t>
            </a:r>
            <a:r>
              <a:rPr lang="en-US"/>
              <a:t> </a:t>
            </a:r>
            <a:r>
              <a:rPr lang="en-US" err="1"/>
              <a:t>محددة</a:t>
            </a:r>
            <a:r>
              <a:rPr lang="en-US"/>
              <a:t> </a:t>
            </a:r>
            <a:r>
              <a:rPr lang="en-US" err="1"/>
              <a:t>للإبلاغ</a:t>
            </a:r>
            <a:r>
              <a:rPr lang="en-US"/>
              <a:t>.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سبب</a:t>
            </a:r>
            <a:r>
              <a:rPr lang="en-US" b="1" i="1"/>
              <a:t> </a:t>
            </a:r>
            <a:r>
              <a:rPr lang="en-US" b="1" i="1" err="1"/>
              <a:t>أهمية</a:t>
            </a:r>
            <a:r>
              <a:rPr lang="en-US" b="1" i="1"/>
              <a:t> </a:t>
            </a:r>
            <a:r>
              <a:rPr lang="en-US" b="1" i="1" err="1"/>
              <a:t>معايير</a:t>
            </a:r>
            <a:r>
              <a:rPr lang="en-US" b="1" i="1"/>
              <a:t> </a:t>
            </a:r>
            <a:r>
              <a:rPr lang="en-US" b="1" i="1" err="1"/>
              <a:t>الأهلية</a:t>
            </a:r>
            <a:r>
              <a:rPr lang="en-US" b="1" i="1"/>
              <a:t> (</a:t>
            </a:r>
            <a:r>
              <a:rPr lang="en-US" b="1" i="1" err="1"/>
              <a:t>أو</a:t>
            </a:r>
            <a:r>
              <a:rPr lang="en-US" b="1" i="1"/>
              <a:t> </a:t>
            </a:r>
            <a:r>
              <a:rPr lang="en-US" b="1" i="1" err="1"/>
              <a:t>الاستيعاب</a:t>
            </a:r>
            <a:r>
              <a:rPr lang="en-US" b="1" i="1"/>
              <a:t>) </a:t>
            </a:r>
            <a:r>
              <a:rPr lang="en-US" b="1" i="1" err="1"/>
              <a:t>ومعايير</a:t>
            </a:r>
            <a:r>
              <a:rPr lang="en-US" b="1" i="1"/>
              <a:t> </a:t>
            </a:r>
            <a:r>
              <a:rPr lang="en-US" b="1" i="1" err="1"/>
              <a:t>المخاطر</a:t>
            </a:r>
            <a:r>
              <a:rPr lang="en-US" b="1" i="1"/>
              <a:t> </a:t>
            </a:r>
            <a:r>
              <a:rPr lang="en-US" b="1" i="1" err="1"/>
              <a:t>والضعف</a:t>
            </a:r>
            <a:r>
              <a:rPr lang="en-US" b="1" i="1"/>
              <a:t> (</a:t>
            </a:r>
            <a:r>
              <a:rPr lang="en-US" b="1" i="1" err="1"/>
              <a:t>أو</a:t>
            </a:r>
            <a:r>
              <a:rPr lang="en-US" b="1" i="1"/>
              <a:t> </a:t>
            </a:r>
            <a:r>
              <a:rPr lang="en-US" b="1" i="1" err="1"/>
              <a:t>تحديد</a:t>
            </a:r>
            <a:r>
              <a:rPr lang="en-US" b="1" i="1"/>
              <a:t> </a:t>
            </a:r>
            <a:r>
              <a:rPr lang="en-US" b="1" i="1" err="1"/>
              <a:t>الأولويات</a:t>
            </a:r>
            <a:r>
              <a:rPr lang="en-US" b="1" i="1"/>
              <a:t>)؟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معايير</a:t>
            </a:r>
            <a:r>
              <a:rPr lang="en-US"/>
              <a:t> </a:t>
            </a:r>
            <a:r>
              <a:rPr lang="en-US" err="1"/>
              <a:t>الأهلية</a:t>
            </a:r>
            <a:endParaRPr lang="en-US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تُستخدم</a:t>
            </a:r>
            <a:r>
              <a:rPr lang="en-US"/>
              <a:t> </a:t>
            </a:r>
            <a:r>
              <a:rPr lang="en-US" err="1"/>
              <a:t>معايير</a:t>
            </a:r>
            <a:r>
              <a:rPr lang="en-US"/>
              <a:t> </a:t>
            </a:r>
            <a:r>
              <a:rPr lang="en-US" err="1"/>
              <a:t>الأهلية</a:t>
            </a:r>
            <a:r>
              <a:rPr lang="en-US"/>
              <a:t> </a:t>
            </a:r>
            <a:r>
              <a:rPr lang="en-US" err="1"/>
              <a:t>لضمان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هي</a:t>
            </a:r>
            <a:r>
              <a:rPr lang="en-US"/>
              <a:t> 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حماية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، </a:t>
            </a:r>
            <a:r>
              <a:rPr lang="en-US" err="1"/>
              <a:t>وليست</a:t>
            </a:r>
            <a:r>
              <a:rPr lang="en-US"/>
              <a:t> 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غير</a:t>
            </a:r>
            <a:r>
              <a:rPr lang="en-US"/>
              <a:t> </a:t>
            </a:r>
            <a:r>
              <a:rPr lang="en-US" err="1"/>
              <a:t>متعلقة</a:t>
            </a:r>
            <a:r>
              <a:rPr lang="en-US"/>
              <a:t> </a:t>
            </a:r>
            <a:r>
              <a:rPr lang="en-US" err="1"/>
              <a:t>بالحماية</a:t>
            </a:r>
            <a:r>
              <a:rPr lang="en-US"/>
              <a:t> </a:t>
            </a:r>
            <a:r>
              <a:rPr lang="en-US" err="1"/>
              <a:t>تؤثر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.</a:t>
            </a:r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الوكالة</a:t>
            </a:r>
            <a:r>
              <a:rPr lang="en-US"/>
              <a:t> </a:t>
            </a:r>
            <a:r>
              <a:rPr lang="ar-SA"/>
              <a:t>/ أخصائي الحالة </a:t>
            </a:r>
            <a:r>
              <a:rPr lang="en-US" err="1"/>
              <a:t>لديه</a:t>
            </a:r>
            <a:r>
              <a:rPr lang="ar-SA" err="1"/>
              <a:t>م</a:t>
            </a:r>
            <a:r>
              <a:rPr lang="en-US"/>
              <a:t> </a:t>
            </a:r>
            <a:r>
              <a:rPr lang="en-US" err="1"/>
              <a:t>القدرة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الدعم</a:t>
            </a:r>
            <a:r>
              <a:rPr lang="en-US"/>
              <a:t> </a:t>
            </a:r>
            <a:r>
              <a:rPr lang="en-US" err="1"/>
              <a:t>للطفل</a:t>
            </a:r>
            <a:r>
              <a:rPr lang="en-US"/>
              <a:t> </a:t>
            </a:r>
            <a:r>
              <a:rPr lang="en-US" err="1"/>
              <a:t>والأسرة</a:t>
            </a:r>
            <a:r>
              <a:rPr lang="en-US"/>
              <a:t> </a:t>
            </a:r>
            <a:r>
              <a:rPr lang="en-US" err="1"/>
              <a:t>الذين</a:t>
            </a:r>
            <a:r>
              <a:rPr lang="en-US"/>
              <a:t> </a:t>
            </a:r>
            <a:r>
              <a:rPr lang="en-US" err="1"/>
              <a:t>لديهم</a:t>
            </a:r>
            <a:r>
              <a:rPr lang="en-US"/>
              <a:t> </a:t>
            </a:r>
            <a:r>
              <a:rPr lang="en-US" err="1"/>
              <a:t>مخاوف</a:t>
            </a:r>
            <a:r>
              <a:rPr lang="en-US"/>
              <a:t> </a:t>
            </a:r>
            <a:r>
              <a:rPr lang="en-US" err="1"/>
              <a:t>محددة</a:t>
            </a:r>
            <a:r>
              <a:rPr lang="en-US"/>
              <a:t> </a:t>
            </a:r>
            <a:r>
              <a:rPr lang="en-US" err="1"/>
              <a:t>تتعلق</a:t>
            </a:r>
            <a:r>
              <a:rPr lang="en-US"/>
              <a:t> </a:t>
            </a:r>
            <a:r>
              <a:rPr lang="en-US" err="1"/>
              <a:t>بالحماية</a:t>
            </a:r>
            <a:r>
              <a:rPr lang="en-US"/>
              <a:t> (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سبيل</a:t>
            </a:r>
            <a:r>
              <a:rPr lang="en-US"/>
              <a:t> </a:t>
            </a:r>
            <a:r>
              <a:rPr lang="en-US" err="1"/>
              <a:t>المثال</a:t>
            </a:r>
            <a:r>
              <a:rPr lang="en-US"/>
              <a:t> ،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تقدم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الوكالات</a:t>
            </a:r>
            <a:r>
              <a:rPr lang="en-US"/>
              <a:t> </a:t>
            </a:r>
            <a:r>
              <a:rPr lang="en-US" err="1"/>
              <a:t>خدمات</a:t>
            </a:r>
            <a:r>
              <a:rPr lang="en-US"/>
              <a:t> </a:t>
            </a:r>
            <a:r>
              <a:rPr lang="en-US" err="1"/>
              <a:t>تعقب</a:t>
            </a:r>
            <a:r>
              <a:rPr lang="en-US"/>
              <a:t> </a:t>
            </a:r>
            <a:r>
              <a:rPr lang="en-US" err="1"/>
              <a:t>ولم</a:t>
            </a:r>
            <a:r>
              <a:rPr lang="en-US"/>
              <a:t> </a:t>
            </a:r>
            <a:r>
              <a:rPr lang="en-US" err="1"/>
              <a:t>شمل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).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معايير</a:t>
            </a:r>
            <a:r>
              <a:rPr lang="en-US"/>
              <a:t> </a:t>
            </a:r>
            <a:r>
              <a:rPr lang="en-US" err="1"/>
              <a:t>المخاطر</a:t>
            </a:r>
            <a:endParaRPr lang="en-US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ar-SA"/>
              <a:t>ال</a:t>
            </a: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إعطاء</a:t>
            </a:r>
            <a:r>
              <a:rPr lang="en-US"/>
              <a:t> </a:t>
            </a:r>
            <a:r>
              <a:rPr lang="en-US" err="1"/>
              <a:t>الأولوية</a:t>
            </a:r>
            <a:r>
              <a:rPr lang="en-US"/>
              <a:t> </a:t>
            </a:r>
            <a:r>
              <a:rPr lang="en-US" err="1"/>
              <a:t>لدعم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الأكثر</a:t>
            </a:r>
            <a:r>
              <a:rPr lang="en-US"/>
              <a:t> </a:t>
            </a:r>
            <a:r>
              <a:rPr lang="en-US" err="1"/>
              <a:t>ضعفًا</a:t>
            </a:r>
            <a:endParaRPr lang="en-US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قادرون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ar-SA"/>
              <a:t>عدد الحالات</a:t>
            </a:r>
            <a:r>
              <a:rPr lang="en-US"/>
              <a:t>، </a:t>
            </a:r>
            <a:r>
              <a:rPr lang="en-US" err="1"/>
              <a:t>وبالتالي</a:t>
            </a:r>
            <a:r>
              <a:rPr lang="en-US"/>
              <a:t> </a:t>
            </a:r>
            <a:r>
              <a:rPr lang="en-US" err="1"/>
              <a:t>يكون</a:t>
            </a:r>
            <a:r>
              <a:rPr lang="en-US"/>
              <a:t> </a:t>
            </a:r>
            <a:r>
              <a:rPr lang="en-US" err="1"/>
              <a:t>لديهم</a:t>
            </a:r>
            <a:r>
              <a:rPr lang="en-US"/>
              <a:t> </a:t>
            </a:r>
            <a:r>
              <a:rPr lang="en-US" err="1"/>
              <a:t>توزيع</a:t>
            </a:r>
            <a:r>
              <a:rPr lang="en-US"/>
              <a:t> </a:t>
            </a:r>
            <a:r>
              <a:rPr lang="en-US" err="1"/>
              <a:t>عادل</a:t>
            </a:r>
            <a:r>
              <a:rPr lang="en-US"/>
              <a:t> </a:t>
            </a:r>
            <a:r>
              <a:rPr lang="en-US" err="1"/>
              <a:t>للحالات</a:t>
            </a:r>
            <a:r>
              <a:rPr lang="en-US"/>
              <a:t> </a:t>
            </a:r>
            <a:r>
              <a:rPr lang="en-US" err="1"/>
              <a:t>ذات</a:t>
            </a:r>
            <a:r>
              <a:rPr lang="en-US"/>
              <a:t> </a:t>
            </a:r>
            <a:r>
              <a:rPr lang="en-US" err="1"/>
              <a:t>المخاطر</a:t>
            </a:r>
            <a:r>
              <a:rPr lang="en-US"/>
              <a:t> </a:t>
            </a:r>
            <a:r>
              <a:rPr lang="en-US" err="1"/>
              <a:t>المختلفة</a:t>
            </a:r>
            <a:endParaRPr lang="en-US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تحديد</a:t>
            </a:r>
            <a:r>
              <a:rPr lang="en-US"/>
              <a:t> </a:t>
            </a:r>
            <a:r>
              <a:rPr lang="en-US" err="1"/>
              <a:t>الإطار</a:t>
            </a:r>
            <a:r>
              <a:rPr lang="en-US"/>
              <a:t> </a:t>
            </a:r>
            <a:r>
              <a:rPr lang="en-US" err="1"/>
              <a:t>الزمني</a:t>
            </a:r>
            <a:r>
              <a:rPr lang="en-US"/>
              <a:t> </a:t>
            </a:r>
            <a:r>
              <a:rPr lang="en-US" err="1"/>
              <a:t>لخطوات</a:t>
            </a:r>
            <a:r>
              <a:rPr lang="en-US"/>
              <a:t> </a:t>
            </a:r>
            <a:r>
              <a:rPr lang="en-US" err="1"/>
              <a:t>إ</a:t>
            </a:r>
            <a:r>
              <a:rPr lang="ar-SA"/>
              <a:t>دارة الحالة (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سبيل</a:t>
            </a:r>
            <a:r>
              <a:rPr lang="en-US"/>
              <a:t> </a:t>
            </a:r>
            <a:r>
              <a:rPr lang="en-US" err="1"/>
              <a:t>المثال</a:t>
            </a:r>
            <a:r>
              <a:rPr lang="en-US"/>
              <a:t> ، </a:t>
            </a:r>
            <a:r>
              <a:rPr lang="en-US" err="1"/>
              <a:t>التقييم</a:t>
            </a:r>
            <a:r>
              <a:rPr lang="en-US"/>
              <a:t> </a:t>
            </a:r>
            <a:r>
              <a:rPr lang="en-US" err="1"/>
              <a:t>وخطة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والمتابعة</a:t>
            </a:r>
            <a:r>
              <a:rPr lang="en-US"/>
              <a:t> </a:t>
            </a:r>
            <a:r>
              <a:rPr lang="en-US" err="1"/>
              <a:t>ومراجعة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ar-SA"/>
              <a:t>)</a:t>
            </a:r>
            <a:endParaRPr lang="en-US"/>
          </a:p>
          <a:p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30BBA6C-FF28-0BA9-11AC-54B1D1386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361971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توجيه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en-US" sz="1200" err="1"/>
              <a:t>إلى</a:t>
            </a:r>
            <a:r>
              <a:rPr lang="ar-SA" sz="1200"/>
              <a:t> </a:t>
            </a:r>
            <a:r>
              <a:rPr lang="ar-SA" sz="1200" b="1"/>
              <a:t>ال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٥ من دليل العمل</a:t>
            </a:r>
            <a:r>
              <a:rPr lang="en-US" sz="1200" b="1"/>
              <a:t>: </a:t>
            </a:r>
            <a:r>
              <a:rPr lang="en-US" sz="1200" b="1" err="1"/>
              <a:t>استمارة</a:t>
            </a:r>
            <a:r>
              <a:rPr lang="en-US" sz="1200" b="1"/>
              <a:t> </a:t>
            </a:r>
            <a:r>
              <a:rPr lang="en-US" sz="1200" b="1" err="1"/>
              <a:t>الموافقة</a:t>
            </a:r>
            <a:r>
              <a:rPr lang="en-US" sz="1200" b="1"/>
              <a:t> </a:t>
            </a:r>
            <a:r>
              <a:rPr lang="ar-SA" sz="1200" b="1"/>
              <a:t>والقبول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الاعتبارات</a:t>
            </a:r>
            <a:r>
              <a:rPr lang="en-US" i="1"/>
              <a:t> </a:t>
            </a:r>
            <a:r>
              <a:rPr lang="en-US" i="1" err="1"/>
              <a:t>الرئيسية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نموذج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لاحظ</a:t>
            </a:r>
            <a:r>
              <a:rPr lang="en-US" i="1"/>
              <a:t> </a:t>
            </a:r>
            <a:r>
              <a:rPr lang="en-US" i="1" err="1"/>
              <a:t>الروابط</a:t>
            </a:r>
            <a:r>
              <a:rPr lang="en-US" i="1"/>
              <a:t> </a:t>
            </a:r>
            <a:r>
              <a:rPr lang="en-US" i="1" err="1"/>
              <a:t>المحددة</a:t>
            </a:r>
            <a:r>
              <a:rPr lang="en-US" i="1"/>
              <a:t> </a:t>
            </a:r>
            <a:r>
              <a:rPr lang="en-US" i="1" err="1"/>
              <a:t>بين</a:t>
            </a:r>
            <a:r>
              <a:rPr lang="en-US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والنماذج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عرض </a:t>
            </a:r>
            <a:r>
              <a:rPr lang="en-US" err="1"/>
              <a:t>الشريحة</a:t>
            </a:r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39A8407-30BF-840B-ECC1-CF09D0814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690111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توجيه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en-US" sz="1200" err="1"/>
              <a:t>إلى</a:t>
            </a:r>
            <a:r>
              <a:rPr lang="ar-SA" sz="1200"/>
              <a:t> </a:t>
            </a:r>
            <a:r>
              <a:rPr lang="ar-SA" sz="1200" b="1"/>
              <a:t>ال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٧ من دليل العمل</a:t>
            </a:r>
            <a:r>
              <a:rPr lang="en-US" sz="1200" b="1"/>
              <a:t>: </a:t>
            </a:r>
            <a:r>
              <a:rPr lang="en-US" sz="1200" b="1" err="1"/>
              <a:t>استمارة</a:t>
            </a:r>
            <a:r>
              <a:rPr lang="en-US" sz="1200" b="1"/>
              <a:t> </a:t>
            </a:r>
            <a:r>
              <a:rPr lang="en-US" sz="1200" b="1" err="1"/>
              <a:t>تسجيل</a:t>
            </a:r>
            <a:r>
              <a:rPr lang="en-US" sz="1200" b="1"/>
              <a:t> </a:t>
            </a:r>
            <a:r>
              <a:rPr lang="en-US" sz="1200" b="1" err="1"/>
              <a:t>الحالة</a:t>
            </a:r>
            <a:r>
              <a:rPr lang="en-US" sz="1200" b="1"/>
              <a:t> </a:t>
            </a:r>
            <a:r>
              <a:rPr lang="en-US" sz="1200" b="1" err="1"/>
              <a:t>والتقييم</a:t>
            </a:r>
            <a:r>
              <a:rPr lang="en-US" sz="1200" b="1"/>
              <a:t> </a:t>
            </a:r>
            <a:r>
              <a:rPr lang="en-US" sz="1200" b="1" err="1"/>
              <a:t>الأولي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عرض </a:t>
            </a:r>
            <a:r>
              <a:rPr lang="en-US" err="1"/>
              <a:t>الشريحة</a:t>
            </a:r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A62BE96-DE9A-51E6-19F5-50E9A81ED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916776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الشرح</a:t>
            </a:r>
          </a:p>
          <a:p>
            <a:pPr marL="171450" indent="-171450" algn="r" defTabSz="914400" rtl="1" eaLnBrk="1" latinLnBrk="0" hangingPunct="1">
              <a:buFont typeface="Arial" panose="020B0604020202020204" pitchFamily="34" charset="0"/>
              <a:buChar char="•"/>
            </a:pP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عرض الشريحة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A12252B-50D7-44FE-02BF-E09302E33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614368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مقدمة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العرض</a:t>
            </a:r>
            <a:r>
              <a:rPr lang="en-US" i="1"/>
              <a:t> </a:t>
            </a:r>
            <a:r>
              <a:rPr lang="en-US" i="1" err="1"/>
              <a:t>الت</a:t>
            </a:r>
            <a:r>
              <a:rPr lang="ar-SA" i="1"/>
              <a:t>جريبي</a:t>
            </a:r>
            <a:r>
              <a:rPr lang="en-US" i="1"/>
              <a:t> </a:t>
            </a:r>
            <a:r>
              <a:rPr lang="en-US" i="1" err="1"/>
              <a:t>سوف</a:t>
            </a:r>
            <a:r>
              <a:rPr lang="en-US" i="1"/>
              <a:t> </a:t>
            </a:r>
            <a:r>
              <a:rPr lang="en-US" i="1" err="1"/>
              <a:t>نعرض</a:t>
            </a:r>
            <a:r>
              <a:rPr lang="en-US" i="1"/>
              <a:t> </a:t>
            </a:r>
            <a:r>
              <a:rPr lang="en-US" i="1" err="1"/>
              <a:t>لك</a:t>
            </a:r>
            <a:r>
              <a:rPr lang="en-US" i="1"/>
              <a:t> ...</a:t>
            </a:r>
            <a:endParaRPr lang="en-US" b="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0" err="1"/>
              <a:t>عرض</a:t>
            </a:r>
            <a:r>
              <a:rPr lang="en-US" b="0" i="0"/>
              <a:t> </a:t>
            </a:r>
            <a:r>
              <a:rPr lang="en-US" b="0" i="0" err="1"/>
              <a:t>الشريحة</a:t>
            </a:r>
            <a:endParaRPr lang="en-US" b="1" i="0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تجريبي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نظرة عامة على لوحة المعلومات</a:t>
            </a:r>
            <a:endParaRPr lang="en-US" b="1">
              <a:solidFill>
                <a:srgbClr val="026794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انظر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رابط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الفيديو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0" err="1"/>
              <a:t>و</a:t>
            </a:r>
            <a:r>
              <a:rPr lang="ar-SA" b="0"/>
              <a:t> كيفية عرض ال</a:t>
            </a:r>
            <a:r>
              <a:rPr lang="en-US" b="0" err="1"/>
              <a:t>شرائح</a:t>
            </a:r>
            <a:r>
              <a:rPr lang="ar-SA" b="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ar-SA" sz="2000" i="1"/>
              <a:t>من الشريحة ١٣ ل ١٧</a:t>
            </a:r>
            <a:endParaRPr lang="ar-SA" b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chemeClr val="tx1"/>
                </a:solidFill>
              </a:rPr>
              <a:t>م</a:t>
            </a:r>
            <a:r>
              <a:rPr lang="ar-SA" b="1">
                <a:solidFill>
                  <a:schemeClr val="tx1"/>
                </a:solidFill>
              </a:rPr>
              <a:t>راجعة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و</a:t>
            </a:r>
            <a:r>
              <a:rPr lang="en-US" b="1" err="1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البحث</a:t>
            </a:r>
            <a:r>
              <a:rPr lang="en-US" b="1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عن حالة</a:t>
            </a:r>
            <a:endParaRPr lang="en-US" b="1">
              <a:solidFill>
                <a:srgbClr val="026794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انظر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رابط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الفيديو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0" err="1"/>
              <a:t>و</a:t>
            </a:r>
            <a:r>
              <a:rPr lang="ar-SA" b="0"/>
              <a:t> كيفية عرض ال</a:t>
            </a:r>
            <a:r>
              <a:rPr lang="en-US" b="0" err="1"/>
              <a:t>شرائح</a:t>
            </a:r>
            <a:r>
              <a:rPr lang="ar-SA" b="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ar-SA" sz="2000" i="1"/>
              <a:t>من الشريحة ٢٦ ل ٢٦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267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تسجيل حالة جديدة</a:t>
            </a:r>
            <a:r>
              <a:rPr lang="ar-SA" b="1">
                <a:solidFill>
                  <a:srgbClr val="026794"/>
                </a:solidFill>
              </a:rPr>
              <a:t>، </a:t>
            </a:r>
            <a:r>
              <a:rPr lang="ar-SA">
                <a:solidFill>
                  <a:schemeClr val="tx1"/>
                </a:solidFill>
              </a:rPr>
              <a:t>نموذج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الموافقة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والنماذج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الفرعية</a:t>
            </a:r>
            <a:endParaRPr lang="en-US">
              <a:solidFill>
                <a:schemeClr val="tx1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/>
              <a:t>كيفية عرض ال</a:t>
            </a:r>
            <a:r>
              <a:rPr lang="en-US" b="0" err="1"/>
              <a:t>شرائح</a:t>
            </a:r>
            <a:r>
              <a:rPr lang="ar-SA" b="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من ٣٦ ل ٤٩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chemeClr val="tx1"/>
                </a:solidFill>
              </a:rPr>
              <a:t>استمارة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الموافقة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وال</a:t>
            </a:r>
            <a:r>
              <a:rPr lang="ar-SA" b="1">
                <a:solidFill>
                  <a:schemeClr val="tx1"/>
                </a:solidFill>
              </a:rPr>
              <a:t>قبول</a:t>
            </a:r>
            <a:r>
              <a:rPr lang="en-US">
                <a:solidFill>
                  <a:schemeClr val="tx1"/>
                </a:solidFill>
              </a:rPr>
              <a:t>، </a:t>
            </a:r>
            <a:r>
              <a:rPr lang="en-US" err="1">
                <a:solidFill>
                  <a:schemeClr val="tx1"/>
                </a:solidFill>
              </a:rPr>
              <a:t>م</a:t>
            </a:r>
            <a:r>
              <a:rPr lang="ar-SA" err="1">
                <a:solidFill>
                  <a:schemeClr val="tx1"/>
                </a:solidFill>
              </a:rPr>
              <a:t>تضمنة</a:t>
            </a:r>
            <a:r>
              <a:rPr lang="ar-SA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النماذج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الفرعية</a:t>
            </a:r>
            <a:r>
              <a:rPr lang="ar-SA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والحقول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الإلزامية</a:t>
            </a:r>
            <a:endParaRPr lang="en-US">
              <a:solidFill>
                <a:schemeClr val="tx1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اشرح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النقاط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المختلفة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في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نموذج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الموافقة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في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>
              <a:solidFill>
                <a:schemeClr val="tx1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أعط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المثال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 err="1">
                <a:solidFill>
                  <a:schemeClr val="tx1"/>
                </a:solidFill>
              </a:rPr>
              <a:t>إذا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كانت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الإجابة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على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السؤال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ar-SA">
                <a:solidFill>
                  <a:schemeClr val="tx1"/>
                </a:solidFill>
              </a:rPr>
              <a:t>٢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بشأن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الموافقة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على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مشاركة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البيانات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والمعلومات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غير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القابلة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للتحديد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للإبلاغ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بالنفي</a:t>
            </a:r>
            <a:r>
              <a:rPr lang="en-US">
                <a:solidFill>
                  <a:schemeClr val="tx1"/>
                </a:solidFill>
              </a:rPr>
              <a:t> ، </a:t>
            </a:r>
            <a:r>
              <a:rPr lang="en-US" err="1">
                <a:solidFill>
                  <a:schemeClr val="tx1"/>
                </a:solidFill>
              </a:rPr>
              <a:t>فلن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تظهر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الحالة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في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لوحات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المعلومات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الخاصة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بالإبلاغ</a:t>
            </a:r>
            <a:endParaRPr lang="en-US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chemeClr val="tx1"/>
                </a:solidFill>
              </a:rPr>
              <a:t>التخطيط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للتقييم</a:t>
            </a:r>
            <a:r>
              <a:rPr lang="en-US" b="1">
                <a:solidFill>
                  <a:schemeClr val="tx1"/>
                </a:solidFill>
              </a:rPr>
              <a:t> (</a:t>
            </a:r>
            <a:r>
              <a:rPr lang="en-US" b="1">
                <a:solidFill>
                  <a:srgbClr val="02679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مهمة</a:t>
            </a:r>
            <a:r>
              <a:rPr lang="en-US" b="1">
                <a:solidFill>
                  <a:schemeClr val="tx1"/>
                </a:solidFill>
              </a:rPr>
              <a:t>)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انظر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رابط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الفيديو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ar-SA" b="0"/>
              <a:t>كيفية عرض ال</a:t>
            </a:r>
            <a:r>
              <a:rPr lang="en-US" b="0" err="1"/>
              <a:t>شرائح</a:t>
            </a:r>
            <a:r>
              <a:rPr lang="ar-SA" b="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ar-SA" sz="2000" i="1"/>
              <a:t>من الشريحة ٢١ ل ٢٣</a:t>
            </a:r>
            <a:endParaRPr lang="en-US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انظر</a:t>
            </a:r>
            <a:r>
              <a:rPr lang="en-US" u="sng" err="1">
                <a:solidFill>
                  <a:srgbClr val="02679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دليل</a:t>
            </a:r>
            <a:r>
              <a:rPr lang="en-US" u="sng">
                <a:solidFill>
                  <a:srgbClr val="02679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المستخدم </a:t>
            </a:r>
            <a:r>
              <a:rPr lang="ar-SA" b="0" u="sng"/>
              <a:t>ل</a:t>
            </a:r>
            <a:r>
              <a:rPr lang="ar-SA" sz="1200" b="0" i="0" u="sng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u="sng"/>
              <a:t> </a:t>
            </a:r>
            <a:r>
              <a:rPr lang="en-US" u="sng">
                <a:solidFill>
                  <a:srgbClr val="026794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لمزيد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من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المعلومات</a:t>
            </a:r>
            <a:r>
              <a:rPr lang="ar-SA">
                <a:solidFill>
                  <a:schemeClr val="tx1"/>
                </a:solidFill>
              </a:rPr>
              <a:t> (</a:t>
            </a:r>
            <a:r>
              <a:rPr lang="en-US" err="1">
                <a:solidFill>
                  <a:schemeClr val="tx1"/>
                </a:solidFill>
              </a:rPr>
              <a:t>انتقل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إلى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المقدمة</a:t>
            </a:r>
            <a:r>
              <a:rPr lang="ar-SA">
                <a:solidFill>
                  <a:schemeClr val="tx1"/>
                </a:solidFill>
              </a:rPr>
              <a:t>، التنقل في برنامج </a:t>
            </a:r>
            <a:r>
              <a:rPr lang="ar-SA" err="1">
                <a:solidFill>
                  <a:schemeClr val="tx1"/>
                </a:solidFill>
              </a:rPr>
              <a:t>برايميرو</a:t>
            </a:r>
            <a:r>
              <a:rPr lang="ar-SA">
                <a:solidFill>
                  <a:schemeClr val="tx1"/>
                </a:solidFill>
              </a:rPr>
              <a:t>، </a:t>
            </a:r>
            <a:r>
              <a:rPr lang="en-US" err="1"/>
              <a:t>ولوحة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وقائمة</a:t>
            </a:r>
            <a:r>
              <a:rPr lang="en-US"/>
              <a:t> </a:t>
            </a:r>
            <a:r>
              <a:rPr lang="en-US" err="1"/>
              <a:t>المهام</a:t>
            </a:r>
            <a:r>
              <a:rPr lang="en-US"/>
              <a:t> </a:t>
            </a:r>
            <a:r>
              <a:rPr lang="en-US" err="1"/>
              <a:t>والتنقل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قوائم</a:t>
            </a:r>
            <a:r>
              <a:rPr lang="en-US"/>
              <a:t> </a:t>
            </a:r>
            <a:r>
              <a:rPr lang="en-US" err="1"/>
              <a:t>السجلات</a:t>
            </a:r>
            <a:r>
              <a:rPr lang="en-US"/>
              <a:t> </a:t>
            </a:r>
            <a:r>
              <a:rPr lang="en-US" err="1"/>
              <a:t>والتنقل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نماذج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ar-SA"/>
              <a:t> و </a:t>
            </a:r>
            <a:r>
              <a:rPr lang="en-US" err="1"/>
              <a:t>النماذج</a:t>
            </a:r>
            <a:r>
              <a:rPr lang="en-US"/>
              <a:t> </a:t>
            </a:r>
            <a:r>
              <a:rPr lang="en-US" err="1"/>
              <a:t>الفرعية</a:t>
            </a:r>
            <a:r>
              <a:rPr lang="ar-SA"/>
              <a:t>)</a:t>
            </a:r>
            <a:endParaRPr lang="en-US"/>
          </a:p>
          <a:p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D71B5D9-2EFA-D424-C0ED-39B04F7CD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826844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err="1"/>
              <a:t>عندما</a:t>
            </a:r>
            <a:r>
              <a:rPr lang="en-US" b="0"/>
              <a:t> </a:t>
            </a:r>
            <a:r>
              <a:rPr lang="en-US" b="0" err="1"/>
              <a:t>يعمل</a:t>
            </a:r>
            <a:r>
              <a:rPr lang="en-US" b="0"/>
              <a:t> </a:t>
            </a:r>
            <a:r>
              <a:rPr lang="en-US" b="0" err="1"/>
              <a:t>المشاركون</a:t>
            </a:r>
            <a:r>
              <a:rPr lang="en-US" b="0"/>
              <a:t> ، </a:t>
            </a:r>
            <a:r>
              <a:rPr lang="en-US" b="0" err="1"/>
              <a:t>تحقق</a:t>
            </a:r>
            <a:r>
              <a:rPr lang="en-US" b="0"/>
              <a:t> </a:t>
            </a:r>
            <a:r>
              <a:rPr lang="en-US" b="0" err="1"/>
              <a:t>منهم</a:t>
            </a:r>
            <a:r>
              <a:rPr lang="en-US" b="0"/>
              <a:t> </a:t>
            </a:r>
            <a:r>
              <a:rPr lang="en-US" b="0" err="1"/>
              <a:t>واسأل</a:t>
            </a:r>
            <a:r>
              <a:rPr lang="ar-SA" b="0"/>
              <a:t> عن </a:t>
            </a:r>
            <a:r>
              <a:rPr lang="en-US" err="1"/>
              <a:t>مدى</a:t>
            </a:r>
            <a:r>
              <a:rPr lang="en-US"/>
              <a:t> </a:t>
            </a:r>
            <a:r>
              <a:rPr lang="en-US" err="1"/>
              <a:t>ارتياحهم</a:t>
            </a:r>
            <a:r>
              <a:rPr lang="en-US"/>
              <a:t> </a:t>
            </a:r>
            <a:r>
              <a:rPr lang="en-US" err="1"/>
              <a:t>لاستخدام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واجه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صعوبات</a:t>
            </a:r>
            <a:r>
              <a:rPr lang="en-US"/>
              <a:t> ، </a:t>
            </a:r>
            <a:r>
              <a:rPr lang="en-US" err="1"/>
              <a:t>أظهر</a:t>
            </a:r>
            <a:r>
              <a:rPr lang="en-US"/>
              <a:t> </a:t>
            </a:r>
            <a:r>
              <a:rPr lang="en-US" err="1"/>
              <a:t>له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فعله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الشاشة</a:t>
            </a:r>
            <a:r>
              <a:rPr lang="en-US"/>
              <a:t>.</a:t>
            </a:r>
            <a:endParaRPr lang="en-US" b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عمل</a:t>
            </a:r>
            <a:r>
              <a:rPr lang="ar-SA" b="1"/>
              <a:t> </a:t>
            </a:r>
            <a:r>
              <a:rPr lang="en-US" b="1" err="1"/>
              <a:t>فردي</a:t>
            </a:r>
            <a:r>
              <a:rPr lang="en-US" b="1"/>
              <a:t> </a:t>
            </a:r>
            <a:r>
              <a:rPr lang="ar-SA" b="1"/>
              <a:t>(</a:t>
            </a:r>
            <a:r>
              <a:rPr lang="en-US" b="1" err="1"/>
              <a:t>الوقت</a:t>
            </a:r>
            <a:r>
              <a:rPr lang="ar-SA" b="1"/>
              <a:t>: ٣٥</a:t>
            </a:r>
            <a:r>
              <a:rPr lang="en-US" b="1"/>
              <a:t> </a:t>
            </a:r>
            <a:r>
              <a:rPr lang="en-US" b="1" err="1"/>
              <a:t>دقيقة</a:t>
            </a:r>
            <a:r>
              <a:rPr lang="ar-SA" b="1"/>
              <a:t>) 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حان</a:t>
            </a:r>
            <a:r>
              <a:rPr lang="en-US" i="1"/>
              <a:t> </a:t>
            </a:r>
            <a:r>
              <a:rPr lang="en-US" i="1" err="1"/>
              <a:t>دورك</a:t>
            </a:r>
            <a:r>
              <a:rPr lang="en-US" i="1"/>
              <a:t> </a:t>
            </a:r>
            <a:r>
              <a:rPr lang="en-US" i="1" err="1"/>
              <a:t>للممارسة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i="1"/>
              <a:t>ثم بمراجعة </a:t>
            </a:r>
            <a:r>
              <a:rPr lang="en-US" i="1"/>
              <a:t> </a:t>
            </a:r>
            <a:r>
              <a:rPr lang="ar-SA" b="1" i="1"/>
              <a:t>ال</a:t>
            </a:r>
            <a:r>
              <a:rPr lang="en-US" b="1" i="1" err="1"/>
              <a:t>صفحة</a:t>
            </a:r>
            <a:r>
              <a:rPr lang="en-US" b="1" i="1"/>
              <a:t> </a:t>
            </a:r>
            <a:r>
              <a:rPr lang="ar-SA" b="1" i="1"/>
              <a:t>٤ من دليل العمل</a:t>
            </a:r>
            <a:r>
              <a:rPr lang="en-US" b="1" i="1"/>
              <a:t>: </a:t>
            </a:r>
            <a:r>
              <a:rPr lang="en-US" b="1" i="1" err="1"/>
              <a:t>دراسة</a:t>
            </a:r>
            <a:r>
              <a:rPr lang="en-US" b="1" i="1"/>
              <a:t> </a:t>
            </a:r>
            <a:r>
              <a:rPr lang="ar-SA" b="1" i="1"/>
              <a:t>ال</a:t>
            </a:r>
            <a:r>
              <a:rPr lang="en-US" b="1" i="1" err="1"/>
              <a:t>حالة</a:t>
            </a:r>
            <a:r>
              <a:rPr lang="en-US" b="1" i="1"/>
              <a:t> - </a:t>
            </a:r>
            <a:r>
              <a:rPr lang="en-US" b="1" i="1" err="1"/>
              <a:t>الخطوة</a:t>
            </a:r>
            <a:r>
              <a:rPr lang="en-US" b="1" i="1"/>
              <a:t> </a:t>
            </a:r>
            <a:r>
              <a:rPr lang="ar-SA" b="1" i="1"/>
              <a:t>١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قم</a:t>
            </a:r>
            <a:r>
              <a:rPr lang="en-US" i="1"/>
              <a:t>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يلي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للمشرفين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الجزء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التمرين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تجول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الغرفة</a:t>
            </a:r>
            <a:r>
              <a:rPr lang="en-US"/>
              <a:t> </a:t>
            </a:r>
            <a:r>
              <a:rPr lang="en-US" err="1"/>
              <a:t>لمعرفة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الدعم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بصفتك</a:t>
            </a:r>
            <a:r>
              <a:rPr lang="en-US"/>
              <a:t> </a:t>
            </a:r>
            <a:r>
              <a:rPr lang="en-US" err="1"/>
              <a:t>الميسر</a:t>
            </a:r>
            <a:r>
              <a:rPr lang="en-US"/>
              <a:t> ، </a:t>
            </a: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بتسجيل</a:t>
            </a:r>
            <a:r>
              <a:rPr lang="en-US"/>
              <a:t> </a:t>
            </a:r>
            <a:r>
              <a:rPr lang="en-US" err="1"/>
              <a:t>الدخول</a:t>
            </a:r>
            <a:r>
              <a:rPr lang="en-US"/>
              <a:t> </a:t>
            </a:r>
            <a:r>
              <a:rPr lang="en-US" err="1"/>
              <a:t>كمسؤول</a:t>
            </a:r>
            <a:r>
              <a:rPr lang="en-US"/>
              <a:t> </a:t>
            </a: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أكملوا</a:t>
            </a:r>
            <a:r>
              <a:rPr lang="en-US"/>
              <a:t> </a:t>
            </a:r>
            <a:r>
              <a:rPr lang="en-US" err="1"/>
              <a:t>المهمة</a:t>
            </a:r>
            <a:endParaRPr lang="en-US" b="0"/>
          </a:p>
          <a:p>
            <a:pPr marL="0" algn="r" defTabSz="914400" rtl="1" eaLnBrk="1" latinLnBrk="0" hangingPunct="1"/>
            <a:endParaRPr lang="en-US" b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C02983F-D698-0DB6-5405-FB9C4B802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308526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إجابات</a:t>
            </a:r>
            <a:r>
              <a:rPr lang="en-US"/>
              <a:t> </a:t>
            </a:r>
            <a:r>
              <a:rPr lang="en-US" err="1"/>
              <a:t>المناقشة</a:t>
            </a:r>
            <a:r>
              <a:rPr lang="en-US"/>
              <a:t> </a:t>
            </a:r>
            <a:r>
              <a:rPr lang="en-US" err="1"/>
              <a:t>العامة</a:t>
            </a:r>
            <a:r>
              <a:rPr lang="en-US"/>
              <a:t> </a:t>
            </a:r>
            <a:r>
              <a:rPr lang="en-US" err="1"/>
              <a:t>علىJamboard</a:t>
            </a:r>
            <a:r>
              <a:rPr lang="en-US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ar-SA" b="1"/>
              <a:t>العرض التجريبي </a:t>
            </a:r>
            <a:r>
              <a:rPr lang="en-US" b="1"/>
              <a:t>)</a:t>
            </a:r>
            <a:r>
              <a:rPr lang="ar-SA" b="1"/>
              <a:t>اختياري)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هناك</a:t>
            </a:r>
            <a:r>
              <a:rPr lang="en-US"/>
              <a:t> </a:t>
            </a:r>
            <a:r>
              <a:rPr lang="en-US" err="1"/>
              <a:t>متسع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الوقت</a:t>
            </a:r>
            <a:r>
              <a:rPr lang="en-US"/>
              <a:t> ، </a:t>
            </a:r>
            <a:r>
              <a:rPr lang="en-US" err="1"/>
              <a:t>فاطلب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أحد</a:t>
            </a:r>
            <a:r>
              <a:rPr lang="en-US"/>
              <a:t> </a:t>
            </a:r>
            <a:r>
              <a:rPr lang="en-US" err="1"/>
              <a:t>المتطوعين</a:t>
            </a:r>
            <a:r>
              <a:rPr lang="en-US"/>
              <a:t> </a:t>
            </a:r>
            <a:r>
              <a:rPr lang="en-US" err="1"/>
              <a:t>استخدام</a:t>
            </a:r>
            <a:r>
              <a:rPr lang="en-US"/>
              <a:t> </a:t>
            </a:r>
            <a:r>
              <a:rPr lang="en-US" err="1"/>
              <a:t>الكمبيوتر</a:t>
            </a:r>
            <a:r>
              <a:rPr lang="en-US"/>
              <a:t> </a:t>
            </a:r>
            <a:r>
              <a:rPr lang="en-US" err="1"/>
              <a:t>المحمول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بالميسر</a:t>
            </a:r>
            <a:r>
              <a:rPr lang="en-US"/>
              <a:t> </a:t>
            </a:r>
            <a:r>
              <a:rPr lang="en-US" err="1"/>
              <a:t>لإظهار</a:t>
            </a:r>
            <a:r>
              <a:rPr lang="en-US"/>
              <a:t> </a:t>
            </a:r>
            <a:r>
              <a:rPr lang="en-US" err="1"/>
              <a:t>كيف</a:t>
            </a:r>
            <a:r>
              <a:rPr lang="en-US"/>
              <a:t> </a:t>
            </a:r>
            <a:r>
              <a:rPr lang="ar-SA"/>
              <a:t>قاموا</a:t>
            </a:r>
            <a:r>
              <a:rPr lang="en-US"/>
              <a:t> </a:t>
            </a:r>
            <a:r>
              <a:rPr lang="en-US" err="1"/>
              <a:t>بالتمرين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المقدمة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كيف</a:t>
            </a:r>
            <a:r>
              <a:rPr lang="en-US" i="1"/>
              <a:t> </a:t>
            </a:r>
            <a:r>
              <a:rPr lang="en-US" i="1" err="1"/>
              <a:t>سار</a:t>
            </a:r>
            <a:r>
              <a:rPr lang="en-US" i="1"/>
              <a:t> </a:t>
            </a:r>
            <a:r>
              <a:rPr lang="en-US" i="1" err="1"/>
              <a:t>الأمر</a:t>
            </a:r>
            <a:r>
              <a:rPr lang="en-US" i="1"/>
              <a:t>؟ </a:t>
            </a:r>
            <a:r>
              <a:rPr lang="ar-SA" i="1"/>
              <a:t>هل</a:t>
            </a:r>
            <a:r>
              <a:rPr lang="en-US" i="1"/>
              <a:t> </a:t>
            </a:r>
            <a:r>
              <a:rPr lang="en-US" i="1" err="1"/>
              <a:t>كان</a:t>
            </a:r>
            <a:r>
              <a:rPr lang="en-US" i="1"/>
              <a:t> </a:t>
            </a:r>
            <a:r>
              <a:rPr lang="en-US" i="1" err="1"/>
              <a:t>سهلا</a:t>
            </a:r>
            <a:r>
              <a:rPr lang="en-US" i="1"/>
              <a:t>؟ </a:t>
            </a:r>
            <a:r>
              <a:rPr lang="ar-SA" i="1"/>
              <a:t>هل </a:t>
            </a:r>
            <a:r>
              <a:rPr lang="en-US" i="1" err="1"/>
              <a:t>كان</a:t>
            </a:r>
            <a:r>
              <a:rPr lang="en-US" i="1"/>
              <a:t> </a:t>
            </a:r>
            <a:r>
              <a:rPr lang="en-US" i="1" err="1"/>
              <a:t>صعبا</a:t>
            </a:r>
            <a:r>
              <a:rPr lang="en-US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كيف</a:t>
            </a:r>
            <a:r>
              <a:rPr lang="en-US" i="1"/>
              <a:t> </a:t>
            </a:r>
            <a:r>
              <a:rPr lang="en-US" i="1" err="1"/>
              <a:t>تعتقد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سيدعم</a:t>
            </a:r>
            <a:r>
              <a:rPr lang="en-US" i="1"/>
              <a:t> </a:t>
            </a:r>
            <a:r>
              <a:rPr lang="en-US" i="1" err="1"/>
              <a:t>عملية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حالتك</a:t>
            </a:r>
            <a:r>
              <a:rPr lang="en-US" i="1"/>
              <a:t>؟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ربما</a:t>
            </a:r>
            <a:r>
              <a:rPr lang="en-US" i="1"/>
              <a:t> </a:t>
            </a:r>
            <a:r>
              <a:rPr lang="ar-SA" i="1" err="1"/>
              <a:t>ي</a:t>
            </a:r>
            <a:r>
              <a:rPr lang="en-US" i="1" err="1"/>
              <a:t>جعل</a:t>
            </a:r>
            <a:r>
              <a:rPr lang="en-US" i="1"/>
              <a:t> </a:t>
            </a:r>
            <a:r>
              <a:rPr lang="en-US" i="1" err="1"/>
              <a:t>الأمر</a:t>
            </a:r>
            <a:r>
              <a:rPr lang="en-US" i="1"/>
              <a:t> </a:t>
            </a:r>
            <a:r>
              <a:rPr lang="en-US" i="1" err="1"/>
              <a:t>أكثر</a:t>
            </a:r>
            <a:r>
              <a:rPr lang="en-US" i="1"/>
              <a:t> </a:t>
            </a:r>
            <a:r>
              <a:rPr lang="en-US" i="1" err="1"/>
              <a:t>صعوبة</a:t>
            </a:r>
            <a:r>
              <a:rPr lang="en-US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اللوح</a:t>
            </a:r>
            <a:r>
              <a:rPr lang="en-US"/>
              <a:t> </a:t>
            </a:r>
            <a:r>
              <a:rPr lang="en-US" err="1"/>
              <a:t>الورقي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سيلزم</a:t>
            </a:r>
            <a:r>
              <a:rPr lang="en-US"/>
              <a:t> </a:t>
            </a:r>
            <a:r>
              <a:rPr lang="en-US" err="1"/>
              <a:t>تسجيل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وأي</a:t>
            </a:r>
            <a:r>
              <a:rPr lang="en-US"/>
              <a:t> </a:t>
            </a:r>
            <a:r>
              <a:rPr lang="en-US" err="1"/>
              <a:t>مشكلات</a:t>
            </a:r>
            <a:r>
              <a:rPr lang="en-US"/>
              <a:t> </a:t>
            </a:r>
            <a:r>
              <a:rPr lang="en-US" err="1"/>
              <a:t>فنية</a:t>
            </a:r>
            <a:r>
              <a:rPr lang="en-US"/>
              <a:t> </a:t>
            </a:r>
            <a:r>
              <a:rPr lang="en-US" err="1"/>
              <a:t>ومشاركتها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اللجنة</a:t>
            </a:r>
            <a:r>
              <a:rPr lang="en-US"/>
              <a:t> </a:t>
            </a:r>
            <a:r>
              <a:rPr lang="en-US" err="1"/>
              <a:t>التوجيهية</a:t>
            </a:r>
            <a:r>
              <a:rPr lang="ar-SA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/>
          </a:p>
          <a:p>
            <a:pPr algn="r" rtl="1"/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1" i="1"/>
              <a:t>شرح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التحديات</a:t>
            </a:r>
            <a:r>
              <a:rPr lang="en-US" i="1"/>
              <a:t> </a:t>
            </a:r>
            <a:r>
              <a:rPr lang="en-US" i="1" err="1"/>
              <a:t>المشتركة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ننسى</a:t>
            </a:r>
            <a:r>
              <a:rPr lang="en-US" i="1"/>
              <a:t> </a:t>
            </a:r>
            <a:r>
              <a:rPr lang="en-US" i="1" err="1"/>
              <a:t>النقر</a:t>
            </a:r>
            <a:r>
              <a:rPr lang="en-US" i="1"/>
              <a:t> </a:t>
            </a:r>
            <a:r>
              <a:rPr lang="en-US" i="1" err="1"/>
              <a:t>فوق</a:t>
            </a:r>
            <a:r>
              <a:rPr lang="en-US" i="1"/>
              <a:t> "</a:t>
            </a:r>
            <a:r>
              <a:rPr lang="en-US" i="1" err="1"/>
              <a:t>تعديل</a:t>
            </a:r>
            <a:r>
              <a:rPr lang="en-US" i="1"/>
              <a:t>" </a:t>
            </a:r>
            <a:r>
              <a:rPr lang="en-US" i="1" err="1"/>
              <a:t>وبالتالي</a:t>
            </a:r>
            <a:r>
              <a:rPr lang="en-US" i="1"/>
              <a:t> </a:t>
            </a:r>
            <a:r>
              <a:rPr lang="en-US" i="1" err="1"/>
              <a:t>نعتقد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م</a:t>
            </a:r>
            <a:r>
              <a:rPr lang="ar-SA" i="1"/>
              <a:t>غلقة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ننسى</a:t>
            </a:r>
            <a:r>
              <a:rPr lang="en-US" i="1"/>
              <a:t> </a:t>
            </a:r>
            <a:r>
              <a:rPr lang="en-US" i="1" err="1"/>
              <a:t>الحقول</a:t>
            </a:r>
            <a:r>
              <a:rPr lang="en-US" i="1"/>
              <a:t> </a:t>
            </a:r>
            <a:r>
              <a:rPr lang="en-US" i="1" err="1"/>
              <a:t>الإلزامية</a:t>
            </a:r>
            <a:r>
              <a:rPr lang="en-US" i="1"/>
              <a:t>. </a:t>
            </a:r>
            <a:r>
              <a:rPr lang="en-US" i="1" err="1"/>
              <a:t>إذا</a:t>
            </a:r>
            <a:r>
              <a:rPr lang="en-US" i="1"/>
              <a:t> </a:t>
            </a:r>
            <a:r>
              <a:rPr lang="en-US" i="1" err="1"/>
              <a:t>فتحت</a:t>
            </a:r>
            <a:r>
              <a:rPr lang="en-US" i="1"/>
              <a:t> </a:t>
            </a:r>
            <a:r>
              <a:rPr lang="en-US" i="1" err="1"/>
              <a:t>نموذجًا</a:t>
            </a:r>
            <a:r>
              <a:rPr lang="en-US" i="1"/>
              <a:t> </a:t>
            </a:r>
            <a:r>
              <a:rPr lang="en-US" i="1" err="1"/>
              <a:t>يحتوي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حقول</a:t>
            </a:r>
            <a:r>
              <a:rPr lang="en-US" i="1"/>
              <a:t> </a:t>
            </a:r>
            <a:r>
              <a:rPr lang="en-US" i="1" err="1"/>
              <a:t>إلزامية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فيجب</a:t>
            </a:r>
            <a:r>
              <a:rPr lang="en-US" i="1"/>
              <a:t> </a:t>
            </a:r>
            <a:r>
              <a:rPr lang="en-US" i="1" err="1"/>
              <a:t>عليك</a:t>
            </a:r>
            <a:r>
              <a:rPr lang="en-US" i="1"/>
              <a:t> </a:t>
            </a:r>
            <a:r>
              <a:rPr lang="en-US" i="1" err="1"/>
              <a:t>إدخال</a:t>
            </a:r>
            <a:r>
              <a:rPr lang="en-US" i="1"/>
              <a:t> </a:t>
            </a:r>
            <a:r>
              <a:rPr lang="en-US" i="1" err="1"/>
              <a:t>شيء</a:t>
            </a:r>
            <a:r>
              <a:rPr lang="en-US" i="1"/>
              <a:t> </a:t>
            </a:r>
            <a:r>
              <a:rPr lang="en-US" i="1" err="1"/>
              <a:t>ما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الحقول</a:t>
            </a:r>
            <a:r>
              <a:rPr lang="en-US" i="1"/>
              <a:t>. </a:t>
            </a:r>
            <a:r>
              <a:rPr lang="en-US" i="1" err="1"/>
              <a:t>وإلا</a:t>
            </a:r>
            <a:r>
              <a:rPr lang="en-US" i="1"/>
              <a:t> </a:t>
            </a:r>
            <a:r>
              <a:rPr lang="en-US" i="1" err="1"/>
              <a:t>فلن</a:t>
            </a:r>
            <a:r>
              <a:rPr lang="en-US" i="1"/>
              <a:t> </a:t>
            </a:r>
            <a:r>
              <a:rPr lang="en-US" i="1" err="1"/>
              <a:t>يسمح</a:t>
            </a:r>
            <a:r>
              <a:rPr lang="en-US" i="1"/>
              <a:t> </a:t>
            </a:r>
            <a:r>
              <a:rPr lang="en-US" i="1" err="1"/>
              <a:t>لك</a:t>
            </a:r>
            <a:r>
              <a:rPr lang="en-US" i="1"/>
              <a:t> </a:t>
            </a:r>
            <a:r>
              <a:rPr lang="en-US" i="1" err="1"/>
              <a:t>بحفظ</a:t>
            </a:r>
            <a:r>
              <a:rPr lang="en-US" i="1"/>
              <a:t> </a:t>
            </a:r>
            <a:r>
              <a:rPr lang="en-US" i="1" err="1"/>
              <a:t>النماذج</a:t>
            </a:r>
            <a:r>
              <a:rPr lang="en-US" i="1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ننسى</a:t>
            </a:r>
            <a:r>
              <a:rPr lang="en-US" i="1"/>
              <a:t> </a:t>
            </a:r>
            <a:r>
              <a:rPr lang="en-US" i="1" err="1"/>
              <a:t>حفظ</a:t>
            </a:r>
            <a:r>
              <a:rPr lang="en-US" i="1"/>
              <a:t> </a:t>
            </a:r>
            <a:r>
              <a:rPr lang="en-US" i="1" err="1"/>
              <a:t>البيانات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وعندما</a:t>
            </a:r>
            <a:r>
              <a:rPr lang="en-US" i="1"/>
              <a:t> </a:t>
            </a:r>
            <a:r>
              <a:rPr lang="en-US" i="1" err="1"/>
              <a:t>يسجل</a:t>
            </a:r>
            <a:r>
              <a:rPr lang="en-US" i="1"/>
              <a:t> </a:t>
            </a:r>
            <a:r>
              <a:rPr lang="en-US" i="1" err="1"/>
              <a:t>النظام</a:t>
            </a:r>
            <a:r>
              <a:rPr lang="en-US" i="1"/>
              <a:t> </a:t>
            </a:r>
            <a:r>
              <a:rPr lang="en-US" i="1" err="1"/>
              <a:t>الخروج</a:t>
            </a:r>
            <a:r>
              <a:rPr lang="en-US" i="1"/>
              <a:t> </a:t>
            </a:r>
            <a:r>
              <a:rPr lang="en-US" i="1" err="1"/>
              <a:t>بعد</a:t>
            </a:r>
            <a:r>
              <a:rPr lang="en-US" i="1"/>
              <a:t> </a:t>
            </a:r>
            <a:r>
              <a:rPr lang="en-US" i="1" err="1"/>
              <a:t>بضع</a:t>
            </a:r>
            <a:r>
              <a:rPr lang="en-US" i="1"/>
              <a:t> </a:t>
            </a:r>
            <a:r>
              <a:rPr lang="en-US" i="1" err="1"/>
              <a:t>دقائق</a:t>
            </a:r>
            <a:r>
              <a:rPr lang="en-US" i="1"/>
              <a:t> </a:t>
            </a:r>
            <a:r>
              <a:rPr lang="ar-SA" i="1"/>
              <a:t>يتم فقد</a:t>
            </a:r>
            <a:r>
              <a:rPr lang="en-US" i="1"/>
              <a:t> </a:t>
            </a:r>
            <a:r>
              <a:rPr lang="en-US" i="1" err="1"/>
              <a:t>البيانات</a:t>
            </a:r>
            <a:r>
              <a:rPr lang="en-US" i="1"/>
              <a:t>.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المهم</a:t>
            </a:r>
            <a:r>
              <a:rPr lang="en-US" i="1"/>
              <a:t> </a:t>
            </a:r>
            <a:r>
              <a:rPr lang="en-US" i="1" err="1"/>
              <a:t>الحفظ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خاصة</a:t>
            </a:r>
            <a:r>
              <a:rPr lang="en-US" i="1"/>
              <a:t> </a:t>
            </a:r>
            <a:r>
              <a:rPr lang="en-US" i="1" err="1"/>
              <a:t>بعد</a:t>
            </a:r>
            <a:r>
              <a:rPr lang="en-US" i="1"/>
              <a:t> </a:t>
            </a:r>
            <a:r>
              <a:rPr lang="en-US" i="1" err="1"/>
              <a:t>إضافة</a:t>
            </a:r>
            <a:r>
              <a:rPr lang="en-US" i="1"/>
              <a:t> </a:t>
            </a:r>
            <a:r>
              <a:rPr lang="en-US" i="1" err="1"/>
              <a:t>نماذج</a:t>
            </a:r>
            <a:r>
              <a:rPr lang="en-US" i="1"/>
              <a:t> </a:t>
            </a:r>
            <a:r>
              <a:rPr lang="en-US" i="1" err="1"/>
              <a:t>فرعية</a:t>
            </a:r>
            <a:r>
              <a:rPr lang="ar-SA" i="1"/>
              <a:t> جديدة (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سبيل</a:t>
            </a:r>
            <a:r>
              <a:rPr lang="en-US" i="1"/>
              <a:t> </a:t>
            </a:r>
            <a:r>
              <a:rPr lang="en-US" i="1" err="1"/>
              <a:t>المثال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بعد</a:t>
            </a:r>
            <a:r>
              <a:rPr lang="en-US" i="1"/>
              <a:t> </a:t>
            </a:r>
            <a:r>
              <a:rPr lang="en-US" i="1" err="1"/>
              <a:t>إضافة</a:t>
            </a:r>
            <a:r>
              <a:rPr lang="en-US" i="1"/>
              <a:t> </a:t>
            </a:r>
            <a:r>
              <a:rPr lang="en-US" i="1" err="1"/>
              <a:t>تفاصيل</a:t>
            </a:r>
            <a:r>
              <a:rPr lang="en-US" i="1"/>
              <a:t> </a:t>
            </a:r>
            <a:r>
              <a:rPr lang="ar-SA" i="1"/>
              <a:t>ال</a:t>
            </a:r>
            <a:r>
              <a:rPr lang="en-US" i="1" err="1"/>
              <a:t>نموذج</a:t>
            </a:r>
            <a:r>
              <a:rPr lang="en-US" i="1"/>
              <a:t> </a:t>
            </a:r>
            <a:r>
              <a:rPr lang="ar-SA" i="1"/>
              <a:t>ال</a:t>
            </a:r>
            <a:r>
              <a:rPr lang="en-US" i="1" err="1"/>
              <a:t>فرعي</a:t>
            </a:r>
            <a:r>
              <a:rPr lang="ar-SA" i="1"/>
              <a:t> للأسرة)</a:t>
            </a:r>
            <a:r>
              <a:rPr lang="en-US" i="1"/>
              <a:t>. </a:t>
            </a:r>
            <a:r>
              <a:rPr lang="en-US" i="1" err="1"/>
              <a:t>خلاف</a:t>
            </a:r>
            <a:r>
              <a:rPr lang="en-US" i="1"/>
              <a:t> </a:t>
            </a:r>
            <a:r>
              <a:rPr lang="en-US" i="1" err="1"/>
              <a:t>ذلك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ar-SA" i="1" err="1"/>
              <a:t>المناذج</a:t>
            </a:r>
            <a:r>
              <a:rPr lang="ar-SA" i="1"/>
              <a:t> الفرعية التي تمت إضافتها ستتم </a:t>
            </a:r>
            <a:r>
              <a:rPr lang="en-US" i="1" err="1"/>
              <a:t>إزالتها</a:t>
            </a:r>
            <a:r>
              <a:rPr lang="en-US" i="1"/>
              <a:t> </a:t>
            </a:r>
            <a:r>
              <a:rPr lang="en-US" i="1" err="1"/>
              <a:t>وستفقد</a:t>
            </a:r>
            <a:r>
              <a:rPr lang="en-US" i="1"/>
              <a:t> </a:t>
            </a:r>
            <a:r>
              <a:rPr lang="en-US" i="1" err="1"/>
              <a:t>البيانات</a:t>
            </a:r>
            <a:r>
              <a:rPr lang="en-US" i="1"/>
              <a:t>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b="1" err="1"/>
              <a:t>عمل</a:t>
            </a:r>
            <a:r>
              <a:rPr lang="en-US" b="1"/>
              <a:t> </a:t>
            </a:r>
            <a:r>
              <a:rPr lang="en-US" b="1" err="1"/>
              <a:t>فردي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ar-SA" b="1"/>
              <a:t>: ٥ دقائق)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امنح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ar-SA"/>
              <a:t> ٥ </a:t>
            </a:r>
            <a:r>
              <a:rPr lang="en-US" err="1"/>
              <a:t>دقائق</a:t>
            </a:r>
            <a:r>
              <a:rPr lang="en-US"/>
              <a:t> </a:t>
            </a:r>
            <a:r>
              <a:rPr lang="en-US" err="1"/>
              <a:t>لتدوين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ar-SA"/>
              <a:t> في </a:t>
            </a:r>
            <a:r>
              <a:rPr lang="ar-SA" b="1"/>
              <a:t>ال</a:t>
            </a:r>
            <a:r>
              <a:rPr lang="en-US" b="1" err="1"/>
              <a:t>صفحة</a:t>
            </a:r>
            <a:r>
              <a:rPr lang="ar-SA" b="1"/>
              <a:t> ٣ من دليل العمل</a:t>
            </a:r>
            <a:r>
              <a:rPr lang="en-US" b="1"/>
              <a:t> </a:t>
            </a:r>
            <a:r>
              <a:rPr lang="ar-SA" b="1"/>
              <a:t>:</a:t>
            </a:r>
            <a:r>
              <a:rPr lang="en-US" b="1"/>
              <a:t> </a:t>
            </a:r>
            <a:r>
              <a:rPr lang="en-US" b="1" err="1"/>
              <a:t>خطة</a:t>
            </a:r>
            <a:r>
              <a:rPr lang="en-US" b="1"/>
              <a:t> </a:t>
            </a:r>
            <a:r>
              <a:rPr lang="en-US" b="1" err="1"/>
              <a:t>تكامل</a:t>
            </a:r>
            <a:r>
              <a:rPr lang="ar-SA" b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هل</a:t>
            </a:r>
            <a:r>
              <a:rPr lang="en-US" i="1"/>
              <a:t> </a:t>
            </a:r>
            <a:r>
              <a:rPr lang="en-US" i="1" err="1"/>
              <a:t>هناك</a:t>
            </a:r>
            <a:r>
              <a:rPr lang="en-US" i="1"/>
              <a:t> </a:t>
            </a:r>
            <a:r>
              <a:rPr lang="en-US" i="1" err="1"/>
              <a:t>أي</a:t>
            </a:r>
            <a:r>
              <a:rPr lang="en-US" i="1"/>
              <a:t> </a:t>
            </a:r>
            <a:r>
              <a:rPr lang="en-US" i="1" err="1"/>
              <a:t>أسئلة</a:t>
            </a:r>
            <a:r>
              <a:rPr lang="en-US" i="1"/>
              <a:t> </a:t>
            </a:r>
            <a:r>
              <a:rPr lang="en-US" i="1" err="1"/>
              <a:t>قبل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نواصل</a:t>
            </a:r>
            <a:r>
              <a:rPr lang="en-US" i="1"/>
              <a:t>؟</a:t>
            </a:r>
          </a:p>
          <a:p>
            <a:pPr marL="0" algn="r" defTabSz="914400" rtl="1" eaLnBrk="1" latinLnBrk="0" hangingPunct="1"/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C87A6F2-18D1-C76C-2AE3-64C303ED9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338443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فيديو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دع</a:t>
            </a:r>
            <a:r>
              <a:rPr lang="ar-SA" i="1" dirty="0"/>
              <a:t>و</a:t>
            </a:r>
            <a:r>
              <a:rPr lang="en-US" i="1" dirty="0" err="1"/>
              <a:t>نا</a:t>
            </a:r>
            <a:r>
              <a:rPr lang="en-US" i="1" dirty="0"/>
              <a:t> </a:t>
            </a:r>
            <a:r>
              <a:rPr lang="en-US" i="1" dirty="0" err="1"/>
              <a:t>نشاهد</a:t>
            </a:r>
            <a:r>
              <a:rPr lang="en-US" i="1" dirty="0"/>
              <a:t> </a:t>
            </a:r>
            <a:r>
              <a:rPr lang="en-US" i="1" dirty="0" err="1"/>
              <a:t>مقطع</a:t>
            </a:r>
            <a:r>
              <a:rPr lang="en-US" i="1" dirty="0"/>
              <a:t> </a:t>
            </a:r>
            <a:r>
              <a:rPr lang="en-US" i="1" dirty="0" err="1"/>
              <a:t>فيديو</a:t>
            </a:r>
            <a:r>
              <a:rPr lang="en-US" i="1" dirty="0"/>
              <a:t> </a:t>
            </a:r>
            <a:r>
              <a:rPr lang="en-US" i="1" dirty="0" err="1"/>
              <a:t>حول</a:t>
            </a:r>
            <a:r>
              <a:rPr lang="en-US" i="1" dirty="0"/>
              <a:t> </a:t>
            </a:r>
            <a:r>
              <a:rPr lang="en-US" i="1" dirty="0" err="1"/>
              <a:t>التقييمات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ك</a:t>
            </a:r>
            <a:r>
              <a:rPr lang="en-US" dirty="0" err="1"/>
              <a:t>بديل</a:t>
            </a:r>
            <a:r>
              <a:rPr lang="en-US" dirty="0"/>
              <a:t>: </a:t>
            </a:r>
            <a:r>
              <a:rPr lang="en-US" dirty="0" err="1"/>
              <a:t>ادعُ</a:t>
            </a:r>
            <a:r>
              <a:rPr lang="en-US" dirty="0"/>
              <a:t> </a:t>
            </a:r>
            <a:r>
              <a:rPr lang="en-US" dirty="0" err="1"/>
              <a:t>شخصًا</a:t>
            </a:r>
            <a:r>
              <a:rPr lang="en-US" dirty="0"/>
              <a:t> </a:t>
            </a:r>
            <a:r>
              <a:rPr lang="en-US" dirty="0" err="1"/>
              <a:t>واحدًا</a:t>
            </a:r>
            <a:r>
              <a:rPr lang="en-US" dirty="0"/>
              <a:t> </a:t>
            </a:r>
            <a:r>
              <a:rPr lang="en-US" dirty="0" err="1"/>
              <a:t>للتطوع</a:t>
            </a:r>
            <a:r>
              <a:rPr lang="en-US" dirty="0"/>
              <a:t> </a:t>
            </a:r>
            <a:r>
              <a:rPr lang="en-US" dirty="0" err="1"/>
              <a:t>لقراءة</a:t>
            </a:r>
            <a:r>
              <a:rPr lang="en-US" dirty="0"/>
              <a:t> </a:t>
            </a:r>
            <a:r>
              <a:rPr lang="en-US" dirty="0" err="1"/>
              <a:t>دراسة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US" b="1" dirty="0" err="1"/>
              <a:t>صفحة</a:t>
            </a:r>
            <a:r>
              <a:rPr lang="en-US" b="1" dirty="0"/>
              <a:t> </a:t>
            </a:r>
            <a:r>
              <a:rPr lang="ar-SA" b="1" dirty="0"/>
              <a:t>١٢ من دليل العمل</a:t>
            </a:r>
            <a:r>
              <a:rPr lang="en-US" b="1" dirty="0"/>
              <a:t>: </a:t>
            </a:r>
            <a:r>
              <a:rPr lang="en-US" b="1" dirty="0" err="1"/>
              <a:t>دراسة</a:t>
            </a:r>
            <a:r>
              <a:rPr lang="en-US" b="1" dirty="0"/>
              <a:t> </a:t>
            </a:r>
            <a:r>
              <a:rPr lang="ar-SA" b="1" dirty="0"/>
              <a:t>ال</a:t>
            </a:r>
            <a:r>
              <a:rPr lang="en-US" b="1" dirty="0" err="1"/>
              <a:t>حالة</a:t>
            </a:r>
            <a:r>
              <a:rPr lang="en-US" b="1" dirty="0"/>
              <a:t> - </a:t>
            </a:r>
            <a:r>
              <a:rPr lang="en-US" b="1" dirty="0" err="1"/>
              <a:t>الخطوة</a:t>
            </a:r>
            <a:r>
              <a:rPr lang="en-US" b="1" dirty="0"/>
              <a:t> </a:t>
            </a:r>
            <a:r>
              <a:rPr lang="ar-SA" b="1" dirty="0"/>
              <a:t>٢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قم ب</a:t>
            </a:r>
            <a:r>
              <a:rPr lang="en-US" dirty="0" err="1"/>
              <a:t>عرض</a:t>
            </a:r>
            <a:r>
              <a:rPr lang="ar-SA" dirty="0"/>
              <a:t> </a:t>
            </a:r>
            <a:r>
              <a:rPr lang="en-US" dirty="0" err="1">
                <a:hlinkClick r:id="rId3"/>
              </a:rPr>
              <a:t>فيديو</a:t>
            </a:r>
            <a:r>
              <a:rPr lang="en-US" dirty="0">
                <a:hlinkClick r:id="rId3"/>
              </a:rPr>
              <a:t> </a:t>
            </a:r>
            <a:r>
              <a:rPr lang="ar-SA" dirty="0">
                <a:hlinkClick r:id="rId3"/>
              </a:rPr>
              <a:t>٢</a:t>
            </a:r>
            <a:r>
              <a:rPr lang="en-US" dirty="0">
                <a:hlinkClick r:id="rId3"/>
              </a:rPr>
              <a:t>: </a:t>
            </a:r>
            <a:r>
              <a:rPr lang="en-US" dirty="0" err="1">
                <a:hlinkClick r:id="rId3"/>
              </a:rPr>
              <a:t>التقييم</a:t>
            </a:r>
            <a:r>
              <a:rPr lang="en-US" dirty="0"/>
              <a:t> </a:t>
            </a:r>
            <a:r>
              <a:rPr lang="en-BE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https://youtu.be/noWDerVmVlY</a:t>
            </a:r>
            <a:endParaRPr lang="en-US" dirty="0"/>
          </a:p>
          <a:p>
            <a:endParaRPr lang="en-CA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BDC584C-FD78-887B-EFF4-CA132140A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7582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b="1" i="0">
                <a:latin typeface="Calibri" panose="020F0502020204030204" pitchFamily="34" charset="0"/>
                <a:cs typeface="Calibri" panose="020F0502020204030204" pitchFamily="34" charset="0"/>
              </a:rPr>
              <a:t>الشرح</a:t>
            </a:r>
            <a:endParaRPr lang="en-US" b="1" i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marR="0" lvl="0" indent="-185715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ar-SA" b="0" i="1">
                <a:highlight>
                  <a:schemeClr val="lt1"/>
                </a:highlight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عرض </a:t>
            </a:r>
            <a:r>
              <a:rPr lang="en-US" b="0" i="1" err="1">
                <a:highlight>
                  <a:schemeClr val="lt1"/>
                </a:highlight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الشريحة</a:t>
            </a:r>
            <a:endParaRPr lang="en-US" b="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سيكون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هناك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متسع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الوقت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للتدر</a:t>
            </a:r>
            <a:r>
              <a:rPr lang="ar-SA" i="1" err="1">
                <a:latin typeface="Calibri" panose="020F0502020204030204" pitchFamily="34" charset="0"/>
                <a:cs typeface="Calibri" panose="020F0502020204030204" pitchFamily="34" charset="0"/>
              </a:rPr>
              <a:t>يب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النظام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سيكون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لدينا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دراسة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لاستخدامها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أثناء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ممارستنا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لإدخال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البيانات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38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جماعية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en-US" b="1"/>
              <a:t>: ١٠ </a:t>
            </a:r>
            <a:r>
              <a:rPr lang="en-US" b="1" err="1"/>
              <a:t>دقائق</a:t>
            </a:r>
            <a:r>
              <a:rPr lang="en-US" b="1"/>
              <a:t>)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err="1"/>
              <a:t>قسّم</a:t>
            </a:r>
            <a:r>
              <a:rPr lang="en-GB"/>
              <a:t> </a:t>
            </a:r>
            <a:r>
              <a:rPr lang="en-GB" err="1"/>
              <a:t>المشاركين</a:t>
            </a:r>
            <a:r>
              <a:rPr lang="en-GB"/>
              <a:t> </a:t>
            </a:r>
            <a:r>
              <a:rPr lang="en-GB" err="1"/>
              <a:t>إلى</a:t>
            </a:r>
            <a:r>
              <a:rPr lang="en-GB"/>
              <a:t> </a:t>
            </a:r>
            <a:r>
              <a:rPr lang="en-GB" err="1"/>
              <a:t>مجموعات</a:t>
            </a:r>
            <a:r>
              <a:rPr lang="en-GB"/>
              <a:t> </a:t>
            </a:r>
            <a:r>
              <a:rPr lang="en-GB" err="1"/>
              <a:t>من</a:t>
            </a:r>
            <a:r>
              <a:rPr lang="en-GB"/>
              <a:t> </a:t>
            </a:r>
            <a:r>
              <a:rPr lang="ar-SA"/>
              <a:t>٣-٥</a:t>
            </a:r>
            <a:r>
              <a:rPr lang="en-GB"/>
              <a:t> </a:t>
            </a:r>
            <a:r>
              <a:rPr lang="en-GB" err="1"/>
              <a:t>أشخاص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</a:t>
            </a:r>
            <a:r>
              <a:rPr lang="ar-SA" err="1"/>
              <a:t>ت</a:t>
            </a:r>
            <a:r>
              <a:rPr lang="en-US" err="1"/>
              <a:t>ناقشون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إغلاق</a:t>
            </a:r>
            <a:r>
              <a:rPr lang="en-US"/>
              <a:t> </a:t>
            </a:r>
            <a:r>
              <a:rPr lang="ar-SA"/>
              <a:t>دليل</a:t>
            </a:r>
            <a:r>
              <a:rPr lang="en-US"/>
              <a:t> </a:t>
            </a:r>
            <a:r>
              <a:rPr lang="en-US" err="1"/>
              <a:t>العمل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ar-SA"/>
              <a:t> بال</a:t>
            </a:r>
            <a:r>
              <a:rPr lang="en-US" err="1"/>
              <a:t>مشاركين</a:t>
            </a:r>
            <a:r>
              <a:rPr lang="en-US"/>
              <a:t> ، </a:t>
            </a:r>
            <a:r>
              <a:rPr lang="en-US" err="1"/>
              <a:t>حيث</a:t>
            </a:r>
            <a:r>
              <a:rPr lang="en-US"/>
              <a:t> </a:t>
            </a:r>
            <a:r>
              <a:rPr lang="en-US" err="1"/>
              <a:t>توجد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ب</a:t>
            </a:r>
            <a:r>
              <a:rPr lang="ar-SA"/>
              <a:t>داخله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امنح</a:t>
            </a:r>
            <a:r>
              <a:rPr lang="en-US"/>
              <a:t> </a:t>
            </a:r>
            <a:r>
              <a:rPr lang="en-US" err="1"/>
              <a:t>الوقت</a:t>
            </a:r>
            <a:r>
              <a:rPr lang="en-US"/>
              <a:t> </a:t>
            </a:r>
            <a:r>
              <a:rPr lang="en-US" err="1"/>
              <a:t>لل</a:t>
            </a:r>
            <a:r>
              <a:rPr lang="ar-SA"/>
              <a:t>تقديم</a:t>
            </a:r>
            <a:r>
              <a:rPr lang="en-US"/>
              <a:t> </a:t>
            </a:r>
            <a:r>
              <a:rPr lang="ar-SA"/>
              <a:t>(</a:t>
            </a: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en-US"/>
              <a:t> </a:t>
            </a:r>
            <a:r>
              <a:rPr lang="en-US" err="1"/>
              <a:t>تكمل</a:t>
            </a:r>
            <a:r>
              <a:rPr lang="en-US"/>
              <a:t> </a:t>
            </a:r>
            <a:r>
              <a:rPr lang="en-US" err="1"/>
              <a:t>بعضها</a:t>
            </a:r>
            <a:r>
              <a:rPr lang="en-US"/>
              <a:t> </a:t>
            </a:r>
            <a:r>
              <a:rPr lang="en-US" err="1"/>
              <a:t>البعض</a:t>
            </a:r>
            <a:r>
              <a:rPr lang="ar-SA"/>
              <a:t>)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استكمل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أدناه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عوامل</a:t>
            </a:r>
            <a:r>
              <a:rPr lang="en-US" b="1" i="1"/>
              <a:t> </a:t>
            </a:r>
            <a:r>
              <a:rPr lang="en-US" b="1" i="1" err="1"/>
              <a:t>الحماية</a:t>
            </a:r>
            <a:r>
              <a:rPr lang="en-US" b="1" i="1"/>
              <a:t> </a:t>
            </a:r>
            <a:r>
              <a:rPr lang="en-US" b="1" i="1" err="1"/>
              <a:t>في</a:t>
            </a:r>
            <a:r>
              <a:rPr lang="en-US" b="1" i="1"/>
              <a:t> </a:t>
            </a:r>
            <a:r>
              <a:rPr lang="en-US" b="1" i="1" err="1"/>
              <a:t>هذه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نادية</a:t>
            </a:r>
            <a:r>
              <a:rPr lang="en-US"/>
              <a:t>: </a:t>
            </a: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اعتبارها</a:t>
            </a:r>
            <a:r>
              <a:rPr lang="en-US"/>
              <a:t> </a:t>
            </a:r>
            <a:r>
              <a:rPr lang="en-US" err="1"/>
              <a:t>عاملاً</a:t>
            </a:r>
            <a:r>
              <a:rPr lang="en-US"/>
              <a:t> </a:t>
            </a:r>
            <a:r>
              <a:rPr lang="en-US" err="1"/>
              <a:t>وقائيًا</a:t>
            </a:r>
            <a:r>
              <a:rPr lang="en-US"/>
              <a:t> </a:t>
            </a:r>
            <a:r>
              <a:rPr lang="en-US" err="1"/>
              <a:t>لنفسها</a:t>
            </a:r>
            <a:r>
              <a:rPr lang="en-US"/>
              <a:t> </a:t>
            </a:r>
            <a:r>
              <a:rPr lang="en-US" err="1"/>
              <a:t>لأنها</a:t>
            </a:r>
            <a:r>
              <a:rPr lang="en-US"/>
              <a:t> </a:t>
            </a:r>
            <a:r>
              <a:rPr lang="en-US" err="1"/>
              <a:t>تسعى</a:t>
            </a:r>
            <a:r>
              <a:rPr lang="en-US"/>
              <a:t> </a:t>
            </a:r>
            <a:r>
              <a:rPr lang="en-US" err="1"/>
              <a:t>للحصول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الدعم</a:t>
            </a:r>
            <a:r>
              <a:rPr lang="en-US"/>
              <a:t> </a:t>
            </a:r>
            <a:r>
              <a:rPr lang="en-US" err="1"/>
              <a:t>وتحرص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تحسين</a:t>
            </a:r>
            <a:r>
              <a:rPr lang="en-US"/>
              <a:t> </a:t>
            </a:r>
            <a:r>
              <a:rPr lang="en-US" err="1"/>
              <a:t>وضعها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شقيقة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: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يدعم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ويساعدها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التحدث</a:t>
            </a:r>
            <a:r>
              <a:rPr lang="en-US"/>
              <a:t> </a:t>
            </a:r>
            <a:r>
              <a:rPr lang="ar-SA" err="1"/>
              <a:t>لل</a:t>
            </a:r>
            <a:r>
              <a:rPr lang="en-US" err="1"/>
              <a:t>متطوع</a:t>
            </a:r>
            <a:r>
              <a:rPr lang="ar-SA"/>
              <a:t> المجتمعي</a:t>
            </a:r>
            <a:r>
              <a:rPr lang="en-US"/>
              <a:t> </a:t>
            </a:r>
            <a:r>
              <a:rPr lang="en-US" err="1"/>
              <a:t>للمساعدة</a:t>
            </a:r>
            <a:r>
              <a:rPr lang="en-US"/>
              <a:t> </a:t>
            </a:r>
            <a:r>
              <a:rPr lang="en-US" err="1"/>
              <a:t>والمشورة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والدا</a:t>
            </a:r>
            <a:r>
              <a:rPr lang="ar-SA" err="1"/>
              <a:t>ي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: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يتحمل</a:t>
            </a:r>
            <a:r>
              <a:rPr lang="en-US"/>
              <a:t> </a:t>
            </a:r>
            <a:r>
              <a:rPr lang="en-US" err="1"/>
              <a:t>مسؤولي</a:t>
            </a:r>
            <a:r>
              <a:rPr lang="ar-SA" err="1"/>
              <a:t>تها</a:t>
            </a:r>
            <a:r>
              <a:rPr lang="en-US"/>
              <a:t> </a:t>
            </a:r>
            <a:r>
              <a:rPr lang="en-US" err="1"/>
              <a:t>القانونية</a:t>
            </a:r>
            <a:r>
              <a:rPr lang="en-US"/>
              <a:t> </a:t>
            </a:r>
            <a:r>
              <a:rPr lang="en-US" err="1"/>
              <a:t>وعن</a:t>
            </a:r>
            <a:r>
              <a:rPr lang="en-US"/>
              <a:t> </a:t>
            </a:r>
            <a:r>
              <a:rPr lang="en-US" err="1"/>
              <a:t>الجزء</a:t>
            </a:r>
            <a:r>
              <a:rPr lang="en-US"/>
              <a:t> </a:t>
            </a:r>
            <a:r>
              <a:rPr lang="en-US" err="1"/>
              <a:t>الأساسي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حياة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وبدون</a:t>
            </a:r>
            <a:r>
              <a:rPr lang="en-US"/>
              <a:t> </a:t>
            </a:r>
            <a:r>
              <a:rPr lang="en-US" err="1"/>
              <a:t>مشاركتهم</a:t>
            </a:r>
            <a:r>
              <a:rPr lang="en-US"/>
              <a:t> </a:t>
            </a:r>
            <a:r>
              <a:rPr lang="en-US" err="1"/>
              <a:t>وتعاونهم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يتحسن</a:t>
            </a:r>
            <a:r>
              <a:rPr lang="en-US"/>
              <a:t> </a:t>
            </a:r>
            <a:r>
              <a:rPr lang="en-US" err="1"/>
              <a:t>وضع</a:t>
            </a:r>
            <a:r>
              <a:rPr lang="en-US"/>
              <a:t> </a:t>
            </a:r>
            <a:r>
              <a:rPr lang="en-US" err="1"/>
              <a:t>ناديا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الجدة</a:t>
            </a:r>
            <a:r>
              <a:rPr lang="en-US"/>
              <a:t>: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ar-SA" err="1"/>
              <a:t>ت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تمنيات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بالبقاء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المدرسة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المدرسة</a:t>
            </a:r>
            <a:r>
              <a:rPr lang="en-US"/>
              <a:t>: </a:t>
            </a: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أيضًا</a:t>
            </a:r>
            <a:r>
              <a:rPr lang="en-US"/>
              <a:t> </a:t>
            </a:r>
            <a:r>
              <a:rPr lang="en-US" err="1"/>
              <a:t>اعتبار</a:t>
            </a:r>
            <a:r>
              <a:rPr lang="en-US"/>
              <a:t> </a:t>
            </a:r>
            <a:r>
              <a:rPr lang="en-US" err="1"/>
              <a:t>توفر</a:t>
            </a:r>
            <a:r>
              <a:rPr lang="en-US"/>
              <a:t> </a:t>
            </a:r>
            <a:r>
              <a:rPr lang="en-US" err="1"/>
              <a:t>خدمات</a:t>
            </a:r>
            <a:r>
              <a:rPr lang="en-US"/>
              <a:t> </a:t>
            </a:r>
            <a:r>
              <a:rPr lang="en-US" err="1"/>
              <a:t>التعليم</a:t>
            </a:r>
            <a:r>
              <a:rPr lang="en-US"/>
              <a:t> </a:t>
            </a:r>
            <a:r>
              <a:rPr lang="en-US" err="1"/>
              <a:t>عاملاً</a:t>
            </a:r>
            <a:r>
              <a:rPr lang="en-US"/>
              <a:t> </a:t>
            </a:r>
            <a:r>
              <a:rPr lang="en-US" err="1"/>
              <a:t>وقائيًا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الخدمات</a:t>
            </a:r>
            <a:r>
              <a:rPr lang="en-US"/>
              <a:t> </a:t>
            </a:r>
            <a:r>
              <a:rPr lang="en-US" err="1"/>
              <a:t>المتاحة</a:t>
            </a:r>
            <a:r>
              <a:rPr lang="en-US"/>
              <a:t>: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ل</a:t>
            </a:r>
            <a:r>
              <a:rPr lang="ar-SA" err="1"/>
              <a:t>نا</a:t>
            </a:r>
            <a:r>
              <a:rPr lang="en-US" err="1"/>
              <a:t>دية</a:t>
            </a:r>
            <a:r>
              <a:rPr lang="en-US"/>
              <a:t> ، </a:t>
            </a:r>
            <a:r>
              <a:rPr lang="en-US" err="1"/>
              <a:t>برامج</a:t>
            </a:r>
            <a:r>
              <a:rPr lang="en-US"/>
              <a:t> </a:t>
            </a:r>
            <a:r>
              <a:rPr lang="en-US" err="1"/>
              <a:t>النقد</a:t>
            </a:r>
            <a:r>
              <a:rPr lang="en-US"/>
              <a:t> </a:t>
            </a:r>
            <a:r>
              <a:rPr lang="en-US" err="1"/>
              <a:t>وسبل</a:t>
            </a:r>
            <a:r>
              <a:rPr lang="en-US"/>
              <a:t> </a:t>
            </a:r>
            <a:r>
              <a:rPr lang="en-US" err="1"/>
              <a:t>العيش</a:t>
            </a:r>
            <a:r>
              <a:rPr lang="en-US"/>
              <a:t> </a:t>
            </a:r>
            <a:r>
              <a:rPr lang="en-US" err="1"/>
              <a:t>للعديد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أفراد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 ، </a:t>
            </a:r>
            <a:r>
              <a:rPr lang="en-US" err="1"/>
              <a:t>التعليم</a:t>
            </a:r>
            <a:r>
              <a:rPr lang="en-US"/>
              <a:t> </a:t>
            </a:r>
            <a:r>
              <a:rPr lang="en-US" err="1"/>
              <a:t>والصحة</a:t>
            </a:r>
            <a:r>
              <a:rPr lang="en-US"/>
              <a:t> </a:t>
            </a:r>
            <a:r>
              <a:rPr lang="en-US" err="1"/>
              <a:t>النفسية</a:t>
            </a:r>
            <a:r>
              <a:rPr lang="en-US"/>
              <a:t> </a:t>
            </a:r>
            <a:r>
              <a:rPr lang="en-US" err="1"/>
              <a:t>والدعم</a:t>
            </a:r>
            <a:r>
              <a:rPr lang="en-US"/>
              <a:t> </a:t>
            </a:r>
            <a:r>
              <a:rPr lang="en-US" err="1"/>
              <a:t>النفسي</a:t>
            </a:r>
            <a:r>
              <a:rPr lang="en-US"/>
              <a:t> </a:t>
            </a:r>
            <a:r>
              <a:rPr lang="en-US" err="1"/>
              <a:t>الاجتماعي</a:t>
            </a:r>
            <a:r>
              <a:rPr lang="en-US"/>
              <a:t>.</a:t>
            </a:r>
          </a:p>
          <a:p>
            <a:pPr algn="r" rtl="1"/>
            <a:endParaRPr lang="en-US"/>
          </a:p>
          <a:p>
            <a:pPr algn="r" rtl="1"/>
            <a:r>
              <a:rPr lang="ar-SA" b="1"/>
              <a:t>يتبع</a:t>
            </a:r>
            <a:r>
              <a:rPr lang="en-US" b="1">
                <a:sym typeface="Wingdings" panose="05000000000000000000" pitchFamily="2" charset="2"/>
              </a:rPr>
              <a:t></a:t>
            </a:r>
            <a:endParaRPr lang="en-US" b="1"/>
          </a:p>
          <a:p>
            <a:pPr marL="0" algn="r" defTabSz="914400" rtl="1" eaLnBrk="1" latinLnBrk="0" hangingPunct="1"/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AD33967-5A28-86AB-325B-83B0ECB9D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753342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207623"/>
            <a:ext cx="6140450" cy="7464087"/>
          </a:xfrm>
        </p:spPr>
        <p:txBody>
          <a:bodyPr/>
          <a:lstStyle/>
          <a:p>
            <a:pPr algn="r" rtl="1"/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ar-SA" b="1"/>
              <a:t>المتابعة</a:t>
            </a:r>
            <a:endParaRPr lang="en-US" b="1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العناصر</a:t>
            </a:r>
            <a:r>
              <a:rPr lang="en-US" b="1" i="1"/>
              <a:t> </a:t>
            </a:r>
            <a:r>
              <a:rPr lang="en-US" b="1" i="1" err="1"/>
              <a:t>المختلفة</a:t>
            </a:r>
            <a:r>
              <a:rPr lang="en-US" b="1" i="1"/>
              <a:t> </a:t>
            </a:r>
            <a:r>
              <a:rPr lang="en-US" b="1" i="1" err="1"/>
              <a:t>التي</a:t>
            </a:r>
            <a:r>
              <a:rPr lang="en-US" b="1" i="1"/>
              <a:t> </a:t>
            </a:r>
            <a:r>
              <a:rPr lang="en-US" b="1" i="1" err="1"/>
              <a:t>يجب</a:t>
            </a:r>
            <a:r>
              <a:rPr lang="en-US" b="1" i="1"/>
              <a:t> </a:t>
            </a:r>
            <a:r>
              <a:rPr lang="en-US" b="1" i="1" err="1"/>
              <a:t>مراعاتها</a:t>
            </a:r>
            <a:r>
              <a:rPr lang="en-US" b="1" i="1"/>
              <a:t> </a:t>
            </a:r>
            <a:r>
              <a:rPr lang="en-US" b="1" i="1" err="1"/>
              <a:t>وتحليلها</a:t>
            </a:r>
            <a:r>
              <a:rPr lang="en-US" b="1" i="1"/>
              <a:t> </a:t>
            </a:r>
            <a:r>
              <a:rPr lang="en-US" b="1" i="1" err="1"/>
              <a:t>عند</a:t>
            </a:r>
            <a:r>
              <a:rPr lang="en-US" b="1" i="1"/>
              <a:t> </a:t>
            </a:r>
            <a:r>
              <a:rPr lang="en-US" b="1" i="1" err="1"/>
              <a:t>إجراء</a:t>
            </a:r>
            <a:r>
              <a:rPr lang="en-US" b="1" i="1"/>
              <a:t> </a:t>
            </a:r>
            <a:r>
              <a:rPr lang="en-US" b="1" i="1" err="1"/>
              <a:t>تقييم</a:t>
            </a:r>
            <a:r>
              <a:rPr lang="en-US" b="1" i="1"/>
              <a:t> </a:t>
            </a:r>
            <a:r>
              <a:rPr lang="en-US" b="1" i="1" err="1"/>
              <a:t>مع</a:t>
            </a:r>
            <a:r>
              <a:rPr lang="en-US" b="1" i="1"/>
              <a:t> </a:t>
            </a:r>
            <a:r>
              <a:rPr lang="en-US" b="1" i="1" err="1"/>
              <a:t>طفل</a:t>
            </a:r>
            <a:r>
              <a:rPr lang="en-US" b="1" i="1"/>
              <a:t>؟ </a:t>
            </a:r>
            <a:r>
              <a:rPr lang="en-US" b="1" i="1" err="1"/>
              <a:t>خذ</a:t>
            </a:r>
            <a:r>
              <a:rPr lang="en-US" b="1" i="1"/>
              <a:t> </a:t>
            </a:r>
            <a:r>
              <a:rPr lang="en-US" b="1" i="1" err="1"/>
              <a:t>دراسة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r>
              <a:rPr lang="en-US" b="1" i="1"/>
              <a:t> </a:t>
            </a:r>
            <a:r>
              <a:rPr lang="en-US" b="1" i="1" err="1"/>
              <a:t>كمثال</a:t>
            </a:r>
            <a:endParaRPr lang="en-US" b="1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</a:t>
            </a:r>
            <a:r>
              <a:rPr lang="ar-SA"/>
              <a:t>مخاوف</a:t>
            </a:r>
            <a:r>
              <a:rPr lang="en-US"/>
              <a:t> </a:t>
            </a:r>
            <a:r>
              <a:rPr lang="en-US" err="1"/>
              <a:t>الفوري</a:t>
            </a:r>
            <a:r>
              <a:rPr lang="ar-SA" err="1"/>
              <a:t>ة</a:t>
            </a:r>
            <a:r>
              <a:rPr lang="en-US"/>
              <a:t> </a:t>
            </a:r>
            <a:r>
              <a:rPr lang="en-US" err="1"/>
              <a:t>الذي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معالجته</a:t>
            </a:r>
            <a:r>
              <a:rPr lang="ar-SA" err="1"/>
              <a:t>ا</a:t>
            </a:r>
            <a:r>
              <a:rPr lang="en-US"/>
              <a:t>: </a:t>
            </a:r>
            <a:r>
              <a:rPr lang="ar-SA"/>
              <a:t> (</a:t>
            </a:r>
            <a:r>
              <a:rPr lang="en-US" err="1"/>
              <a:t>مثل</a:t>
            </a:r>
            <a:r>
              <a:rPr lang="en-US"/>
              <a:t> </a:t>
            </a:r>
            <a:r>
              <a:rPr lang="en-US" err="1"/>
              <a:t>زواج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وأسوأ</a:t>
            </a:r>
            <a:r>
              <a:rPr lang="en-US"/>
              <a:t> </a:t>
            </a:r>
            <a:r>
              <a:rPr lang="en-US" err="1"/>
              <a:t>شكل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أشكال</a:t>
            </a:r>
            <a:r>
              <a:rPr lang="en-US"/>
              <a:t> </a:t>
            </a:r>
            <a:r>
              <a:rPr lang="en-US" err="1"/>
              <a:t>عم</a:t>
            </a:r>
            <a:r>
              <a:rPr lang="ar-SA" err="1"/>
              <a:t>ا</a:t>
            </a:r>
            <a:r>
              <a:rPr lang="en-US" err="1"/>
              <a:t>ل</a:t>
            </a:r>
            <a:r>
              <a:rPr lang="ar-SA" err="1"/>
              <a:t>ة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ar-SA"/>
              <a:t>)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آراء</a:t>
            </a:r>
            <a:r>
              <a:rPr lang="en-US"/>
              <a:t> </a:t>
            </a:r>
            <a:r>
              <a:rPr lang="en-US" err="1"/>
              <a:t>ورغبات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ومقدمي</a:t>
            </a:r>
            <a:r>
              <a:rPr lang="en-US"/>
              <a:t> </a:t>
            </a:r>
            <a:r>
              <a:rPr lang="en-US" err="1"/>
              <a:t>الرعاية</a:t>
            </a:r>
            <a:r>
              <a:rPr lang="en-US"/>
              <a:t>: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تريد</a:t>
            </a:r>
            <a:r>
              <a:rPr lang="en-US"/>
              <a:t> </a:t>
            </a:r>
            <a:r>
              <a:rPr lang="en-US" err="1"/>
              <a:t>الزواج</a:t>
            </a:r>
            <a:r>
              <a:rPr lang="en-US"/>
              <a:t> </a:t>
            </a:r>
            <a:r>
              <a:rPr lang="en-US" err="1"/>
              <a:t>وترغب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مواصلة</a:t>
            </a:r>
            <a:r>
              <a:rPr lang="en-US"/>
              <a:t> </a:t>
            </a:r>
            <a:r>
              <a:rPr lang="en-US" err="1"/>
              <a:t>تعليمها</a:t>
            </a:r>
            <a:r>
              <a:rPr lang="en-US"/>
              <a:t>. </a:t>
            </a:r>
            <a:r>
              <a:rPr lang="en-US" err="1"/>
              <a:t>يعتقد</a:t>
            </a:r>
            <a:r>
              <a:rPr lang="en-US"/>
              <a:t> </a:t>
            </a:r>
            <a:r>
              <a:rPr lang="en-US" err="1"/>
              <a:t>والداها</a:t>
            </a:r>
            <a:r>
              <a:rPr lang="en-US"/>
              <a:t> </a:t>
            </a:r>
            <a:r>
              <a:rPr lang="en-US" err="1"/>
              <a:t>أنها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تتزوج</a:t>
            </a:r>
            <a:r>
              <a:rPr lang="en-US"/>
              <a:t> </a:t>
            </a:r>
            <a:r>
              <a:rPr lang="en-US" err="1"/>
              <a:t>بسبب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مشاكل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مالية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الصحة</a:t>
            </a:r>
            <a:r>
              <a:rPr lang="en-US"/>
              <a:t> </a:t>
            </a:r>
            <a:r>
              <a:rPr lang="en-US" err="1"/>
              <a:t>والرفاه</a:t>
            </a:r>
            <a:r>
              <a:rPr lang="en-US"/>
              <a:t> </a:t>
            </a:r>
            <a:r>
              <a:rPr lang="en-US" err="1"/>
              <a:t>الجسدي</a:t>
            </a:r>
            <a:r>
              <a:rPr lang="en-US"/>
              <a:t>: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يؤثر</a:t>
            </a:r>
            <a:r>
              <a:rPr lang="en-US"/>
              <a:t> </a:t>
            </a:r>
            <a:r>
              <a:rPr lang="en-US" err="1"/>
              <a:t>انخراط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عمالة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سلبًا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صحتها</a:t>
            </a:r>
            <a:r>
              <a:rPr lang="en-US"/>
              <a:t> </a:t>
            </a:r>
            <a:r>
              <a:rPr lang="en-US" err="1"/>
              <a:t>الجسدية</a:t>
            </a:r>
            <a:r>
              <a:rPr lang="en-US"/>
              <a:t> </a:t>
            </a:r>
            <a:r>
              <a:rPr lang="en-US" err="1"/>
              <a:t>والاجتماعية</a:t>
            </a:r>
            <a:r>
              <a:rPr lang="en-US"/>
              <a:t> </a:t>
            </a:r>
            <a:r>
              <a:rPr lang="en-US" err="1"/>
              <a:t>والعاطفية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الرفاه</a:t>
            </a:r>
            <a:r>
              <a:rPr lang="en-US"/>
              <a:t> </a:t>
            </a:r>
            <a:r>
              <a:rPr lang="en-US" err="1"/>
              <a:t>العاطفي</a:t>
            </a:r>
            <a:r>
              <a:rPr lang="en-US"/>
              <a:t> </a:t>
            </a:r>
            <a:r>
              <a:rPr lang="en-US" err="1"/>
              <a:t>والمعرفة</a:t>
            </a:r>
            <a:r>
              <a:rPr lang="en-US"/>
              <a:t> </a:t>
            </a:r>
            <a:r>
              <a:rPr lang="en-US" err="1"/>
              <a:t>والمهارات</a:t>
            </a:r>
            <a:r>
              <a:rPr lang="en-US"/>
              <a:t>: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الرغم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تعاني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ar-SA"/>
              <a:t>التوتر</a:t>
            </a:r>
            <a:r>
              <a:rPr lang="en-US"/>
              <a:t> </a:t>
            </a:r>
            <a:r>
              <a:rPr lang="en-US" err="1"/>
              <a:t>بسبب</a:t>
            </a:r>
            <a:r>
              <a:rPr lang="en-US"/>
              <a:t> </a:t>
            </a:r>
            <a:r>
              <a:rPr lang="en-US" err="1"/>
              <a:t>وضعها</a:t>
            </a:r>
            <a:r>
              <a:rPr lang="en-US"/>
              <a:t> </a:t>
            </a:r>
            <a:r>
              <a:rPr lang="en-US" err="1"/>
              <a:t>الحالي</a:t>
            </a:r>
            <a:r>
              <a:rPr lang="en-US"/>
              <a:t> ، </a:t>
            </a:r>
            <a:r>
              <a:rPr lang="en-US" err="1"/>
              <a:t>إلا</a:t>
            </a:r>
            <a:r>
              <a:rPr lang="en-US"/>
              <a:t> </a:t>
            </a:r>
            <a:r>
              <a:rPr lang="en-US" err="1"/>
              <a:t>أنها</a:t>
            </a:r>
            <a:r>
              <a:rPr lang="en-US"/>
              <a:t> </a:t>
            </a:r>
            <a:r>
              <a:rPr lang="en-US" err="1"/>
              <a:t>تتمتع</a:t>
            </a:r>
            <a:r>
              <a:rPr lang="en-US"/>
              <a:t> </a:t>
            </a:r>
            <a:r>
              <a:rPr lang="en-US" err="1"/>
              <a:t>أيضًا</a:t>
            </a:r>
            <a:r>
              <a:rPr lang="en-US"/>
              <a:t> </a:t>
            </a:r>
            <a:r>
              <a:rPr lang="en-US" err="1"/>
              <a:t>بمهارات</a:t>
            </a:r>
            <a:r>
              <a:rPr lang="en-US"/>
              <a:t> </a:t>
            </a:r>
            <a:r>
              <a:rPr lang="en-US" err="1"/>
              <a:t>جيدة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التواصل</a:t>
            </a:r>
            <a:r>
              <a:rPr lang="en-US"/>
              <a:t> </a:t>
            </a:r>
            <a:r>
              <a:rPr lang="en-US" err="1"/>
              <a:t>وحل</a:t>
            </a:r>
            <a:r>
              <a:rPr lang="en-US"/>
              <a:t> </a:t>
            </a:r>
            <a:r>
              <a:rPr lang="en-US" err="1"/>
              <a:t>المشكلات</a:t>
            </a:r>
            <a:r>
              <a:rPr lang="en-US"/>
              <a:t> </a:t>
            </a:r>
            <a:r>
              <a:rPr lang="en-US" err="1"/>
              <a:t>وقادرة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الوصول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العلاقات</a:t>
            </a:r>
            <a:r>
              <a:rPr lang="en-US"/>
              <a:t> </a:t>
            </a:r>
            <a:r>
              <a:rPr lang="en-US" err="1"/>
              <a:t>الاجتماعية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الأقران</a:t>
            </a:r>
            <a:r>
              <a:rPr lang="en-US"/>
              <a:t> </a:t>
            </a:r>
            <a:r>
              <a:rPr lang="en-US" err="1"/>
              <a:t>والأسرة</a:t>
            </a:r>
            <a:r>
              <a:rPr lang="en-US"/>
              <a:t> </a:t>
            </a:r>
            <a:r>
              <a:rPr lang="en-US" err="1"/>
              <a:t>والمجتمع</a:t>
            </a:r>
            <a:r>
              <a:rPr lang="en-US"/>
              <a:t>: </a:t>
            </a:r>
            <a:r>
              <a:rPr lang="en-US" err="1"/>
              <a:t>علاقة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بوالديها</a:t>
            </a:r>
            <a:r>
              <a:rPr lang="en-US"/>
              <a:t> </a:t>
            </a:r>
            <a:r>
              <a:rPr lang="en-US" err="1"/>
              <a:t>متوترة</a:t>
            </a:r>
            <a:r>
              <a:rPr lang="en-US"/>
              <a:t> </a:t>
            </a:r>
            <a:r>
              <a:rPr lang="en-US" err="1"/>
              <a:t>للغاية</a:t>
            </a:r>
            <a:r>
              <a:rPr lang="en-US"/>
              <a:t> </a:t>
            </a:r>
            <a:r>
              <a:rPr lang="en-US" err="1"/>
              <a:t>بعد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ar-SA"/>
              <a:t>علمت</a:t>
            </a:r>
            <a:r>
              <a:rPr lang="en-US"/>
              <a:t> </a:t>
            </a:r>
            <a:r>
              <a:rPr lang="en-US" err="1"/>
              <a:t>عن</a:t>
            </a:r>
            <a:r>
              <a:rPr lang="en-US"/>
              <a:t> </a:t>
            </a:r>
            <a:r>
              <a:rPr lang="en-US" err="1"/>
              <a:t>نية</a:t>
            </a:r>
            <a:r>
              <a:rPr lang="en-US"/>
              <a:t> </a:t>
            </a:r>
            <a:r>
              <a:rPr lang="en-US" err="1"/>
              <a:t>والدها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ar-SA"/>
              <a:t>تزويجها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التعليم</a:t>
            </a:r>
            <a:r>
              <a:rPr lang="en-US"/>
              <a:t> </a:t>
            </a:r>
            <a:r>
              <a:rPr lang="en-US" err="1"/>
              <a:t>والعمل</a:t>
            </a:r>
            <a:r>
              <a:rPr lang="en-US"/>
              <a:t> </a:t>
            </a:r>
            <a:r>
              <a:rPr lang="en-US" err="1"/>
              <a:t>ووقت</a:t>
            </a:r>
            <a:r>
              <a:rPr lang="en-US"/>
              <a:t> </a:t>
            </a:r>
            <a:r>
              <a:rPr lang="en-US" err="1"/>
              <a:t>الفراغ</a:t>
            </a:r>
            <a:r>
              <a:rPr lang="en-US"/>
              <a:t> </a:t>
            </a:r>
            <a:r>
              <a:rPr lang="en-US" err="1"/>
              <a:t>والاهتمامات</a:t>
            </a:r>
            <a:r>
              <a:rPr lang="en-US"/>
              <a:t>: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تذهب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المدرسة</a:t>
            </a:r>
            <a:r>
              <a:rPr lang="en-US"/>
              <a:t> </a:t>
            </a:r>
            <a:r>
              <a:rPr lang="en-US" err="1"/>
              <a:t>حاليًا</a:t>
            </a:r>
            <a:r>
              <a:rPr lang="en-US"/>
              <a:t> </a:t>
            </a:r>
            <a:r>
              <a:rPr lang="en-US" err="1"/>
              <a:t>لأنها</a:t>
            </a:r>
            <a:r>
              <a:rPr lang="en-US"/>
              <a:t> </a:t>
            </a:r>
            <a:r>
              <a:rPr lang="en-US" err="1"/>
              <a:t>تعمل</a:t>
            </a:r>
            <a:r>
              <a:rPr lang="en-US"/>
              <a:t> </a:t>
            </a:r>
            <a:r>
              <a:rPr lang="en-US" err="1"/>
              <a:t>بسبب</a:t>
            </a:r>
            <a:r>
              <a:rPr lang="en-US"/>
              <a:t> </a:t>
            </a:r>
            <a:r>
              <a:rPr lang="en-US" err="1"/>
              <a:t>ضائقة</a:t>
            </a:r>
            <a:r>
              <a:rPr lang="en-US"/>
              <a:t> </a:t>
            </a:r>
            <a:r>
              <a:rPr lang="en-US" err="1"/>
              <a:t>مالية</a:t>
            </a:r>
            <a:r>
              <a:rPr lang="en-US"/>
              <a:t> </a:t>
            </a:r>
            <a:r>
              <a:rPr lang="en-US" err="1"/>
              <a:t>مرتبطة</a:t>
            </a:r>
            <a:r>
              <a:rPr lang="en-US"/>
              <a:t> </a:t>
            </a:r>
            <a:r>
              <a:rPr lang="en-US" err="1"/>
              <a:t>بالعائلة</a:t>
            </a:r>
            <a:r>
              <a:rPr lang="en-US"/>
              <a:t>. </a:t>
            </a:r>
            <a:r>
              <a:rPr lang="en-US" err="1"/>
              <a:t>ومع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،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en-US" err="1"/>
              <a:t>تذهب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المدرسة</a:t>
            </a:r>
            <a:r>
              <a:rPr lang="en-US"/>
              <a:t> </a:t>
            </a:r>
            <a:r>
              <a:rPr lang="en-US" err="1"/>
              <a:t>قبل</a:t>
            </a:r>
            <a:r>
              <a:rPr lang="en-US"/>
              <a:t> </a:t>
            </a:r>
            <a:r>
              <a:rPr lang="en-US" err="1"/>
              <a:t>النزوح</a:t>
            </a:r>
            <a:r>
              <a:rPr lang="en-US"/>
              <a:t>.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يدل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والديها</a:t>
            </a:r>
            <a:r>
              <a:rPr lang="en-US"/>
              <a:t> </a:t>
            </a:r>
            <a:r>
              <a:rPr lang="en-US" err="1"/>
              <a:t>أيضا</a:t>
            </a:r>
            <a:r>
              <a:rPr lang="en-US"/>
              <a:t> </a:t>
            </a:r>
            <a:r>
              <a:rPr lang="ar-SA"/>
              <a:t>يقدران</a:t>
            </a:r>
            <a:r>
              <a:rPr lang="en-US"/>
              <a:t> </a:t>
            </a:r>
            <a:r>
              <a:rPr lang="en-US" err="1"/>
              <a:t>التعليم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مستوى</a:t>
            </a:r>
            <a:r>
              <a:rPr lang="en-US"/>
              <a:t> </a:t>
            </a:r>
            <a:r>
              <a:rPr lang="en-US" err="1"/>
              <a:t>الخطر</a:t>
            </a:r>
            <a:r>
              <a:rPr lang="en-US"/>
              <a:t>: </a:t>
            </a:r>
            <a:r>
              <a:rPr lang="en-US" err="1"/>
              <a:t>تعتبر</a:t>
            </a:r>
            <a:r>
              <a:rPr lang="en-US"/>
              <a:t> </a:t>
            </a:r>
            <a:r>
              <a:rPr lang="en-US" err="1"/>
              <a:t>حالة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معظم</a:t>
            </a:r>
            <a:r>
              <a:rPr lang="en-US"/>
              <a:t> </a:t>
            </a:r>
            <a:r>
              <a:rPr lang="en-US" err="1"/>
              <a:t>السياقات</a:t>
            </a:r>
            <a:r>
              <a:rPr lang="en-US"/>
              <a:t> </a:t>
            </a:r>
            <a:r>
              <a:rPr lang="en-US" err="1"/>
              <a:t>عالية</a:t>
            </a:r>
            <a:r>
              <a:rPr lang="en-US"/>
              <a:t> </a:t>
            </a:r>
            <a:r>
              <a:rPr lang="en-US" err="1"/>
              <a:t>المستوى</a:t>
            </a:r>
            <a:r>
              <a:rPr lang="en-US"/>
              <a:t> </a:t>
            </a:r>
            <a:r>
              <a:rPr lang="en-US" err="1"/>
              <a:t>بسبب</a:t>
            </a:r>
            <a:r>
              <a:rPr lang="en-US"/>
              <a:t> </a:t>
            </a:r>
            <a:r>
              <a:rPr lang="en-US" err="1"/>
              <a:t>المخاطر</a:t>
            </a:r>
            <a:r>
              <a:rPr lang="en-US"/>
              <a:t> </a:t>
            </a:r>
            <a:r>
              <a:rPr lang="en-US" err="1"/>
              <a:t>المتعددة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تواجهها</a:t>
            </a:r>
            <a:r>
              <a:rPr lang="en-US"/>
              <a:t> </a:t>
            </a:r>
            <a:r>
              <a:rPr lang="en-US" err="1"/>
              <a:t>والتي</a:t>
            </a:r>
            <a:r>
              <a:rPr lang="en-US"/>
              <a:t> </a:t>
            </a:r>
            <a:r>
              <a:rPr lang="en-US" err="1"/>
              <a:t>تشكل</a:t>
            </a:r>
            <a:r>
              <a:rPr lang="en-US"/>
              <a:t> </a:t>
            </a:r>
            <a:r>
              <a:rPr lang="en-US" err="1"/>
              <a:t>تهديدًا</a:t>
            </a:r>
            <a:r>
              <a:rPr lang="en-US"/>
              <a:t> </a:t>
            </a:r>
            <a:r>
              <a:rPr lang="en-US" err="1"/>
              <a:t>لسلامتها</a:t>
            </a:r>
            <a:r>
              <a:rPr lang="en-US"/>
              <a:t> </a:t>
            </a:r>
            <a:r>
              <a:rPr lang="en-US" err="1"/>
              <a:t>الجسدية</a:t>
            </a:r>
            <a:r>
              <a:rPr lang="en-US"/>
              <a:t> </a:t>
            </a:r>
            <a:r>
              <a:rPr lang="en-US" err="1"/>
              <a:t>والعاطفية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هل</a:t>
            </a:r>
            <a:r>
              <a:rPr lang="en-US" b="1" i="1"/>
              <a:t> </a:t>
            </a:r>
            <a:r>
              <a:rPr lang="en-US" b="1" i="1" err="1"/>
              <a:t>توافق</a:t>
            </a:r>
            <a:r>
              <a:rPr lang="en-US" b="1" i="1"/>
              <a:t> </a:t>
            </a:r>
            <a:r>
              <a:rPr lang="en-US" b="1" i="1" err="1"/>
              <a:t>على</a:t>
            </a:r>
            <a:r>
              <a:rPr lang="en-US" b="1" i="1"/>
              <a:t> </a:t>
            </a:r>
            <a:r>
              <a:rPr lang="en-US" b="1" i="1" err="1"/>
              <a:t>مستوى</a:t>
            </a:r>
            <a:r>
              <a:rPr lang="en-US" b="1" i="1"/>
              <a:t> </a:t>
            </a:r>
            <a:r>
              <a:rPr lang="en-US" b="1" i="1" err="1"/>
              <a:t>المخاطر</a:t>
            </a:r>
            <a:r>
              <a:rPr lang="en-US" b="1" i="1"/>
              <a:t> </a:t>
            </a:r>
            <a:r>
              <a:rPr lang="en-US" b="1" i="1" err="1"/>
              <a:t>المذكور</a:t>
            </a:r>
            <a:r>
              <a:rPr lang="ar-SA" b="1" i="1" err="1"/>
              <a:t>ة</a:t>
            </a:r>
            <a:r>
              <a:rPr lang="en-US" b="1" i="1"/>
              <a:t> </a:t>
            </a:r>
            <a:r>
              <a:rPr lang="en-US" b="1" i="1" err="1"/>
              <a:t>لهذه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r>
              <a:rPr lang="en-US" b="1" i="1"/>
              <a:t>؟ </a:t>
            </a: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العوامل</a:t>
            </a:r>
            <a:r>
              <a:rPr lang="en-US" b="1" i="1"/>
              <a:t> </a:t>
            </a:r>
            <a:r>
              <a:rPr lang="en-US" b="1" i="1" err="1"/>
              <a:t>التي</a:t>
            </a:r>
            <a:r>
              <a:rPr lang="en-US" b="1" i="1"/>
              <a:t> </a:t>
            </a:r>
            <a:r>
              <a:rPr lang="en-US" b="1" i="1" err="1"/>
              <a:t>قد</a:t>
            </a:r>
            <a:r>
              <a:rPr lang="en-US" b="1" i="1"/>
              <a:t> </a:t>
            </a:r>
            <a:r>
              <a:rPr lang="en-US" b="1" i="1" err="1"/>
              <a:t>تفكر</a:t>
            </a:r>
            <a:r>
              <a:rPr lang="en-US" b="1" i="1"/>
              <a:t> </a:t>
            </a:r>
            <a:r>
              <a:rPr lang="en-US" b="1" i="1" err="1"/>
              <a:t>فيها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تحديد</a:t>
            </a:r>
            <a:r>
              <a:rPr lang="en-US"/>
              <a:t> </a:t>
            </a:r>
            <a:r>
              <a:rPr lang="en-US" err="1"/>
              <a:t>مستوى</a:t>
            </a:r>
            <a:r>
              <a:rPr lang="en-US"/>
              <a:t> </a:t>
            </a:r>
            <a:r>
              <a:rPr lang="en-US" err="1"/>
              <a:t>المخاطر</a:t>
            </a:r>
            <a:r>
              <a:rPr lang="en-US"/>
              <a:t> </a:t>
            </a:r>
            <a:r>
              <a:rPr lang="en-US" err="1"/>
              <a:t>وفقًا</a:t>
            </a:r>
            <a:r>
              <a:rPr lang="en-US"/>
              <a:t> </a:t>
            </a:r>
            <a:r>
              <a:rPr lang="en-US" err="1"/>
              <a:t>لمعايير</a:t>
            </a:r>
            <a:r>
              <a:rPr lang="en-US"/>
              <a:t> </a:t>
            </a:r>
            <a:r>
              <a:rPr lang="en-US" err="1"/>
              <a:t>تقييم</a:t>
            </a:r>
            <a:r>
              <a:rPr lang="en-US"/>
              <a:t> </a:t>
            </a:r>
            <a:r>
              <a:rPr lang="en-US" err="1"/>
              <a:t>الضعف</a:t>
            </a:r>
            <a:r>
              <a:rPr lang="en-US"/>
              <a:t> </a:t>
            </a:r>
            <a:r>
              <a:rPr lang="en-US" err="1"/>
              <a:t>والخطر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تعد</a:t>
            </a:r>
            <a:r>
              <a:rPr lang="en-US"/>
              <a:t> </a:t>
            </a:r>
            <a:r>
              <a:rPr lang="en-US" err="1"/>
              <a:t>جزءًا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إجراءات</a:t>
            </a:r>
            <a:r>
              <a:rPr lang="en-US"/>
              <a:t> </a:t>
            </a:r>
            <a:r>
              <a:rPr lang="en-US" err="1"/>
              <a:t>التشغيل</a:t>
            </a:r>
            <a:r>
              <a:rPr lang="en-US"/>
              <a:t> </a:t>
            </a:r>
            <a:r>
              <a:rPr lang="en-US" err="1"/>
              <a:t>القياسية</a:t>
            </a:r>
            <a:r>
              <a:rPr lang="en-US"/>
              <a:t> </a:t>
            </a:r>
            <a:r>
              <a:rPr lang="en-US" err="1"/>
              <a:t>لإدارة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السياق</a:t>
            </a:r>
            <a:r>
              <a:rPr lang="en-US"/>
              <a:t> </a:t>
            </a:r>
            <a:r>
              <a:rPr lang="en-US" err="1"/>
              <a:t>المحدد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سيتم</a:t>
            </a:r>
            <a:r>
              <a:rPr lang="en-US"/>
              <a:t> </a:t>
            </a:r>
            <a:r>
              <a:rPr lang="en-US" err="1"/>
              <a:t>اعتبار</a:t>
            </a:r>
            <a:r>
              <a:rPr lang="en-US"/>
              <a:t> </a:t>
            </a:r>
            <a:r>
              <a:rPr lang="en-US" err="1"/>
              <a:t>ناديا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أنها</a:t>
            </a:r>
            <a:r>
              <a:rPr lang="en-US"/>
              <a:t> </a:t>
            </a:r>
            <a:r>
              <a:rPr lang="en-US" err="1"/>
              <a:t>حالة</a:t>
            </a:r>
            <a:r>
              <a:rPr lang="en-US"/>
              <a:t> </a:t>
            </a:r>
            <a:r>
              <a:rPr lang="en-US" err="1"/>
              <a:t>عالية</a:t>
            </a:r>
            <a:r>
              <a:rPr lang="en-US"/>
              <a:t> </a:t>
            </a:r>
            <a:r>
              <a:rPr lang="en-US" err="1"/>
              <a:t>الخطورة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معظم</a:t>
            </a:r>
            <a:r>
              <a:rPr lang="en-US"/>
              <a:t> </a:t>
            </a:r>
            <a:r>
              <a:rPr lang="en-US" err="1"/>
              <a:t>السياقات</a:t>
            </a:r>
            <a:r>
              <a:rPr lang="en-US"/>
              <a:t>. </a:t>
            </a:r>
            <a:r>
              <a:rPr lang="en-US" err="1"/>
              <a:t>إنها</a:t>
            </a:r>
            <a:r>
              <a:rPr lang="en-US"/>
              <a:t> </a:t>
            </a:r>
            <a:r>
              <a:rPr lang="en-US" err="1"/>
              <a:t>تواجه</a:t>
            </a:r>
            <a:r>
              <a:rPr lang="en-US"/>
              <a:t> </a:t>
            </a:r>
            <a:r>
              <a:rPr lang="en-US" err="1"/>
              <a:t>مخاطر</a:t>
            </a:r>
            <a:r>
              <a:rPr lang="en-US"/>
              <a:t> </a:t>
            </a:r>
            <a:r>
              <a:rPr lang="en-US" err="1"/>
              <a:t>متعددة</a:t>
            </a:r>
            <a:r>
              <a:rPr lang="en-US"/>
              <a:t> ، </a:t>
            </a:r>
            <a:r>
              <a:rPr lang="en-US" err="1"/>
              <a:t>والتي</a:t>
            </a:r>
            <a:r>
              <a:rPr lang="en-US"/>
              <a:t> </a:t>
            </a:r>
            <a:r>
              <a:rPr lang="en-US" err="1"/>
              <a:t>تشكل</a:t>
            </a:r>
            <a:r>
              <a:rPr lang="en-US"/>
              <a:t> </a:t>
            </a:r>
            <a:r>
              <a:rPr lang="en-US" err="1"/>
              <a:t>تهديدًا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صحتها</a:t>
            </a:r>
            <a:r>
              <a:rPr lang="en-US"/>
              <a:t> </a:t>
            </a:r>
            <a:r>
              <a:rPr lang="en-US" err="1"/>
              <a:t>الجسدية</a:t>
            </a:r>
            <a:r>
              <a:rPr lang="en-US"/>
              <a:t> </a:t>
            </a:r>
            <a:r>
              <a:rPr lang="en-US" err="1"/>
              <a:t>والعاطفية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المخاطر</a:t>
            </a:r>
            <a:r>
              <a:rPr lang="en-US"/>
              <a:t>: </a:t>
            </a:r>
            <a:r>
              <a:rPr lang="en-US" err="1"/>
              <a:t>عملها</a:t>
            </a:r>
            <a:r>
              <a:rPr lang="en-US"/>
              <a:t>. </a:t>
            </a:r>
            <a:r>
              <a:rPr lang="en-US" err="1"/>
              <a:t>إنه</a:t>
            </a:r>
            <a:r>
              <a:rPr lang="en-US"/>
              <a:t> </a:t>
            </a:r>
            <a:r>
              <a:rPr lang="ar-SA" err="1"/>
              <a:t>ي</a:t>
            </a:r>
            <a:r>
              <a:rPr lang="en-US" err="1"/>
              <a:t>ضر</a:t>
            </a:r>
            <a:r>
              <a:rPr lang="en-US"/>
              <a:t> </a:t>
            </a:r>
            <a:r>
              <a:rPr lang="en-US" err="1"/>
              <a:t>بنموها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جسدي</a:t>
            </a:r>
            <a:r>
              <a:rPr lang="en-US"/>
              <a:t>. </a:t>
            </a:r>
            <a:r>
              <a:rPr lang="en-US" err="1"/>
              <a:t>عليها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تحمل</a:t>
            </a:r>
            <a:r>
              <a:rPr lang="en-US"/>
              <a:t> </a:t>
            </a:r>
            <a:r>
              <a:rPr lang="en-US" err="1"/>
              <a:t>حمولات</a:t>
            </a:r>
            <a:r>
              <a:rPr lang="en-US"/>
              <a:t> </a:t>
            </a:r>
            <a:r>
              <a:rPr lang="en-US" err="1"/>
              <a:t>ثقيلة</a:t>
            </a:r>
            <a:r>
              <a:rPr lang="en-US"/>
              <a:t> </a:t>
            </a:r>
            <a:r>
              <a:rPr lang="en-US" err="1"/>
              <a:t>وتتعرض</a:t>
            </a:r>
            <a:r>
              <a:rPr lang="en-US"/>
              <a:t> </a:t>
            </a:r>
            <a:r>
              <a:rPr lang="en-US" err="1"/>
              <a:t>للمضايقات</a:t>
            </a:r>
            <a:r>
              <a:rPr lang="en-US"/>
              <a:t>.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يحد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قدرتها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التعليم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المخاطر</a:t>
            </a:r>
            <a:r>
              <a:rPr lang="en-US"/>
              <a:t>: </a:t>
            </a:r>
            <a:r>
              <a:rPr lang="en-US" err="1"/>
              <a:t>زواج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.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خطر</a:t>
            </a:r>
            <a:r>
              <a:rPr lang="en-US"/>
              <a:t> </a:t>
            </a:r>
            <a:r>
              <a:rPr lang="en-US" err="1"/>
              <a:t>خاصة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النية</a:t>
            </a:r>
            <a:r>
              <a:rPr lang="en-US"/>
              <a:t> </a:t>
            </a:r>
            <a:r>
              <a:rPr lang="en-US" err="1"/>
              <a:t>الواضحة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أبلغ</a:t>
            </a:r>
            <a:r>
              <a:rPr lang="en-US"/>
              <a:t> </a:t>
            </a:r>
            <a:r>
              <a:rPr lang="en-US" err="1"/>
              <a:t>عنها</a:t>
            </a:r>
            <a:r>
              <a:rPr lang="en-US"/>
              <a:t> </a:t>
            </a:r>
            <a:r>
              <a:rPr lang="en-US" err="1"/>
              <a:t>والديها</a:t>
            </a:r>
            <a:r>
              <a:rPr lang="en-US"/>
              <a:t>.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ينتهك</a:t>
            </a:r>
            <a:r>
              <a:rPr lang="en-US"/>
              <a:t> </a:t>
            </a:r>
            <a:r>
              <a:rPr lang="en-US" err="1"/>
              <a:t>حقوقها</a:t>
            </a:r>
            <a:r>
              <a:rPr lang="en-US"/>
              <a:t> </a:t>
            </a:r>
            <a:r>
              <a:rPr lang="en-US" err="1"/>
              <a:t>كطفل</a:t>
            </a:r>
            <a:r>
              <a:rPr lang="ar-SA" err="1"/>
              <a:t>ة</a:t>
            </a:r>
            <a:r>
              <a:rPr lang="en-US"/>
              <a:t> </a:t>
            </a:r>
            <a:r>
              <a:rPr lang="en-US" err="1"/>
              <a:t>ويمكن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يعرضها</a:t>
            </a:r>
            <a:r>
              <a:rPr lang="en-US"/>
              <a:t> </a:t>
            </a:r>
            <a:r>
              <a:rPr lang="en-US" err="1"/>
              <a:t>للعنف</a:t>
            </a:r>
            <a:r>
              <a:rPr lang="en-US"/>
              <a:t> </a:t>
            </a:r>
            <a:r>
              <a:rPr lang="en-US" err="1"/>
              <a:t>القائم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النوع</a:t>
            </a:r>
            <a:r>
              <a:rPr lang="en-US"/>
              <a:t> </a:t>
            </a:r>
            <a:r>
              <a:rPr lang="en-US" err="1"/>
              <a:t>الاجتماعي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المخاطر</a:t>
            </a:r>
            <a:r>
              <a:rPr lang="en-US"/>
              <a:t>: </a:t>
            </a:r>
            <a:r>
              <a:rPr lang="en-US" err="1"/>
              <a:t>مشاكل</a:t>
            </a:r>
            <a:r>
              <a:rPr lang="en-US"/>
              <a:t> </a:t>
            </a:r>
            <a:r>
              <a:rPr lang="en-US" err="1"/>
              <a:t>الصحة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نفسية</a:t>
            </a:r>
            <a:r>
              <a:rPr lang="en-US"/>
              <a:t>. </a:t>
            </a:r>
            <a:r>
              <a:rPr lang="en-US" err="1"/>
              <a:t>ل</a:t>
            </a:r>
            <a:r>
              <a:rPr lang="ar-SA" err="1"/>
              <a:t>ا</a:t>
            </a:r>
            <a:r>
              <a:rPr lang="en-US"/>
              <a:t> </a:t>
            </a:r>
            <a:r>
              <a:rPr lang="en-US" err="1"/>
              <a:t>تن</a:t>
            </a:r>
            <a:r>
              <a:rPr lang="ar-SA" err="1"/>
              <a:t>ا</a:t>
            </a:r>
            <a:r>
              <a:rPr lang="en-US" err="1"/>
              <a:t>م</a:t>
            </a:r>
            <a:r>
              <a:rPr lang="en-US"/>
              <a:t> </a:t>
            </a:r>
            <a:r>
              <a:rPr lang="en-US" err="1"/>
              <a:t>جيدًا</a:t>
            </a:r>
            <a:r>
              <a:rPr lang="en-US"/>
              <a:t> </a:t>
            </a:r>
            <a:r>
              <a:rPr lang="en-US" err="1"/>
              <a:t>ولديها</a:t>
            </a:r>
            <a:r>
              <a:rPr lang="en-US"/>
              <a:t> </a:t>
            </a:r>
            <a:r>
              <a:rPr lang="en-US" err="1"/>
              <a:t>كوابيس</a:t>
            </a:r>
            <a:r>
              <a:rPr lang="en-US"/>
              <a:t> </a:t>
            </a:r>
            <a:r>
              <a:rPr lang="en-US" err="1"/>
              <a:t>متكررة</a:t>
            </a:r>
            <a:r>
              <a:rPr lang="en-US"/>
              <a:t> </a:t>
            </a:r>
            <a:r>
              <a:rPr lang="en-US" err="1"/>
              <a:t>بسبب</a:t>
            </a:r>
            <a:r>
              <a:rPr lang="en-US"/>
              <a:t> </a:t>
            </a:r>
            <a:r>
              <a:rPr lang="en-US" err="1"/>
              <a:t>الوضع</a:t>
            </a:r>
            <a:r>
              <a:rPr lang="en-US"/>
              <a:t> </a:t>
            </a:r>
            <a:r>
              <a:rPr lang="en-US" err="1"/>
              <a:t>الذي</a:t>
            </a:r>
            <a:r>
              <a:rPr lang="en-US"/>
              <a:t> </a:t>
            </a:r>
            <a:r>
              <a:rPr lang="en-US" err="1"/>
              <a:t>تعيشه</a:t>
            </a:r>
            <a:r>
              <a:rPr lang="en-US"/>
              <a:t> </a:t>
            </a:r>
            <a:r>
              <a:rPr lang="en-US" err="1"/>
              <a:t>حاليًا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المخاطر</a:t>
            </a:r>
            <a:r>
              <a:rPr lang="en-US"/>
              <a:t>: </a:t>
            </a:r>
            <a:r>
              <a:rPr lang="en-US" err="1"/>
              <a:t>النزوح</a:t>
            </a:r>
            <a:r>
              <a:rPr lang="en-US"/>
              <a:t>.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تواجه</a:t>
            </a:r>
            <a:r>
              <a:rPr lang="en-US"/>
              <a:t> </a:t>
            </a:r>
            <a:r>
              <a:rPr lang="en-US" err="1"/>
              <a:t>التمييز</a:t>
            </a:r>
            <a:r>
              <a:rPr lang="en-US"/>
              <a:t> ، </a:t>
            </a:r>
            <a:r>
              <a:rPr lang="en-US" err="1"/>
              <a:t>ولديها</a:t>
            </a:r>
            <a:r>
              <a:rPr lang="en-US"/>
              <a:t> </a:t>
            </a:r>
            <a:r>
              <a:rPr lang="en-US" err="1"/>
              <a:t>وصول</a:t>
            </a:r>
            <a:r>
              <a:rPr lang="en-US"/>
              <a:t> </a:t>
            </a:r>
            <a:r>
              <a:rPr lang="en-US" err="1"/>
              <a:t>محدود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الخدمات</a:t>
            </a:r>
            <a:r>
              <a:rPr lang="en-US"/>
              <a:t> </a:t>
            </a:r>
            <a:r>
              <a:rPr lang="en-US" err="1"/>
              <a:t>ولديها</a:t>
            </a:r>
            <a:r>
              <a:rPr lang="en-US"/>
              <a:t> </a:t>
            </a:r>
            <a:r>
              <a:rPr lang="en-US" err="1"/>
              <a:t>آليات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مجتمعية</a:t>
            </a:r>
            <a:r>
              <a:rPr lang="en-US"/>
              <a:t> </a:t>
            </a:r>
            <a:r>
              <a:rPr lang="en-US" err="1"/>
              <a:t>محدودة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المخاطر</a:t>
            </a:r>
            <a:r>
              <a:rPr lang="en-US"/>
              <a:t>: </a:t>
            </a:r>
            <a:r>
              <a:rPr lang="en-US" err="1"/>
              <a:t>القضايا</a:t>
            </a:r>
            <a:r>
              <a:rPr lang="en-US"/>
              <a:t> </a:t>
            </a:r>
            <a:r>
              <a:rPr lang="en-US" err="1"/>
              <a:t>المالية</a:t>
            </a:r>
            <a:r>
              <a:rPr lang="en-US"/>
              <a:t> </a:t>
            </a:r>
            <a:r>
              <a:rPr lang="en-US" err="1"/>
              <a:t>العائلية</a:t>
            </a:r>
            <a:r>
              <a:rPr lang="en-US"/>
              <a:t>. </a:t>
            </a: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ar-SA" err="1"/>
              <a:t>ت</a:t>
            </a:r>
            <a:r>
              <a:rPr lang="en-US" err="1"/>
              <a:t>ؤثر</a:t>
            </a:r>
            <a:r>
              <a:rPr lang="en-US"/>
              <a:t> </a:t>
            </a:r>
            <a:r>
              <a:rPr lang="en-US" err="1"/>
              <a:t>سلبًا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حياتها</a:t>
            </a:r>
            <a:r>
              <a:rPr lang="en-US"/>
              <a:t>.</a:t>
            </a:r>
          </a:p>
          <a:p>
            <a:pPr marL="1085850" lvl="2" indent="-171450" algn="r" defTabSz="914400" rtl="1" eaLnBrk="1" latinLnBrk="0" hangingPunct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30BBA6C-FF28-0BA9-11AC-54B1D1386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79425" y="460375"/>
            <a:ext cx="2590800" cy="1457325"/>
          </a:xfrm>
        </p:spPr>
      </p:sp>
    </p:spTree>
    <p:extLst>
      <p:ext uri="{BB962C8B-B14F-4D97-AF65-F5344CB8AC3E}">
        <p14:creationId xmlns:p14="http://schemas.microsoft.com/office/powerpoint/2010/main" val="27339261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التكي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السياق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ال</a:t>
            </a:r>
            <a:r>
              <a:rPr lang="en-US" err="1"/>
              <a:t>تكي</a:t>
            </a:r>
            <a:r>
              <a:rPr lang="ar-SA" err="1"/>
              <a:t>ي</a:t>
            </a:r>
            <a:r>
              <a:rPr lang="en-US" err="1"/>
              <a:t>ف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en-US" err="1"/>
              <a:t>المستويات</a:t>
            </a:r>
            <a:r>
              <a:rPr lang="en-US"/>
              <a:t> </a:t>
            </a:r>
            <a:r>
              <a:rPr lang="en-US" err="1"/>
              <a:t>المنخفضة</a:t>
            </a:r>
            <a:r>
              <a:rPr lang="en-US"/>
              <a:t> </a:t>
            </a:r>
            <a:r>
              <a:rPr lang="en-US" err="1"/>
              <a:t>والمتوسطة</a:t>
            </a:r>
            <a:r>
              <a:rPr lang="en-US"/>
              <a:t> </a:t>
            </a:r>
            <a:r>
              <a:rPr lang="en-US" err="1"/>
              <a:t>والعالية</a:t>
            </a:r>
            <a:r>
              <a:rPr lang="en-US"/>
              <a:t> </a:t>
            </a:r>
            <a:r>
              <a:rPr lang="en-US" err="1"/>
              <a:t>مختلفة</a:t>
            </a:r>
            <a:r>
              <a:rPr lang="en-US"/>
              <a:t> </a:t>
            </a:r>
            <a:r>
              <a:rPr lang="en-US" err="1"/>
              <a:t>وفقًا</a:t>
            </a:r>
            <a:r>
              <a:rPr lang="en-US"/>
              <a:t> </a:t>
            </a:r>
            <a:r>
              <a:rPr lang="en-US" err="1"/>
              <a:t>لسياقك</a:t>
            </a:r>
            <a:r>
              <a:rPr lang="ar-SA" err="1"/>
              <a:t>م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0"/>
          </a:p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توجيه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en-US" sz="1200" err="1"/>
              <a:t>إلى</a:t>
            </a:r>
            <a:r>
              <a:rPr lang="ar-SA" sz="1200"/>
              <a:t> </a:t>
            </a:r>
            <a:r>
              <a:rPr lang="ar-SA" sz="1200" b="1"/>
              <a:t>ال</a:t>
            </a:r>
            <a:r>
              <a:rPr lang="en-US" sz="1200" b="1" err="1"/>
              <a:t>صفحة</a:t>
            </a:r>
            <a:r>
              <a:rPr lang="ar-SA" sz="1200" b="1"/>
              <a:t> ١٣ من دليل العمل</a:t>
            </a:r>
            <a:r>
              <a:rPr lang="en-US" sz="1200" b="1"/>
              <a:t> : </a:t>
            </a:r>
            <a:r>
              <a:rPr lang="ar-SA" sz="1200" b="1"/>
              <a:t>نموذج</a:t>
            </a:r>
            <a:r>
              <a:rPr lang="en-US" sz="1200" b="1"/>
              <a:t> </a:t>
            </a:r>
            <a:r>
              <a:rPr lang="en-US" sz="1200" b="1" err="1"/>
              <a:t>التقييم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الاعتبارات</a:t>
            </a:r>
            <a:r>
              <a:rPr lang="en-US" i="1"/>
              <a:t> </a:t>
            </a:r>
            <a:r>
              <a:rPr lang="en-US" i="1" err="1"/>
              <a:t>الرئيسية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نموذج</a:t>
            </a:r>
            <a:endParaRPr lang="en-US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لاحظ</a:t>
            </a:r>
            <a:r>
              <a:rPr lang="en-US" i="1"/>
              <a:t> </a:t>
            </a:r>
            <a:r>
              <a:rPr lang="en-US" i="1" err="1"/>
              <a:t>الروابط</a:t>
            </a:r>
            <a:r>
              <a:rPr lang="en-US" i="1"/>
              <a:t> </a:t>
            </a:r>
            <a:r>
              <a:rPr lang="en-US" i="1" err="1"/>
              <a:t>المحددة</a:t>
            </a:r>
            <a:r>
              <a:rPr lang="en-US" i="1"/>
              <a:t> </a:t>
            </a:r>
            <a:r>
              <a:rPr lang="en-US" i="1" err="1"/>
              <a:t>بين</a:t>
            </a:r>
            <a:r>
              <a:rPr lang="en-US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والنماذج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ar-SA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aseline="0"/>
              <a:t>عرض </a:t>
            </a:r>
            <a:r>
              <a:rPr lang="en-US" baseline="0"/>
              <a:t> </a:t>
            </a:r>
            <a:r>
              <a:rPr lang="en-US" err="1"/>
              <a:t>الشريحة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1267CE8-C7D2-10A1-72DA-D3C844E22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959438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عرض </a:t>
            </a:r>
            <a:r>
              <a:rPr lang="en-US" err="1"/>
              <a:t>الشريحة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400422A-3240-DFB3-7B7E-54759A87D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235516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>
                <a:solidFill>
                  <a:schemeClr val="tx1"/>
                </a:solidFill>
              </a:rPr>
              <a:t>مقدمة</a:t>
            </a:r>
            <a:endParaRPr lang="en-US" b="1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olidFill>
                  <a:schemeClr val="tx1"/>
                </a:solidFill>
              </a:rPr>
              <a:t>الآن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في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هذا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العرض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الت</a:t>
            </a:r>
            <a:r>
              <a:rPr lang="ar-SA" i="1">
                <a:solidFill>
                  <a:schemeClr val="tx1"/>
                </a:solidFill>
              </a:rPr>
              <a:t>جريبي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سوف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نعرض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لك</a:t>
            </a:r>
            <a:r>
              <a:rPr lang="ar-SA" i="1" err="1">
                <a:solidFill>
                  <a:schemeClr val="tx1"/>
                </a:solidFill>
              </a:rPr>
              <a:t>م</a:t>
            </a:r>
            <a:r>
              <a:rPr lang="en-US" i="1">
                <a:solidFill>
                  <a:schemeClr val="tx1"/>
                </a:solidFill>
              </a:rPr>
              <a:t> ...</a:t>
            </a:r>
            <a:endParaRPr lang="en-US" b="0" i="1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 err="1">
                <a:solidFill>
                  <a:schemeClr val="tx1"/>
                </a:solidFill>
              </a:rPr>
              <a:t>ا</a:t>
            </a:r>
            <a:r>
              <a:rPr lang="en-US" b="0" i="0" err="1">
                <a:solidFill>
                  <a:schemeClr val="tx1"/>
                </a:solidFill>
              </a:rPr>
              <a:t>عرض</a:t>
            </a:r>
            <a:r>
              <a:rPr lang="en-US" b="0" i="0">
                <a:solidFill>
                  <a:schemeClr val="tx1"/>
                </a:solidFill>
              </a:rPr>
              <a:t> </a:t>
            </a:r>
            <a:r>
              <a:rPr lang="en-US" b="0" i="0" err="1">
                <a:solidFill>
                  <a:schemeClr val="tx1"/>
                </a:solidFill>
              </a:rPr>
              <a:t>الشريحة</a:t>
            </a:r>
            <a:endParaRPr lang="en-US" b="1" i="0">
              <a:solidFill>
                <a:schemeClr val="tx1"/>
              </a:solidFill>
            </a:endParaRPr>
          </a:p>
          <a:p>
            <a:pPr algn="r" rtl="1"/>
            <a:endParaRPr lang="en-US" b="1">
              <a:solidFill>
                <a:schemeClr val="tx1"/>
              </a:solidFill>
            </a:endParaRPr>
          </a:p>
          <a:p>
            <a:pPr algn="r" rtl="1"/>
            <a:r>
              <a:rPr lang="en-US" b="1" err="1">
                <a:solidFill>
                  <a:schemeClr val="tx1"/>
                </a:solidFill>
              </a:rPr>
              <a:t>تجريب</a:t>
            </a:r>
            <a:endParaRPr lang="en-US" b="1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1">
                <a:solidFill>
                  <a:schemeClr val="tx1"/>
                </a:solidFill>
              </a:rPr>
              <a:t>نموذج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التقييم</a:t>
            </a:r>
            <a:endParaRPr lang="en-US" b="1">
              <a:solidFill>
                <a:schemeClr val="tx1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/>
              <a:t>انظر كيفية عرض ال</a:t>
            </a:r>
            <a:r>
              <a:rPr lang="en-US" b="0" err="1"/>
              <a:t>شرائح</a:t>
            </a:r>
            <a:r>
              <a:rPr lang="ar-SA" b="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ar-SA" sz="2000" i="1"/>
              <a:t>من الشريحة ٩٥ ل ٦٣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عملية الموافقة على التقييم</a:t>
            </a:r>
            <a:endParaRPr lang="en-US" b="1">
              <a:solidFill>
                <a:srgbClr val="026794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انظر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رابط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الفيديو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0" err="1"/>
              <a:t>و</a:t>
            </a:r>
            <a:r>
              <a:rPr lang="ar-SA" b="0"/>
              <a:t> كيفية عرض ال</a:t>
            </a:r>
            <a:r>
              <a:rPr lang="en-US" b="0" err="1"/>
              <a:t>شرائح</a:t>
            </a:r>
            <a:r>
              <a:rPr lang="ar-SA" b="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ar-SA" sz="2000" i="1"/>
              <a:t>للشريحة ٦٤ و ٦٥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1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لوحة معلومات </a:t>
            </a:r>
            <a:r>
              <a:rPr lang="en-US" b="1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مسؤول الحالة والمشرف </a:t>
            </a:r>
            <a:r>
              <a:rPr lang="en-US" b="1">
                <a:solidFill>
                  <a:schemeClr val="tx1"/>
                </a:solidFill>
              </a:rPr>
              <a:t>(</a:t>
            </a:r>
            <a:r>
              <a:rPr lang="en-US" b="1" err="1">
                <a:solidFill>
                  <a:schemeClr val="tx1"/>
                </a:solidFill>
              </a:rPr>
              <a:t>للموافقات</a:t>
            </a:r>
            <a:r>
              <a:rPr lang="en-US" b="1">
                <a:solidFill>
                  <a:schemeClr val="tx1"/>
                </a:solidFill>
              </a:rPr>
              <a:t>)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انظر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رابط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الفيديو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0" err="1"/>
              <a:t>و</a:t>
            </a:r>
            <a:r>
              <a:rPr lang="ar-SA" b="0"/>
              <a:t> كيفية عرض ال</a:t>
            </a:r>
            <a:r>
              <a:rPr lang="en-US" b="0" err="1"/>
              <a:t>شرائح</a:t>
            </a:r>
            <a:r>
              <a:rPr lang="ar-SA" b="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/>
              <a:t> </a:t>
            </a:r>
            <a:r>
              <a:rPr lang="ar-SA" sz="2000" i="1"/>
              <a:t>للشريحة ٦٥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267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التخطيط لتطوير خطة الحالة (المهام)</a:t>
            </a:r>
            <a:endParaRPr lang="en-US" b="1">
              <a:solidFill>
                <a:srgbClr val="026794"/>
              </a:solidFill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انظر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رابط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الفيديو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0" err="1"/>
              <a:t>و</a:t>
            </a:r>
            <a:r>
              <a:rPr lang="ar-SA" b="0"/>
              <a:t> كيفية عرض ال</a:t>
            </a:r>
            <a:r>
              <a:rPr lang="en-US" b="0" err="1"/>
              <a:t>شرائح</a:t>
            </a:r>
            <a:r>
              <a:rPr lang="ar-SA" b="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</a:t>
            </a:r>
            <a:r>
              <a:rPr lang="ar-SA" sz="1200" i="1"/>
              <a:t>من الشريحة ٢١ ل ٢٣</a:t>
            </a:r>
            <a:endParaRPr lang="ar-SA" sz="2000" i="1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>
                <a:solidFill>
                  <a:schemeClr val="tx1"/>
                </a:solidFill>
              </a:rPr>
              <a:t>يجب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أن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يكون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واضحًا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جدًا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ما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هي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</a:t>
            </a:r>
            <a:r>
              <a:rPr lang="ar-SA">
                <a:solidFill>
                  <a:schemeClr val="tx1"/>
                </a:solidFill>
              </a:rPr>
              <a:t>مجالات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التي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تؤدي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إلى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التواريخ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وكيف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يتم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حل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المهام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في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السياق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الخاص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بك</a:t>
            </a:r>
            <a:r>
              <a:rPr lang="ar-SA" err="1">
                <a:solidFill>
                  <a:schemeClr val="tx1"/>
                </a:solidFill>
              </a:rPr>
              <a:t>م</a:t>
            </a:r>
            <a:endParaRPr lang="en-US">
              <a:solidFill>
                <a:schemeClr val="tx1"/>
              </a:solidFill>
            </a:endParaRP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>
                <a:solidFill>
                  <a:schemeClr val="tx1"/>
                </a:solidFill>
              </a:rPr>
              <a:t>يجب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إضافة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هذا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إلى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جميع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التمارين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لجميع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الخطوات</a:t>
            </a:r>
            <a:endParaRPr lang="en-US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/>
                </a:solidFill>
              </a:rPr>
              <a:t>انظر</a:t>
            </a:r>
            <a:r>
              <a:rPr lang="en-US" err="1">
                <a:solidFill>
                  <a:srgbClr val="02679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دليل</a:t>
            </a:r>
            <a:r>
              <a:rPr lang="en-US">
                <a:solidFill>
                  <a:srgbClr val="02679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rgbClr val="02679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المستخدم </a:t>
            </a:r>
            <a:r>
              <a:rPr lang="ar-SA" b="0" u="sng"/>
              <a:t>ل</a:t>
            </a:r>
            <a:r>
              <a:rPr lang="ar-SA" sz="1200" b="0" i="0" u="sng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u="sng"/>
              <a:t> </a:t>
            </a:r>
            <a:r>
              <a:rPr lang="en-US" err="1">
                <a:solidFill>
                  <a:schemeClr val="tx1"/>
                </a:solidFill>
              </a:rPr>
              <a:t>لمزيد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من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المعلومات</a:t>
            </a:r>
            <a:r>
              <a:rPr lang="en-US">
                <a:solidFill>
                  <a:schemeClr val="tx1"/>
                </a:solidFill>
              </a:rPr>
              <a:t> (</a:t>
            </a:r>
            <a:r>
              <a:rPr lang="en-US" err="1">
                <a:solidFill>
                  <a:schemeClr val="tx1"/>
                </a:solidFill>
              </a:rPr>
              <a:t>راجع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لوحة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المعلومات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وقوائم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المهام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وعمليات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النقل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والإحالات</a:t>
            </a:r>
            <a:r>
              <a:rPr lang="en-US">
                <a:solidFill>
                  <a:schemeClr val="tx1"/>
                </a:solidFill>
              </a:rPr>
              <a:t> / </a:t>
            </a:r>
            <a:r>
              <a:rPr lang="en-US" err="1">
                <a:solidFill>
                  <a:schemeClr val="tx1"/>
                </a:solidFill>
              </a:rPr>
              <a:t>الموافقات</a:t>
            </a:r>
            <a:r>
              <a:rPr lang="en-US">
                <a:solidFill>
                  <a:schemeClr val="tx1"/>
                </a:solidFill>
              </a:rPr>
              <a:t>).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E5F6AE8-5421-0449-BDE2-A010E8706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54926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>
                <a:sym typeface="Helvetica Neue"/>
              </a:rPr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الشريحة</a:t>
            </a:r>
            <a:r>
              <a:rPr lang="en-US" i="1"/>
              <a:t> </a:t>
            </a:r>
            <a:r>
              <a:rPr lang="en-US" i="1" err="1"/>
              <a:t>هي</a:t>
            </a:r>
            <a:r>
              <a:rPr lang="en-US" i="1"/>
              <a:t> </a:t>
            </a:r>
            <a:r>
              <a:rPr lang="en-US" i="1" err="1"/>
              <a:t>بمثابة</a:t>
            </a:r>
            <a:r>
              <a:rPr lang="en-US" i="1"/>
              <a:t> </a:t>
            </a:r>
            <a:r>
              <a:rPr lang="en-US" i="1" err="1"/>
              <a:t>تذكير</a:t>
            </a:r>
            <a:r>
              <a:rPr lang="en-US" i="1"/>
              <a:t> </a:t>
            </a:r>
            <a:r>
              <a:rPr lang="en-US" i="1" err="1"/>
              <a:t>مفيد</a:t>
            </a:r>
            <a:r>
              <a:rPr lang="ar-SA" i="1"/>
              <a:t> للمجالات (</a:t>
            </a:r>
            <a:r>
              <a:rPr lang="en-US" i="1"/>
              <a:t> </a:t>
            </a:r>
            <a:r>
              <a:rPr lang="en-US" i="1" err="1"/>
              <a:t>للحقول</a:t>
            </a:r>
            <a:r>
              <a:rPr lang="ar-SA" i="1"/>
              <a:t>) 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تؤدي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مهمة</a:t>
            </a:r>
            <a:r>
              <a:rPr lang="en-US" i="1"/>
              <a:t> </a:t>
            </a:r>
            <a:r>
              <a:rPr lang="en-US" i="1" err="1"/>
              <a:t>وال</a:t>
            </a:r>
            <a:r>
              <a:rPr lang="ar-SA" i="1"/>
              <a:t>مجالات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ستحل</a:t>
            </a:r>
            <a:r>
              <a:rPr lang="en-US" i="1"/>
              <a:t> </a:t>
            </a:r>
            <a:r>
              <a:rPr lang="en-US" i="1" err="1"/>
              <a:t>مهمة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قائمة</a:t>
            </a:r>
            <a:r>
              <a:rPr lang="en-US" i="1"/>
              <a:t> </a:t>
            </a:r>
            <a:r>
              <a:rPr lang="en-US" i="1" err="1"/>
              <a:t>المهام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ينطبق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أيضًا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خطة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والخدمات</a:t>
            </a:r>
            <a:r>
              <a:rPr lang="en-US" i="1"/>
              <a:t> </a:t>
            </a:r>
            <a:r>
              <a:rPr lang="en-US" i="1" err="1"/>
              <a:t>ونماذج</a:t>
            </a:r>
            <a:r>
              <a:rPr lang="en-US" i="1"/>
              <a:t> </a:t>
            </a:r>
            <a:r>
              <a:rPr lang="en-US" i="1" err="1"/>
              <a:t>المتابعة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سن</a:t>
            </a:r>
            <a:r>
              <a:rPr lang="ar-SA" i="1"/>
              <a:t>قوم بم</a:t>
            </a:r>
            <a:r>
              <a:rPr lang="en-US" i="1" err="1"/>
              <a:t>راجع</a:t>
            </a:r>
            <a:r>
              <a:rPr lang="ar-SA" i="1" err="1"/>
              <a:t>ت</a:t>
            </a:r>
            <a:r>
              <a:rPr lang="en-US" i="1" err="1"/>
              <a:t>ها</a:t>
            </a:r>
            <a:r>
              <a:rPr lang="en-US" i="1"/>
              <a:t> </a:t>
            </a:r>
            <a:r>
              <a:rPr lang="en-US" i="1" err="1"/>
              <a:t>لاحقًا</a:t>
            </a:r>
            <a:endParaRPr lang="en-US" i="1"/>
          </a:p>
          <a:p>
            <a:pPr marL="0" algn="r" defTabSz="914400" rtl="1" eaLnBrk="1" latinLnBrk="0" hangingPunct="1"/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E1AB79E-A49E-6F32-3C91-43DFC682F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233149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>
                <a:sym typeface="Helvetica Neue"/>
              </a:rPr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الشريحة</a:t>
            </a:r>
            <a:r>
              <a:rPr lang="en-US" i="1"/>
              <a:t> </a:t>
            </a:r>
            <a:r>
              <a:rPr lang="en-US" i="1" err="1"/>
              <a:t>هي</a:t>
            </a:r>
            <a:r>
              <a:rPr lang="en-US" i="1"/>
              <a:t> </a:t>
            </a:r>
            <a:r>
              <a:rPr lang="en-US" i="1" err="1"/>
              <a:t>بمثابة</a:t>
            </a:r>
            <a:r>
              <a:rPr lang="en-US" i="1"/>
              <a:t> </a:t>
            </a:r>
            <a:r>
              <a:rPr lang="en-US" i="1" err="1"/>
              <a:t>تذكير</a:t>
            </a:r>
            <a:r>
              <a:rPr lang="en-US" i="1"/>
              <a:t> </a:t>
            </a:r>
            <a:r>
              <a:rPr lang="en-US" i="1" err="1"/>
              <a:t>مفيد</a:t>
            </a:r>
            <a:r>
              <a:rPr lang="en-US" i="1"/>
              <a:t> </a:t>
            </a:r>
            <a:r>
              <a:rPr lang="en-US" i="1" err="1"/>
              <a:t>للحقول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تؤدي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en-US" i="1"/>
              <a:t> </a:t>
            </a:r>
            <a:r>
              <a:rPr lang="en-US" i="1" err="1"/>
              <a:t>مهمة</a:t>
            </a:r>
            <a:r>
              <a:rPr lang="en-US" i="1"/>
              <a:t> </a:t>
            </a:r>
            <a:r>
              <a:rPr lang="en-US" i="1" err="1"/>
              <a:t>والحقول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ستحل</a:t>
            </a:r>
            <a:r>
              <a:rPr lang="en-US" i="1"/>
              <a:t> </a:t>
            </a:r>
            <a:r>
              <a:rPr lang="en-US" i="1" err="1"/>
              <a:t>مهمة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قائمة</a:t>
            </a:r>
            <a:r>
              <a:rPr lang="en-US" i="1"/>
              <a:t> </a:t>
            </a:r>
            <a:r>
              <a:rPr lang="en-US" i="1" err="1"/>
              <a:t>المهام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ينطبق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أيضًا</a:t>
            </a:r>
            <a:r>
              <a:rPr lang="en-US" i="1"/>
              <a:t> </a:t>
            </a:r>
            <a:r>
              <a:rPr lang="en-US" i="1" err="1"/>
              <a:t>على</a:t>
            </a:r>
            <a:r>
              <a:rPr lang="en-US" i="1"/>
              <a:t> </a:t>
            </a:r>
            <a:r>
              <a:rPr lang="en-US" i="1" err="1"/>
              <a:t>خطة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والخدمات</a:t>
            </a:r>
            <a:r>
              <a:rPr lang="en-US" i="1"/>
              <a:t> </a:t>
            </a:r>
            <a:r>
              <a:rPr lang="en-US" i="1" err="1"/>
              <a:t>ونماذج</a:t>
            </a:r>
            <a:r>
              <a:rPr lang="en-US" i="1"/>
              <a:t> </a:t>
            </a:r>
            <a:r>
              <a:rPr lang="en-US" i="1" err="1"/>
              <a:t>المتابعة</a:t>
            </a:r>
            <a:r>
              <a:rPr lang="en-US" i="1"/>
              <a:t> </a:t>
            </a:r>
            <a:r>
              <a:rPr lang="en-US" i="1" err="1"/>
              <a:t>التي</a:t>
            </a:r>
            <a:r>
              <a:rPr lang="en-US" i="1"/>
              <a:t> </a:t>
            </a:r>
            <a:r>
              <a:rPr lang="en-US" i="1" err="1"/>
              <a:t>سنراجعها</a:t>
            </a:r>
            <a:r>
              <a:rPr lang="en-US" i="1"/>
              <a:t> </a:t>
            </a:r>
            <a:r>
              <a:rPr lang="en-US" i="1" err="1"/>
              <a:t>لاحقًا</a:t>
            </a:r>
            <a:endParaRPr lang="en-US" i="1"/>
          </a:p>
          <a:p>
            <a:pPr marL="0" algn="r" defTabSz="914400" rtl="1" eaLnBrk="1" latinLnBrk="0" hangingPunct="1"/>
            <a:endParaRPr lang="en-US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211D80F-7254-F026-2D36-4AF0F101A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722137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err="1"/>
              <a:t>عندما</a:t>
            </a:r>
            <a:r>
              <a:rPr lang="en-US" b="0"/>
              <a:t> </a:t>
            </a:r>
            <a:r>
              <a:rPr lang="en-US" b="0" err="1"/>
              <a:t>يعمل</a:t>
            </a:r>
            <a:r>
              <a:rPr lang="en-US" b="0"/>
              <a:t> </a:t>
            </a:r>
            <a:r>
              <a:rPr lang="en-US" b="0" err="1"/>
              <a:t>المشاركون</a:t>
            </a:r>
            <a:r>
              <a:rPr lang="en-US" b="0"/>
              <a:t> ، </a:t>
            </a:r>
            <a:r>
              <a:rPr lang="en-US" b="0" err="1"/>
              <a:t>تحقق</a:t>
            </a:r>
            <a:r>
              <a:rPr lang="en-US" b="0"/>
              <a:t> </a:t>
            </a:r>
            <a:r>
              <a:rPr lang="en-US" b="0" err="1"/>
              <a:t>منهم</a:t>
            </a:r>
            <a:r>
              <a:rPr lang="en-US" b="0"/>
              <a:t> </a:t>
            </a:r>
            <a:r>
              <a:rPr lang="en-US" b="0" err="1"/>
              <a:t>واسأل</a:t>
            </a:r>
            <a:r>
              <a:rPr lang="ar-SA" b="0"/>
              <a:t> عن </a:t>
            </a:r>
            <a:r>
              <a:rPr lang="en-US" err="1"/>
              <a:t>مدى</a:t>
            </a:r>
            <a:r>
              <a:rPr lang="en-US"/>
              <a:t> </a:t>
            </a:r>
            <a:r>
              <a:rPr lang="en-US" err="1"/>
              <a:t>ارتياحهم</a:t>
            </a:r>
            <a:r>
              <a:rPr lang="en-US"/>
              <a:t> </a:t>
            </a:r>
            <a:r>
              <a:rPr lang="en-US" err="1"/>
              <a:t>لاستخدام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/>
              <a:t>+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واجه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صعوبات</a:t>
            </a:r>
            <a:r>
              <a:rPr lang="en-US"/>
              <a:t> ، </a:t>
            </a:r>
            <a:r>
              <a:rPr lang="en-US" err="1"/>
              <a:t>أظهر</a:t>
            </a:r>
            <a:r>
              <a:rPr lang="en-US"/>
              <a:t> </a:t>
            </a:r>
            <a:r>
              <a:rPr lang="en-US" err="1"/>
              <a:t>له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فعله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الشاشة</a:t>
            </a:r>
            <a:r>
              <a:rPr lang="en-US"/>
              <a:t>.</a:t>
            </a:r>
            <a:endParaRPr lang="en-US" b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عمل</a:t>
            </a:r>
            <a:r>
              <a:rPr lang="ar-SA" b="1"/>
              <a:t> </a:t>
            </a:r>
            <a:r>
              <a:rPr lang="en-US" b="1" err="1"/>
              <a:t>فردي</a:t>
            </a:r>
            <a:r>
              <a:rPr lang="en-US" b="1"/>
              <a:t> </a:t>
            </a:r>
            <a:r>
              <a:rPr lang="ar-SA" b="1"/>
              <a:t>(</a:t>
            </a:r>
            <a:r>
              <a:rPr lang="en-US" b="1" err="1"/>
              <a:t>الوقت</a:t>
            </a:r>
            <a:r>
              <a:rPr lang="ar-SA" b="1"/>
              <a:t>: ٣٥</a:t>
            </a:r>
            <a:r>
              <a:rPr lang="en-US" b="1"/>
              <a:t> </a:t>
            </a:r>
            <a:r>
              <a:rPr lang="en-US" b="1" err="1"/>
              <a:t>دقيقة</a:t>
            </a:r>
            <a:r>
              <a:rPr lang="ar-SA" b="1"/>
              <a:t>) 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حان</a:t>
            </a:r>
            <a:r>
              <a:rPr lang="en-US" i="1"/>
              <a:t> </a:t>
            </a:r>
            <a:r>
              <a:rPr lang="en-US" i="1" err="1"/>
              <a:t>دورك</a:t>
            </a:r>
            <a:r>
              <a:rPr lang="en-US" i="1"/>
              <a:t> </a:t>
            </a:r>
            <a:r>
              <a:rPr lang="en-US" i="1" err="1"/>
              <a:t>للممارسة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i="1"/>
              <a:t>الإشارة </a:t>
            </a:r>
            <a:r>
              <a:rPr lang="en-US" i="1"/>
              <a:t> </a:t>
            </a:r>
            <a:r>
              <a:rPr lang="en-US" i="1" err="1"/>
              <a:t>إلى</a:t>
            </a:r>
            <a:r>
              <a:rPr lang="ar-SA" i="1"/>
              <a:t> </a:t>
            </a:r>
            <a:r>
              <a:rPr lang="ar-SA" b="1" i="1"/>
              <a:t>ال</a:t>
            </a:r>
            <a:r>
              <a:rPr lang="en-US" b="1" i="1" err="1"/>
              <a:t>صفحة</a:t>
            </a:r>
            <a:r>
              <a:rPr lang="en-US" b="1" i="1"/>
              <a:t> </a:t>
            </a:r>
            <a:r>
              <a:rPr lang="ar-SA" b="1" i="1"/>
              <a:t>١٢ من دليل العمل</a:t>
            </a:r>
            <a:r>
              <a:rPr lang="en-US" b="1" i="1"/>
              <a:t>: </a:t>
            </a:r>
            <a:r>
              <a:rPr lang="en-US" b="1" i="1" err="1"/>
              <a:t>دراسة</a:t>
            </a:r>
            <a:r>
              <a:rPr lang="en-US" b="1" i="1"/>
              <a:t> </a:t>
            </a:r>
            <a:r>
              <a:rPr lang="ar-SA" b="1" i="1"/>
              <a:t>ال</a:t>
            </a:r>
            <a:r>
              <a:rPr lang="en-US" b="1" i="1" err="1"/>
              <a:t>حالة</a:t>
            </a:r>
            <a:r>
              <a:rPr lang="en-US" b="1" i="1"/>
              <a:t> - </a:t>
            </a:r>
            <a:r>
              <a:rPr lang="en-US" b="1" i="1" err="1"/>
              <a:t>الخطوة</a:t>
            </a:r>
            <a:r>
              <a:rPr lang="en-US" b="1" i="1"/>
              <a:t> </a:t>
            </a:r>
            <a:r>
              <a:rPr lang="ar-SA" b="1" i="1"/>
              <a:t>٢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قم</a:t>
            </a:r>
            <a:r>
              <a:rPr lang="en-US" i="1"/>
              <a:t>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يلي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aseline="0"/>
              <a:t>اعرض</a:t>
            </a:r>
            <a:r>
              <a:rPr lang="en-US" baseline="0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للمشرفين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الجزء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التمرين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تجول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الغرفة</a:t>
            </a:r>
            <a:r>
              <a:rPr lang="en-US"/>
              <a:t> </a:t>
            </a:r>
            <a:r>
              <a:rPr lang="en-US" err="1"/>
              <a:t>لمعرفة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الدعم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بصفتك</a:t>
            </a:r>
            <a:r>
              <a:rPr lang="en-US"/>
              <a:t> </a:t>
            </a:r>
            <a:r>
              <a:rPr lang="en-US" err="1"/>
              <a:t>الميسر</a:t>
            </a:r>
            <a:r>
              <a:rPr lang="en-US"/>
              <a:t> ، </a:t>
            </a: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بتسجيل</a:t>
            </a:r>
            <a:r>
              <a:rPr lang="en-US"/>
              <a:t> </a:t>
            </a:r>
            <a:r>
              <a:rPr lang="en-US" err="1"/>
              <a:t>الدخول</a:t>
            </a:r>
            <a:r>
              <a:rPr lang="en-US"/>
              <a:t> </a:t>
            </a:r>
            <a:r>
              <a:rPr lang="en-US" err="1"/>
              <a:t>كمسؤول</a:t>
            </a:r>
            <a:r>
              <a:rPr lang="en-US"/>
              <a:t> </a:t>
            </a: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أكملوا</a:t>
            </a:r>
            <a:r>
              <a:rPr lang="en-US"/>
              <a:t> </a:t>
            </a:r>
            <a:r>
              <a:rPr lang="en-US" err="1"/>
              <a:t>المهمة</a:t>
            </a:r>
            <a:endParaRPr lang="en-US" b="0"/>
          </a:p>
          <a:p>
            <a:pPr marL="0" algn="r" defTabSz="914400" rtl="1" eaLnBrk="1" latinLnBrk="0" hangingPunct="1"/>
            <a:endParaRPr lang="en-US" b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DC3B6DA-F9B6-D863-DF3F-3EA012B00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80286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00" b="1" err="1"/>
              <a:t>تكي</a:t>
            </a:r>
            <a:r>
              <a:rPr lang="ar-SA" sz="1100" b="1" err="1"/>
              <a:t>ي</a:t>
            </a:r>
            <a:r>
              <a:rPr lang="en-US" sz="1100" b="1" err="1"/>
              <a:t>ف</a:t>
            </a:r>
            <a:r>
              <a:rPr lang="en-US" sz="1100" b="1"/>
              <a:t> </a:t>
            </a:r>
            <a:r>
              <a:rPr lang="en-US" sz="1100" b="1" err="1"/>
              <a:t>مع</a:t>
            </a:r>
            <a:r>
              <a:rPr lang="en-US" sz="1100" b="1"/>
              <a:t> </a:t>
            </a:r>
            <a:r>
              <a:rPr lang="en-US" sz="1100" b="1" err="1"/>
              <a:t>التدريب</a:t>
            </a:r>
            <a:r>
              <a:rPr lang="en-US" sz="1100" b="1"/>
              <a:t> </a:t>
            </a:r>
            <a:r>
              <a:rPr lang="en-US" sz="1100" b="1" err="1"/>
              <a:t>عن</a:t>
            </a:r>
            <a:r>
              <a:rPr lang="en-US" sz="1100" b="1"/>
              <a:t> </a:t>
            </a:r>
            <a:r>
              <a:rPr lang="en-US" sz="1100" b="1" err="1"/>
              <a:t>بعد</a:t>
            </a:r>
            <a:endParaRPr lang="en-US" sz="11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err="1"/>
              <a:t>سجل</a:t>
            </a:r>
            <a:r>
              <a:rPr lang="en-US" sz="1100"/>
              <a:t> </a:t>
            </a:r>
            <a:r>
              <a:rPr lang="en-US" sz="1100" err="1"/>
              <a:t>إجابات</a:t>
            </a:r>
            <a:r>
              <a:rPr lang="en-US" sz="1100"/>
              <a:t> </a:t>
            </a:r>
            <a:r>
              <a:rPr lang="en-US" sz="1100" err="1"/>
              <a:t>المناقشة</a:t>
            </a:r>
            <a:r>
              <a:rPr lang="en-US" sz="1100"/>
              <a:t> </a:t>
            </a:r>
            <a:r>
              <a:rPr lang="en-US" sz="1100" err="1"/>
              <a:t>العامة</a:t>
            </a:r>
            <a:r>
              <a:rPr lang="en-US" sz="1100"/>
              <a:t> </a:t>
            </a:r>
            <a:r>
              <a:rPr lang="en-US" sz="1100" err="1"/>
              <a:t>علىJamboard</a:t>
            </a:r>
            <a:r>
              <a:rPr lang="en-US" sz="110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sz="1100" b="0"/>
          </a:p>
          <a:p>
            <a:pPr algn="r" rtl="1"/>
            <a:endParaRPr lang="en-US" sz="1100" b="1"/>
          </a:p>
          <a:p>
            <a:pPr algn="r" rtl="1"/>
            <a:r>
              <a:rPr lang="ar-SA" sz="1100" b="1"/>
              <a:t>العرض التجريبي </a:t>
            </a:r>
            <a:r>
              <a:rPr lang="en-US" sz="1100" b="1"/>
              <a:t>)</a:t>
            </a:r>
            <a:r>
              <a:rPr lang="ar-SA" sz="1100" b="1"/>
              <a:t>اختياري)</a:t>
            </a:r>
            <a:endParaRPr lang="en-US" sz="11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err="1"/>
              <a:t>إذا</a:t>
            </a:r>
            <a:r>
              <a:rPr lang="en-US" sz="1100"/>
              <a:t> </a:t>
            </a:r>
            <a:r>
              <a:rPr lang="en-US" sz="1100" err="1"/>
              <a:t>كان</a:t>
            </a:r>
            <a:r>
              <a:rPr lang="en-US" sz="1100"/>
              <a:t> </a:t>
            </a:r>
            <a:r>
              <a:rPr lang="en-US" sz="1100" err="1"/>
              <a:t>هناك</a:t>
            </a:r>
            <a:r>
              <a:rPr lang="en-US" sz="1100"/>
              <a:t> </a:t>
            </a:r>
            <a:r>
              <a:rPr lang="en-US" sz="1100" err="1"/>
              <a:t>متسع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الوقت</a:t>
            </a:r>
            <a:r>
              <a:rPr lang="en-US" sz="1100"/>
              <a:t> ، </a:t>
            </a:r>
            <a:r>
              <a:rPr lang="en-US" sz="1100" err="1"/>
              <a:t>فاطلب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أحد</a:t>
            </a:r>
            <a:r>
              <a:rPr lang="en-US" sz="1100"/>
              <a:t> </a:t>
            </a:r>
            <a:r>
              <a:rPr lang="en-US" sz="1100" err="1"/>
              <a:t>المتطوعين</a:t>
            </a:r>
            <a:r>
              <a:rPr lang="en-US" sz="1100"/>
              <a:t> </a:t>
            </a:r>
            <a:r>
              <a:rPr lang="en-US" sz="1100" err="1"/>
              <a:t>استخدام</a:t>
            </a:r>
            <a:r>
              <a:rPr lang="en-US" sz="1100"/>
              <a:t> </a:t>
            </a:r>
            <a:r>
              <a:rPr lang="en-US" sz="1100" err="1"/>
              <a:t>الكمبيوتر</a:t>
            </a:r>
            <a:r>
              <a:rPr lang="en-US" sz="1100"/>
              <a:t> </a:t>
            </a:r>
            <a:r>
              <a:rPr lang="en-US" sz="1100" err="1"/>
              <a:t>المحمول</a:t>
            </a:r>
            <a:r>
              <a:rPr lang="en-US" sz="1100"/>
              <a:t> </a:t>
            </a:r>
            <a:r>
              <a:rPr lang="en-US" sz="1100" err="1"/>
              <a:t>الخاص</a:t>
            </a:r>
            <a:r>
              <a:rPr lang="en-US" sz="1100"/>
              <a:t> </a:t>
            </a:r>
            <a:r>
              <a:rPr lang="en-US" sz="1100" err="1"/>
              <a:t>بالميسر</a:t>
            </a:r>
            <a:r>
              <a:rPr lang="en-US" sz="1100"/>
              <a:t> </a:t>
            </a:r>
            <a:r>
              <a:rPr lang="en-US" sz="1100" err="1"/>
              <a:t>لإظهار</a:t>
            </a:r>
            <a:r>
              <a:rPr lang="en-US" sz="1100"/>
              <a:t> </a:t>
            </a:r>
            <a:r>
              <a:rPr lang="en-US" sz="1100" err="1"/>
              <a:t>كيف</a:t>
            </a:r>
            <a:r>
              <a:rPr lang="en-US" sz="1100"/>
              <a:t> </a:t>
            </a:r>
            <a:r>
              <a:rPr lang="ar-SA" sz="1100"/>
              <a:t>قاموا</a:t>
            </a:r>
            <a:r>
              <a:rPr lang="en-US" sz="1100"/>
              <a:t> </a:t>
            </a:r>
            <a:r>
              <a:rPr lang="en-US" sz="1100" err="1"/>
              <a:t>بالتمرين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المقدمة</a:t>
            </a:r>
            <a:endParaRPr lang="en-US" sz="1100"/>
          </a:p>
          <a:p>
            <a:pPr algn="r" rtl="1"/>
            <a:endParaRPr lang="en-US" sz="1100"/>
          </a:p>
          <a:p>
            <a:pPr algn="r" rtl="1"/>
            <a:r>
              <a:rPr lang="en-US" sz="1100" b="1" err="1"/>
              <a:t>مناقشة</a:t>
            </a:r>
            <a:r>
              <a:rPr lang="en-US" sz="1100" b="1"/>
              <a:t> </a:t>
            </a:r>
            <a:r>
              <a:rPr lang="en-US" sz="1100" b="1" err="1"/>
              <a:t>عامة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كيف</a:t>
            </a:r>
            <a:r>
              <a:rPr lang="en-US" sz="1100" i="1"/>
              <a:t> </a:t>
            </a:r>
            <a:r>
              <a:rPr lang="en-US" sz="1100" i="1" err="1"/>
              <a:t>سار</a:t>
            </a:r>
            <a:r>
              <a:rPr lang="en-US" sz="1100" i="1"/>
              <a:t> </a:t>
            </a:r>
            <a:r>
              <a:rPr lang="en-US" sz="1100" i="1" err="1"/>
              <a:t>الأمر</a:t>
            </a:r>
            <a:r>
              <a:rPr lang="en-US" sz="1100" i="1"/>
              <a:t>؟ </a:t>
            </a:r>
            <a:r>
              <a:rPr lang="ar-SA" sz="1100" i="1"/>
              <a:t>هل</a:t>
            </a:r>
            <a:r>
              <a:rPr lang="en-US" sz="1100" i="1"/>
              <a:t> </a:t>
            </a:r>
            <a:r>
              <a:rPr lang="en-US" sz="1100" i="1" err="1"/>
              <a:t>كان</a:t>
            </a:r>
            <a:r>
              <a:rPr lang="en-US" sz="1100" i="1"/>
              <a:t> </a:t>
            </a:r>
            <a:r>
              <a:rPr lang="en-US" sz="1100" i="1" err="1"/>
              <a:t>سهلا</a:t>
            </a:r>
            <a:r>
              <a:rPr lang="en-US" sz="1100" i="1"/>
              <a:t>؟ </a:t>
            </a:r>
            <a:r>
              <a:rPr lang="ar-SA" sz="1100" i="1"/>
              <a:t>هل </a:t>
            </a:r>
            <a:r>
              <a:rPr lang="en-US" sz="1100" i="1" err="1"/>
              <a:t>كان</a:t>
            </a:r>
            <a:r>
              <a:rPr lang="en-US" sz="1100" i="1"/>
              <a:t> </a:t>
            </a:r>
            <a:r>
              <a:rPr lang="en-US" sz="1100" i="1" err="1"/>
              <a:t>صعبا</a:t>
            </a:r>
            <a:r>
              <a:rPr lang="en-US" sz="11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كيف</a:t>
            </a:r>
            <a:r>
              <a:rPr lang="en-US" sz="1100" i="1"/>
              <a:t> </a:t>
            </a:r>
            <a:r>
              <a:rPr lang="en-US" sz="1100" i="1" err="1"/>
              <a:t>تعتقد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هذا</a:t>
            </a:r>
            <a:r>
              <a:rPr lang="en-US" sz="1100" i="1"/>
              <a:t> </a:t>
            </a:r>
            <a:r>
              <a:rPr lang="en-US" sz="1100" i="1" err="1"/>
              <a:t>سيدعم</a:t>
            </a:r>
            <a:r>
              <a:rPr lang="en-US" sz="1100" i="1"/>
              <a:t> </a:t>
            </a:r>
            <a:r>
              <a:rPr lang="en-US" sz="1100" i="1" err="1"/>
              <a:t>عملية</a:t>
            </a:r>
            <a:r>
              <a:rPr lang="en-US" sz="1100" i="1"/>
              <a:t> </a:t>
            </a:r>
            <a:r>
              <a:rPr lang="en-US" sz="1100" i="1" err="1"/>
              <a:t>إدارة</a:t>
            </a:r>
            <a:r>
              <a:rPr lang="en-US" sz="1100" i="1"/>
              <a:t> </a:t>
            </a:r>
            <a:r>
              <a:rPr lang="en-US" sz="1100" i="1" err="1"/>
              <a:t>حالتك</a:t>
            </a:r>
            <a:r>
              <a:rPr lang="en-US" sz="1100" i="1"/>
              <a:t>؟ </a:t>
            </a:r>
            <a:r>
              <a:rPr lang="en-US" sz="1100" i="1" err="1"/>
              <a:t>أو</a:t>
            </a:r>
            <a:r>
              <a:rPr lang="en-US" sz="1100" i="1"/>
              <a:t> </a:t>
            </a:r>
            <a:r>
              <a:rPr lang="en-US" sz="1100" i="1" err="1"/>
              <a:t>ربما</a:t>
            </a:r>
            <a:r>
              <a:rPr lang="en-US" sz="1100" i="1"/>
              <a:t> </a:t>
            </a:r>
            <a:r>
              <a:rPr lang="ar-SA" sz="1100" i="1" err="1"/>
              <a:t>ي</a:t>
            </a:r>
            <a:r>
              <a:rPr lang="en-US" sz="1100" i="1" err="1"/>
              <a:t>جعل</a:t>
            </a:r>
            <a:r>
              <a:rPr lang="en-US" sz="1100" i="1"/>
              <a:t> </a:t>
            </a:r>
            <a:r>
              <a:rPr lang="en-US" sz="1100" i="1" err="1"/>
              <a:t>الأمر</a:t>
            </a:r>
            <a:r>
              <a:rPr lang="en-US" sz="1100" i="1"/>
              <a:t> </a:t>
            </a:r>
            <a:r>
              <a:rPr lang="en-US" sz="1100" i="1" err="1"/>
              <a:t>أكثر</a:t>
            </a:r>
            <a:r>
              <a:rPr lang="en-US" sz="1100" i="1"/>
              <a:t> </a:t>
            </a:r>
            <a:r>
              <a:rPr lang="en-US" sz="1100" i="1" err="1"/>
              <a:t>صعوبة</a:t>
            </a:r>
            <a:r>
              <a:rPr lang="en-US" sz="11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سجل</a:t>
            </a:r>
            <a:r>
              <a:rPr lang="en-US" sz="1100"/>
              <a:t> </a:t>
            </a:r>
            <a:r>
              <a:rPr lang="en-US" sz="1100" err="1"/>
              <a:t>الإجابات</a:t>
            </a:r>
            <a:r>
              <a:rPr lang="en-US" sz="1100"/>
              <a:t>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اللوح</a:t>
            </a:r>
            <a:r>
              <a:rPr lang="en-US" sz="1100"/>
              <a:t> </a:t>
            </a:r>
            <a:r>
              <a:rPr lang="en-US" sz="1100" err="1"/>
              <a:t>الورقي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سيلزم</a:t>
            </a:r>
            <a:r>
              <a:rPr lang="en-US" sz="1100"/>
              <a:t> </a:t>
            </a:r>
            <a:r>
              <a:rPr lang="en-US" sz="1100" err="1"/>
              <a:t>تسجيل</a:t>
            </a:r>
            <a:r>
              <a:rPr lang="en-US" sz="1100"/>
              <a:t> </a:t>
            </a:r>
            <a:r>
              <a:rPr lang="en-US" sz="1100" err="1"/>
              <a:t>الملاحظات</a:t>
            </a:r>
            <a:r>
              <a:rPr lang="en-US" sz="1100"/>
              <a:t> </a:t>
            </a:r>
            <a:r>
              <a:rPr lang="en-US" sz="1100" err="1"/>
              <a:t>وأي</a:t>
            </a:r>
            <a:r>
              <a:rPr lang="en-US" sz="1100"/>
              <a:t> </a:t>
            </a:r>
            <a:r>
              <a:rPr lang="en-US" sz="1100" err="1"/>
              <a:t>مشكلات</a:t>
            </a:r>
            <a:r>
              <a:rPr lang="en-US" sz="1100"/>
              <a:t> </a:t>
            </a:r>
            <a:r>
              <a:rPr lang="en-US" sz="1100" err="1"/>
              <a:t>فنية</a:t>
            </a:r>
            <a:r>
              <a:rPr lang="en-US" sz="1100"/>
              <a:t> </a:t>
            </a:r>
            <a:r>
              <a:rPr lang="en-US" sz="1100" err="1"/>
              <a:t>ومشاركتها</a:t>
            </a:r>
            <a:r>
              <a:rPr lang="en-US" sz="1100"/>
              <a:t> </a:t>
            </a:r>
            <a:r>
              <a:rPr lang="en-US" sz="1100" err="1"/>
              <a:t>مع</a:t>
            </a:r>
            <a:r>
              <a:rPr lang="en-US" sz="1100"/>
              <a:t> </a:t>
            </a:r>
            <a:r>
              <a:rPr lang="en-US" sz="1100" err="1"/>
              <a:t>اللجنة</a:t>
            </a:r>
            <a:r>
              <a:rPr lang="en-US" sz="1100"/>
              <a:t> </a:t>
            </a:r>
            <a:r>
              <a:rPr lang="en-US" sz="1100" err="1"/>
              <a:t>التوجيهية</a:t>
            </a:r>
            <a:r>
              <a:rPr lang="ar-SA" sz="1100"/>
              <a:t> ل</a:t>
            </a:r>
            <a:r>
              <a:rPr lang="ar-SA" sz="11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1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1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100"/>
          </a:p>
          <a:p>
            <a:pPr algn="r" rtl="1"/>
            <a:r>
              <a:rPr lang="ar-SA" sz="1100" b="1"/>
              <a:t>الشرح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التحديات</a:t>
            </a:r>
            <a:r>
              <a:rPr lang="en-US" sz="1100" i="1"/>
              <a:t> </a:t>
            </a:r>
            <a:r>
              <a:rPr lang="en-US" sz="1100" i="1" err="1"/>
              <a:t>المشتركة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من</a:t>
            </a:r>
            <a:r>
              <a:rPr lang="en-US" sz="1100" i="1"/>
              <a:t> </a:t>
            </a:r>
            <a:r>
              <a:rPr lang="en-US" sz="1100" i="1" err="1"/>
              <a:t>الشائع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تنسى</a:t>
            </a:r>
            <a:r>
              <a:rPr lang="en-US" sz="1100" i="1"/>
              <a:t> </a:t>
            </a:r>
            <a:r>
              <a:rPr lang="en-US" sz="1100" i="1" err="1"/>
              <a:t>أنه</a:t>
            </a:r>
            <a:r>
              <a:rPr lang="en-US" sz="1100" i="1"/>
              <a:t> </a:t>
            </a:r>
            <a:r>
              <a:rPr lang="en-US" sz="1100" i="1" err="1"/>
              <a:t>بمجرد</a:t>
            </a:r>
            <a:r>
              <a:rPr lang="en-US" sz="1100" i="1"/>
              <a:t> </a:t>
            </a:r>
            <a:r>
              <a:rPr lang="en-US" sz="1100" i="1" err="1"/>
              <a:t>تحديث</a:t>
            </a:r>
            <a:r>
              <a:rPr lang="en-US" sz="1100" i="1"/>
              <a:t> </a:t>
            </a:r>
            <a:r>
              <a:rPr lang="en-US" sz="1100" i="1" err="1"/>
              <a:t>التقييم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 err="1"/>
              <a:t>عليك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تطلب</a:t>
            </a:r>
            <a:r>
              <a:rPr lang="en-US" sz="1100" i="1"/>
              <a:t> </a:t>
            </a:r>
            <a:r>
              <a:rPr lang="en-US" sz="1100" i="1" err="1"/>
              <a:t>الموافقة</a:t>
            </a:r>
            <a:r>
              <a:rPr lang="en-US" sz="1100" i="1"/>
              <a:t> </a:t>
            </a:r>
            <a:r>
              <a:rPr lang="en-US" sz="1100" i="1" err="1"/>
              <a:t>مرة</a:t>
            </a:r>
            <a:r>
              <a:rPr lang="en-US" sz="1100" i="1"/>
              <a:t> </a:t>
            </a:r>
            <a:r>
              <a:rPr lang="en-US" sz="1100" i="1" err="1"/>
              <a:t>أخرى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غالبًا</a:t>
            </a:r>
            <a:r>
              <a:rPr lang="en-US" sz="1100" i="1"/>
              <a:t> </a:t>
            </a:r>
            <a:r>
              <a:rPr lang="en-US" sz="1100" i="1" err="1"/>
              <a:t>ما</a:t>
            </a:r>
            <a:r>
              <a:rPr lang="en-US" sz="1100" i="1"/>
              <a:t> </a:t>
            </a:r>
            <a:r>
              <a:rPr lang="en-US" sz="1100" i="1" err="1"/>
              <a:t>تكون</a:t>
            </a:r>
            <a:r>
              <a:rPr lang="en-US" sz="1100" i="1"/>
              <a:t> </a:t>
            </a:r>
            <a:r>
              <a:rPr lang="en-US" sz="1100" i="1" err="1"/>
              <a:t>التقييمات</a:t>
            </a:r>
            <a:r>
              <a:rPr lang="en-US" sz="1100" i="1"/>
              <a:t> </a:t>
            </a:r>
            <a:r>
              <a:rPr lang="en-US" sz="1100" i="1" err="1"/>
              <a:t>طويلة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 err="1"/>
              <a:t>وقد</a:t>
            </a:r>
            <a:r>
              <a:rPr lang="en-US" sz="1100" i="1"/>
              <a:t> </a:t>
            </a:r>
            <a:r>
              <a:rPr lang="en-US" sz="1100" i="1" err="1"/>
              <a:t>ننسى</a:t>
            </a:r>
            <a:r>
              <a:rPr lang="ar-SA" sz="1100" i="1"/>
              <a:t> حفظها </a:t>
            </a:r>
            <a:r>
              <a:rPr lang="en-US" sz="1100" i="1" err="1"/>
              <a:t>بينما</a:t>
            </a:r>
            <a:r>
              <a:rPr lang="en-US" sz="1100" i="1"/>
              <a:t> </a:t>
            </a:r>
            <a:r>
              <a:rPr lang="en-US" sz="1100" i="1" err="1"/>
              <a:t>نمضي</a:t>
            </a:r>
            <a:r>
              <a:rPr lang="en-US" sz="1100" i="1"/>
              <a:t> </a:t>
            </a:r>
            <a:r>
              <a:rPr lang="en-US" sz="1100" i="1" err="1"/>
              <a:t>قدمًا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 err="1"/>
              <a:t>فهذا</a:t>
            </a:r>
            <a:r>
              <a:rPr lang="en-US" sz="1100" i="1"/>
              <a:t> </a:t>
            </a:r>
            <a:r>
              <a:rPr lang="en-US" sz="1100" i="1" err="1"/>
              <a:t>أمر</a:t>
            </a:r>
            <a:r>
              <a:rPr lang="en-US" sz="1100" i="1"/>
              <a:t> </a:t>
            </a:r>
            <a:r>
              <a:rPr lang="en-US" sz="1100" i="1" err="1"/>
              <a:t>أساسي</a:t>
            </a:r>
            <a:r>
              <a:rPr lang="en-US" sz="1100" i="1"/>
              <a:t> </a:t>
            </a:r>
            <a:r>
              <a:rPr lang="en-US" sz="1100" i="1" err="1"/>
              <a:t>لنتذكره</a:t>
            </a:r>
            <a:endParaRPr lang="en-US" sz="1100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ماذا</a:t>
            </a:r>
            <a:r>
              <a:rPr lang="en-US" sz="1100" i="1"/>
              <a:t> </a:t>
            </a:r>
            <a:r>
              <a:rPr lang="en-US" sz="1100" i="1" err="1"/>
              <a:t>يمكن</a:t>
            </a:r>
            <a:r>
              <a:rPr lang="en-US" sz="1100" i="1"/>
              <a:t> </a:t>
            </a:r>
            <a:r>
              <a:rPr lang="en-US" sz="1100" i="1" err="1"/>
              <a:t>للمشرف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يفعل</a:t>
            </a:r>
            <a:r>
              <a:rPr lang="en-US" sz="1100" i="1"/>
              <a:t> </a:t>
            </a:r>
            <a:r>
              <a:rPr lang="en-US" sz="1100" i="1" err="1"/>
              <a:t>عندما</a:t>
            </a:r>
            <a:r>
              <a:rPr lang="en-US" sz="1100" i="1"/>
              <a:t> </a:t>
            </a:r>
            <a:r>
              <a:rPr lang="en-US" sz="1100" i="1" err="1"/>
              <a:t>يتأخر</a:t>
            </a:r>
            <a:r>
              <a:rPr lang="en-US" sz="1100" i="1"/>
              <a:t> </a:t>
            </a:r>
            <a:r>
              <a:rPr lang="ar-SA" sz="1100" i="1"/>
              <a:t>بمعرفة 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r>
              <a:rPr lang="en-US" sz="1100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يمكن</a:t>
            </a:r>
            <a:r>
              <a:rPr lang="en-US" sz="1100" i="1"/>
              <a:t> </a:t>
            </a:r>
            <a:r>
              <a:rPr lang="en-US" sz="1100" i="1" err="1"/>
              <a:t>للمشرف</a:t>
            </a:r>
            <a:r>
              <a:rPr lang="en-US" sz="1100" i="1"/>
              <a:t> </a:t>
            </a:r>
            <a:r>
              <a:rPr lang="en-US" sz="1100" i="1" err="1"/>
              <a:t>مراجعة</a:t>
            </a:r>
            <a:r>
              <a:rPr lang="en-US" sz="1100" i="1"/>
              <a:t> </a:t>
            </a:r>
            <a:r>
              <a:rPr lang="ar-SA" sz="1100" i="1"/>
              <a:t>إشارة التأخر</a:t>
            </a:r>
            <a:r>
              <a:rPr lang="en-US" sz="1100" i="1"/>
              <a:t> </a:t>
            </a:r>
            <a:r>
              <a:rPr lang="en-US" sz="1100" i="1" err="1"/>
              <a:t>ودعم</a:t>
            </a:r>
            <a:r>
              <a:rPr lang="en-US" sz="1100" i="1"/>
              <a:t> </a:t>
            </a:r>
            <a:r>
              <a:rPr lang="en-US" sz="1100" i="1" err="1"/>
              <a:t>أخصائي</a:t>
            </a:r>
            <a:r>
              <a:rPr lang="en-US" sz="1100" i="1"/>
              <a:t> </a:t>
            </a:r>
            <a:r>
              <a:rPr lang="en-US" sz="1100" i="1" err="1"/>
              <a:t>الحالة</a:t>
            </a:r>
            <a:r>
              <a:rPr lang="en-US" sz="1100" i="1"/>
              <a:t> </a:t>
            </a:r>
            <a:r>
              <a:rPr lang="en-US" sz="1100" i="1" err="1"/>
              <a:t>في</a:t>
            </a:r>
            <a:r>
              <a:rPr lang="en-US" sz="1100" i="1"/>
              <a:t> </a:t>
            </a:r>
            <a:r>
              <a:rPr lang="en-US" sz="1100" i="1" err="1"/>
              <a:t>معالجة</a:t>
            </a:r>
            <a:r>
              <a:rPr lang="en-US" sz="1100" i="1"/>
              <a:t> </a:t>
            </a:r>
            <a:r>
              <a:rPr lang="ar-SA" sz="1100" i="1"/>
              <a:t>معرفة</a:t>
            </a:r>
            <a:r>
              <a:rPr lang="en-US" sz="1100" i="1"/>
              <a:t> </a:t>
            </a:r>
            <a:r>
              <a:rPr lang="en-US" sz="1100" i="1" err="1"/>
              <a:t>التأخير</a:t>
            </a:r>
            <a:endParaRPr lang="en-US" sz="110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على</a:t>
            </a:r>
            <a:r>
              <a:rPr lang="en-US" sz="1100" i="1"/>
              <a:t> </a:t>
            </a:r>
            <a:r>
              <a:rPr lang="en-US" sz="1100" i="1" err="1"/>
              <a:t>سبيل</a:t>
            </a:r>
            <a:r>
              <a:rPr lang="en-US" sz="1100" i="1"/>
              <a:t> </a:t>
            </a:r>
            <a:r>
              <a:rPr lang="en-US" sz="1100" i="1" err="1"/>
              <a:t>المثال</a:t>
            </a:r>
            <a:r>
              <a:rPr lang="ar-SA" sz="1100" i="1"/>
              <a:t>، </a:t>
            </a:r>
            <a:r>
              <a:rPr lang="en-US" sz="1100" i="1" err="1"/>
              <a:t>إذا</a:t>
            </a:r>
            <a:r>
              <a:rPr lang="en-US" sz="1100" i="1"/>
              <a:t> </a:t>
            </a:r>
            <a:r>
              <a:rPr lang="en-US" sz="1100" i="1" err="1"/>
              <a:t>كانت</a:t>
            </a:r>
            <a:r>
              <a:rPr lang="en-US" sz="1100" i="1"/>
              <a:t> </a:t>
            </a:r>
            <a:r>
              <a:rPr lang="en-US" sz="1100" i="1" err="1"/>
              <a:t>المتابعة</a:t>
            </a:r>
            <a:r>
              <a:rPr lang="en-US" sz="1100" i="1"/>
              <a:t> </a:t>
            </a:r>
            <a:r>
              <a:rPr lang="en-US" sz="1100" i="1" err="1"/>
              <a:t>متأخرة</a:t>
            </a:r>
            <a:r>
              <a:rPr lang="en-US" sz="1100" i="1"/>
              <a:t> </a:t>
            </a:r>
            <a:r>
              <a:rPr lang="ar-SA" sz="1100" i="1"/>
              <a:t>، </a:t>
            </a:r>
            <a:r>
              <a:rPr lang="en-US" sz="1100" i="1" err="1"/>
              <a:t>يمكن</a:t>
            </a:r>
            <a:r>
              <a:rPr lang="en-US" sz="1100" i="1"/>
              <a:t> </a:t>
            </a:r>
            <a:r>
              <a:rPr lang="en-US" sz="1100" i="1" err="1"/>
              <a:t>للمشرف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يطلب</a:t>
            </a:r>
            <a:r>
              <a:rPr lang="en-US" sz="1100" i="1"/>
              <a:t> </a:t>
            </a:r>
            <a:r>
              <a:rPr lang="en-US" sz="1100" i="1" err="1"/>
              <a:t>من</a:t>
            </a:r>
            <a:r>
              <a:rPr lang="en-US" sz="1100" i="1"/>
              <a:t> </a:t>
            </a:r>
            <a:r>
              <a:rPr lang="en-US" sz="1100" i="1" err="1"/>
              <a:t>أخصائي</a:t>
            </a:r>
            <a:r>
              <a:rPr lang="en-US" sz="1100" i="1"/>
              <a:t> </a:t>
            </a:r>
            <a:r>
              <a:rPr lang="en-US" sz="1100" i="1" err="1"/>
              <a:t>ال</a:t>
            </a:r>
            <a:r>
              <a:rPr lang="ar-SA" sz="1100" i="1"/>
              <a:t>حالة</a:t>
            </a:r>
            <a:r>
              <a:rPr lang="en-US" sz="1100" i="1"/>
              <a:t> </a:t>
            </a:r>
            <a:r>
              <a:rPr lang="en-US" sz="1100" i="1" err="1"/>
              <a:t>جدولة</a:t>
            </a:r>
            <a:r>
              <a:rPr lang="en-US" sz="1100" i="1"/>
              <a:t> </a:t>
            </a:r>
            <a:r>
              <a:rPr lang="en-US" sz="1100" i="1" err="1"/>
              <a:t>المتابعة</a:t>
            </a:r>
            <a:r>
              <a:rPr lang="en-US" sz="1100" i="1"/>
              <a:t> </a:t>
            </a:r>
            <a:r>
              <a:rPr lang="en-US" sz="1100" i="1" err="1"/>
              <a:t>خارج</a:t>
            </a:r>
            <a:r>
              <a:rPr lang="en-US" sz="1100" i="1"/>
              <a:t> </a:t>
            </a:r>
            <a:r>
              <a:rPr lang="ar-SA" sz="11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 sz="110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100" b="1" err="1"/>
              <a:t>عمل</a:t>
            </a:r>
            <a:r>
              <a:rPr lang="en-US" sz="1100" b="1"/>
              <a:t> </a:t>
            </a:r>
            <a:r>
              <a:rPr lang="en-US" sz="1100" b="1" err="1"/>
              <a:t>فردي</a:t>
            </a:r>
            <a:r>
              <a:rPr lang="en-US" sz="1100" b="1"/>
              <a:t> (</a:t>
            </a:r>
            <a:r>
              <a:rPr lang="en-US" sz="1100" b="1" err="1"/>
              <a:t>الوقت</a:t>
            </a:r>
            <a:r>
              <a:rPr lang="ar-SA" sz="1100" b="1"/>
              <a:t>: ٥ دقائق)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امنح</a:t>
            </a:r>
            <a:r>
              <a:rPr lang="en-US" sz="1100"/>
              <a:t> </a:t>
            </a:r>
            <a:r>
              <a:rPr lang="en-US" sz="1100" err="1"/>
              <a:t>المشاركين</a:t>
            </a:r>
            <a:r>
              <a:rPr lang="en-US" sz="1100"/>
              <a:t> </a:t>
            </a:r>
            <a:r>
              <a:rPr lang="ar-SA" sz="1100"/>
              <a:t>٥</a:t>
            </a:r>
            <a:r>
              <a:rPr lang="en-US" sz="1100"/>
              <a:t> </a:t>
            </a:r>
            <a:r>
              <a:rPr lang="en-US" sz="1100" err="1"/>
              <a:t>دقائق</a:t>
            </a:r>
            <a:r>
              <a:rPr lang="en-US" sz="1100"/>
              <a:t> </a:t>
            </a:r>
            <a:r>
              <a:rPr lang="en-US" sz="1100" err="1"/>
              <a:t>لتدوين</a:t>
            </a:r>
            <a:r>
              <a:rPr lang="en-US" sz="1100"/>
              <a:t> </a:t>
            </a:r>
            <a:r>
              <a:rPr lang="en-US" sz="1100" err="1"/>
              <a:t>الملاحظات</a:t>
            </a:r>
            <a:r>
              <a:rPr lang="ar-SA" sz="1100"/>
              <a:t> في </a:t>
            </a:r>
            <a:r>
              <a:rPr lang="ar-SA" sz="1100" b="1"/>
              <a:t>ال</a:t>
            </a:r>
            <a:r>
              <a:rPr lang="en-US" sz="1100" b="1" err="1"/>
              <a:t>صفحة</a:t>
            </a:r>
            <a:r>
              <a:rPr lang="ar-SA" sz="1100" b="1"/>
              <a:t> ٣ من دليل العمل</a:t>
            </a:r>
            <a:r>
              <a:rPr lang="en-US" sz="1100" b="1"/>
              <a:t> </a:t>
            </a:r>
            <a:r>
              <a:rPr lang="ar-SA" sz="1100" b="1"/>
              <a:t>:</a:t>
            </a:r>
            <a:r>
              <a:rPr lang="en-US" sz="1100" b="1"/>
              <a:t> </a:t>
            </a:r>
            <a:r>
              <a:rPr lang="en-US" sz="1100" b="1" err="1"/>
              <a:t>خطة</a:t>
            </a:r>
            <a:r>
              <a:rPr lang="en-US" sz="1100" b="1"/>
              <a:t> </a:t>
            </a:r>
            <a:r>
              <a:rPr lang="en-US" sz="1100" b="1" err="1"/>
              <a:t>تكامل</a:t>
            </a:r>
            <a:r>
              <a:rPr lang="ar-SA" sz="1100" b="1"/>
              <a:t> </a:t>
            </a:r>
            <a:r>
              <a:rPr lang="ar-SA" sz="11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1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هل</a:t>
            </a:r>
            <a:r>
              <a:rPr lang="en-US" sz="1100" i="1"/>
              <a:t> </a:t>
            </a:r>
            <a:r>
              <a:rPr lang="en-US" sz="1100" i="1" err="1"/>
              <a:t>هناك</a:t>
            </a:r>
            <a:r>
              <a:rPr lang="en-US" sz="1100" i="1"/>
              <a:t> </a:t>
            </a:r>
            <a:r>
              <a:rPr lang="en-US" sz="1100" i="1" err="1"/>
              <a:t>أي</a:t>
            </a:r>
            <a:r>
              <a:rPr lang="en-US" sz="1100" i="1"/>
              <a:t> </a:t>
            </a:r>
            <a:r>
              <a:rPr lang="en-US" sz="1100" i="1" err="1"/>
              <a:t>أسئلة</a:t>
            </a:r>
            <a:r>
              <a:rPr lang="en-US" sz="1100" i="1"/>
              <a:t> </a:t>
            </a:r>
            <a:r>
              <a:rPr lang="en-US" sz="1100" i="1" err="1"/>
              <a:t>قبل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نواصل</a:t>
            </a:r>
            <a:endParaRPr lang="en-US" sz="1100"/>
          </a:p>
          <a:p>
            <a:pPr marL="0" algn="r" defTabSz="914400" rtl="1" eaLnBrk="1" latinLnBrk="0" hangingPunct="1"/>
            <a:endParaRPr lang="en-US" sz="110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E917CEA-A82A-0014-34A3-7899F4721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314356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تمرين تنشيطي</a:t>
            </a:r>
          </a:p>
          <a:p>
            <a:pPr algn="r" rtl="1"/>
            <a:r>
              <a:rPr lang="ar-SA"/>
              <a:t>يمكن اختيار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لعبة</a:t>
            </a:r>
            <a:r>
              <a:rPr lang="en-US"/>
              <a:t> </a:t>
            </a:r>
            <a:r>
              <a:rPr lang="en-US" err="1"/>
              <a:t>مناسبة</a:t>
            </a:r>
            <a:r>
              <a:rPr lang="en-US"/>
              <a:t> </a:t>
            </a:r>
            <a:r>
              <a:rPr lang="en-US" err="1"/>
              <a:t>لسياقك</a:t>
            </a:r>
            <a:r>
              <a:rPr lang="ar-SA" err="1"/>
              <a:t>م</a:t>
            </a:r>
            <a:r>
              <a:rPr lang="en-US"/>
              <a:t> </a:t>
            </a:r>
            <a:r>
              <a:rPr lang="en-US" err="1"/>
              <a:t>ولكن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كنت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الإلهام</a:t>
            </a:r>
            <a:r>
              <a:rPr lang="ar-SA"/>
              <a:t>، </a:t>
            </a:r>
            <a:r>
              <a:rPr lang="en-US" err="1"/>
              <a:t>فيمكنك</a:t>
            </a:r>
            <a:r>
              <a:rPr lang="en-US"/>
              <a:t> </a:t>
            </a:r>
            <a:r>
              <a:rPr lang="en-US" err="1"/>
              <a:t>العثور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المزيد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الأمثلة</a:t>
            </a:r>
            <a:r>
              <a:rPr lang="ar-SA"/>
              <a:t> على </a:t>
            </a:r>
            <a:r>
              <a:rPr lang="en-US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هذا</a:t>
            </a:r>
            <a:r>
              <a:rPr lang="ar-SA">
                <a:solidFill>
                  <a:srgbClr val="026794"/>
                </a:solidFill>
              </a:rPr>
              <a:t> ال</a:t>
            </a:r>
            <a:r>
              <a:rPr lang="en-US" err="1"/>
              <a:t>موقع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إلكتروني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38E6584-9A75-090F-1595-614D5E678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5969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90478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r>
              <a:rPr lang="en-US" b="1" err="1">
                <a:highlight>
                  <a:schemeClr val="lt1"/>
                </a:highlight>
                <a:ea typeface="Helvetica Neue"/>
                <a:cs typeface="Helvetica Neue"/>
                <a:sym typeface="Helvetica Neue"/>
              </a:rPr>
              <a:t>التكي</a:t>
            </a:r>
            <a:r>
              <a:rPr lang="ar-SA" b="1" err="1">
                <a:highlight>
                  <a:schemeClr val="lt1"/>
                </a:highlight>
                <a:ea typeface="Helvetica Neue"/>
                <a:cs typeface="Helvetica Neue"/>
                <a:sym typeface="Helvetica Neue"/>
              </a:rPr>
              <a:t>ي</a:t>
            </a:r>
            <a:r>
              <a:rPr lang="en-US" b="1" err="1">
                <a:highlight>
                  <a:schemeClr val="lt1"/>
                </a:highlight>
                <a:ea typeface="Helvetica Neue"/>
                <a:cs typeface="Helvetica Neue"/>
                <a:sym typeface="Helvetica Neue"/>
              </a:rPr>
              <a:t>ف</a:t>
            </a:r>
            <a:r>
              <a:rPr lang="en-US" b="1">
                <a:highlight>
                  <a:schemeClr val="lt1"/>
                </a:highlight>
                <a:ea typeface="Helvetica Neue"/>
                <a:cs typeface="Helvetica Neue"/>
                <a:sym typeface="Helvetica Neue"/>
              </a:rPr>
              <a:t> </a:t>
            </a:r>
            <a:r>
              <a:rPr lang="ar-SA" b="1">
                <a:highlight>
                  <a:schemeClr val="lt1"/>
                </a:highlight>
                <a:ea typeface="Helvetica Neue"/>
                <a:cs typeface="Helvetica Neue"/>
                <a:sym typeface="Helvetica Neue"/>
              </a:rPr>
              <a:t>بحسب </a:t>
            </a:r>
            <a:r>
              <a:rPr lang="en-US" b="1" err="1">
                <a:highlight>
                  <a:schemeClr val="lt1"/>
                </a:highlight>
                <a:ea typeface="Helvetica Neue"/>
                <a:cs typeface="Helvetica Neue"/>
                <a:sym typeface="Helvetica Neue"/>
              </a:rPr>
              <a:t>السياق</a:t>
            </a:r>
            <a:endParaRPr lang="en-US" b="1">
              <a:highlight>
                <a:schemeClr val="lt1"/>
              </a:highlight>
              <a:ea typeface="Helvetica Neue"/>
              <a:cs typeface="Helvetica Neue"/>
              <a:sym typeface="Helvetica Neue"/>
            </a:endParaRPr>
          </a:p>
          <a:p>
            <a:pPr marL="185715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err="1">
                <a:highlight>
                  <a:schemeClr val="lt1"/>
                </a:highlight>
              </a:rPr>
              <a:t>تكييف</a:t>
            </a:r>
            <a:r>
              <a:rPr lang="en-US">
                <a:highlight>
                  <a:schemeClr val="lt1"/>
                </a:highlight>
              </a:rPr>
              <a:t> </a:t>
            </a:r>
            <a:r>
              <a:rPr lang="en-US" err="1">
                <a:highlight>
                  <a:schemeClr val="lt1"/>
                </a:highlight>
              </a:rPr>
              <a:t>الشريحة</a:t>
            </a:r>
            <a:r>
              <a:rPr lang="en-US">
                <a:highlight>
                  <a:schemeClr val="lt1"/>
                </a:highlight>
              </a:rPr>
              <a:t> </a:t>
            </a:r>
            <a:r>
              <a:rPr lang="en-US" err="1">
                <a:highlight>
                  <a:schemeClr val="lt1"/>
                </a:highlight>
              </a:rPr>
              <a:t>بناءً</a:t>
            </a:r>
            <a:r>
              <a:rPr lang="en-US">
                <a:highlight>
                  <a:schemeClr val="lt1"/>
                </a:highlight>
              </a:rPr>
              <a:t> </a:t>
            </a:r>
            <a:r>
              <a:rPr lang="en-US" err="1">
                <a:highlight>
                  <a:schemeClr val="lt1"/>
                </a:highlight>
              </a:rPr>
              <a:t>على</a:t>
            </a:r>
            <a:r>
              <a:rPr lang="en-US">
                <a:highlight>
                  <a:schemeClr val="lt1"/>
                </a:highlight>
              </a:rPr>
              <a:t> </a:t>
            </a:r>
            <a:r>
              <a:rPr lang="en-US" err="1">
                <a:highlight>
                  <a:schemeClr val="lt1"/>
                </a:highlight>
              </a:rPr>
              <a:t>عدد</a:t>
            </a:r>
            <a:r>
              <a:rPr lang="en-US">
                <a:highlight>
                  <a:schemeClr val="lt1"/>
                </a:highlight>
              </a:rPr>
              <a:t> </a:t>
            </a:r>
            <a:r>
              <a:rPr lang="en-US" err="1">
                <a:highlight>
                  <a:schemeClr val="lt1"/>
                </a:highlight>
              </a:rPr>
              <a:t>الجلسات</a:t>
            </a:r>
            <a:r>
              <a:rPr lang="en-US">
                <a:highlight>
                  <a:schemeClr val="lt1"/>
                </a:highlight>
              </a:rPr>
              <a:t> </a:t>
            </a:r>
            <a:r>
              <a:rPr lang="en-US" err="1">
                <a:highlight>
                  <a:schemeClr val="lt1"/>
                </a:highlight>
              </a:rPr>
              <a:t>المغطاة</a:t>
            </a:r>
            <a:endParaRPr lang="en-US">
              <a:highlight>
                <a:schemeClr val="lt1"/>
              </a:highlight>
            </a:endParaRPr>
          </a:p>
          <a:p>
            <a:pPr marL="0" marR="0" lvl="0" indent="0" algn="r" defTabSz="990478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</a:t>
            </a:r>
          </a:p>
          <a:p>
            <a:pPr algn="r" rtl="1">
              <a:buClr>
                <a:schemeClr val="dk1"/>
              </a:buClr>
              <a:buSzPts val="1100"/>
            </a:pPr>
            <a:endParaRPr lang="en-US" b="1"/>
          </a:p>
          <a:p>
            <a:pPr algn="r" rtl="1">
              <a:buClr>
                <a:schemeClr val="dk1"/>
              </a:buClr>
              <a:buSzPts val="1100"/>
            </a:pPr>
            <a:r>
              <a:rPr lang="ar-SA" b="1"/>
              <a:t>الشرح</a:t>
            </a:r>
            <a:endParaRPr lang="en-US" b="1"/>
          </a:p>
          <a:p>
            <a:pPr marL="185715" lvl="0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i="1" err="1"/>
              <a:t>سيغطي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التدريب</a:t>
            </a:r>
            <a:r>
              <a:rPr lang="en-US" i="1"/>
              <a:t> X </a:t>
            </a:r>
            <a:r>
              <a:rPr lang="en-US" i="1" err="1"/>
              <a:t>من</a:t>
            </a:r>
            <a:r>
              <a:rPr lang="en-US" i="1"/>
              <a:t> </a:t>
            </a:r>
            <a:r>
              <a:rPr lang="en-US" i="1" err="1"/>
              <a:t>الجلسات</a:t>
            </a:r>
            <a:r>
              <a:rPr lang="en-US" i="1"/>
              <a:t> ...</a:t>
            </a:r>
            <a:endParaRPr lang="en-US" b="0" i="1"/>
          </a:p>
          <a:p>
            <a:pPr marL="185715" indent="-185715" algn="r" rtl="1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0" i="0" err="1"/>
              <a:t>عرض</a:t>
            </a:r>
            <a:r>
              <a:rPr lang="en-US" b="0" i="0"/>
              <a:t> </a:t>
            </a:r>
            <a:r>
              <a:rPr lang="en-US" b="0" i="0" err="1"/>
              <a:t>الشريحة</a:t>
            </a:r>
            <a:endParaRPr lang="en-US" b="0" i="0"/>
          </a:p>
          <a:p>
            <a:pPr marL="0" marR="0" lvl="0" indent="0" algn="r" defTabSz="990478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19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فيديو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دع</a:t>
            </a:r>
            <a:r>
              <a:rPr lang="ar-SA" i="1" dirty="0"/>
              <a:t>و</a:t>
            </a:r>
            <a:r>
              <a:rPr lang="en-US" i="1" dirty="0" err="1"/>
              <a:t>نا</a:t>
            </a:r>
            <a:r>
              <a:rPr lang="en-US" i="1" dirty="0"/>
              <a:t> </a:t>
            </a:r>
            <a:r>
              <a:rPr lang="en-US" i="1" dirty="0" err="1"/>
              <a:t>نشاهد</a:t>
            </a:r>
            <a:r>
              <a:rPr lang="en-US" i="1" dirty="0"/>
              <a:t> </a:t>
            </a:r>
            <a:r>
              <a:rPr lang="en-US" i="1" dirty="0" err="1"/>
              <a:t>مقطع</a:t>
            </a:r>
            <a:r>
              <a:rPr lang="en-US" i="1" dirty="0"/>
              <a:t> </a:t>
            </a:r>
            <a:r>
              <a:rPr lang="en-US" i="1" dirty="0" err="1"/>
              <a:t>فيديو</a:t>
            </a:r>
            <a:r>
              <a:rPr lang="en-US" i="1" dirty="0"/>
              <a:t> </a:t>
            </a:r>
            <a:r>
              <a:rPr lang="en-US" i="1" dirty="0" err="1"/>
              <a:t>حول</a:t>
            </a:r>
            <a:r>
              <a:rPr lang="en-US" i="1" dirty="0"/>
              <a:t> </a:t>
            </a:r>
            <a:r>
              <a:rPr lang="en-US" dirty="0" err="1"/>
              <a:t>خط</a:t>
            </a:r>
            <a:r>
              <a:rPr lang="ar-SA" dirty="0"/>
              <a:t>ة </a:t>
            </a:r>
            <a:r>
              <a:rPr lang="en-US" dirty="0" err="1"/>
              <a:t>الحالة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ك</a:t>
            </a:r>
            <a:r>
              <a:rPr lang="en-US" dirty="0" err="1"/>
              <a:t>بديل</a:t>
            </a:r>
            <a:r>
              <a:rPr lang="en-US" dirty="0"/>
              <a:t>: </a:t>
            </a:r>
            <a:r>
              <a:rPr lang="en-US" dirty="0" err="1"/>
              <a:t>ادعُ</a:t>
            </a:r>
            <a:r>
              <a:rPr lang="en-US" dirty="0"/>
              <a:t> </a:t>
            </a:r>
            <a:r>
              <a:rPr lang="en-US" dirty="0" err="1"/>
              <a:t>شخصًا</a:t>
            </a:r>
            <a:r>
              <a:rPr lang="en-US" dirty="0"/>
              <a:t> </a:t>
            </a:r>
            <a:r>
              <a:rPr lang="en-US" dirty="0" err="1"/>
              <a:t>واحدًا</a:t>
            </a:r>
            <a:r>
              <a:rPr lang="en-US" dirty="0"/>
              <a:t> </a:t>
            </a:r>
            <a:r>
              <a:rPr lang="en-US" dirty="0" err="1"/>
              <a:t>للتطوع</a:t>
            </a:r>
            <a:r>
              <a:rPr lang="en-US" dirty="0"/>
              <a:t> </a:t>
            </a:r>
            <a:r>
              <a:rPr lang="en-US" dirty="0" err="1"/>
              <a:t>لقراءة</a:t>
            </a:r>
            <a:r>
              <a:rPr lang="en-US" dirty="0"/>
              <a:t> </a:t>
            </a:r>
            <a:r>
              <a:rPr lang="en-US" dirty="0" err="1"/>
              <a:t>دراسة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r>
              <a:rPr lang="en-US" dirty="0"/>
              <a:t> </a:t>
            </a:r>
            <a:r>
              <a:rPr lang="ar-SA" dirty="0"/>
              <a:t>في </a:t>
            </a:r>
            <a:r>
              <a:rPr lang="ar-SA" b="1" dirty="0"/>
              <a:t>ال</a:t>
            </a:r>
            <a:r>
              <a:rPr lang="en-US" b="1" dirty="0" err="1"/>
              <a:t>صفحة</a:t>
            </a:r>
            <a:r>
              <a:rPr lang="en-US" b="1" dirty="0"/>
              <a:t> </a:t>
            </a:r>
            <a:r>
              <a:rPr lang="ar-SA" b="1" dirty="0"/>
              <a:t>١٨من دليل العمل</a:t>
            </a:r>
            <a:r>
              <a:rPr lang="en-US" b="1" dirty="0"/>
              <a:t>: </a:t>
            </a:r>
            <a:r>
              <a:rPr lang="en-US" b="1" dirty="0" err="1"/>
              <a:t>دراسة</a:t>
            </a:r>
            <a:r>
              <a:rPr lang="en-US" b="1" dirty="0"/>
              <a:t> </a:t>
            </a:r>
            <a:r>
              <a:rPr lang="ar-SA" b="1" dirty="0"/>
              <a:t>ال</a:t>
            </a:r>
            <a:r>
              <a:rPr lang="en-US" b="1" dirty="0" err="1"/>
              <a:t>حالة</a:t>
            </a:r>
            <a:r>
              <a:rPr lang="en-US" b="1" dirty="0"/>
              <a:t> - </a:t>
            </a:r>
            <a:r>
              <a:rPr lang="en-US" b="1" dirty="0" err="1"/>
              <a:t>الخطوة</a:t>
            </a:r>
            <a:r>
              <a:rPr lang="en-US" b="1" dirty="0"/>
              <a:t> </a:t>
            </a:r>
            <a:r>
              <a:rPr lang="ar-SA" b="1" dirty="0"/>
              <a:t>٣</a:t>
            </a:r>
            <a:endParaRPr lang="en-US" b="1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dirty="0"/>
              <a:t>عرض</a:t>
            </a:r>
            <a:r>
              <a:rPr lang="en-US" dirty="0"/>
              <a:t> </a:t>
            </a:r>
            <a:r>
              <a:rPr lang="en-US" dirty="0" err="1"/>
              <a:t>الفيديو</a:t>
            </a:r>
            <a:r>
              <a:rPr lang="en-US" dirty="0"/>
              <a:t> </a:t>
            </a:r>
            <a:r>
              <a:rPr lang="ar-SA" dirty="0"/>
              <a:t>٣: </a:t>
            </a:r>
            <a:r>
              <a:rPr lang="en-US" dirty="0" err="1"/>
              <a:t>خط</a:t>
            </a:r>
            <a:r>
              <a:rPr lang="ar-SA" dirty="0"/>
              <a:t>ة </a:t>
            </a:r>
            <a:r>
              <a:rPr lang="en-US" dirty="0" err="1"/>
              <a:t>الحالة</a:t>
            </a:r>
            <a:r>
              <a:rPr lang="en-US" dirty="0"/>
              <a:t> </a:t>
            </a:r>
            <a:endParaRPr lang="ar-IQ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IQ" dirty="0"/>
              <a:t>فيديو :  </a:t>
            </a:r>
            <a:r>
              <a:rPr lang="en-BE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https://youtu.be/zHohI-eIQy4</a:t>
            </a:r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12C5E27-0486-506F-C1F3-026904BA5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0668195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جماعية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en-US" b="1"/>
              <a:t>: ١٠ </a:t>
            </a:r>
            <a:r>
              <a:rPr lang="en-US" b="1" err="1"/>
              <a:t>دقائق</a:t>
            </a:r>
            <a:r>
              <a:rPr lang="en-US" b="1"/>
              <a:t>)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err="1"/>
              <a:t>قسّم</a:t>
            </a:r>
            <a:r>
              <a:rPr lang="en-GB"/>
              <a:t> </a:t>
            </a:r>
            <a:r>
              <a:rPr lang="en-GB" err="1"/>
              <a:t>المشاركين</a:t>
            </a:r>
            <a:r>
              <a:rPr lang="en-GB"/>
              <a:t> </a:t>
            </a:r>
            <a:r>
              <a:rPr lang="en-GB" err="1"/>
              <a:t>إلى</a:t>
            </a:r>
            <a:r>
              <a:rPr lang="en-GB"/>
              <a:t> </a:t>
            </a:r>
            <a:r>
              <a:rPr lang="en-GB" err="1"/>
              <a:t>مجموعات</a:t>
            </a:r>
            <a:r>
              <a:rPr lang="en-GB"/>
              <a:t> </a:t>
            </a:r>
            <a:r>
              <a:rPr lang="en-GB" err="1"/>
              <a:t>من</a:t>
            </a:r>
            <a:r>
              <a:rPr lang="en-GB"/>
              <a:t> </a:t>
            </a:r>
            <a:r>
              <a:rPr lang="ar-SA"/>
              <a:t>٣-٥</a:t>
            </a:r>
            <a:r>
              <a:rPr lang="en-GB"/>
              <a:t> </a:t>
            </a:r>
            <a:r>
              <a:rPr lang="en-GB" err="1"/>
              <a:t>أشخاص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</a:t>
            </a:r>
            <a:r>
              <a:rPr lang="ar-SA" err="1"/>
              <a:t>ت</a:t>
            </a:r>
            <a:r>
              <a:rPr lang="en-US" err="1"/>
              <a:t>ناقشون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إغلاق</a:t>
            </a:r>
            <a:r>
              <a:rPr lang="en-US"/>
              <a:t> </a:t>
            </a:r>
            <a:r>
              <a:rPr lang="ar-SA"/>
              <a:t>دليل</a:t>
            </a:r>
            <a:r>
              <a:rPr lang="en-US"/>
              <a:t> </a:t>
            </a:r>
            <a:r>
              <a:rPr lang="en-US" err="1"/>
              <a:t>العمل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</a:t>
            </a:r>
            <a:r>
              <a:rPr lang="ar-SA" err="1"/>
              <a:t>ا</a:t>
            </a:r>
            <a:r>
              <a:rPr lang="en-US" err="1"/>
              <a:t>لمشاركين</a:t>
            </a:r>
            <a:r>
              <a:rPr lang="en-US"/>
              <a:t> ، </a:t>
            </a:r>
            <a:r>
              <a:rPr lang="en-US" err="1"/>
              <a:t>حيث</a:t>
            </a:r>
            <a:r>
              <a:rPr lang="en-US"/>
              <a:t> </a:t>
            </a:r>
            <a:r>
              <a:rPr lang="en-US" err="1"/>
              <a:t>توجد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ب</a:t>
            </a:r>
            <a:r>
              <a:rPr lang="ar-SA"/>
              <a:t>داخله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امنح</a:t>
            </a:r>
            <a:r>
              <a:rPr lang="en-US"/>
              <a:t> </a:t>
            </a:r>
            <a:r>
              <a:rPr lang="en-US" err="1"/>
              <a:t>الوقت</a:t>
            </a:r>
            <a:r>
              <a:rPr lang="en-US"/>
              <a:t> </a:t>
            </a:r>
            <a:r>
              <a:rPr lang="en-US" err="1"/>
              <a:t>لل</a:t>
            </a:r>
            <a:r>
              <a:rPr lang="ar-SA"/>
              <a:t>تقديم (</a:t>
            </a: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en-US"/>
              <a:t> </a:t>
            </a:r>
            <a:r>
              <a:rPr lang="en-US" err="1"/>
              <a:t>تكمل</a:t>
            </a:r>
            <a:r>
              <a:rPr lang="en-US"/>
              <a:t> </a:t>
            </a:r>
            <a:r>
              <a:rPr lang="en-US" err="1"/>
              <a:t>بعضها</a:t>
            </a:r>
            <a:r>
              <a:rPr lang="en-US"/>
              <a:t> </a:t>
            </a:r>
            <a:r>
              <a:rPr lang="en-US" err="1"/>
              <a:t>البعض</a:t>
            </a:r>
            <a:r>
              <a:rPr lang="ar-SA"/>
              <a:t>)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استكمل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أدناه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لماذا</a:t>
            </a:r>
            <a:r>
              <a:rPr lang="en-US" b="1" i="1"/>
              <a:t> </a:t>
            </a:r>
            <a:r>
              <a:rPr lang="en-US" b="1" i="1" err="1"/>
              <a:t>كان</a:t>
            </a:r>
            <a:r>
              <a:rPr lang="en-US" b="1" i="1"/>
              <a:t> </a:t>
            </a:r>
            <a:r>
              <a:rPr lang="en-US" b="1" i="1" err="1"/>
              <a:t>من</a:t>
            </a:r>
            <a:r>
              <a:rPr lang="en-US" b="1" i="1"/>
              <a:t> </a:t>
            </a:r>
            <a:r>
              <a:rPr lang="en-US" b="1" i="1" err="1"/>
              <a:t>المهم</a:t>
            </a:r>
            <a:r>
              <a:rPr lang="en-US" b="1" i="1"/>
              <a:t> </a:t>
            </a:r>
            <a:r>
              <a:rPr lang="en-US" sz="12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لأخصائي</a:t>
            </a:r>
            <a:r>
              <a:rPr lang="ar-SA" sz="12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 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err="1"/>
              <a:t>إشراك</a:t>
            </a:r>
            <a:r>
              <a:rPr lang="en-US" b="1" i="1"/>
              <a:t> </a:t>
            </a:r>
            <a:r>
              <a:rPr lang="en-US" b="1" i="1" err="1"/>
              <a:t>والدة</a:t>
            </a:r>
            <a:r>
              <a:rPr lang="en-US" b="1" i="1"/>
              <a:t> </a:t>
            </a:r>
            <a:r>
              <a:rPr lang="en-US" b="1" i="1" err="1"/>
              <a:t>نادية</a:t>
            </a:r>
            <a:r>
              <a:rPr lang="en-US" b="1" i="1"/>
              <a:t> </a:t>
            </a:r>
            <a:r>
              <a:rPr lang="en-US" b="1" i="1" err="1"/>
              <a:t>في</a:t>
            </a:r>
            <a:r>
              <a:rPr lang="en-US" b="1" i="1"/>
              <a:t> </a:t>
            </a:r>
            <a:r>
              <a:rPr lang="en-US" b="1" i="1" err="1"/>
              <a:t>تطوير</a:t>
            </a:r>
            <a:r>
              <a:rPr lang="en-US" b="1" i="1"/>
              <a:t> </a:t>
            </a:r>
            <a:r>
              <a:rPr lang="en-US" b="1" i="1" err="1"/>
              <a:t>خطة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والدة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(</a:t>
            </a:r>
            <a:r>
              <a:rPr lang="en-US" err="1"/>
              <a:t>ووالدها</a:t>
            </a:r>
            <a:r>
              <a:rPr lang="en-US"/>
              <a:t>) </a:t>
            </a:r>
            <a:r>
              <a:rPr lang="en-US" err="1"/>
              <a:t>هما</a:t>
            </a:r>
            <a:r>
              <a:rPr lang="en-US"/>
              <a:t> </a:t>
            </a:r>
            <a:r>
              <a:rPr lang="en-US" err="1"/>
              <a:t>المسؤولان</a:t>
            </a:r>
            <a:r>
              <a:rPr lang="en-US"/>
              <a:t> </a:t>
            </a:r>
            <a:r>
              <a:rPr lang="en-US" err="1"/>
              <a:t>قانونًا</a:t>
            </a:r>
            <a:r>
              <a:rPr lang="en-US"/>
              <a:t> </a:t>
            </a:r>
            <a:r>
              <a:rPr lang="en-US" err="1"/>
              <a:t>عنها</a:t>
            </a:r>
            <a:r>
              <a:rPr lang="en-US"/>
              <a:t> </a:t>
            </a:r>
            <a:r>
              <a:rPr lang="en-US" err="1"/>
              <a:t>وبالدعم</a:t>
            </a:r>
            <a:r>
              <a:rPr lang="en-US"/>
              <a:t> </a:t>
            </a:r>
            <a:r>
              <a:rPr lang="en-US" err="1"/>
              <a:t>المناسب</a:t>
            </a:r>
            <a:r>
              <a:rPr lang="en-US"/>
              <a:t> </a:t>
            </a:r>
            <a:r>
              <a:rPr lang="en-US" err="1"/>
              <a:t>وبالنظر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تاريخ</a:t>
            </a:r>
            <a:r>
              <a:rPr lang="en-US"/>
              <a:t> </a:t>
            </a:r>
            <a:r>
              <a:rPr lang="en-US" err="1"/>
              <a:t>العائلة</a:t>
            </a:r>
            <a:r>
              <a:rPr lang="en-US"/>
              <a:t> </a:t>
            </a:r>
            <a:r>
              <a:rPr lang="en-US" err="1"/>
              <a:t>فهي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وضع</a:t>
            </a:r>
            <a:r>
              <a:rPr lang="en-US"/>
              <a:t> </a:t>
            </a:r>
            <a:r>
              <a:rPr lang="en-US" err="1"/>
              <a:t>أفضل</a:t>
            </a:r>
            <a:r>
              <a:rPr lang="en-US"/>
              <a:t> </a:t>
            </a:r>
            <a:r>
              <a:rPr lang="en-US" err="1"/>
              <a:t>للحفاظ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سلامتها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والدة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وضع</a:t>
            </a:r>
            <a:r>
              <a:rPr lang="en-US"/>
              <a:t> </a:t>
            </a:r>
            <a:r>
              <a:rPr lang="en-US" err="1"/>
              <a:t>جيد</a:t>
            </a:r>
            <a:r>
              <a:rPr lang="en-US"/>
              <a:t> </a:t>
            </a:r>
            <a:r>
              <a:rPr lang="en-US" err="1"/>
              <a:t>لدعم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والمساعدة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تحقيق</a:t>
            </a:r>
            <a:r>
              <a:rPr lang="en-US"/>
              <a:t> </a:t>
            </a:r>
            <a:r>
              <a:rPr lang="en-US" err="1"/>
              <a:t>خطة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حيث</a:t>
            </a:r>
            <a:r>
              <a:rPr lang="en-US"/>
              <a:t> </a:t>
            </a:r>
            <a:r>
              <a:rPr lang="en-US" err="1"/>
              <a:t>يمكنها</a:t>
            </a:r>
            <a:r>
              <a:rPr lang="en-US"/>
              <a:t> </a:t>
            </a:r>
            <a:r>
              <a:rPr lang="en-US" err="1"/>
              <a:t>التأثير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قرار</a:t>
            </a:r>
            <a:r>
              <a:rPr lang="en-US"/>
              <a:t> </a:t>
            </a:r>
            <a:r>
              <a:rPr lang="en-US" err="1"/>
              <a:t>الأب</a:t>
            </a:r>
            <a:r>
              <a:rPr lang="en-US"/>
              <a:t> </a:t>
            </a:r>
            <a:r>
              <a:rPr lang="en-US" err="1"/>
              <a:t>بشأن</a:t>
            </a:r>
            <a:r>
              <a:rPr lang="en-US"/>
              <a:t> </a:t>
            </a:r>
            <a:r>
              <a:rPr lang="en-US" err="1"/>
              <a:t>زواج</a:t>
            </a:r>
            <a:r>
              <a:rPr lang="en-US"/>
              <a:t> </a:t>
            </a:r>
            <a:r>
              <a:rPr lang="en-US" err="1"/>
              <a:t>نادية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يعد</a:t>
            </a:r>
            <a:r>
              <a:rPr lang="en-US"/>
              <a:t> </a:t>
            </a:r>
            <a:r>
              <a:rPr lang="en-US" err="1"/>
              <a:t>تعاون</a:t>
            </a:r>
            <a:r>
              <a:rPr lang="en-US"/>
              <a:t> </a:t>
            </a:r>
            <a:r>
              <a:rPr lang="en-US" err="1"/>
              <a:t>الوالدين</a:t>
            </a:r>
            <a:r>
              <a:rPr lang="en-US"/>
              <a:t> </a:t>
            </a:r>
            <a:r>
              <a:rPr lang="ar-SA"/>
              <a:t>أساسياً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</a:t>
            </a:r>
            <a:r>
              <a:rPr lang="ar-SA" err="1"/>
              <a:t>ة</a:t>
            </a:r>
            <a:r>
              <a:rPr lang="en-US"/>
              <a:t> </a:t>
            </a:r>
            <a:r>
              <a:rPr lang="en-US" err="1"/>
              <a:t>و</a:t>
            </a:r>
            <a:r>
              <a:rPr lang="ar-SA" err="1"/>
              <a:t>ي</a:t>
            </a:r>
            <a:r>
              <a:rPr lang="en-US" err="1"/>
              <a:t>رتبط</a:t>
            </a:r>
            <a:r>
              <a:rPr lang="en-US"/>
              <a:t> </a:t>
            </a:r>
            <a:r>
              <a:rPr lang="en-US" err="1"/>
              <a:t>رفاه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برفاه</a:t>
            </a:r>
            <a:r>
              <a:rPr lang="en-US"/>
              <a:t> </a:t>
            </a:r>
            <a:r>
              <a:rPr lang="en-US" err="1"/>
              <a:t>الأسرة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ar-SA" b="1"/>
              <a:t>يتبع</a:t>
            </a:r>
            <a:r>
              <a:rPr lang="en-US" b="1">
                <a:sym typeface="Wingdings" panose="05000000000000000000" pitchFamily="2" charset="2"/>
              </a:rPr>
              <a:t></a:t>
            </a:r>
            <a:endParaRPr lang="en-US" b="1"/>
          </a:p>
          <a:p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807C864-552B-37A0-82DA-83057A0CD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461116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ar-SA" b="1"/>
              <a:t>متابعة</a:t>
            </a:r>
            <a:endParaRPr lang="en-US" b="1"/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كيف</a:t>
            </a:r>
            <a:r>
              <a:rPr lang="en-US" b="1" i="1"/>
              <a:t> </a:t>
            </a:r>
            <a:r>
              <a:rPr lang="en-US" b="1" i="1" err="1"/>
              <a:t>تتأكد</a:t>
            </a:r>
            <a:r>
              <a:rPr lang="en-US" b="1" i="1"/>
              <a:t> </a:t>
            </a:r>
            <a:r>
              <a:rPr lang="en-US" b="1" i="1" err="1"/>
              <a:t>حاليًا</a:t>
            </a:r>
            <a:r>
              <a:rPr lang="en-US" b="1" i="1"/>
              <a:t> </a:t>
            </a:r>
            <a:r>
              <a:rPr lang="en-US" b="1" i="1" err="1"/>
              <a:t>من</a:t>
            </a:r>
            <a:r>
              <a:rPr lang="en-US" b="1" i="1"/>
              <a:t> </a:t>
            </a:r>
            <a:r>
              <a:rPr lang="en-US" b="1" i="1" err="1"/>
              <a:t>وجود</a:t>
            </a:r>
            <a:r>
              <a:rPr lang="en-US" b="1" i="1"/>
              <a:t> </a:t>
            </a:r>
            <a:r>
              <a:rPr lang="en-US" b="1" i="1" err="1"/>
              <a:t>شخص</a:t>
            </a:r>
            <a:r>
              <a:rPr lang="en-US" b="1" i="1"/>
              <a:t> </a:t>
            </a:r>
            <a:r>
              <a:rPr lang="en-US" b="1" i="1" err="1"/>
              <a:t>مسؤول</a:t>
            </a:r>
            <a:r>
              <a:rPr lang="en-US" b="1" i="1"/>
              <a:t> </a:t>
            </a:r>
            <a:r>
              <a:rPr lang="en-US" b="1" i="1" err="1"/>
              <a:t>ب</a:t>
            </a:r>
            <a:r>
              <a:rPr lang="ar-SA" b="1" i="1"/>
              <a:t>شكل واضح</a:t>
            </a:r>
            <a:r>
              <a:rPr lang="en-US" b="1" i="1"/>
              <a:t> </a:t>
            </a:r>
            <a:r>
              <a:rPr lang="en-US" b="1" i="1" err="1"/>
              <a:t>وإطار</a:t>
            </a:r>
            <a:r>
              <a:rPr lang="en-US" b="1" i="1"/>
              <a:t> </a:t>
            </a:r>
            <a:r>
              <a:rPr lang="en-US" b="1" i="1" err="1"/>
              <a:t>زمني</a:t>
            </a:r>
            <a:r>
              <a:rPr lang="en-US" b="1" i="1"/>
              <a:t> </a:t>
            </a:r>
            <a:r>
              <a:rPr lang="en-US" b="1" i="1" err="1"/>
              <a:t>لكل</a:t>
            </a:r>
            <a:r>
              <a:rPr lang="en-US" b="1" i="1"/>
              <a:t> </a:t>
            </a:r>
            <a:r>
              <a:rPr lang="en-US" b="1" i="1" err="1"/>
              <a:t>إجراء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إشراك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والوالد</a:t>
            </a:r>
            <a:r>
              <a:rPr lang="en-US"/>
              <a:t> / </a:t>
            </a:r>
            <a:r>
              <a:rPr lang="en-US" err="1"/>
              <a:t>مقدم</a:t>
            </a:r>
            <a:r>
              <a:rPr lang="en-US"/>
              <a:t> </a:t>
            </a:r>
            <a:r>
              <a:rPr lang="en-US" err="1"/>
              <a:t>الرعاية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تطوير</a:t>
            </a:r>
            <a:r>
              <a:rPr lang="en-US"/>
              <a:t> </a:t>
            </a:r>
            <a:r>
              <a:rPr lang="en-US" err="1"/>
              <a:t>خطة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، </a:t>
            </a:r>
            <a:r>
              <a:rPr lang="en-US" err="1"/>
              <a:t>حسب</a:t>
            </a:r>
            <a:r>
              <a:rPr lang="en-US"/>
              <a:t> </a:t>
            </a:r>
            <a:r>
              <a:rPr lang="en-US" err="1"/>
              <a:t>الاقتضاء</a:t>
            </a:r>
            <a:r>
              <a:rPr lang="en-US"/>
              <a:t> </a:t>
            </a:r>
            <a:r>
              <a:rPr lang="en-US" err="1"/>
              <a:t>والتأكد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وجود</a:t>
            </a:r>
            <a:r>
              <a:rPr lang="en-US"/>
              <a:t> </a:t>
            </a:r>
            <a:r>
              <a:rPr lang="en-US" err="1"/>
              <a:t>ت</a:t>
            </a:r>
            <a:r>
              <a:rPr lang="ar-SA" err="1"/>
              <a:t>وا</a:t>
            </a:r>
            <a:r>
              <a:rPr lang="en-US" err="1"/>
              <a:t>صل</a:t>
            </a:r>
            <a:r>
              <a:rPr lang="en-US"/>
              <a:t> </a:t>
            </a:r>
            <a:r>
              <a:rPr lang="en-US" err="1"/>
              <a:t>واضح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أفراد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 </a:t>
            </a:r>
            <a:r>
              <a:rPr lang="en-US" err="1"/>
              <a:t>بشأن</a:t>
            </a:r>
            <a:r>
              <a:rPr lang="en-US"/>
              <a:t> </a:t>
            </a:r>
            <a:r>
              <a:rPr lang="en-US" err="1"/>
              <a:t>تفاصيل</a:t>
            </a:r>
            <a:r>
              <a:rPr lang="en-US"/>
              <a:t> </a:t>
            </a:r>
            <a:r>
              <a:rPr lang="en-US" err="1"/>
              <a:t>الخطة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تعيين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وإطار</a:t>
            </a:r>
            <a:r>
              <a:rPr lang="en-US"/>
              <a:t> </a:t>
            </a:r>
            <a:r>
              <a:rPr lang="en-US" err="1"/>
              <a:t>زمني</a:t>
            </a:r>
            <a:r>
              <a:rPr lang="en-US"/>
              <a:t> </a:t>
            </a:r>
            <a:r>
              <a:rPr lang="en-US" err="1"/>
              <a:t>لكل</a:t>
            </a:r>
            <a:r>
              <a:rPr lang="en-US"/>
              <a:t> </a:t>
            </a:r>
            <a:r>
              <a:rPr lang="en-US" err="1"/>
              <a:t>إجراء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اتخاذه</a:t>
            </a:r>
            <a:r>
              <a:rPr lang="en-US"/>
              <a:t> ، </a:t>
            </a:r>
            <a:r>
              <a:rPr lang="en-US" err="1"/>
              <a:t>سواء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هذا</a:t>
            </a:r>
            <a:r>
              <a:rPr lang="en-US"/>
              <a:t> </a:t>
            </a:r>
            <a:r>
              <a:rPr lang="en-US" err="1"/>
              <a:t>شخصًا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وحدة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أشخاصًا</a:t>
            </a:r>
            <a:r>
              <a:rPr lang="en-US"/>
              <a:t> </a:t>
            </a:r>
            <a:r>
              <a:rPr lang="en-US" err="1"/>
              <a:t>مهمين</a:t>
            </a:r>
            <a:r>
              <a:rPr lang="en-US"/>
              <a:t> </a:t>
            </a:r>
            <a:r>
              <a:rPr lang="en-US" err="1"/>
              <a:t>آخرين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مقدم</a:t>
            </a:r>
            <a:r>
              <a:rPr lang="en-US"/>
              <a:t> </a:t>
            </a:r>
            <a:r>
              <a:rPr lang="en-US" err="1"/>
              <a:t>خدمة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التوثيق</a:t>
            </a:r>
            <a:r>
              <a:rPr lang="en-US"/>
              <a:t> </a:t>
            </a:r>
            <a:r>
              <a:rPr lang="en-US" err="1"/>
              <a:t>مهم</a:t>
            </a:r>
            <a:r>
              <a:rPr lang="en-US"/>
              <a:t> </a:t>
            </a:r>
            <a:r>
              <a:rPr lang="en-US" err="1"/>
              <a:t>أيضًا</a:t>
            </a:r>
            <a:r>
              <a:rPr lang="en-US"/>
              <a:t>: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سبيل</a:t>
            </a:r>
            <a:r>
              <a:rPr lang="en-US"/>
              <a:t> </a:t>
            </a:r>
            <a:r>
              <a:rPr lang="en-US" err="1"/>
              <a:t>المثال</a:t>
            </a:r>
            <a:r>
              <a:rPr lang="ar-SA"/>
              <a:t>،</a:t>
            </a:r>
            <a:r>
              <a:rPr lang="en-US"/>
              <a:t>  </a:t>
            </a:r>
            <a:r>
              <a:rPr lang="en-US" err="1"/>
              <a:t>نموذج</a:t>
            </a:r>
            <a:r>
              <a:rPr lang="en-US"/>
              <a:t> </a:t>
            </a:r>
            <a:r>
              <a:rPr lang="en-US" err="1"/>
              <a:t>خطة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الذي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يوقعه</a:t>
            </a:r>
            <a:r>
              <a:rPr lang="en-US"/>
              <a:t> </a:t>
            </a:r>
            <a:r>
              <a:rPr lang="en-US" err="1"/>
              <a:t>الأشخاص</a:t>
            </a:r>
            <a:r>
              <a:rPr lang="en-US"/>
              <a:t> </a:t>
            </a:r>
            <a:r>
              <a:rPr lang="en-US" err="1"/>
              <a:t>المشاركون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وضع</a:t>
            </a:r>
            <a:r>
              <a:rPr lang="en-US"/>
              <a:t> </a:t>
            </a:r>
            <a:r>
              <a:rPr lang="en-US" err="1"/>
              <a:t>الخطة</a:t>
            </a:r>
            <a:r>
              <a:rPr lang="en-US"/>
              <a:t> </a:t>
            </a:r>
            <a:r>
              <a:rPr lang="en-US" err="1"/>
              <a:t>لضمان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يكون</a:t>
            </a:r>
            <a:r>
              <a:rPr lang="en-US"/>
              <a:t> </a:t>
            </a:r>
            <a:r>
              <a:rPr lang="en-US" err="1"/>
              <a:t>الجميع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دراية</a:t>
            </a:r>
            <a:r>
              <a:rPr lang="en-US"/>
              <a:t> </a:t>
            </a:r>
            <a:r>
              <a:rPr lang="en-US" err="1"/>
              <a:t>بما</a:t>
            </a:r>
            <a:r>
              <a:rPr lang="en-US"/>
              <a:t> </a:t>
            </a:r>
            <a:r>
              <a:rPr lang="en-US" err="1"/>
              <a:t>تمت</a:t>
            </a:r>
            <a:r>
              <a:rPr lang="en-US"/>
              <a:t> </a:t>
            </a:r>
            <a:r>
              <a:rPr lang="en-US" err="1"/>
              <a:t>مناقشته</a:t>
            </a:r>
            <a:r>
              <a:rPr lang="en-US"/>
              <a:t> </a:t>
            </a:r>
            <a:r>
              <a:rPr lang="en-US" err="1"/>
              <a:t>والالتزام</a:t>
            </a:r>
            <a:r>
              <a:rPr lang="en-US"/>
              <a:t> </a:t>
            </a:r>
            <a:r>
              <a:rPr lang="en-US" err="1"/>
              <a:t>به</a:t>
            </a:r>
            <a:r>
              <a:rPr lang="en-US"/>
              <a:t>.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برأيك</a:t>
            </a:r>
            <a:r>
              <a:rPr lang="en-US" b="1" i="1"/>
              <a:t> </a:t>
            </a: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الذي</a:t>
            </a:r>
            <a:r>
              <a:rPr lang="en-US" b="1" i="1"/>
              <a:t> </a:t>
            </a:r>
            <a:r>
              <a:rPr lang="en-US" b="1" i="1" err="1"/>
              <a:t>يجب</a:t>
            </a:r>
            <a:r>
              <a:rPr lang="en-US" b="1" i="1"/>
              <a:t> </a:t>
            </a:r>
            <a:r>
              <a:rPr lang="en-US" b="1" i="1" err="1"/>
              <a:t>تضمينه</a:t>
            </a:r>
            <a:r>
              <a:rPr lang="en-US" b="1" i="1"/>
              <a:t> </a:t>
            </a:r>
            <a:r>
              <a:rPr lang="en-US" b="1" i="1" err="1"/>
              <a:t>في</a:t>
            </a:r>
            <a:r>
              <a:rPr lang="en-US" b="1" i="1"/>
              <a:t> </a:t>
            </a:r>
            <a:r>
              <a:rPr lang="en-US" b="1" i="1" err="1"/>
              <a:t>خطة</a:t>
            </a:r>
            <a:r>
              <a:rPr lang="en-US" b="1" i="1"/>
              <a:t> </a:t>
            </a:r>
            <a:r>
              <a:rPr lang="en-US" b="1" i="1" err="1"/>
              <a:t>حالة</a:t>
            </a:r>
            <a:r>
              <a:rPr lang="en-US" b="1" i="1"/>
              <a:t> </a:t>
            </a:r>
            <a:r>
              <a:rPr lang="en-US" b="1" i="1" err="1"/>
              <a:t>نادية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بإحالة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برنامج</a:t>
            </a:r>
            <a:r>
              <a:rPr lang="en-US"/>
              <a:t> </a:t>
            </a:r>
            <a:r>
              <a:rPr lang="en-US" err="1"/>
              <a:t>النقد</a:t>
            </a:r>
            <a:r>
              <a:rPr lang="en-US"/>
              <a:t> </a:t>
            </a:r>
            <a:r>
              <a:rPr lang="en-US" err="1"/>
              <a:t>وبرنامج</a:t>
            </a:r>
            <a:r>
              <a:rPr lang="en-US"/>
              <a:t> </a:t>
            </a:r>
            <a:r>
              <a:rPr lang="en-US" err="1"/>
              <a:t>كسب</a:t>
            </a:r>
            <a:r>
              <a:rPr lang="en-US"/>
              <a:t> </a:t>
            </a:r>
            <a:r>
              <a:rPr lang="en-US" err="1"/>
              <a:t>العيش</a:t>
            </a:r>
            <a:r>
              <a:rPr lang="en-US"/>
              <a:t> ، </a:t>
            </a: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يوفر</a:t>
            </a:r>
            <a:r>
              <a:rPr lang="en-US"/>
              <a:t> </a:t>
            </a:r>
            <a:r>
              <a:rPr lang="en-US" err="1"/>
              <a:t>النقد</a:t>
            </a:r>
            <a:r>
              <a:rPr lang="en-US"/>
              <a:t> </a:t>
            </a:r>
            <a:r>
              <a:rPr lang="en-US" err="1"/>
              <a:t>الدعم</a:t>
            </a:r>
            <a:r>
              <a:rPr lang="en-US"/>
              <a:t> </a:t>
            </a:r>
            <a:r>
              <a:rPr lang="en-US" err="1"/>
              <a:t>الفوري</a:t>
            </a:r>
            <a:r>
              <a:rPr lang="en-US"/>
              <a:t> </a:t>
            </a:r>
            <a:r>
              <a:rPr lang="en-US" err="1"/>
              <a:t>وسبل</a:t>
            </a:r>
            <a:r>
              <a:rPr lang="en-US"/>
              <a:t> </a:t>
            </a:r>
            <a:r>
              <a:rPr lang="en-US" err="1"/>
              <a:t>العيش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المدى</a:t>
            </a:r>
            <a:r>
              <a:rPr lang="en-US"/>
              <a:t> </a:t>
            </a:r>
            <a:r>
              <a:rPr lang="en-US" err="1"/>
              <a:t>الطويل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توعية</a:t>
            </a:r>
            <a:r>
              <a:rPr lang="en-US"/>
              <a:t> </a:t>
            </a:r>
            <a:r>
              <a:rPr lang="en-US" err="1"/>
              <a:t>الوالدين</a:t>
            </a:r>
            <a:r>
              <a:rPr lang="en-US"/>
              <a:t> </a:t>
            </a:r>
            <a:r>
              <a:rPr lang="en-US" err="1"/>
              <a:t>بمخاطر</a:t>
            </a:r>
            <a:r>
              <a:rPr lang="en-US"/>
              <a:t> </a:t>
            </a:r>
            <a:r>
              <a:rPr lang="en-US" err="1"/>
              <a:t>زواج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وعمالة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وأيضًا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هي</a:t>
            </a:r>
            <a:r>
              <a:rPr lang="en-US"/>
              <a:t> </a:t>
            </a:r>
            <a:r>
              <a:rPr lang="en-US" err="1"/>
              <a:t>فوائد</a:t>
            </a:r>
            <a:r>
              <a:rPr lang="en-US"/>
              <a:t> </a:t>
            </a:r>
            <a:r>
              <a:rPr lang="en-US" err="1"/>
              <a:t>التعليم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المدى</a:t>
            </a:r>
            <a:r>
              <a:rPr lang="en-US"/>
              <a:t> </a:t>
            </a:r>
            <a:r>
              <a:rPr lang="en-US" err="1"/>
              <a:t>الطويل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ناديا</a:t>
            </a:r>
            <a:r>
              <a:rPr lang="en-US"/>
              <a:t> </a:t>
            </a:r>
            <a:r>
              <a:rPr lang="en-US" err="1"/>
              <a:t>لتكون</a:t>
            </a:r>
            <a:r>
              <a:rPr lang="en-US"/>
              <a:t> </a:t>
            </a:r>
            <a:r>
              <a:rPr lang="en-US" err="1"/>
              <a:t>قادرة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العودة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المدرسة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خلال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تحقيق</a:t>
            </a:r>
            <a:r>
              <a:rPr lang="en-US"/>
              <a:t> </a:t>
            </a:r>
            <a:r>
              <a:rPr lang="en-US" err="1"/>
              <a:t>الدخل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المشورة</a:t>
            </a:r>
            <a:r>
              <a:rPr lang="en-US"/>
              <a:t> </a:t>
            </a:r>
            <a:r>
              <a:rPr lang="en-US" err="1"/>
              <a:t>لنادية</a:t>
            </a:r>
            <a:r>
              <a:rPr lang="en-US"/>
              <a:t> </a:t>
            </a:r>
            <a:r>
              <a:rPr lang="en-US" err="1"/>
              <a:t>لتكون</a:t>
            </a:r>
            <a:r>
              <a:rPr lang="en-US"/>
              <a:t> </a:t>
            </a:r>
            <a:r>
              <a:rPr lang="en-US" err="1"/>
              <a:t>قادرة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مواجهة</a:t>
            </a:r>
            <a:r>
              <a:rPr lang="en-US"/>
              <a:t> </a:t>
            </a:r>
            <a:r>
              <a:rPr lang="en-US" err="1"/>
              <a:t>الوضع</a:t>
            </a:r>
            <a:r>
              <a:rPr lang="en-US"/>
              <a:t> </a:t>
            </a:r>
            <a:r>
              <a:rPr lang="en-US" err="1"/>
              <a:t>الحالي</a:t>
            </a:r>
            <a:r>
              <a:rPr lang="en-US"/>
              <a:t> </a:t>
            </a:r>
            <a:r>
              <a:rPr lang="en-US" err="1"/>
              <a:t>والقدرة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التحدث</a:t>
            </a:r>
            <a:r>
              <a:rPr lang="en-US"/>
              <a:t> </a:t>
            </a:r>
            <a:r>
              <a:rPr lang="en-US" err="1"/>
              <a:t>ومعالجة</a:t>
            </a:r>
            <a:r>
              <a:rPr lang="en-US"/>
              <a:t> </a:t>
            </a:r>
            <a:r>
              <a:rPr lang="en-US" err="1"/>
              <a:t>مخاوفها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إحالة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خدمات</a:t>
            </a:r>
            <a:r>
              <a:rPr lang="en-US"/>
              <a:t> </a:t>
            </a:r>
            <a:r>
              <a:rPr lang="en-US" err="1"/>
              <a:t>الصحة</a:t>
            </a:r>
            <a:r>
              <a:rPr lang="en-US"/>
              <a:t> </a:t>
            </a:r>
            <a:r>
              <a:rPr lang="en-US" err="1"/>
              <a:t>النفسية</a:t>
            </a:r>
            <a:r>
              <a:rPr lang="en-US"/>
              <a:t> </a:t>
            </a:r>
            <a:r>
              <a:rPr lang="en-US" err="1"/>
              <a:t>والدعم</a:t>
            </a:r>
            <a:r>
              <a:rPr lang="en-US"/>
              <a:t> </a:t>
            </a:r>
            <a:r>
              <a:rPr lang="en-US" err="1"/>
              <a:t>النفسي</a:t>
            </a:r>
            <a:r>
              <a:rPr lang="en-US"/>
              <a:t> </a:t>
            </a:r>
            <a:r>
              <a:rPr lang="en-US" err="1"/>
              <a:t>الاجتماعي</a:t>
            </a:r>
            <a:r>
              <a:rPr lang="en-US"/>
              <a:t> </a:t>
            </a:r>
            <a:r>
              <a:rPr lang="en-US" err="1"/>
              <a:t>للتعامل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كوابيسها</a:t>
            </a:r>
            <a:r>
              <a:rPr lang="en-US"/>
              <a:t> </a:t>
            </a:r>
            <a:r>
              <a:rPr lang="en-US" err="1"/>
              <a:t>المتكررة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وساطة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للعمل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العلاقة</a:t>
            </a:r>
            <a:r>
              <a:rPr lang="en-US"/>
              <a:t> </a:t>
            </a:r>
            <a:r>
              <a:rPr lang="en-US" err="1"/>
              <a:t>بين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ووالديها</a:t>
            </a:r>
            <a:r>
              <a:rPr lang="en-US"/>
              <a:t> </a:t>
            </a:r>
            <a:r>
              <a:rPr lang="en-US" err="1"/>
              <a:t>والمساعدة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إعادة</a:t>
            </a:r>
            <a:r>
              <a:rPr lang="en-US"/>
              <a:t> </a:t>
            </a:r>
            <a:r>
              <a:rPr lang="en-US" err="1"/>
              <a:t>التوازن</a:t>
            </a:r>
            <a:r>
              <a:rPr lang="en-US"/>
              <a:t> </a:t>
            </a:r>
            <a:r>
              <a:rPr lang="en-US" err="1"/>
              <a:t>والانسجام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.</a:t>
            </a:r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DFF353-70CE-BE71-79E2-FF8119CE1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68859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التك</a:t>
            </a:r>
            <a:r>
              <a:rPr lang="ar-SA" b="1" err="1"/>
              <a:t>ي</a:t>
            </a:r>
            <a:r>
              <a:rPr lang="en-US" b="1" err="1"/>
              <a:t>يف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السياق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تك</a:t>
            </a:r>
            <a:r>
              <a:rPr lang="ar-SA" err="1"/>
              <a:t>ي</a:t>
            </a:r>
            <a:r>
              <a:rPr lang="en-US" err="1"/>
              <a:t>يف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en-US" err="1"/>
              <a:t>المستويات</a:t>
            </a:r>
            <a:r>
              <a:rPr lang="en-US"/>
              <a:t> </a:t>
            </a:r>
            <a:r>
              <a:rPr lang="en-US" err="1"/>
              <a:t>المنخفضة</a:t>
            </a:r>
            <a:r>
              <a:rPr lang="en-US"/>
              <a:t> </a:t>
            </a:r>
            <a:r>
              <a:rPr lang="en-US" err="1"/>
              <a:t>والمتوسطة</a:t>
            </a:r>
            <a:r>
              <a:rPr lang="en-US"/>
              <a:t> </a:t>
            </a:r>
            <a:r>
              <a:rPr lang="en-US" err="1"/>
              <a:t>والعالية</a:t>
            </a:r>
            <a:r>
              <a:rPr lang="en-US"/>
              <a:t> </a:t>
            </a:r>
            <a:r>
              <a:rPr lang="en-US" err="1"/>
              <a:t>مختلفة</a:t>
            </a:r>
            <a:r>
              <a:rPr lang="en-US"/>
              <a:t> </a:t>
            </a:r>
            <a:r>
              <a:rPr lang="en-US" err="1"/>
              <a:t>وفقًا</a:t>
            </a:r>
            <a:r>
              <a:rPr lang="en-US"/>
              <a:t> </a:t>
            </a:r>
            <a:r>
              <a:rPr lang="en-US" err="1"/>
              <a:t>لسياقك</a:t>
            </a:r>
            <a:r>
              <a:rPr lang="ar-SA" err="1"/>
              <a:t>م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0"/>
          </a:p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توجيه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en-US" sz="1200" err="1"/>
              <a:t>إلى</a:t>
            </a:r>
            <a:r>
              <a:rPr lang="ar-SA" sz="1200"/>
              <a:t> </a:t>
            </a:r>
            <a:r>
              <a:rPr lang="ar-SA" sz="1200" b="1" err="1"/>
              <a:t>لل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١٩ من دليل العمل</a:t>
            </a:r>
            <a:r>
              <a:rPr lang="en-US" sz="1200" b="1"/>
              <a:t>: </a:t>
            </a:r>
            <a:r>
              <a:rPr lang="en-US" sz="1200" b="1" err="1"/>
              <a:t>خطة</a:t>
            </a:r>
            <a:r>
              <a:rPr lang="en-US" sz="1200" b="1"/>
              <a:t> </a:t>
            </a:r>
            <a:r>
              <a:rPr lang="en-US" sz="1200" b="1" err="1"/>
              <a:t>الحالة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الاعتبارات</a:t>
            </a:r>
            <a:r>
              <a:rPr lang="en-US" i="1"/>
              <a:t> </a:t>
            </a:r>
            <a:r>
              <a:rPr lang="en-US" i="1" err="1"/>
              <a:t>الرئيسية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نموذج</a:t>
            </a:r>
            <a:endParaRPr lang="en-US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لاحظ</a:t>
            </a:r>
            <a:r>
              <a:rPr lang="en-US" i="1"/>
              <a:t> </a:t>
            </a:r>
            <a:r>
              <a:rPr lang="en-US" i="1" err="1"/>
              <a:t>الروابط</a:t>
            </a:r>
            <a:r>
              <a:rPr lang="en-US" i="1"/>
              <a:t> </a:t>
            </a:r>
            <a:r>
              <a:rPr lang="en-US" i="1" err="1"/>
              <a:t>المحددة</a:t>
            </a:r>
            <a:r>
              <a:rPr lang="en-US" i="1"/>
              <a:t> </a:t>
            </a:r>
            <a:r>
              <a:rPr lang="en-US" i="1" err="1"/>
              <a:t>بين</a:t>
            </a:r>
            <a:r>
              <a:rPr lang="en-US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والنماذج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ar-SA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i="1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451275F-5276-6F6F-BE60-EA224D571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829292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عرض </a:t>
            </a:r>
            <a:r>
              <a:rPr lang="ar-SA" err="1"/>
              <a:t>ا</a:t>
            </a:r>
            <a:r>
              <a:rPr lang="en-US" err="1"/>
              <a:t>لشريحة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03F55C7-EB55-59CE-7582-A0C8D8104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368315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US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مقدمة</a:t>
            </a:r>
            <a:endParaRPr lang="en-US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  <a:r>
              <a:rPr 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العرض</a:t>
            </a:r>
            <a:r>
              <a:rPr 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تجريبي</a:t>
            </a:r>
            <a:r>
              <a:rPr 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سوف</a:t>
            </a:r>
            <a:r>
              <a:rPr 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نعرض</a:t>
            </a:r>
            <a:r>
              <a:rPr 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</a:t>
            </a:r>
            <a:r>
              <a:rPr lang="ar-SA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en-US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  <a:endParaRPr lang="en-US" b="0" i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اع</a:t>
            </a:r>
            <a:r>
              <a:rPr lang="en-US" b="0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b="0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الشريحة</a:t>
            </a:r>
            <a:endParaRPr lang="en-US" b="1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US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US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تجر</a:t>
            </a:r>
            <a:r>
              <a:rPr lang="ar-SA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يب</a:t>
            </a:r>
            <a:endParaRPr lang="en-US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err="1">
                <a:latin typeface="Calibri" panose="020F0502020204030204" pitchFamily="34" charset="0"/>
                <a:cs typeface="Calibri" panose="020F0502020204030204" pitchFamily="34" charset="0"/>
              </a:rPr>
              <a:t>نماذج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err="1"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الإبلاغ و عدم الإبلاغ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endParaRPr lang="ar-S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i="1">
                <a:latin typeface="Calibri" panose="020F0502020204030204" pitchFamily="34" charset="0"/>
                <a:cs typeface="Calibri" panose="020F0502020204030204" pitchFamily="34" charset="0"/>
              </a:rPr>
              <a:t>من الشريحة ٣١ ل ٣٣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عملية الموافقة على خطة الحالة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i="1">
                <a:latin typeface="Calibri" panose="020F0502020204030204" pitchFamily="34" charset="0"/>
                <a:cs typeface="Calibri" panose="020F0502020204030204" pitchFamily="34" charset="0"/>
              </a:rPr>
              <a:t> للشريحة ٧٢ و ٧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التخطيط لتنفيذ خطة الحالة </a:t>
            </a: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(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المهام</a:t>
            </a: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i="1">
                <a:latin typeface="Calibri" panose="020F0502020204030204" pitchFamily="34" charset="0"/>
                <a:cs typeface="Calibri" panose="020F0502020204030204" pitchFamily="34" charset="0"/>
              </a:rPr>
              <a:t>من الشريحة ٢٠ ل ٢٣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التخطيط للمتابعة (المهام)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i="1">
                <a:latin typeface="Calibri" panose="020F0502020204030204" pitchFamily="34" charset="0"/>
                <a:cs typeface="Calibri" panose="020F0502020204030204" pitchFamily="34" charset="0"/>
              </a:rPr>
              <a:t>من الشريحة ٢٠ ل ٢٣و الشريحة ٩٤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كيفية تصفية الحالات التي تم الإبلاغ عنها</a:t>
            </a:r>
            <a:endParaRPr lang="ar-SA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انظر كيفية عرض ال</a:t>
            </a:r>
            <a:r>
              <a:rPr lang="en-US" b="0" err="1">
                <a:latin typeface="Calibri" panose="020F0502020204030204" pitchFamily="34" charset="0"/>
                <a:cs typeface="Calibri" panose="020F0502020204030204" pitchFamily="34" charset="0"/>
              </a:rPr>
              <a:t>شرائح</a:t>
            </a:r>
            <a:r>
              <a:rPr lang="ar-SA" b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i="1">
                <a:latin typeface="Calibri" panose="020F0502020204030204" pitchFamily="34" charset="0"/>
                <a:cs typeface="Calibri" panose="020F0502020204030204" pitchFamily="34" charset="0"/>
              </a:rPr>
              <a:t> الشريحة ٣٤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انظر</a:t>
            </a:r>
            <a:r>
              <a:rPr lang="en-US" err="1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دليل</a:t>
            </a:r>
            <a:r>
              <a:rPr lang="en-US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rgbClr val="02679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المستخدم </a:t>
            </a:r>
            <a:r>
              <a:rPr lang="ar-SA" b="0" u="sng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sz="1200" b="0" i="0" u="sng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u="sng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لمزيد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انظر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التنقل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 بين ال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نماذج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الفرعية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الإبلاغ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والتعيينات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والتحويلات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والإحالات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الموافقات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وتصفح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قوائم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السجلات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التصفية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A492C45-A96E-9FAE-41B9-42B1F5DBE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347859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err="1"/>
              <a:t>عندما</a:t>
            </a:r>
            <a:r>
              <a:rPr lang="en-US" b="0"/>
              <a:t> </a:t>
            </a:r>
            <a:r>
              <a:rPr lang="en-US" b="0" err="1"/>
              <a:t>يعمل</a:t>
            </a:r>
            <a:r>
              <a:rPr lang="en-US" b="0"/>
              <a:t> </a:t>
            </a:r>
            <a:r>
              <a:rPr lang="en-US" b="0" err="1"/>
              <a:t>المشاركون</a:t>
            </a:r>
            <a:r>
              <a:rPr lang="en-US" b="0"/>
              <a:t> ، </a:t>
            </a:r>
            <a:r>
              <a:rPr lang="en-US" b="0" err="1"/>
              <a:t>تحقق</a:t>
            </a:r>
            <a:r>
              <a:rPr lang="en-US" b="0"/>
              <a:t> </a:t>
            </a:r>
            <a:r>
              <a:rPr lang="en-US" b="0" err="1"/>
              <a:t>منهم</a:t>
            </a:r>
            <a:r>
              <a:rPr lang="en-US" b="0"/>
              <a:t> </a:t>
            </a:r>
            <a:r>
              <a:rPr lang="en-US" b="0" err="1"/>
              <a:t>واسأل</a:t>
            </a:r>
            <a:r>
              <a:rPr lang="ar-SA" b="0"/>
              <a:t> عن </a:t>
            </a:r>
            <a:r>
              <a:rPr lang="en-US" err="1"/>
              <a:t>مدى</a:t>
            </a:r>
            <a:r>
              <a:rPr lang="en-US"/>
              <a:t> </a:t>
            </a:r>
            <a:r>
              <a:rPr lang="en-US" err="1"/>
              <a:t>ارتياحهم</a:t>
            </a:r>
            <a:r>
              <a:rPr lang="en-US"/>
              <a:t> </a:t>
            </a:r>
            <a:r>
              <a:rPr lang="en-US" err="1"/>
              <a:t>لاستخدام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واجه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صعوبات</a:t>
            </a:r>
            <a:r>
              <a:rPr lang="en-US"/>
              <a:t> ، </a:t>
            </a:r>
            <a:r>
              <a:rPr lang="en-US" err="1"/>
              <a:t>أظهر</a:t>
            </a:r>
            <a:r>
              <a:rPr lang="en-US"/>
              <a:t> </a:t>
            </a:r>
            <a:r>
              <a:rPr lang="en-US" err="1"/>
              <a:t>له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فعله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الشاشة</a:t>
            </a:r>
            <a:r>
              <a:rPr lang="en-US"/>
              <a:t>.</a:t>
            </a:r>
            <a:endParaRPr lang="en-US" b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عمل</a:t>
            </a:r>
            <a:r>
              <a:rPr lang="ar-SA" b="1"/>
              <a:t> </a:t>
            </a:r>
            <a:r>
              <a:rPr lang="en-US" b="1" err="1"/>
              <a:t>فردي</a:t>
            </a:r>
            <a:r>
              <a:rPr lang="en-US" b="1"/>
              <a:t> </a:t>
            </a:r>
            <a:r>
              <a:rPr lang="ar-SA" b="1"/>
              <a:t>(</a:t>
            </a:r>
            <a:r>
              <a:rPr lang="en-US" b="1" err="1"/>
              <a:t>الوقت</a:t>
            </a:r>
            <a:r>
              <a:rPr lang="ar-SA" b="1"/>
              <a:t>: ٣٥</a:t>
            </a:r>
            <a:r>
              <a:rPr lang="en-US" b="1"/>
              <a:t> </a:t>
            </a:r>
            <a:r>
              <a:rPr lang="en-US" b="1" err="1"/>
              <a:t>دقيقة</a:t>
            </a:r>
            <a:r>
              <a:rPr lang="ar-SA" b="1"/>
              <a:t>) 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حان</a:t>
            </a:r>
            <a:r>
              <a:rPr lang="en-US" i="1"/>
              <a:t> </a:t>
            </a:r>
            <a:r>
              <a:rPr lang="en-US" i="1" err="1"/>
              <a:t>دورك</a:t>
            </a:r>
            <a:r>
              <a:rPr lang="en-US" i="1"/>
              <a:t> </a:t>
            </a:r>
            <a:r>
              <a:rPr lang="en-US" i="1" err="1"/>
              <a:t>للممارسة</a:t>
            </a:r>
            <a:endParaRPr lang="ar-SA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i="1"/>
              <a:t>قم بمراجعة </a:t>
            </a:r>
            <a:r>
              <a:rPr lang="en-US" i="1"/>
              <a:t> </a:t>
            </a:r>
            <a:r>
              <a:rPr lang="ar-SA" b="1" i="1"/>
              <a:t>ال</a:t>
            </a:r>
            <a:r>
              <a:rPr lang="en-US" b="1" i="1" err="1"/>
              <a:t>صفحة</a:t>
            </a:r>
            <a:r>
              <a:rPr lang="en-US" b="1" i="1"/>
              <a:t> </a:t>
            </a:r>
            <a:r>
              <a:rPr lang="ar-SA" b="1" i="1"/>
              <a:t>١٨ من دليل العمل</a:t>
            </a:r>
            <a:r>
              <a:rPr lang="en-US" b="1" i="1"/>
              <a:t>: </a:t>
            </a:r>
            <a:r>
              <a:rPr lang="en-US" b="1" i="1" err="1"/>
              <a:t>دراسة</a:t>
            </a:r>
            <a:r>
              <a:rPr lang="en-US" b="1" i="1"/>
              <a:t> </a:t>
            </a:r>
            <a:r>
              <a:rPr lang="ar-SA" b="1" i="1"/>
              <a:t>ال</a:t>
            </a:r>
            <a:r>
              <a:rPr lang="en-US" b="1" i="1" err="1"/>
              <a:t>حالة</a:t>
            </a:r>
            <a:r>
              <a:rPr lang="en-US" b="1" i="1"/>
              <a:t>– </a:t>
            </a:r>
            <a:r>
              <a:rPr lang="en-US" b="1" i="1" err="1"/>
              <a:t>الخطوة</a:t>
            </a:r>
            <a:r>
              <a:rPr lang="ar-SA" b="1" i="1"/>
              <a:t> ٣ 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قم</a:t>
            </a:r>
            <a:r>
              <a:rPr lang="en-US" i="1"/>
              <a:t>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يلي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للمشرفين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الجزء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التمرين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تجول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الغرفة</a:t>
            </a:r>
            <a:r>
              <a:rPr lang="en-US"/>
              <a:t> </a:t>
            </a:r>
            <a:r>
              <a:rPr lang="en-US" err="1"/>
              <a:t>لمعرفة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الدعم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بصفتك</a:t>
            </a:r>
            <a:r>
              <a:rPr lang="en-US"/>
              <a:t> </a:t>
            </a:r>
            <a:r>
              <a:rPr lang="en-US" err="1"/>
              <a:t>الميسر</a:t>
            </a:r>
            <a:r>
              <a:rPr lang="en-US"/>
              <a:t> ، </a:t>
            </a: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بتسجيل</a:t>
            </a:r>
            <a:r>
              <a:rPr lang="en-US"/>
              <a:t> </a:t>
            </a:r>
            <a:r>
              <a:rPr lang="en-US" err="1"/>
              <a:t>الدخول</a:t>
            </a:r>
            <a:r>
              <a:rPr lang="en-US"/>
              <a:t> </a:t>
            </a:r>
            <a:r>
              <a:rPr lang="en-US" err="1"/>
              <a:t>كمسؤول</a:t>
            </a:r>
            <a:r>
              <a:rPr lang="en-US"/>
              <a:t> </a:t>
            </a: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أكملوا</a:t>
            </a:r>
            <a:r>
              <a:rPr lang="en-US"/>
              <a:t> </a:t>
            </a:r>
            <a:r>
              <a:rPr lang="en-US" err="1"/>
              <a:t>المهمة</a:t>
            </a:r>
            <a:endParaRPr lang="en-US" b="0"/>
          </a:p>
          <a:p>
            <a:endParaRPr lang="en-US" b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B053D77-88A7-A2D5-A13F-F8A933044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328278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إجابات</a:t>
            </a:r>
            <a:r>
              <a:rPr lang="en-US"/>
              <a:t> </a:t>
            </a:r>
            <a:r>
              <a:rPr lang="en-US" err="1"/>
              <a:t>المناقشة</a:t>
            </a:r>
            <a:r>
              <a:rPr lang="en-US"/>
              <a:t> </a:t>
            </a:r>
            <a:r>
              <a:rPr lang="en-US" err="1"/>
              <a:t>العامة</a:t>
            </a:r>
            <a:r>
              <a:rPr lang="en-US"/>
              <a:t> </a:t>
            </a:r>
            <a:r>
              <a:rPr lang="en-US" err="1"/>
              <a:t>علىJamboard</a:t>
            </a:r>
            <a:r>
              <a:rPr lang="en-US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ar-SA" b="1"/>
              <a:t>العرض التجريبي </a:t>
            </a:r>
            <a:r>
              <a:rPr lang="en-US" b="1"/>
              <a:t>)</a:t>
            </a:r>
            <a:r>
              <a:rPr lang="ar-SA" b="1"/>
              <a:t>اختياري)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هناك</a:t>
            </a:r>
            <a:r>
              <a:rPr lang="en-US"/>
              <a:t> </a:t>
            </a:r>
            <a:r>
              <a:rPr lang="en-US" err="1"/>
              <a:t>متسع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الوقت</a:t>
            </a:r>
            <a:r>
              <a:rPr lang="en-US"/>
              <a:t> </a:t>
            </a:r>
            <a:r>
              <a:rPr lang="ar-SA"/>
              <a:t>، </a:t>
            </a:r>
            <a:r>
              <a:rPr lang="ar-SA" err="1"/>
              <a:t>ف</a:t>
            </a:r>
            <a:r>
              <a:rPr lang="en-US" err="1"/>
              <a:t>اطلب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أحد</a:t>
            </a:r>
            <a:r>
              <a:rPr lang="en-US"/>
              <a:t> </a:t>
            </a:r>
            <a:r>
              <a:rPr lang="en-US" err="1"/>
              <a:t>المتطوعين</a:t>
            </a:r>
            <a:r>
              <a:rPr lang="en-US"/>
              <a:t> </a:t>
            </a:r>
            <a:r>
              <a:rPr lang="en-US" err="1"/>
              <a:t>استخدام</a:t>
            </a:r>
            <a:r>
              <a:rPr lang="en-US"/>
              <a:t> </a:t>
            </a:r>
            <a:r>
              <a:rPr lang="en-US" err="1"/>
              <a:t>الكمبيوتر</a:t>
            </a:r>
            <a:r>
              <a:rPr lang="en-US"/>
              <a:t> </a:t>
            </a:r>
            <a:r>
              <a:rPr lang="en-US" err="1"/>
              <a:t>المحمول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بالميسر</a:t>
            </a:r>
            <a:r>
              <a:rPr lang="en-US"/>
              <a:t> </a:t>
            </a:r>
            <a:r>
              <a:rPr lang="en-US" err="1"/>
              <a:t>لإظهار</a:t>
            </a:r>
            <a:r>
              <a:rPr lang="en-US"/>
              <a:t> </a:t>
            </a:r>
            <a:r>
              <a:rPr lang="en-US" err="1"/>
              <a:t>كيف</a:t>
            </a:r>
            <a:r>
              <a:rPr lang="en-US"/>
              <a:t> </a:t>
            </a:r>
            <a:r>
              <a:rPr lang="ar-SA"/>
              <a:t>قاموا</a:t>
            </a:r>
            <a:r>
              <a:rPr lang="en-US"/>
              <a:t> </a:t>
            </a:r>
            <a:r>
              <a:rPr lang="en-US" err="1"/>
              <a:t>بالتمرين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المقدمة</a:t>
            </a:r>
            <a:endParaRPr lang="en-US"/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كيف</a:t>
            </a:r>
            <a:r>
              <a:rPr lang="en-US" i="1"/>
              <a:t> </a:t>
            </a:r>
            <a:r>
              <a:rPr lang="en-US" i="1" err="1"/>
              <a:t>سار</a:t>
            </a:r>
            <a:r>
              <a:rPr lang="en-US" i="1"/>
              <a:t> </a:t>
            </a:r>
            <a:r>
              <a:rPr lang="en-US" i="1" err="1"/>
              <a:t>الأمر</a:t>
            </a:r>
            <a:r>
              <a:rPr lang="en-US" i="1"/>
              <a:t>؟ </a:t>
            </a:r>
            <a:r>
              <a:rPr lang="ar-SA" i="1"/>
              <a:t>هل</a:t>
            </a:r>
            <a:r>
              <a:rPr lang="en-US" i="1"/>
              <a:t> </a:t>
            </a:r>
            <a:r>
              <a:rPr lang="en-US" i="1" err="1"/>
              <a:t>كان</a:t>
            </a:r>
            <a:r>
              <a:rPr lang="en-US" i="1"/>
              <a:t> </a:t>
            </a:r>
            <a:r>
              <a:rPr lang="en-US" i="1" err="1"/>
              <a:t>سهلا</a:t>
            </a:r>
            <a:r>
              <a:rPr lang="en-US" i="1"/>
              <a:t>؟ </a:t>
            </a:r>
            <a:r>
              <a:rPr lang="ar-SA" i="1"/>
              <a:t>هل </a:t>
            </a:r>
            <a:r>
              <a:rPr lang="en-US" i="1" err="1"/>
              <a:t>كان</a:t>
            </a:r>
            <a:r>
              <a:rPr lang="en-US" i="1"/>
              <a:t> </a:t>
            </a:r>
            <a:r>
              <a:rPr lang="en-US" i="1" err="1"/>
              <a:t>صعبا</a:t>
            </a:r>
            <a:r>
              <a:rPr lang="en-US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كيف</a:t>
            </a:r>
            <a:r>
              <a:rPr lang="en-US" i="1"/>
              <a:t> </a:t>
            </a:r>
            <a:r>
              <a:rPr lang="en-US" i="1" err="1"/>
              <a:t>تعتقد</a:t>
            </a:r>
            <a:r>
              <a:rPr lang="en-US" i="1"/>
              <a:t> </a:t>
            </a:r>
            <a:r>
              <a:rPr lang="en-US" i="1" err="1"/>
              <a:t>أن</a:t>
            </a:r>
            <a:r>
              <a:rPr lang="en-US" i="1"/>
              <a:t> </a:t>
            </a:r>
            <a:r>
              <a:rPr lang="en-US" i="1" err="1"/>
              <a:t>هذا</a:t>
            </a:r>
            <a:r>
              <a:rPr lang="en-US" i="1"/>
              <a:t> </a:t>
            </a:r>
            <a:r>
              <a:rPr lang="en-US" i="1" err="1"/>
              <a:t>سيدعم</a:t>
            </a:r>
            <a:r>
              <a:rPr lang="en-US" i="1"/>
              <a:t> </a:t>
            </a:r>
            <a:r>
              <a:rPr lang="en-US" i="1" err="1"/>
              <a:t>عملية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حالتك</a:t>
            </a:r>
            <a:r>
              <a:rPr lang="en-US" i="1"/>
              <a:t>؟ </a:t>
            </a:r>
            <a:r>
              <a:rPr lang="en-US" i="1" err="1"/>
              <a:t>أو</a:t>
            </a:r>
            <a:r>
              <a:rPr lang="en-US" i="1"/>
              <a:t> </a:t>
            </a:r>
            <a:r>
              <a:rPr lang="en-US" i="1" err="1"/>
              <a:t>ربما</a:t>
            </a:r>
            <a:r>
              <a:rPr lang="en-US" i="1"/>
              <a:t> </a:t>
            </a:r>
            <a:r>
              <a:rPr lang="ar-SA" i="1" err="1"/>
              <a:t>ي</a:t>
            </a:r>
            <a:r>
              <a:rPr lang="en-US" i="1" err="1"/>
              <a:t>جعل</a:t>
            </a:r>
            <a:r>
              <a:rPr lang="en-US" i="1"/>
              <a:t> </a:t>
            </a:r>
            <a:r>
              <a:rPr lang="en-US" i="1" err="1"/>
              <a:t>الأمر</a:t>
            </a:r>
            <a:r>
              <a:rPr lang="en-US" i="1"/>
              <a:t> </a:t>
            </a:r>
            <a:r>
              <a:rPr lang="en-US" i="1" err="1"/>
              <a:t>أكثر</a:t>
            </a:r>
            <a:r>
              <a:rPr lang="en-US" i="1"/>
              <a:t> </a:t>
            </a:r>
            <a:r>
              <a:rPr lang="en-US" i="1" err="1"/>
              <a:t>صعوبة</a:t>
            </a:r>
            <a:r>
              <a:rPr lang="en-US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اللوح</a:t>
            </a:r>
            <a:r>
              <a:rPr lang="en-US"/>
              <a:t> </a:t>
            </a:r>
            <a:r>
              <a:rPr lang="en-US" err="1"/>
              <a:t>الورقي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سيلزم</a:t>
            </a:r>
            <a:r>
              <a:rPr lang="en-US"/>
              <a:t> </a:t>
            </a:r>
            <a:r>
              <a:rPr lang="en-US" err="1"/>
              <a:t>تسجيل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وأي</a:t>
            </a:r>
            <a:r>
              <a:rPr lang="en-US"/>
              <a:t> </a:t>
            </a:r>
            <a:r>
              <a:rPr lang="en-US" err="1"/>
              <a:t>مشكلات</a:t>
            </a:r>
            <a:r>
              <a:rPr lang="en-US"/>
              <a:t> </a:t>
            </a:r>
            <a:r>
              <a:rPr lang="ar-SA"/>
              <a:t>تقنية</a:t>
            </a:r>
            <a:r>
              <a:rPr lang="en-US"/>
              <a:t> </a:t>
            </a:r>
            <a:r>
              <a:rPr lang="en-US" err="1"/>
              <a:t>ومشاركتها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اللجنة</a:t>
            </a:r>
            <a:r>
              <a:rPr lang="en-US"/>
              <a:t> </a:t>
            </a:r>
            <a:r>
              <a:rPr lang="en-US" err="1"/>
              <a:t>التوجيهية</a:t>
            </a:r>
            <a:r>
              <a:rPr lang="ar-SA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/>
          </a:p>
          <a:p>
            <a:pPr algn="r" rtl="1"/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1" i="1"/>
              <a:t>شرح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التحديات</a:t>
            </a:r>
            <a:r>
              <a:rPr lang="en-US" i="1"/>
              <a:t> </a:t>
            </a:r>
            <a:r>
              <a:rPr lang="en-US" i="1" err="1"/>
              <a:t>المشتركة</a:t>
            </a:r>
            <a:endParaRPr lang="en-US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قد</a:t>
            </a:r>
            <a:r>
              <a:rPr lang="en-US" i="1"/>
              <a:t> </a:t>
            </a:r>
            <a:r>
              <a:rPr lang="en-US" i="1" err="1"/>
              <a:t>ننسى</a:t>
            </a:r>
            <a:r>
              <a:rPr lang="en-US" i="1"/>
              <a:t> </a:t>
            </a:r>
            <a:r>
              <a:rPr lang="en-US" i="1" err="1"/>
              <a:t>النقر</a:t>
            </a:r>
            <a:r>
              <a:rPr lang="en-US" i="1"/>
              <a:t> </a:t>
            </a:r>
            <a:r>
              <a:rPr lang="en-US" i="1" err="1"/>
              <a:t>فوق</a:t>
            </a:r>
            <a:r>
              <a:rPr lang="en-US" i="1"/>
              <a:t> "</a:t>
            </a:r>
            <a:r>
              <a:rPr lang="en-US" i="1" err="1"/>
              <a:t>تعديل</a:t>
            </a:r>
            <a:r>
              <a:rPr lang="en-US" i="1"/>
              <a:t>" </a:t>
            </a:r>
            <a:endParaRPr lang="ar-SA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قد</a:t>
            </a:r>
            <a:r>
              <a:rPr lang="en-US" sz="1100" i="1"/>
              <a:t> </a:t>
            </a:r>
            <a:r>
              <a:rPr lang="en-US" sz="1100" i="1" err="1"/>
              <a:t>ننسى</a:t>
            </a:r>
            <a:r>
              <a:rPr lang="en-US" sz="1100" i="1"/>
              <a:t> </a:t>
            </a:r>
            <a:r>
              <a:rPr lang="en-US" sz="1150" i="1"/>
              <a:t> </a:t>
            </a:r>
            <a:r>
              <a:rPr lang="en-US" sz="1150" i="1" err="1"/>
              <a:t>النقر</a:t>
            </a:r>
            <a:r>
              <a:rPr lang="en-US" sz="1150" i="1"/>
              <a:t> </a:t>
            </a:r>
            <a:r>
              <a:rPr lang="en-US" sz="1150" i="1" err="1"/>
              <a:t>فوق</a:t>
            </a:r>
            <a:r>
              <a:rPr lang="en-US" sz="1150" i="1"/>
              <a:t> "</a:t>
            </a:r>
            <a:r>
              <a:rPr lang="en-US" sz="1150" i="1" err="1"/>
              <a:t>حفظ</a:t>
            </a:r>
            <a:r>
              <a:rPr lang="en-US" sz="1150" i="1"/>
              <a:t>" </a:t>
            </a:r>
            <a:r>
              <a:rPr lang="en-US" sz="1150" i="1" err="1"/>
              <a:t>بعد</a:t>
            </a:r>
            <a:r>
              <a:rPr lang="en-US" sz="1150" i="1"/>
              <a:t> </a:t>
            </a:r>
            <a:r>
              <a:rPr lang="en-US" sz="1150" i="1" err="1"/>
              <a:t>الانتهاء</a:t>
            </a:r>
            <a:r>
              <a:rPr lang="en-US" sz="1150" i="1"/>
              <a:t> </a:t>
            </a:r>
            <a:r>
              <a:rPr lang="en-US" sz="1150" i="1" err="1"/>
              <a:t>من</a:t>
            </a:r>
            <a:r>
              <a:rPr lang="en-US" sz="1150" i="1"/>
              <a:t> </a:t>
            </a:r>
            <a:r>
              <a:rPr lang="en-US" sz="1150" i="1" err="1"/>
              <a:t>خطة</a:t>
            </a:r>
            <a:r>
              <a:rPr lang="en-US" sz="1150" i="1"/>
              <a:t> </a:t>
            </a:r>
            <a:r>
              <a:rPr lang="en-US" sz="1150" i="1" err="1"/>
              <a:t>الحالة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لا</a:t>
            </a:r>
            <a:r>
              <a:rPr lang="ar-SA" sz="1150" i="1"/>
              <a:t> </a:t>
            </a:r>
            <a:r>
              <a:rPr lang="ar-SA" sz="1150" i="0"/>
              <a:t>نتذكر</a:t>
            </a:r>
            <a:r>
              <a:rPr lang="en-US" sz="1150" i="1"/>
              <a:t> </a:t>
            </a:r>
            <a:r>
              <a:rPr lang="en-US" sz="1150" i="1" err="1"/>
              <a:t>مكان</a:t>
            </a:r>
            <a:r>
              <a:rPr lang="en-US" sz="1150" i="1"/>
              <a:t> </a:t>
            </a:r>
            <a:r>
              <a:rPr lang="en-US" sz="1150" i="1" err="1"/>
              <a:t>الزر</a:t>
            </a:r>
            <a:r>
              <a:rPr lang="en-US" sz="1150" i="1"/>
              <a:t> </a:t>
            </a:r>
            <a:r>
              <a:rPr lang="en-US" sz="1150" i="1" err="1"/>
              <a:t>لطلب</a:t>
            </a:r>
            <a:r>
              <a:rPr lang="en-US" sz="1150" i="1"/>
              <a:t> </a:t>
            </a:r>
            <a:r>
              <a:rPr lang="en-US" sz="1150" i="1" err="1"/>
              <a:t>الموافقة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عدم</a:t>
            </a:r>
            <a:r>
              <a:rPr lang="en-US" sz="1150" i="1"/>
              <a:t> </a:t>
            </a:r>
            <a:r>
              <a:rPr lang="en-US" sz="1150" i="1" err="1"/>
              <a:t>معرفة</a:t>
            </a:r>
            <a:r>
              <a:rPr lang="en-US" sz="1150" i="1"/>
              <a:t> </a:t>
            </a:r>
            <a:r>
              <a:rPr lang="en-US" sz="1150" i="1" err="1"/>
              <a:t>نوع</a:t>
            </a:r>
            <a:r>
              <a:rPr lang="en-US" sz="1150" i="1"/>
              <a:t> </a:t>
            </a:r>
            <a:r>
              <a:rPr lang="en-US" sz="1150" i="1" err="1"/>
              <a:t>الملاحظات</a:t>
            </a:r>
            <a:r>
              <a:rPr lang="en-US" sz="1150" i="1"/>
              <a:t> </a:t>
            </a:r>
            <a:r>
              <a:rPr lang="en-US" sz="1150" i="1" err="1"/>
              <a:t>التي</a:t>
            </a:r>
            <a:r>
              <a:rPr lang="en-US" sz="1150" i="1"/>
              <a:t> </a:t>
            </a:r>
            <a:r>
              <a:rPr lang="en-US" sz="1150" i="1" err="1"/>
              <a:t>يجب</a:t>
            </a:r>
            <a:r>
              <a:rPr lang="en-US" sz="1150" i="1"/>
              <a:t> </a:t>
            </a:r>
            <a:r>
              <a:rPr lang="en-US" sz="1150" i="1" err="1"/>
              <a:t>إدخالها</a:t>
            </a:r>
            <a:r>
              <a:rPr lang="en-US" sz="1150" i="1"/>
              <a:t> </a:t>
            </a:r>
            <a:r>
              <a:rPr lang="en-US" sz="1150" i="1" err="1"/>
              <a:t>في</a:t>
            </a:r>
            <a:r>
              <a:rPr lang="en-US" sz="1150" i="1"/>
              <a:t> </a:t>
            </a:r>
            <a:r>
              <a:rPr lang="en-US" sz="1150" i="1" err="1"/>
              <a:t>سبب</a:t>
            </a:r>
            <a:r>
              <a:rPr lang="en-US" sz="1150" i="1"/>
              <a:t> </a:t>
            </a:r>
            <a:r>
              <a:rPr lang="en-US" sz="1150" i="1" err="1"/>
              <a:t>رفض</a:t>
            </a:r>
            <a:r>
              <a:rPr lang="en-US" sz="1150" i="1"/>
              <a:t> </a:t>
            </a:r>
            <a:r>
              <a:rPr lang="en-US" sz="1150" i="1" err="1"/>
              <a:t>الحالة</a:t>
            </a:r>
            <a:r>
              <a:rPr lang="en-US" sz="1150" i="1"/>
              <a:t> </a:t>
            </a:r>
            <a:r>
              <a:rPr lang="ar-SA" sz="1150" i="1"/>
              <a:t>(</a:t>
            </a:r>
            <a:r>
              <a:rPr lang="en-US" sz="1150" i="1" err="1"/>
              <a:t>أو</a:t>
            </a:r>
            <a:r>
              <a:rPr lang="en-US" sz="1150" i="1"/>
              <a:t> </a:t>
            </a:r>
            <a:r>
              <a:rPr lang="en-US" sz="1150" i="1" err="1"/>
              <a:t>الموافقة</a:t>
            </a:r>
            <a:r>
              <a:rPr lang="en-US" sz="1150" i="1"/>
              <a:t> </a:t>
            </a:r>
            <a:r>
              <a:rPr lang="en-US" sz="1150" i="1" err="1"/>
              <a:t>عليه</a:t>
            </a:r>
            <a:r>
              <a:rPr lang="ar-SA" sz="1150" i="1" err="1"/>
              <a:t>ا</a:t>
            </a:r>
            <a:r>
              <a:rPr lang="ar-SA" sz="1150" i="1"/>
              <a:t> )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غالبًا</a:t>
            </a:r>
            <a:r>
              <a:rPr lang="en-US" sz="1150" i="1"/>
              <a:t> </a:t>
            </a:r>
            <a:r>
              <a:rPr lang="en-US" sz="1150" i="1" err="1"/>
              <a:t>ما</a:t>
            </a:r>
            <a:r>
              <a:rPr lang="en-US" sz="1150" i="1"/>
              <a:t> </a:t>
            </a:r>
            <a:r>
              <a:rPr lang="en-US" sz="1150" i="1" err="1"/>
              <a:t>يتم</a:t>
            </a:r>
            <a:r>
              <a:rPr lang="en-US" sz="1150" i="1"/>
              <a:t> </a:t>
            </a:r>
            <a:r>
              <a:rPr lang="en-US" sz="1150" i="1" err="1"/>
              <a:t>تجميع</a:t>
            </a:r>
            <a:r>
              <a:rPr lang="en-US" sz="1150" i="1"/>
              <a:t> </a:t>
            </a:r>
            <a:r>
              <a:rPr lang="en-US" sz="1150" i="1" err="1"/>
              <a:t>بعض</a:t>
            </a:r>
            <a:r>
              <a:rPr lang="en-US" sz="1150" i="1"/>
              <a:t> </a:t>
            </a:r>
            <a:r>
              <a:rPr lang="en-US" sz="1150" i="1" err="1"/>
              <a:t>الإجراءات</a:t>
            </a:r>
            <a:r>
              <a:rPr lang="en-US" sz="1150" i="1"/>
              <a:t> </a:t>
            </a:r>
            <a:r>
              <a:rPr lang="en-US" sz="1150" i="1" err="1"/>
              <a:t>الواردة</a:t>
            </a:r>
            <a:r>
              <a:rPr lang="en-US" sz="1150" i="1"/>
              <a:t> </a:t>
            </a:r>
            <a:r>
              <a:rPr lang="en-US" sz="1150" i="1" err="1"/>
              <a:t>في</a:t>
            </a:r>
            <a:r>
              <a:rPr lang="en-US" sz="1150" i="1"/>
              <a:t> </a:t>
            </a:r>
            <a:r>
              <a:rPr lang="en-US" sz="1150" i="1" err="1"/>
              <a:t>خطة</a:t>
            </a:r>
            <a:r>
              <a:rPr lang="en-US" sz="1150" i="1"/>
              <a:t> </a:t>
            </a:r>
            <a:r>
              <a:rPr lang="en-US" sz="1150" i="1" err="1"/>
              <a:t>العمل</a:t>
            </a:r>
            <a:r>
              <a:rPr lang="en-US" sz="1150" i="1"/>
              <a:t> </a:t>
            </a:r>
            <a:r>
              <a:rPr lang="en-US" sz="1150" i="1" err="1"/>
              <a:t>بواسطة</a:t>
            </a:r>
            <a:r>
              <a:rPr lang="en-US" sz="1150" i="1"/>
              <a:t> </a:t>
            </a:r>
            <a:r>
              <a:rPr lang="en-US" sz="1150" i="1" err="1"/>
              <a:t>م</a:t>
            </a:r>
            <a:r>
              <a:rPr lang="ar-SA" sz="1150" i="1" err="1"/>
              <a:t>دراء</a:t>
            </a:r>
            <a:r>
              <a:rPr lang="en-US" sz="1150" i="1"/>
              <a:t> </a:t>
            </a:r>
            <a:r>
              <a:rPr lang="en-US" sz="1150" i="1" err="1"/>
              <a:t>الحالة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إذا</a:t>
            </a:r>
            <a:r>
              <a:rPr lang="en-US" sz="1150" i="1"/>
              <a:t> </a:t>
            </a:r>
            <a:r>
              <a:rPr lang="en-US" sz="1150" i="1" err="1"/>
              <a:t>تمت</a:t>
            </a:r>
            <a:r>
              <a:rPr lang="en-US" sz="1150" i="1"/>
              <a:t> </a:t>
            </a:r>
            <a:r>
              <a:rPr lang="en-US" sz="1150" i="1" err="1"/>
              <a:t>الموافقة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خطة</a:t>
            </a:r>
            <a:r>
              <a:rPr lang="en-US" sz="1150" i="1"/>
              <a:t> </a:t>
            </a:r>
            <a:r>
              <a:rPr lang="en-US" sz="1150" i="1" err="1"/>
              <a:t>الحالة</a:t>
            </a:r>
            <a:r>
              <a:rPr lang="en-US" sz="1150" i="1"/>
              <a:t> </a:t>
            </a:r>
            <a:r>
              <a:rPr lang="ar-SA" sz="1150" i="1"/>
              <a:t>مسبقاً</a:t>
            </a:r>
            <a:r>
              <a:rPr lang="en-US" sz="1150" i="1"/>
              <a:t> </a:t>
            </a:r>
            <a:r>
              <a:rPr lang="en-US" sz="1150" i="1" err="1"/>
              <a:t>ولكنها</a:t>
            </a:r>
            <a:r>
              <a:rPr lang="en-US" sz="1150" i="1"/>
              <a:t> </a:t>
            </a:r>
            <a:r>
              <a:rPr lang="en-US" sz="1150" i="1" err="1"/>
              <a:t>بحاجة</a:t>
            </a:r>
            <a:r>
              <a:rPr lang="en-US" sz="1150" i="1"/>
              <a:t> </a:t>
            </a:r>
            <a:r>
              <a:rPr lang="en-US" sz="1150" i="1" err="1"/>
              <a:t>إلى</a:t>
            </a:r>
            <a:r>
              <a:rPr lang="en-US" sz="1150" i="1"/>
              <a:t> </a:t>
            </a:r>
            <a:r>
              <a:rPr lang="en-US" sz="1150" i="1" err="1"/>
              <a:t>التحديث</a:t>
            </a:r>
            <a:r>
              <a:rPr lang="ar-SA" sz="1150" i="1"/>
              <a:t>، </a:t>
            </a:r>
            <a:r>
              <a:rPr lang="en-US" sz="1150" i="1" err="1"/>
              <a:t>فهل</a:t>
            </a:r>
            <a:r>
              <a:rPr lang="en-US" sz="1150" i="1"/>
              <a:t> </a:t>
            </a:r>
            <a:r>
              <a:rPr lang="en-US" sz="1150" i="1" err="1"/>
              <a:t>يلزم</a:t>
            </a:r>
            <a:r>
              <a:rPr lang="en-US" sz="1150" i="1"/>
              <a:t> </a:t>
            </a:r>
            <a:r>
              <a:rPr lang="ar-SA" sz="1150" i="1"/>
              <a:t>إعادة الموافقة عليها</a:t>
            </a:r>
            <a:r>
              <a:rPr lang="en-US" sz="1150" i="1"/>
              <a:t> </a:t>
            </a:r>
            <a:r>
              <a:rPr lang="en-US" sz="1150" i="1" err="1"/>
              <a:t>مرة</a:t>
            </a:r>
            <a:r>
              <a:rPr lang="en-US" sz="1150" i="1"/>
              <a:t> </a:t>
            </a:r>
            <a:r>
              <a:rPr lang="en-US" sz="1150" i="1" err="1"/>
              <a:t>أخرى</a:t>
            </a:r>
            <a:r>
              <a:rPr lang="en-US" sz="1150" i="1"/>
              <a:t>؟ (</a:t>
            </a:r>
            <a:r>
              <a:rPr lang="en-US" sz="1150" i="1" err="1"/>
              <a:t>نعم</a:t>
            </a:r>
            <a:r>
              <a:rPr lang="en-US" sz="1150" i="1"/>
              <a:t>)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200" b="1" err="1"/>
              <a:t>عمل</a:t>
            </a:r>
            <a:r>
              <a:rPr lang="en-US" sz="1200" b="1"/>
              <a:t> </a:t>
            </a:r>
            <a:r>
              <a:rPr lang="en-US" sz="1200" b="1" err="1"/>
              <a:t>فردي</a:t>
            </a:r>
            <a:r>
              <a:rPr lang="en-US" sz="1200" b="1"/>
              <a:t> (</a:t>
            </a:r>
            <a:r>
              <a:rPr lang="en-US" sz="1200" b="1" err="1"/>
              <a:t>الوقت</a:t>
            </a:r>
            <a:r>
              <a:rPr lang="ar-SA" sz="1200" b="1"/>
              <a:t>: ٥ دقائق)</a:t>
            </a:r>
            <a:endParaRPr lang="en-US" sz="12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err="1"/>
              <a:t>امنح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ar-SA" sz="1200"/>
              <a:t>٥</a:t>
            </a:r>
            <a:r>
              <a:rPr lang="en-US" sz="1200"/>
              <a:t> </a:t>
            </a:r>
            <a:r>
              <a:rPr lang="en-US" sz="1200" err="1"/>
              <a:t>دقائق</a:t>
            </a:r>
            <a:r>
              <a:rPr lang="en-US" sz="1200"/>
              <a:t> </a:t>
            </a:r>
            <a:r>
              <a:rPr lang="en-US" sz="1200" err="1"/>
              <a:t>لتدوين</a:t>
            </a:r>
            <a:r>
              <a:rPr lang="en-US" sz="1200"/>
              <a:t> </a:t>
            </a:r>
            <a:r>
              <a:rPr lang="en-US" sz="1200" err="1"/>
              <a:t>الملاحظات</a:t>
            </a:r>
            <a:r>
              <a:rPr lang="ar-SA" sz="1200"/>
              <a:t> في </a:t>
            </a:r>
            <a:r>
              <a:rPr lang="ar-SA" sz="1200" b="1"/>
              <a:t>ال</a:t>
            </a:r>
            <a:r>
              <a:rPr lang="en-US" sz="1200" b="1" err="1"/>
              <a:t>صفحة</a:t>
            </a:r>
            <a:r>
              <a:rPr lang="ar-SA" sz="1200" b="1"/>
              <a:t> ٣ من دليل العمل</a:t>
            </a:r>
            <a:r>
              <a:rPr lang="en-US" sz="1200" b="1"/>
              <a:t> </a:t>
            </a:r>
            <a:r>
              <a:rPr lang="ar-SA" sz="1200" b="1"/>
              <a:t>:</a:t>
            </a:r>
            <a:r>
              <a:rPr lang="en-US" sz="1200" b="1"/>
              <a:t> </a:t>
            </a:r>
            <a:r>
              <a:rPr lang="en-US" sz="1200" b="1" err="1"/>
              <a:t>خطة</a:t>
            </a:r>
            <a:r>
              <a:rPr lang="en-US" sz="1200" b="1"/>
              <a:t> </a:t>
            </a:r>
            <a:r>
              <a:rPr lang="en-US" sz="1200" b="1" err="1"/>
              <a:t>تكامل</a:t>
            </a:r>
            <a:r>
              <a:rPr lang="ar-SA" sz="1200" b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2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هل</a:t>
            </a:r>
            <a:r>
              <a:rPr lang="en-US" sz="1200" i="1"/>
              <a:t> </a:t>
            </a:r>
            <a:r>
              <a:rPr lang="en-US" sz="1200" i="1" err="1"/>
              <a:t>هناك</a:t>
            </a:r>
            <a:r>
              <a:rPr lang="en-US" sz="1200" i="1"/>
              <a:t> </a:t>
            </a:r>
            <a:r>
              <a:rPr lang="en-US" sz="1200" i="1" err="1"/>
              <a:t>أي</a:t>
            </a:r>
            <a:r>
              <a:rPr lang="en-US" sz="1200" i="1"/>
              <a:t> </a:t>
            </a:r>
            <a:r>
              <a:rPr lang="en-US" sz="1200" i="1" err="1"/>
              <a:t>أسئلة</a:t>
            </a:r>
            <a:r>
              <a:rPr lang="en-US" sz="1200" i="1"/>
              <a:t> </a:t>
            </a:r>
            <a:r>
              <a:rPr lang="en-US" sz="1200" i="1" err="1"/>
              <a:t>قبل</a:t>
            </a:r>
            <a:r>
              <a:rPr lang="en-US" sz="1200" i="1"/>
              <a:t> </a:t>
            </a:r>
            <a:r>
              <a:rPr lang="en-US" sz="1200" i="1" err="1"/>
              <a:t>أن</a:t>
            </a:r>
            <a:r>
              <a:rPr lang="en-US" sz="1200" i="1"/>
              <a:t> </a:t>
            </a:r>
            <a:r>
              <a:rPr lang="en-US" sz="1200" i="1" err="1"/>
              <a:t>نواصل</a:t>
            </a:r>
            <a:endParaRPr lang="en-US" sz="1200"/>
          </a:p>
          <a:p>
            <a:pPr marL="0" algn="r" defTabSz="914400" rtl="1" eaLnBrk="1" latinLnBrk="0" hangingPunct="1"/>
            <a:endParaRPr lang="en-US" sz="1150" i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32BB59E-DB90-5869-9959-A3FE32EC1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578313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A277D-9B0A-170E-5E86-62C1DB3E8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9D7E2-EE2A-44D5-3C18-B3C13785D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6622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8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Clr>
                <a:srgbClr val="000000"/>
              </a:buClr>
              <a:buSzPts val="1400"/>
            </a:pPr>
            <a:r>
              <a:rPr lang="en-US" b="1" err="1">
                <a:latin typeface="Calibri" panose="020F0502020204030204" pitchFamily="34" charset="0"/>
                <a:cs typeface="Calibri" panose="020F0502020204030204" pitchFamily="34" charset="0"/>
              </a:rPr>
              <a:t>المقدمة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err="1">
                <a:latin typeface="Calibri" panose="020F0502020204030204" pitchFamily="34" charset="0"/>
                <a:cs typeface="Calibri" panose="020F0502020204030204" pitchFamily="34" charset="0"/>
              </a:rPr>
              <a:t>الوقت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: ١٥ </a:t>
            </a:r>
            <a:r>
              <a:rPr lang="en-US" b="1" err="1">
                <a:latin typeface="Calibri" panose="020F0502020204030204" pitchFamily="34" charset="0"/>
                <a:cs typeface="Calibri" panose="020F0502020204030204" pitchFamily="34" charset="0"/>
              </a:rPr>
              <a:t>دقيقة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85715" lvl="0" indent="-185715" algn="r" rtl="1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نود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إكمال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الاختبار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0" i="1">
                <a:latin typeface="Calibri" panose="020F0502020204030204" pitchFamily="34" charset="0"/>
                <a:cs typeface="Calibri" panose="020F0502020204030204" pitchFamily="34" charset="0"/>
              </a:rPr>
              <a:t>القبلي</a:t>
            </a:r>
            <a:endParaRPr lang="en-US" b="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0" i="1">
                <a:latin typeface="Calibri" panose="020F0502020204030204" pitchFamily="34" charset="0"/>
                <a:cs typeface="Calibri" panose="020F0502020204030204" pitchFamily="34" charset="0"/>
              </a:rPr>
              <a:t>بالفعل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لك</a:t>
            </a:r>
            <a:r>
              <a:rPr lang="ar-SA" b="0" i="1" err="1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لفهم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مجالات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0" i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معرف</a:t>
            </a:r>
            <a:r>
              <a:rPr lang="ar-SA" b="0" i="1" err="1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ar-SA" b="0" i="1">
                <a:latin typeface="Calibri" panose="020F0502020204030204" pitchFamily="34" charset="0"/>
                <a:cs typeface="Calibri" panose="020F0502020204030204" pitchFamily="34" charset="0"/>
              </a:rPr>
              <a:t>  لديكم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تحتاج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تحسين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b="0" i="1">
                <a:latin typeface="Calibri" panose="020F0502020204030204" pitchFamily="34" charset="0"/>
                <a:cs typeface="Calibri" panose="020F0502020204030204" pitchFamily="34" charset="0"/>
              </a:rPr>
              <a:t>رؤية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تغير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نهاية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endParaRPr lang="en-US" b="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أيضًا</a:t>
            </a:r>
            <a:r>
              <a:rPr lang="ar-SA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يساعد</a:t>
            </a:r>
            <a:r>
              <a:rPr lang="ar-SA" b="0" i="1" err="1">
                <a:latin typeface="Calibri" panose="020F0502020204030204" pitchFamily="34" charset="0"/>
                <a:cs typeface="Calibri" panose="020F0502020204030204" pitchFamily="34" charset="0"/>
              </a:rPr>
              <a:t>نا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تحسين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تقديم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كل</a:t>
            </a:r>
            <a:r>
              <a:rPr lang="en-US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err="1">
                <a:latin typeface="Calibri" panose="020F0502020204030204" pitchFamily="34" charset="0"/>
                <a:cs typeface="Calibri" panose="020F0502020204030204" pitchFamily="34" charset="0"/>
              </a:rPr>
              <a:t>مرة</a:t>
            </a:r>
            <a:endParaRPr lang="en-US" b="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rgbClr val="000000"/>
              </a:buClr>
              <a:buSzPts val="1400"/>
            </a:pP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rgbClr val="000000"/>
              </a:buClr>
              <a:buSzPts val="1400"/>
            </a:pPr>
            <a:r>
              <a:rPr lang="en-US" b="1" err="1">
                <a:latin typeface="Calibri" panose="020F0502020204030204" pitchFamily="34" charset="0"/>
                <a:cs typeface="Calibri" panose="020F0502020204030204" pitchFamily="34" charset="0"/>
              </a:rPr>
              <a:t>العمل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err="1">
                <a:latin typeface="Calibri" panose="020F0502020204030204" pitchFamily="34" charset="0"/>
                <a:cs typeface="Calibri" panose="020F0502020204030204" pitchFamily="34" charset="0"/>
              </a:rPr>
              <a:t>الفردي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توزيع نشرة الاختبار القبلي</a:t>
            </a:r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منح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المشاركين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وقت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لإكمال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الاختبار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القبلي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  <a:buSzPts val="1400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3357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62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8185EB-AA37-E6AE-2A2B-73316B094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ar-SA"/>
              <a:t>على </a:t>
            </a:r>
            <a:r>
              <a:rPr lang="en-US" err="1"/>
              <a:t>Jamboard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</a:t>
            </a:r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en-US" b="1"/>
              <a:t>: ١٥ </a:t>
            </a:r>
            <a:r>
              <a:rPr lang="en-US" b="1" err="1"/>
              <a:t>دقيقة</a:t>
            </a:r>
            <a:r>
              <a:rPr lang="ar-SA" b="1"/>
              <a:t>)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ماذا</a:t>
            </a:r>
            <a:r>
              <a:rPr lang="en-US" i="1"/>
              <a:t> </a:t>
            </a:r>
            <a:r>
              <a:rPr lang="en-US" i="1" err="1"/>
              <a:t>ناقشنا</a:t>
            </a:r>
            <a:r>
              <a:rPr lang="en-US" i="1"/>
              <a:t> </a:t>
            </a:r>
            <a:r>
              <a:rPr lang="en-US" i="1" err="1"/>
              <a:t>في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en-US" i="1"/>
              <a:t> </a:t>
            </a:r>
            <a:r>
              <a:rPr lang="ar-SA" i="1"/>
              <a:t>٢</a:t>
            </a:r>
            <a:r>
              <a:rPr lang="en-US" i="1"/>
              <a:t>؟</a:t>
            </a:r>
            <a:r>
              <a:rPr lang="en-US"/>
              <a:t> 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جمع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الواردة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</a:t>
            </a:r>
            <a:r>
              <a:rPr lang="ar-SA"/>
              <a:t>لنماذج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ar-SA"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الغرض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ar-SA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err="1"/>
              <a:t>هو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حالة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نوعية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الضروري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تحصل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موافقة</a:t>
            </a:r>
            <a:r>
              <a:rPr lang="en-US"/>
              <a:t> </a:t>
            </a:r>
            <a:r>
              <a:rPr lang="en-US" err="1"/>
              <a:t>مستنيرة</a:t>
            </a:r>
            <a:r>
              <a:rPr lang="en-US"/>
              <a:t> </a:t>
            </a:r>
            <a:r>
              <a:rPr lang="en-US" err="1"/>
              <a:t>قبل</a:t>
            </a:r>
            <a:r>
              <a:rPr lang="en-US"/>
              <a:t> </a:t>
            </a:r>
            <a:r>
              <a:rPr lang="en-US" err="1"/>
              <a:t>بدء</a:t>
            </a:r>
            <a:r>
              <a:rPr lang="en-US"/>
              <a:t> </a:t>
            </a:r>
            <a:r>
              <a:rPr lang="en-US" err="1"/>
              <a:t>خدمات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، </a:t>
            </a:r>
            <a:r>
              <a:rPr lang="en-US" err="1"/>
              <a:t>قبل</a:t>
            </a:r>
            <a:r>
              <a:rPr lang="en-US"/>
              <a:t> </a:t>
            </a:r>
            <a:r>
              <a:rPr lang="en-US" err="1"/>
              <a:t>الاستماع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قصة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جمع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معلومات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تعد</a:t>
            </a:r>
            <a:r>
              <a:rPr lang="en-US"/>
              <a:t> </a:t>
            </a:r>
            <a:r>
              <a:rPr lang="en-US" err="1"/>
              <a:t>مشاركة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أساسية</a:t>
            </a:r>
            <a:r>
              <a:rPr lang="en-US"/>
              <a:t> </a:t>
            </a:r>
            <a:r>
              <a:rPr lang="en-US" err="1"/>
              <a:t>طوال</a:t>
            </a:r>
            <a:r>
              <a:rPr lang="en-US"/>
              <a:t> </a:t>
            </a:r>
            <a:r>
              <a:rPr lang="en-US" err="1"/>
              <a:t>العملية</a:t>
            </a:r>
            <a:r>
              <a:rPr lang="en-US"/>
              <a:t> ، </a:t>
            </a:r>
            <a:r>
              <a:rPr lang="en-US" err="1"/>
              <a:t>بما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</a:t>
            </a:r>
            <a:r>
              <a:rPr lang="en-US" err="1"/>
              <a:t>عند</a:t>
            </a:r>
            <a:r>
              <a:rPr lang="en-US"/>
              <a:t> </a:t>
            </a:r>
            <a:r>
              <a:rPr lang="en-US" err="1"/>
              <a:t>القيام</a:t>
            </a:r>
            <a:r>
              <a:rPr lang="en-US"/>
              <a:t> </a:t>
            </a:r>
            <a:r>
              <a:rPr lang="en-US" err="1"/>
              <a:t>بخطة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حسب</a:t>
            </a:r>
            <a:r>
              <a:rPr lang="en-US"/>
              <a:t> </a:t>
            </a:r>
            <a:r>
              <a:rPr lang="en-US" err="1"/>
              <a:t>الاقتضاء</a:t>
            </a:r>
            <a:r>
              <a:rPr lang="en-US"/>
              <a:t> ، </a:t>
            </a:r>
            <a:r>
              <a:rPr lang="en-US" err="1"/>
              <a:t>ويمكن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ينعكس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إدخال</a:t>
            </a:r>
            <a:r>
              <a:rPr lang="en-US"/>
              <a:t> </a:t>
            </a:r>
            <a:r>
              <a:rPr lang="en-US" err="1"/>
              <a:t>البيانات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سجل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اللوح</a:t>
            </a:r>
            <a:r>
              <a:rPr lang="en-US"/>
              <a:t> </a:t>
            </a:r>
            <a:r>
              <a:rPr lang="en-US" err="1"/>
              <a:t>الورقي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أضف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نقاط</a:t>
            </a:r>
            <a:r>
              <a:rPr lang="en-US"/>
              <a:t> </a:t>
            </a:r>
            <a:r>
              <a:rPr lang="en-US" err="1"/>
              <a:t>أخرى</a:t>
            </a:r>
            <a:r>
              <a:rPr lang="en-US"/>
              <a:t> </a:t>
            </a:r>
            <a:r>
              <a:rPr lang="en-US" err="1"/>
              <a:t>ظهرت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مناقشاتك</a:t>
            </a:r>
            <a:r>
              <a:rPr lang="ar-SA" err="1"/>
              <a:t>م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051BB70-4068-9C09-678D-4E8CA3053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5594885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FBD27E6-1C46-23AC-BE73-FAC2E1E9C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الشرح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قد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الأجندة بحسب السياق (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أوقات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البدء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والانتهاء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والاستراحات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والغداء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indent="-185715" algn="r" rtl="1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معلومات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"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تدابيرإدارية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الحمامات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لوازم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والغرف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15" lvl="0" indent="-185715" algn="r" rtl="1">
              <a:buFont typeface="Arial" panose="020B0604020202020204" pitchFamily="34" charset="0"/>
              <a:buChar char="•"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هل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هناك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أسئلة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قبل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نواصل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94EC115-74A7-FB9B-8ABB-0872DF5C7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965214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الشرح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مثل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ar-SA" i="1"/>
              <a:t> ٢، في </a:t>
            </a: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الجلسة</a:t>
            </a:r>
            <a:r>
              <a:rPr lang="en-US" i="1"/>
              <a:t> </a:t>
            </a:r>
            <a:r>
              <a:rPr lang="ar-SA" i="1"/>
              <a:t>، </a:t>
            </a:r>
            <a:r>
              <a:rPr lang="en-US" i="1" err="1"/>
              <a:t>سيتمكن</a:t>
            </a:r>
            <a:r>
              <a:rPr lang="en-US" i="1"/>
              <a:t> </a:t>
            </a:r>
            <a:r>
              <a:rPr lang="en-US" i="1" err="1"/>
              <a:t>المشارك</a:t>
            </a:r>
            <a:r>
              <a:rPr lang="ar-SA" i="1" err="1"/>
              <a:t>ي</a:t>
            </a:r>
            <a:r>
              <a:rPr lang="en-US" i="1" err="1"/>
              <a:t>ن</a:t>
            </a:r>
            <a:r>
              <a:rPr lang="en-US" i="1"/>
              <a:t> </a:t>
            </a:r>
            <a:r>
              <a:rPr lang="en-US" i="1" err="1"/>
              <a:t>من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قم بعرض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000000"/>
                </a:solidFill>
                <a:effectLst/>
              </a:rPr>
              <a:t>كما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في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الجلسة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ar-SA" b="0" i="1">
                <a:solidFill>
                  <a:srgbClr val="000000"/>
                </a:solidFill>
                <a:effectLst/>
              </a:rPr>
              <a:t>٢</a:t>
            </a:r>
            <a:endParaRPr lang="en-US" b="0" i="1">
              <a:solidFill>
                <a:srgbClr val="000000"/>
              </a:solidFill>
              <a:effectLst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 i="1">
                <a:solidFill>
                  <a:srgbClr val="000000"/>
                </a:solidFill>
                <a:effectLst/>
              </a:rPr>
              <a:t>ال</a:t>
            </a:r>
            <a:r>
              <a:rPr lang="en-US" b="0" i="1" err="1">
                <a:solidFill>
                  <a:srgbClr val="000000"/>
                </a:solidFill>
                <a:effectLst/>
              </a:rPr>
              <a:t>فيديو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و</a:t>
            </a:r>
            <a:r>
              <a:rPr lang="ar-SA" b="0" i="1">
                <a:solidFill>
                  <a:srgbClr val="000000"/>
                </a:solidFill>
                <a:effectLst/>
              </a:rPr>
              <a:t>ال</a:t>
            </a:r>
            <a:r>
              <a:rPr lang="en-US" b="0" i="1" err="1">
                <a:solidFill>
                  <a:srgbClr val="000000"/>
                </a:solidFill>
                <a:effectLst/>
              </a:rPr>
              <a:t>مناقشة</a:t>
            </a:r>
            <a:endParaRPr lang="en-US" b="0" i="1">
              <a:solidFill>
                <a:srgbClr val="000000"/>
              </a:solidFill>
              <a:effectLst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000000"/>
                </a:solidFill>
                <a:effectLst/>
              </a:rPr>
              <a:t>نظرة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عامة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على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خطوة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ar-SA" b="0" i="1" err="1">
                <a:solidFill>
                  <a:srgbClr val="000000"/>
                </a:solidFill>
                <a:effectLst/>
              </a:rPr>
              <a:t>أدادة</a:t>
            </a:r>
            <a:r>
              <a:rPr lang="ar-SA" b="0" i="1">
                <a:solidFill>
                  <a:srgbClr val="000000"/>
                </a:solidFill>
                <a:effectLst/>
              </a:rPr>
              <a:t> الحالة </a:t>
            </a:r>
            <a:r>
              <a:rPr lang="en-US" b="0" i="1" err="1">
                <a:solidFill>
                  <a:srgbClr val="000000"/>
                </a:solidFill>
                <a:effectLst/>
              </a:rPr>
              <a:t>والرسائل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الرئيسية</a:t>
            </a:r>
            <a:r>
              <a:rPr lang="en-US" b="0" i="1">
                <a:solidFill>
                  <a:srgbClr val="000000"/>
                </a:solidFill>
                <a:effectLst/>
              </a:rPr>
              <a:t> (</a:t>
            </a:r>
            <a:r>
              <a:rPr lang="en-US" b="0" i="1" err="1">
                <a:solidFill>
                  <a:srgbClr val="000000"/>
                </a:solidFill>
                <a:effectLst/>
              </a:rPr>
              <a:t>اختياري</a:t>
            </a:r>
            <a:r>
              <a:rPr lang="en-US" b="0" i="1">
                <a:solidFill>
                  <a:srgbClr val="000000"/>
                </a:solidFill>
                <a:effectLst/>
              </a:rPr>
              <a:t>)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 i="1">
                <a:solidFill>
                  <a:srgbClr val="000000"/>
                </a:solidFill>
                <a:effectLst/>
              </a:rPr>
              <a:t>عرض تجريبي </a:t>
            </a:r>
            <a:r>
              <a:rPr lang="ar-SA" b="0" i="0">
                <a:solidFill>
                  <a:srgbClr val="000000"/>
                </a:solidFill>
                <a:effectLst/>
              </a:rPr>
              <a:t>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SA" sz="1200" b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ظام إدارة المعلومات لحماية الطفل +</a:t>
            </a:r>
            <a:endParaRPr lang="en-US" b="0" i="1">
              <a:solidFill>
                <a:srgbClr val="000000"/>
              </a:solidFill>
              <a:effectLst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200" b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ممارسة نظام إدارة المعلومات لحماية الطفل +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 i="1">
                <a:solidFill>
                  <a:srgbClr val="000000"/>
                </a:solidFill>
                <a:effectLst/>
              </a:rPr>
              <a:t>التعليقات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والمناقشة</a:t>
            </a:r>
            <a:endParaRPr lang="en-US" b="0" i="1">
              <a:solidFill>
                <a:srgbClr val="000000"/>
              </a:solidFill>
              <a:effectLst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000000"/>
                </a:solidFill>
                <a:effectLst/>
              </a:rPr>
              <a:t>هل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هناك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أي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أسئلة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قبل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أن</a:t>
            </a:r>
            <a:r>
              <a:rPr lang="en-US" b="0" i="1">
                <a:solidFill>
                  <a:srgbClr val="000000"/>
                </a:solidFill>
                <a:effectLst/>
              </a:rPr>
              <a:t> </a:t>
            </a:r>
            <a:r>
              <a:rPr lang="en-US" b="0" i="1" err="1">
                <a:solidFill>
                  <a:srgbClr val="000000"/>
                </a:solidFill>
                <a:effectLst/>
              </a:rPr>
              <a:t>نواصل</a:t>
            </a:r>
            <a:r>
              <a:rPr lang="en-US" b="0" i="1">
                <a:solidFill>
                  <a:srgbClr val="000000"/>
                </a:solidFill>
                <a:effectLst/>
              </a:rPr>
              <a:t>؟</a:t>
            </a:r>
            <a:endParaRPr lang="en-US"/>
          </a:p>
          <a:p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94660368-C418-028F-1D59-4C1378615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0580917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فيديو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دع</a:t>
            </a:r>
            <a:r>
              <a:rPr lang="ar-SA" i="1" dirty="0"/>
              <a:t>و</a:t>
            </a:r>
            <a:r>
              <a:rPr lang="en-US" i="1" dirty="0" err="1"/>
              <a:t>نا</a:t>
            </a:r>
            <a:r>
              <a:rPr lang="en-US" i="1" dirty="0"/>
              <a:t> </a:t>
            </a:r>
            <a:r>
              <a:rPr lang="en-US" i="1" dirty="0" err="1"/>
              <a:t>نشاهد</a:t>
            </a:r>
            <a:r>
              <a:rPr lang="en-US" i="1" dirty="0"/>
              <a:t> </a:t>
            </a:r>
            <a:r>
              <a:rPr lang="en-US" i="1" dirty="0" err="1"/>
              <a:t>مقطع</a:t>
            </a:r>
            <a:r>
              <a:rPr lang="en-US" i="1" dirty="0"/>
              <a:t> </a:t>
            </a:r>
            <a:r>
              <a:rPr lang="en-US" i="1" dirty="0" err="1"/>
              <a:t>فيديو</a:t>
            </a:r>
            <a:r>
              <a:rPr lang="en-US" i="1" dirty="0"/>
              <a:t> </a:t>
            </a:r>
            <a:r>
              <a:rPr lang="en-US" i="1" dirty="0" err="1"/>
              <a:t>حول</a:t>
            </a:r>
            <a:r>
              <a:rPr lang="ar-SA" i="1" dirty="0"/>
              <a:t> خطة </a:t>
            </a:r>
            <a:r>
              <a:rPr lang="en-US" i="1" dirty="0" err="1"/>
              <a:t>الحالة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ك</a:t>
            </a:r>
            <a:r>
              <a:rPr lang="en-US" dirty="0" err="1"/>
              <a:t>بديل</a:t>
            </a:r>
            <a:r>
              <a:rPr lang="en-US" dirty="0"/>
              <a:t>: </a:t>
            </a:r>
            <a:r>
              <a:rPr lang="en-US" dirty="0" err="1"/>
              <a:t>ادعُ</a:t>
            </a:r>
            <a:r>
              <a:rPr lang="en-US" dirty="0"/>
              <a:t> </a:t>
            </a:r>
            <a:r>
              <a:rPr lang="en-US" dirty="0" err="1"/>
              <a:t>شخصًا</a:t>
            </a:r>
            <a:r>
              <a:rPr lang="en-US" dirty="0"/>
              <a:t> </a:t>
            </a:r>
            <a:r>
              <a:rPr lang="en-US" dirty="0" err="1"/>
              <a:t>واحدًا</a:t>
            </a:r>
            <a:r>
              <a:rPr lang="en-US" dirty="0"/>
              <a:t> </a:t>
            </a:r>
            <a:r>
              <a:rPr lang="en-US" dirty="0" err="1"/>
              <a:t>للتطوع</a:t>
            </a:r>
            <a:r>
              <a:rPr lang="en-US" dirty="0"/>
              <a:t> </a:t>
            </a:r>
            <a:r>
              <a:rPr lang="en-US" dirty="0" err="1"/>
              <a:t>لقراءة</a:t>
            </a:r>
            <a:r>
              <a:rPr lang="en-US" dirty="0"/>
              <a:t> </a:t>
            </a:r>
            <a:r>
              <a:rPr lang="en-US" dirty="0" err="1"/>
              <a:t>دراسة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US" b="1" dirty="0" err="1"/>
              <a:t>صفحة</a:t>
            </a:r>
            <a:r>
              <a:rPr lang="en-US" b="1" dirty="0"/>
              <a:t> </a:t>
            </a:r>
            <a:r>
              <a:rPr lang="ar-SA" b="1" dirty="0"/>
              <a:t> ٢٢ من دليل العمل</a:t>
            </a:r>
            <a:r>
              <a:rPr lang="en-US" b="1" dirty="0"/>
              <a:t>: </a:t>
            </a:r>
            <a:r>
              <a:rPr lang="en-US" b="1" dirty="0" err="1"/>
              <a:t>دراسة</a:t>
            </a:r>
            <a:r>
              <a:rPr lang="en-US" b="1" dirty="0"/>
              <a:t> </a:t>
            </a:r>
            <a:r>
              <a:rPr lang="ar-SA" b="1" dirty="0"/>
              <a:t>ال</a:t>
            </a:r>
            <a:r>
              <a:rPr lang="en-US" b="1" dirty="0" err="1"/>
              <a:t>حالة</a:t>
            </a:r>
            <a:r>
              <a:rPr lang="en-US" b="1" dirty="0"/>
              <a:t> - </a:t>
            </a:r>
            <a:r>
              <a:rPr lang="en-US" b="1" dirty="0" err="1"/>
              <a:t>الخطوة</a:t>
            </a:r>
            <a:r>
              <a:rPr lang="en-US" b="1" dirty="0"/>
              <a:t> </a:t>
            </a:r>
            <a:r>
              <a:rPr lang="ar-SA" b="1" dirty="0"/>
              <a:t>٤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قم ب</a:t>
            </a:r>
            <a:r>
              <a:rPr lang="en-US" dirty="0" err="1"/>
              <a:t>عرض</a:t>
            </a:r>
            <a:r>
              <a:rPr lang="ar-SA" dirty="0"/>
              <a:t> </a:t>
            </a:r>
            <a:r>
              <a:rPr lang="en-US" dirty="0" err="1">
                <a:hlinkClick r:id="rId3"/>
              </a:rPr>
              <a:t>فيديو</a:t>
            </a:r>
            <a:r>
              <a:rPr lang="en-US" dirty="0">
                <a:hlinkClick r:id="rId3"/>
              </a:rPr>
              <a:t> </a:t>
            </a:r>
            <a:r>
              <a:rPr lang="ar-SA" dirty="0">
                <a:hlinkClick r:id="rId3"/>
              </a:rPr>
              <a:t>٤</a:t>
            </a:r>
            <a:r>
              <a:rPr lang="en-US" dirty="0">
                <a:hlinkClick r:id="rId3"/>
              </a:rPr>
              <a:t>: </a:t>
            </a:r>
            <a:r>
              <a:rPr lang="en-US" dirty="0" err="1">
                <a:hlinkClick r:id="rId3"/>
              </a:rPr>
              <a:t>تنفيذ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خطة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الحالة</a:t>
            </a:r>
            <a:endParaRPr lang="ar-IQ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IQ" dirty="0"/>
              <a:t>فيديو  :  </a:t>
            </a:r>
            <a:r>
              <a:rPr lang="en-BE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https://youtu.be/AeuqXmQ3Ec8</a:t>
            </a:r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9A0048D-BB55-A4F9-B04A-130480E5D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709408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جماعية</a:t>
            </a:r>
            <a:r>
              <a:rPr lang="en-US" b="1"/>
              <a:t> (</a:t>
            </a:r>
            <a:r>
              <a:rPr lang="en-US" b="1" err="1"/>
              <a:t>الوقت</a:t>
            </a:r>
            <a:r>
              <a:rPr lang="en-US" b="1"/>
              <a:t>: ١٠ </a:t>
            </a:r>
            <a:r>
              <a:rPr lang="en-US" b="1" err="1"/>
              <a:t>دقائق</a:t>
            </a:r>
            <a:r>
              <a:rPr lang="en-US" b="1"/>
              <a:t>)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err="1"/>
              <a:t>قسّم</a:t>
            </a:r>
            <a:r>
              <a:rPr lang="en-GB"/>
              <a:t> </a:t>
            </a:r>
            <a:r>
              <a:rPr lang="en-GB" err="1"/>
              <a:t>المشاركين</a:t>
            </a:r>
            <a:r>
              <a:rPr lang="en-GB"/>
              <a:t> </a:t>
            </a:r>
            <a:r>
              <a:rPr lang="en-GB" err="1"/>
              <a:t>إلى</a:t>
            </a:r>
            <a:r>
              <a:rPr lang="en-GB"/>
              <a:t> </a:t>
            </a:r>
            <a:r>
              <a:rPr lang="en-GB" err="1"/>
              <a:t>مجموعات</a:t>
            </a:r>
            <a:r>
              <a:rPr lang="en-GB"/>
              <a:t> </a:t>
            </a:r>
            <a:r>
              <a:rPr lang="en-GB" err="1"/>
              <a:t>من</a:t>
            </a:r>
            <a:r>
              <a:rPr lang="en-GB"/>
              <a:t> </a:t>
            </a:r>
            <a:r>
              <a:rPr lang="ar-SA"/>
              <a:t>٣-٥</a:t>
            </a:r>
            <a:r>
              <a:rPr lang="en-GB"/>
              <a:t> </a:t>
            </a:r>
            <a:r>
              <a:rPr lang="en-GB" err="1"/>
              <a:t>أشخاص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دع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ي</a:t>
            </a:r>
            <a:r>
              <a:rPr lang="ar-SA" err="1"/>
              <a:t>ت</a:t>
            </a:r>
            <a:r>
              <a:rPr lang="en-US" err="1"/>
              <a:t>ناقشون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إغلاق</a:t>
            </a:r>
            <a:r>
              <a:rPr lang="en-US"/>
              <a:t> </a:t>
            </a:r>
            <a:r>
              <a:rPr lang="ar-SA"/>
              <a:t>دليل</a:t>
            </a:r>
            <a:r>
              <a:rPr lang="en-US"/>
              <a:t> </a:t>
            </a:r>
            <a:r>
              <a:rPr lang="en-US" err="1"/>
              <a:t>العمل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</a:t>
            </a:r>
            <a:r>
              <a:rPr lang="ar-SA" err="1"/>
              <a:t>ا</a:t>
            </a:r>
            <a:r>
              <a:rPr lang="en-US" err="1"/>
              <a:t>لمشاركين</a:t>
            </a:r>
            <a:r>
              <a:rPr lang="en-US"/>
              <a:t> ، </a:t>
            </a:r>
            <a:r>
              <a:rPr lang="en-US" err="1"/>
              <a:t>حيث</a:t>
            </a:r>
            <a:r>
              <a:rPr lang="en-US"/>
              <a:t> </a:t>
            </a:r>
            <a:r>
              <a:rPr lang="en-US" err="1"/>
              <a:t>توجد</a:t>
            </a:r>
            <a:r>
              <a:rPr lang="en-US"/>
              <a:t> </a:t>
            </a:r>
            <a:r>
              <a:rPr lang="en-US" err="1"/>
              <a:t>الإجابات</a:t>
            </a:r>
            <a:r>
              <a:rPr lang="en-US"/>
              <a:t> </a:t>
            </a:r>
            <a:r>
              <a:rPr lang="en-US" err="1"/>
              <a:t>ب</a:t>
            </a:r>
            <a:r>
              <a:rPr lang="ar-SA"/>
              <a:t>داخله</a:t>
            </a:r>
            <a:endParaRPr lang="en-US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1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امنح</a:t>
            </a:r>
            <a:r>
              <a:rPr lang="en-US"/>
              <a:t> </a:t>
            </a:r>
            <a:r>
              <a:rPr lang="en-US" err="1"/>
              <a:t>الوقت</a:t>
            </a:r>
            <a:r>
              <a:rPr lang="en-US"/>
              <a:t> </a:t>
            </a:r>
            <a:r>
              <a:rPr lang="en-US" err="1"/>
              <a:t>لل</a:t>
            </a:r>
            <a:r>
              <a:rPr lang="ar-SA"/>
              <a:t>تقديم( د</a:t>
            </a:r>
            <a:r>
              <a:rPr lang="en-US" err="1"/>
              <a:t>ع</a:t>
            </a:r>
            <a:r>
              <a:rPr lang="en-US"/>
              <a:t> </a:t>
            </a:r>
            <a:r>
              <a:rPr lang="en-US" err="1"/>
              <a:t>المجموعات</a:t>
            </a:r>
            <a:r>
              <a:rPr lang="en-US"/>
              <a:t> </a:t>
            </a:r>
            <a:r>
              <a:rPr lang="en-US" err="1"/>
              <a:t>تكمل</a:t>
            </a:r>
            <a:r>
              <a:rPr lang="en-US"/>
              <a:t> </a:t>
            </a:r>
            <a:r>
              <a:rPr lang="en-US" err="1"/>
              <a:t>بعضها</a:t>
            </a:r>
            <a:r>
              <a:rPr lang="en-US"/>
              <a:t> </a:t>
            </a:r>
            <a:r>
              <a:rPr lang="en-US" err="1"/>
              <a:t>البعض</a:t>
            </a:r>
            <a:r>
              <a:rPr lang="ar-SA"/>
              <a:t>)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استكمل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الملاحظات</a:t>
            </a:r>
            <a:r>
              <a:rPr lang="en-US"/>
              <a:t> </a:t>
            </a:r>
            <a:r>
              <a:rPr lang="en-US" err="1"/>
              <a:t>أدناه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الخدمات</a:t>
            </a:r>
            <a:r>
              <a:rPr lang="en-US" b="1" i="1"/>
              <a:t> </a:t>
            </a:r>
            <a:r>
              <a:rPr lang="en-US" b="1" i="1" err="1"/>
              <a:t>التي</a:t>
            </a:r>
            <a:r>
              <a:rPr lang="en-US" b="0" i="0"/>
              <a:t> </a:t>
            </a:r>
            <a:r>
              <a:rPr lang="en-US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ar-SA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ها</a:t>
            </a:r>
            <a:r>
              <a:rPr lang="en-US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أخصائي</a:t>
            </a:r>
            <a:r>
              <a:rPr lang="ar-SA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لنادية</a:t>
            </a:r>
            <a:r>
              <a:rPr lang="en-US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وأسرتها</a:t>
            </a:r>
            <a:r>
              <a:rPr lang="en-US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بشكل </a:t>
            </a:r>
            <a:r>
              <a:rPr lang="en-US" b="1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مباشر</a:t>
            </a:r>
            <a:r>
              <a:rPr lang="en-US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en-US" b="1" i="1" err="1"/>
              <a:t>لماذا</a:t>
            </a:r>
            <a:r>
              <a:rPr lang="en-US" b="1" i="1"/>
              <a:t> </a:t>
            </a:r>
            <a:r>
              <a:rPr lang="en-US" b="1" i="1" err="1"/>
              <a:t>هذه</a:t>
            </a:r>
            <a:r>
              <a:rPr lang="en-US" b="1" i="1"/>
              <a:t> </a:t>
            </a:r>
            <a:r>
              <a:rPr lang="en-US" b="1" i="1" err="1"/>
              <a:t>الخدمات</a:t>
            </a:r>
            <a:r>
              <a:rPr lang="en-US" b="1" i="1"/>
              <a:t> </a:t>
            </a:r>
            <a:r>
              <a:rPr lang="en-US" b="1" i="1" err="1"/>
              <a:t>مهمة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توعية</a:t>
            </a:r>
            <a:r>
              <a:rPr lang="en-US"/>
              <a:t> </a:t>
            </a:r>
            <a:r>
              <a:rPr lang="en-US" err="1"/>
              <a:t>الوالدين</a:t>
            </a:r>
            <a:r>
              <a:rPr lang="en-US"/>
              <a:t> </a:t>
            </a:r>
            <a:r>
              <a:rPr lang="en-US" err="1"/>
              <a:t>بمخاطر</a:t>
            </a:r>
            <a:r>
              <a:rPr lang="en-US"/>
              <a:t> </a:t>
            </a:r>
            <a:r>
              <a:rPr lang="en-US" err="1"/>
              <a:t>زواج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</a:t>
            </a:r>
            <a:r>
              <a:rPr lang="en-US" err="1"/>
              <a:t>وعمالة</a:t>
            </a:r>
            <a:r>
              <a:rPr lang="en-US"/>
              <a:t> </a:t>
            </a:r>
            <a:r>
              <a:rPr lang="en-US" err="1"/>
              <a:t>الأطفال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المشورة</a:t>
            </a:r>
            <a:r>
              <a:rPr lang="en-US"/>
              <a:t> </a:t>
            </a:r>
            <a:r>
              <a:rPr lang="en-US" err="1"/>
              <a:t>لدعم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التعامل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تعقيدات</a:t>
            </a:r>
            <a:r>
              <a:rPr lang="en-US"/>
              <a:t> </a:t>
            </a:r>
            <a:r>
              <a:rPr lang="en-US" err="1"/>
              <a:t>وضعها</a:t>
            </a:r>
            <a:r>
              <a:rPr lang="en-US"/>
              <a:t> </a:t>
            </a:r>
            <a:r>
              <a:rPr lang="en-US" err="1"/>
              <a:t>الحالي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وساطة</a:t>
            </a:r>
            <a:r>
              <a:rPr lang="en-US"/>
              <a:t> </a:t>
            </a:r>
            <a:r>
              <a:rPr lang="en-US" err="1"/>
              <a:t>الأخصائية</a:t>
            </a:r>
            <a:r>
              <a:rPr lang="en-US"/>
              <a:t> </a:t>
            </a:r>
            <a:r>
              <a:rPr lang="en-US" err="1"/>
              <a:t>الاجتماعية</a:t>
            </a:r>
            <a:r>
              <a:rPr lang="en-US"/>
              <a:t> </a:t>
            </a:r>
            <a:r>
              <a:rPr lang="en-US" err="1"/>
              <a:t>للعمل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العلاقة</a:t>
            </a:r>
            <a:r>
              <a:rPr lang="en-US"/>
              <a:t> </a:t>
            </a:r>
            <a:r>
              <a:rPr lang="en-US" err="1"/>
              <a:t>بين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ووالديها</a:t>
            </a:r>
            <a:r>
              <a:rPr lang="en-US"/>
              <a:t> </a:t>
            </a:r>
            <a:r>
              <a:rPr lang="en-US" err="1"/>
              <a:t>والمساعدة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إعادة</a:t>
            </a:r>
            <a:r>
              <a:rPr lang="en-US"/>
              <a:t> </a:t>
            </a:r>
            <a:r>
              <a:rPr lang="en-US" err="1"/>
              <a:t>التوازن</a:t>
            </a:r>
            <a:r>
              <a:rPr lang="en-US"/>
              <a:t> </a:t>
            </a:r>
            <a:r>
              <a:rPr lang="en-US" err="1"/>
              <a:t>والانسجام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الإحالات</a:t>
            </a:r>
            <a:r>
              <a:rPr lang="en-US" b="1" i="1"/>
              <a:t> </a:t>
            </a:r>
            <a:r>
              <a:rPr lang="en-US" b="1" i="1" err="1"/>
              <a:t>التي</a:t>
            </a:r>
            <a:r>
              <a:rPr lang="en-US" b="1" i="1"/>
              <a:t> </a:t>
            </a:r>
            <a:r>
              <a:rPr lang="en-US" b="1" i="1" err="1"/>
              <a:t>قام</a:t>
            </a:r>
            <a:r>
              <a:rPr lang="ar-SA" b="1" i="1" err="1"/>
              <a:t>ت</a:t>
            </a:r>
            <a:r>
              <a:rPr lang="en-US" b="1" i="1"/>
              <a:t> </a:t>
            </a:r>
            <a:r>
              <a:rPr lang="en-US" b="1" i="1" err="1"/>
              <a:t>بها</a:t>
            </a:r>
            <a:r>
              <a:rPr lang="en-US" b="1" i="1"/>
              <a:t> </a:t>
            </a:r>
            <a:r>
              <a:rPr lang="en-US" b="1" i="1" err="1"/>
              <a:t>أخصائي</a:t>
            </a:r>
            <a:r>
              <a:rPr lang="ar-SA" b="1" i="1" err="1"/>
              <a:t>ة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r>
              <a:rPr lang="en-US" b="1" i="1"/>
              <a:t> </a:t>
            </a:r>
            <a:r>
              <a:rPr lang="en-US" b="1" i="1" err="1"/>
              <a:t>إلى</a:t>
            </a:r>
            <a:r>
              <a:rPr lang="en-US" b="1" i="1"/>
              <a:t> </a:t>
            </a:r>
            <a:r>
              <a:rPr lang="en-US" b="1" i="1" err="1"/>
              <a:t>مقدمي</a:t>
            </a:r>
            <a:r>
              <a:rPr lang="en-US" b="1" i="1"/>
              <a:t> </a:t>
            </a:r>
            <a:r>
              <a:rPr lang="ar-SA" b="1" i="1"/>
              <a:t>ال</a:t>
            </a:r>
            <a:r>
              <a:rPr lang="en-US" b="1" i="1" err="1"/>
              <a:t>خدمة</a:t>
            </a:r>
            <a:r>
              <a:rPr lang="en-US" b="1" i="1"/>
              <a:t> </a:t>
            </a:r>
            <a:r>
              <a:rPr lang="ar-SA" b="1" i="1"/>
              <a:t>ال</a:t>
            </a:r>
            <a:r>
              <a:rPr lang="en-US" b="1" i="1" err="1"/>
              <a:t>آخرين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الإحالة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التعليم</a:t>
            </a:r>
            <a:r>
              <a:rPr lang="en-US"/>
              <a:t> </a:t>
            </a:r>
            <a:r>
              <a:rPr lang="en-US" err="1"/>
              <a:t>لنادية</a:t>
            </a:r>
            <a:r>
              <a:rPr lang="en-US"/>
              <a:t> </a:t>
            </a:r>
            <a:r>
              <a:rPr lang="en-US" err="1"/>
              <a:t>بالتوازي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الإحالة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برامج</a:t>
            </a:r>
            <a:r>
              <a:rPr lang="en-US"/>
              <a:t> </a:t>
            </a:r>
            <a:r>
              <a:rPr lang="en-US" err="1"/>
              <a:t>النقد</a:t>
            </a:r>
            <a:r>
              <a:rPr lang="en-US"/>
              <a:t> </a:t>
            </a:r>
            <a:r>
              <a:rPr lang="en-US" err="1"/>
              <a:t>وسبل</a:t>
            </a:r>
            <a:r>
              <a:rPr lang="en-US"/>
              <a:t> </a:t>
            </a:r>
            <a:r>
              <a:rPr lang="en-US" err="1"/>
              <a:t>العيش</a:t>
            </a:r>
            <a:r>
              <a:rPr lang="en-US"/>
              <a:t> </a:t>
            </a:r>
            <a:r>
              <a:rPr lang="en-US" err="1"/>
              <a:t>لوالديها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إحالة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خدمات</a:t>
            </a:r>
            <a:r>
              <a:rPr lang="en-US"/>
              <a:t> </a:t>
            </a:r>
            <a:r>
              <a:rPr lang="ar-SA"/>
              <a:t>الصحة النفسية و الدعم النفسي الاجتماعي</a:t>
            </a:r>
            <a:r>
              <a:rPr lang="en-US"/>
              <a:t> </a:t>
            </a:r>
            <a:r>
              <a:rPr lang="ar-SA"/>
              <a:t>الإضافية</a:t>
            </a:r>
            <a:r>
              <a:rPr lang="en-US"/>
              <a:t> </a:t>
            </a:r>
            <a:r>
              <a:rPr lang="en-US" err="1"/>
              <a:t>لنادية</a:t>
            </a:r>
            <a:r>
              <a:rPr lang="en-US"/>
              <a:t> </a:t>
            </a:r>
            <a:r>
              <a:rPr lang="en-US" err="1"/>
              <a:t>لتكون</a:t>
            </a:r>
            <a:r>
              <a:rPr lang="en-US"/>
              <a:t> </a:t>
            </a:r>
            <a:r>
              <a:rPr lang="en-US" err="1"/>
              <a:t>قادرة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معالجة</a:t>
            </a:r>
            <a:r>
              <a:rPr lang="en-US"/>
              <a:t> </a:t>
            </a:r>
            <a:r>
              <a:rPr lang="en-US" err="1"/>
              <a:t>كوابيسها</a:t>
            </a:r>
            <a:r>
              <a:rPr lang="en-US"/>
              <a:t> </a:t>
            </a:r>
            <a:r>
              <a:rPr lang="en-US" err="1"/>
              <a:t>المتكررة</a:t>
            </a:r>
            <a:endParaRPr lang="en-US"/>
          </a:p>
          <a:p>
            <a:pPr algn="r" rtl="1"/>
            <a:endParaRPr lang="en-US" b="1"/>
          </a:p>
          <a:p>
            <a:pPr algn="r" rtl="1"/>
            <a:r>
              <a:rPr lang="ar-SA" b="1"/>
              <a:t>يتبع</a:t>
            </a:r>
            <a:r>
              <a:rPr lang="en-US" b="1">
                <a:sym typeface="Wingdings" panose="05000000000000000000" pitchFamily="2" charset="2"/>
              </a:rPr>
              <a:t></a:t>
            </a:r>
            <a:endParaRPr lang="en-US" b="1"/>
          </a:p>
          <a:p>
            <a:pPr marL="0" algn="r" defTabSz="914400" rtl="1" eaLnBrk="1" latinLnBrk="0" hangingPunct="1"/>
            <a:endParaRPr lang="en-US" b="1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CF8A6EC-5145-2BC6-F66F-876C5D408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2380440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ym typeface="Wingdings" panose="05000000000000000000" pitchFamily="2" charset="2"/>
              </a:rPr>
              <a:t> </a:t>
            </a:r>
            <a:r>
              <a:rPr lang="en-US" b="1"/>
              <a:t>CONTINUED</a:t>
            </a:r>
          </a:p>
          <a:p>
            <a:endParaRPr lang="en-US"/>
          </a:p>
          <a:p>
            <a:pPr algn="r" rtl="1"/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ar-SA" b="1"/>
              <a:t>متابعة</a:t>
            </a:r>
            <a:endParaRPr lang="en-US" b="1"/>
          </a:p>
          <a:p>
            <a:pPr algn="r" rtl="1"/>
            <a:endParaRPr lang="en-US"/>
          </a:p>
          <a:p>
            <a:pPr algn="r" rtl="1"/>
            <a:r>
              <a:rPr lang="en-US" b="1" err="1"/>
              <a:t>مناقشة</a:t>
            </a:r>
            <a:r>
              <a:rPr lang="en-US" b="1"/>
              <a:t> </a:t>
            </a:r>
            <a:r>
              <a:rPr lang="en-US" b="1" err="1"/>
              <a:t>عامة</a:t>
            </a:r>
            <a:endParaRPr lang="en-US" b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الإجراءات</a:t>
            </a:r>
            <a:r>
              <a:rPr lang="en-US" b="1" i="1"/>
              <a:t> </a:t>
            </a:r>
            <a:r>
              <a:rPr lang="en-US" b="1" i="1" err="1"/>
              <a:t>التي</a:t>
            </a:r>
            <a:r>
              <a:rPr lang="en-US" b="1" i="1"/>
              <a:t> </a:t>
            </a:r>
            <a:r>
              <a:rPr lang="en-US" b="1" i="1" err="1"/>
              <a:t>يمكن</a:t>
            </a:r>
            <a:r>
              <a:rPr lang="en-US" b="1" i="1"/>
              <a:t> </a:t>
            </a:r>
            <a:r>
              <a:rPr lang="en-US" b="1" i="1" err="1"/>
              <a:t>اتخاذها</a:t>
            </a:r>
            <a:r>
              <a:rPr lang="en-US" b="1" i="1"/>
              <a:t> </a:t>
            </a:r>
            <a:r>
              <a:rPr lang="en-US" b="1" i="1" err="1"/>
              <a:t>لضمان</a:t>
            </a:r>
            <a:r>
              <a:rPr lang="en-US" b="1" i="1"/>
              <a:t> </a:t>
            </a:r>
            <a:r>
              <a:rPr lang="en-US" b="1" i="1" err="1"/>
              <a:t>أن</a:t>
            </a:r>
            <a:r>
              <a:rPr lang="en-US" b="1" i="1"/>
              <a:t> </a:t>
            </a:r>
            <a:r>
              <a:rPr lang="en-US" b="1" i="1" err="1"/>
              <a:t>الإحالات</a:t>
            </a:r>
            <a:r>
              <a:rPr lang="en-US" b="1" i="1"/>
              <a:t> </a:t>
            </a:r>
            <a:r>
              <a:rPr lang="en-US" b="1" i="1" err="1"/>
              <a:t>تؤدي</a:t>
            </a:r>
            <a:r>
              <a:rPr lang="en-US" b="1" i="1"/>
              <a:t> </a:t>
            </a:r>
            <a:r>
              <a:rPr lang="en-US" b="1" i="1" err="1"/>
              <a:t>إلى</a:t>
            </a:r>
            <a:r>
              <a:rPr lang="en-US" b="1" i="1"/>
              <a:t> </a:t>
            </a:r>
            <a:r>
              <a:rPr lang="en-US" b="1" i="1" err="1"/>
              <a:t>خدمات</a:t>
            </a:r>
            <a:r>
              <a:rPr lang="en-US" b="1" i="1"/>
              <a:t> </a:t>
            </a:r>
            <a:r>
              <a:rPr lang="en-US" b="1" i="1" err="1"/>
              <a:t>وتحسينات</a:t>
            </a:r>
            <a:r>
              <a:rPr lang="en-US" b="1" i="1"/>
              <a:t> </a:t>
            </a:r>
            <a:r>
              <a:rPr lang="en-US" b="1" i="1" err="1"/>
              <a:t>لوضع</a:t>
            </a:r>
            <a:r>
              <a:rPr lang="en-US" b="1" i="1"/>
              <a:t> </a:t>
            </a:r>
            <a:r>
              <a:rPr lang="en-US" b="1" i="1" err="1"/>
              <a:t>ناديا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المتابعة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en-US" err="1"/>
              <a:t>الأسرة</a:t>
            </a:r>
            <a:r>
              <a:rPr lang="en-US"/>
              <a:t> /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أنهم</a:t>
            </a:r>
            <a:r>
              <a:rPr lang="en-US"/>
              <a:t> </a:t>
            </a:r>
            <a:r>
              <a:rPr lang="en-US" err="1"/>
              <a:t>ملتزمون</a:t>
            </a:r>
            <a:r>
              <a:rPr lang="en-US"/>
              <a:t> </a:t>
            </a:r>
            <a:r>
              <a:rPr lang="en-US" err="1"/>
              <a:t>بالخطة</a:t>
            </a:r>
            <a:r>
              <a:rPr lang="ar-SA"/>
              <a:t> (</a:t>
            </a:r>
            <a:r>
              <a:rPr lang="en-US" err="1"/>
              <a:t>مثل</a:t>
            </a:r>
            <a:r>
              <a:rPr lang="en-US"/>
              <a:t> </a:t>
            </a:r>
            <a:r>
              <a:rPr lang="en-US" err="1"/>
              <a:t>حضور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لجلسا</a:t>
            </a:r>
            <a:r>
              <a:rPr lang="ar-SA" err="1"/>
              <a:t>ت</a:t>
            </a:r>
            <a:r>
              <a:rPr lang="ar-SA"/>
              <a:t>  الدعم النفسي الاجتماعي</a:t>
            </a:r>
            <a:r>
              <a:rPr lang="en-US"/>
              <a:t> </a:t>
            </a:r>
            <a:r>
              <a:rPr lang="ar-SA"/>
              <a:t>)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المتابعة</a:t>
            </a:r>
            <a:r>
              <a:rPr lang="en-US"/>
              <a:t> </a:t>
            </a:r>
            <a:r>
              <a:rPr lang="en-US" err="1"/>
              <a:t>مع</a:t>
            </a:r>
            <a:r>
              <a:rPr lang="en-US"/>
              <a:t> </a:t>
            </a:r>
            <a:r>
              <a:rPr lang="ar-SA"/>
              <a:t>مقدمي</a:t>
            </a:r>
            <a:r>
              <a:rPr lang="en-US"/>
              <a:t> </a:t>
            </a:r>
            <a:r>
              <a:rPr lang="en-US" err="1"/>
              <a:t>الخدمة</a:t>
            </a:r>
            <a:r>
              <a:rPr lang="en-US"/>
              <a:t> </a:t>
            </a:r>
            <a:r>
              <a:rPr lang="en-US" err="1"/>
              <a:t>عن</a:t>
            </a:r>
            <a:r>
              <a:rPr lang="en-US"/>
              <a:t> </a:t>
            </a:r>
            <a:r>
              <a:rPr lang="en-US" err="1"/>
              <a:t>طريق</a:t>
            </a:r>
            <a:r>
              <a:rPr lang="en-US"/>
              <a:t> </a:t>
            </a:r>
            <a:r>
              <a:rPr lang="en-US" err="1"/>
              <a:t>الاتصال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زيارتهم</a:t>
            </a:r>
            <a:r>
              <a:rPr lang="en-US"/>
              <a:t> </a:t>
            </a:r>
            <a:r>
              <a:rPr lang="en-US" err="1"/>
              <a:t>لمناقشة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en-US" err="1"/>
              <a:t>هناك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مشاكل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الخدمة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عقد</a:t>
            </a:r>
            <a:r>
              <a:rPr lang="en-US"/>
              <a:t> </a:t>
            </a:r>
            <a:r>
              <a:rPr lang="en-US" err="1"/>
              <a:t>مؤتمر</a:t>
            </a:r>
            <a:r>
              <a:rPr lang="en-US"/>
              <a:t> </a:t>
            </a:r>
            <a:r>
              <a:rPr lang="en-US" err="1"/>
              <a:t>حالة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en-US" err="1"/>
              <a:t>هناك</a:t>
            </a:r>
            <a:r>
              <a:rPr lang="en-US"/>
              <a:t> </a:t>
            </a:r>
            <a:r>
              <a:rPr lang="en-US" err="1"/>
              <a:t>تحديات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الوصول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توفير</a:t>
            </a:r>
            <a:r>
              <a:rPr lang="en-US"/>
              <a:t> </a:t>
            </a:r>
            <a:r>
              <a:rPr lang="en-US" err="1"/>
              <a:t>الخدمة</a:t>
            </a:r>
            <a:r>
              <a:rPr lang="en-US"/>
              <a:t> </a:t>
            </a:r>
            <a:r>
              <a:rPr lang="en-US" err="1"/>
              <a:t>لمعالجة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عقبات</a:t>
            </a:r>
            <a:r>
              <a:rPr lang="en-US"/>
              <a:t>.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يشمل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</a:t>
            </a:r>
            <a:r>
              <a:rPr lang="en-US" err="1"/>
              <a:t>نادية</a:t>
            </a:r>
            <a:r>
              <a:rPr lang="en-US"/>
              <a:t> </a:t>
            </a:r>
            <a:r>
              <a:rPr lang="en-US" err="1"/>
              <a:t>ووالديها</a:t>
            </a:r>
            <a:r>
              <a:rPr lang="en-US"/>
              <a:t>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مقدمي</a:t>
            </a:r>
            <a:r>
              <a:rPr lang="en-US"/>
              <a:t> </a:t>
            </a:r>
            <a:r>
              <a:rPr lang="en-US" err="1"/>
              <a:t>الخدمة</a:t>
            </a:r>
            <a:r>
              <a:rPr lang="en-US"/>
              <a:t> </a:t>
            </a:r>
            <a:r>
              <a:rPr lang="en-US" err="1"/>
              <a:t>فقط</a:t>
            </a:r>
            <a:r>
              <a:rPr lang="en-US"/>
              <a:t>.</a:t>
            </a:r>
            <a:endParaRPr lang="en-US" b="1" i="1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العواقب</a:t>
            </a:r>
            <a:r>
              <a:rPr lang="en-US" b="1" i="1"/>
              <a:t> </a:t>
            </a:r>
            <a:r>
              <a:rPr lang="en-US" b="1" i="1" err="1"/>
              <a:t>المحتملة</a:t>
            </a:r>
            <a:r>
              <a:rPr lang="en-US" b="1" i="1"/>
              <a:t> </a:t>
            </a:r>
            <a:r>
              <a:rPr lang="en-US" b="1" i="1" err="1"/>
              <a:t>إذا</a:t>
            </a:r>
            <a:r>
              <a:rPr lang="en-US" b="1" i="1"/>
              <a:t> </a:t>
            </a:r>
            <a:r>
              <a:rPr lang="en-US" b="1" i="1" err="1"/>
              <a:t>لم</a:t>
            </a:r>
            <a:r>
              <a:rPr lang="en-US" b="1" i="1"/>
              <a:t> </a:t>
            </a:r>
            <a:r>
              <a:rPr lang="en-US" b="1" i="1" err="1"/>
              <a:t>يتم</a:t>
            </a:r>
            <a:r>
              <a:rPr lang="en-US" b="1" i="1"/>
              <a:t> </a:t>
            </a:r>
            <a:r>
              <a:rPr lang="en-US" b="1" i="1" err="1"/>
              <a:t>إجراء</a:t>
            </a:r>
            <a:r>
              <a:rPr lang="en-US" b="1" i="1"/>
              <a:t> </a:t>
            </a:r>
            <a:r>
              <a:rPr lang="en-US" b="1" i="1" err="1"/>
              <a:t>الإحالات</a:t>
            </a:r>
            <a:r>
              <a:rPr lang="en-US" b="1" i="1"/>
              <a:t> </a:t>
            </a:r>
            <a:r>
              <a:rPr lang="en-US" b="1" i="1" err="1"/>
              <a:t>بشكل</a:t>
            </a:r>
            <a:r>
              <a:rPr lang="en-US" b="1" i="1"/>
              <a:t> </a:t>
            </a:r>
            <a:r>
              <a:rPr lang="en-US" b="1" i="1" err="1"/>
              <a:t>صحيح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لا</a:t>
            </a:r>
            <a:r>
              <a:rPr lang="en-US"/>
              <a:t> </a:t>
            </a:r>
            <a:r>
              <a:rPr lang="en-US" err="1"/>
              <a:t>يتلقى</a:t>
            </a:r>
            <a:r>
              <a:rPr lang="en-US"/>
              <a:t> </a:t>
            </a:r>
            <a:r>
              <a:rPr lang="en-US" err="1"/>
              <a:t>الأطفال</a:t>
            </a:r>
            <a:r>
              <a:rPr lang="en-US"/>
              <a:t> / </a:t>
            </a:r>
            <a:r>
              <a:rPr lang="en-US" err="1"/>
              <a:t>العائلات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خدمات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التأخر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الخدمات</a:t>
            </a:r>
            <a:r>
              <a:rPr lang="en-US"/>
              <a:t> </a:t>
            </a:r>
            <a:r>
              <a:rPr lang="en-US" err="1"/>
              <a:t>للأطفال</a:t>
            </a:r>
            <a:r>
              <a:rPr lang="en-US"/>
              <a:t> </a:t>
            </a:r>
            <a:r>
              <a:rPr lang="en-US" err="1"/>
              <a:t>وذويهم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كسر</a:t>
            </a:r>
            <a:r>
              <a:rPr lang="en-US"/>
              <a:t> </a:t>
            </a:r>
            <a:r>
              <a:rPr lang="en-US" err="1"/>
              <a:t>السرية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i="1" err="1"/>
              <a:t>إذا</a:t>
            </a:r>
            <a:r>
              <a:rPr lang="en-US" b="1" i="1"/>
              <a:t> </a:t>
            </a:r>
            <a:r>
              <a:rPr lang="en-US" b="1" i="1" err="1"/>
              <a:t>كان</a:t>
            </a:r>
            <a:r>
              <a:rPr lang="en-US" b="1" i="1"/>
              <a:t> </a:t>
            </a:r>
            <a:r>
              <a:rPr lang="en-US" b="1" i="1" err="1"/>
              <a:t>لابد</a:t>
            </a:r>
            <a:r>
              <a:rPr lang="en-US" b="1" i="1"/>
              <a:t> </a:t>
            </a:r>
            <a:r>
              <a:rPr lang="en-US" b="1" i="1" err="1"/>
              <a:t>من</a:t>
            </a:r>
            <a:r>
              <a:rPr lang="en-US" b="1" i="1"/>
              <a:t> </a:t>
            </a:r>
            <a:r>
              <a:rPr lang="en-US" b="1" i="1" err="1"/>
              <a:t>إحالة</a:t>
            </a:r>
            <a:r>
              <a:rPr lang="en-US" b="1" i="1"/>
              <a:t> </a:t>
            </a:r>
            <a:r>
              <a:rPr lang="en-US" b="1" i="1" err="1"/>
              <a:t>ال</a:t>
            </a:r>
            <a:r>
              <a:rPr lang="ar-SA" b="1" i="1"/>
              <a:t>حالة</a:t>
            </a:r>
            <a:r>
              <a:rPr lang="en-US" b="1" i="1"/>
              <a:t> </a:t>
            </a:r>
            <a:r>
              <a:rPr lang="ar-SA" b="1" i="1"/>
              <a:t>، </a:t>
            </a:r>
            <a:r>
              <a:rPr lang="en-US" b="1" i="1" err="1"/>
              <a:t>فما</a:t>
            </a:r>
            <a:r>
              <a:rPr lang="en-US" b="1" i="1"/>
              <a:t> </a:t>
            </a:r>
            <a:r>
              <a:rPr lang="en-US" b="1" i="1" err="1"/>
              <a:t>هي</a:t>
            </a:r>
            <a:r>
              <a:rPr lang="en-US" b="1" i="1"/>
              <a:t> </a:t>
            </a:r>
            <a:r>
              <a:rPr lang="en-US" b="1" i="1" err="1"/>
              <a:t>بعض</a:t>
            </a:r>
            <a:r>
              <a:rPr lang="en-US" b="1" i="1"/>
              <a:t> </a:t>
            </a:r>
            <a:r>
              <a:rPr lang="en-US" b="1" i="1" err="1"/>
              <a:t>الإجراءات</a:t>
            </a:r>
            <a:r>
              <a:rPr lang="en-US" b="1" i="1"/>
              <a:t> </a:t>
            </a:r>
            <a:r>
              <a:rPr lang="en-US" b="1" i="1" err="1"/>
              <a:t>التي</a:t>
            </a:r>
            <a:r>
              <a:rPr lang="en-US" b="1" i="1"/>
              <a:t> </a:t>
            </a:r>
            <a:r>
              <a:rPr lang="en-US" b="1" i="1" err="1"/>
              <a:t>يمكن</a:t>
            </a:r>
            <a:r>
              <a:rPr lang="en-US" b="1" i="1"/>
              <a:t> </a:t>
            </a:r>
            <a:r>
              <a:rPr lang="en-US" b="1" i="1" err="1"/>
              <a:t>أن</a:t>
            </a:r>
            <a:r>
              <a:rPr lang="en-US" b="1" i="1"/>
              <a:t> </a:t>
            </a:r>
            <a:r>
              <a:rPr lang="en-US" b="1" i="1" err="1"/>
              <a:t>يتخذها</a:t>
            </a:r>
            <a:r>
              <a:rPr lang="en-US" b="1" i="1"/>
              <a:t> </a:t>
            </a:r>
            <a:r>
              <a:rPr lang="en-US" b="1" i="1" err="1"/>
              <a:t>أخصائي</a:t>
            </a:r>
            <a:r>
              <a:rPr lang="en-US" b="1" i="1"/>
              <a:t> </a:t>
            </a:r>
            <a:r>
              <a:rPr lang="en-US" b="1" i="1" err="1"/>
              <a:t>الحالة</a:t>
            </a:r>
            <a:r>
              <a:rPr lang="en-US" b="1" i="1"/>
              <a:t> </a:t>
            </a:r>
            <a:r>
              <a:rPr lang="en-US" b="1" i="1" err="1"/>
              <a:t>لدعم</a:t>
            </a:r>
            <a:r>
              <a:rPr lang="en-US" b="1" i="1"/>
              <a:t> </a:t>
            </a:r>
            <a:r>
              <a:rPr lang="en-US" b="1" i="1" err="1"/>
              <a:t>استمرارية</a:t>
            </a:r>
            <a:r>
              <a:rPr lang="en-US" b="1" i="1"/>
              <a:t> </a:t>
            </a:r>
            <a:r>
              <a:rPr lang="en-US" b="1" i="1" err="1"/>
              <a:t>الرعاية</a:t>
            </a:r>
            <a:r>
              <a:rPr lang="en-US" b="1" i="1"/>
              <a:t> </a:t>
            </a:r>
            <a:r>
              <a:rPr lang="en-US" b="1" i="1" err="1"/>
              <a:t>والدعم</a:t>
            </a:r>
            <a:r>
              <a:rPr lang="en-US" b="1" i="1"/>
              <a:t> </a:t>
            </a:r>
            <a:r>
              <a:rPr lang="en-US" b="1" i="1" err="1"/>
              <a:t>للطفل</a:t>
            </a:r>
            <a:r>
              <a:rPr lang="en-US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err="1"/>
              <a:t>ت</a:t>
            </a:r>
            <a:r>
              <a:rPr lang="en-US" err="1"/>
              <a:t>حد</a:t>
            </a:r>
            <a:r>
              <a:rPr lang="ar-SA" err="1"/>
              <a:t>ي</a:t>
            </a:r>
            <a:r>
              <a:rPr lang="en-US" err="1"/>
              <a:t>د</a:t>
            </a:r>
            <a:r>
              <a:rPr lang="en-US"/>
              <a:t> </a:t>
            </a:r>
            <a:r>
              <a:rPr lang="ar-SA"/>
              <a:t>مقدم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الجديد</a:t>
            </a:r>
            <a:r>
              <a:rPr lang="en-US"/>
              <a:t> </a:t>
            </a:r>
            <a:r>
              <a:rPr lang="en-US" err="1"/>
              <a:t>الذي</a:t>
            </a:r>
            <a:r>
              <a:rPr lang="en-US"/>
              <a:t> </a:t>
            </a:r>
            <a:r>
              <a:rPr lang="en-US" err="1"/>
              <a:t>سيتلقى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وشرح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دون</a:t>
            </a:r>
            <a:r>
              <a:rPr lang="en-US"/>
              <a:t> </a:t>
            </a:r>
            <a:r>
              <a:rPr lang="en-US" err="1"/>
              <a:t>مشاركة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</a:t>
            </a:r>
            <a:r>
              <a:rPr lang="en-US" err="1"/>
              <a:t>الشخصية</a:t>
            </a:r>
            <a:r>
              <a:rPr lang="en-US"/>
              <a:t> </a:t>
            </a:r>
            <a:r>
              <a:rPr lang="en-US" err="1"/>
              <a:t>لل</a:t>
            </a:r>
            <a:r>
              <a:rPr lang="ar-SA"/>
              <a:t>حالة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يحتاج</a:t>
            </a:r>
            <a:r>
              <a:rPr lang="en-US"/>
              <a:t> </a:t>
            </a:r>
            <a:r>
              <a:rPr lang="ar-SA" err="1"/>
              <a:t>أ</a:t>
            </a:r>
            <a:r>
              <a:rPr lang="en-US" err="1"/>
              <a:t>خصائيو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يشرحوا</a:t>
            </a:r>
            <a:r>
              <a:rPr lang="en-US"/>
              <a:t> </a:t>
            </a:r>
            <a:r>
              <a:rPr lang="en-US" err="1"/>
              <a:t>للطفل</a:t>
            </a:r>
            <a:r>
              <a:rPr lang="en-US"/>
              <a:t> </a:t>
            </a:r>
            <a:r>
              <a:rPr lang="en-US" err="1"/>
              <a:t>والأسرة</a:t>
            </a:r>
            <a:r>
              <a:rPr lang="en-US"/>
              <a:t> </a:t>
            </a:r>
            <a:r>
              <a:rPr lang="en-US" err="1"/>
              <a:t>سبب</a:t>
            </a:r>
            <a:r>
              <a:rPr lang="en-US"/>
              <a:t> </a:t>
            </a:r>
            <a:r>
              <a:rPr lang="en-US" err="1"/>
              <a:t>نقل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أخصائي</a:t>
            </a:r>
            <a:r>
              <a:rPr lang="en-US"/>
              <a:t> </a:t>
            </a:r>
            <a:r>
              <a:rPr lang="en-US" err="1"/>
              <a:t>حالة</a:t>
            </a:r>
            <a:r>
              <a:rPr lang="en-US"/>
              <a:t> </a:t>
            </a:r>
            <a:r>
              <a:rPr lang="en-US" err="1"/>
              <a:t>آخر</a:t>
            </a:r>
            <a:r>
              <a:rPr lang="en-US"/>
              <a:t> </a:t>
            </a:r>
            <a:r>
              <a:rPr lang="en-US" err="1"/>
              <a:t>و</a:t>
            </a:r>
            <a:r>
              <a:rPr lang="en-US"/>
              <a:t> / </a:t>
            </a:r>
            <a:r>
              <a:rPr lang="en-US" err="1"/>
              <a:t>أو</a:t>
            </a:r>
            <a:r>
              <a:rPr lang="en-US"/>
              <a:t> </a:t>
            </a:r>
            <a:r>
              <a:rPr lang="en-US" err="1"/>
              <a:t>منظمة</a:t>
            </a:r>
            <a:r>
              <a:rPr lang="en-US"/>
              <a:t> </a:t>
            </a:r>
            <a:r>
              <a:rPr lang="en-US" err="1"/>
              <a:t>أخرى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يحتاج</a:t>
            </a:r>
            <a:r>
              <a:rPr lang="en-US"/>
              <a:t> </a:t>
            </a:r>
            <a:r>
              <a:rPr lang="en-US" err="1"/>
              <a:t>خصائيو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الحصول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موافقة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والأسرة</a:t>
            </a:r>
            <a:r>
              <a:rPr lang="en-US"/>
              <a:t> </a:t>
            </a:r>
            <a:r>
              <a:rPr lang="en-US" err="1"/>
              <a:t>لنقل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قبل</a:t>
            </a:r>
            <a:r>
              <a:rPr lang="en-US"/>
              <a:t> </a:t>
            </a:r>
            <a:r>
              <a:rPr lang="en-US" err="1"/>
              <a:t>مشاركة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معلومات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أكد</a:t>
            </a:r>
            <a:r>
              <a:rPr lang="en-US"/>
              <a:t> </a:t>
            </a:r>
            <a:r>
              <a:rPr lang="en-US" err="1"/>
              <a:t>مقدم</a:t>
            </a:r>
            <a:r>
              <a:rPr lang="en-US"/>
              <a:t> </a:t>
            </a:r>
            <a:r>
              <a:rPr lang="en-US" err="1"/>
              <a:t>إدارة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الجديد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لديه</a:t>
            </a:r>
            <a:r>
              <a:rPr lang="en-US"/>
              <a:t> </a:t>
            </a:r>
            <a:r>
              <a:rPr lang="en-US" err="1"/>
              <a:t>القدرة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تلقي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، </a:t>
            </a:r>
            <a:r>
              <a:rPr lang="en-US" err="1"/>
              <a:t>فيجب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ar-SA"/>
              <a:t>أخصائي الحالة/</a:t>
            </a:r>
            <a:r>
              <a:rPr lang="en-US"/>
              <a:t> </a:t>
            </a:r>
            <a:r>
              <a:rPr lang="en-US" err="1"/>
              <a:t>المشرف</a:t>
            </a:r>
            <a:r>
              <a:rPr lang="en-US"/>
              <a:t> </a:t>
            </a:r>
            <a:r>
              <a:rPr lang="en-US" err="1"/>
              <a:t>نقل</a:t>
            </a:r>
            <a:r>
              <a:rPr lang="en-US"/>
              <a:t> </a:t>
            </a:r>
            <a:r>
              <a:rPr lang="en-US" err="1"/>
              <a:t>م</a:t>
            </a:r>
            <a:r>
              <a:rPr lang="ar-SA"/>
              <a:t>لفات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أخصائي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حالة</a:t>
            </a:r>
            <a:r>
              <a:rPr lang="en-US"/>
              <a:t> / </a:t>
            </a:r>
            <a:r>
              <a:rPr lang="ar-SA"/>
              <a:t>ال</a:t>
            </a:r>
            <a:r>
              <a:rPr lang="en-US" err="1"/>
              <a:t>وكالة</a:t>
            </a:r>
            <a:r>
              <a:rPr lang="en-US"/>
              <a:t> </a:t>
            </a:r>
            <a:r>
              <a:rPr lang="ar-SA"/>
              <a:t>ال</a:t>
            </a:r>
            <a:r>
              <a:rPr lang="en-US" err="1"/>
              <a:t>جديدة</a:t>
            </a:r>
            <a:r>
              <a:rPr lang="en-US"/>
              <a:t> </a:t>
            </a:r>
            <a:r>
              <a:rPr lang="en-US" err="1"/>
              <a:t>والقيام</a:t>
            </a:r>
            <a:r>
              <a:rPr lang="en-US"/>
              <a:t> </a:t>
            </a:r>
            <a:r>
              <a:rPr lang="en-US" err="1"/>
              <a:t>بتسليم</a:t>
            </a:r>
            <a:r>
              <a:rPr lang="en-US"/>
              <a:t> </a:t>
            </a:r>
            <a:r>
              <a:rPr lang="en-US" err="1"/>
              <a:t>شفهي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حيثما</a:t>
            </a:r>
            <a:r>
              <a:rPr lang="en-US"/>
              <a:t> </a:t>
            </a:r>
            <a:r>
              <a:rPr lang="en-US" err="1"/>
              <a:t>أمكن</a:t>
            </a:r>
            <a:r>
              <a:rPr lang="en-US"/>
              <a:t> ،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أخصائي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مرافقة</a:t>
            </a:r>
            <a:r>
              <a:rPr lang="en-US"/>
              <a:t> </a:t>
            </a:r>
            <a:r>
              <a:rPr lang="en-US" err="1"/>
              <a:t>أخصائي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الجديد</a:t>
            </a:r>
            <a:r>
              <a:rPr lang="en-US"/>
              <a:t> </a:t>
            </a:r>
            <a:r>
              <a:rPr lang="en-US" err="1"/>
              <a:t>لمقابلة</a:t>
            </a:r>
            <a:r>
              <a:rPr lang="en-US"/>
              <a:t> </a:t>
            </a:r>
            <a:r>
              <a:rPr lang="en-US" err="1"/>
              <a:t>الطفل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المرة</a:t>
            </a:r>
            <a:r>
              <a:rPr lang="en-US"/>
              <a:t> </a:t>
            </a:r>
            <a:r>
              <a:rPr lang="en-US" err="1"/>
              <a:t>الأولى</a:t>
            </a:r>
            <a:r>
              <a:rPr lang="en-US"/>
              <a:t> </a:t>
            </a:r>
            <a:r>
              <a:rPr lang="en-US" err="1"/>
              <a:t>وتسهيل</a:t>
            </a:r>
            <a:r>
              <a:rPr lang="en-US"/>
              <a:t> </a:t>
            </a:r>
            <a:r>
              <a:rPr lang="en-US" err="1"/>
              <a:t>الانتقال</a:t>
            </a:r>
            <a:endParaRPr lang="en-US"/>
          </a:p>
          <a:p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DFF353-70CE-BE71-79E2-FF8119CE1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526581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توجيه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en-US" sz="1200" err="1"/>
              <a:t>إلى</a:t>
            </a:r>
            <a:r>
              <a:rPr lang="ar-SA" sz="1200"/>
              <a:t> </a:t>
            </a:r>
            <a:r>
              <a:rPr lang="ar-SA" sz="1200" b="1"/>
              <a:t>ال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٢٣من دليل العمل: نموذج </a:t>
            </a:r>
            <a:r>
              <a:rPr lang="en-US" sz="1200" b="1" err="1"/>
              <a:t>الخدمات</a:t>
            </a:r>
            <a:r>
              <a:rPr lang="en-US" sz="1200" b="1"/>
              <a:t> </a:t>
            </a:r>
            <a:r>
              <a:rPr lang="en-US" sz="1200" b="1" err="1"/>
              <a:t>المقدمة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الاعتبارات</a:t>
            </a:r>
            <a:r>
              <a:rPr lang="en-US" i="1"/>
              <a:t> </a:t>
            </a:r>
            <a:r>
              <a:rPr lang="en-US" i="1" err="1"/>
              <a:t>الرئيسية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نموذج</a:t>
            </a:r>
            <a:endParaRPr lang="en-US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لاحظ</a:t>
            </a:r>
            <a:r>
              <a:rPr lang="en-US" i="1"/>
              <a:t> </a:t>
            </a:r>
            <a:r>
              <a:rPr lang="en-US" i="1" err="1"/>
              <a:t>الروابط</a:t>
            </a:r>
            <a:r>
              <a:rPr lang="en-US" i="1"/>
              <a:t> </a:t>
            </a:r>
            <a:r>
              <a:rPr lang="en-US" i="1" err="1"/>
              <a:t>المحددة</a:t>
            </a:r>
            <a:r>
              <a:rPr lang="en-US" i="1"/>
              <a:t> </a:t>
            </a:r>
            <a:r>
              <a:rPr lang="en-US" i="1" err="1"/>
              <a:t>بين</a:t>
            </a:r>
            <a:r>
              <a:rPr lang="en-US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والنماذج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ar-SA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/>
              <a:t>قم بعرض </a:t>
            </a:r>
            <a:r>
              <a:rPr lang="en-US" err="1"/>
              <a:t>الشريحة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C059CAB-D9F4-73F4-64B4-1FB955A6B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9454496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توضيح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BA7378B-633C-179C-EDEB-053BBC45E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359138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توضيح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7A2F16C-F9DD-FB09-FFBB-7B83E29BE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197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6747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>
                <a:solidFill>
                  <a:schemeClr val="tx1"/>
                </a:solidFill>
              </a:rPr>
              <a:t>مقدمة</a:t>
            </a:r>
            <a:endParaRPr lang="en-US" b="1" dirty="0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tx1"/>
                </a:solidFill>
              </a:rPr>
              <a:t>الآن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في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هذا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العرض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ال</a:t>
            </a:r>
            <a:r>
              <a:rPr lang="ar-SA" i="1" dirty="0">
                <a:solidFill>
                  <a:schemeClr val="tx1"/>
                </a:solidFill>
              </a:rPr>
              <a:t>تجريبي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سوف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نعرض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لك</a:t>
            </a:r>
            <a:r>
              <a:rPr lang="ar-SA" i="1" dirty="0" err="1">
                <a:solidFill>
                  <a:schemeClr val="tx1"/>
                </a:solidFill>
              </a:rPr>
              <a:t>م</a:t>
            </a:r>
            <a:r>
              <a:rPr lang="en-US" i="1" dirty="0">
                <a:solidFill>
                  <a:schemeClr val="tx1"/>
                </a:solidFill>
              </a:rPr>
              <a:t> ...</a:t>
            </a:r>
            <a:endParaRPr lang="en-US" b="0" i="1" dirty="0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chemeClr val="tx1"/>
                </a:solidFill>
              </a:rPr>
              <a:t>عرض </a:t>
            </a:r>
            <a:r>
              <a:rPr lang="en-US" b="0" i="0" dirty="0" err="1">
                <a:solidFill>
                  <a:schemeClr val="tx1"/>
                </a:solidFill>
              </a:rPr>
              <a:t>الشريحة</a:t>
            </a:r>
            <a:endParaRPr lang="en-US" b="1" i="0" dirty="0">
              <a:solidFill>
                <a:schemeClr val="tx1"/>
              </a:solidFill>
            </a:endParaRPr>
          </a:p>
          <a:p>
            <a:pPr algn="r" rtl="1"/>
            <a:endParaRPr lang="en-US" b="1" dirty="0">
              <a:solidFill>
                <a:schemeClr val="tx1"/>
              </a:solidFill>
            </a:endParaRPr>
          </a:p>
          <a:p>
            <a:pPr algn="r" rtl="1"/>
            <a:r>
              <a:rPr lang="en-US" b="1" dirty="0" err="1">
                <a:solidFill>
                  <a:schemeClr val="tx1"/>
                </a:solidFill>
              </a:rPr>
              <a:t>تجري</a:t>
            </a:r>
            <a:r>
              <a:rPr lang="ar-SA" b="1" dirty="0">
                <a:solidFill>
                  <a:schemeClr val="tx1"/>
                </a:solidFill>
              </a:rPr>
              <a:t>ب</a:t>
            </a:r>
            <a:endParaRPr lang="en-US" b="1" dirty="0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1" dirty="0">
                <a:hlinkClick r:id="rId3"/>
              </a:rPr>
              <a:t>عملية الإحالة والموافقة</a:t>
            </a:r>
            <a:endParaRPr lang="en-US" b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 dirty="0"/>
              <a:t>انظر رابط الفيديو لكيفية عرض العرض التقديمي ل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dirty="0"/>
              <a:t> </a:t>
            </a:r>
            <a:endParaRPr lang="ar-SA" sz="2000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راجع</a:t>
            </a:r>
            <a:r>
              <a:rPr lang="en-US" dirty="0"/>
              <a:t> </a:t>
            </a:r>
            <a:r>
              <a:rPr lang="en-US" dirty="0" err="1"/>
              <a:t>بروتوكول</a:t>
            </a:r>
            <a:r>
              <a:rPr lang="en-US" dirty="0"/>
              <a:t> </a:t>
            </a:r>
            <a:r>
              <a:rPr lang="en-US" dirty="0" err="1"/>
              <a:t>مشاركة</a:t>
            </a:r>
            <a:r>
              <a:rPr lang="en-US" dirty="0"/>
              <a:t> </a:t>
            </a:r>
            <a:r>
              <a:rPr lang="en-US" dirty="0" err="1"/>
              <a:t>المعلومات</a:t>
            </a:r>
            <a:r>
              <a:rPr lang="en-US" dirty="0"/>
              <a:t> </a:t>
            </a:r>
            <a:r>
              <a:rPr lang="en-US" dirty="0" err="1"/>
              <a:t>هنا</a:t>
            </a:r>
            <a:endParaRPr lang="en-US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اشرح</a:t>
            </a:r>
            <a:r>
              <a:rPr lang="en-US" dirty="0"/>
              <a:t> </a:t>
            </a:r>
            <a:r>
              <a:rPr lang="en-US" dirty="0" err="1"/>
              <a:t>الطريقتين</a:t>
            </a:r>
            <a:r>
              <a:rPr lang="en-US" dirty="0"/>
              <a:t> </a:t>
            </a:r>
            <a:r>
              <a:rPr lang="en-US" dirty="0" err="1"/>
              <a:t>اللتين</a:t>
            </a:r>
            <a:r>
              <a:rPr lang="en-US" dirty="0"/>
              <a:t> </a:t>
            </a:r>
            <a:r>
              <a:rPr lang="en-US" dirty="0" err="1"/>
              <a:t>يمكنك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خلالهما</a:t>
            </a:r>
            <a:r>
              <a:rPr lang="en-US" dirty="0"/>
              <a:t> </a:t>
            </a:r>
            <a:r>
              <a:rPr lang="en-US" dirty="0" err="1"/>
              <a:t>إحالة</a:t>
            </a:r>
            <a:r>
              <a:rPr lang="en-US" dirty="0"/>
              <a:t> </a:t>
            </a:r>
            <a:r>
              <a:rPr lang="en-US" dirty="0" err="1"/>
              <a:t>الحالات</a:t>
            </a:r>
            <a:r>
              <a:rPr lang="en-US" dirty="0"/>
              <a:t> </a:t>
            </a:r>
            <a:r>
              <a:rPr lang="en-US" dirty="0" err="1"/>
              <a:t>باستخدام</a:t>
            </a:r>
            <a:r>
              <a:rPr lang="en-US" dirty="0"/>
              <a:t> 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dirty="0"/>
              <a:t> 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dk1"/>
                </a:solidFill>
                <a:latin typeface="+mn-lt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ar-SA" sz="1200" b="1" dirty="0">
                <a:solidFill>
                  <a:schemeClr val="dk1"/>
                </a:solidFill>
                <a:latin typeface="+mn-lt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1" dirty="0" err="1">
                <a:latin typeface="+mn-lt"/>
              </a:rPr>
              <a:t>الخدمات</a:t>
            </a:r>
            <a:endParaRPr lang="en-US" b="1" dirty="0">
              <a:latin typeface="+mn-lt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الرجوع</a:t>
            </a:r>
            <a:r>
              <a:rPr lang="en-US" dirty="0"/>
              <a:t> </a:t>
            </a:r>
            <a:r>
              <a:rPr lang="en-US" dirty="0" err="1"/>
              <a:t>إلى</a:t>
            </a:r>
            <a:r>
              <a:rPr lang="en-US" dirty="0"/>
              <a:t> </a:t>
            </a:r>
            <a:r>
              <a:rPr lang="ar-SA" dirty="0"/>
              <a:t>بروتوكول حماية البيانات و مشاركة المعلومات</a:t>
            </a:r>
            <a:r>
              <a:rPr lang="en-US" dirty="0"/>
              <a:t> </a:t>
            </a:r>
            <a:r>
              <a:rPr lang="en-US" dirty="0" err="1"/>
              <a:t>هنا</a:t>
            </a:r>
            <a:endParaRPr lang="en-US" dirty="0"/>
          </a:p>
          <a:p>
            <a:pPr marL="171450" marR="0" lvl="0" indent="-17145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12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2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US" sz="1200" b="1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إحالة</a:t>
            </a:r>
            <a:r>
              <a:rPr lang="ar-SA" sz="12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المشتركة بين الوكالات</a:t>
            </a:r>
            <a:endParaRPr lang="en-US" sz="1200" b="1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الرجوع</a:t>
            </a:r>
            <a:r>
              <a:rPr lang="en-US" dirty="0"/>
              <a:t> </a:t>
            </a:r>
            <a:r>
              <a:rPr lang="en-US" dirty="0" err="1"/>
              <a:t>إلى</a:t>
            </a:r>
            <a:r>
              <a:rPr lang="en-US" dirty="0"/>
              <a:t>  </a:t>
            </a:r>
            <a:r>
              <a:rPr lang="ar-SA" dirty="0"/>
              <a:t>بروتوكول حماية البيانات و مشاركة المعلومات</a:t>
            </a:r>
            <a:r>
              <a:rPr lang="en-US" dirty="0"/>
              <a:t>  </a:t>
            </a:r>
            <a:r>
              <a:rPr lang="en-US" dirty="0" err="1"/>
              <a:t>هنا</a:t>
            </a:r>
            <a:endParaRPr lang="en-US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راجع</a:t>
            </a:r>
            <a:r>
              <a:rPr lang="en-US" dirty="0"/>
              <a:t> </a:t>
            </a:r>
            <a:r>
              <a:rPr lang="en-US" dirty="0" err="1"/>
              <a:t>بروتوكول</a:t>
            </a:r>
            <a:r>
              <a:rPr lang="en-US" dirty="0"/>
              <a:t> </a:t>
            </a:r>
            <a:r>
              <a:rPr lang="en-US" dirty="0" err="1"/>
              <a:t>مشاركة</a:t>
            </a:r>
            <a:r>
              <a:rPr lang="en-US" dirty="0"/>
              <a:t> </a:t>
            </a:r>
            <a:r>
              <a:rPr lang="en-US" dirty="0" err="1"/>
              <a:t>المعلومات</a:t>
            </a:r>
            <a:r>
              <a:rPr lang="en-US" dirty="0"/>
              <a:t> </a:t>
            </a:r>
            <a:r>
              <a:rPr lang="en-US" dirty="0" err="1"/>
              <a:t>هنا</a:t>
            </a:r>
            <a:endParaRPr lang="en-US" dirty="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SA" b="1" dirty="0">
                <a:hlinkClick r:id="rId4"/>
              </a:rPr>
              <a:t>إخطارا</a:t>
            </a:r>
            <a:r>
              <a:rPr lang="en-US" b="1" dirty="0">
                <a:hlinkClick r:id="rId4"/>
              </a:rPr>
              <a:t>ت</a:t>
            </a:r>
            <a:endParaRPr lang="en-US" b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 dirty="0"/>
              <a:t>انظر رابط الفيديو لكيفية عرض العرض التقديمي ل</a:t>
            </a:r>
            <a:r>
              <a:rPr lang="ar-SA" sz="1200" b="0" i="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dirty="0"/>
              <a:t> </a:t>
            </a:r>
            <a:endParaRPr lang="ar-SA" sz="2000" i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 err="1"/>
              <a:t>انظر</a:t>
            </a:r>
            <a:r>
              <a:rPr lang="en-US" dirty="0" err="1">
                <a:solidFill>
                  <a:srgbClr val="0267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دليل</a:t>
            </a:r>
            <a:r>
              <a:rPr lang="en-US" dirty="0">
                <a:solidFill>
                  <a:srgbClr val="0267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267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المستخدم </a:t>
            </a:r>
            <a:r>
              <a:rPr lang="ar-SA" b="0" u="sng" dirty="0"/>
              <a:t>ل</a:t>
            </a:r>
            <a:r>
              <a:rPr lang="ar-SA" sz="1200" b="0" i="0" u="sng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2000" i="1" u="sng" dirty="0"/>
              <a:t> </a:t>
            </a:r>
            <a:r>
              <a:rPr lang="en-US" dirty="0" err="1"/>
              <a:t>لمزيد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المعلومات</a:t>
            </a:r>
            <a:r>
              <a:rPr lang="en-US" dirty="0"/>
              <a:t> (</a:t>
            </a:r>
            <a:r>
              <a:rPr lang="en-US" dirty="0" err="1"/>
              <a:t>انظر</a:t>
            </a:r>
            <a:r>
              <a:rPr lang="en-US" dirty="0"/>
              <a:t> </a:t>
            </a:r>
            <a:r>
              <a:rPr lang="en-US" dirty="0" err="1"/>
              <a:t>التنقل</a:t>
            </a:r>
            <a:r>
              <a:rPr lang="ar-SA" dirty="0"/>
              <a:t> بين ال</a:t>
            </a:r>
            <a:r>
              <a:rPr lang="en-US" dirty="0" err="1"/>
              <a:t>نماذج</a:t>
            </a:r>
            <a:r>
              <a:rPr lang="en-US" dirty="0"/>
              <a:t> </a:t>
            </a:r>
            <a:r>
              <a:rPr lang="en-US" dirty="0" err="1"/>
              <a:t>الفرعية</a:t>
            </a:r>
            <a:r>
              <a:rPr lang="en-US" dirty="0"/>
              <a:t>/ </a:t>
            </a:r>
            <a:r>
              <a:rPr lang="en-US" dirty="0" err="1"/>
              <a:t>الإبلاغ</a:t>
            </a:r>
            <a:r>
              <a:rPr lang="en-US" dirty="0"/>
              <a:t> </a:t>
            </a:r>
            <a:r>
              <a:rPr lang="en-US" dirty="0" err="1"/>
              <a:t>والتعيينات</a:t>
            </a:r>
            <a:r>
              <a:rPr lang="en-US" dirty="0"/>
              <a:t> </a:t>
            </a:r>
            <a:r>
              <a:rPr lang="en-US" dirty="0" err="1"/>
              <a:t>والتحويلات</a:t>
            </a:r>
            <a:r>
              <a:rPr lang="en-US" dirty="0"/>
              <a:t> </a:t>
            </a:r>
            <a:r>
              <a:rPr lang="en-US" dirty="0" err="1"/>
              <a:t>والإحالات</a:t>
            </a:r>
            <a:r>
              <a:rPr lang="en-US" dirty="0"/>
              <a:t> / </a:t>
            </a:r>
            <a:r>
              <a:rPr lang="en-US" dirty="0" err="1"/>
              <a:t>الموافقات</a:t>
            </a:r>
            <a:r>
              <a:rPr lang="en-US" dirty="0"/>
              <a:t> / </a:t>
            </a:r>
            <a:r>
              <a:rPr lang="en-US" dirty="0" err="1"/>
              <a:t>ال</a:t>
            </a:r>
            <a:r>
              <a:rPr lang="ar-SA" dirty="0"/>
              <a:t>إخطارات)</a:t>
            </a:r>
            <a:endParaRPr lang="en-US" dirty="0"/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FB8ACFA-54A4-608C-A37D-140405D2D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6834559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F95616-F0F2-18B5-19FE-09B3514E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تكي</a:t>
            </a:r>
            <a:r>
              <a:rPr lang="ar-SA" b="1" err="1"/>
              <a:t>ي</a:t>
            </a:r>
            <a:r>
              <a:rPr lang="en-US" b="1" err="1"/>
              <a:t>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التدريب</a:t>
            </a:r>
            <a:r>
              <a:rPr lang="en-US" b="1"/>
              <a:t> </a:t>
            </a:r>
            <a:r>
              <a:rPr lang="en-US" b="1" err="1"/>
              <a:t>عن</a:t>
            </a:r>
            <a:r>
              <a:rPr lang="en-US" b="1"/>
              <a:t> </a:t>
            </a:r>
            <a:r>
              <a:rPr lang="en-US" b="1" err="1"/>
              <a:t>بعد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err="1"/>
              <a:t>عندما</a:t>
            </a:r>
            <a:r>
              <a:rPr lang="en-US" b="0"/>
              <a:t> </a:t>
            </a:r>
            <a:r>
              <a:rPr lang="en-US" b="0" err="1"/>
              <a:t>يعمل</a:t>
            </a:r>
            <a:r>
              <a:rPr lang="en-US" b="0"/>
              <a:t> </a:t>
            </a:r>
            <a:r>
              <a:rPr lang="en-US" b="0" err="1"/>
              <a:t>المشاركون</a:t>
            </a:r>
            <a:r>
              <a:rPr lang="en-US" b="0"/>
              <a:t> ، </a:t>
            </a:r>
            <a:r>
              <a:rPr lang="en-US" b="0" err="1"/>
              <a:t>تحقق</a:t>
            </a:r>
            <a:r>
              <a:rPr lang="en-US" b="0"/>
              <a:t> </a:t>
            </a:r>
            <a:r>
              <a:rPr lang="en-US" b="0" err="1"/>
              <a:t>منهم</a:t>
            </a:r>
            <a:r>
              <a:rPr lang="en-US" b="0"/>
              <a:t> </a:t>
            </a:r>
            <a:r>
              <a:rPr lang="en-US" b="0" err="1"/>
              <a:t>واسأل</a:t>
            </a:r>
            <a:r>
              <a:rPr lang="ar-SA" b="0"/>
              <a:t> عن </a:t>
            </a:r>
            <a:r>
              <a:rPr lang="en-US" err="1"/>
              <a:t>مدى</a:t>
            </a:r>
            <a:r>
              <a:rPr lang="en-US"/>
              <a:t> </a:t>
            </a:r>
            <a:r>
              <a:rPr lang="en-US" err="1"/>
              <a:t>ارتياحهم</a:t>
            </a:r>
            <a:r>
              <a:rPr lang="en-US"/>
              <a:t> </a:t>
            </a:r>
            <a:r>
              <a:rPr lang="en-US" err="1"/>
              <a:t>لاستخدام</a:t>
            </a:r>
            <a:r>
              <a:rPr lang="en-US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تقديم</a:t>
            </a:r>
            <a:r>
              <a:rPr lang="en-US"/>
              <a:t> </a:t>
            </a:r>
            <a:r>
              <a:rPr lang="en-US" err="1"/>
              <a:t>الدعم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واجه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صعوبات</a:t>
            </a:r>
            <a:r>
              <a:rPr lang="en-US"/>
              <a:t> ، </a:t>
            </a:r>
            <a:r>
              <a:rPr lang="en-US" err="1"/>
              <a:t>أظهر</a:t>
            </a:r>
            <a:r>
              <a:rPr lang="en-US"/>
              <a:t> </a:t>
            </a:r>
            <a:r>
              <a:rPr lang="en-US" err="1"/>
              <a:t>له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فعله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الشاشة</a:t>
            </a:r>
            <a:r>
              <a:rPr lang="en-US"/>
              <a:t>.</a:t>
            </a:r>
            <a:endParaRPr lang="en-US" b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b="0"/>
          </a:p>
          <a:p>
            <a:pPr algn="r" rtl="1"/>
            <a:endParaRPr lang="en-US" b="1"/>
          </a:p>
          <a:p>
            <a:pPr algn="r" rtl="1"/>
            <a:r>
              <a:rPr lang="en-US" b="1" err="1"/>
              <a:t>عمل</a:t>
            </a:r>
            <a:r>
              <a:rPr lang="ar-SA" b="1"/>
              <a:t> </a:t>
            </a:r>
            <a:r>
              <a:rPr lang="en-US" b="1" err="1"/>
              <a:t>فردي</a:t>
            </a:r>
            <a:r>
              <a:rPr lang="en-US" b="1"/>
              <a:t> </a:t>
            </a:r>
            <a:r>
              <a:rPr lang="ar-SA" b="1"/>
              <a:t>(</a:t>
            </a:r>
            <a:r>
              <a:rPr lang="en-US" b="1" err="1"/>
              <a:t>الوقت</a:t>
            </a:r>
            <a:r>
              <a:rPr lang="ar-SA" b="1"/>
              <a:t>: ٢٥</a:t>
            </a:r>
            <a:r>
              <a:rPr lang="en-US" b="1" err="1"/>
              <a:t>دقيقة</a:t>
            </a:r>
            <a:r>
              <a:rPr lang="ar-SA" b="1"/>
              <a:t>) </a:t>
            </a:r>
          </a:p>
          <a:p>
            <a:pPr algn="r" rtl="1"/>
            <a:r>
              <a:rPr lang="en-US" i="1" err="1"/>
              <a:t>الآن</a:t>
            </a:r>
            <a:r>
              <a:rPr lang="en-US" i="1"/>
              <a:t> </a:t>
            </a:r>
            <a:r>
              <a:rPr lang="en-US" i="1" err="1"/>
              <a:t>حان</a:t>
            </a:r>
            <a:r>
              <a:rPr lang="en-US" i="1"/>
              <a:t> </a:t>
            </a:r>
            <a:r>
              <a:rPr lang="en-US" i="1" err="1"/>
              <a:t>دورك</a:t>
            </a:r>
            <a:r>
              <a:rPr lang="en-US" i="1"/>
              <a:t> </a:t>
            </a:r>
            <a:r>
              <a:rPr lang="en-US" i="1" err="1"/>
              <a:t>للممارسة</a:t>
            </a:r>
            <a:endParaRPr lang="en-US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i="1"/>
              <a:t>قم بمراجعة </a:t>
            </a:r>
            <a:r>
              <a:rPr lang="en-US" i="1"/>
              <a:t> </a:t>
            </a:r>
            <a:r>
              <a:rPr lang="ar-SA" b="1" i="1"/>
              <a:t>ال</a:t>
            </a:r>
            <a:r>
              <a:rPr lang="en-US" b="1" i="1" err="1"/>
              <a:t>صفحة</a:t>
            </a:r>
            <a:r>
              <a:rPr lang="en-US" b="1" i="1"/>
              <a:t> </a:t>
            </a:r>
            <a:r>
              <a:rPr lang="ar-SA" b="1" i="1"/>
              <a:t>٢٢ من دليل العمل</a:t>
            </a:r>
            <a:r>
              <a:rPr lang="en-US" b="1" i="1"/>
              <a:t>: </a:t>
            </a:r>
            <a:r>
              <a:rPr lang="en-US" b="1" i="1" err="1"/>
              <a:t>دراسة</a:t>
            </a:r>
            <a:r>
              <a:rPr lang="en-US" b="1" i="1"/>
              <a:t> </a:t>
            </a:r>
            <a:r>
              <a:rPr lang="ar-SA" b="1" i="1"/>
              <a:t>ال</a:t>
            </a:r>
            <a:r>
              <a:rPr lang="en-US" b="1" i="1" err="1"/>
              <a:t>حالة</a:t>
            </a:r>
            <a:r>
              <a:rPr lang="en-US" b="1" i="1"/>
              <a:t>– </a:t>
            </a:r>
            <a:r>
              <a:rPr lang="en-US" b="1" i="1" err="1"/>
              <a:t>الخطوة</a:t>
            </a:r>
            <a:r>
              <a:rPr lang="ar-SA" b="1" i="1"/>
              <a:t> ٤</a:t>
            </a:r>
            <a:endParaRPr lang="en-US" b="1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قم</a:t>
            </a:r>
            <a:r>
              <a:rPr lang="en-US" i="1"/>
              <a:t> </a:t>
            </a:r>
            <a:r>
              <a:rPr lang="en-US" i="1" err="1"/>
              <a:t>بما</a:t>
            </a:r>
            <a:r>
              <a:rPr lang="en-US" i="1"/>
              <a:t> </a:t>
            </a:r>
            <a:r>
              <a:rPr lang="en-US" i="1" err="1"/>
              <a:t>يلي</a:t>
            </a:r>
            <a:r>
              <a:rPr lang="en-US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يمكن</a:t>
            </a:r>
            <a:r>
              <a:rPr lang="en-US"/>
              <a:t> </a:t>
            </a:r>
            <a:r>
              <a:rPr lang="en-US" err="1"/>
              <a:t>للمشرفين</a:t>
            </a:r>
            <a:r>
              <a:rPr lang="en-US"/>
              <a:t> </a:t>
            </a:r>
            <a:r>
              <a:rPr lang="en-US" err="1"/>
              <a:t>دعم</a:t>
            </a:r>
            <a:r>
              <a:rPr lang="en-US"/>
              <a:t> </a:t>
            </a:r>
            <a:r>
              <a:rPr lang="en-US" err="1"/>
              <a:t>أخصائيي</a:t>
            </a:r>
            <a:r>
              <a:rPr lang="en-US"/>
              <a:t> </a:t>
            </a:r>
            <a:r>
              <a:rPr lang="en-US" err="1"/>
              <a:t>ال</a:t>
            </a:r>
            <a:r>
              <a:rPr lang="ar-SA"/>
              <a:t>حالة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الجزء</a:t>
            </a:r>
            <a:r>
              <a:rPr lang="en-US"/>
              <a:t> </a:t>
            </a:r>
            <a:r>
              <a:rPr lang="en-US" err="1"/>
              <a:t>الخاص</a:t>
            </a:r>
            <a:r>
              <a:rPr lang="en-US"/>
              <a:t> </a:t>
            </a:r>
            <a:r>
              <a:rPr lang="en-US" err="1"/>
              <a:t>بهم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التمرين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="0" err="1"/>
              <a:t>الاعتبارات</a:t>
            </a:r>
            <a:endParaRPr lang="en-US" b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وجود</a:t>
            </a:r>
            <a:r>
              <a:rPr lang="en-US"/>
              <a:t> </a:t>
            </a:r>
            <a:r>
              <a:rPr lang="ar-SA"/>
              <a:t>مقدم</a:t>
            </a:r>
            <a:r>
              <a:rPr lang="en-US"/>
              <a:t> </a:t>
            </a:r>
            <a:r>
              <a:rPr lang="en-US" err="1"/>
              <a:t>خدمة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ar-SA" sz="1200" b="0" i="0">
                <a:highlight>
                  <a:schemeClr val="lt1"/>
                </a:highlight>
                <a:cs typeface="Calibri" panose="020F0502020204030204" pitchFamily="34" charset="0"/>
              </a:rPr>
              <a:t>نظام إدارة المعلومات لحماية الطفل+ </a:t>
            </a:r>
            <a:r>
              <a:rPr lang="en-US" err="1"/>
              <a:t>وحدد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ar-SA"/>
              <a:t>من</a:t>
            </a:r>
            <a:r>
              <a:rPr lang="en-US"/>
              <a:t> </a:t>
            </a:r>
            <a:r>
              <a:rPr lang="en-US" err="1"/>
              <a:t>للمشاركين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اعتمادًا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</a:t>
            </a:r>
            <a:r>
              <a:rPr lang="en-US" err="1"/>
              <a:t>المنظمات</a:t>
            </a:r>
            <a:r>
              <a:rPr lang="en-US"/>
              <a:t> </a:t>
            </a:r>
            <a:r>
              <a:rPr lang="en-US" err="1"/>
              <a:t>التي</a:t>
            </a:r>
            <a:r>
              <a:rPr lang="en-US"/>
              <a:t> </a:t>
            </a:r>
            <a:r>
              <a:rPr lang="en-US" err="1"/>
              <a:t>تشارك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التدريب</a:t>
            </a:r>
            <a:r>
              <a:rPr lang="en-US"/>
              <a:t> ،</a:t>
            </a:r>
            <a:r>
              <a:rPr lang="ar-SA"/>
              <a:t>قم</a:t>
            </a:r>
            <a:r>
              <a:rPr lang="en-US"/>
              <a:t> </a:t>
            </a:r>
            <a:r>
              <a:rPr lang="ar-SA"/>
              <a:t>ب</a:t>
            </a:r>
            <a:r>
              <a:rPr lang="en-US" err="1"/>
              <a:t>منح</a:t>
            </a:r>
            <a:r>
              <a:rPr lang="en-US"/>
              <a:t> </a:t>
            </a:r>
            <a:r>
              <a:rPr lang="en-US" err="1"/>
              <a:t>الأشخاص</a:t>
            </a:r>
            <a:r>
              <a:rPr lang="en-US"/>
              <a:t> </a:t>
            </a:r>
            <a:r>
              <a:rPr lang="en-US" err="1"/>
              <a:t>مستخدمًا</a:t>
            </a:r>
            <a:r>
              <a:rPr lang="en-US"/>
              <a:t> </a:t>
            </a:r>
            <a:r>
              <a:rPr lang="en-US" err="1"/>
              <a:t>ل</a:t>
            </a:r>
            <a:r>
              <a:rPr lang="ar-SA"/>
              <a:t>إحالة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إليه</a:t>
            </a:r>
            <a:r>
              <a:rPr lang="en-US"/>
              <a:t> ، </a:t>
            </a:r>
            <a:r>
              <a:rPr lang="en-US" err="1"/>
              <a:t>سيحتاجون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التحقق</a:t>
            </a:r>
            <a:r>
              <a:rPr lang="en-US"/>
              <a:t> </a:t>
            </a:r>
            <a:r>
              <a:rPr lang="en-US" err="1"/>
              <a:t>مما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ar-SA" err="1"/>
              <a:t>ت</a:t>
            </a:r>
            <a:r>
              <a:rPr lang="ar-SA"/>
              <a:t> قد تمت الإحالة</a:t>
            </a:r>
            <a:endParaRPr lang="en-US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en-US" err="1"/>
              <a:t>هناك</a:t>
            </a:r>
            <a:r>
              <a:rPr lang="en-US"/>
              <a:t> </a:t>
            </a:r>
            <a:r>
              <a:rPr lang="en-US" err="1"/>
              <a:t>مؤسسة</a:t>
            </a:r>
            <a:r>
              <a:rPr lang="en-US"/>
              <a:t> </a:t>
            </a:r>
            <a:r>
              <a:rPr lang="en-US" err="1"/>
              <a:t>واحدة</a:t>
            </a:r>
            <a:r>
              <a:rPr lang="en-US"/>
              <a:t> </a:t>
            </a:r>
            <a:r>
              <a:rPr lang="en-US" err="1"/>
              <a:t>فقط</a:t>
            </a:r>
            <a:r>
              <a:rPr lang="en-US"/>
              <a:t> ، </a:t>
            </a:r>
            <a:r>
              <a:rPr lang="en-US" err="1"/>
              <a:t>فأنشئ</a:t>
            </a:r>
            <a:r>
              <a:rPr lang="en-US"/>
              <a:t> </a:t>
            </a:r>
            <a:r>
              <a:rPr lang="en-US" err="1"/>
              <a:t>منظمة</a:t>
            </a:r>
            <a:r>
              <a:rPr lang="en-US"/>
              <a:t> "</a:t>
            </a:r>
            <a:r>
              <a:rPr lang="en-US" err="1"/>
              <a:t>وهمية</a:t>
            </a:r>
            <a:r>
              <a:rPr lang="en-US"/>
              <a:t>" </a:t>
            </a:r>
            <a:r>
              <a:rPr lang="en-US" err="1"/>
              <a:t>ل</a:t>
            </a:r>
            <a:r>
              <a:rPr lang="ar-SA"/>
              <a:t>تحويل</a:t>
            </a:r>
            <a:r>
              <a:rPr lang="en-US"/>
              <a:t> </a:t>
            </a:r>
            <a:r>
              <a:rPr lang="en-US" err="1"/>
              <a:t>الحالة</a:t>
            </a:r>
            <a:r>
              <a:rPr lang="en-US"/>
              <a:t> </a:t>
            </a:r>
            <a:r>
              <a:rPr lang="en-US" err="1"/>
              <a:t>إليها</a:t>
            </a:r>
            <a:r>
              <a:rPr lang="en-US"/>
              <a:t> </a:t>
            </a:r>
            <a:r>
              <a:rPr lang="en-US" err="1"/>
              <a:t>والتحقق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ذلك</a:t>
            </a:r>
            <a:r>
              <a:rPr lang="en-US"/>
              <a:t> </a:t>
            </a:r>
            <a:r>
              <a:rPr lang="en-US" err="1"/>
              <a:t>المستخدم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ar-SA"/>
              <a:t>الإحالات </a:t>
            </a:r>
            <a:r>
              <a:rPr lang="en-US" err="1"/>
              <a:t>تجري</a:t>
            </a:r>
            <a:r>
              <a:rPr lang="en-US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err="1"/>
              <a:t>يجب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يتظاهر</a:t>
            </a:r>
            <a:r>
              <a:rPr lang="en-US"/>
              <a:t> </a:t>
            </a:r>
            <a:r>
              <a:rPr lang="en-US" err="1"/>
              <a:t>الميسر</a:t>
            </a:r>
            <a:r>
              <a:rPr lang="en-US"/>
              <a:t> </a:t>
            </a:r>
            <a:r>
              <a:rPr lang="en-US" err="1"/>
              <a:t>بأنه</a:t>
            </a:r>
            <a:r>
              <a:rPr lang="en-US"/>
              <a:t> </a:t>
            </a:r>
            <a:r>
              <a:rPr lang="en-US" err="1"/>
              <a:t>مقدم</a:t>
            </a:r>
            <a:r>
              <a:rPr lang="en-US"/>
              <a:t> </a:t>
            </a:r>
            <a:r>
              <a:rPr lang="en-US" err="1"/>
              <a:t>خدمة</a:t>
            </a:r>
            <a:r>
              <a:rPr lang="en-US"/>
              <a:t> </a:t>
            </a:r>
            <a:r>
              <a:rPr lang="en-US" err="1"/>
              <a:t>وأن</a:t>
            </a:r>
            <a:r>
              <a:rPr lang="en-US"/>
              <a:t> </a:t>
            </a:r>
            <a:r>
              <a:rPr lang="en-US" err="1"/>
              <a:t>يوضح</a:t>
            </a:r>
            <a:r>
              <a:rPr lang="en-US"/>
              <a:t> </a:t>
            </a:r>
            <a:r>
              <a:rPr lang="en-US" err="1"/>
              <a:t>كيفية</a:t>
            </a:r>
            <a:r>
              <a:rPr lang="en-US"/>
              <a:t> </a:t>
            </a:r>
            <a:r>
              <a:rPr lang="en-US" err="1"/>
              <a:t>تحديث</a:t>
            </a:r>
            <a:r>
              <a:rPr lang="en-US"/>
              <a:t> </a:t>
            </a:r>
            <a:r>
              <a:rPr lang="en-US" err="1"/>
              <a:t>الإحالة</a:t>
            </a:r>
            <a:r>
              <a:rPr lang="en-US"/>
              <a:t> </a:t>
            </a:r>
            <a:r>
              <a:rPr lang="en-US" err="1"/>
              <a:t>والنقر</a:t>
            </a:r>
            <a:r>
              <a:rPr lang="en-US"/>
              <a:t> </a:t>
            </a:r>
            <a:r>
              <a:rPr lang="en-US" err="1"/>
              <a:t>على</a:t>
            </a:r>
            <a:r>
              <a:rPr lang="en-US"/>
              <a:t> "</a:t>
            </a:r>
            <a:r>
              <a:rPr lang="en-US" err="1"/>
              <a:t>إنهاء</a:t>
            </a:r>
            <a:r>
              <a:rPr lang="en-US"/>
              <a:t>" </a:t>
            </a:r>
            <a:r>
              <a:rPr lang="en-US" err="1"/>
              <a:t>عند</a:t>
            </a:r>
            <a:r>
              <a:rPr lang="en-US"/>
              <a:t> </a:t>
            </a:r>
            <a:r>
              <a:rPr lang="en-US" err="1"/>
              <a:t>اكتمال</a:t>
            </a:r>
            <a:r>
              <a:rPr lang="en-US"/>
              <a:t> </a:t>
            </a:r>
            <a:r>
              <a:rPr lang="en-US" err="1"/>
              <a:t>الخدمة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تجول</a:t>
            </a:r>
            <a:r>
              <a:rPr lang="en-US"/>
              <a:t> </a:t>
            </a:r>
            <a:r>
              <a:rPr lang="en-US" err="1"/>
              <a:t>في</a:t>
            </a:r>
            <a:r>
              <a:rPr lang="en-US"/>
              <a:t> </a:t>
            </a:r>
            <a:r>
              <a:rPr lang="en-US" err="1"/>
              <a:t>الغرفة</a:t>
            </a:r>
            <a:r>
              <a:rPr lang="en-US"/>
              <a:t> </a:t>
            </a:r>
            <a:r>
              <a:rPr lang="en-US" err="1"/>
              <a:t>لمعرفة</a:t>
            </a:r>
            <a:r>
              <a:rPr lang="en-US"/>
              <a:t> </a:t>
            </a:r>
            <a:r>
              <a:rPr lang="en-US" err="1"/>
              <a:t>ما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</a:t>
            </a:r>
            <a:r>
              <a:rPr lang="en-US"/>
              <a:t> </a:t>
            </a:r>
            <a:r>
              <a:rPr lang="en-US" err="1"/>
              <a:t>أي</a:t>
            </a:r>
            <a:r>
              <a:rPr lang="en-US"/>
              <a:t> </a:t>
            </a:r>
            <a:r>
              <a:rPr lang="en-US" err="1"/>
              <a:t>شخص</a:t>
            </a:r>
            <a:r>
              <a:rPr lang="en-US"/>
              <a:t> </a:t>
            </a:r>
            <a:r>
              <a:rPr lang="en-US" err="1"/>
              <a:t>بحاجة</a:t>
            </a:r>
            <a:r>
              <a:rPr lang="en-US"/>
              <a:t> </a:t>
            </a:r>
            <a:r>
              <a:rPr lang="en-US" err="1"/>
              <a:t>إلى</a:t>
            </a:r>
            <a:r>
              <a:rPr lang="en-US"/>
              <a:t> </a:t>
            </a:r>
            <a:r>
              <a:rPr lang="en-US" err="1"/>
              <a:t>الدعم</a:t>
            </a:r>
            <a:r>
              <a:rPr lang="en-US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بصفتك</a:t>
            </a:r>
            <a:r>
              <a:rPr lang="en-US"/>
              <a:t> </a:t>
            </a:r>
            <a:r>
              <a:rPr lang="en-US" err="1"/>
              <a:t>الميسر</a:t>
            </a:r>
            <a:r>
              <a:rPr lang="en-US"/>
              <a:t> ، </a:t>
            </a:r>
            <a:r>
              <a:rPr lang="en-US" err="1"/>
              <a:t>قم</a:t>
            </a:r>
            <a:r>
              <a:rPr lang="en-US"/>
              <a:t> </a:t>
            </a:r>
            <a:r>
              <a:rPr lang="en-US" err="1"/>
              <a:t>بتسجيل</a:t>
            </a:r>
            <a:r>
              <a:rPr lang="en-US"/>
              <a:t> </a:t>
            </a:r>
            <a:r>
              <a:rPr lang="en-US" err="1"/>
              <a:t>الدخول</a:t>
            </a:r>
            <a:r>
              <a:rPr lang="en-US"/>
              <a:t> </a:t>
            </a:r>
            <a:r>
              <a:rPr lang="en-US" err="1"/>
              <a:t>كمسؤول</a:t>
            </a:r>
            <a:r>
              <a:rPr lang="en-US"/>
              <a:t> </a:t>
            </a:r>
            <a:r>
              <a:rPr lang="en-US" err="1"/>
              <a:t>للتأكد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أن</a:t>
            </a:r>
            <a:r>
              <a:rPr lang="en-US"/>
              <a:t> </a:t>
            </a:r>
            <a:r>
              <a:rPr lang="en-US" err="1"/>
              <a:t>جميع</a:t>
            </a:r>
            <a:r>
              <a:rPr lang="en-US"/>
              <a:t> </a:t>
            </a:r>
            <a:r>
              <a:rPr lang="en-US" err="1"/>
              <a:t>المشاركين</a:t>
            </a:r>
            <a:r>
              <a:rPr lang="en-US"/>
              <a:t> </a:t>
            </a:r>
            <a:r>
              <a:rPr lang="en-US" err="1"/>
              <a:t>قد</a:t>
            </a:r>
            <a:r>
              <a:rPr lang="en-US"/>
              <a:t> </a:t>
            </a:r>
            <a:r>
              <a:rPr lang="en-US" err="1"/>
              <a:t>أكملوا</a:t>
            </a:r>
            <a:r>
              <a:rPr lang="en-US"/>
              <a:t> </a:t>
            </a:r>
            <a:r>
              <a:rPr lang="en-US" err="1"/>
              <a:t>المهمة</a:t>
            </a:r>
            <a:endParaRPr lang="en-US"/>
          </a:p>
          <a:p>
            <a:pPr marL="0" algn="r" defTabSz="914400" rtl="1" eaLnBrk="1" latinLnBrk="0" hangingPunct="1"/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5747F56-BDF3-2956-BE9E-1E2C37283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7142432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00" b="1" err="1"/>
              <a:t>تكي</a:t>
            </a:r>
            <a:r>
              <a:rPr lang="ar-SA" sz="1100" b="1" err="1"/>
              <a:t>ي</a:t>
            </a:r>
            <a:r>
              <a:rPr lang="en-US" sz="1100" b="1" err="1"/>
              <a:t>ف</a:t>
            </a:r>
            <a:r>
              <a:rPr lang="en-US" sz="1100" b="1"/>
              <a:t> </a:t>
            </a:r>
            <a:r>
              <a:rPr lang="en-US" sz="1100" b="1" err="1"/>
              <a:t>مع</a:t>
            </a:r>
            <a:r>
              <a:rPr lang="en-US" sz="1100" b="1"/>
              <a:t> </a:t>
            </a:r>
            <a:r>
              <a:rPr lang="en-US" sz="1100" b="1" err="1"/>
              <a:t>التدريب</a:t>
            </a:r>
            <a:r>
              <a:rPr lang="en-US" sz="1100" b="1"/>
              <a:t> </a:t>
            </a:r>
            <a:r>
              <a:rPr lang="en-US" sz="1100" b="1" err="1"/>
              <a:t>عن</a:t>
            </a:r>
            <a:r>
              <a:rPr lang="en-US" sz="1100" b="1"/>
              <a:t> </a:t>
            </a:r>
            <a:r>
              <a:rPr lang="en-US" sz="1100" b="1" err="1"/>
              <a:t>بعد</a:t>
            </a:r>
            <a:endParaRPr lang="en-US" sz="11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err="1"/>
              <a:t>سجل</a:t>
            </a:r>
            <a:r>
              <a:rPr lang="en-US" sz="1100"/>
              <a:t> </a:t>
            </a:r>
            <a:r>
              <a:rPr lang="en-US" sz="1100" err="1"/>
              <a:t>إجابات</a:t>
            </a:r>
            <a:r>
              <a:rPr lang="en-US" sz="1100"/>
              <a:t> </a:t>
            </a:r>
            <a:r>
              <a:rPr lang="en-US" sz="1100" err="1"/>
              <a:t>المناقشة</a:t>
            </a:r>
            <a:r>
              <a:rPr lang="en-US" sz="1100"/>
              <a:t> </a:t>
            </a:r>
            <a:r>
              <a:rPr lang="en-US" sz="1100" err="1"/>
              <a:t>العامة</a:t>
            </a:r>
            <a:r>
              <a:rPr lang="en-US" sz="1100"/>
              <a:t> </a:t>
            </a:r>
            <a:r>
              <a:rPr lang="en-US" sz="1100" err="1"/>
              <a:t>علىJamboard</a:t>
            </a:r>
            <a:r>
              <a:rPr lang="en-US" sz="110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sz="1100" b="0"/>
          </a:p>
          <a:p>
            <a:pPr algn="r" rtl="1"/>
            <a:endParaRPr lang="en-US" sz="1100" b="1"/>
          </a:p>
          <a:p>
            <a:pPr algn="r" rtl="1"/>
            <a:r>
              <a:rPr lang="ar-SA" sz="1100" b="1"/>
              <a:t>العرض التجريبي </a:t>
            </a:r>
            <a:r>
              <a:rPr lang="en-US" sz="1100" b="1"/>
              <a:t>)</a:t>
            </a:r>
            <a:r>
              <a:rPr lang="ar-SA" sz="1100" b="1"/>
              <a:t>اختياري)</a:t>
            </a:r>
            <a:endParaRPr lang="en-US" sz="11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err="1"/>
              <a:t>إذا</a:t>
            </a:r>
            <a:r>
              <a:rPr lang="en-US" sz="1100"/>
              <a:t> </a:t>
            </a:r>
            <a:r>
              <a:rPr lang="en-US" sz="1100" err="1"/>
              <a:t>كان</a:t>
            </a:r>
            <a:r>
              <a:rPr lang="en-US" sz="1100"/>
              <a:t> </a:t>
            </a:r>
            <a:r>
              <a:rPr lang="en-US" sz="1100" err="1"/>
              <a:t>هناك</a:t>
            </a:r>
            <a:r>
              <a:rPr lang="en-US" sz="1100"/>
              <a:t> </a:t>
            </a:r>
            <a:r>
              <a:rPr lang="en-US" sz="1100" err="1"/>
              <a:t>متسع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الوقت</a:t>
            </a:r>
            <a:r>
              <a:rPr lang="en-US" sz="1100"/>
              <a:t> </a:t>
            </a:r>
            <a:r>
              <a:rPr lang="ar-SA" sz="1100"/>
              <a:t>، </a:t>
            </a:r>
            <a:r>
              <a:rPr lang="ar-SA" sz="1100" err="1"/>
              <a:t>ف</a:t>
            </a:r>
            <a:r>
              <a:rPr lang="en-US" sz="1100" err="1"/>
              <a:t>اطلب</a:t>
            </a:r>
            <a:r>
              <a:rPr lang="en-US" sz="1100"/>
              <a:t> </a:t>
            </a:r>
            <a:r>
              <a:rPr lang="en-US" sz="1100" err="1"/>
              <a:t>من</a:t>
            </a:r>
            <a:r>
              <a:rPr lang="en-US" sz="1100"/>
              <a:t> </a:t>
            </a:r>
            <a:r>
              <a:rPr lang="en-US" sz="1100" err="1"/>
              <a:t>أحد</a:t>
            </a:r>
            <a:r>
              <a:rPr lang="en-US" sz="1100"/>
              <a:t> </a:t>
            </a:r>
            <a:r>
              <a:rPr lang="en-US" sz="1100" err="1"/>
              <a:t>المتطوعين</a:t>
            </a:r>
            <a:r>
              <a:rPr lang="en-US" sz="1100"/>
              <a:t> </a:t>
            </a:r>
            <a:r>
              <a:rPr lang="en-US" sz="1100" err="1"/>
              <a:t>استخدام</a:t>
            </a:r>
            <a:r>
              <a:rPr lang="en-US" sz="1100"/>
              <a:t> </a:t>
            </a:r>
            <a:r>
              <a:rPr lang="en-US" sz="1100" err="1"/>
              <a:t>الكمبيوتر</a:t>
            </a:r>
            <a:r>
              <a:rPr lang="en-US" sz="1100"/>
              <a:t> </a:t>
            </a:r>
            <a:r>
              <a:rPr lang="en-US" sz="1100" err="1"/>
              <a:t>المحمول</a:t>
            </a:r>
            <a:r>
              <a:rPr lang="en-US" sz="1100"/>
              <a:t> </a:t>
            </a:r>
            <a:r>
              <a:rPr lang="en-US" sz="1100" err="1"/>
              <a:t>الخاص</a:t>
            </a:r>
            <a:r>
              <a:rPr lang="en-US" sz="1100"/>
              <a:t> </a:t>
            </a:r>
            <a:r>
              <a:rPr lang="en-US" sz="1100" err="1"/>
              <a:t>بالميسر</a:t>
            </a:r>
            <a:r>
              <a:rPr lang="en-US" sz="1100"/>
              <a:t> </a:t>
            </a:r>
            <a:r>
              <a:rPr lang="en-US" sz="1100" err="1"/>
              <a:t>لإظهار</a:t>
            </a:r>
            <a:r>
              <a:rPr lang="en-US" sz="1100"/>
              <a:t> </a:t>
            </a:r>
            <a:r>
              <a:rPr lang="en-US" sz="1100" err="1"/>
              <a:t>كيف</a:t>
            </a:r>
            <a:r>
              <a:rPr lang="en-US" sz="1100"/>
              <a:t> </a:t>
            </a:r>
            <a:r>
              <a:rPr lang="ar-SA" sz="1100"/>
              <a:t>قاموا</a:t>
            </a:r>
            <a:r>
              <a:rPr lang="en-US" sz="1100"/>
              <a:t> </a:t>
            </a:r>
            <a:r>
              <a:rPr lang="en-US" sz="1100" err="1"/>
              <a:t>بالتمرين</a:t>
            </a:r>
            <a:r>
              <a:rPr lang="en-US" sz="1100"/>
              <a:t> </a:t>
            </a:r>
            <a:r>
              <a:rPr lang="en-US" sz="1100" err="1"/>
              <a:t>في</a:t>
            </a:r>
            <a:r>
              <a:rPr lang="en-US" sz="1100"/>
              <a:t> </a:t>
            </a:r>
            <a:r>
              <a:rPr lang="en-US" sz="1100" err="1"/>
              <a:t>المقدمة</a:t>
            </a:r>
            <a:endParaRPr lang="en-US" sz="1100"/>
          </a:p>
          <a:p>
            <a:pPr algn="r" rtl="1"/>
            <a:endParaRPr lang="en-US" sz="1100"/>
          </a:p>
          <a:p>
            <a:pPr algn="r" rtl="1"/>
            <a:r>
              <a:rPr lang="en-US" sz="1100" b="1" err="1"/>
              <a:t>مناقشة</a:t>
            </a:r>
            <a:r>
              <a:rPr lang="en-US" sz="1100" b="1"/>
              <a:t> </a:t>
            </a:r>
            <a:r>
              <a:rPr lang="en-US" sz="1100" b="1" err="1"/>
              <a:t>عامة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كيف</a:t>
            </a:r>
            <a:r>
              <a:rPr lang="en-US" sz="1100" i="1"/>
              <a:t> </a:t>
            </a:r>
            <a:r>
              <a:rPr lang="en-US" sz="1100" i="1" err="1"/>
              <a:t>سار</a:t>
            </a:r>
            <a:r>
              <a:rPr lang="en-US" sz="1100" i="1"/>
              <a:t> </a:t>
            </a:r>
            <a:r>
              <a:rPr lang="en-US" sz="1100" i="1" err="1"/>
              <a:t>الأمر</a:t>
            </a:r>
            <a:r>
              <a:rPr lang="en-US" sz="1100" i="1"/>
              <a:t>؟ </a:t>
            </a:r>
            <a:r>
              <a:rPr lang="ar-SA" sz="1100" i="1"/>
              <a:t>هل</a:t>
            </a:r>
            <a:r>
              <a:rPr lang="en-US" sz="1100" i="1"/>
              <a:t> </a:t>
            </a:r>
            <a:r>
              <a:rPr lang="en-US" sz="1100" i="1" err="1"/>
              <a:t>كان</a:t>
            </a:r>
            <a:r>
              <a:rPr lang="en-US" sz="1100" i="1"/>
              <a:t> </a:t>
            </a:r>
            <a:r>
              <a:rPr lang="en-US" sz="1100" i="1" err="1"/>
              <a:t>سهلا</a:t>
            </a:r>
            <a:r>
              <a:rPr lang="en-US" sz="1100" i="1"/>
              <a:t>؟ </a:t>
            </a:r>
            <a:r>
              <a:rPr lang="ar-SA" sz="1100" i="1"/>
              <a:t>هل </a:t>
            </a:r>
            <a:r>
              <a:rPr lang="en-US" sz="1100" i="1" err="1"/>
              <a:t>كان</a:t>
            </a:r>
            <a:r>
              <a:rPr lang="en-US" sz="1100" i="1"/>
              <a:t> </a:t>
            </a:r>
            <a:r>
              <a:rPr lang="en-US" sz="1100" i="1" err="1"/>
              <a:t>صعبا</a:t>
            </a:r>
            <a:r>
              <a:rPr lang="en-US" sz="11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كيف</a:t>
            </a:r>
            <a:r>
              <a:rPr lang="en-US" sz="1100" i="1"/>
              <a:t> </a:t>
            </a:r>
            <a:r>
              <a:rPr lang="en-US" sz="1100" i="1" err="1"/>
              <a:t>تعتقد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هذا</a:t>
            </a:r>
            <a:r>
              <a:rPr lang="en-US" sz="1100" i="1"/>
              <a:t> </a:t>
            </a:r>
            <a:r>
              <a:rPr lang="en-US" sz="1100" i="1" err="1"/>
              <a:t>سيدعم</a:t>
            </a:r>
            <a:r>
              <a:rPr lang="en-US" sz="1100" i="1"/>
              <a:t> </a:t>
            </a:r>
            <a:r>
              <a:rPr lang="en-US" sz="1100" i="1" err="1"/>
              <a:t>عملية</a:t>
            </a:r>
            <a:r>
              <a:rPr lang="en-US" sz="1100" i="1"/>
              <a:t> </a:t>
            </a:r>
            <a:r>
              <a:rPr lang="en-US" sz="1100" i="1" err="1"/>
              <a:t>إدارة</a:t>
            </a:r>
            <a:r>
              <a:rPr lang="en-US" sz="1100" i="1"/>
              <a:t> </a:t>
            </a:r>
            <a:r>
              <a:rPr lang="en-US" sz="1100" i="1" err="1"/>
              <a:t>حالتك</a:t>
            </a:r>
            <a:r>
              <a:rPr lang="en-US" sz="1100" i="1"/>
              <a:t>؟ </a:t>
            </a:r>
            <a:r>
              <a:rPr lang="en-US" sz="1100" i="1" err="1"/>
              <a:t>أو</a:t>
            </a:r>
            <a:r>
              <a:rPr lang="en-US" sz="1100" i="1"/>
              <a:t> </a:t>
            </a:r>
            <a:r>
              <a:rPr lang="en-US" sz="1100" i="1" err="1"/>
              <a:t>ربما</a:t>
            </a:r>
            <a:r>
              <a:rPr lang="en-US" sz="1100" i="1"/>
              <a:t> </a:t>
            </a:r>
            <a:r>
              <a:rPr lang="ar-SA" sz="1100" i="1" err="1"/>
              <a:t>ي</a:t>
            </a:r>
            <a:r>
              <a:rPr lang="en-US" sz="1100" i="1" err="1"/>
              <a:t>جعل</a:t>
            </a:r>
            <a:r>
              <a:rPr lang="en-US" sz="1100" i="1"/>
              <a:t> </a:t>
            </a:r>
            <a:r>
              <a:rPr lang="en-US" sz="1100" i="1" err="1"/>
              <a:t>الأمر</a:t>
            </a:r>
            <a:r>
              <a:rPr lang="en-US" sz="1100" i="1"/>
              <a:t> </a:t>
            </a:r>
            <a:r>
              <a:rPr lang="en-US" sz="1100" i="1" err="1"/>
              <a:t>أكثر</a:t>
            </a:r>
            <a:r>
              <a:rPr lang="en-US" sz="1100" i="1"/>
              <a:t> </a:t>
            </a:r>
            <a:r>
              <a:rPr lang="en-US" sz="1100" i="1" err="1"/>
              <a:t>صعوبة</a:t>
            </a:r>
            <a:r>
              <a:rPr lang="en-US" sz="11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سجل</a:t>
            </a:r>
            <a:r>
              <a:rPr lang="en-US" sz="1100"/>
              <a:t> </a:t>
            </a:r>
            <a:r>
              <a:rPr lang="en-US" sz="1100" err="1"/>
              <a:t>الإجابات</a:t>
            </a:r>
            <a:r>
              <a:rPr lang="en-US" sz="1100"/>
              <a:t> </a:t>
            </a:r>
            <a:r>
              <a:rPr lang="en-US" sz="1100" err="1"/>
              <a:t>على</a:t>
            </a:r>
            <a:r>
              <a:rPr lang="en-US" sz="1100"/>
              <a:t> </a:t>
            </a:r>
            <a:r>
              <a:rPr lang="en-US" sz="1100" err="1"/>
              <a:t>اللوح</a:t>
            </a:r>
            <a:r>
              <a:rPr lang="en-US" sz="1100"/>
              <a:t> </a:t>
            </a:r>
            <a:r>
              <a:rPr lang="en-US" sz="1100" err="1"/>
              <a:t>الورقي</a:t>
            </a:r>
            <a:endParaRPr lang="en-US" sz="11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err="1"/>
              <a:t>سيلزم</a:t>
            </a:r>
            <a:r>
              <a:rPr lang="en-US" sz="1100"/>
              <a:t> </a:t>
            </a:r>
            <a:r>
              <a:rPr lang="en-US" sz="1100" err="1"/>
              <a:t>تسجيل</a:t>
            </a:r>
            <a:r>
              <a:rPr lang="en-US" sz="1100"/>
              <a:t> </a:t>
            </a:r>
            <a:r>
              <a:rPr lang="en-US" sz="1100" err="1"/>
              <a:t>الملاحظات</a:t>
            </a:r>
            <a:r>
              <a:rPr lang="en-US" sz="1100"/>
              <a:t> </a:t>
            </a:r>
            <a:r>
              <a:rPr lang="en-US" sz="1100" err="1"/>
              <a:t>وأي</a:t>
            </a:r>
            <a:r>
              <a:rPr lang="en-US" sz="1100"/>
              <a:t> </a:t>
            </a:r>
            <a:r>
              <a:rPr lang="en-US" sz="1100" err="1"/>
              <a:t>مشكلات</a:t>
            </a:r>
            <a:r>
              <a:rPr lang="en-US" sz="1100"/>
              <a:t> </a:t>
            </a:r>
            <a:r>
              <a:rPr lang="ar-SA" sz="1100"/>
              <a:t>تقنية</a:t>
            </a:r>
            <a:r>
              <a:rPr lang="en-US" sz="1100"/>
              <a:t> </a:t>
            </a:r>
            <a:r>
              <a:rPr lang="en-US" sz="1100" err="1"/>
              <a:t>ومشاركتها</a:t>
            </a:r>
            <a:r>
              <a:rPr lang="en-US" sz="1100"/>
              <a:t> </a:t>
            </a:r>
            <a:r>
              <a:rPr lang="en-US" sz="1100" err="1"/>
              <a:t>مع</a:t>
            </a:r>
            <a:r>
              <a:rPr lang="en-US" sz="1100"/>
              <a:t> </a:t>
            </a:r>
            <a:r>
              <a:rPr lang="en-US" sz="1100" err="1"/>
              <a:t>اللجنة</a:t>
            </a:r>
            <a:r>
              <a:rPr lang="en-US" sz="1100"/>
              <a:t> </a:t>
            </a:r>
            <a:r>
              <a:rPr lang="en-US" sz="1100" err="1"/>
              <a:t>التوجيهية</a:t>
            </a:r>
            <a:r>
              <a:rPr lang="ar-SA" sz="1100"/>
              <a:t> ل</a:t>
            </a:r>
            <a:r>
              <a:rPr lang="ar-SA" sz="11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1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100"/>
          </a:p>
          <a:p>
            <a:pPr algn="r" rtl="1"/>
            <a:endParaRPr lang="en-US" sz="1150"/>
          </a:p>
          <a:p>
            <a:pPr algn="r" rtl="1"/>
            <a:r>
              <a:rPr lang="ar-SA" sz="1150" b="1"/>
              <a:t>شرح</a:t>
            </a:r>
            <a:endParaRPr lang="en-US" sz="115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التحديات</a:t>
            </a:r>
            <a:r>
              <a:rPr lang="en-US" sz="1150" i="1"/>
              <a:t> </a:t>
            </a:r>
            <a:r>
              <a:rPr lang="en-US" sz="1150" i="1" err="1"/>
              <a:t>المشتركة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كيف</a:t>
            </a:r>
            <a:r>
              <a:rPr lang="en-US" sz="1150" i="1"/>
              <a:t> </a:t>
            </a:r>
            <a:r>
              <a:rPr lang="en-US" sz="1150" i="1" err="1"/>
              <a:t>يقبل</a:t>
            </a:r>
            <a:r>
              <a:rPr lang="en-US" sz="1150" i="1"/>
              <a:t> </a:t>
            </a:r>
            <a:r>
              <a:rPr lang="en-US" sz="1150" i="1" err="1"/>
              <a:t>المستخدم</a:t>
            </a:r>
            <a:r>
              <a:rPr lang="en-US" sz="1150" i="1"/>
              <a:t> </a:t>
            </a:r>
            <a:r>
              <a:rPr lang="en-US" sz="1150" i="1" err="1"/>
              <a:t>الإحالة</a:t>
            </a:r>
            <a:r>
              <a:rPr lang="en-US" sz="1150" i="1"/>
              <a:t> </a:t>
            </a:r>
            <a:r>
              <a:rPr lang="en-US" sz="1150" i="1" err="1"/>
              <a:t>أو</a:t>
            </a:r>
            <a:r>
              <a:rPr lang="en-US" sz="1150" i="1"/>
              <a:t> </a:t>
            </a:r>
            <a:r>
              <a:rPr lang="en-US" sz="1150" i="1" err="1"/>
              <a:t>يرفضها</a:t>
            </a:r>
            <a:r>
              <a:rPr lang="en-US" sz="1150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كيف</a:t>
            </a:r>
            <a:r>
              <a:rPr lang="en-US" sz="1150" i="1"/>
              <a:t> </a:t>
            </a:r>
            <a:r>
              <a:rPr lang="en-US" sz="1150" i="1" err="1"/>
              <a:t>يعرف</a:t>
            </a:r>
            <a:r>
              <a:rPr lang="en-US" sz="1150" i="1"/>
              <a:t> </a:t>
            </a:r>
            <a:r>
              <a:rPr lang="en-US" sz="1150" i="1" err="1"/>
              <a:t>المستخدم</a:t>
            </a:r>
            <a:r>
              <a:rPr lang="en-US" sz="1150" i="1"/>
              <a:t> </a:t>
            </a:r>
            <a:r>
              <a:rPr lang="en-US" sz="1150" i="1" err="1"/>
              <a:t>أن</a:t>
            </a:r>
            <a:r>
              <a:rPr lang="en-US" sz="1150" i="1"/>
              <a:t> </a:t>
            </a:r>
            <a:r>
              <a:rPr lang="en-US" sz="1150" i="1" err="1"/>
              <a:t>م</a:t>
            </a:r>
            <a:r>
              <a:rPr lang="ar-SA" sz="1150" i="1"/>
              <a:t>قدم</a:t>
            </a:r>
            <a:r>
              <a:rPr lang="en-US" sz="1150" i="1"/>
              <a:t> </a:t>
            </a:r>
            <a:r>
              <a:rPr lang="en-US" sz="1150" i="1" err="1"/>
              <a:t>الخدمة</a:t>
            </a:r>
            <a:r>
              <a:rPr lang="en-US" sz="1150" i="1"/>
              <a:t> </a:t>
            </a:r>
            <a:r>
              <a:rPr lang="en-US" sz="1150" i="1" err="1"/>
              <a:t>قد</a:t>
            </a:r>
            <a:r>
              <a:rPr lang="en-US" sz="1150" i="1"/>
              <a:t> </a:t>
            </a:r>
            <a:r>
              <a:rPr lang="en-US" sz="1150" i="1" err="1"/>
              <a:t>تلقى</a:t>
            </a:r>
            <a:r>
              <a:rPr lang="en-US" sz="1150" i="1"/>
              <a:t> </a:t>
            </a:r>
            <a:r>
              <a:rPr lang="ar-SA" sz="1150" i="1"/>
              <a:t>ال</a:t>
            </a:r>
            <a:r>
              <a:rPr lang="en-US" sz="1150" i="1" err="1"/>
              <a:t>إحالة</a:t>
            </a:r>
            <a:r>
              <a:rPr lang="en-US" sz="1150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قد</a:t>
            </a:r>
            <a:r>
              <a:rPr lang="en-US" sz="1150" i="1"/>
              <a:t> </a:t>
            </a:r>
            <a:r>
              <a:rPr lang="en-US" sz="1150" i="1" err="1"/>
              <a:t>ينسى</a:t>
            </a:r>
            <a:r>
              <a:rPr lang="en-US" sz="1150" i="1"/>
              <a:t> </a:t>
            </a:r>
            <a:r>
              <a:rPr lang="ar-SA" sz="1150" i="1"/>
              <a:t>أخصائيو الحالة </a:t>
            </a:r>
            <a:r>
              <a:rPr lang="en-US" sz="1150" i="1" err="1"/>
              <a:t>ملء</a:t>
            </a:r>
            <a:r>
              <a:rPr lang="en-US" sz="1150" i="1"/>
              <a:t> </a:t>
            </a:r>
            <a:r>
              <a:rPr lang="en-US" sz="1150" i="1" err="1"/>
              <a:t>مربع</a:t>
            </a:r>
            <a:r>
              <a:rPr lang="en-US" sz="1150" i="1"/>
              <a:t> </a:t>
            </a:r>
            <a:r>
              <a:rPr lang="en-US" sz="1150" i="1" err="1"/>
              <a:t>الموافقة</a:t>
            </a:r>
            <a:r>
              <a:rPr lang="en-US" sz="1150" i="1"/>
              <a:t> </a:t>
            </a:r>
            <a:r>
              <a:rPr lang="en-US" sz="1150" i="1" err="1"/>
              <a:t>قبل</a:t>
            </a:r>
            <a:r>
              <a:rPr lang="en-US" sz="1150" i="1"/>
              <a:t> </a:t>
            </a:r>
            <a:r>
              <a:rPr lang="en-US" sz="1150" i="1" err="1"/>
              <a:t>إجراء</a:t>
            </a:r>
            <a:r>
              <a:rPr lang="en-US" sz="1150" i="1"/>
              <a:t> </a:t>
            </a:r>
            <a:r>
              <a:rPr lang="en-US" sz="1150" i="1" err="1"/>
              <a:t>الإحالات</a:t>
            </a:r>
            <a:endParaRPr lang="en-US" sz="1150" i="1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هذا</a:t>
            </a:r>
            <a:r>
              <a:rPr lang="ar-SA" sz="1150" i="1"/>
              <a:t> لا</a:t>
            </a:r>
            <a:r>
              <a:rPr lang="en-US" sz="1150" i="1"/>
              <a:t> </a:t>
            </a:r>
            <a:r>
              <a:rPr lang="en-US" sz="1150" i="1" err="1"/>
              <a:t>يتماشى</a:t>
            </a:r>
            <a:r>
              <a:rPr lang="en-US" sz="1150" i="1"/>
              <a:t> </a:t>
            </a:r>
            <a:r>
              <a:rPr lang="en-US" sz="1150" i="1" err="1"/>
              <a:t>مع</a:t>
            </a:r>
            <a:r>
              <a:rPr lang="en-US" sz="1150" i="1"/>
              <a:t> </a:t>
            </a:r>
            <a:r>
              <a:rPr lang="ar-SA" sz="1150" i="1"/>
              <a:t>ال</a:t>
            </a:r>
            <a:r>
              <a:rPr lang="en-US" sz="1150" i="1" err="1"/>
              <a:t>مبادئ</a:t>
            </a:r>
            <a:r>
              <a:rPr lang="ar-SA" sz="1150" i="1"/>
              <a:t> الأساسية</a:t>
            </a:r>
            <a:r>
              <a:rPr lang="en-US" sz="1150" i="1"/>
              <a:t> </a:t>
            </a:r>
            <a:r>
              <a:rPr lang="ar-SA" sz="1150" i="1"/>
              <a:t>لإدارة معلومات إدارة الحالة </a:t>
            </a:r>
            <a:r>
              <a:rPr lang="en-US" sz="1150" i="1"/>
              <a:t> </a:t>
            </a:r>
            <a:r>
              <a:rPr lang="en-US" sz="1150" i="1" err="1"/>
              <a:t>الرئيسية</a:t>
            </a:r>
            <a:r>
              <a:rPr lang="en-US" sz="1150" i="1"/>
              <a:t> </a:t>
            </a:r>
            <a:r>
              <a:rPr lang="en-US" sz="1150" i="1" err="1"/>
              <a:t>فحسب</a:t>
            </a:r>
            <a:r>
              <a:rPr lang="ar-SA" sz="1150" i="1"/>
              <a:t>، </a:t>
            </a:r>
            <a:r>
              <a:rPr lang="en-US" sz="1150" i="1" err="1"/>
              <a:t>بل</a:t>
            </a:r>
            <a:r>
              <a:rPr lang="en-US" sz="1150" i="1"/>
              <a:t> </a:t>
            </a:r>
            <a:r>
              <a:rPr lang="en-US" sz="1150" i="1" err="1"/>
              <a:t>سيمنع</a:t>
            </a:r>
            <a:r>
              <a:rPr lang="en-US" sz="1150" i="1"/>
              <a:t> </a:t>
            </a:r>
            <a:r>
              <a:rPr lang="en-US" sz="1150" i="1" err="1"/>
              <a:t>المستخدمين</a:t>
            </a:r>
            <a:r>
              <a:rPr lang="en-US" sz="1150" i="1"/>
              <a:t> </a:t>
            </a:r>
            <a:r>
              <a:rPr lang="en-US" sz="1150" i="1" err="1"/>
              <a:t>أيضًا</a:t>
            </a:r>
            <a:r>
              <a:rPr lang="en-US" sz="1150" i="1"/>
              <a:t> </a:t>
            </a:r>
            <a:r>
              <a:rPr lang="en-US" sz="1150" i="1" err="1"/>
              <a:t>من</a:t>
            </a:r>
            <a:r>
              <a:rPr lang="en-US" sz="1150" i="1"/>
              <a:t> </a:t>
            </a:r>
            <a:r>
              <a:rPr lang="en-US" sz="1150" i="1" err="1"/>
              <a:t>إكمال</a:t>
            </a:r>
            <a:r>
              <a:rPr lang="en-US" sz="1150" i="1"/>
              <a:t> </a:t>
            </a:r>
            <a:r>
              <a:rPr lang="en-US" sz="1150" i="1" err="1"/>
              <a:t>الإحالة</a:t>
            </a:r>
            <a:endParaRPr lang="en-US" sz="1150" i="1"/>
          </a:p>
          <a:p>
            <a:pPr marL="1085850" lvl="2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موافقة</a:t>
            </a:r>
            <a:r>
              <a:rPr lang="en-US" sz="1150" i="1"/>
              <a:t> </a:t>
            </a:r>
            <a:r>
              <a:rPr lang="en-US" sz="1150" i="1" err="1"/>
              <a:t>الفرد</a:t>
            </a:r>
            <a:r>
              <a:rPr lang="en-US" sz="1150" i="1"/>
              <a:t> </a:t>
            </a:r>
            <a:r>
              <a:rPr lang="en-US" sz="1150" i="1" err="1"/>
              <a:t>مطلوبة</a:t>
            </a:r>
            <a:r>
              <a:rPr lang="en-US" sz="1150" i="1"/>
              <a:t> </a:t>
            </a:r>
            <a:r>
              <a:rPr lang="en-US" sz="1150" i="1" err="1"/>
              <a:t>لكي</a:t>
            </a:r>
            <a:r>
              <a:rPr lang="en-US" sz="1150" i="1"/>
              <a:t> </a:t>
            </a:r>
            <a:r>
              <a:rPr lang="en-US" sz="1150" i="1" err="1"/>
              <a:t>تعمل</a:t>
            </a:r>
            <a:r>
              <a:rPr lang="en-US" sz="1150" i="1"/>
              <a:t> </a:t>
            </a:r>
            <a:r>
              <a:rPr lang="en-US" sz="1150" i="1" err="1"/>
              <a:t>وظيفة</a:t>
            </a:r>
            <a:r>
              <a:rPr lang="en-US" sz="1150" i="1"/>
              <a:t> </a:t>
            </a:r>
            <a:r>
              <a:rPr lang="en-US" sz="1150" i="1" err="1"/>
              <a:t>الإحالة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قد</a:t>
            </a:r>
            <a:r>
              <a:rPr lang="en-US" sz="1150" i="1"/>
              <a:t> </a:t>
            </a:r>
            <a:r>
              <a:rPr lang="en-US" sz="1150" i="1" err="1"/>
              <a:t>ينسى</a:t>
            </a:r>
            <a:r>
              <a:rPr lang="en-US" sz="1150" i="1"/>
              <a:t> </a:t>
            </a:r>
            <a:r>
              <a:rPr lang="ar-SA" sz="1150" i="1"/>
              <a:t>أخصائيو الحالة </a:t>
            </a:r>
            <a:r>
              <a:rPr lang="en-US" sz="1150" i="1" err="1"/>
              <a:t>ومقدمو</a:t>
            </a:r>
            <a:r>
              <a:rPr lang="en-US" sz="1150" i="1"/>
              <a:t> </a:t>
            </a:r>
            <a:r>
              <a:rPr lang="en-US" sz="1150" i="1" err="1"/>
              <a:t>الخدمة</a:t>
            </a:r>
            <a:r>
              <a:rPr lang="en-US" sz="1150" i="1"/>
              <a:t> </a:t>
            </a:r>
            <a:r>
              <a:rPr lang="en-US" sz="1150" i="1" err="1"/>
              <a:t>الذين</a:t>
            </a:r>
            <a:r>
              <a:rPr lang="en-US" sz="1150" i="1"/>
              <a:t> </a:t>
            </a:r>
            <a:r>
              <a:rPr lang="en-US" sz="1150" i="1" err="1"/>
              <a:t>يكملون</a:t>
            </a:r>
            <a:r>
              <a:rPr lang="en-US" sz="1150" i="1"/>
              <a:t> </a:t>
            </a:r>
            <a:r>
              <a:rPr lang="ar-SA" sz="1150" i="1"/>
              <a:t>ال</a:t>
            </a:r>
            <a:r>
              <a:rPr lang="en-US" sz="1150" i="1" err="1"/>
              <a:t>إحالة</a:t>
            </a:r>
            <a:r>
              <a:rPr lang="en-US" sz="1150" i="1"/>
              <a:t> </a:t>
            </a:r>
            <a:r>
              <a:rPr lang="en-US" sz="1150" i="1" err="1"/>
              <a:t>النقر</a:t>
            </a:r>
            <a:r>
              <a:rPr lang="en-US" sz="1150" i="1"/>
              <a:t> </a:t>
            </a:r>
            <a:r>
              <a:rPr lang="en-US" sz="1150" i="1" err="1"/>
              <a:t>فوق</a:t>
            </a:r>
            <a:r>
              <a:rPr lang="en-US" sz="1150" i="1"/>
              <a:t> "</a:t>
            </a:r>
            <a:r>
              <a:rPr lang="en-US" sz="1150" i="1" err="1"/>
              <a:t>تم</a:t>
            </a:r>
            <a:r>
              <a:rPr lang="en-US" sz="1150" i="1"/>
              <a:t>" </a:t>
            </a:r>
            <a:r>
              <a:rPr lang="en-US" sz="1150" i="1" err="1"/>
              <a:t>عند</a:t>
            </a:r>
            <a:r>
              <a:rPr lang="en-US" sz="1150" i="1"/>
              <a:t> </a:t>
            </a:r>
            <a:r>
              <a:rPr lang="en-US" sz="1150" i="1" err="1"/>
              <a:t>اكتمال</a:t>
            </a:r>
            <a:r>
              <a:rPr lang="en-US" sz="1150" i="1"/>
              <a:t> </a:t>
            </a:r>
            <a:r>
              <a:rPr lang="en-US" sz="1150" i="1" err="1"/>
              <a:t>الإحالة</a:t>
            </a:r>
            <a:endParaRPr lang="en-US" sz="1150" i="1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100" b="1" err="1"/>
              <a:t>عمل</a:t>
            </a:r>
            <a:r>
              <a:rPr lang="en-US" sz="1100" b="1"/>
              <a:t> </a:t>
            </a:r>
            <a:r>
              <a:rPr lang="en-US" sz="1100" b="1" err="1"/>
              <a:t>فردي</a:t>
            </a:r>
            <a:r>
              <a:rPr lang="en-US" sz="1100" b="1"/>
              <a:t> </a:t>
            </a:r>
            <a:endParaRPr lang="ar-SA" sz="1100" b="1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100" err="1"/>
              <a:t>امنح</a:t>
            </a:r>
            <a:r>
              <a:rPr lang="en-US" sz="1100"/>
              <a:t> </a:t>
            </a:r>
            <a:r>
              <a:rPr lang="en-US" sz="1100" err="1"/>
              <a:t>المشاركين</a:t>
            </a:r>
            <a:r>
              <a:rPr lang="en-US" sz="1100"/>
              <a:t> </a:t>
            </a:r>
            <a:r>
              <a:rPr lang="ar-SA" sz="1100"/>
              <a:t>٥</a:t>
            </a:r>
            <a:r>
              <a:rPr lang="en-US" sz="1100"/>
              <a:t> </a:t>
            </a:r>
            <a:r>
              <a:rPr lang="en-US" sz="1100" err="1"/>
              <a:t>دقائق</a:t>
            </a:r>
            <a:r>
              <a:rPr lang="en-US" sz="1100"/>
              <a:t> </a:t>
            </a:r>
            <a:r>
              <a:rPr lang="en-US" sz="1100" err="1"/>
              <a:t>لتدوين</a:t>
            </a:r>
            <a:r>
              <a:rPr lang="en-US" sz="1100"/>
              <a:t> </a:t>
            </a:r>
            <a:r>
              <a:rPr lang="en-US" sz="1100" err="1"/>
              <a:t>الملاحظات</a:t>
            </a:r>
            <a:r>
              <a:rPr lang="ar-SA" sz="1100"/>
              <a:t> في </a:t>
            </a:r>
            <a:r>
              <a:rPr lang="ar-SA" sz="1100" b="1"/>
              <a:t>ال</a:t>
            </a:r>
            <a:r>
              <a:rPr lang="en-US" sz="1100" b="1" err="1"/>
              <a:t>صفحة</a:t>
            </a:r>
            <a:r>
              <a:rPr lang="ar-SA" sz="1100" b="1"/>
              <a:t> ٣ من دليل العمل</a:t>
            </a:r>
            <a:r>
              <a:rPr lang="en-US" sz="1100" b="1"/>
              <a:t> </a:t>
            </a:r>
            <a:r>
              <a:rPr lang="ar-SA" sz="1100" b="1"/>
              <a:t>:</a:t>
            </a:r>
            <a:r>
              <a:rPr lang="en-US" sz="1100" b="1"/>
              <a:t> </a:t>
            </a:r>
            <a:r>
              <a:rPr lang="en-US" sz="1100" b="1" err="1"/>
              <a:t>خطة</a:t>
            </a:r>
            <a:r>
              <a:rPr lang="en-US" sz="1100" b="1"/>
              <a:t> </a:t>
            </a:r>
            <a:r>
              <a:rPr lang="en-US" sz="1100" b="1" err="1"/>
              <a:t>تكامل</a:t>
            </a:r>
            <a:r>
              <a:rPr lang="ar-SA" sz="1100" b="1"/>
              <a:t> </a:t>
            </a:r>
            <a:r>
              <a:rPr lang="ar-SA" sz="11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1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1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00" i="1" err="1"/>
              <a:t>هل</a:t>
            </a:r>
            <a:r>
              <a:rPr lang="en-US" sz="1100" i="1"/>
              <a:t> </a:t>
            </a:r>
            <a:r>
              <a:rPr lang="en-US" sz="1100" i="1" err="1"/>
              <a:t>هناك</a:t>
            </a:r>
            <a:r>
              <a:rPr lang="en-US" sz="1100" i="1"/>
              <a:t> </a:t>
            </a:r>
            <a:r>
              <a:rPr lang="en-US" sz="1100" i="1" err="1"/>
              <a:t>أي</a:t>
            </a:r>
            <a:r>
              <a:rPr lang="en-US" sz="1100" i="1"/>
              <a:t> </a:t>
            </a:r>
            <a:r>
              <a:rPr lang="en-US" sz="1100" i="1" err="1"/>
              <a:t>أسئلة</a:t>
            </a:r>
            <a:r>
              <a:rPr lang="en-US" sz="1100" i="1"/>
              <a:t> </a:t>
            </a:r>
            <a:r>
              <a:rPr lang="en-US" sz="1100" i="1" err="1"/>
              <a:t>قبل</a:t>
            </a:r>
            <a:r>
              <a:rPr lang="en-US" sz="1100" i="1"/>
              <a:t> </a:t>
            </a:r>
            <a:r>
              <a:rPr lang="en-US" sz="1100" i="1" err="1"/>
              <a:t>أن</a:t>
            </a:r>
            <a:r>
              <a:rPr lang="en-US" sz="1100" i="1"/>
              <a:t> </a:t>
            </a:r>
            <a:r>
              <a:rPr lang="en-US" sz="1100" i="1" err="1"/>
              <a:t>نواصل</a:t>
            </a:r>
            <a:r>
              <a:rPr lang="ar-SA" sz="1100" i="1"/>
              <a:t>؟</a:t>
            </a:r>
            <a:endParaRPr lang="en-US" sz="1100"/>
          </a:p>
          <a:p>
            <a:pPr marL="0" algn="r" defTabSz="914400" rtl="1" eaLnBrk="1" latinLnBrk="0" hangingPunct="1"/>
            <a:endParaRPr lang="en-US" sz="1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2FB3A0B-1E8E-1B7D-86D8-8D62545CB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915634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6C79F4-209D-0B8A-972C-9A202DB3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dirty="0" err="1"/>
              <a:t>فيديو</a:t>
            </a:r>
            <a:endParaRPr lang="en-US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dirty="0" err="1"/>
              <a:t>دع</a:t>
            </a:r>
            <a:r>
              <a:rPr lang="ar-SA" i="1" dirty="0"/>
              <a:t>و</a:t>
            </a:r>
            <a:r>
              <a:rPr lang="en-US" i="1" dirty="0" err="1"/>
              <a:t>نا</a:t>
            </a:r>
            <a:r>
              <a:rPr lang="en-US" i="1" dirty="0"/>
              <a:t> </a:t>
            </a:r>
            <a:r>
              <a:rPr lang="en-US" i="1" dirty="0" err="1"/>
              <a:t>نشاهد</a:t>
            </a:r>
            <a:r>
              <a:rPr lang="en-US" i="1" dirty="0"/>
              <a:t> </a:t>
            </a:r>
            <a:r>
              <a:rPr lang="en-US" i="1" dirty="0" err="1"/>
              <a:t>فيديو</a:t>
            </a:r>
            <a:r>
              <a:rPr lang="en-US" i="1" dirty="0"/>
              <a:t> </a:t>
            </a:r>
            <a:r>
              <a:rPr lang="en-US" i="1" dirty="0" err="1"/>
              <a:t>عن</a:t>
            </a:r>
            <a:r>
              <a:rPr lang="en-US" i="1" dirty="0"/>
              <a:t> </a:t>
            </a:r>
            <a:r>
              <a:rPr lang="en-US" i="1" dirty="0" err="1"/>
              <a:t>المتابعة</a:t>
            </a:r>
            <a:r>
              <a:rPr lang="en-US" i="1" dirty="0"/>
              <a:t> </a:t>
            </a:r>
            <a:r>
              <a:rPr lang="en-US" i="1" dirty="0" err="1"/>
              <a:t>والمراجعة</a:t>
            </a:r>
            <a:endParaRPr lang="en-US" i="1" dirty="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ك</a:t>
            </a:r>
            <a:r>
              <a:rPr lang="en-US" dirty="0" err="1"/>
              <a:t>بديل</a:t>
            </a:r>
            <a:r>
              <a:rPr lang="en-US" dirty="0"/>
              <a:t>: </a:t>
            </a:r>
            <a:r>
              <a:rPr lang="en-US" dirty="0" err="1"/>
              <a:t>ادعُ</a:t>
            </a:r>
            <a:r>
              <a:rPr lang="en-US" dirty="0"/>
              <a:t> </a:t>
            </a:r>
            <a:r>
              <a:rPr lang="en-US" dirty="0" err="1"/>
              <a:t>شخصًا</a:t>
            </a:r>
            <a:r>
              <a:rPr lang="en-US" dirty="0"/>
              <a:t> </a:t>
            </a:r>
            <a:r>
              <a:rPr lang="en-US" dirty="0" err="1"/>
              <a:t>واحدًا</a:t>
            </a:r>
            <a:r>
              <a:rPr lang="en-US" dirty="0"/>
              <a:t> </a:t>
            </a:r>
            <a:r>
              <a:rPr lang="en-US" dirty="0" err="1"/>
              <a:t>للتطوع</a:t>
            </a:r>
            <a:r>
              <a:rPr lang="en-US" dirty="0"/>
              <a:t> </a:t>
            </a:r>
            <a:r>
              <a:rPr lang="en-US" dirty="0" err="1"/>
              <a:t>لقراءة</a:t>
            </a:r>
            <a:r>
              <a:rPr lang="en-US" dirty="0"/>
              <a:t> </a:t>
            </a:r>
            <a:r>
              <a:rPr lang="en-US" dirty="0" err="1"/>
              <a:t>دراسة</a:t>
            </a:r>
            <a:r>
              <a:rPr lang="en-US" dirty="0"/>
              <a:t> </a:t>
            </a:r>
            <a:r>
              <a:rPr lang="en-US" dirty="0" err="1"/>
              <a:t>الحالة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US" b="1" dirty="0" err="1"/>
              <a:t>صفحة</a:t>
            </a:r>
            <a:r>
              <a:rPr lang="en-US" b="1" dirty="0"/>
              <a:t> </a:t>
            </a:r>
            <a:r>
              <a:rPr lang="ar-SA" b="1" dirty="0"/>
              <a:t>٢٥من دليل العمل</a:t>
            </a:r>
            <a:r>
              <a:rPr lang="en-US" b="1" dirty="0"/>
              <a:t>: </a:t>
            </a:r>
            <a:r>
              <a:rPr lang="en-US" b="1" dirty="0" err="1"/>
              <a:t>دراسة</a:t>
            </a:r>
            <a:r>
              <a:rPr lang="en-US" b="1" dirty="0"/>
              <a:t> </a:t>
            </a:r>
            <a:r>
              <a:rPr lang="ar-SA" b="1" dirty="0"/>
              <a:t>ال</a:t>
            </a:r>
            <a:r>
              <a:rPr lang="en-US" b="1" dirty="0" err="1"/>
              <a:t>حالة</a:t>
            </a:r>
            <a:r>
              <a:rPr lang="en-US" b="1" dirty="0"/>
              <a:t> - </a:t>
            </a:r>
            <a:r>
              <a:rPr lang="en-US" b="1" dirty="0" err="1"/>
              <a:t>الخطوة</a:t>
            </a:r>
            <a:r>
              <a:rPr lang="en-US" b="1" dirty="0"/>
              <a:t> 5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dirty="0"/>
              <a:t>قم ب</a:t>
            </a:r>
            <a:r>
              <a:rPr lang="en-US" dirty="0" err="1"/>
              <a:t>عرض</a:t>
            </a:r>
            <a:r>
              <a:rPr lang="ar-SA" dirty="0"/>
              <a:t> </a:t>
            </a:r>
            <a:r>
              <a:rPr lang="en-US" dirty="0" err="1">
                <a:hlinkClick r:id="rId3"/>
              </a:rPr>
              <a:t>الفيديو</a:t>
            </a:r>
            <a:r>
              <a:rPr lang="en-US" dirty="0">
                <a:hlinkClick r:id="rId3"/>
              </a:rPr>
              <a:t> </a:t>
            </a:r>
            <a:r>
              <a:rPr lang="ar-SA" dirty="0">
                <a:hlinkClick r:id="rId3"/>
              </a:rPr>
              <a:t>٥</a:t>
            </a:r>
            <a:r>
              <a:rPr lang="en-US" dirty="0">
                <a:hlinkClick r:id="rId3"/>
              </a:rPr>
              <a:t>: </a:t>
            </a:r>
            <a:r>
              <a:rPr lang="en-US" dirty="0" err="1">
                <a:hlinkClick r:id="rId3"/>
              </a:rPr>
              <a:t>المتابعة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والمراجعة</a:t>
            </a:r>
            <a:endParaRPr lang="ar-IQ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IQ" dirty="0"/>
              <a:t>فيديو :  </a:t>
            </a:r>
            <a:r>
              <a:rPr lang="en-BE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https://youtu.be/FAGk19msXKM</a:t>
            </a:r>
            <a:endParaRPr lang="ar-IQ" sz="1800" u="sng" kern="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838A670-8463-F21E-380C-0EB132C59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261985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150" b="1" err="1"/>
              <a:t>مناقشة</a:t>
            </a:r>
            <a:r>
              <a:rPr lang="en-US" sz="1150" b="1"/>
              <a:t> </a:t>
            </a:r>
            <a:r>
              <a:rPr lang="en-US" sz="1150" b="1" err="1"/>
              <a:t>جماعية</a:t>
            </a:r>
            <a:endParaRPr lang="en-US" sz="115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50" err="1"/>
              <a:t>قسّم</a:t>
            </a:r>
            <a:r>
              <a:rPr lang="en-GB" sz="1150"/>
              <a:t> </a:t>
            </a:r>
            <a:r>
              <a:rPr lang="en-GB" sz="1150" err="1"/>
              <a:t>المشاركين</a:t>
            </a:r>
            <a:r>
              <a:rPr lang="en-GB" sz="1150"/>
              <a:t> </a:t>
            </a:r>
            <a:r>
              <a:rPr lang="en-GB" sz="1150" err="1"/>
              <a:t>إلى</a:t>
            </a:r>
            <a:r>
              <a:rPr lang="en-GB" sz="1150"/>
              <a:t> </a:t>
            </a:r>
            <a:r>
              <a:rPr lang="en-GB" sz="1150" err="1"/>
              <a:t>مجموعات</a:t>
            </a:r>
            <a:r>
              <a:rPr lang="en-GB" sz="1150"/>
              <a:t> </a:t>
            </a:r>
            <a:r>
              <a:rPr lang="en-GB" sz="1150" err="1"/>
              <a:t>من</a:t>
            </a:r>
            <a:r>
              <a:rPr lang="en-GB" sz="1150"/>
              <a:t> </a:t>
            </a:r>
            <a:r>
              <a:rPr lang="ar-SA" sz="1150"/>
              <a:t>٣-٥</a:t>
            </a:r>
            <a:r>
              <a:rPr lang="en-GB" sz="1150"/>
              <a:t> </a:t>
            </a:r>
            <a:r>
              <a:rPr lang="en-GB" sz="1150" err="1"/>
              <a:t>أشخاص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عرض</a:t>
            </a:r>
            <a:r>
              <a:rPr lang="en-US" sz="1150"/>
              <a:t> </a:t>
            </a:r>
            <a:r>
              <a:rPr lang="en-US" sz="1150" err="1"/>
              <a:t>الشريحة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دع</a:t>
            </a:r>
            <a:r>
              <a:rPr lang="en-US" sz="1150"/>
              <a:t> </a:t>
            </a:r>
            <a:r>
              <a:rPr lang="en-US" sz="1150" err="1"/>
              <a:t>المشاركين</a:t>
            </a:r>
            <a:r>
              <a:rPr lang="en-US" sz="1150"/>
              <a:t> </a:t>
            </a:r>
            <a:r>
              <a:rPr lang="en-US" sz="1150" err="1"/>
              <a:t>ي</a:t>
            </a:r>
            <a:r>
              <a:rPr lang="ar-SA" sz="1150" err="1"/>
              <a:t>ت</a:t>
            </a:r>
            <a:r>
              <a:rPr lang="en-US" sz="1150" err="1"/>
              <a:t>ناقشون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تأكد</a:t>
            </a:r>
            <a:r>
              <a:rPr lang="en-US" sz="1150"/>
              <a:t> </a:t>
            </a:r>
            <a:r>
              <a:rPr lang="en-US" sz="1150" err="1"/>
              <a:t>من</a:t>
            </a:r>
            <a:r>
              <a:rPr lang="en-US" sz="1150"/>
              <a:t> </a:t>
            </a:r>
            <a:r>
              <a:rPr lang="en-US" sz="1150" err="1"/>
              <a:t>إغلاق</a:t>
            </a:r>
            <a:r>
              <a:rPr lang="en-US" sz="1150"/>
              <a:t> </a:t>
            </a:r>
            <a:r>
              <a:rPr lang="ar-SA" sz="1150"/>
              <a:t> دليل </a:t>
            </a:r>
            <a:r>
              <a:rPr lang="en-US" sz="1150" err="1"/>
              <a:t>العمل</a:t>
            </a:r>
            <a:r>
              <a:rPr lang="en-US" sz="1150"/>
              <a:t> </a:t>
            </a:r>
            <a:r>
              <a:rPr lang="en-US" sz="1150" err="1"/>
              <a:t>الخاص</a:t>
            </a:r>
            <a:r>
              <a:rPr lang="en-US" sz="1150"/>
              <a:t> </a:t>
            </a:r>
            <a:r>
              <a:rPr lang="en-US" sz="1150" err="1"/>
              <a:t>بهم</a:t>
            </a:r>
            <a:r>
              <a:rPr lang="en-US" sz="1150"/>
              <a:t> </a:t>
            </a:r>
            <a:r>
              <a:rPr lang="ar-SA" sz="1150"/>
              <a:t>بال</a:t>
            </a:r>
            <a:r>
              <a:rPr lang="en-US" sz="1150" err="1"/>
              <a:t>مشاركين</a:t>
            </a:r>
            <a:r>
              <a:rPr lang="en-US" sz="1150"/>
              <a:t> ، </a:t>
            </a:r>
            <a:r>
              <a:rPr lang="en-US" sz="1150" err="1"/>
              <a:t>حيث</a:t>
            </a:r>
            <a:r>
              <a:rPr lang="en-US" sz="1150"/>
              <a:t> </a:t>
            </a:r>
            <a:r>
              <a:rPr lang="en-US" sz="1150" err="1"/>
              <a:t>توجد</a:t>
            </a:r>
            <a:r>
              <a:rPr lang="en-US" sz="1150"/>
              <a:t> </a:t>
            </a:r>
            <a:r>
              <a:rPr lang="en-US" sz="1150" err="1"/>
              <a:t>الإجابات</a:t>
            </a:r>
            <a:r>
              <a:rPr lang="en-US" sz="1150"/>
              <a:t> </a:t>
            </a:r>
            <a:r>
              <a:rPr lang="en-US" sz="1150" err="1"/>
              <a:t>ب</a:t>
            </a:r>
            <a:r>
              <a:rPr lang="ar-SA" sz="1150"/>
              <a:t>داخله</a:t>
            </a:r>
            <a:endParaRPr lang="en-US" sz="1150"/>
          </a:p>
          <a:p>
            <a:pPr algn="r" rtl="1"/>
            <a:endParaRPr lang="en-US" sz="1150"/>
          </a:p>
          <a:p>
            <a:pPr algn="r" rtl="1"/>
            <a:r>
              <a:rPr lang="en-US" sz="1150" b="1" err="1"/>
              <a:t>مناقشة</a:t>
            </a:r>
            <a:r>
              <a:rPr lang="en-US" sz="1150" b="1"/>
              <a:t> </a:t>
            </a:r>
            <a:r>
              <a:rPr lang="en-US" sz="1150" b="1" err="1"/>
              <a:t>عامة</a:t>
            </a:r>
            <a:r>
              <a:rPr lang="en-US" sz="1150" b="1"/>
              <a:t> (</a:t>
            </a:r>
            <a:r>
              <a:rPr lang="en-US" sz="1150" b="1" err="1"/>
              <a:t>الوقت</a:t>
            </a:r>
            <a:r>
              <a:rPr lang="en-US" sz="1150" b="1"/>
              <a:t>: ١٠ </a:t>
            </a:r>
            <a:r>
              <a:rPr lang="en-US" sz="1150" b="1" err="1"/>
              <a:t>دقائق</a:t>
            </a:r>
            <a:r>
              <a:rPr lang="ar-SA" sz="1150" b="1"/>
              <a:t>)</a:t>
            </a:r>
            <a:endParaRPr lang="en-US" sz="115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امنح</a:t>
            </a:r>
            <a:r>
              <a:rPr lang="en-US" sz="1150"/>
              <a:t> </a:t>
            </a:r>
            <a:r>
              <a:rPr lang="en-US" sz="1150" err="1"/>
              <a:t>الوقت</a:t>
            </a:r>
            <a:r>
              <a:rPr lang="en-US" sz="1150"/>
              <a:t> </a:t>
            </a:r>
            <a:r>
              <a:rPr lang="en-US" sz="1150" err="1"/>
              <a:t>لل</a:t>
            </a:r>
            <a:r>
              <a:rPr lang="ar-SA" sz="1150"/>
              <a:t>تقديم </a:t>
            </a:r>
            <a:r>
              <a:rPr lang="en-US" sz="1150"/>
              <a:t> </a:t>
            </a:r>
            <a:r>
              <a:rPr lang="ar-SA" sz="1150"/>
              <a:t>(</a:t>
            </a:r>
            <a:r>
              <a:rPr lang="en-US" sz="1150" err="1"/>
              <a:t>دع</a:t>
            </a:r>
            <a:r>
              <a:rPr lang="en-US" sz="1150"/>
              <a:t> </a:t>
            </a:r>
            <a:r>
              <a:rPr lang="en-US" sz="1150" err="1"/>
              <a:t>المجموعات</a:t>
            </a:r>
            <a:r>
              <a:rPr lang="en-US" sz="1150"/>
              <a:t> </a:t>
            </a:r>
            <a:r>
              <a:rPr lang="en-US" sz="1150" err="1"/>
              <a:t>تكمل</a:t>
            </a:r>
            <a:r>
              <a:rPr lang="en-US" sz="1150"/>
              <a:t> </a:t>
            </a:r>
            <a:r>
              <a:rPr lang="en-US" sz="1150" err="1"/>
              <a:t>بعضها</a:t>
            </a:r>
            <a:r>
              <a:rPr lang="en-US" sz="1150"/>
              <a:t> </a:t>
            </a:r>
            <a:r>
              <a:rPr lang="en-US" sz="1150" err="1"/>
              <a:t>البعض</a:t>
            </a:r>
            <a:r>
              <a:rPr lang="ar-SA" sz="1150"/>
              <a:t>)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استكمل</a:t>
            </a:r>
            <a:r>
              <a:rPr lang="en-US" sz="1150"/>
              <a:t> </a:t>
            </a:r>
            <a:r>
              <a:rPr lang="en-US" sz="1150" err="1"/>
              <a:t>مع</a:t>
            </a:r>
            <a:r>
              <a:rPr lang="en-US" sz="1150"/>
              <a:t> </a:t>
            </a:r>
            <a:r>
              <a:rPr lang="en-US" sz="1150" err="1"/>
              <a:t>الملاحظات</a:t>
            </a:r>
            <a:r>
              <a:rPr lang="en-US" sz="1150"/>
              <a:t> </a:t>
            </a:r>
            <a:r>
              <a:rPr lang="en-US" sz="1150" err="1"/>
              <a:t>أدناه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متى</a:t>
            </a:r>
            <a:r>
              <a:rPr lang="en-US" sz="1150" b="1" i="1"/>
              <a:t> </a:t>
            </a:r>
            <a:r>
              <a:rPr lang="en-US" sz="1150" b="1" i="1" err="1"/>
              <a:t>يجب</a:t>
            </a:r>
            <a:r>
              <a:rPr lang="en-US" sz="1150" b="1" i="1"/>
              <a:t> </a:t>
            </a:r>
            <a:r>
              <a:rPr lang="en-US" sz="1150" b="1" i="1" err="1"/>
              <a:t>تكييف</a:t>
            </a:r>
            <a:r>
              <a:rPr lang="en-US" sz="1150" b="1" i="1"/>
              <a:t> </a:t>
            </a:r>
            <a:r>
              <a:rPr lang="en-US" sz="1150" b="1" i="1" err="1"/>
              <a:t>خطة</a:t>
            </a:r>
            <a:r>
              <a:rPr lang="en-US" sz="1150" b="1" i="1"/>
              <a:t> </a:t>
            </a:r>
            <a:r>
              <a:rPr lang="en-US" sz="1150" b="1" i="1" err="1"/>
              <a:t>الحالة</a:t>
            </a:r>
            <a:r>
              <a:rPr lang="en-US" sz="1150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sz="1150"/>
              <a:t>في حال </a:t>
            </a:r>
            <a:r>
              <a:rPr lang="en-US" sz="1150" err="1"/>
              <a:t>لم</a:t>
            </a:r>
            <a:r>
              <a:rPr lang="en-US" sz="1150"/>
              <a:t> </a:t>
            </a:r>
            <a:r>
              <a:rPr lang="en-US" sz="1150" err="1"/>
              <a:t>يتم</a:t>
            </a:r>
            <a:r>
              <a:rPr lang="en-US" sz="1150"/>
              <a:t> </a:t>
            </a:r>
            <a:r>
              <a:rPr lang="en-US" sz="1150" err="1"/>
              <a:t>إحراز</a:t>
            </a:r>
            <a:r>
              <a:rPr lang="en-US" sz="1150"/>
              <a:t> </a:t>
            </a:r>
            <a:r>
              <a:rPr lang="en-US" sz="1150" err="1"/>
              <a:t>تقدم</a:t>
            </a:r>
            <a:r>
              <a:rPr lang="en-US" sz="1150"/>
              <a:t> ، </a:t>
            </a:r>
            <a:r>
              <a:rPr lang="en-US" sz="1150" err="1"/>
              <a:t>على</a:t>
            </a:r>
            <a:r>
              <a:rPr lang="en-US" sz="1150"/>
              <a:t> </a:t>
            </a:r>
            <a:r>
              <a:rPr lang="en-US" sz="1150" err="1"/>
              <a:t>سبيل</a:t>
            </a:r>
            <a:r>
              <a:rPr lang="en-US" sz="1150"/>
              <a:t> </a:t>
            </a:r>
            <a:r>
              <a:rPr lang="en-US" sz="1150" err="1"/>
              <a:t>المثال</a:t>
            </a:r>
            <a:r>
              <a:rPr lang="en-US" sz="1150"/>
              <a:t> ، </a:t>
            </a:r>
            <a:r>
              <a:rPr lang="en-US" sz="1150" err="1"/>
              <a:t>حالة</a:t>
            </a:r>
            <a:r>
              <a:rPr lang="en-US" sz="1150"/>
              <a:t> </a:t>
            </a:r>
            <a:r>
              <a:rPr lang="en-US" sz="1150" err="1"/>
              <a:t>الطفل</a:t>
            </a:r>
            <a:r>
              <a:rPr lang="en-US" sz="1150"/>
              <a:t> </a:t>
            </a:r>
            <a:r>
              <a:rPr lang="en-US" sz="1150" err="1"/>
              <a:t>لا</a:t>
            </a:r>
            <a:r>
              <a:rPr lang="en-US" sz="1150"/>
              <a:t> </a:t>
            </a:r>
            <a:r>
              <a:rPr lang="en-US" sz="1150" err="1"/>
              <a:t>تتحسن</a:t>
            </a:r>
            <a:r>
              <a:rPr lang="en-US" sz="115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لقد</a:t>
            </a:r>
            <a:r>
              <a:rPr lang="en-US" sz="1150"/>
              <a:t> </a:t>
            </a:r>
            <a:r>
              <a:rPr lang="en-US" sz="1150" err="1"/>
              <a:t>تغير</a:t>
            </a:r>
            <a:r>
              <a:rPr lang="en-US" sz="1150"/>
              <a:t> </a:t>
            </a:r>
            <a:r>
              <a:rPr lang="en-US" sz="1150" err="1"/>
              <a:t>وضع</a:t>
            </a:r>
            <a:r>
              <a:rPr lang="en-US" sz="1150"/>
              <a:t> </a:t>
            </a:r>
            <a:r>
              <a:rPr lang="en-US" sz="1150" err="1"/>
              <a:t>الطفل</a:t>
            </a:r>
            <a:r>
              <a:rPr lang="en-US" sz="1150"/>
              <a:t> ، </a:t>
            </a:r>
            <a:r>
              <a:rPr lang="en-US" sz="1150" err="1"/>
              <a:t>ويمكن</a:t>
            </a:r>
            <a:r>
              <a:rPr lang="en-US" sz="1150"/>
              <a:t> </a:t>
            </a:r>
            <a:r>
              <a:rPr lang="en-US" sz="1150" err="1"/>
              <a:t>أن</a:t>
            </a:r>
            <a:r>
              <a:rPr lang="en-US" sz="1150"/>
              <a:t> </a:t>
            </a:r>
            <a:r>
              <a:rPr lang="en-US" sz="1150" err="1"/>
              <a:t>يشمل</a:t>
            </a:r>
            <a:r>
              <a:rPr lang="en-US" sz="1150"/>
              <a:t> </a:t>
            </a:r>
            <a:r>
              <a:rPr lang="en-US" sz="1150" err="1"/>
              <a:t>ذلك</a:t>
            </a:r>
            <a:r>
              <a:rPr lang="en-US" sz="1150"/>
              <a:t> </a:t>
            </a:r>
            <a:r>
              <a:rPr lang="en-US" sz="1150" err="1"/>
              <a:t>أيضًا</a:t>
            </a:r>
            <a:r>
              <a:rPr lang="en-US" sz="1150"/>
              <a:t> </a:t>
            </a:r>
            <a:r>
              <a:rPr lang="en-US" sz="1150" err="1"/>
              <a:t>تغييرًا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وضع</a:t>
            </a:r>
            <a:r>
              <a:rPr lang="en-US" sz="1150"/>
              <a:t> </a:t>
            </a:r>
            <a:r>
              <a:rPr lang="en-US" sz="1150" err="1"/>
              <a:t>الأسرة</a:t>
            </a:r>
            <a:r>
              <a:rPr lang="en-US" sz="1150"/>
              <a:t> </a:t>
            </a:r>
            <a:r>
              <a:rPr lang="en-US" sz="1150" err="1"/>
              <a:t>أو</a:t>
            </a:r>
            <a:r>
              <a:rPr lang="en-US" sz="1150"/>
              <a:t> </a:t>
            </a:r>
            <a:r>
              <a:rPr lang="en-US" sz="1150" err="1"/>
              <a:t>تغييرات</a:t>
            </a:r>
            <a:r>
              <a:rPr lang="en-US" sz="1150"/>
              <a:t> </a:t>
            </a:r>
            <a:r>
              <a:rPr lang="en-US" sz="1150" err="1"/>
              <a:t>سياقية</a:t>
            </a:r>
            <a:r>
              <a:rPr lang="en-US" sz="1150"/>
              <a:t> </a:t>
            </a:r>
            <a:r>
              <a:rPr lang="en-US" sz="1150" err="1"/>
              <a:t>أخرى</a:t>
            </a:r>
            <a:r>
              <a:rPr lang="en-US" sz="1150"/>
              <a:t> </a:t>
            </a:r>
            <a:r>
              <a:rPr lang="en-US" sz="1150" err="1"/>
              <a:t>تتطلب</a:t>
            </a:r>
            <a:r>
              <a:rPr lang="en-US" sz="1150"/>
              <a:t> </a:t>
            </a:r>
            <a:r>
              <a:rPr lang="en-US" sz="1150" err="1"/>
              <a:t>إعادة</a:t>
            </a:r>
            <a:r>
              <a:rPr lang="en-US" sz="1150"/>
              <a:t> </a:t>
            </a:r>
            <a:r>
              <a:rPr lang="en-US" sz="1150" err="1"/>
              <a:t>النظر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خطة</a:t>
            </a:r>
            <a:r>
              <a:rPr lang="en-US" sz="1150"/>
              <a:t> </a:t>
            </a:r>
            <a:r>
              <a:rPr lang="en-US" sz="1150" err="1"/>
              <a:t>الحالة</a:t>
            </a:r>
            <a:r>
              <a:rPr lang="en-US" sz="115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err="1"/>
              <a:t>ما</a:t>
            </a:r>
            <a:r>
              <a:rPr lang="en-US" sz="1150" b="1"/>
              <a:t> </a:t>
            </a:r>
            <a:r>
              <a:rPr lang="en-US" sz="1150" b="1" err="1"/>
              <a:t>الذي</a:t>
            </a:r>
            <a:r>
              <a:rPr lang="en-US" sz="1150" b="1"/>
              <a:t> </a:t>
            </a:r>
            <a:r>
              <a:rPr lang="en-US" sz="1150" b="1" err="1"/>
              <a:t>يحدد</a:t>
            </a:r>
            <a:r>
              <a:rPr lang="en-US" sz="1150" b="1"/>
              <a:t> </a:t>
            </a:r>
            <a:r>
              <a:rPr lang="en-US" sz="1150" b="1" err="1"/>
              <a:t>وتيرة</a:t>
            </a:r>
            <a:r>
              <a:rPr lang="en-US" sz="1150" b="1"/>
              <a:t> </a:t>
            </a:r>
            <a:r>
              <a:rPr lang="en-US" sz="1150" b="1" err="1"/>
              <a:t>المتابعة</a:t>
            </a:r>
            <a:r>
              <a:rPr lang="en-US" sz="1150" b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يحدد</a:t>
            </a:r>
            <a:r>
              <a:rPr lang="en-US" sz="1150"/>
              <a:t> </a:t>
            </a:r>
            <a:r>
              <a:rPr lang="en-US" sz="1150" err="1"/>
              <a:t>مستوى</a:t>
            </a:r>
            <a:r>
              <a:rPr lang="en-US" sz="1150"/>
              <a:t> </a:t>
            </a:r>
            <a:r>
              <a:rPr lang="en-US" sz="1150" err="1"/>
              <a:t>الخطر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الحالة</a:t>
            </a:r>
            <a:r>
              <a:rPr lang="en-US" sz="1150"/>
              <a:t> </a:t>
            </a:r>
            <a:r>
              <a:rPr lang="en-US" sz="1150" b="0" err="1"/>
              <a:t>وتيرة</a:t>
            </a:r>
            <a:r>
              <a:rPr lang="en-US" sz="1150" b="0"/>
              <a:t> </a:t>
            </a:r>
            <a:r>
              <a:rPr lang="en-US" sz="1150" b="0" err="1"/>
              <a:t>المتابعة</a:t>
            </a:r>
            <a:r>
              <a:rPr lang="en-US" sz="1150"/>
              <a:t>: </a:t>
            </a:r>
            <a:r>
              <a:rPr lang="en-US" sz="1150" err="1"/>
              <a:t>على</a:t>
            </a:r>
            <a:r>
              <a:rPr lang="en-US" sz="1150"/>
              <a:t> </a:t>
            </a:r>
            <a:r>
              <a:rPr lang="en-US" sz="1150" err="1"/>
              <a:t>سبيل</a:t>
            </a:r>
            <a:r>
              <a:rPr lang="en-US" sz="1150"/>
              <a:t> </a:t>
            </a:r>
            <a:r>
              <a:rPr lang="en-US" sz="1150" err="1"/>
              <a:t>المثال</a:t>
            </a:r>
            <a:r>
              <a:rPr lang="en-US" sz="1150"/>
              <a:t> ، </a:t>
            </a:r>
            <a:r>
              <a:rPr lang="en-US" sz="1150" err="1"/>
              <a:t>يجب</a:t>
            </a:r>
            <a:r>
              <a:rPr lang="en-US" sz="1150"/>
              <a:t> </a:t>
            </a:r>
            <a:r>
              <a:rPr lang="en-US" sz="1150" err="1"/>
              <a:t>متابعة</a:t>
            </a:r>
            <a:r>
              <a:rPr lang="en-US" sz="1150"/>
              <a:t> </a:t>
            </a:r>
            <a:r>
              <a:rPr lang="en-US" sz="1150" err="1"/>
              <a:t>حالة</a:t>
            </a:r>
            <a:r>
              <a:rPr lang="en-US" sz="1150"/>
              <a:t> </a:t>
            </a:r>
            <a:r>
              <a:rPr lang="en-US" sz="1150" err="1"/>
              <a:t>نادية</a:t>
            </a:r>
            <a:r>
              <a:rPr lang="en-US" sz="1150"/>
              <a:t> </a:t>
            </a:r>
            <a:r>
              <a:rPr lang="en-US" sz="1150" err="1"/>
              <a:t>مرتين</a:t>
            </a:r>
            <a:r>
              <a:rPr lang="en-US" sz="1150"/>
              <a:t> </a:t>
            </a:r>
            <a:r>
              <a:rPr lang="en-US" sz="1150" err="1"/>
              <a:t>على</a:t>
            </a:r>
            <a:r>
              <a:rPr lang="en-US" sz="1150"/>
              <a:t> </a:t>
            </a:r>
            <a:r>
              <a:rPr lang="en-US" sz="1150" err="1"/>
              <a:t>الأقل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الأسبوع</a:t>
            </a:r>
            <a:r>
              <a:rPr lang="en-US" sz="1150"/>
              <a:t> </a:t>
            </a:r>
            <a:r>
              <a:rPr lang="en-US" sz="1150" err="1"/>
              <a:t>لأنها</a:t>
            </a:r>
            <a:r>
              <a:rPr lang="en-US" sz="1150"/>
              <a:t> </a:t>
            </a:r>
            <a:r>
              <a:rPr lang="en-US" sz="1150" err="1"/>
              <a:t>حالة</a:t>
            </a:r>
            <a:r>
              <a:rPr lang="en-US" sz="1150"/>
              <a:t> </a:t>
            </a:r>
            <a:r>
              <a:rPr lang="en-US" sz="1150" err="1"/>
              <a:t>عالية</a:t>
            </a:r>
            <a:r>
              <a:rPr lang="en-US" sz="1150"/>
              <a:t> </a:t>
            </a:r>
            <a:r>
              <a:rPr lang="en-US" sz="1150" err="1"/>
              <a:t>الخطورة</a:t>
            </a:r>
            <a:r>
              <a:rPr lang="en-US" sz="1150"/>
              <a:t>.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إذا</a:t>
            </a:r>
            <a:r>
              <a:rPr lang="en-US" sz="1150"/>
              <a:t> </a:t>
            </a:r>
            <a:r>
              <a:rPr lang="en-US" sz="1150" err="1"/>
              <a:t>كانت</a:t>
            </a:r>
            <a:r>
              <a:rPr lang="en-US" sz="1150"/>
              <a:t> </a:t>
            </a:r>
            <a:r>
              <a:rPr lang="en-US" sz="1150" err="1"/>
              <a:t>هناك</a:t>
            </a:r>
            <a:r>
              <a:rPr lang="en-US" sz="1150"/>
              <a:t> </a:t>
            </a:r>
            <a:r>
              <a:rPr lang="en-US" sz="1150" err="1"/>
              <a:t>احتياجات</a:t>
            </a:r>
            <a:r>
              <a:rPr lang="en-US" sz="1150"/>
              <a:t> </a:t>
            </a:r>
            <a:r>
              <a:rPr lang="en-US" sz="1150" err="1"/>
              <a:t>عاجلة</a:t>
            </a:r>
            <a:r>
              <a:rPr lang="en-US" sz="1150"/>
              <a:t> </a:t>
            </a:r>
            <a:r>
              <a:rPr lang="en-US" sz="1150" err="1"/>
              <a:t>محددة</a:t>
            </a:r>
            <a:r>
              <a:rPr lang="en-US" sz="1150"/>
              <a:t> ، (</a:t>
            </a:r>
            <a:r>
              <a:rPr lang="en-US" sz="1150" err="1"/>
              <a:t>من</a:t>
            </a:r>
            <a:r>
              <a:rPr lang="en-US" sz="1150"/>
              <a:t> </a:t>
            </a:r>
            <a:r>
              <a:rPr lang="en-US" sz="1150" err="1"/>
              <a:t>الناحية</a:t>
            </a:r>
            <a:r>
              <a:rPr lang="en-US" sz="1150"/>
              <a:t> </a:t>
            </a:r>
            <a:r>
              <a:rPr lang="en-US" sz="1150" err="1"/>
              <a:t>المثالية</a:t>
            </a:r>
            <a:r>
              <a:rPr lang="en-US" sz="1150"/>
              <a:t> </a:t>
            </a:r>
            <a:r>
              <a:rPr lang="en-US" sz="1150" err="1"/>
              <a:t>ينبغي</a:t>
            </a:r>
            <a:r>
              <a:rPr lang="en-US" sz="1150"/>
              <a:t> </a:t>
            </a:r>
            <a:r>
              <a:rPr lang="en-US" sz="1150" err="1"/>
              <a:t>جدولة</a:t>
            </a:r>
            <a:r>
              <a:rPr lang="en-US" sz="1150"/>
              <a:t> </a:t>
            </a:r>
            <a:r>
              <a:rPr lang="en-US" sz="1150" err="1"/>
              <a:t>المتابعة</a:t>
            </a:r>
            <a:r>
              <a:rPr lang="en-US" sz="1150"/>
              <a:t>) </a:t>
            </a:r>
            <a:r>
              <a:rPr lang="en-US" sz="1150" err="1"/>
              <a:t>ولكن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بعض</a:t>
            </a:r>
            <a:r>
              <a:rPr lang="en-US" sz="1150"/>
              <a:t> </a:t>
            </a:r>
            <a:r>
              <a:rPr lang="en-US" sz="1150" err="1"/>
              <a:t>الأحيان</a:t>
            </a:r>
            <a:r>
              <a:rPr lang="en-US" sz="1150"/>
              <a:t> </a:t>
            </a:r>
            <a:r>
              <a:rPr lang="en-US" sz="1150" err="1"/>
              <a:t>يكون</a:t>
            </a:r>
            <a:r>
              <a:rPr lang="en-US" sz="1150"/>
              <a:t> </a:t>
            </a:r>
            <a:r>
              <a:rPr lang="ar-SA" sz="1150" err="1"/>
              <a:t>أ</a:t>
            </a:r>
            <a:r>
              <a:rPr lang="en-US" sz="1150" err="1"/>
              <a:t>خصائي</a:t>
            </a:r>
            <a:r>
              <a:rPr lang="en-US" sz="1150"/>
              <a:t> </a:t>
            </a:r>
            <a:r>
              <a:rPr lang="ar-SA" sz="1150"/>
              <a:t>الحالة</a:t>
            </a:r>
            <a:r>
              <a:rPr lang="en-US" sz="1150"/>
              <a:t> </a:t>
            </a:r>
            <a:r>
              <a:rPr lang="en-US" sz="1150" err="1"/>
              <a:t>ملزمًا</a:t>
            </a:r>
            <a:r>
              <a:rPr lang="en-US" sz="1150"/>
              <a:t> </a:t>
            </a:r>
            <a:r>
              <a:rPr lang="en-US" sz="1150" err="1"/>
              <a:t>بإجراء</a:t>
            </a:r>
            <a:r>
              <a:rPr lang="en-US" sz="1150"/>
              <a:t> </a:t>
            </a:r>
            <a:r>
              <a:rPr lang="en-US" sz="1150" err="1"/>
              <a:t>متابعة</a:t>
            </a:r>
            <a:r>
              <a:rPr lang="en-US" sz="1150"/>
              <a:t> </a:t>
            </a:r>
            <a:r>
              <a:rPr lang="en-US" sz="1150" err="1"/>
              <a:t>غير</a:t>
            </a:r>
            <a:r>
              <a:rPr lang="en-US" sz="1150"/>
              <a:t> </a:t>
            </a:r>
            <a:r>
              <a:rPr lang="en-US" sz="1150" err="1"/>
              <a:t>مجدولة</a:t>
            </a:r>
            <a:r>
              <a:rPr lang="en-US" sz="1150"/>
              <a:t> </a:t>
            </a:r>
            <a:r>
              <a:rPr lang="en-US" sz="1150" err="1"/>
              <a:t>عندما</a:t>
            </a:r>
            <a:r>
              <a:rPr lang="en-US" sz="1150"/>
              <a:t> </a:t>
            </a:r>
            <a:r>
              <a:rPr lang="en-US" sz="1150" err="1"/>
              <a:t>تكون</a:t>
            </a:r>
            <a:r>
              <a:rPr lang="en-US" sz="1150"/>
              <a:t> </a:t>
            </a:r>
            <a:r>
              <a:rPr lang="en-US" sz="1150" err="1"/>
              <a:t>هناك</a:t>
            </a:r>
            <a:r>
              <a:rPr lang="en-US" sz="1150"/>
              <a:t> </a:t>
            </a:r>
            <a:r>
              <a:rPr lang="en-US" sz="1150" err="1"/>
              <a:t>احتياجات</a:t>
            </a:r>
            <a:r>
              <a:rPr lang="en-US" sz="1150"/>
              <a:t> </a:t>
            </a:r>
            <a:r>
              <a:rPr lang="en-US" sz="1150" err="1"/>
              <a:t>ملحة</a:t>
            </a:r>
            <a:r>
              <a:rPr lang="en-US" sz="115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كم</a:t>
            </a:r>
            <a:r>
              <a:rPr lang="en-US" sz="1150" b="1" i="1"/>
              <a:t> </a:t>
            </a:r>
            <a:r>
              <a:rPr lang="en-US" sz="1150" b="1" i="1" err="1"/>
              <a:t>مرة</a:t>
            </a:r>
            <a:r>
              <a:rPr lang="en-US" sz="1150" b="1" i="1"/>
              <a:t> </a:t>
            </a:r>
            <a:r>
              <a:rPr lang="en-US" sz="1150" b="1" i="1" err="1"/>
              <a:t>يقوم</a:t>
            </a:r>
            <a:r>
              <a:rPr lang="en-US" sz="1150" b="1" i="1"/>
              <a:t> </a:t>
            </a:r>
            <a:r>
              <a:rPr lang="en-US" sz="1150" b="1" i="1" err="1"/>
              <a:t>المشرفون</a:t>
            </a:r>
            <a:r>
              <a:rPr lang="en-US" sz="1150" b="1" i="1"/>
              <a:t> </a:t>
            </a:r>
            <a:r>
              <a:rPr lang="en-US" sz="1150" b="1" i="1" err="1"/>
              <a:t>بمراجعة</a:t>
            </a:r>
            <a:r>
              <a:rPr lang="en-US" sz="1150" b="1" i="1"/>
              <a:t> </a:t>
            </a:r>
            <a:r>
              <a:rPr lang="en-US" sz="1150" b="1" i="1" err="1"/>
              <a:t>ملف</a:t>
            </a:r>
            <a:r>
              <a:rPr lang="en-US" sz="1150" b="1" i="1"/>
              <a:t> </a:t>
            </a:r>
            <a:r>
              <a:rPr lang="en-US" sz="1150" b="1" i="1" err="1"/>
              <a:t>الحالة</a:t>
            </a:r>
            <a:r>
              <a:rPr lang="en-US" sz="1150" b="1" i="1"/>
              <a:t> </a:t>
            </a:r>
            <a:r>
              <a:rPr lang="en-US" sz="1150" b="1" i="1" err="1"/>
              <a:t>في</a:t>
            </a:r>
            <a:r>
              <a:rPr lang="en-US" sz="1150" b="1" i="1"/>
              <a:t> </a:t>
            </a:r>
            <a:r>
              <a:rPr lang="en-US" sz="1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نظمتك</a:t>
            </a:r>
            <a:r>
              <a:rPr lang="en-US" sz="1150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يجب</a:t>
            </a:r>
            <a:r>
              <a:rPr lang="en-US" sz="1150"/>
              <a:t> </a:t>
            </a:r>
            <a:r>
              <a:rPr lang="en-US" sz="1150" err="1"/>
              <a:t>على</a:t>
            </a:r>
            <a:r>
              <a:rPr lang="en-US" sz="1150"/>
              <a:t> </a:t>
            </a:r>
            <a:r>
              <a:rPr lang="en-US" sz="1150" err="1"/>
              <a:t>المشرف</a:t>
            </a:r>
            <a:r>
              <a:rPr lang="en-US" sz="1150"/>
              <a:t> </a:t>
            </a:r>
            <a:r>
              <a:rPr lang="en-US" sz="1150" err="1"/>
              <a:t>مراجعة</a:t>
            </a:r>
            <a:r>
              <a:rPr lang="en-US" sz="1150"/>
              <a:t> </a:t>
            </a:r>
            <a:r>
              <a:rPr lang="ar-SA" sz="1150"/>
              <a:t>٣-٥</a:t>
            </a:r>
            <a:r>
              <a:rPr lang="en-US" sz="1150"/>
              <a:t> </a:t>
            </a:r>
            <a:r>
              <a:rPr lang="en-US" sz="1150" err="1"/>
              <a:t>ملفات</a:t>
            </a:r>
            <a:r>
              <a:rPr lang="en-US" sz="1150"/>
              <a:t> </a:t>
            </a:r>
            <a:r>
              <a:rPr lang="en-US" sz="1150" err="1"/>
              <a:t>لكل</a:t>
            </a:r>
            <a:r>
              <a:rPr lang="en-US" sz="1150"/>
              <a:t> </a:t>
            </a:r>
            <a:r>
              <a:rPr lang="en-US" sz="1150" err="1"/>
              <a:t>أخصائي</a:t>
            </a:r>
            <a:r>
              <a:rPr lang="en-US" sz="1150"/>
              <a:t> </a:t>
            </a:r>
            <a:r>
              <a:rPr lang="en-US" sz="1150" err="1"/>
              <a:t>حالة</a:t>
            </a:r>
            <a:r>
              <a:rPr lang="en-US" sz="1150"/>
              <a:t> </a:t>
            </a:r>
            <a:r>
              <a:rPr lang="en-US" sz="1150" err="1"/>
              <a:t>على</a:t>
            </a:r>
            <a:r>
              <a:rPr lang="en-US" sz="1150"/>
              <a:t> </a:t>
            </a:r>
            <a:r>
              <a:rPr lang="en-US" sz="1150" err="1"/>
              <a:t>أساس</a:t>
            </a:r>
            <a:r>
              <a:rPr lang="en-US" sz="1150"/>
              <a:t> </a:t>
            </a:r>
            <a:r>
              <a:rPr lang="en-US" sz="1150" err="1"/>
              <a:t>شهري</a:t>
            </a:r>
            <a:endParaRPr lang="en-US" sz="115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b="1" i="1" err="1"/>
              <a:t>ما</a:t>
            </a:r>
            <a:r>
              <a:rPr lang="en-US" sz="1150" b="1" i="1"/>
              <a:t> </a:t>
            </a:r>
            <a:r>
              <a:rPr lang="en-US" sz="1150" b="1" i="1" err="1"/>
              <a:t>هي</a:t>
            </a:r>
            <a:r>
              <a:rPr lang="en-US" sz="1150" b="1" i="1"/>
              <a:t> </a:t>
            </a:r>
            <a:r>
              <a:rPr lang="en-US" sz="1150" b="1" i="1" err="1"/>
              <a:t>المعلومات</a:t>
            </a:r>
            <a:r>
              <a:rPr lang="en-US" sz="1150" b="1" i="1"/>
              <a:t> </a:t>
            </a:r>
            <a:r>
              <a:rPr lang="en-US" sz="1150" b="1" i="1" err="1"/>
              <a:t>المهم</a:t>
            </a:r>
            <a:r>
              <a:rPr lang="en-US" sz="1150" b="1" i="1"/>
              <a:t> </a:t>
            </a:r>
            <a:r>
              <a:rPr lang="en-US" sz="1150" b="1" i="1" err="1"/>
              <a:t>تسجيلها</a:t>
            </a:r>
            <a:r>
              <a:rPr lang="en-US" sz="1150" b="1" i="1"/>
              <a:t> </a:t>
            </a:r>
            <a:r>
              <a:rPr lang="en-US" sz="1150" b="1" i="1" err="1"/>
              <a:t>عند</a:t>
            </a:r>
            <a:r>
              <a:rPr lang="en-US" sz="1150" b="1" i="1"/>
              <a:t> </a:t>
            </a:r>
            <a:r>
              <a:rPr lang="en-US" sz="1150" b="1" i="1" err="1"/>
              <a:t>مراجعة</a:t>
            </a:r>
            <a:r>
              <a:rPr lang="en-US" sz="1150" b="1" i="1"/>
              <a:t> </a:t>
            </a:r>
            <a:r>
              <a:rPr lang="en-US" sz="1150" b="1" i="1" err="1"/>
              <a:t>الحالة</a:t>
            </a:r>
            <a:r>
              <a:rPr lang="en-US" sz="1150" b="1" i="1"/>
              <a:t>؟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الوضع</a:t>
            </a:r>
            <a:r>
              <a:rPr lang="en-US" sz="1150"/>
              <a:t> </a:t>
            </a:r>
            <a:r>
              <a:rPr lang="en-US" sz="1150" err="1"/>
              <a:t>الحالي</a:t>
            </a:r>
            <a:r>
              <a:rPr lang="en-US" sz="1150"/>
              <a:t> </a:t>
            </a:r>
            <a:r>
              <a:rPr lang="en-US" sz="1150" err="1"/>
              <a:t>للطفل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التقدم</a:t>
            </a:r>
            <a:r>
              <a:rPr lang="en-US" sz="1150"/>
              <a:t> </a:t>
            </a:r>
            <a:r>
              <a:rPr lang="en-US" sz="1150" err="1"/>
              <a:t>نحو</a:t>
            </a:r>
            <a:r>
              <a:rPr lang="en-US" sz="1150"/>
              <a:t> </a:t>
            </a:r>
            <a:r>
              <a:rPr lang="en-US" sz="1150" err="1"/>
              <a:t>الهدف</a:t>
            </a:r>
            <a:r>
              <a:rPr lang="en-US" sz="1150"/>
              <a:t> </a:t>
            </a:r>
            <a:r>
              <a:rPr lang="en-US" sz="1150" err="1"/>
              <a:t>العام</a:t>
            </a:r>
            <a:r>
              <a:rPr lang="en-US" sz="1150"/>
              <a:t> </a:t>
            </a:r>
            <a:r>
              <a:rPr lang="en-US" sz="1150" err="1"/>
              <a:t>لخطة</a:t>
            </a:r>
            <a:r>
              <a:rPr lang="en-US" sz="1150"/>
              <a:t> </a:t>
            </a:r>
            <a:r>
              <a:rPr lang="en-US" sz="1150" err="1"/>
              <a:t>الحالة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إذا</a:t>
            </a:r>
            <a:r>
              <a:rPr lang="en-US" sz="1150"/>
              <a:t> </a:t>
            </a:r>
            <a:r>
              <a:rPr lang="en-US" sz="1150" err="1"/>
              <a:t>كانت</a:t>
            </a:r>
            <a:r>
              <a:rPr lang="en-US" sz="1150"/>
              <a:t> </a:t>
            </a:r>
            <a:r>
              <a:rPr lang="en-US" sz="1150" err="1"/>
              <a:t>هناك</a:t>
            </a:r>
            <a:r>
              <a:rPr lang="en-US" sz="1150"/>
              <a:t> </a:t>
            </a:r>
            <a:r>
              <a:rPr lang="en-US" sz="1150" err="1"/>
              <a:t>حاجة</a:t>
            </a:r>
            <a:r>
              <a:rPr lang="en-US" sz="1150"/>
              <a:t> </a:t>
            </a:r>
            <a:r>
              <a:rPr lang="en-US" sz="1150" err="1"/>
              <a:t>إلى</a:t>
            </a:r>
            <a:r>
              <a:rPr lang="en-US" sz="1150"/>
              <a:t> </a:t>
            </a:r>
            <a:r>
              <a:rPr lang="en-US" sz="1150" err="1"/>
              <a:t>أي</a:t>
            </a:r>
            <a:r>
              <a:rPr lang="en-US" sz="1150"/>
              <a:t> </a:t>
            </a:r>
            <a:r>
              <a:rPr lang="en-US" sz="1150" err="1"/>
              <a:t>تعديلات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خطة</a:t>
            </a:r>
            <a:r>
              <a:rPr lang="en-US" sz="1150"/>
              <a:t> </a:t>
            </a:r>
            <a:r>
              <a:rPr lang="en-US" sz="1150" err="1"/>
              <a:t>الحالة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ما</a:t>
            </a:r>
            <a:r>
              <a:rPr lang="en-US" sz="1150"/>
              <a:t> </a:t>
            </a:r>
            <a:r>
              <a:rPr lang="en-US" sz="1150" err="1"/>
              <a:t>إذا</a:t>
            </a:r>
            <a:r>
              <a:rPr lang="en-US" sz="1150"/>
              <a:t> </a:t>
            </a:r>
            <a:r>
              <a:rPr lang="en-US" sz="1150" err="1"/>
              <a:t>كان</a:t>
            </a:r>
            <a:r>
              <a:rPr lang="en-US" sz="1150"/>
              <a:t> </a:t>
            </a:r>
            <a:r>
              <a:rPr lang="en-US" sz="1150" err="1"/>
              <a:t>وضع</a:t>
            </a:r>
            <a:r>
              <a:rPr lang="en-US" sz="1150"/>
              <a:t> </a:t>
            </a:r>
            <a:r>
              <a:rPr lang="en-US" sz="1150" err="1"/>
              <a:t>الطفل</a:t>
            </a:r>
            <a:r>
              <a:rPr lang="en-US" sz="1150"/>
              <a:t> </a:t>
            </a:r>
            <a:r>
              <a:rPr lang="en-US" sz="1150" err="1"/>
              <a:t>قد</a:t>
            </a:r>
            <a:r>
              <a:rPr lang="en-US" sz="1150"/>
              <a:t> </a:t>
            </a:r>
            <a:r>
              <a:rPr lang="en-US" sz="1150" err="1"/>
              <a:t>تغير</a:t>
            </a:r>
            <a:r>
              <a:rPr lang="en-US" sz="1150"/>
              <a:t> </a:t>
            </a:r>
            <a:r>
              <a:rPr lang="en-US" sz="1150" err="1"/>
              <a:t>بطريقة</a:t>
            </a:r>
            <a:r>
              <a:rPr lang="en-US" sz="1150"/>
              <a:t> </a:t>
            </a:r>
            <a:r>
              <a:rPr lang="en-US" sz="1150" err="1"/>
              <a:t>تتطلب</a:t>
            </a:r>
            <a:r>
              <a:rPr lang="en-US" sz="1150"/>
              <a:t> </a:t>
            </a:r>
            <a:r>
              <a:rPr lang="en-US" sz="1150" err="1"/>
              <a:t>تقييمًا</a:t>
            </a:r>
            <a:r>
              <a:rPr lang="en-US" sz="1150"/>
              <a:t> </a:t>
            </a:r>
            <a:r>
              <a:rPr lang="en-US" sz="1150" err="1"/>
              <a:t>آخر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ما</a:t>
            </a:r>
            <a:r>
              <a:rPr lang="en-US" sz="1150"/>
              <a:t> </a:t>
            </a:r>
            <a:r>
              <a:rPr lang="en-US" sz="1150" err="1"/>
              <a:t>إذا</a:t>
            </a:r>
            <a:r>
              <a:rPr lang="en-US" sz="1150"/>
              <a:t> </a:t>
            </a:r>
            <a:r>
              <a:rPr lang="en-US" sz="1150" err="1"/>
              <a:t>كان</a:t>
            </a:r>
            <a:r>
              <a:rPr lang="en-US" sz="1150"/>
              <a:t> </a:t>
            </a:r>
            <a:r>
              <a:rPr lang="en-US" sz="1150" err="1"/>
              <a:t>مستوى</a:t>
            </a:r>
            <a:r>
              <a:rPr lang="en-US" sz="1150"/>
              <a:t> </a:t>
            </a:r>
            <a:r>
              <a:rPr lang="en-US" sz="1150" err="1"/>
              <a:t>الخطر</a:t>
            </a:r>
            <a:r>
              <a:rPr lang="en-US" sz="1150"/>
              <a:t> </a:t>
            </a:r>
            <a:r>
              <a:rPr lang="en-US" sz="1150" err="1"/>
              <a:t>في</a:t>
            </a:r>
            <a:r>
              <a:rPr lang="en-US" sz="1150"/>
              <a:t> </a:t>
            </a:r>
            <a:r>
              <a:rPr lang="en-US" sz="1150" err="1"/>
              <a:t>ال</a:t>
            </a:r>
            <a:r>
              <a:rPr lang="ar-SA" sz="1150"/>
              <a:t>حالة</a:t>
            </a:r>
            <a:r>
              <a:rPr lang="en-US" sz="1150"/>
              <a:t> </a:t>
            </a:r>
            <a:r>
              <a:rPr lang="en-US" sz="1150" err="1"/>
              <a:t>قد</a:t>
            </a:r>
            <a:r>
              <a:rPr lang="en-US" sz="1150"/>
              <a:t> </a:t>
            </a:r>
            <a:r>
              <a:rPr lang="en-US" sz="1150" err="1"/>
              <a:t>تغير</a:t>
            </a:r>
            <a:endParaRPr lang="en-US" sz="1150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ما</a:t>
            </a:r>
            <a:r>
              <a:rPr lang="en-US" sz="1150"/>
              <a:t> </a:t>
            </a:r>
            <a:r>
              <a:rPr lang="en-US" sz="1150" err="1"/>
              <a:t>إذا</a:t>
            </a:r>
            <a:r>
              <a:rPr lang="en-US" sz="1150"/>
              <a:t> </a:t>
            </a:r>
            <a:r>
              <a:rPr lang="en-US" sz="1150" err="1"/>
              <a:t>كان</a:t>
            </a:r>
            <a:r>
              <a:rPr lang="en-US" sz="1150"/>
              <a:t> </a:t>
            </a:r>
            <a:r>
              <a:rPr lang="en-US" sz="1150" err="1"/>
              <a:t>من</a:t>
            </a:r>
            <a:r>
              <a:rPr lang="en-US" sz="1150"/>
              <a:t> </a:t>
            </a:r>
            <a:r>
              <a:rPr lang="en-US" sz="1150" err="1"/>
              <a:t>المستحسن</a:t>
            </a:r>
            <a:r>
              <a:rPr lang="en-US" sz="1150"/>
              <a:t> </a:t>
            </a:r>
            <a:r>
              <a:rPr lang="en-US" sz="1150" err="1"/>
              <a:t>إغلاق</a:t>
            </a:r>
            <a:r>
              <a:rPr lang="en-US" sz="1150"/>
              <a:t> </a:t>
            </a:r>
            <a:r>
              <a:rPr lang="en-US" sz="1150" err="1"/>
              <a:t>ال</a:t>
            </a:r>
            <a:r>
              <a:rPr lang="ar-SA" sz="1150"/>
              <a:t>حالة</a:t>
            </a:r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err="1"/>
              <a:t>هل</a:t>
            </a:r>
            <a:r>
              <a:rPr lang="en-US" sz="1150"/>
              <a:t> </a:t>
            </a:r>
            <a:r>
              <a:rPr lang="en-US" sz="1150" err="1"/>
              <a:t>هناك</a:t>
            </a:r>
            <a:r>
              <a:rPr lang="en-US" sz="1150"/>
              <a:t> </a:t>
            </a:r>
            <a:r>
              <a:rPr lang="en-US" sz="1150" err="1"/>
              <a:t>حاجة</a:t>
            </a:r>
            <a:r>
              <a:rPr lang="en-US" sz="1150"/>
              <a:t> </a:t>
            </a:r>
            <a:r>
              <a:rPr lang="en-US" sz="1150" err="1"/>
              <a:t>لمراجعة</a:t>
            </a:r>
            <a:r>
              <a:rPr lang="ar-SA" sz="1150"/>
              <a:t> </a:t>
            </a:r>
            <a:r>
              <a:rPr lang="en-US" sz="1150" err="1"/>
              <a:t>أخرى</a:t>
            </a:r>
            <a:r>
              <a:rPr lang="ar-SA" sz="1150"/>
              <a:t> للحالة</a:t>
            </a:r>
            <a:endParaRPr lang="en-US" sz="1150"/>
          </a:p>
          <a:p>
            <a:pPr marL="0" algn="r" defTabSz="914400" rtl="1" eaLnBrk="1" latinLnBrk="0" hangingPunct="1"/>
            <a:endParaRPr lang="en-US" sz="1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B2DF240-B72E-DF95-143B-CC2797562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9777325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/>
              <a:t>التك</a:t>
            </a:r>
            <a:r>
              <a:rPr lang="ar-SA" b="1" err="1"/>
              <a:t>ي</a:t>
            </a:r>
            <a:r>
              <a:rPr lang="en-US" b="1" err="1"/>
              <a:t>يف</a:t>
            </a:r>
            <a:r>
              <a:rPr lang="en-US" b="1"/>
              <a:t> </a:t>
            </a:r>
            <a:r>
              <a:rPr lang="en-US" b="1" err="1"/>
              <a:t>مع</a:t>
            </a:r>
            <a:r>
              <a:rPr lang="en-US" b="1"/>
              <a:t> </a:t>
            </a:r>
            <a:r>
              <a:rPr lang="en-US" b="1" err="1"/>
              <a:t>السياق</a:t>
            </a:r>
            <a:endParaRPr lang="en-US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تكي</a:t>
            </a:r>
            <a:r>
              <a:rPr lang="ar-SA" err="1"/>
              <a:t>ي</a:t>
            </a:r>
            <a:r>
              <a:rPr lang="en-US" err="1"/>
              <a:t>ف</a:t>
            </a:r>
            <a:r>
              <a:rPr lang="en-US"/>
              <a:t> </a:t>
            </a:r>
            <a:r>
              <a:rPr lang="en-US" err="1"/>
              <a:t>إذا</a:t>
            </a:r>
            <a:r>
              <a:rPr lang="en-US"/>
              <a:t> </a:t>
            </a:r>
            <a:r>
              <a:rPr lang="en-US" err="1"/>
              <a:t>كانت</a:t>
            </a:r>
            <a:r>
              <a:rPr lang="en-US"/>
              <a:t> </a:t>
            </a:r>
            <a:r>
              <a:rPr lang="en-US" err="1"/>
              <a:t>المستويات</a:t>
            </a:r>
            <a:r>
              <a:rPr lang="en-US"/>
              <a:t> </a:t>
            </a:r>
            <a:r>
              <a:rPr lang="en-US" err="1"/>
              <a:t>المنخفضة</a:t>
            </a:r>
            <a:r>
              <a:rPr lang="en-US"/>
              <a:t> </a:t>
            </a:r>
            <a:r>
              <a:rPr lang="en-US" err="1"/>
              <a:t>والمتوسطة</a:t>
            </a:r>
            <a:r>
              <a:rPr lang="en-US"/>
              <a:t> </a:t>
            </a:r>
            <a:r>
              <a:rPr lang="en-US" err="1"/>
              <a:t>والعالية</a:t>
            </a:r>
            <a:r>
              <a:rPr lang="en-US"/>
              <a:t> </a:t>
            </a:r>
            <a:r>
              <a:rPr lang="en-US" err="1"/>
              <a:t>مختلفة</a:t>
            </a:r>
            <a:r>
              <a:rPr lang="en-US"/>
              <a:t> </a:t>
            </a:r>
            <a:r>
              <a:rPr lang="en-US" err="1"/>
              <a:t>وفقًا</a:t>
            </a:r>
            <a:r>
              <a:rPr lang="en-US"/>
              <a:t> </a:t>
            </a:r>
            <a:r>
              <a:rPr lang="en-US" err="1"/>
              <a:t>لسياقك</a:t>
            </a:r>
            <a:r>
              <a:rPr lang="ar-SA" err="1"/>
              <a:t>م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0"/>
          </a:p>
          <a:p>
            <a:pPr algn="r" rtl="1"/>
            <a:r>
              <a:rPr lang="ar-SA" b="1"/>
              <a:t>شرح</a:t>
            </a:r>
            <a:endParaRPr lang="en-US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توجيه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en-US" sz="1200" err="1"/>
              <a:t>إلى</a:t>
            </a:r>
            <a:r>
              <a:rPr lang="ar-SA" sz="1200"/>
              <a:t> ا</a:t>
            </a:r>
            <a:r>
              <a:rPr lang="ar-SA" sz="1200" b="1"/>
              <a:t>ل</a:t>
            </a:r>
            <a:r>
              <a:rPr lang="en-US" sz="1200" b="1" err="1"/>
              <a:t>صفحة</a:t>
            </a:r>
            <a:r>
              <a:rPr lang="en-US" sz="1200" b="1"/>
              <a:t> </a:t>
            </a:r>
            <a:r>
              <a:rPr lang="ar-SA" sz="1200" b="1"/>
              <a:t>٢٦ من دليل العمل: نموذج </a:t>
            </a:r>
            <a:r>
              <a:rPr lang="en-US" sz="1200" b="1" err="1"/>
              <a:t>لمتابعة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/>
              <a:t>هذه</a:t>
            </a:r>
            <a:r>
              <a:rPr lang="en-US" i="1"/>
              <a:t> </a:t>
            </a:r>
            <a:r>
              <a:rPr lang="en-US" i="1" err="1"/>
              <a:t>بعض</a:t>
            </a:r>
            <a:r>
              <a:rPr lang="en-US" i="1"/>
              <a:t> </a:t>
            </a:r>
            <a:r>
              <a:rPr lang="en-US" i="1" err="1"/>
              <a:t>الاعتبارات</a:t>
            </a:r>
            <a:r>
              <a:rPr lang="en-US" i="1"/>
              <a:t> </a:t>
            </a:r>
            <a:r>
              <a:rPr lang="en-US" i="1" err="1"/>
              <a:t>الرئيسية</a:t>
            </a:r>
            <a:r>
              <a:rPr lang="en-US" i="1"/>
              <a:t> </a:t>
            </a:r>
            <a:r>
              <a:rPr lang="en-US" i="1" err="1"/>
              <a:t>لكل</a:t>
            </a:r>
            <a:r>
              <a:rPr lang="en-US" i="1"/>
              <a:t> </a:t>
            </a:r>
            <a:r>
              <a:rPr lang="en-US" i="1" err="1"/>
              <a:t>نموذج</a:t>
            </a:r>
            <a:endParaRPr lang="en-US" i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err="1"/>
              <a:t>لاحظ</a:t>
            </a:r>
            <a:r>
              <a:rPr lang="en-US" i="1"/>
              <a:t> </a:t>
            </a:r>
            <a:r>
              <a:rPr lang="en-US" i="1" err="1"/>
              <a:t>الروابط</a:t>
            </a:r>
            <a:r>
              <a:rPr lang="en-US" i="1"/>
              <a:t> </a:t>
            </a:r>
            <a:r>
              <a:rPr lang="en-US" i="1" err="1"/>
              <a:t>المحددة</a:t>
            </a:r>
            <a:r>
              <a:rPr lang="en-US" i="1"/>
              <a:t> </a:t>
            </a:r>
            <a:r>
              <a:rPr lang="en-US" i="1" err="1"/>
              <a:t>بين</a:t>
            </a:r>
            <a:r>
              <a:rPr lang="en-US" i="1"/>
              <a:t> </a:t>
            </a:r>
            <a:r>
              <a:rPr lang="en-US" i="1" err="1"/>
              <a:t>عمل</a:t>
            </a:r>
            <a:r>
              <a:rPr lang="en-US" i="1"/>
              <a:t> </a:t>
            </a:r>
            <a:r>
              <a:rPr lang="en-US" i="1" err="1"/>
              <a:t>إدارة</a:t>
            </a:r>
            <a:r>
              <a:rPr lang="en-US" i="1"/>
              <a:t> </a:t>
            </a:r>
            <a:r>
              <a:rPr lang="en-US" i="1" err="1"/>
              <a:t>الحالة</a:t>
            </a:r>
            <a:r>
              <a:rPr lang="en-US" i="1"/>
              <a:t> </a:t>
            </a:r>
            <a:r>
              <a:rPr lang="en-US" i="1" err="1"/>
              <a:t>والنماذج</a:t>
            </a:r>
            <a:r>
              <a:rPr lang="en-US" i="1"/>
              <a:t> </a:t>
            </a:r>
            <a:r>
              <a:rPr lang="en-US" i="1" err="1"/>
              <a:t>و</a:t>
            </a:r>
            <a:r>
              <a:rPr lang="ar-SA" i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err="1"/>
              <a:t>عرض</a:t>
            </a:r>
            <a:r>
              <a:rPr lang="en-US"/>
              <a:t> </a:t>
            </a:r>
            <a:r>
              <a:rPr lang="en-US" err="1"/>
              <a:t>الشريحة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852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/>
              <a:t>شرح</a:t>
            </a:r>
            <a:endParaRPr lang="en-US" sz="12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200"/>
              <a:t>عرض </a:t>
            </a:r>
            <a:r>
              <a:rPr lang="en-US" sz="1200" err="1"/>
              <a:t>الشريحة</a:t>
            </a:r>
            <a:endParaRPr lang="en-US" sz="1200"/>
          </a:p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246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b="1" err="1">
                <a:solidFill>
                  <a:schemeClr val="tx1"/>
                </a:solidFill>
              </a:rPr>
              <a:t>مقدمة</a:t>
            </a:r>
            <a:endParaRPr lang="en-US" b="1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i="1" err="1">
                <a:solidFill>
                  <a:schemeClr val="tx1"/>
                </a:solidFill>
              </a:rPr>
              <a:t>الآن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في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هذا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العرض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ال</a:t>
            </a:r>
            <a:r>
              <a:rPr lang="ar-SA" i="1">
                <a:solidFill>
                  <a:schemeClr val="tx1"/>
                </a:solidFill>
              </a:rPr>
              <a:t>تجريبي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سوف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نعرض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 i="1" err="1">
                <a:solidFill>
                  <a:schemeClr val="tx1"/>
                </a:solidFill>
              </a:rPr>
              <a:t>لك</a:t>
            </a:r>
            <a:r>
              <a:rPr lang="ar-SA" i="1" err="1">
                <a:solidFill>
                  <a:schemeClr val="tx1"/>
                </a:solidFill>
              </a:rPr>
              <a:t>م</a:t>
            </a:r>
            <a:r>
              <a:rPr lang="en-US" i="1">
                <a:solidFill>
                  <a:schemeClr val="tx1"/>
                </a:solidFill>
              </a:rPr>
              <a:t> ...</a:t>
            </a:r>
            <a:endParaRPr lang="en-US" b="0" i="1">
              <a:solidFill>
                <a:schemeClr val="tx1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b="0" i="0">
                <a:solidFill>
                  <a:schemeClr val="tx1"/>
                </a:solidFill>
              </a:rPr>
              <a:t>اعرض </a:t>
            </a:r>
            <a:r>
              <a:rPr lang="en-US" b="0" i="0" err="1">
                <a:solidFill>
                  <a:schemeClr val="tx1"/>
                </a:solidFill>
              </a:rPr>
              <a:t>الشريحة</a:t>
            </a:r>
            <a:endParaRPr lang="en-US" b="1" i="0">
              <a:solidFill>
                <a:schemeClr val="tx1"/>
              </a:solidFill>
            </a:endParaRPr>
          </a:p>
          <a:p>
            <a:pPr algn="r" rtl="1"/>
            <a:endParaRPr lang="en-US" b="1">
              <a:solidFill>
                <a:schemeClr val="tx1"/>
              </a:solidFill>
            </a:endParaRPr>
          </a:p>
          <a:p>
            <a:pPr algn="r" rtl="1"/>
            <a:r>
              <a:rPr lang="en-US" b="1" err="1">
                <a:solidFill>
                  <a:schemeClr val="tx1"/>
                </a:solidFill>
              </a:rPr>
              <a:t>تجريب</a:t>
            </a:r>
            <a:endParaRPr lang="en-US" b="1">
              <a:solidFill>
                <a:schemeClr val="tx1"/>
              </a:solidFill>
            </a:endParaRPr>
          </a:p>
          <a:p>
            <a:pPr marL="495239" indent="-316403" algn="r" rtl="1">
              <a:buClr>
                <a:schemeClr val="dk1"/>
              </a:buClr>
              <a:buSzPts val="1000"/>
              <a:buFont typeface="Calibri"/>
              <a:buChar char="●"/>
            </a:pPr>
            <a:r>
              <a:rPr lang="ar-SA" b="1"/>
              <a:t>نموذج </a:t>
            </a:r>
            <a:r>
              <a:rPr lang="en-US" b="1" err="1"/>
              <a:t>المتابعة</a:t>
            </a:r>
            <a:endParaRPr lang="en-US" b="1"/>
          </a:p>
          <a:p>
            <a:pPr marL="495239" indent="-316403" algn="r" rtl="1">
              <a:buClr>
                <a:srgbClr val="333333"/>
              </a:buClr>
              <a:buSzPts val="1000"/>
              <a:buFont typeface="Calibri"/>
              <a:buChar char="●"/>
            </a:pPr>
            <a:r>
              <a:rPr lang="en-US" b="1" u="sng">
                <a:solidFill>
                  <a:srgbClr val="0267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مهام</a:t>
            </a:r>
            <a:r>
              <a:rPr lang="ar-SA" b="1" u="sng">
                <a:solidFill>
                  <a:srgbClr val="026794"/>
                </a:solidFill>
              </a:rPr>
              <a:t> ال</a:t>
            </a:r>
            <a:r>
              <a:rPr lang="en-US" b="1" err="1"/>
              <a:t>متابعة</a:t>
            </a:r>
            <a:endParaRPr lang="en-US" b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ar-SA" b="0"/>
              <a:t>انظر رابط الفيديو لكيفية عرض العرض التقديمي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ar-SA" sz="20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من ا</a:t>
            </a:r>
            <a:r>
              <a:rPr lang="ar-SA" sz="2000" i="1"/>
              <a:t>لشريحة ٢٠ ل ٢٣</a:t>
            </a:r>
          </a:p>
          <a:p>
            <a:pPr marL="495239" indent="-316403" algn="r" rtl="1">
              <a:buClr>
                <a:srgbClr val="333333"/>
              </a:buClr>
              <a:buSzPts val="1000"/>
              <a:buFont typeface="Calibri"/>
              <a:buChar char="●"/>
            </a:pPr>
            <a:r>
              <a:rPr lang="en-US" err="1"/>
              <a:t>انظر</a:t>
            </a:r>
            <a:r>
              <a:rPr lang="en-US" u="sng" err="1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دليل</a:t>
            </a:r>
            <a:r>
              <a:rPr lang="en-US" u="sng">
                <a:solidFill>
                  <a:srgbClr val="0267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المستخدم </a:t>
            </a:r>
            <a:r>
              <a:rPr lang="ar-SA" sz="1200" b="0" i="0" u="sng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err="1"/>
              <a:t>لمزيد</a:t>
            </a:r>
            <a:r>
              <a:rPr lang="en-US"/>
              <a:t> </a:t>
            </a:r>
            <a:r>
              <a:rPr lang="en-US" err="1"/>
              <a:t>من</a:t>
            </a:r>
            <a:r>
              <a:rPr lang="en-US"/>
              <a:t> </a:t>
            </a:r>
            <a:r>
              <a:rPr lang="en-US" err="1"/>
              <a:t>المعلومات</a:t>
            </a:r>
            <a:r>
              <a:rPr lang="en-US"/>
              <a:t> (</a:t>
            </a:r>
            <a:r>
              <a:rPr lang="en-US" err="1"/>
              <a:t>انظر</a:t>
            </a:r>
            <a:r>
              <a:rPr lang="en-US"/>
              <a:t> </a:t>
            </a:r>
            <a:r>
              <a:rPr lang="en-US" err="1"/>
              <a:t>قوائم</a:t>
            </a:r>
            <a:r>
              <a:rPr lang="en-US"/>
              <a:t> </a:t>
            </a:r>
            <a:r>
              <a:rPr lang="en-US" err="1"/>
              <a:t>المهام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0541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400" b="1" err="1"/>
              <a:t>تكي</a:t>
            </a:r>
            <a:r>
              <a:rPr lang="ar-SA" sz="1400" b="1" err="1"/>
              <a:t>ي</a:t>
            </a:r>
            <a:r>
              <a:rPr lang="en-US" sz="1400" b="1" err="1"/>
              <a:t>ف</a:t>
            </a:r>
            <a:r>
              <a:rPr lang="en-US" sz="1400" b="1"/>
              <a:t> </a:t>
            </a:r>
            <a:r>
              <a:rPr lang="en-US" sz="1400" b="1" err="1"/>
              <a:t>مع</a:t>
            </a:r>
            <a:r>
              <a:rPr lang="en-US" sz="1400" b="1"/>
              <a:t> </a:t>
            </a:r>
            <a:r>
              <a:rPr lang="en-US" sz="1400" b="1" err="1"/>
              <a:t>التدريب</a:t>
            </a:r>
            <a:r>
              <a:rPr lang="en-US" sz="1400" b="1"/>
              <a:t> </a:t>
            </a:r>
            <a:r>
              <a:rPr lang="en-US" sz="1400" b="1" err="1"/>
              <a:t>عن</a:t>
            </a:r>
            <a:r>
              <a:rPr lang="en-US" sz="1400" b="1"/>
              <a:t> </a:t>
            </a:r>
            <a:r>
              <a:rPr lang="en-US" sz="1400" b="1" err="1"/>
              <a:t>بعد</a:t>
            </a:r>
            <a:endParaRPr lang="en-US" sz="14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err="1"/>
              <a:t>عندما</a:t>
            </a:r>
            <a:r>
              <a:rPr lang="en-US" sz="1400" b="0"/>
              <a:t> </a:t>
            </a:r>
            <a:r>
              <a:rPr lang="en-US" sz="1400" b="0" err="1"/>
              <a:t>يعمل</a:t>
            </a:r>
            <a:r>
              <a:rPr lang="en-US" sz="1400" b="0"/>
              <a:t> </a:t>
            </a:r>
            <a:r>
              <a:rPr lang="en-US" sz="1400" b="0" err="1"/>
              <a:t>المشاركون</a:t>
            </a:r>
            <a:r>
              <a:rPr lang="en-US" sz="1400" b="0"/>
              <a:t> ، </a:t>
            </a:r>
            <a:r>
              <a:rPr lang="en-US" sz="1400" b="0" err="1"/>
              <a:t>تحقق</a:t>
            </a:r>
            <a:r>
              <a:rPr lang="en-US" sz="1400" b="0"/>
              <a:t> </a:t>
            </a:r>
            <a:r>
              <a:rPr lang="en-US" sz="1400" b="0" err="1"/>
              <a:t>منهم</a:t>
            </a:r>
            <a:r>
              <a:rPr lang="en-US" sz="1400" b="0"/>
              <a:t> </a:t>
            </a:r>
            <a:r>
              <a:rPr lang="en-US" sz="1400" b="0" err="1"/>
              <a:t>واسأل</a:t>
            </a:r>
            <a:r>
              <a:rPr lang="ar-SA" sz="1400" b="0"/>
              <a:t> عن </a:t>
            </a:r>
            <a:r>
              <a:rPr lang="en-US" sz="1400" err="1"/>
              <a:t>مدى</a:t>
            </a:r>
            <a:r>
              <a:rPr lang="en-US" sz="1400"/>
              <a:t> </a:t>
            </a:r>
            <a:r>
              <a:rPr lang="en-US" sz="1400" err="1"/>
              <a:t>ارتياحهم</a:t>
            </a:r>
            <a:r>
              <a:rPr lang="en-US" sz="1400"/>
              <a:t> </a:t>
            </a:r>
            <a:r>
              <a:rPr lang="en-US" sz="1400" err="1"/>
              <a:t>لاستخدام</a:t>
            </a:r>
            <a:r>
              <a:rPr lang="en-US" sz="1400" i="1"/>
              <a:t> </a:t>
            </a:r>
            <a:r>
              <a:rPr lang="ar-SA" sz="14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40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err="1"/>
              <a:t>اعرض</a:t>
            </a:r>
            <a:r>
              <a:rPr lang="en-US" sz="1400"/>
              <a:t> </a:t>
            </a:r>
            <a:r>
              <a:rPr lang="en-US" sz="1400" err="1"/>
              <a:t>تقديم</a:t>
            </a:r>
            <a:r>
              <a:rPr lang="en-US" sz="1400"/>
              <a:t> </a:t>
            </a:r>
            <a:r>
              <a:rPr lang="en-US" sz="1400" err="1"/>
              <a:t>الدعم</a:t>
            </a:r>
            <a:endParaRPr lang="en-US" sz="140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err="1"/>
              <a:t>إذا</a:t>
            </a:r>
            <a:r>
              <a:rPr lang="en-US" sz="1400"/>
              <a:t> </a:t>
            </a:r>
            <a:r>
              <a:rPr lang="en-US" sz="1400" err="1"/>
              <a:t>واجه</a:t>
            </a:r>
            <a:r>
              <a:rPr lang="en-US" sz="1400"/>
              <a:t> </a:t>
            </a:r>
            <a:r>
              <a:rPr lang="en-US" sz="1400" err="1"/>
              <a:t>أي</a:t>
            </a:r>
            <a:r>
              <a:rPr lang="en-US" sz="1400"/>
              <a:t> </a:t>
            </a:r>
            <a:r>
              <a:rPr lang="en-US" sz="1400" err="1"/>
              <a:t>شخص</a:t>
            </a:r>
            <a:r>
              <a:rPr lang="en-US" sz="1400"/>
              <a:t> </a:t>
            </a:r>
            <a:r>
              <a:rPr lang="en-US" sz="1400" err="1"/>
              <a:t>صعوبات</a:t>
            </a:r>
            <a:r>
              <a:rPr lang="en-US" sz="1400"/>
              <a:t> ، </a:t>
            </a:r>
            <a:r>
              <a:rPr lang="en-US" sz="1400" err="1"/>
              <a:t>أظهر</a:t>
            </a:r>
            <a:r>
              <a:rPr lang="en-US" sz="1400"/>
              <a:t> </a:t>
            </a:r>
            <a:r>
              <a:rPr lang="en-US" sz="1400" err="1"/>
              <a:t>له</a:t>
            </a:r>
            <a:r>
              <a:rPr lang="en-US" sz="1400"/>
              <a:t> </a:t>
            </a:r>
            <a:r>
              <a:rPr lang="en-US" sz="1400" err="1"/>
              <a:t>ما</a:t>
            </a:r>
            <a:r>
              <a:rPr lang="en-US" sz="1400"/>
              <a:t> </a:t>
            </a:r>
            <a:r>
              <a:rPr lang="en-US" sz="1400" err="1"/>
              <a:t>يجب</a:t>
            </a:r>
            <a:r>
              <a:rPr lang="en-US" sz="1400"/>
              <a:t> </a:t>
            </a:r>
            <a:r>
              <a:rPr lang="en-US" sz="1400" err="1"/>
              <a:t>فعله</a:t>
            </a:r>
            <a:r>
              <a:rPr lang="en-US" sz="1400"/>
              <a:t> </a:t>
            </a:r>
            <a:r>
              <a:rPr lang="en-US" sz="1400" err="1"/>
              <a:t>على</a:t>
            </a:r>
            <a:r>
              <a:rPr lang="en-US" sz="1400"/>
              <a:t> </a:t>
            </a:r>
            <a:r>
              <a:rPr lang="en-US" sz="1400" err="1"/>
              <a:t>الشاشة</a:t>
            </a:r>
            <a:r>
              <a:rPr lang="en-US" sz="1400"/>
              <a:t>.</a:t>
            </a:r>
            <a:endParaRPr lang="en-US" sz="1400" b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_____________________________________________________________________________</a:t>
            </a:r>
            <a:endParaRPr lang="en-US" sz="1400" b="0"/>
          </a:p>
          <a:p>
            <a:pPr algn="r" rtl="1"/>
            <a:endParaRPr lang="en-US" sz="1400" b="1"/>
          </a:p>
          <a:p>
            <a:pPr algn="r" rtl="1"/>
            <a:r>
              <a:rPr lang="en-US" sz="1400" b="1" err="1"/>
              <a:t>العمل</a:t>
            </a:r>
            <a:r>
              <a:rPr lang="en-US" sz="1400" b="1"/>
              <a:t> </a:t>
            </a:r>
            <a:r>
              <a:rPr lang="en-US" sz="1400" b="1" err="1"/>
              <a:t>الفردي</a:t>
            </a:r>
            <a:r>
              <a:rPr lang="en-US" sz="1400" b="1"/>
              <a:t> </a:t>
            </a:r>
            <a:r>
              <a:rPr lang="ar-SA" sz="1400" b="1"/>
              <a:t>(</a:t>
            </a:r>
            <a:r>
              <a:rPr lang="en-US" sz="1400" b="1" err="1"/>
              <a:t>الوقت</a:t>
            </a:r>
            <a:r>
              <a:rPr lang="en-US" sz="1400" b="1"/>
              <a:t>: </a:t>
            </a:r>
            <a:r>
              <a:rPr lang="ar-SA" sz="1400" b="1"/>
              <a:t>٣٥</a:t>
            </a:r>
            <a:r>
              <a:rPr lang="en-US" sz="1400" b="1" err="1"/>
              <a:t>دقيقة</a:t>
            </a:r>
            <a:r>
              <a:rPr lang="ar-SA" sz="1400" b="1"/>
              <a:t>)</a:t>
            </a:r>
            <a:endParaRPr lang="en-US" sz="14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i="1" err="1"/>
              <a:t>الآن</a:t>
            </a:r>
            <a:r>
              <a:rPr lang="en-US" sz="1400" i="1"/>
              <a:t> </a:t>
            </a:r>
            <a:r>
              <a:rPr lang="en-US" sz="1400" i="1" err="1"/>
              <a:t>حان</a:t>
            </a:r>
            <a:r>
              <a:rPr lang="en-US" sz="1400" i="1"/>
              <a:t> </a:t>
            </a:r>
            <a:r>
              <a:rPr lang="en-US" sz="1400" i="1" err="1"/>
              <a:t>دورك</a:t>
            </a:r>
            <a:r>
              <a:rPr lang="en-US" sz="1400" i="1"/>
              <a:t> </a:t>
            </a:r>
            <a:r>
              <a:rPr lang="en-US" sz="1400" i="1" err="1"/>
              <a:t>للممارسة</a:t>
            </a:r>
            <a:endParaRPr lang="en-US" sz="1400" i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400" i="1"/>
              <a:t>قم بمراجعة </a:t>
            </a:r>
            <a:r>
              <a:rPr lang="en-US" sz="1400" i="1"/>
              <a:t> </a:t>
            </a:r>
            <a:r>
              <a:rPr lang="ar-SA" sz="1400" b="1" i="1"/>
              <a:t>ال</a:t>
            </a:r>
            <a:r>
              <a:rPr lang="en-US" sz="1400" b="1" i="1" err="1"/>
              <a:t>صفحة</a:t>
            </a:r>
            <a:r>
              <a:rPr lang="en-US" sz="1400" b="1" i="1"/>
              <a:t> </a:t>
            </a:r>
            <a:r>
              <a:rPr lang="ar-SA" sz="1400" b="1" i="1"/>
              <a:t>٢٥ من دليل العمل</a:t>
            </a:r>
            <a:r>
              <a:rPr lang="en-US" sz="1400" b="1" i="1"/>
              <a:t>: </a:t>
            </a:r>
            <a:r>
              <a:rPr lang="en-US" sz="1400" b="1" i="1" err="1"/>
              <a:t>دراسة</a:t>
            </a:r>
            <a:r>
              <a:rPr lang="en-US" sz="1400" b="1" i="1"/>
              <a:t> </a:t>
            </a:r>
            <a:r>
              <a:rPr lang="ar-SA" sz="1400" b="1" i="1"/>
              <a:t>ال</a:t>
            </a:r>
            <a:r>
              <a:rPr lang="en-US" sz="1400" b="1" i="1" err="1"/>
              <a:t>حالة</a:t>
            </a:r>
            <a:r>
              <a:rPr lang="en-US" sz="1400" b="1" i="1"/>
              <a:t>– </a:t>
            </a:r>
            <a:r>
              <a:rPr lang="en-US" sz="1400" b="1" i="1" err="1"/>
              <a:t>الخطوة</a:t>
            </a:r>
            <a:r>
              <a:rPr lang="ar-SA" sz="1400" b="1" i="1"/>
              <a:t> ٥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i="1" err="1"/>
              <a:t>قم</a:t>
            </a:r>
            <a:r>
              <a:rPr lang="en-US" sz="1400" i="1"/>
              <a:t> </a:t>
            </a:r>
            <a:r>
              <a:rPr lang="en-US" sz="1400" i="1" err="1"/>
              <a:t>بما</a:t>
            </a:r>
            <a:r>
              <a:rPr lang="en-US" sz="1400" i="1"/>
              <a:t> </a:t>
            </a:r>
            <a:r>
              <a:rPr lang="en-US" sz="1400" i="1" err="1"/>
              <a:t>يلي</a:t>
            </a:r>
            <a:r>
              <a:rPr lang="en-US" sz="1400" i="1"/>
              <a:t> ...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err="1"/>
              <a:t>اعرض</a:t>
            </a:r>
            <a:r>
              <a:rPr lang="en-US" sz="1400"/>
              <a:t> </a:t>
            </a:r>
            <a:r>
              <a:rPr lang="en-US" sz="1400" err="1"/>
              <a:t>الشريحة</a:t>
            </a:r>
            <a:endParaRPr lang="en-US" sz="14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err="1"/>
              <a:t>يمكن</a:t>
            </a:r>
            <a:r>
              <a:rPr lang="en-US" sz="1400"/>
              <a:t> </a:t>
            </a:r>
            <a:r>
              <a:rPr lang="en-US" sz="1400" err="1"/>
              <a:t>للمشرفين</a:t>
            </a:r>
            <a:r>
              <a:rPr lang="en-US" sz="1400"/>
              <a:t> </a:t>
            </a:r>
            <a:r>
              <a:rPr lang="en-US" sz="1400" err="1"/>
              <a:t>دعم</a:t>
            </a:r>
            <a:r>
              <a:rPr lang="en-US" sz="1400"/>
              <a:t> </a:t>
            </a:r>
            <a:r>
              <a:rPr lang="en-US" sz="1400" err="1"/>
              <a:t>الأخصائيين</a:t>
            </a:r>
            <a:r>
              <a:rPr lang="en-US" sz="1400"/>
              <a:t> </a:t>
            </a:r>
            <a:r>
              <a:rPr lang="en-US" sz="1400" err="1"/>
              <a:t>الاجتماعيين</a:t>
            </a:r>
            <a:r>
              <a:rPr lang="en-US" sz="1400"/>
              <a:t> </a:t>
            </a:r>
            <a:r>
              <a:rPr lang="en-US" sz="1400" err="1"/>
              <a:t>في</a:t>
            </a:r>
            <a:r>
              <a:rPr lang="en-US" sz="1400"/>
              <a:t> </a:t>
            </a:r>
            <a:r>
              <a:rPr lang="en-US" sz="1400" err="1"/>
              <a:t>الجزء</a:t>
            </a:r>
            <a:r>
              <a:rPr lang="en-US" sz="1400"/>
              <a:t> </a:t>
            </a:r>
            <a:r>
              <a:rPr lang="en-US" sz="1400" err="1"/>
              <a:t>الخاص</a:t>
            </a:r>
            <a:r>
              <a:rPr lang="en-US" sz="1400"/>
              <a:t> </a:t>
            </a:r>
            <a:r>
              <a:rPr lang="en-US" sz="1400" err="1"/>
              <a:t>بهم</a:t>
            </a:r>
            <a:r>
              <a:rPr lang="en-US" sz="1400"/>
              <a:t> </a:t>
            </a:r>
            <a:r>
              <a:rPr lang="en-US" sz="1400" err="1"/>
              <a:t>من</a:t>
            </a:r>
            <a:r>
              <a:rPr lang="en-US" sz="1400"/>
              <a:t> </a:t>
            </a:r>
            <a:r>
              <a:rPr lang="en-US" sz="1400" err="1"/>
              <a:t>التمرين</a:t>
            </a:r>
            <a:r>
              <a:rPr lang="en-US" sz="140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err="1"/>
              <a:t>تجول</a:t>
            </a:r>
            <a:r>
              <a:rPr lang="en-US" sz="1400"/>
              <a:t> </a:t>
            </a:r>
            <a:r>
              <a:rPr lang="en-US" sz="1400" err="1"/>
              <a:t>في</a:t>
            </a:r>
            <a:r>
              <a:rPr lang="en-US" sz="1400"/>
              <a:t> </a:t>
            </a:r>
            <a:r>
              <a:rPr lang="en-US" sz="1400" err="1"/>
              <a:t>الغرفة</a:t>
            </a:r>
            <a:r>
              <a:rPr lang="en-US" sz="1400"/>
              <a:t> </a:t>
            </a:r>
            <a:r>
              <a:rPr lang="en-US" sz="1400" err="1"/>
              <a:t>لمعرفة</a:t>
            </a:r>
            <a:r>
              <a:rPr lang="en-US" sz="1400"/>
              <a:t> </a:t>
            </a:r>
            <a:r>
              <a:rPr lang="en-US" sz="1400" err="1"/>
              <a:t>ما</a:t>
            </a:r>
            <a:r>
              <a:rPr lang="en-US" sz="1400"/>
              <a:t> </a:t>
            </a:r>
            <a:r>
              <a:rPr lang="en-US" sz="1400" err="1"/>
              <a:t>إذا</a:t>
            </a:r>
            <a:r>
              <a:rPr lang="en-US" sz="1400"/>
              <a:t> </a:t>
            </a:r>
            <a:r>
              <a:rPr lang="en-US" sz="1400" err="1"/>
              <a:t>كان</a:t>
            </a:r>
            <a:r>
              <a:rPr lang="en-US" sz="1400"/>
              <a:t> </a:t>
            </a:r>
            <a:r>
              <a:rPr lang="en-US" sz="1400" err="1"/>
              <a:t>أي</a:t>
            </a:r>
            <a:r>
              <a:rPr lang="en-US" sz="1400"/>
              <a:t> </a:t>
            </a:r>
            <a:r>
              <a:rPr lang="en-US" sz="1400" err="1"/>
              <a:t>شخص</a:t>
            </a:r>
            <a:r>
              <a:rPr lang="en-US" sz="1400"/>
              <a:t> </a:t>
            </a:r>
            <a:r>
              <a:rPr lang="en-US" sz="1400" err="1"/>
              <a:t>بحاجة</a:t>
            </a:r>
            <a:r>
              <a:rPr lang="en-US" sz="1400"/>
              <a:t> </a:t>
            </a:r>
            <a:r>
              <a:rPr lang="en-US" sz="1400" err="1"/>
              <a:t>إلى</a:t>
            </a:r>
            <a:r>
              <a:rPr lang="en-US" sz="1400"/>
              <a:t> </a:t>
            </a:r>
            <a:r>
              <a:rPr lang="en-US" sz="1400" err="1"/>
              <a:t>الدعم</a:t>
            </a:r>
            <a:r>
              <a:rPr lang="en-US" sz="1400"/>
              <a:t>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400" err="1"/>
              <a:t>بصفتك</a:t>
            </a:r>
            <a:r>
              <a:rPr lang="en-US" sz="1400"/>
              <a:t> </a:t>
            </a:r>
            <a:r>
              <a:rPr lang="en-US" sz="1400" err="1"/>
              <a:t>الميسر</a:t>
            </a:r>
            <a:r>
              <a:rPr lang="en-US" sz="1400"/>
              <a:t> ، </a:t>
            </a:r>
            <a:r>
              <a:rPr lang="en-US" sz="1400" err="1"/>
              <a:t>قم</a:t>
            </a:r>
            <a:r>
              <a:rPr lang="en-US" sz="1400"/>
              <a:t> </a:t>
            </a:r>
            <a:r>
              <a:rPr lang="en-US" sz="1400" err="1"/>
              <a:t>بتسجيل</a:t>
            </a:r>
            <a:r>
              <a:rPr lang="en-US" sz="1400"/>
              <a:t> </a:t>
            </a:r>
            <a:r>
              <a:rPr lang="en-US" sz="1400" err="1"/>
              <a:t>الدخول</a:t>
            </a:r>
            <a:r>
              <a:rPr lang="en-US" sz="1400"/>
              <a:t> </a:t>
            </a:r>
            <a:r>
              <a:rPr lang="en-US" sz="1400" err="1"/>
              <a:t>كمسؤول</a:t>
            </a:r>
            <a:r>
              <a:rPr lang="en-US" sz="1400"/>
              <a:t> </a:t>
            </a:r>
            <a:r>
              <a:rPr lang="en-US" sz="1400" err="1"/>
              <a:t>للتأكد</a:t>
            </a:r>
            <a:r>
              <a:rPr lang="en-US" sz="1400"/>
              <a:t> </a:t>
            </a:r>
            <a:r>
              <a:rPr lang="en-US" sz="1400" err="1"/>
              <a:t>من</a:t>
            </a:r>
            <a:r>
              <a:rPr lang="en-US" sz="1400"/>
              <a:t> </a:t>
            </a:r>
            <a:r>
              <a:rPr lang="en-US" sz="1400" err="1"/>
              <a:t>أن</a:t>
            </a:r>
            <a:r>
              <a:rPr lang="en-US" sz="1400"/>
              <a:t> </a:t>
            </a:r>
            <a:r>
              <a:rPr lang="en-US" sz="1400" err="1"/>
              <a:t>جميع</a:t>
            </a:r>
            <a:r>
              <a:rPr lang="en-US" sz="1400"/>
              <a:t> </a:t>
            </a:r>
            <a:r>
              <a:rPr lang="en-US" sz="1400" err="1"/>
              <a:t>المشاركين</a:t>
            </a:r>
            <a:r>
              <a:rPr lang="en-US" sz="1400"/>
              <a:t> </a:t>
            </a:r>
            <a:r>
              <a:rPr lang="en-US" sz="1400" err="1"/>
              <a:t>قد</a:t>
            </a:r>
            <a:r>
              <a:rPr lang="en-US" sz="1400"/>
              <a:t> </a:t>
            </a:r>
            <a:r>
              <a:rPr lang="en-US" sz="1400" err="1"/>
              <a:t>أكملوا</a:t>
            </a:r>
            <a:r>
              <a:rPr lang="en-US" sz="1400"/>
              <a:t> </a:t>
            </a:r>
            <a:r>
              <a:rPr lang="en-US" sz="1400" err="1"/>
              <a:t>المهمة</a:t>
            </a:r>
            <a:endParaRPr lang="en-US" sz="1400" b="0"/>
          </a:p>
          <a:p>
            <a:endParaRPr lang="en-US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817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200" b="1" err="1"/>
              <a:t>تكي</a:t>
            </a:r>
            <a:r>
              <a:rPr lang="ar-SA" sz="1200" b="1" err="1"/>
              <a:t>ي</a:t>
            </a:r>
            <a:r>
              <a:rPr lang="en-US" sz="1200" b="1" err="1"/>
              <a:t>ف</a:t>
            </a:r>
            <a:r>
              <a:rPr lang="en-US" sz="1200" b="1"/>
              <a:t> </a:t>
            </a:r>
            <a:r>
              <a:rPr lang="en-US" sz="1200" b="1" err="1"/>
              <a:t>مع</a:t>
            </a:r>
            <a:r>
              <a:rPr lang="en-US" sz="1200" b="1"/>
              <a:t> </a:t>
            </a:r>
            <a:r>
              <a:rPr lang="en-US" sz="1200" b="1" err="1"/>
              <a:t>التدريب</a:t>
            </a:r>
            <a:r>
              <a:rPr lang="en-US" sz="1200" b="1"/>
              <a:t> </a:t>
            </a:r>
            <a:r>
              <a:rPr lang="en-US" sz="1200" b="1" err="1"/>
              <a:t>عن</a:t>
            </a:r>
            <a:r>
              <a:rPr lang="en-US" sz="1200" b="1"/>
              <a:t> </a:t>
            </a:r>
            <a:r>
              <a:rPr lang="en-US" sz="1200" b="1" err="1"/>
              <a:t>بعد</a:t>
            </a:r>
            <a:endParaRPr lang="en-US" sz="12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سجل</a:t>
            </a:r>
            <a:r>
              <a:rPr lang="en-US" sz="1200"/>
              <a:t> </a:t>
            </a:r>
            <a:r>
              <a:rPr lang="en-US" sz="1200" err="1"/>
              <a:t>إجابات</a:t>
            </a:r>
            <a:r>
              <a:rPr lang="en-US" sz="1200"/>
              <a:t> </a:t>
            </a:r>
            <a:r>
              <a:rPr lang="en-US" sz="1200" err="1"/>
              <a:t>المناقشة</a:t>
            </a:r>
            <a:r>
              <a:rPr lang="en-US" sz="1200"/>
              <a:t> </a:t>
            </a:r>
            <a:r>
              <a:rPr lang="en-US" sz="1200" err="1"/>
              <a:t>العامة</a:t>
            </a:r>
            <a:r>
              <a:rPr lang="en-US" sz="1200"/>
              <a:t> </a:t>
            </a:r>
            <a:r>
              <a:rPr lang="en-US" sz="1200" err="1"/>
              <a:t>علىJamboard</a:t>
            </a:r>
            <a:r>
              <a:rPr lang="en-US" sz="120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highlight>
                  <a:schemeClr val="lt1"/>
                </a:highlight>
                <a:sym typeface="Helvetica Neue"/>
              </a:rPr>
              <a:t>___________________________________________________________________________</a:t>
            </a:r>
            <a:endParaRPr lang="en-US" sz="1200" b="0"/>
          </a:p>
          <a:p>
            <a:pPr algn="r" rtl="1"/>
            <a:endParaRPr lang="en-US" sz="1200" b="1"/>
          </a:p>
          <a:p>
            <a:pPr algn="r" rtl="1"/>
            <a:r>
              <a:rPr lang="ar-SA" sz="1200" b="1"/>
              <a:t>العرض التجريبي </a:t>
            </a:r>
            <a:r>
              <a:rPr lang="en-US" sz="1200" b="1"/>
              <a:t>)</a:t>
            </a:r>
            <a:r>
              <a:rPr lang="ar-SA" sz="1200" b="1"/>
              <a:t>اختياري)</a:t>
            </a:r>
            <a:endParaRPr lang="en-US" sz="1200" b="1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/>
              <a:t>إذا</a:t>
            </a:r>
            <a:r>
              <a:rPr lang="en-US" sz="1200"/>
              <a:t> </a:t>
            </a:r>
            <a:r>
              <a:rPr lang="en-US" sz="1200" err="1"/>
              <a:t>كان</a:t>
            </a:r>
            <a:r>
              <a:rPr lang="en-US" sz="1200"/>
              <a:t> </a:t>
            </a:r>
            <a:r>
              <a:rPr lang="en-US" sz="1200" err="1"/>
              <a:t>هناك</a:t>
            </a:r>
            <a:r>
              <a:rPr lang="en-US" sz="1200"/>
              <a:t> </a:t>
            </a:r>
            <a:r>
              <a:rPr lang="en-US" sz="1200" err="1"/>
              <a:t>متسع</a:t>
            </a:r>
            <a:r>
              <a:rPr lang="en-US" sz="1200"/>
              <a:t> </a:t>
            </a:r>
            <a:r>
              <a:rPr lang="en-US" sz="1200" err="1"/>
              <a:t>من</a:t>
            </a:r>
            <a:r>
              <a:rPr lang="en-US" sz="1200"/>
              <a:t> </a:t>
            </a:r>
            <a:r>
              <a:rPr lang="en-US" sz="1200" err="1"/>
              <a:t>الوقت</a:t>
            </a:r>
            <a:r>
              <a:rPr lang="en-US" sz="1200"/>
              <a:t> </a:t>
            </a:r>
            <a:r>
              <a:rPr lang="ar-SA" sz="1200"/>
              <a:t>، </a:t>
            </a:r>
            <a:r>
              <a:rPr lang="ar-SA" sz="1200" err="1"/>
              <a:t>ف</a:t>
            </a:r>
            <a:r>
              <a:rPr lang="en-US" sz="1200" err="1"/>
              <a:t>اطلب</a:t>
            </a:r>
            <a:r>
              <a:rPr lang="en-US" sz="1200"/>
              <a:t> </a:t>
            </a:r>
            <a:r>
              <a:rPr lang="en-US" sz="1200" err="1"/>
              <a:t>من</a:t>
            </a:r>
            <a:r>
              <a:rPr lang="en-US" sz="1200"/>
              <a:t> </a:t>
            </a:r>
            <a:r>
              <a:rPr lang="en-US" sz="1200" err="1"/>
              <a:t>أحد</a:t>
            </a:r>
            <a:r>
              <a:rPr lang="en-US" sz="1200"/>
              <a:t> </a:t>
            </a:r>
            <a:r>
              <a:rPr lang="en-US" sz="1200" err="1"/>
              <a:t>المتطوعين</a:t>
            </a:r>
            <a:r>
              <a:rPr lang="en-US" sz="1200"/>
              <a:t> </a:t>
            </a:r>
            <a:r>
              <a:rPr lang="en-US" sz="1200" err="1"/>
              <a:t>استخدام</a:t>
            </a:r>
            <a:r>
              <a:rPr lang="en-US" sz="1200"/>
              <a:t> </a:t>
            </a:r>
            <a:r>
              <a:rPr lang="en-US" sz="1200" err="1"/>
              <a:t>الكمبيوتر</a:t>
            </a:r>
            <a:r>
              <a:rPr lang="en-US" sz="1200"/>
              <a:t> </a:t>
            </a:r>
            <a:r>
              <a:rPr lang="en-US" sz="1200" err="1"/>
              <a:t>المحمول</a:t>
            </a:r>
            <a:r>
              <a:rPr lang="en-US" sz="1200"/>
              <a:t> </a:t>
            </a:r>
            <a:r>
              <a:rPr lang="en-US" sz="1200" err="1"/>
              <a:t>الخاص</a:t>
            </a:r>
            <a:r>
              <a:rPr lang="en-US" sz="1200"/>
              <a:t> </a:t>
            </a:r>
            <a:r>
              <a:rPr lang="en-US" sz="1200" err="1"/>
              <a:t>بالميسر</a:t>
            </a:r>
            <a:r>
              <a:rPr lang="en-US" sz="1200"/>
              <a:t> </a:t>
            </a:r>
            <a:r>
              <a:rPr lang="en-US" sz="1200" err="1"/>
              <a:t>لإظهار</a:t>
            </a:r>
            <a:r>
              <a:rPr lang="en-US" sz="1200"/>
              <a:t> </a:t>
            </a:r>
            <a:r>
              <a:rPr lang="en-US" sz="1200" err="1"/>
              <a:t>كيف</a:t>
            </a:r>
            <a:r>
              <a:rPr lang="en-US" sz="1200"/>
              <a:t> </a:t>
            </a:r>
            <a:r>
              <a:rPr lang="ar-SA" sz="1200"/>
              <a:t>قاموا</a:t>
            </a:r>
            <a:r>
              <a:rPr lang="en-US" sz="1200"/>
              <a:t> </a:t>
            </a:r>
            <a:r>
              <a:rPr lang="en-US" sz="1200" err="1"/>
              <a:t>بالتمرين</a:t>
            </a:r>
            <a:r>
              <a:rPr lang="en-US" sz="1200"/>
              <a:t> </a:t>
            </a:r>
            <a:r>
              <a:rPr lang="en-US" sz="1200" err="1"/>
              <a:t>في</a:t>
            </a:r>
            <a:r>
              <a:rPr lang="en-US" sz="1200"/>
              <a:t> </a:t>
            </a:r>
            <a:r>
              <a:rPr lang="en-US" sz="1200" err="1"/>
              <a:t>المقدمة</a:t>
            </a:r>
            <a:endParaRPr lang="en-US" sz="1200"/>
          </a:p>
          <a:p>
            <a:pPr algn="r" rtl="1"/>
            <a:endParaRPr lang="en-US" sz="1200"/>
          </a:p>
          <a:p>
            <a:pPr algn="r" rtl="1"/>
            <a:r>
              <a:rPr lang="en-US" sz="1200" b="1" err="1"/>
              <a:t>مناقشة</a:t>
            </a:r>
            <a:r>
              <a:rPr lang="en-US" sz="1200" b="1"/>
              <a:t> </a:t>
            </a:r>
            <a:r>
              <a:rPr lang="en-US" sz="1200" b="1" err="1"/>
              <a:t>عامة</a:t>
            </a:r>
            <a:endParaRPr lang="en-US" sz="12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كيف</a:t>
            </a:r>
            <a:r>
              <a:rPr lang="en-US" sz="1200" i="1"/>
              <a:t> </a:t>
            </a:r>
            <a:r>
              <a:rPr lang="en-US" sz="1200" i="1" err="1"/>
              <a:t>سار</a:t>
            </a:r>
            <a:r>
              <a:rPr lang="en-US" sz="1200" i="1"/>
              <a:t> </a:t>
            </a:r>
            <a:r>
              <a:rPr lang="en-US" sz="1200" i="1" err="1"/>
              <a:t>الأمر</a:t>
            </a:r>
            <a:r>
              <a:rPr lang="en-US" sz="1200" i="1"/>
              <a:t>؟ </a:t>
            </a:r>
            <a:r>
              <a:rPr lang="ar-SA" sz="1200" i="1"/>
              <a:t>هل</a:t>
            </a:r>
            <a:r>
              <a:rPr lang="en-US" sz="1200" i="1"/>
              <a:t> </a:t>
            </a:r>
            <a:r>
              <a:rPr lang="en-US" sz="1200" i="1" err="1"/>
              <a:t>كان</a:t>
            </a:r>
            <a:r>
              <a:rPr lang="en-US" sz="1200" i="1"/>
              <a:t> </a:t>
            </a:r>
            <a:r>
              <a:rPr lang="en-US" sz="1200" i="1" err="1"/>
              <a:t>سهلا</a:t>
            </a:r>
            <a:r>
              <a:rPr lang="en-US" sz="1200" i="1"/>
              <a:t>؟ </a:t>
            </a:r>
            <a:r>
              <a:rPr lang="ar-SA" sz="1200" i="1"/>
              <a:t>هل </a:t>
            </a:r>
            <a:r>
              <a:rPr lang="en-US" sz="1200" i="1" err="1"/>
              <a:t>كان</a:t>
            </a:r>
            <a:r>
              <a:rPr lang="en-US" sz="1200" i="1"/>
              <a:t> </a:t>
            </a:r>
            <a:r>
              <a:rPr lang="en-US" sz="1200" i="1" err="1"/>
              <a:t>صعبا</a:t>
            </a:r>
            <a:r>
              <a:rPr lang="en-US" sz="12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كيف</a:t>
            </a:r>
            <a:r>
              <a:rPr lang="en-US" sz="1200" i="1"/>
              <a:t> </a:t>
            </a:r>
            <a:r>
              <a:rPr lang="en-US" sz="1200" i="1" err="1"/>
              <a:t>تعتقد</a:t>
            </a:r>
            <a:r>
              <a:rPr lang="en-US" sz="1200" i="1"/>
              <a:t> </a:t>
            </a:r>
            <a:r>
              <a:rPr lang="en-US" sz="1200" i="1" err="1"/>
              <a:t>أن</a:t>
            </a:r>
            <a:r>
              <a:rPr lang="en-US" sz="1200" i="1"/>
              <a:t> </a:t>
            </a:r>
            <a:r>
              <a:rPr lang="en-US" sz="1200" i="1" err="1"/>
              <a:t>هذا</a:t>
            </a:r>
            <a:r>
              <a:rPr lang="en-US" sz="1200" i="1"/>
              <a:t> </a:t>
            </a:r>
            <a:r>
              <a:rPr lang="en-US" sz="1200" i="1" err="1"/>
              <a:t>سيدعم</a:t>
            </a:r>
            <a:r>
              <a:rPr lang="en-US" sz="1200" i="1"/>
              <a:t> </a:t>
            </a:r>
            <a:r>
              <a:rPr lang="en-US" sz="1200" i="1" err="1"/>
              <a:t>عملية</a:t>
            </a:r>
            <a:r>
              <a:rPr lang="en-US" sz="1200" i="1"/>
              <a:t> </a:t>
            </a:r>
            <a:r>
              <a:rPr lang="en-US" sz="1200" i="1" err="1"/>
              <a:t>إدارة</a:t>
            </a:r>
            <a:r>
              <a:rPr lang="en-US" sz="1200" i="1"/>
              <a:t> </a:t>
            </a:r>
            <a:r>
              <a:rPr lang="en-US" sz="1200" i="1" err="1"/>
              <a:t>حالتك</a:t>
            </a:r>
            <a:r>
              <a:rPr lang="en-US" sz="1200" i="1"/>
              <a:t>؟ </a:t>
            </a:r>
            <a:r>
              <a:rPr lang="en-US" sz="1200" i="1" err="1"/>
              <a:t>أو</a:t>
            </a:r>
            <a:r>
              <a:rPr lang="en-US" sz="1200" i="1"/>
              <a:t> </a:t>
            </a:r>
            <a:r>
              <a:rPr lang="en-US" sz="1200" i="1" err="1"/>
              <a:t>ربما</a:t>
            </a:r>
            <a:r>
              <a:rPr lang="en-US" sz="1200" i="1"/>
              <a:t> </a:t>
            </a:r>
            <a:r>
              <a:rPr lang="ar-SA" sz="1200" i="1" err="1"/>
              <a:t>ي</a:t>
            </a:r>
            <a:r>
              <a:rPr lang="en-US" sz="1200" i="1" err="1"/>
              <a:t>جعل</a:t>
            </a:r>
            <a:r>
              <a:rPr lang="en-US" sz="1200" i="1"/>
              <a:t> </a:t>
            </a:r>
            <a:r>
              <a:rPr lang="en-US" sz="1200" i="1" err="1"/>
              <a:t>الأمر</a:t>
            </a:r>
            <a:r>
              <a:rPr lang="en-US" sz="1200" i="1"/>
              <a:t> </a:t>
            </a:r>
            <a:r>
              <a:rPr lang="en-US" sz="1200" i="1" err="1"/>
              <a:t>أكثر</a:t>
            </a:r>
            <a:r>
              <a:rPr lang="en-US" sz="1200" i="1"/>
              <a:t> </a:t>
            </a:r>
            <a:r>
              <a:rPr lang="en-US" sz="1200" i="1" err="1"/>
              <a:t>صعوبة</a:t>
            </a:r>
            <a:r>
              <a:rPr lang="en-US" sz="1200" i="1"/>
              <a:t>؟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err="1"/>
              <a:t>سجل</a:t>
            </a:r>
            <a:r>
              <a:rPr lang="en-US" sz="1200"/>
              <a:t> </a:t>
            </a:r>
            <a:r>
              <a:rPr lang="en-US" sz="1200" err="1"/>
              <a:t>الإجابات</a:t>
            </a:r>
            <a:r>
              <a:rPr lang="en-US" sz="1200"/>
              <a:t> </a:t>
            </a:r>
            <a:r>
              <a:rPr lang="en-US" sz="1200" err="1"/>
              <a:t>على</a:t>
            </a:r>
            <a:r>
              <a:rPr lang="en-US" sz="1200"/>
              <a:t> </a:t>
            </a:r>
            <a:r>
              <a:rPr lang="en-US" sz="1200" err="1"/>
              <a:t>اللوح</a:t>
            </a:r>
            <a:r>
              <a:rPr lang="en-US" sz="1200"/>
              <a:t> </a:t>
            </a:r>
            <a:r>
              <a:rPr lang="en-US" sz="1200" err="1"/>
              <a:t>الورقي</a:t>
            </a:r>
            <a:endParaRPr lang="en-US" sz="1200"/>
          </a:p>
          <a:p>
            <a:pPr algn="r" rtl="1"/>
            <a:r>
              <a:rPr lang="en-US" sz="1200" err="1"/>
              <a:t>سيلزم</a:t>
            </a:r>
            <a:r>
              <a:rPr lang="en-US" sz="1200"/>
              <a:t> </a:t>
            </a:r>
            <a:r>
              <a:rPr lang="en-US" sz="1200" err="1"/>
              <a:t>تسجيل</a:t>
            </a:r>
            <a:r>
              <a:rPr lang="en-US" sz="1200"/>
              <a:t> </a:t>
            </a:r>
            <a:r>
              <a:rPr lang="en-US" sz="1200" err="1"/>
              <a:t>الملاحظات</a:t>
            </a:r>
            <a:r>
              <a:rPr lang="en-US" sz="1200"/>
              <a:t> </a:t>
            </a:r>
            <a:r>
              <a:rPr lang="en-US" sz="1200" err="1"/>
              <a:t>وأي</a:t>
            </a:r>
            <a:r>
              <a:rPr lang="en-US" sz="1200"/>
              <a:t> </a:t>
            </a:r>
            <a:r>
              <a:rPr lang="en-US" sz="1200" err="1"/>
              <a:t>مشكلات</a:t>
            </a:r>
            <a:r>
              <a:rPr lang="en-US" sz="1200"/>
              <a:t> </a:t>
            </a:r>
            <a:r>
              <a:rPr lang="ar-SA" sz="1200"/>
              <a:t>تقنية</a:t>
            </a:r>
            <a:r>
              <a:rPr lang="en-US" sz="1200"/>
              <a:t> </a:t>
            </a:r>
            <a:r>
              <a:rPr lang="en-US" sz="1200" err="1"/>
              <a:t>ومشاركتها</a:t>
            </a:r>
            <a:r>
              <a:rPr lang="en-US" sz="1200"/>
              <a:t> </a:t>
            </a:r>
            <a:r>
              <a:rPr lang="en-US" sz="1200" err="1"/>
              <a:t>مع</a:t>
            </a:r>
            <a:r>
              <a:rPr lang="en-US" sz="1200"/>
              <a:t> </a:t>
            </a:r>
            <a:r>
              <a:rPr lang="en-US" sz="1200" err="1"/>
              <a:t>اللجنة</a:t>
            </a:r>
            <a:r>
              <a:rPr lang="en-US" sz="1200"/>
              <a:t> </a:t>
            </a:r>
            <a:r>
              <a:rPr lang="en-US" sz="1200" err="1"/>
              <a:t>التوجيهية</a:t>
            </a:r>
            <a:r>
              <a:rPr lang="ar-SA" sz="1200"/>
              <a:t> ل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</a:p>
          <a:p>
            <a:pPr algn="r" rtl="1"/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150" b="1"/>
              <a:t>شرح</a:t>
            </a:r>
            <a:endParaRPr lang="en-US" sz="115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التحديات</a:t>
            </a:r>
            <a:r>
              <a:rPr lang="en-US" sz="1150" i="1"/>
              <a:t> </a:t>
            </a:r>
            <a:r>
              <a:rPr lang="en-US" sz="1150" i="1" err="1"/>
              <a:t>المشتركة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اعتمادًا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طبيعة</a:t>
            </a:r>
            <a:r>
              <a:rPr lang="en-US" sz="1150" i="1"/>
              <a:t> </a:t>
            </a:r>
            <a:r>
              <a:rPr lang="en-US" sz="1150" i="1" err="1"/>
              <a:t>الزيارة</a:t>
            </a:r>
            <a:r>
              <a:rPr lang="en-US" sz="1150" i="1"/>
              <a:t> </a:t>
            </a:r>
            <a:r>
              <a:rPr lang="en-US" sz="1150" i="1" err="1"/>
              <a:t>والاتفاقيات</a:t>
            </a:r>
            <a:r>
              <a:rPr lang="en-US" sz="1150" i="1"/>
              <a:t> </a:t>
            </a:r>
            <a:r>
              <a:rPr lang="en-US" sz="1150" i="1" err="1"/>
              <a:t>في</a:t>
            </a:r>
            <a:r>
              <a:rPr lang="en-US" sz="1150" i="1"/>
              <a:t> </a:t>
            </a:r>
            <a:r>
              <a:rPr lang="en-US" sz="1150" i="1" err="1"/>
              <a:t>سياق</a:t>
            </a:r>
            <a:r>
              <a:rPr lang="en-US" sz="1150" i="1"/>
              <a:t> </a:t>
            </a:r>
            <a:r>
              <a:rPr lang="en-US" sz="1150" i="1" err="1"/>
              <a:t>معين</a:t>
            </a:r>
            <a:r>
              <a:rPr lang="ar-SA" sz="1150" i="1"/>
              <a:t>، </a:t>
            </a:r>
            <a:r>
              <a:rPr lang="en-US" sz="1150" i="1" err="1"/>
              <a:t>قد</a:t>
            </a:r>
            <a:r>
              <a:rPr lang="en-US" sz="1150" i="1"/>
              <a:t> </a:t>
            </a:r>
            <a:r>
              <a:rPr lang="en-US" sz="1150" i="1" err="1"/>
              <a:t>يكون</a:t>
            </a:r>
            <a:r>
              <a:rPr lang="en-US" sz="1150" i="1"/>
              <a:t> </a:t>
            </a:r>
            <a:r>
              <a:rPr lang="en-US" sz="1150" i="1" err="1"/>
              <a:t>من</a:t>
            </a:r>
            <a:r>
              <a:rPr lang="en-US" sz="1150" i="1"/>
              <a:t> </a:t>
            </a:r>
            <a:r>
              <a:rPr lang="en-US" sz="1150" i="1" err="1"/>
              <a:t>الممارسات</a:t>
            </a:r>
            <a:r>
              <a:rPr lang="en-US" sz="1150" i="1"/>
              <a:t> </a:t>
            </a:r>
            <a:r>
              <a:rPr lang="en-US" sz="1150" i="1" err="1"/>
              <a:t>الشائعة</a:t>
            </a:r>
            <a:r>
              <a:rPr lang="en-US" sz="1150" i="1"/>
              <a:t> </a:t>
            </a:r>
            <a:r>
              <a:rPr lang="en-US" sz="1150" i="1" err="1"/>
              <a:t>الآن</a:t>
            </a:r>
            <a:r>
              <a:rPr lang="en-US" sz="1150" i="1"/>
              <a:t> </a:t>
            </a:r>
            <a:r>
              <a:rPr lang="en-US" sz="1150" i="1" err="1"/>
              <a:t>إضافة</a:t>
            </a:r>
            <a:r>
              <a:rPr lang="en-US" sz="1150" i="1"/>
              <a:t> </a:t>
            </a:r>
            <a:r>
              <a:rPr lang="en-US" sz="1150" i="1" err="1"/>
              <a:t>كل</a:t>
            </a:r>
            <a:r>
              <a:rPr lang="en-US" sz="1150" i="1"/>
              <a:t> </a:t>
            </a:r>
            <a:r>
              <a:rPr lang="en-US" sz="1150" i="1" err="1"/>
              <a:t>متابعة</a:t>
            </a:r>
            <a:r>
              <a:rPr lang="en-US" sz="1150" i="1"/>
              <a:t> </a:t>
            </a:r>
            <a:r>
              <a:rPr lang="ar-SA" sz="1150" i="1"/>
              <a:t>إلى </a:t>
            </a:r>
            <a:r>
              <a:rPr lang="en-US" sz="1150" i="1" err="1"/>
              <a:t>النموذج</a:t>
            </a:r>
            <a:r>
              <a:rPr lang="en-US" sz="1150" i="1"/>
              <a:t> ؛ </a:t>
            </a:r>
            <a:r>
              <a:rPr lang="en-US" sz="1150" i="1" err="1"/>
              <a:t>سيعتمد</a:t>
            </a:r>
            <a:r>
              <a:rPr lang="en-US" sz="1150" i="1"/>
              <a:t> </a:t>
            </a:r>
            <a:r>
              <a:rPr lang="en-US" sz="1150" i="1" err="1"/>
              <a:t>هذا</a:t>
            </a:r>
            <a:r>
              <a:rPr lang="en-US" sz="1150" i="1"/>
              <a:t> </a:t>
            </a:r>
            <a:r>
              <a:rPr lang="en-US" sz="1150" i="1" err="1"/>
              <a:t>أيضًا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الطبيعة</a:t>
            </a:r>
            <a:r>
              <a:rPr lang="en-US" sz="1150" i="1"/>
              <a:t> / </a:t>
            </a:r>
            <a:r>
              <a:rPr lang="en-US" sz="1150" i="1" err="1"/>
              <a:t>الغرض</a:t>
            </a:r>
            <a:r>
              <a:rPr lang="en-US" sz="1150" i="1"/>
              <a:t> </a:t>
            </a:r>
            <a:r>
              <a:rPr lang="en-US" sz="1150" i="1" err="1"/>
              <a:t>والمعلومات</a:t>
            </a:r>
            <a:r>
              <a:rPr lang="en-US" sz="1150" i="1"/>
              <a:t> </a:t>
            </a:r>
            <a:r>
              <a:rPr lang="en-US" sz="1150" i="1" err="1"/>
              <a:t>التي</a:t>
            </a:r>
            <a:r>
              <a:rPr lang="en-US" sz="1150" i="1"/>
              <a:t> </a:t>
            </a:r>
            <a:r>
              <a:rPr lang="en-US" sz="1150" i="1" err="1"/>
              <a:t>تم</a:t>
            </a:r>
            <a:r>
              <a:rPr lang="en-US" sz="1150" i="1"/>
              <a:t> </a:t>
            </a:r>
            <a:r>
              <a:rPr lang="en-US" sz="1150" i="1" err="1"/>
              <a:t>جمعها</a:t>
            </a:r>
            <a:r>
              <a:rPr lang="en-US" sz="1150" i="1"/>
              <a:t> </a:t>
            </a:r>
            <a:r>
              <a:rPr lang="en-US" sz="1150" i="1" err="1"/>
              <a:t>في</a:t>
            </a:r>
            <a:r>
              <a:rPr lang="en-US" sz="1150" i="1"/>
              <a:t> </a:t>
            </a:r>
            <a:r>
              <a:rPr lang="en-US" sz="1150" i="1" err="1"/>
              <a:t>الزيارة</a:t>
            </a:r>
            <a:r>
              <a:rPr lang="en-US" sz="1150" i="1"/>
              <a:t>. </a:t>
            </a:r>
            <a:r>
              <a:rPr lang="en-US" sz="1150" i="1" err="1"/>
              <a:t>ومع</a:t>
            </a:r>
            <a:r>
              <a:rPr lang="en-US" sz="1150" i="1"/>
              <a:t> </a:t>
            </a:r>
            <a:r>
              <a:rPr lang="en-US" sz="1150" i="1" err="1"/>
              <a:t>ذلك</a:t>
            </a:r>
            <a:r>
              <a:rPr lang="en-US" sz="1150" i="1"/>
              <a:t> </a:t>
            </a:r>
            <a:r>
              <a:rPr lang="ar-SA" sz="1150" i="1"/>
              <a:t>، </a:t>
            </a:r>
            <a:r>
              <a:rPr lang="en-US" sz="1150" i="1" err="1"/>
              <a:t>فإن</a:t>
            </a:r>
            <a:r>
              <a:rPr lang="en-US" sz="1150" i="1"/>
              <a:t> </a:t>
            </a:r>
            <a:r>
              <a:rPr lang="en-US" sz="1150" i="1" err="1"/>
              <a:t>التوثيق</a:t>
            </a:r>
            <a:r>
              <a:rPr lang="en-US" sz="1150" i="1"/>
              <a:t> </a:t>
            </a:r>
            <a:r>
              <a:rPr lang="en-US" sz="1150" i="1" err="1"/>
              <a:t>يساعد</a:t>
            </a:r>
            <a:r>
              <a:rPr lang="en-US" sz="1150" i="1"/>
              <a:t> </a:t>
            </a:r>
            <a:r>
              <a:rPr lang="en-US" sz="1150" i="1" err="1"/>
              <a:t>على</a:t>
            </a:r>
            <a:r>
              <a:rPr lang="en-US" sz="1150" i="1"/>
              <a:t> </a:t>
            </a:r>
            <a:r>
              <a:rPr lang="en-US" sz="1150" i="1" err="1"/>
              <a:t>اكتمال</a:t>
            </a:r>
            <a:r>
              <a:rPr lang="en-US" sz="1150" i="1"/>
              <a:t> </a:t>
            </a:r>
            <a:r>
              <a:rPr lang="en-US" sz="1150" i="1" err="1"/>
              <a:t>الحالة</a:t>
            </a:r>
            <a:r>
              <a:rPr lang="en-US" sz="1150" i="1"/>
              <a:t> </a:t>
            </a:r>
            <a:r>
              <a:rPr lang="en-US" sz="1150" i="1" err="1"/>
              <a:t>وهو</a:t>
            </a:r>
            <a:r>
              <a:rPr lang="en-US" sz="1150" i="1"/>
              <a:t> </a:t>
            </a:r>
            <a:r>
              <a:rPr lang="en-US" sz="1150" i="1" err="1"/>
              <a:t>أمر</a:t>
            </a:r>
            <a:r>
              <a:rPr lang="en-US" sz="1150" i="1"/>
              <a:t> </a:t>
            </a:r>
            <a:r>
              <a:rPr lang="en-US" sz="1150" i="1" err="1"/>
              <a:t>أساسي</a:t>
            </a:r>
            <a:r>
              <a:rPr lang="en-US" sz="1150" i="1"/>
              <a:t> </a:t>
            </a:r>
            <a:r>
              <a:rPr lang="en-US" sz="1150" i="1" err="1"/>
              <a:t>خاصة</a:t>
            </a:r>
            <a:r>
              <a:rPr lang="en-US" sz="1150" i="1"/>
              <a:t> </a:t>
            </a:r>
            <a:r>
              <a:rPr lang="en-US" sz="1150" i="1" err="1"/>
              <a:t>إذا</a:t>
            </a:r>
            <a:r>
              <a:rPr lang="en-US" sz="1150" i="1"/>
              <a:t> </a:t>
            </a:r>
            <a:r>
              <a:rPr lang="en-US" sz="1150" i="1" err="1"/>
              <a:t>كانت</a:t>
            </a:r>
            <a:r>
              <a:rPr lang="en-US" sz="1150" i="1"/>
              <a:t> </a:t>
            </a:r>
            <a:r>
              <a:rPr lang="en-US" sz="1150" i="1" err="1"/>
              <a:t>هناك</a:t>
            </a:r>
            <a:r>
              <a:rPr lang="en-US" sz="1150" i="1"/>
              <a:t> </a:t>
            </a:r>
            <a:r>
              <a:rPr lang="en-US" sz="1150" i="1" err="1"/>
              <a:t>حاجة</a:t>
            </a:r>
            <a:r>
              <a:rPr lang="en-US" sz="1150" i="1"/>
              <a:t> </a:t>
            </a:r>
            <a:r>
              <a:rPr lang="en-US" sz="1150" i="1" err="1"/>
              <a:t>إلى</a:t>
            </a:r>
            <a:r>
              <a:rPr lang="en-US" sz="1150" i="1"/>
              <a:t> </a:t>
            </a:r>
            <a:r>
              <a:rPr lang="en-US" sz="1150" i="1" err="1"/>
              <a:t>ال</a:t>
            </a:r>
            <a:r>
              <a:rPr lang="ar-SA" sz="1150" i="1"/>
              <a:t>تحويل</a:t>
            </a:r>
            <a:endParaRPr lang="en-US" sz="1150" i="1"/>
          </a:p>
          <a:p>
            <a:pPr marL="628650" lvl="1" indent="-171450" algn="r" rtl="1">
              <a:buFont typeface="Arial" panose="020B0604020202020204" pitchFamily="34" charset="0"/>
              <a:buChar char="•"/>
            </a:pPr>
            <a:r>
              <a:rPr lang="en-US" sz="1150" i="1" err="1"/>
              <a:t>قد</a:t>
            </a:r>
            <a:r>
              <a:rPr lang="en-US" sz="1150" i="1"/>
              <a:t> </a:t>
            </a:r>
            <a:r>
              <a:rPr lang="en-US" sz="1150" i="1" err="1"/>
              <a:t>ينسى</a:t>
            </a:r>
            <a:r>
              <a:rPr lang="en-US" sz="1150" i="1"/>
              <a:t> </a:t>
            </a:r>
            <a:r>
              <a:rPr lang="ar-SA" sz="1150" i="1"/>
              <a:t>أخصائيو الحالة حفظ الملف </a:t>
            </a:r>
            <a:r>
              <a:rPr lang="en-US" sz="1150" i="1" err="1"/>
              <a:t>بعد</a:t>
            </a:r>
            <a:r>
              <a:rPr lang="en-US" sz="1150" i="1"/>
              <a:t> </a:t>
            </a:r>
            <a:r>
              <a:rPr lang="en-US" sz="1150" i="1" err="1"/>
              <a:t>إضافة</a:t>
            </a:r>
            <a:r>
              <a:rPr lang="en-US" sz="1150" i="1"/>
              <a:t> </a:t>
            </a:r>
            <a:r>
              <a:rPr lang="en-US" sz="1150" i="1" err="1"/>
              <a:t>المتابعات</a:t>
            </a:r>
            <a:endParaRPr lang="en-US" sz="1150" i="1"/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sz="115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200" b="1" err="1"/>
              <a:t>عمل</a:t>
            </a:r>
            <a:r>
              <a:rPr lang="en-US" sz="1200" b="1"/>
              <a:t> </a:t>
            </a:r>
            <a:r>
              <a:rPr lang="en-US" sz="1200" b="1" err="1"/>
              <a:t>فردي</a:t>
            </a:r>
            <a:r>
              <a:rPr lang="en-US" sz="1200" b="1"/>
              <a:t> </a:t>
            </a:r>
            <a:endParaRPr lang="ar-SA" sz="1200" b="1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en-US" sz="1200" err="1"/>
              <a:t>امنح</a:t>
            </a:r>
            <a:r>
              <a:rPr lang="en-US" sz="1200"/>
              <a:t> </a:t>
            </a:r>
            <a:r>
              <a:rPr lang="en-US" sz="1200" err="1"/>
              <a:t>المشاركين</a:t>
            </a:r>
            <a:r>
              <a:rPr lang="en-US" sz="1200"/>
              <a:t> </a:t>
            </a:r>
            <a:r>
              <a:rPr lang="ar-SA" sz="1200"/>
              <a:t>٥</a:t>
            </a:r>
            <a:r>
              <a:rPr lang="en-US" sz="1200"/>
              <a:t> </a:t>
            </a:r>
            <a:r>
              <a:rPr lang="en-US" sz="1200" err="1"/>
              <a:t>دقائق</a:t>
            </a:r>
            <a:r>
              <a:rPr lang="en-US" sz="1200"/>
              <a:t> </a:t>
            </a:r>
            <a:r>
              <a:rPr lang="en-US" sz="1200" err="1"/>
              <a:t>لتدوين</a:t>
            </a:r>
            <a:r>
              <a:rPr lang="en-US" sz="1200"/>
              <a:t> </a:t>
            </a:r>
            <a:r>
              <a:rPr lang="en-US" sz="1200" err="1"/>
              <a:t>الملاحظات</a:t>
            </a:r>
            <a:r>
              <a:rPr lang="ar-SA" sz="1200"/>
              <a:t> في </a:t>
            </a:r>
            <a:r>
              <a:rPr lang="ar-SA" sz="1200" b="1"/>
              <a:t>ال</a:t>
            </a:r>
            <a:r>
              <a:rPr lang="en-US" sz="1200" b="1" err="1"/>
              <a:t>صفحة</a:t>
            </a:r>
            <a:r>
              <a:rPr lang="ar-SA" sz="1200" b="1"/>
              <a:t> ٣ من دليل العمل</a:t>
            </a:r>
            <a:r>
              <a:rPr lang="en-US" sz="1200" b="1"/>
              <a:t> </a:t>
            </a:r>
            <a:r>
              <a:rPr lang="ar-SA" sz="1200" b="1"/>
              <a:t>:</a:t>
            </a:r>
            <a:r>
              <a:rPr lang="en-US" sz="1200" b="1"/>
              <a:t> </a:t>
            </a:r>
            <a:r>
              <a:rPr lang="en-US" sz="1200" b="1" err="1"/>
              <a:t>خطة</a:t>
            </a:r>
            <a:r>
              <a:rPr lang="en-US" sz="1200" b="1"/>
              <a:t> </a:t>
            </a:r>
            <a:r>
              <a:rPr lang="en-US" sz="1200" b="1" err="1"/>
              <a:t>تكامل</a:t>
            </a:r>
            <a:r>
              <a:rPr lang="ar-SA" sz="1200" b="1"/>
              <a:t> </a:t>
            </a:r>
            <a:r>
              <a:rPr lang="ar-SA" sz="12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200" b="1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i="1" err="1"/>
              <a:t>هل</a:t>
            </a:r>
            <a:r>
              <a:rPr lang="en-US" sz="1200" i="1"/>
              <a:t> </a:t>
            </a:r>
            <a:r>
              <a:rPr lang="en-US" sz="1200" i="1" err="1"/>
              <a:t>هناك</a:t>
            </a:r>
            <a:r>
              <a:rPr lang="en-US" sz="1200" i="1"/>
              <a:t> </a:t>
            </a:r>
            <a:r>
              <a:rPr lang="en-US" sz="1200" i="1" err="1"/>
              <a:t>أي</a:t>
            </a:r>
            <a:r>
              <a:rPr lang="en-US" sz="1200" i="1"/>
              <a:t> </a:t>
            </a:r>
            <a:r>
              <a:rPr lang="en-US" sz="1200" i="1" err="1"/>
              <a:t>أسئلة</a:t>
            </a:r>
            <a:r>
              <a:rPr lang="en-US" sz="1200" i="1"/>
              <a:t> </a:t>
            </a:r>
            <a:r>
              <a:rPr lang="en-US" sz="1200" i="1" err="1"/>
              <a:t>قبل</a:t>
            </a:r>
            <a:r>
              <a:rPr lang="en-US" sz="1200" i="1"/>
              <a:t> </a:t>
            </a:r>
            <a:r>
              <a:rPr lang="en-US" sz="1200" i="1" err="1"/>
              <a:t>أن</a:t>
            </a:r>
            <a:r>
              <a:rPr lang="en-US" sz="1200" i="1"/>
              <a:t> </a:t>
            </a:r>
            <a:r>
              <a:rPr lang="en-US" sz="1200" i="1" err="1"/>
              <a:t>نواصل</a:t>
            </a:r>
            <a:r>
              <a:rPr lang="ar-SA" sz="1200" i="1"/>
              <a:t>؟</a:t>
            </a:r>
            <a:endParaRPr lang="en-US" sz="120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sz="1200"/>
          </a:p>
          <a:p>
            <a:pPr marL="0" algn="r" defTabSz="914400" rtl="1" eaLnBrk="1" latinLnBrk="0" hangingPunct="1"/>
            <a:endParaRPr lang="en-US" sz="1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67AD-8186-5647-9165-A19B63BA7F43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A8BE9D00-E3B6-4C8A-9850-E680BFE2727A}"/>
              </a:ext>
            </a:extLst>
          </p:cNvPr>
          <p:cNvSpPr/>
          <p:nvPr userDrawn="1"/>
        </p:nvSpPr>
        <p:spPr>
          <a:xfrm>
            <a:off x="0" y="0"/>
            <a:ext cx="5811000" cy="6858000"/>
          </a:xfrm>
          <a:prstGeom prst="homePlate">
            <a:avLst>
              <a:gd name="adj" fmla="val 252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D0172625-8E54-4F58-8621-F7FE15D63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86" y="3099692"/>
            <a:ext cx="4015311" cy="56216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993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B44FDF81-8ADA-496B-B92F-CF22EC5DCC7F}"/>
              </a:ext>
            </a:extLst>
          </p:cNvPr>
          <p:cNvSpPr/>
          <p:nvPr userDrawn="1"/>
        </p:nvSpPr>
        <p:spPr>
          <a:xfrm rot="1782986">
            <a:off x="657419" y="1353466"/>
            <a:ext cx="4749573" cy="4094457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7F4B93-D5FC-4BC1-ACC8-42A00E6E8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426" y="3099692"/>
            <a:ext cx="4015311" cy="562168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16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0BEFEC-EC87-4309-BFFA-7F010E02C918}"/>
              </a:ext>
            </a:extLst>
          </p:cNvPr>
          <p:cNvSpPr/>
          <p:nvPr userDrawn="1"/>
        </p:nvSpPr>
        <p:spPr>
          <a:xfrm>
            <a:off x="0" y="-1"/>
            <a:ext cx="12192000" cy="985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C4430-545B-43B4-8F97-B99486693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" y="6230028"/>
            <a:ext cx="349715" cy="402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558F4F-F02F-4C45-8C27-F7DD99B0F780}"/>
              </a:ext>
            </a:extLst>
          </p:cNvPr>
          <p:cNvSpPr/>
          <p:nvPr userDrawn="1"/>
        </p:nvSpPr>
        <p:spPr>
          <a:xfrm>
            <a:off x="766810" y="6277445"/>
            <a:ext cx="4160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400" b="0">
                <a:solidFill>
                  <a:schemeClr val="tx2"/>
                </a:solidFill>
              </a:rPr>
              <a:t>Level 3: </a:t>
            </a:r>
            <a:r>
              <a:rPr lang="en-US" sz="1400" b="1">
                <a:solidFill>
                  <a:schemeClr val="tx2"/>
                </a:solidFill>
              </a:rPr>
              <a:t>Case Management with the CPIMS+ </a:t>
            </a:r>
            <a:r>
              <a:rPr lang="en-CA" sz="1400" b="1">
                <a:solidFill>
                  <a:schemeClr val="tx2"/>
                </a:solidFill>
              </a:rPr>
              <a:t> </a:t>
            </a:r>
            <a:endParaRPr lang="en-CA" sz="1400" b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5FD31-A1B4-42BF-B5CB-087E7BAA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18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8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7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38c9765e-cc38-4d41-89d0-08ac9fbd1422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Np-I3ARvPQY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9X8QNJGMNVw" TargetMode="External"/><Relationship Id="rId3" Type="http://schemas.openxmlformats.org/officeDocument/2006/relationships/hyperlink" Target="https://www.youtube.com/channel/UCRe6ziywtDB4FbPLLg-Ogzw" TargetMode="External"/><Relationship Id="rId7" Type="http://schemas.openxmlformats.org/officeDocument/2006/relationships/hyperlink" Target="https://youtu.be/At3uQPRmzBw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50h1SZegoUA&amp;list=PLSnTMDfTYBLgPMh7jm_XOj_WR0b6NUJdI&amp;index=1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hyperlink" Target="https://www.youtube.com/watch?v=LKeuYK6d2aM&amp;list=PLSnTMDfTYBLgPMh7jm_XOj_WR0b6NUJdI&amp;index=22" TargetMode="Externa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YjJ4PN72rJk&amp;list=PLSnTMDfTYBLgPMh7jm_XOj_WR0b6NUJdI&amp;index=17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sv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sv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tY0sy5cUxJc&amp;list=PLSnTMDfTYBLgPMh7jm_XOj_WR0b6NUJdI&amp;index=18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childprotectioninnovation955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h1SZegoUA&amp;list=PLSnTMDfTYBLgPMh7jm_XOj_WR0b6NUJdI&amp;index=1&amp;t=3s" TargetMode="Externa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channel/UCRe6ziywtDB4FbPLLg-Ogzw" TargetMode="External"/><Relationship Id="rId4" Type="http://schemas.openxmlformats.org/officeDocument/2006/relationships/hyperlink" Target="https://www.youtube.com/watch?v=I5Lfi_8A4iU&amp;list=PLSnTMDfTYBLgPMh7jm_XOj_WR0b6NUJdI&amp;index=13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93c55eec-be19-4e66-b3f8-172bd1e3c9fb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youtu.be/bj6fGzzaWpw" TargetMode="External"/><Relationship Id="rId7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VuNU_pY2Ssg&amp;list=PLSnTMDfTYBLgPMh7jm_XOj_WR0b6NUJdI&amp;index=3" TargetMode="External"/><Relationship Id="rId5" Type="http://schemas.openxmlformats.org/officeDocument/2006/relationships/hyperlink" Target="https://youtu.be/3KAQYi_4RDk" TargetMode="External"/><Relationship Id="rId4" Type="http://schemas.openxmlformats.org/officeDocument/2006/relationships/hyperlink" Target="https://youtu.be/545yXNCxFH8" TargetMode="External"/><Relationship Id="rId9" Type="http://schemas.openxmlformats.org/officeDocument/2006/relationships/image" Target="../media/image18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5ac6805b-5c04-4ffb-8a07-ff58bb691e79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hyperlink" Target="https://support.primero.org/books/primeroIMS/PrimeroCPIMSUserGuide/development_v2/#h.4f1mdlm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Re6ziywtDB4FbPLLg-Ogzw" TargetMode="External"/><Relationship Id="rId5" Type="http://schemas.openxmlformats.org/officeDocument/2006/relationships/hyperlink" Target="https://www.youtube.com/watch?v=VuNU_pY2Ssg&amp;list=PLSnTMDfTYBLgPMh7jm_XOj_WR0b6NUJdI&amp;index=3" TargetMode="External"/><Relationship Id="rId4" Type="http://schemas.openxmlformats.org/officeDocument/2006/relationships/hyperlink" Target="https://youtu.be/bj6fGzzaWpw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uNU_pY2Ssg&amp;list=PLSnTMDfTYBLgPMh7jm_XOj_WR0b6NUJdI&amp;index=3" TargetMode="External"/><Relationship Id="rId3" Type="http://schemas.openxmlformats.org/officeDocument/2006/relationships/hyperlink" Target="https://www.youtube.com/channel/UCRe6ziywtDB4FbPLLg-Ogzw" TargetMode="External"/><Relationship Id="rId7" Type="http://schemas.openxmlformats.org/officeDocument/2006/relationships/hyperlink" Target="https://support.primero.org/books/primeroIMS/PrimeroCPIMSUserGuide/development_v2/#h.4f1mdlm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WwSuXLJAOFc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hyperlink" Target="https://www.youtube.com/watch?v=Wi08pn8u5lY&amp;list=PLSnTMDfTYBLgPMh7jm_XOj_WR0b6NUJdI&amp;index=7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9bd772b2-2bf9-4356-a1ce-9a908301195a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7" Type="http://schemas.openxmlformats.org/officeDocument/2006/relationships/hyperlink" Target="https://www.youtube.com/watch?v=pPKhGYo74EA&amp;list=PLSnTMDfTYBLgPMh7jm_XOj_WR0b6NUJdI&amp;index=10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0a9Gy1aCsOU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yond.com/videos/fcdaa025-ec78-458f-ae20-950b9dcece23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e6ziywtDB4FbPLLg-Ogzw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VuNU_pY2Ssg&amp;list=PLSnTMDfTYBLgPMh7jm_XOj_WR0b6NUJdI&amp;index=3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2CCD03-0155-444D-8CCE-EDF980311FE0}"/>
              </a:ext>
            </a:extLst>
          </p:cNvPr>
          <p:cNvSpPr txBox="1"/>
          <p:nvPr/>
        </p:nvSpPr>
        <p:spPr>
          <a:xfrm>
            <a:off x="937896" y="1469148"/>
            <a:ext cx="5836284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/>
            <a:r>
              <a:rPr lang="en-CA" sz="5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CA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CA" sz="5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br>
              <a:rPr lang="en-CA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 نظام إدارة المعلومات لحماية الطفل</a:t>
            </a:r>
            <a:r>
              <a:rPr lang="en-CA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  <a:endParaRPr lang="en-US" sz="5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CA" sz="3200" b="1" spc="300" dirty="0">
              <a:solidFill>
                <a:schemeClr val="tx2"/>
              </a:solidFill>
            </a:endParaRPr>
          </a:p>
          <a:p>
            <a:pPr algn="r" rtl="1"/>
            <a:r>
              <a:rPr lang="ar-SA" sz="3200" b="1" spc="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</a:t>
            </a:r>
            <a:r>
              <a:rPr lang="en-CA" sz="3200" b="1" spc="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200" b="1" spc="3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المستخدم</a:t>
            </a:r>
            <a:r>
              <a:rPr lang="en-CA" sz="3200" b="1" spc="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200" b="1" spc="3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3200" b="1" spc="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en-CA" sz="3200" b="1" spc="3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هائي</a:t>
            </a:r>
            <a:endParaRPr lang="en-CA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F92A37-B762-4A84-B90A-C3B64EC61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25" t="-858" b="-2502"/>
          <a:stretch/>
        </p:blipFill>
        <p:spPr>
          <a:xfrm>
            <a:off x="937896" y="5095038"/>
            <a:ext cx="2114099" cy="62630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D0034F-E0E6-0CF7-E607-B11B7F16A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912" y="869866"/>
            <a:ext cx="4173645" cy="48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515" y="3198461"/>
            <a:ext cx="2293866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هدف الجلسة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91366-40F1-48C1-7020-8EE3E1440151}"/>
              </a:ext>
            </a:extLst>
          </p:cNvPr>
          <p:cNvSpPr txBox="1"/>
          <p:nvPr/>
        </p:nvSpPr>
        <p:spPr>
          <a:xfrm>
            <a:off x="5106850" y="2755792"/>
            <a:ext cx="61015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لتوجيه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المشاركين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والتأكد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فهم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مشترك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لإدارة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وإدارة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لإدارة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</a:t>
            </a:r>
            <a:r>
              <a:rPr lang="ar-SA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إدارة </a:t>
            </a:r>
            <a:r>
              <a:rPr lang="ar-SA" sz="2800" b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نظام المعلومات لحماية الطفل+</a:t>
            </a:r>
            <a:endParaRPr lang="en-US" sz="2800" b="1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034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تمرين تنشيطي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0E96A3-CBA7-FF93-CEF0-C699E74F8F0A}"/>
              </a:ext>
            </a:extLst>
          </p:cNvPr>
          <p:cNvGrpSpPr/>
          <p:nvPr/>
        </p:nvGrpSpPr>
        <p:grpSpPr>
          <a:xfrm>
            <a:off x="1793144" y="2051257"/>
            <a:ext cx="2413067" cy="3169619"/>
            <a:chOff x="1793144" y="2051257"/>
            <a:chExt cx="2413067" cy="3169619"/>
          </a:xfrm>
        </p:grpSpPr>
        <p:sp>
          <p:nvSpPr>
            <p:cNvPr id="77" name="Google Shape;315;p4">
              <a:extLst>
                <a:ext uri="{FF2B5EF4-FFF2-40B4-BE49-F238E27FC236}">
                  <a16:creationId xmlns:a16="http://schemas.microsoft.com/office/drawing/2014/main" id="{27FA2CEE-04BE-081C-5851-96511CE7213A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17;p4">
              <a:extLst>
                <a:ext uri="{FF2B5EF4-FFF2-40B4-BE49-F238E27FC236}">
                  <a16:creationId xmlns:a16="http://schemas.microsoft.com/office/drawing/2014/main" id="{FFA7F5C7-CD93-B4F9-BA88-499136C97D57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40164A3-AE8A-6997-BA5B-EC17A848F0B9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EBEC2F0-E829-F3E8-AD1E-FBD8CB11E6D7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5FE335C2-C473-DE47-355E-92FE594C259A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E3072B72-AC65-E9E5-AD0A-2FA87F33A6F4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86" name="Google Shape;315;p4">
                <a:extLst>
                  <a:ext uri="{FF2B5EF4-FFF2-40B4-BE49-F238E27FC236}">
                    <a16:creationId xmlns:a16="http://schemas.microsoft.com/office/drawing/2014/main" id="{4577A864-8E21-B1BC-5D32-60E120C76DB0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A9B60-F0CA-FDE4-158F-CDFE0F354512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583F28C-5F0A-10B8-25AE-18F049870230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1EB623D4-F07E-FC67-5FAC-ABAE7CA2D73E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A929CD96-B1E5-D28C-D5F1-5FDBB33AAD3B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82" name="Google Shape;315;p4">
                <a:extLst>
                  <a:ext uri="{FF2B5EF4-FFF2-40B4-BE49-F238E27FC236}">
                    <a16:creationId xmlns:a16="http://schemas.microsoft.com/office/drawing/2014/main" id="{7DAFA8CD-AB90-BEDB-9E7C-F3FC52F85697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3A1793B-1FC6-D073-0581-308562FCA8D8}"/>
              </a:ext>
            </a:extLst>
          </p:cNvPr>
          <p:cNvGrpSpPr/>
          <p:nvPr/>
        </p:nvGrpSpPr>
        <p:grpSpPr>
          <a:xfrm>
            <a:off x="4889466" y="2051257"/>
            <a:ext cx="2413067" cy="3169619"/>
            <a:chOff x="1793144" y="2051257"/>
            <a:chExt cx="2413067" cy="3169619"/>
          </a:xfrm>
        </p:grpSpPr>
        <p:sp>
          <p:nvSpPr>
            <p:cNvPr id="90" name="Google Shape;315;p4">
              <a:extLst>
                <a:ext uri="{FF2B5EF4-FFF2-40B4-BE49-F238E27FC236}">
                  <a16:creationId xmlns:a16="http://schemas.microsoft.com/office/drawing/2014/main" id="{B6E9F48D-BBFC-3906-ED6A-1FB26A68C313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317;p4">
              <a:extLst>
                <a:ext uri="{FF2B5EF4-FFF2-40B4-BE49-F238E27FC236}">
                  <a16:creationId xmlns:a16="http://schemas.microsoft.com/office/drawing/2014/main" id="{24AA2181-95EE-E2DA-26A6-6E8983B45296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EB1D6A0-735E-4CEE-475C-9330817C6D75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FB77118-222B-6F6A-B658-514B6F20F057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21540156-3227-9A2D-7970-3753B385AC72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4FF7A539-F54A-0F60-D0FE-AED633D95B76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99" name="Google Shape;315;p4">
                <a:extLst>
                  <a:ext uri="{FF2B5EF4-FFF2-40B4-BE49-F238E27FC236}">
                    <a16:creationId xmlns:a16="http://schemas.microsoft.com/office/drawing/2014/main" id="{12157CAF-CBAB-8E7E-0890-8B40CEAE44F3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BC57F07-258E-4392-2919-6C6217C7423E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3E88F97-D825-8EA5-AF3D-8FB06E20D7A1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8E0EC082-D9CC-A665-DB16-B6AD0DA225F6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BDFDDF6E-D820-9261-4D0F-B67EBBE1DAF3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95" name="Google Shape;315;p4">
                <a:extLst>
                  <a:ext uri="{FF2B5EF4-FFF2-40B4-BE49-F238E27FC236}">
                    <a16:creationId xmlns:a16="http://schemas.microsoft.com/office/drawing/2014/main" id="{017803E4-27DF-1C08-C0AD-00B1F43FD8CE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0FE2643-621B-E8AB-3222-E8B2D11F3169}"/>
              </a:ext>
            </a:extLst>
          </p:cNvPr>
          <p:cNvGrpSpPr/>
          <p:nvPr/>
        </p:nvGrpSpPr>
        <p:grpSpPr>
          <a:xfrm>
            <a:off x="7985791" y="2051257"/>
            <a:ext cx="2413067" cy="3169619"/>
            <a:chOff x="1793144" y="2051257"/>
            <a:chExt cx="2413067" cy="3169619"/>
          </a:xfrm>
        </p:grpSpPr>
        <p:sp>
          <p:nvSpPr>
            <p:cNvPr id="103" name="Google Shape;315;p4">
              <a:extLst>
                <a:ext uri="{FF2B5EF4-FFF2-40B4-BE49-F238E27FC236}">
                  <a16:creationId xmlns:a16="http://schemas.microsoft.com/office/drawing/2014/main" id="{D0E69B82-65EE-EFB6-E9BE-8270D4C7624C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17;p4">
              <a:extLst>
                <a:ext uri="{FF2B5EF4-FFF2-40B4-BE49-F238E27FC236}">
                  <a16:creationId xmlns:a16="http://schemas.microsoft.com/office/drawing/2014/main" id="{960B74AD-A89A-14F3-BFDC-F76BB1B37094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97722B0-B119-44F8-47B4-81E56B699322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A672ABF-341E-F435-2530-75D7501A53AB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81DF1870-782E-4BDA-25DF-A7D284FAB286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881C601A-79F0-201B-5809-4DC7372D1A72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12" name="Google Shape;315;p4">
                <a:extLst>
                  <a:ext uri="{FF2B5EF4-FFF2-40B4-BE49-F238E27FC236}">
                    <a16:creationId xmlns:a16="http://schemas.microsoft.com/office/drawing/2014/main" id="{7626E37D-4081-47E5-D68E-4AFA3A6EA0F7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11DF6F-AC87-4AB6-04D4-7EDE2344EECE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F5E8C08F-5D40-8CA6-65A6-24FF00CFC9F6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1E293162-E659-4C11-4DB1-6E8A674D927E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C74730E3-CEBC-79E8-0441-205E2772015C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08" name="Google Shape;315;p4">
                <a:extLst>
                  <a:ext uri="{FF2B5EF4-FFF2-40B4-BE49-F238E27FC236}">
                    <a16:creationId xmlns:a16="http://schemas.microsoft.com/office/drawing/2014/main" id="{89D4D067-541A-A5D6-930E-E24388DB9583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85023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الخطوة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 ٦: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إغلاق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5F2A6-F63D-EE00-3781-060342A575E9}"/>
              </a:ext>
            </a:extLst>
          </p:cNvPr>
          <p:cNvSpPr txBox="1"/>
          <p:nvPr/>
        </p:nvSpPr>
        <p:spPr>
          <a:xfrm>
            <a:off x="6381002" y="1380694"/>
            <a:ext cx="494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حالة</a:t>
            </a:r>
            <a:endParaRPr lang="en-CA" sz="1600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4F4275-E967-1640-C96B-DB1C042E60DB}"/>
              </a:ext>
            </a:extLst>
          </p:cNvPr>
          <p:cNvGrpSpPr/>
          <p:nvPr/>
        </p:nvGrpSpPr>
        <p:grpSpPr>
          <a:xfrm>
            <a:off x="6978767" y="2381927"/>
            <a:ext cx="3746370" cy="3096318"/>
            <a:chOff x="7499908" y="4900577"/>
            <a:chExt cx="997752" cy="8246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A0E9C2-7465-0F08-F2EF-DC73F5AC6B6C}"/>
                </a:ext>
              </a:extLst>
            </p:cNvPr>
            <p:cNvGrpSpPr/>
            <p:nvPr/>
          </p:nvGrpSpPr>
          <p:grpSpPr>
            <a:xfrm>
              <a:off x="7499908" y="4900577"/>
              <a:ext cx="997752" cy="824627"/>
              <a:chOff x="5957706" y="3325646"/>
              <a:chExt cx="2611796" cy="1892062"/>
            </a:xfrm>
            <a:solidFill>
              <a:schemeClr val="accent4"/>
            </a:solidFill>
          </p:grpSpPr>
          <p:sp>
            <p:nvSpPr>
              <p:cNvPr id="9" name="Rectangle: Rounded Corners 8">
                <a:hlinkClick r:id="rId3"/>
                <a:extLst>
                  <a:ext uri="{FF2B5EF4-FFF2-40B4-BE49-F238E27FC236}">
                    <a16:creationId xmlns:a16="http://schemas.microsoft.com/office/drawing/2014/main" id="{68816C19-6E0E-AA2F-6AD5-7324434A052E}"/>
                  </a:ext>
                </a:extLst>
              </p:cNvPr>
              <p:cNvSpPr/>
              <p:nvPr/>
            </p:nvSpPr>
            <p:spPr>
              <a:xfrm>
                <a:off x="5957706" y="3547504"/>
                <a:ext cx="2611796" cy="16702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3BCFA9E2-C314-D858-4F26-B52473E79C4E}"/>
                  </a:ext>
                </a:extLst>
              </p:cNvPr>
              <p:cNvSpPr/>
              <p:nvPr/>
            </p:nvSpPr>
            <p:spPr>
              <a:xfrm>
                <a:off x="5957706" y="3325646"/>
                <a:ext cx="538650" cy="515820"/>
              </a:xfrm>
              <a:prstGeom prst="round2Same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6D4D39-34DA-9A26-4936-644D197F5008}"/>
                </a:ext>
              </a:extLst>
            </p:cNvPr>
            <p:cNvGrpSpPr/>
            <p:nvPr/>
          </p:nvGrpSpPr>
          <p:grpSpPr>
            <a:xfrm>
              <a:off x="7871183" y="5154803"/>
              <a:ext cx="316610" cy="462618"/>
              <a:chOff x="8661923" y="4758813"/>
              <a:chExt cx="825538" cy="1206243"/>
            </a:xfrm>
            <a:solidFill>
              <a:schemeClr val="bg1"/>
            </a:solidFill>
          </p:grpSpPr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70CFD324-AB16-6CFD-83D3-18104A21CC55}"/>
                  </a:ext>
                </a:extLst>
              </p:cNvPr>
              <p:cNvSpPr/>
              <p:nvPr/>
            </p:nvSpPr>
            <p:spPr>
              <a:xfrm>
                <a:off x="8661923" y="4758813"/>
                <a:ext cx="825538" cy="845574"/>
              </a:xfrm>
              <a:prstGeom prst="don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783C4F7-2D58-B426-425B-D0FB37B4A2DC}"/>
                  </a:ext>
                </a:extLst>
              </p:cNvPr>
              <p:cNvSpPr/>
              <p:nvPr/>
            </p:nvSpPr>
            <p:spPr>
              <a:xfrm rot="1978244">
                <a:off x="8694854" y="5424756"/>
                <a:ext cx="193867" cy="5403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57416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مناقشة</a:t>
            </a:r>
            <a:endParaRPr lang="en-ZA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93B4488-A595-636A-4B76-3993BE96B2A3}"/>
              </a:ext>
            </a:extLst>
          </p:cNvPr>
          <p:cNvSpPr/>
          <p:nvPr/>
        </p:nvSpPr>
        <p:spPr>
          <a:xfrm>
            <a:off x="670190" y="2053167"/>
            <a:ext cx="2511265" cy="2751666"/>
          </a:xfrm>
          <a:prstGeom prst="wedgeRoundRectCallout">
            <a:avLst>
              <a:gd name="adj1" fmla="val -9127"/>
              <a:gd name="adj2" fmla="val 695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إعادة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فتح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71ABC0C-3D66-F672-5DC6-672B7901F942}"/>
              </a:ext>
            </a:extLst>
          </p:cNvPr>
          <p:cNvSpPr/>
          <p:nvPr/>
        </p:nvSpPr>
        <p:spPr>
          <a:xfrm>
            <a:off x="3454183" y="2053167"/>
            <a:ext cx="2511265" cy="2751666"/>
          </a:xfrm>
          <a:prstGeom prst="wedgeRoundRectCallout">
            <a:avLst>
              <a:gd name="adj1" fmla="val 237"/>
              <a:gd name="adj2" fmla="val 676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يحدث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لملف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اغلاق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D6C0B90-2A6A-52F1-660B-F263FF2CCD9F}"/>
              </a:ext>
            </a:extLst>
          </p:cNvPr>
          <p:cNvSpPr/>
          <p:nvPr/>
        </p:nvSpPr>
        <p:spPr>
          <a:xfrm>
            <a:off x="6226554" y="2053167"/>
            <a:ext cx="2511265" cy="2751666"/>
          </a:xfrm>
          <a:prstGeom prst="wedgeRoundRectCallout">
            <a:avLst>
              <a:gd name="adj1" fmla="val -9127"/>
              <a:gd name="adj2" fmla="val 695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يحتاج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إغلاق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موافقة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المشرف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9F99B3D-1B09-BF1D-FE34-6E50CA0A9962}"/>
              </a:ext>
            </a:extLst>
          </p:cNvPr>
          <p:cNvSpPr/>
          <p:nvPr/>
        </p:nvSpPr>
        <p:spPr>
          <a:xfrm>
            <a:off x="9010547" y="2053167"/>
            <a:ext cx="2511265" cy="2751666"/>
          </a:xfrm>
          <a:prstGeom prst="wedgeRoundRectCallout">
            <a:avLst>
              <a:gd name="adj1" fmla="val 237"/>
              <a:gd name="adj2" fmla="val 676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معايير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إغلاق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المختلفة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2965E-2C8B-B192-1C62-2B76A638EB11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592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79952F-EDDE-C3D6-7FC7-1F543B41A591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A58DFA-2BFA-1F1C-17AA-F30C2A3E9B8A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B2C0111F-A90B-3C50-D1F0-5A11DA1B193F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D93696D4-D019-5EE0-047E-86BF845BC7FC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Rectangle: Single Corner Snipped 11">
                <a:extLst>
                  <a:ext uri="{FF2B5EF4-FFF2-40B4-BE49-F238E27FC236}">
                    <a16:creationId xmlns:a16="http://schemas.microsoft.com/office/drawing/2014/main" id="{5FD4AF9F-2943-703B-B6A4-BAC0BFE80B23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0A5E7C-9D7B-45C3-BF4A-68CBF73B609F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8" name="Round Same Side Corner Rectangle 46">
                <a:extLst>
                  <a:ext uri="{FF2B5EF4-FFF2-40B4-BE49-F238E27FC236}">
                    <a16:creationId xmlns:a16="http://schemas.microsoft.com/office/drawing/2014/main" id="{DA561379-2534-E210-E34C-6347E5EA14E7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BE3E48C-BC93-222C-6D36-475C8AA2999F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DA5BB98-399A-2496-2186-E2BCC66AFFA4}"/>
              </a:ext>
            </a:extLst>
          </p:cNvPr>
          <p:cNvSpPr txBox="1"/>
          <p:nvPr/>
        </p:nvSpPr>
        <p:spPr>
          <a:xfrm>
            <a:off x="917153" y="4286446"/>
            <a:ext cx="249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spc="3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</a:t>
            </a:r>
            <a:r>
              <a:rPr lang="en-US" sz="1800" b="1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إغلاق</a:t>
            </a:r>
            <a:r>
              <a:rPr lang="en-US" sz="18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CA" b="1" spc="30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1183DA-B0AF-9639-9FBF-EED8E1894616}"/>
              </a:ext>
            </a:extLst>
          </p:cNvPr>
          <p:cNvSpPr txBox="1"/>
          <p:nvPr/>
        </p:nvSpPr>
        <p:spPr>
          <a:xfrm>
            <a:off x="4023803" y="2136450"/>
            <a:ext cx="3300633" cy="2151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متى</a:t>
            </a:r>
            <a:endParaRPr lang="en-US" b="1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عندما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يتم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ea typeface="Arial"/>
                <a:cs typeface="Arial"/>
                <a:sym typeface="Arial"/>
              </a:rPr>
              <a:t>تحقيق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معايير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إغلاق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ea typeface="Arial"/>
                <a:cs typeface="Arial"/>
                <a:sym typeface="Arial"/>
              </a:rPr>
              <a:t>(بحسب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ea typeface="Arial"/>
                <a:cs typeface="Arial"/>
                <a:sym typeface="Arial"/>
              </a:rPr>
              <a:t>ال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سياق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) ،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ولكن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(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إن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أمكن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)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بعد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فترة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زمنية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محددة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ar-SA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ي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تم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خلالها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عدة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زيارات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متابعة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واجتماع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حالة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واحد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الأقل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لضمان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رفاه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الطفل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المستدام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ADA9D-653F-D552-1F8B-256B92821CA1}"/>
              </a:ext>
            </a:extLst>
          </p:cNvPr>
          <p:cNvSpPr txBox="1"/>
          <p:nvPr/>
        </p:nvSpPr>
        <p:spPr>
          <a:xfrm>
            <a:off x="7934036" y="2136450"/>
            <a:ext cx="3233181" cy="2448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لماذا</a:t>
            </a:r>
            <a:endParaRPr lang="en-US" b="1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لتسجيل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معلومات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عن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err="1">
                <a:solidFill>
                  <a:schemeClr val="tx1"/>
                </a:solidFill>
                <a:cs typeface="Calibri" panose="020F0502020204030204" pitchFamily="34" charset="0"/>
              </a:rPr>
              <a:t>إغلاق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cs typeface="Calibri" panose="020F0502020204030204" pitchFamily="34" charset="0"/>
              </a:rPr>
              <a:t>الحالة</a:t>
            </a:r>
            <a:endParaRPr lang="ar-SA" sz="180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b="1">
                <a:solidFill>
                  <a:schemeClr val="dk1"/>
                </a:solidFill>
                <a:ea typeface="Arial"/>
                <a:cs typeface="Arial"/>
                <a:sym typeface="Arial"/>
              </a:rPr>
              <a:t>مَن</a:t>
            </a:r>
            <a:endParaRPr lang="en-US" b="1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أخصائي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ea typeface="Arial"/>
                <a:cs typeface="Arial"/>
                <a:sym typeface="Arial"/>
              </a:rPr>
              <a:t>ال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حالة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ea typeface="Arial"/>
                <a:cs typeface="Arial"/>
                <a:sym typeface="Arial"/>
              </a:rPr>
              <a:t> الذي تم تعيينه مع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موافقة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المشرف</a:t>
            </a:r>
            <a:endParaRPr lang="en-US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1E8510-0367-A112-88E4-0052FEDDDF27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0D8646-8FB5-FE4C-710D-7CC8530AAD56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6C19733B-0D99-B103-E345-BFFFD9B8C94E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9A63CEB-DDB1-0531-B067-71294F582D41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E0070A-36BC-F55F-B47C-93598EA32A25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٢٩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65800B-26AF-53CE-282A-15D846ADE884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883FF30-370E-3C55-634E-F10E77DB04CE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31CFC152-38F4-8625-D0F5-07A75FF3F007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D6AA8A-1857-D48D-1FA2-0908FAD86FFA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50611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8C6EC-2FC7-50ED-4AB3-9DE9BEB640F9}"/>
              </a:ext>
            </a:extLst>
          </p:cNvPr>
          <p:cNvSpPr txBox="1"/>
          <p:nvPr/>
        </p:nvSpPr>
        <p:spPr>
          <a:xfrm>
            <a:off x="493758" y="1880038"/>
            <a:ext cx="2588962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إعادة</a:t>
            </a:r>
            <a:r>
              <a:rPr lang="en-US" sz="16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16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6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US" sz="16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إعادة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ة</a:t>
            </a:r>
            <a:r>
              <a:rPr lang="ar-SA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إذا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توفرت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معلومات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جديدة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أو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تغير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وضع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الطفل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أو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ظهرت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مخاطر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/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مخاوف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جديدة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تتعلق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بالحماية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هذا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يعني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ستبقى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1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ويمكن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العثور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عليها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بسهولة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وإعادة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فتحها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إذا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لزم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الأمر</a:t>
            </a:r>
            <a:r>
              <a:rPr lang="en-US" sz="1600" b="0" i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80142-02EC-7A76-63AA-C7F158135092}"/>
              </a:ext>
            </a:extLst>
          </p:cNvPr>
          <p:cNvSpPr txBox="1"/>
          <p:nvPr/>
        </p:nvSpPr>
        <p:spPr>
          <a:xfrm>
            <a:off x="6158814" y="1880038"/>
            <a:ext cx="2588962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6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6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US" sz="16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يجب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كل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قبل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المشرفين</a:t>
            </a:r>
            <a:r>
              <a:rPr lang="en-US" sz="16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سيسمح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1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1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لأخصائيي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بإرسال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للموافقة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عليها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المشرف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وبعد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ذلك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إما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لمسؤول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أو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المشرف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"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"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6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1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600" b="0" i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12A28-7004-B0D9-67D5-611EDE14C359}"/>
              </a:ext>
            </a:extLst>
          </p:cNvPr>
          <p:cNvSpPr txBox="1"/>
          <p:nvPr/>
        </p:nvSpPr>
        <p:spPr>
          <a:xfrm>
            <a:off x="8991343" y="1880038"/>
            <a:ext cx="2588962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1600" b="1" err="1">
                <a:latin typeface="Calibri" panose="020F0502020204030204" pitchFamily="34" charset="0"/>
                <a:cs typeface="Calibri" panose="020F0502020204030204" pitchFamily="34" charset="0"/>
              </a:rPr>
              <a:t>تحويل</a:t>
            </a:r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GB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نقل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ملف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1600"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خدمة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آخر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والأسرة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تقديم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أولاً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قبل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مشاركة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معلومات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600" i="1">
                <a:latin typeface="Calibri" panose="020F0502020204030204" pitchFamily="34" charset="0"/>
                <a:cs typeface="Calibri" panose="020F0502020204030204" pitchFamily="34" charset="0"/>
              </a:rPr>
              <a:t>ضمن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نموذج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إغلاق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داخل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sz="11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أخصائي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يوثق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قد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تم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تحويلها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وكالة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أخرى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EEE2C-71F8-754D-F5E3-210A8A5E8C1F}"/>
              </a:ext>
            </a:extLst>
          </p:cNvPr>
          <p:cNvSpPr txBox="1"/>
          <p:nvPr/>
        </p:nvSpPr>
        <p:spPr>
          <a:xfrm>
            <a:off x="3326286" y="1880038"/>
            <a:ext cx="2588962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ar-SA" sz="16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GB" sz="16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توثيق</a:t>
            </a:r>
            <a:r>
              <a:rPr lang="ar-SA" sz="16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en-GB" sz="16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GB" sz="16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يعني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الإغلاق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حذف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جميع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الوثائق</a:t>
            </a:r>
            <a:r>
              <a:rPr lang="en-US" sz="160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b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1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وضع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علامة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أنها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"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مغلقة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"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ولن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تكون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مرئية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بعد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الآن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قائمة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الخاصة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بأخصائي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وفي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لوحة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المعلومات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استرداد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للمراجعة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عرض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قائمة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باستخدام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عامل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التصفية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"</a:t>
            </a:r>
            <a:r>
              <a:rPr lang="en-US" sz="16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مغلق</a:t>
            </a:r>
            <a:r>
              <a:rPr lang="en-US" sz="16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".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B0C6B-5F43-13E4-9E25-F488B2E9AB0C}"/>
              </a:ext>
            </a:extLst>
          </p:cNvPr>
          <p:cNvSpPr/>
          <p:nvPr/>
        </p:nvSpPr>
        <p:spPr>
          <a:xfrm>
            <a:off x="493758" y="120516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823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ZA"/>
          </a:p>
        </p:txBody>
      </p:sp>
      <p:pic>
        <p:nvPicPr>
          <p:cNvPr id="3" name="Graphic 2" descr="Vlog with solid fill">
            <a:hlinkClick r:id="rId3"/>
            <a:extLst>
              <a:ext uri="{FF2B5EF4-FFF2-40B4-BE49-F238E27FC236}">
                <a16:creationId xmlns:a16="http://schemas.microsoft.com/office/drawing/2014/main" id="{BFE2E016-5B93-E390-7A8F-C46FA1B72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8952" y="1708428"/>
            <a:ext cx="3952227" cy="3952227"/>
          </a:xfrm>
          <a:prstGeom prst="rect">
            <a:avLst/>
          </a:prstGeom>
        </p:spPr>
      </p:pic>
      <p:sp>
        <p:nvSpPr>
          <p:cNvPr id="4" name="Google Shape;798;p37">
            <a:extLst>
              <a:ext uri="{FF2B5EF4-FFF2-40B4-BE49-F238E27FC236}">
                <a16:creationId xmlns:a16="http://schemas.microsoft.com/office/drawing/2014/main" id="{1718FB07-A9AF-C349-2221-7B1428042A4C}"/>
              </a:ext>
            </a:extLst>
          </p:cNvPr>
          <p:cNvSpPr txBox="1"/>
          <p:nvPr/>
        </p:nvSpPr>
        <p:spPr>
          <a:xfrm>
            <a:off x="6249014" y="2169220"/>
            <a:ext cx="5305500" cy="322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24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ar-SA" sz="24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نقل الحالة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إعادة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 مغلقة</a:t>
            </a:r>
            <a:endParaRPr lang="en-US" sz="24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لوحة</a:t>
            </a:r>
            <a:r>
              <a:rPr lang="en-US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4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معلومات</a:t>
            </a:r>
            <a:endParaRPr lang="en-US" sz="24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431746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دورك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026786-CA78-D73D-4811-F676C2DFC484}"/>
              </a:ext>
            </a:extLst>
          </p:cNvPr>
          <p:cNvGrpSpPr/>
          <p:nvPr/>
        </p:nvGrpSpPr>
        <p:grpSpPr>
          <a:xfrm>
            <a:off x="770579" y="1500549"/>
            <a:ext cx="744921" cy="1410755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DBCC3A44-8148-3B28-4FFD-D95FA979D2D5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٣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83E99B-777B-0873-E9AB-3FAF3B669B9C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2A4057-38EE-B156-0B42-8E6016D83693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1" name="Round Same Side Corner Rectangle 25">
                <a:extLst>
                  <a:ext uri="{FF2B5EF4-FFF2-40B4-BE49-F238E27FC236}">
                    <a16:creationId xmlns:a16="http://schemas.microsoft.com/office/drawing/2014/main" id="{8D2DDB4C-3563-52FD-4B3A-F133D95D0D9B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A71745D-07EA-C17D-DF8D-B74542CEF8DA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8A58D4-3B9C-615B-75B7-F5F6154B59FB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9" name="Round Same Side Corner Rectangle 25">
                <a:extLst>
                  <a:ext uri="{FF2B5EF4-FFF2-40B4-BE49-F238E27FC236}">
                    <a16:creationId xmlns:a16="http://schemas.microsoft.com/office/drawing/2014/main" id="{AB855D0A-CDE8-8A43-4DFD-BF8EB2896187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74E5CC-6BFC-5B05-19B7-1CC8822154CE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B919CB8-BBB6-1655-8955-1DB13D21FDBB}"/>
              </a:ext>
            </a:extLst>
          </p:cNvPr>
          <p:cNvSpPr txBox="1"/>
          <p:nvPr/>
        </p:nvSpPr>
        <p:spPr>
          <a:xfrm>
            <a:off x="1644498" y="1128347"/>
            <a:ext cx="4543889" cy="540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التحقق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إذا تمت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الموافقة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إغلاق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التعليق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سبب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رفض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الاستجاية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تعليق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وإعادة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إرسال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للموافقة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تحقق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لوحة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معلومات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إعادة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فتح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المغلقة</a:t>
            </a: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r" rtl="1">
              <a:lnSpc>
                <a:spcPct val="107000"/>
              </a:lnSpc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بالموافقة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إغلاق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وتحقق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لوحة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معلومات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درب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نقل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منظمة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أخرى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وليس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المستخدمة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دراسة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</a:pP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265F4E-C55F-4DD1-C776-4F2C36384652}"/>
              </a:ext>
            </a:extLst>
          </p:cNvPr>
          <p:cNvGrpSpPr/>
          <p:nvPr/>
        </p:nvGrpSpPr>
        <p:grpSpPr>
          <a:xfrm>
            <a:off x="770579" y="4100874"/>
            <a:ext cx="744921" cy="1410755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15" name="Round Same Side Corner Rectangle 3">
              <a:extLst>
                <a:ext uri="{FF2B5EF4-FFF2-40B4-BE49-F238E27FC236}">
                  <a16:creationId xmlns:a16="http://schemas.microsoft.com/office/drawing/2014/main" id="{FE8FE629-432D-0AF7-C517-6F20DA2C6D78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٤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AD2C8D-5D24-7DFC-A0F4-4F0B82C615FA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34F838-DB53-BA03-5ED3-B5F808C3B295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1" name="Round Same Side Corner Rectangle 25">
                <a:extLst>
                  <a:ext uri="{FF2B5EF4-FFF2-40B4-BE49-F238E27FC236}">
                    <a16:creationId xmlns:a16="http://schemas.microsoft.com/office/drawing/2014/main" id="{8F0687EA-4895-5FC6-D788-6310A3BC11B6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F496EA3-9506-59E3-B49E-16A72EF58961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834488-E55C-3CBF-376F-B966F16AC706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9" name="Round Same Side Corner Rectangle 25">
                <a:extLst>
                  <a:ext uri="{FF2B5EF4-FFF2-40B4-BE49-F238E27FC236}">
                    <a16:creationId xmlns:a16="http://schemas.microsoft.com/office/drawing/2014/main" id="{2524B2C4-9916-C5B4-57B9-EC6580B39463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AD59D5C-0A84-007E-F632-91FA9C81B42D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1BF7E-EDB6-9400-A3AD-09BAC8E8A192}"/>
              </a:ext>
            </a:extLst>
          </p:cNvPr>
          <p:cNvGrpSpPr/>
          <p:nvPr/>
        </p:nvGrpSpPr>
        <p:grpSpPr>
          <a:xfrm>
            <a:off x="6969936" y="1431007"/>
            <a:ext cx="744921" cy="1410755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24" name="Round Same Side Corner Rectangle 3">
              <a:extLst>
                <a:ext uri="{FF2B5EF4-FFF2-40B4-BE49-F238E27FC236}">
                  <a16:creationId xmlns:a16="http://schemas.microsoft.com/office/drawing/2014/main" id="{63765C7B-99EF-C7E9-140A-D1240CA3CB18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١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D50D38-8410-78CF-1322-D6DACAFCB078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751F4AD-2C96-3D15-ED9B-BE36C2AECAB4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30" name="Round Same Side Corner Rectangle 25">
                <a:extLst>
                  <a:ext uri="{FF2B5EF4-FFF2-40B4-BE49-F238E27FC236}">
                    <a16:creationId xmlns:a16="http://schemas.microsoft.com/office/drawing/2014/main" id="{771F096A-FFF7-64A1-3200-C989159CEFD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E896E37-FFB5-89BD-A65E-A1E0AA4DC32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D2F39A-50C9-C20F-16A7-29E114076526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8" name="Round Same Side Corner Rectangle 25">
                <a:extLst>
                  <a:ext uri="{FF2B5EF4-FFF2-40B4-BE49-F238E27FC236}">
                    <a16:creationId xmlns:a16="http://schemas.microsoft.com/office/drawing/2014/main" id="{59FECC5F-8FE5-9267-D215-0EEED522D2E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00A67B8-1F67-23A4-1FA6-5E98D91F3E79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3275C11-04D5-5BD8-9760-E1F2598D415D}"/>
              </a:ext>
            </a:extLst>
          </p:cNvPr>
          <p:cNvSpPr txBox="1"/>
          <p:nvPr/>
        </p:nvSpPr>
        <p:spPr>
          <a:xfrm>
            <a:off x="7811582" y="1542862"/>
            <a:ext cx="3923683" cy="3330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املأ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إغلاق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indent="-285750" algn="r" rt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أرسل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إغلاق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للموافقة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عليها</a:t>
            </a: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indent="-285750" algn="r" rtl="1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indent="-285750" algn="r" rtl="1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r" rtl="1">
              <a:lnSpc>
                <a:spcPct val="107000"/>
              </a:lnSpc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</a:p>
          <a:p>
            <a:pPr marL="285750" indent="-285750" algn="r" rt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إغلاق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ورفضه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(قم ب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التعليق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السبب</a:t>
            </a:r>
            <a:r>
              <a:rPr lang="ar-SA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 rtl="1">
              <a:lnSpc>
                <a:spcPct val="107000"/>
              </a:lnSpc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</a:t>
            </a:r>
            <a:endParaRPr lang="en-US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88C1D6-DDBD-5780-D5A6-31428534E616}"/>
              </a:ext>
            </a:extLst>
          </p:cNvPr>
          <p:cNvGrpSpPr/>
          <p:nvPr/>
        </p:nvGrpSpPr>
        <p:grpSpPr>
          <a:xfrm>
            <a:off x="7066661" y="3863915"/>
            <a:ext cx="744921" cy="1410755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34" name="Round Same Side Corner Rectangle 3">
              <a:extLst>
                <a:ext uri="{FF2B5EF4-FFF2-40B4-BE49-F238E27FC236}">
                  <a16:creationId xmlns:a16="http://schemas.microsoft.com/office/drawing/2014/main" id="{64EFD097-07F8-D016-9B1C-F3A2BA3625F4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٢</a:t>
              </a:r>
              <a:endParaRPr lang="en-CA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F06B221-39EC-A394-F105-48AFF41775A2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4470147-933D-0B13-A322-2DD1034607F5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40" name="Round Same Side Corner Rectangle 25">
                <a:extLst>
                  <a:ext uri="{FF2B5EF4-FFF2-40B4-BE49-F238E27FC236}">
                    <a16:creationId xmlns:a16="http://schemas.microsoft.com/office/drawing/2014/main" id="{B22E75DA-99EE-03B3-761A-9EF31D44E901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6DBBBA3-38B9-9928-2F88-D9E768AD57C7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53E3017-E264-FA00-E8FD-83C537343A3B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38" name="Round Same Side Corner Rectangle 25">
                <a:extLst>
                  <a:ext uri="{FF2B5EF4-FFF2-40B4-BE49-F238E27FC236}">
                    <a16:creationId xmlns:a16="http://schemas.microsoft.com/office/drawing/2014/main" id="{5DA62C33-DAEB-3D8F-8369-E6C106CC46C3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A317AC-4434-940A-4A63-6545FDAE33F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4551E-074D-8743-F97E-4D3AF11F7EF8}"/>
              </a:ext>
            </a:extLst>
          </p:cNvPr>
          <p:cNvGrpSpPr/>
          <p:nvPr/>
        </p:nvGrpSpPr>
        <p:grpSpPr>
          <a:xfrm>
            <a:off x="10188486" y="68441"/>
            <a:ext cx="1587872" cy="1368854"/>
            <a:chOff x="10228983" y="337468"/>
            <a:chExt cx="1587872" cy="1368854"/>
          </a:xfrm>
        </p:grpSpPr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C78BA4D6-69EA-12C0-3915-0983932BDA79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6290FD-B8FF-7290-BE3E-3E39F5945A37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29DFF39-154E-33C4-4D26-48740A5CB36A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٢٨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74175F9-80AD-3968-6549-98A644A1E4EC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2ED62F-84E5-BB81-18C4-C43162EE4FA7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C4599FFE-D674-B17E-E9E6-70AC87252963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6098513-156D-663E-3BAA-2C25FB7D4C74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75713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ZA"/>
          </a:p>
        </p:txBody>
      </p:sp>
      <p:grpSp>
        <p:nvGrpSpPr>
          <p:cNvPr id="7" name="Google Shape;314;p4">
            <a:extLst>
              <a:ext uri="{FF2B5EF4-FFF2-40B4-BE49-F238E27FC236}">
                <a16:creationId xmlns:a16="http://schemas.microsoft.com/office/drawing/2014/main" id="{8E7E2825-4A7E-897A-C1A5-CD43E7A125AD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8" name="Google Shape;315;p4">
              <a:extLst>
                <a:ext uri="{FF2B5EF4-FFF2-40B4-BE49-F238E27FC236}">
                  <a16:creationId xmlns:a16="http://schemas.microsoft.com/office/drawing/2014/main" id="{19D5F0A5-1385-5F60-B07C-48F90A68A9A3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6;p4">
              <a:extLst>
                <a:ext uri="{FF2B5EF4-FFF2-40B4-BE49-F238E27FC236}">
                  <a16:creationId xmlns:a16="http://schemas.microsoft.com/office/drawing/2014/main" id="{C44BC3BB-3999-0402-DD86-F864A91675C5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7;p4">
              <a:extLst>
                <a:ext uri="{FF2B5EF4-FFF2-40B4-BE49-F238E27FC236}">
                  <a16:creationId xmlns:a16="http://schemas.microsoft.com/office/drawing/2014/main" id="{70E398E6-017B-58A6-67E5-3E313CD2E756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8;p4">
              <a:extLst>
                <a:ext uri="{FF2B5EF4-FFF2-40B4-BE49-F238E27FC236}">
                  <a16:creationId xmlns:a16="http://schemas.microsoft.com/office/drawing/2014/main" id="{07782912-3576-8710-1B55-D62EF70D5CE0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9;p4">
              <a:extLst>
                <a:ext uri="{FF2B5EF4-FFF2-40B4-BE49-F238E27FC236}">
                  <a16:creationId xmlns:a16="http://schemas.microsoft.com/office/drawing/2014/main" id="{ECE62145-B534-5C7E-D244-8552E26031FB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0;p4">
              <a:extLst>
                <a:ext uri="{FF2B5EF4-FFF2-40B4-BE49-F238E27FC236}">
                  <a16:creationId xmlns:a16="http://schemas.microsoft.com/office/drawing/2014/main" id="{42F3EA7A-F11D-B090-D86C-B0020CA2D6D1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21;p4">
              <a:extLst>
                <a:ext uri="{FF2B5EF4-FFF2-40B4-BE49-F238E27FC236}">
                  <a16:creationId xmlns:a16="http://schemas.microsoft.com/office/drawing/2014/main" id="{3A532BB4-EEFD-DBC4-234F-70A89A9DB105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22;p4">
              <a:extLst>
                <a:ext uri="{FF2B5EF4-FFF2-40B4-BE49-F238E27FC236}">
                  <a16:creationId xmlns:a16="http://schemas.microsoft.com/office/drawing/2014/main" id="{4306AF41-1F33-4882-6BB7-A674B5F6F386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2CFC9E-634D-CB42-45BB-8EC4CBAA6A9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CD5E08D1-38F4-FD6C-1434-8790A739A34B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1EB3BE-805A-9CD5-7DDE-CE663F355536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5E281D6-81EE-D4E3-EEE1-204086C67596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90E975-D773-E6C6-D8F1-7A721519F44D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D70BDB-7570-34D6-1F17-23D5953A1E38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6F9EA4ED-3FA7-B589-EE60-62E36CBEE139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CFBF10-E041-97C3-97F8-9B884E188045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1088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الختام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C87791-1A4C-6855-1085-B7B2D2A21559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BC139ACB-CD2B-50B6-20FC-C8E95BF78259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CF801E-52FB-CD76-D378-D3E4BA0084D6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BA2092-2255-73B7-5A54-570EF19E0A1B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٣٢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B92224-B5C3-DE1A-6550-CA8D5DA28C6E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F783F8-6DC6-61A8-DCD7-75BDF344DB4A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F02067E3-B627-24A3-E7D7-7440200B42CF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C971F-D604-BA28-F016-9FAAB6415FBC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5659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نقاط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E82800-B588-92F2-6006-7393741DC8B9}"/>
              </a:ext>
            </a:extLst>
          </p:cNvPr>
          <p:cNvGrpSpPr/>
          <p:nvPr/>
        </p:nvGrpSpPr>
        <p:grpSpPr>
          <a:xfrm>
            <a:off x="1540730" y="2159830"/>
            <a:ext cx="9110540" cy="2529980"/>
            <a:chOff x="1737388" y="2159830"/>
            <a:chExt cx="9110540" cy="2529980"/>
          </a:xfrm>
        </p:grpSpPr>
        <p:sp>
          <p:nvSpPr>
            <p:cNvPr id="4" name="Google Shape;798;p37">
              <a:extLst>
                <a:ext uri="{FF2B5EF4-FFF2-40B4-BE49-F238E27FC236}">
                  <a16:creationId xmlns:a16="http://schemas.microsoft.com/office/drawing/2014/main" id="{FFC107AB-6734-4C37-B401-11CD0CB79A84}"/>
                </a:ext>
              </a:extLst>
            </p:cNvPr>
            <p:cNvSpPr txBox="1"/>
            <p:nvPr/>
          </p:nvSpPr>
          <p:spPr>
            <a:xfrm>
              <a:off x="1737388" y="3721325"/>
              <a:ext cx="4054927" cy="685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هذه</a:t>
              </a:r>
              <a:r>
                <a:rPr lang="ar-SA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النماذج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تعتبر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ar-SA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أساسية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ar-SA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.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هذا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لا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يعني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أن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</a:t>
              </a:r>
              <a:r>
                <a:rPr lang="ar-SA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ن</a:t>
              </a:r>
              <a:r>
                <a:rPr lang="ar-SA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ماذج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والوظائف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الإضافية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أقل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أهمية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.</a:t>
              </a:r>
            </a:p>
          </p:txBody>
        </p:sp>
        <p:sp>
          <p:nvSpPr>
            <p:cNvPr id="5" name="Google Shape;799;p37">
              <a:extLst>
                <a:ext uri="{FF2B5EF4-FFF2-40B4-BE49-F238E27FC236}">
                  <a16:creationId xmlns:a16="http://schemas.microsoft.com/office/drawing/2014/main" id="{4F072A28-6BC8-F6F5-CA6A-77543D877A7B}"/>
                </a:ext>
              </a:extLst>
            </p:cNvPr>
            <p:cNvSpPr txBox="1"/>
            <p:nvPr/>
          </p:nvSpPr>
          <p:spPr>
            <a:xfrm>
              <a:off x="6321390" y="3708428"/>
              <a:ext cx="4526538" cy="981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نظرنا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في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النماذج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الرئيسية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وكيفية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استخدامها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في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ar-SA" sz="1800" b="0" i="0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 sz="1800" i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بطريقة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بديهية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،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مع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التركيز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على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الخطوات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الست</a:t>
              </a:r>
              <a:r>
                <a:rPr lang="en-US" sz="1800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solidFill>
                    <a:schemeClr val="dk1"/>
                  </a:solidFill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الرئيسية</a:t>
              </a:r>
              <a:endParaRPr lang="en-US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</p:txBody>
        </p:sp>
        <p:sp>
          <p:nvSpPr>
            <p:cNvPr id="6" name="Google Shape;800;p37">
              <a:extLst>
                <a:ext uri="{FF2B5EF4-FFF2-40B4-BE49-F238E27FC236}">
                  <a16:creationId xmlns:a16="http://schemas.microsoft.com/office/drawing/2014/main" id="{73AE6DE1-94E8-509A-7ED4-F248C327CAD8}"/>
                </a:ext>
              </a:extLst>
            </p:cNvPr>
            <p:cNvSpPr/>
            <p:nvPr/>
          </p:nvSpPr>
          <p:spPr>
            <a:xfrm>
              <a:off x="3239071" y="2159830"/>
              <a:ext cx="1051560" cy="1051560"/>
            </a:xfrm>
            <a:prstGeom prst="star5">
              <a:avLst>
                <a:gd name="adj" fmla="val 28143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1;p37">
              <a:extLst>
                <a:ext uri="{FF2B5EF4-FFF2-40B4-BE49-F238E27FC236}">
                  <a16:creationId xmlns:a16="http://schemas.microsoft.com/office/drawing/2014/main" id="{4182BC80-CBBF-68E1-414F-EEDD536BC005}"/>
                </a:ext>
              </a:extLst>
            </p:cNvPr>
            <p:cNvSpPr/>
            <p:nvPr/>
          </p:nvSpPr>
          <p:spPr>
            <a:xfrm>
              <a:off x="8058879" y="2159830"/>
              <a:ext cx="1051560" cy="1051560"/>
            </a:xfrm>
            <a:prstGeom prst="star5">
              <a:avLst>
                <a:gd name="adj" fmla="val 28143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70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A7A33-2FD4-47B8-9BFB-7E6E4EA30D87}"/>
              </a:ext>
            </a:extLst>
          </p:cNvPr>
          <p:cNvCxnSpPr>
            <a:cxnSpLocks/>
          </p:cNvCxnSpPr>
          <p:nvPr/>
        </p:nvCxnSpPr>
        <p:spPr>
          <a:xfrm>
            <a:off x="7911764" y="862661"/>
            <a:ext cx="0" cy="499232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8194090" y="570274"/>
            <a:ext cx="212098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الافتتاح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/>
              </a:rPr>
              <a:t>٢٠ د </a:t>
            </a:r>
            <a:endParaRPr lang="en-US" sz="1600" i="1">
              <a:highlight>
                <a:srgbClr val="FFFF00"/>
              </a:highlight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386E-6551-4A1A-A6BB-9382E7E7FF5C}"/>
              </a:ext>
            </a:extLst>
          </p:cNvPr>
          <p:cNvSpPr txBox="1"/>
          <p:nvPr/>
        </p:nvSpPr>
        <p:spPr>
          <a:xfrm>
            <a:off x="8194089" y="1313495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حول إدارة الحالة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٥٠ د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F3946-B216-415C-9730-A510A95A13CA}"/>
              </a:ext>
            </a:extLst>
          </p:cNvPr>
          <p:cNvSpPr txBox="1"/>
          <p:nvPr/>
        </p:nvSpPr>
        <p:spPr>
          <a:xfrm>
            <a:off x="6220288" y="2135927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BB8F9-C123-4183-92A9-C60157A708DC}"/>
              </a:ext>
            </a:extLst>
          </p:cNvPr>
          <p:cNvSpPr txBox="1"/>
          <p:nvPr/>
        </p:nvSpPr>
        <p:spPr>
          <a:xfrm>
            <a:off x="8194089" y="2644423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cs typeface="Times New Roman"/>
              </a:rPr>
              <a:t>حول إدارة المعلومات لإدارة الحالة</a:t>
            </a:r>
            <a:endParaRPr lang="en-US" sz="1600" b="1">
              <a:latin typeface="Helvetica Neue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٦٠ د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D7D59-DD7D-4D01-8768-ED10E5D40571}"/>
              </a:ext>
            </a:extLst>
          </p:cNvPr>
          <p:cNvSpPr txBox="1"/>
          <p:nvPr/>
        </p:nvSpPr>
        <p:spPr>
          <a:xfrm>
            <a:off x="6220288" y="3484271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الغداء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B6E16-976A-46E5-817B-4B58ED997934}"/>
              </a:ext>
            </a:extLst>
          </p:cNvPr>
          <p:cNvSpPr txBox="1"/>
          <p:nvPr/>
        </p:nvSpPr>
        <p:spPr>
          <a:xfrm>
            <a:off x="8194089" y="3944785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cs typeface="Times New Roman"/>
              </a:rPr>
              <a:t>حول نظام إدارة المعلومات لحماية الطفل +</a:t>
            </a:r>
            <a:endParaRPr lang="en-US" sz="1600" b="1">
              <a:latin typeface="Helvetica Neue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ساعتين و ٣٥ د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8F6D1-0A37-4F47-96E4-AEF2CAFF1F80}"/>
              </a:ext>
            </a:extLst>
          </p:cNvPr>
          <p:cNvSpPr txBox="1"/>
          <p:nvPr/>
        </p:nvSpPr>
        <p:spPr>
          <a:xfrm>
            <a:off x="6220288" y="4911679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80475D-5F3E-47EF-B6D0-18A09AFB8F0C}"/>
              </a:ext>
            </a:extLst>
          </p:cNvPr>
          <p:cNvSpPr txBox="1"/>
          <p:nvPr/>
        </p:nvSpPr>
        <p:spPr>
          <a:xfrm>
            <a:off x="8194089" y="5463386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الختام  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١٥ د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7D81114-568C-4AAA-9976-2EB696817307}"/>
              </a:ext>
            </a:extLst>
          </p:cNvPr>
          <p:cNvSpPr/>
          <p:nvPr/>
        </p:nvSpPr>
        <p:spPr>
          <a:xfrm rot="1782986">
            <a:off x="7743969" y="77267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0ED0933-38E5-4291-92C0-36AAF9EA44E0}"/>
              </a:ext>
            </a:extLst>
          </p:cNvPr>
          <p:cNvSpPr/>
          <p:nvPr/>
        </p:nvSpPr>
        <p:spPr>
          <a:xfrm rot="1782986">
            <a:off x="7739848" y="148637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5CC97698-DC01-431C-AEDD-1668768F0EEE}"/>
              </a:ext>
            </a:extLst>
          </p:cNvPr>
          <p:cNvSpPr/>
          <p:nvPr/>
        </p:nvSpPr>
        <p:spPr>
          <a:xfrm rot="1782986">
            <a:off x="7743968" y="216055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A5B85DC-E1FF-4A6D-8A92-F746BD9463B7}"/>
              </a:ext>
            </a:extLst>
          </p:cNvPr>
          <p:cNvSpPr/>
          <p:nvPr/>
        </p:nvSpPr>
        <p:spPr>
          <a:xfrm rot="1782986">
            <a:off x="7739848" y="2874253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E790813-CBBC-4F6E-8474-FED90FEA223A}"/>
              </a:ext>
            </a:extLst>
          </p:cNvPr>
          <p:cNvSpPr/>
          <p:nvPr/>
        </p:nvSpPr>
        <p:spPr>
          <a:xfrm rot="1782986">
            <a:off x="7743969" y="354842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3D8AA94-FFBD-4F15-A021-C7F67B4A9317}"/>
              </a:ext>
            </a:extLst>
          </p:cNvPr>
          <p:cNvSpPr/>
          <p:nvPr/>
        </p:nvSpPr>
        <p:spPr>
          <a:xfrm rot="1782986">
            <a:off x="7743969" y="426213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1A21B561-6CC5-4F29-9E34-644CC16CF189}"/>
              </a:ext>
            </a:extLst>
          </p:cNvPr>
          <p:cNvSpPr/>
          <p:nvPr/>
        </p:nvSpPr>
        <p:spPr>
          <a:xfrm rot="1782986">
            <a:off x="7743969" y="4975835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ACB160BB-5C43-437B-A56D-9358A65C17FB}"/>
              </a:ext>
            </a:extLst>
          </p:cNvPr>
          <p:cNvSpPr/>
          <p:nvPr/>
        </p:nvSpPr>
        <p:spPr>
          <a:xfrm rot="1782986">
            <a:off x="7743969" y="5689540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54" y="3198461"/>
            <a:ext cx="4015311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الأجندة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564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2">
            <a:extLst>
              <a:ext uri="{FF2B5EF4-FFF2-40B4-BE49-F238E27FC236}">
                <a16:creationId xmlns:a16="http://schemas.microsoft.com/office/drawing/2014/main" id="{30D5B31E-8392-E6F8-9B81-582DB83DD018}"/>
              </a:ext>
            </a:extLst>
          </p:cNvPr>
          <p:cNvSpPr txBox="1">
            <a:spLocks/>
          </p:cNvSpPr>
          <p:nvPr/>
        </p:nvSpPr>
        <p:spPr>
          <a:xfrm>
            <a:off x="1190833" y="286683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الجلسة</a:t>
            </a:r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٤</a:t>
            </a:r>
          </a:p>
          <a:p>
            <a:pPr algn="r" rtl="1"/>
            <a:endParaRPr lang="ar-S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br>
              <a:rPr lang="en-CA" b="1" dirty="0">
                <a:solidFill>
                  <a:schemeClr val="bg1"/>
                </a:solidFill>
                <a:latin typeface="Garamond"/>
              </a:rPr>
            </a:br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استخدام نظام إدارة المعلومات لحماية الطفل+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الإشرا</a:t>
            </a:r>
            <a:r>
              <a:rPr lang="ar-SA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تعقب الأسر و لم الشمل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وفهم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الميزات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والوظائف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الإضافية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869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مراجعة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fr-FR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</a:br>
            <a:br>
              <a:rPr lang="fr-FR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</a:br>
            <a:br>
              <a:rPr lang="fr-FR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</a:br>
            <a:br>
              <a:rPr lang="fr-FR"/>
            </a:br>
            <a:endParaRPr lang="en-ZA"/>
          </a:p>
        </p:txBody>
      </p:sp>
      <p:sp>
        <p:nvSpPr>
          <p:cNvPr id="3" name="Google Shape;834;p94">
            <a:extLst>
              <a:ext uri="{FF2B5EF4-FFF2-40B4-BE49-F238E27FC236}">
                <a16:creationId xmlns:a16="http://schemas.microsoft.com/office/drawing/2014/main" id="{B3A679B2-EF41-C8AE-98C9-C9EA82388C4C}"/>
              </a:ext>
            </a:extLst>
          </p:cNvPr>
          <p:cNvSpPr txBox="1"/>
          <p:nvPr/>
        </p:nvSpPr>
        <p:spPr>
          <a:xfrm>
            <a:off x="6300316" y="2695780"/>
            <a:ext cx="381997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r" rtl="1">
              <a:buNone/>
            </a:pPr>
            <a:r>
              <a:rPr lang="ar-SA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 </a:t>
            </a:r>
            <a:r>
              <a:rPr lang="en-US" sz="24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</a:t>
            </a:r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تعلمنا </a:t>
            </a:r>
            <a:r>
              <a:rPr lang="en-US" sz="24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البارحة</a:t>
            </a:r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400" b="1">
              <a:latin typeface="Arial"/>
              <a:ea typeface="Arial"/>
              <a:cs typeface="Arial"/>
              <a:sym typeface="Arial"/>
            </a:endParaRPr>
          </a:p>
          <a:p>
            <a:pPr marL="0" indent="0" algn="r">
              <a:buNone/>
            </a:pPr>
            <a:r>
              <a:rPr lang="ar-SA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 النقاط الأساسية التي استفدت منها؟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FEA9D6-0D9A-F93D-BC1E-E1605354FA82}"/>
              </a:ext>
            </a:extLst>
          </p:cNvPr>
          <p:cNvGrpSpPr/>
          <p:nvPr/>
        </p:nvGrpSpPr>
        <p:grpSpPr>
          <a:xfrm>
            <a:off x="1426641" y="1927035"/>
            <a:ext cx="4006034" cy="3141632"/>
            <a:chOff x="1117683" y="2194390"/>
            <a:chExt cx="3415887" cy="267882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8D64E7F-6215-DA9D-00BF-D883EA4FB87C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6E7BAB7-54EE-61F4-8DFC-0DC100A965D4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120B3C81-CEDC-28D3-7DA4-27ECC706E685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292576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515" y="3198461"/>
            <a:ext cx="2293866" cy="562168"/>
          </a:xfrm>
        </p:spPr>
        <p:txBody>
          <a:bodyPr/>
          <a:lstStyle/>
          <a:p>
            <a:pPr algn="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هدف الجلسة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8E5D5-1C35-7342-5CAF-FA62A1FB20EF}"/>
              </a:ext>
            </a:extLst>
          </p:cNvPr>
          <p:cNvSpPr/>
          <p:nvPr/>
        </p:nvSpPr>
        <p:spPr>
          <a:xfrm>
            <a:off x="6217920" y="2744957"/>
            <a:ext cx="2231257" cy="409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587F5-194A-4BEC-1BF4-A2F8E2939754}"/>
              </a:ext>
            </a:extLst>
          </p:cNvPr>
          <p:cNvSpPr txBox="1"/>
          <p:nvPr/>
        </p:nvSpPr>
        <p:spPr>
          <a:xfrm>
            <a:off x="6054175" y="1826164"/>
            <a:ext cx="42068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تطوير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المهارات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اللازمة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إدارة الحالة لحماية الطفل+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فهم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الوظائف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الإضافية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وكيف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دعم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الإشراف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US" sz="2800" b="1">
              <a:solidFill>
                <a:schemeClr val="accent4"/>
              </a:solidFill>
              <a:effectLst/>
              <a:latin typeface="Helvetica Neue"/>
              <a:ea typeface="Calibri" panose="020F0502020204030204" pitchFamily="34" charset="0"/>
              <a:cs typeface="Helvetica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44361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A7A33-2FD4-47B8-9BFB-7E6E4EA30D87}"/>
              </a:ext>
            </a:extLst>
          </p:cNvPr>
          <p:cNvCxnSpPr>
            <a:cxnSpLocks/>
          </p:cNvCxnSpPr>
          <p:nvPr/>
        </p:nvCxnSpPr>
        <p:spPr>
          <a:xfrm>
            <a:off x="7911764" y="862661"/>
            <a:ext cx="0" cy="499232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8194089" y="570274"/>
            <a:ext cx="212098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الافتتاح        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/>
              </a:rPr>
              <a:t>١٥ د            </a:t>
            </a:r>
            <a:endParaRPr lang="en-US" sz="1600" i="1">
              <a:highlight>
                <a:srgbClr val="FFFF00"/>
              </a:highlight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386E-6551-4A1A-A6BB-9382E7E7FF5C}"/>
              </a:ext>
            </a:extLst>
          </p:cNvPr>
          <p:cNvSpPr txBox="1"/>
          <p:nvPr/>
        </p:nvSpPr>
        <p:spPr>
          <a:xfrm>
            <a:off x="8194089" y="1313495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               </a:t>
            </a:r>
            <a:r>
              <a:rPr lang="en-US" sz="1600" b="1" err="1">
                <a:latin typeface="Helvetica Neue"/>
                <a:ea typeface="Calibri" panose="020F0502020204030204" pitchFamily="34" charset="0"/>
                <a:cs typeface="Times New Roman"/>
              </a:rPr>
              <a:t>ميزات</a:t>
            </a:r>
            <a:r>
              <a:rPr lang="en-US" sz="1600" b="1">
                <a:latin typeface="Helvetica Neue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err="1">
                <a:latin typeface="Helvetica Neue"/>
                <a:ea typeface="Calibri" panose="020F0502020204030204" pitchFamily="34" charset="0"/>
                <a:cs typeface="Times New Roman"/>
              </a:rPr>
              <a:t>ووظائف</a:t>
            </a:r>
            <a:r>
              <a:rPr lang="en-US" sz="1600" b="1">
                <a:latin typeface="Helvetica Neue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err="1">
                <a:latin typeface="Helvetica Neue"/>
                <a:ea typeface="Calibri" panose="020F0502020204030204" pitchFamily="34" charset="0"/>
                <a:cs typeface="Times New Roman"/>
              </a:rPr>
              <a:t>إضافية</a:t>
            </a:r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ساعة و ٤٥ د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F3946-B216-415C-9730-A510A95A13CA}"/>
              </a:ext>
            </a:extLst>
          </p:cNvPr>
          <p:cNvSpPr txBox="1"/>
          <p:nvPr/>
        </p:nvSpPr>
        <p:spPr>
          <a:xfrm>
            <a:off x="6220288" y="2135927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BB8F9-C123-4183-92A9-C60157A708DC}"/>
              </a:ext>
            </a:extLst>
          </p:cNvPr>
          <p:cNvSpPr txBox="1"/>
          <p:nvPr/>
        </p:nvSpPr>
        <p:spPr>
          <a:xfrm>
            <a:off x="8194089" y="2752251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cs typeface="Times New Roman"/>
              </a:rPr>
              <a:t>الأشراف على إدارة الحالة           </a:t>
            </a:r>
            <a:endParaRPr lang="en-US" sz="1600" b="1">
              <a:latin typeface="Helvetica Neue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ساعتين و ٣٠ د   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D7D59-DD7D-4D01-8768-ED10E5D40571}"/>
              </a:ext>
            </a:extLst>
          </p:cNvPr>
          <p:cNvSpPr txBox="1"/>
          <p:nvPr/>
        </p:nvSpPr>
        <p:spPr>
          <a:xfrm>
            <a:off x="6220288" y="3484271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الغداء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B6E16-976A-46E5-817B-4B58ED997934}"/>
              </a:ext>
            </a:extLst>
          </p:cNvPr>
          <p:cNvSpPr txBox="1"/>
          <p:nvPr/>
        </p:nvSpPr>
        <p:spPr>
          <a:xfrm>
            <a:off x="8194089" y="4107818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cs typeface="Times New Roman"/>
              </a:rPr>
              <a:t>تعقب الأسر و لم الشمل            </a:t>
            </a:r>
            <a:endParaRPr lang="en-US" sz="1600" b="1">
              <a:latin typeface="Helvetica Neue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ساعة و ٥٥ د      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8F6D1-0A37-4F47-96E4-AEF2CAFF1F80}"/>
              </a:ext>
            </a:extLst>
          </p:cNvPr>
          <p:cNvSpPr txBox="1"/>
          <p:nvPr/>
        </p:nvSpPr>
        <p:spPr>
          <a:xfrm>
            <a:off x="6220288" y="4911679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80475D-5F3E-47EF-B6D0-18A09AFB8F0C}"/>
              </a:ext>
            </a:extLst>
          </p:cNvPr>
          <p:cNvSpPr txBox="1"/>
          <p:nvPr/>
        </p:nvSpPr>
        <p:spPr>
          <a:xfrm>
            <a:off x="8194089" y="5463386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الختام                    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١٥ د           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7D81114-568C-4AAA-9976-2EB696817307}"/>
              </a:ext>
            </a:extLst>
          </p:cNvPr>
          <p:cNvSpPr/>
          <p:nvPr/>
        </p:nvSpPr>
        <p:spPr>
          <a:xfrm rot="1782986">
            <a:off x="7743969" y="77267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0ED0933-38E5-4291-92C0-36AAF9EA44E0}"/>
              </a:ext>
            </a:extLst>
          </p:cNvPr>
          <p:cNvSpPr/>
          <p:nvPr/>
        </p:nvSpPr>
        <p:spPr>
          <a:xfrm rot="1782986">
            <a:off x="7739848" y="148637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5CC97698-DC01-431C-AEDD-1668768F0EEE}"/>
              </a:ext>
            </a:extLst>
          </p:cNvPr>
          <p:cNvSpPr/>
          <p:nvPr/>
        </p:nvSpPr>
        <p:spPr>
          <a:xfrm rot="1782986">
            <a:off x="7743968" y="216055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A5B85DC-E1FF-4A6D-8A92-F746BD9463B7}"/>
              </a:ext>
            </a:extLst>
          </p:cNvPr>
          <p:cNvSpPr/>
          <p:nvPr/>
        </p:nvSpPr>
        <p:spPr>
          <a:xfrm rot="1782986">
            <a:off x="7739848" y="2874253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E790813-CBBC-4F6E-8474-FED90FEA223A}"/>
              </a:ext>
            </a:extLst>
          </p:cNvPr>
          <p:cNvSpPr/>
          <p:nvPr/>
        </p:nvSpPr>
        <p:spPr>
          <a:xfrm rot="1782986">
            <a:off x="7743969" y="354842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3D8AA94-FFBD-4F15-A021-C7F67B4A9317}"/>
              </a:ext>
            </a:extLst>
          </p:cNvPr>
          <p:cNvSpPr/>
          <p:nvPr/>
        </p:nvSpPr>
        <p:spPr>
          <a:xfrm rot="1782986">
            <a:off x="7743969" y="426213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1A21B561-6CC5-4F29-9E34-644CC16CF189}"/>
              </a:ext>
            </a:extLst>
          </p:cNvPr>
          <p:cNvSpPr/>
          <p:nvPr/>
        </p:nvSpPr>
        <p:spPr>
          <a:xfrm rot="1782986">
            <a:off x="7743969" y="4975835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ACB160BB-5C43-437B-A56D-9358A65C17FB}"/>
              </a:ext>
            </a:extLst>
          </p:cNvPr>
          <p:cNvSpPr/>
          <p:nvPr/>
        </p:nvSpPr>
        <p:spPr>
          <a:xfrm rot="1782986">
            <a:off x="7743969" y="5689540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54" y="3198461"/>
            <a:ext cx="4015311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الأجندة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070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الافتتاح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427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أهداف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1586C-B3D2-CBF9-0B40-77CA63A82003}"/>
              </a:ext>
            </a:extLst>
          </p:cNvPr>
          <p:cNvSpPr txBox="1"/>
          <p:nvPr/>
        </p:nvSpPr>
        <p:spPr>
          <a:xfrm>
            <a:off x="1270920" y="3781092"/>
            <a:ext cx="2944652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تعرف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كيفية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عمل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تعقب الأسرة و لم الشمل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باستخدام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بما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ذلك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وظيفة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المطابقة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A9676-653D-103D-6536-32C74E42BA98}"/>
              </a:ext>
            </a:extLst>
          </p:cNvPr>
          <p:cNvSpPr txBox="1"/>
          <p:nvPr/>
        </p:nvSpPr>
        <p:spPr>
          <a:xfrm>
            <a:off x="4724541" y="3781092"/>
            <a:ext cx="2944652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اشرح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كيفية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استخدام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لتسهيل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الإشراف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A11CB-578B-C9A0-9671-BA4EB0F54F98}"/>
              </a:ext>
            </a:extLst>
          </p:cNvPr>
          <p:cNvSpPr txBox="1"/>
          <p:nvPr/>
        </p:nvSpPr>
        <p:spPr>
          <a:xfrm>
            <a:off x="8178162" y="3781092"/>
            <a:ext cx="294465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فهم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الميزات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والوظائف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الإضافية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يمكن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تدعم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9369B0-588A-6D86-2DB5-CA3F3F256C82}"/>
              </a:ext>
            </a:extLst>
          </p:cNvPr>
          <p:cNvGrpSpPr/>
          <p:nvPr/>
        </p:nvGrpSpPr>
        <p:grpSpPr>
          <a:xfrm>
            <a:off x="2259394" y="2147405"/>
            <a:ext cx="878574" cy="929504"/>
            <a:chOff x="243840" y="1676400"/>
            <a:chExt cx="701040" cy="7416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6804DD-B0D4-BD43-1673-FFF7F40B3DCD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32D670-80A7-0539-43F1-7CB6D9FBF64D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76707-BB89-F074-6ECC-6827267528AD}"/>
              </a:ext>
            </a:extLst>
          </p:cNvPr>
          <p:cNvGrpSpPr/>
          <p:nvPr/>
        </p:nvGrpSpPr>
        <p:grpSpPr>
          <a:xfrm>
            <a:off x="5539608" y="2147405"/>
            <a:ext cx="878574" cy="929504"/>
            <a:chOff x="243840" y="1676400"/>
            <a:chExt cx="701040" cy="741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9D5C2D-AB3E-CD33-7F26-909CFCCA05CD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F9F4BA-497E-AE44-E878-CCED4F6C0D79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55498C-E8C2-18B1-8735-301DD6A6BD7F}"/>
              </a:ext>
            </a:extLst>
          </p:cNvPr>
          <p:cNvGrpSpPr/>
          <p:nvPr/>
        </p:nvGrpSpPr>
        <p:grpSpPr>
          <a:xfrm>
            <a:off x="8819822" y="2147405"/>
            <a:ext cx="878574" cy="929504"/>
            <a:chOff x="243840" y="1676400"/>
            <a:chExt cx="701040" cy="7416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20101B-2D04-6F13-CAEE-C2ECACDAAFB1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51B671-04AF-7293-13A6-80711F9202FE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06675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الميزات</a:t>
            </a: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والوظائف</a:t>
            </a: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الإضافية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07646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ZA"/>
          </a:p>
        </p:txBody>
      </p:sp>
      <p:pic>
        <p:nvPicPr>
          <p:cNvPr id="4" name="Graphic 3" descr="Vlog with solid fill">
            <a:hlinkClick r:id="rId3"/>
            <a:extLst>
              <a:ext uri="{FF2B5EF4-FFF2-40B4-BE49-F238E27FC236}">
                <a16:creationId xmlns:a16="http://schemas.microsoft.com/office/drawing/2014/main" id="{CCE125C7-B50B-E626-0E19-918747918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2823" y="1708428"/>
            <a:ext cx="3952227" cy="3952227"/>
          </a:xfrm>
          <a:prstGeom prst="rect">
            <a:avLst/>
          </a:prstGeom>
        </p:spPr>
      </p:pic>
      <p:sp>
        <p:nvSpPr>
          <p:cNvPr id="6" name="Google Shape;798;p37">
            <a:extLst>
              <a:ext uri="{FF2B5EF4-FFF2-40B4-BE49-F238E27FC236}">
                <a16:creationId xmlns:a16="http://schemas.microsoft.com/office/drawing/2014/main" id="{215D0763-35DA-0850-26C0-E9F66DCDDEE2}"/>
              </a:ext>
            </a:extLst>
          </p:cNvPr>
          <p:cNvSpPr txBox="1"/>
          <p:nvPr/>
        </p:nvSpPr>
        <p:spPr>
          <a:xfrm>
            <a:off x="5880217" y="1708428"/>
            <a:ext cx="5919154" cy="44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تغيير كلمة المرور واللغة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إرفاق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مستند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أو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صورة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أو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ملف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صوتي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</a:t>
            </a: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احظات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7"/>
              </a:rPr>
              <a:t>سجل التغيير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وظيفة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التدقيق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8"/>
              </a:rPr>
              <a:t>تعطيل 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9"/>
              </a:rPr>
              <a:t>متصل وغير متصل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519397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519CC5D2-30D2-4D7C-8FA0-7414AA59FE9F}"/>
              </a:ext>
            </a:extLst>
          </p:cNvPr>
          <p:cNvSpPr txBox="1">
            <a:spLocks/>
          </p:cNvSpPr>
          <p:nvPr/>
        </p:nvSpPr>
        <p:spPr>
          <a:xfrm>
            <a:off x="4387485" y="2501176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شريحة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لملاحظات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الميسر</a:t>
            </a:r>
            <a:endParaRPr lang="en-CA" sz="5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461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دورك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EFAA84-4DBB-5A48-7CE6-2ED0891C0F84}"/>
              </a:ext>
            </a:extLst>
          </p:cNvPr>
          <p:cNvGrpSpPr/>
          <p:nvPr/>
        </p:nvGrpSpPr>
        <p:grpSpPr>
          <a:xfrm>
            <a:off x="1218974" y="1902083"/>
            <a:ext cx="1355545" cy="2567174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3" name="Round Same Side Corner Rectangle 3">
              <a:extLst>
                <a:ext uri="{FF2B5EF4-FFF2-40B4-BE49-F238E27FC236}">
                  <a16:creationId xmlns:a16="http://schemas.microsoft.com/office/drawing/2014/main" id="{0AA92BA5-78EC-33B2-8E6D-495490365317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6880695-7065-7E83-D5E6-3F76FA8ADCD0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60621D-F15A-2168-B4B3-6EC8AA283EC1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0" name="Round Same Side Corner Rectangle 25">
                <a:extLst>
                  <a:ext uri="{FF2B5EF4-FFF2-40B4-BE49-F238E27FC236}">
                    <a16:creationId xmlns:a16="http://schemas.microsoft.com/office/drawing/2014/main" id="{E5E9D5B8-D591-CC9A-B2CB-84EA49C3CC08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6CF0A60-3F2D-35DF-C534-5E5DD1DF239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5E1481-1DC4-4A82-AF2C-63D16A6FE75C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8" name="Round Same Side Corner Rectangle 25">
                <a:extLst>
                  <a:ext uri="{FF2B5EF4-FFF2-40B4-BE49-F238E27FC236}">
                    <a16:creationId xmlns:a16="http://schemas.microsoft.com/office/drawing/2014/main" id="{46D19026-9EEE-A9E6-0F8A-1BE8AF38E8B7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A4037BB-8658-A454-D9D9-246812DFCB3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BC8E23F-7B8B-E327-0094-644952CE28EC}"/>
              </a:ext>
            </a:extLst>
          </p:cNvPr>
          <p:cNvSpPr txBox="1"/>
          <p:nvPr/>
        </p:nvSpPr>
        <p:spPr>
          <a:xfrm>
            <a:off x="3852484" y="2439380"/>
            <a:ext cx="3345530" cy="155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إذا</a:t>
            </a:r>
            <a:r>
              <a:rPr lang="en-US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كان</a:t>
            </a:r>
            <a:r>
              <a:rPr lang="en-US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ذا</a:t>
            </a:r>
            <a:r>
              <a:rPr lang="en-US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صلة</a:t>
            </a:r>
            <a:r>
              <a:rPr lang="en-US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بالسياق</a:t>
            </a:r>
            <a:r>
              <a:rPr lang="en-US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الخاص</a:t>
            </a:r>
            <a:r>
              <a:rPr lang="en-US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بك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تغيير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اللغة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اختياري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إرفاق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مستند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صورة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ملف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صوتي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0D6AD1-3D13-C13D-9666-6440C6F9974C}"/>
              </a:ext>
            </a:extLst>
          </p:cNvPr>
          <p:cNvSpPr txBox="1"/>
          <p:nvPr/>
        </p:nvSpPr>
        <p:spPr>
          <a:xfrm>
            <a:off x="7868547" y="2439380"/>
            <a:ext cx="3345530" cy="214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للجميع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تغيير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كلمة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المرور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الخاصة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بك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تدوين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ملاحظات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راجع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سجل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التغيير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تعطيل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1BC9D1-C978-197E-0A86-0B9E2B48338F}"/>
              </a:ext>
            </a:extLst>
          </p:cNvPr>
          <p:cNvGrpSpPr/>
          <p:nvPr/>
        </p:nvGrpSpPr>
        <p:grpSpPr>
          <a:xfrm>
            <a:off x="1748827" y="2410951"/>
            <a:ext cx="1355545" cy="2567174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34" name="Round Same Side Corner Rectangle 3">
              <a:extLst>
                <a:ext uri="{FF2B5EF4-FFF2-40B4-BE49-F238E27FC236}">
                  <a16:creationId xmlns:a16="http://schemas.microsoft.com/office/drawing/2014/main" id="{13148ADD-EC08-7A74-04C7-5B73DD49BA64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D571F1-ADDF-86BA-70D6-60E9EF579F89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7DC4B04-A13E-1371-A2E1-DD411549ADD1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40" name="Round Same Side Corner Rectangle 25">
                <a:extLst>
                  <a:ext uri="{FF2B5EF4-FFF2-40B4-BE49-F238E27FC236}">
                    <a16:creationId xmlns:a16="http://schemas.microsoft.com/office/drawing/2014/main" id="{D99E7738-1DA3-D322-59BC-18207D46A0CC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6FB0C3B-264A-BB82-F1BF-7C9360DAC2C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9446DB4-553A-E28A-1637-BC0F06416CC3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38" name="Round Same Side Corner Rectangle 25">
                <a:extLst>
                  <a:ext uri="{FF2B5EF4-FFF2-40B4-BE49-F238E27FC236}">
                    <a16:creationId xmlns:a16="http://schemas.microsoft.com/office/drawing/2014/main" id="{144BEA2F-0AFE-0443-2624-04BC1787D16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1E9D23B-C36A-9EF6-9AB9-84CC6DCE727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833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الافتتاح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7313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314;p4">
            <a:extLst>
              <a:ext uri="{FF2B5EF4-FFF2-40B4-BE49-F238E27FC236}">
                <a16:creationId xmlns:a16="http://schemas.microsoft.com/office/drawing/2014/main" id="{65C0494C-63C2-8F09-445C-22ACB6E35582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3" name="Google Shape;315;p4">
              <a:extLst>
                <a:ext uri="{FF2B5EF4-FFF2-40B4-BE49-F238E27FC236}">
                  <a16:creationId xmlns:a16="http://schemas.microsoft.com/office/drawing/2014/main" id="{246DF50B-1C91-DC98-1A80-E1B3B67916F9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16;p4">
              <a:extLst>
                <a:ext uri="{FF2B5EF4-FFF2-40B4-BE49-F238E27FC236}">
                  <a16:creationId xmlns:a16="http://schemas.microsoft.com/office/drawing/2014/main" id="{1EA1B68F-0124-6322-DA7C-AB7C0A08B2FA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17;p4">
              <a:extLst>
                <a:ext uri="{FF2B5EF4-FFF2-40B4-BE49-F238E27FC236}">
                  <a16:creationId xmlns:a16="http://schemas.microsoft.com/office/drawing/2014/main" id="{DB2C7B34-F7DD-CB08-281F-88495861B7CD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8;p4">
              <a:extLst>
                <a:ext uri="{FF2B5EF4-FFF2-40B4-BE49-F238E27FC236}">
                  <a16:creationId xmlns:a16="http://schemas.microsoft.com/office/drawing/2014/main" id="{C2C05656-EBF3-C01D-9065-A6375132C8AF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9;p4">
              <a:extLst>
                <a:ext uri="{FF2B5EF4-FFF2-40B4-BE49-F238E27FC236}">
                  <a16:creationId xmlns:a16="http://schemas.microsoft.com/office/drawing/2014/main" id="{2EED9661-CF5D-B48B-A7E5-37B0BAEC8CC8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20;p4">
              <a:extLst>
                <a:ext uri="{FF2B5EF4-FFF2-40B4-BE49-F238E27FC236}">
                  <a16:creationId xmlns:a16="http://schemas.microsoft.com/office/drawing/2014/main" id="{1B5EE289-131D-5E40-51CB-3C956406BD1F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21;p4">
              <a:extLst>
                <a:ext uri="{FF2B5EF4-FFF2-40B4-BE49-F238E27FC236}">
                  <a16:creationId xmlns:a16="http://schemas.microsoft.com/office/drawing/2014/main" id="{7CE34461-688F-FDF6-7355-BE5E0AA8AD74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22;p4">
              <a:extLst>
                <a:ext uri="{FF2B5EF4-FFF2-40B4-BE49-F238E27FC236}">
                  <a16:creationId xmlns:a16="http://schemas.microsoft.com/office/drawing/2014/main" id="{7CF6FAC4-DA3A-972D-87BA-8A2509C5AB71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B6C224-1D98-C2AC-394C-7B5C13E3F74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5DFD383-9B83-3976-9AA5-780582D8853F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13D4E5-C25A-E69B-D69E-39AF9FB3A8EA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C628011-4890-9456-705A-4BA75E29F6C4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AC50B3-E14A-6940-7480-8B586BE339A6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55DCC54-D239-62FB-461F-1F7895CFB451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DF767422-C676-7003-1C66-69A31D20456C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4527EFD-EF87-B488-E9C5-445891997591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31176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الإشراف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2721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وظائف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الإشراف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8950F-E5C5-AA57-8A24-933945C38422}"/>
              </a:ext>
            </a:extLst>
          </p:cNvPr>
          <p:cNvSpPr txBox="1"/>
          <p:nvPr/>
        </p:nvSpPr>
        <p:spPr>
          <a:xfrm>
            <a:off x="1179109" y="3782078"/>
            <a:ext cx="261315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المساءلة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ar-SA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</a:t>
            </a:r>
            <a:r>
              <a:rPr lang="ar-SA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ة</a:t>
            </a:r>
            <a:endParaRPr lang="en-US" sz="20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4723F-B47E-7C79-E6BB-6B06B7B812D3}"/>
              </a:ext>
            </a:extLst>
          </p:cNvPr>
          <p:cNvSpPr txBox="1"/>
          <p:nvPr/>
        </p:nvSpPr>
        <p:spPr>
          <a:xfrm>
            <a:off x="3911629" y="4838457"/>
            <a:ext cx="458267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التطوير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</a:t>
            </a:r>
            <a:r>
              <a:rPr lang="ar-SA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عليمي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والمهني</a:t>
            </a:r>
            <a:endParaRPr lang="en-US" sz="20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D907C-90AB-CBFC-7D9E-DC0C77C04876}"/>
              </a:ext>
            </a:extLst>
          </p:cNvPr>
          <p:cNvSpPr txBox="1"/>
          <p:nvPr/>
        </p:nvSpPr>
        <p:spPr>
          <a:xfrm>
            <a:off x="8230051" y="3782078"/>
            <a:ext cx="261315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الدعم</a:t>
            </a:r>
            <a:endParaRPr lang="en-US" sz="20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raphic 9" descr="Single gear with solid fill">
            <a:extLst>
              <a:ext uri="{FF2B5EF4-FFF2-40B4-BE49-F238E27FC236}">
                <a16:creationId xmlns:a16="http://schemas.microsoft.com/office/drawing/2014/main" id="{417460A7-D04A-8692-4FEE-3EE53A016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9300" y="1524873"/>
            <a:ext cx="2543629" cy="2543629"/>
          </a:xfrm>
          <a:prstGeom prst="rect">
            <a:avLst/>
          </a:prstGeom>
        </p:spPr>
      </p:pic>
      <p:pic>
        <p:nvPicPr>
          <p:cNvPr id="13" name="Graphic 12" descr="Single gear with solid fill">
            <a:extLst>
              <a:ext uri="{FF2B5EF4-FFF2-40B4-BE49-F238E27FC236}">
                <a16:creationId xmlns:a16="http://schemas.microsoft.com/office/drawing/2014/main" id="{5D525597-25E9-09B3-2B21-F7A510384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1150" y="2510263"/>
            <a:ext cx="2543629" cy="2543629"/>
          </a:xfrm>
          <a:prstGeom prst="rect">
            <a:avLst/>
          </a:prstGeom>
        </p:spPr>
      </p:pic>
      <p:pic>
        <p:nvPicPr>
          <p:cNvPr id="15" name="Graphic 14" descr="Single gear with solid fill">
            <a:extLst>
              <a:ext uri="{FF2B5EF4-FFF2-40B4-BE49-F238E27FC236}">
                <a16:creationId xmlns:a16="http://schemas.microsoft.com/office/drawing/2014/main" id="{2639FA07-9343-336E-4104-BD9225BF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3120" y="1484959"/>
            <a:ext cx="2543629" cy="25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937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وظائف نظام إدارة المعلومات لحماية الطفل+ التي تدعم الإشراف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80224-6BD6-08C2-A822-3801FA5A7EF4}"/>
              </a:ext>
            </a:extLst>
          </p:cNvPr>
          <p:cNvSpPr txBox="1"/>
          <p:nvPr/>
        </p:nvSpPr>
        <p:spPr>
          <a:xfrm>
            <a:off x="838200" y="3808787"/>
            <a:ext cx="1630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200"/>
            </a:pPr>
            <a:r>
              <a:rPr lang="ar-SA" sz="2000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توزيع الحالات</a:t>
            </a:r>
            <a:endParaRPr lang="en-US" sz="2000" b="0" i="0" u="none" strike="noStrike" cap="none">
              <a:solidFill>
                <a:srgbClr val="1B1B1B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5E452-A6F4-D18E-5E65-0924E1717DF5}"/>
              </a:ext>
            </a:extLst>
          </p:cNvPr>
          <p:cNvSpPr txBox="1"/>
          <p:nvPr/>
        </p:nvSpPr>
        <p:spPr>
          <a:xfrm>
            <a:off x="2854795" y="3808787"/>
            <a:ext cx="2001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200"/>
            </a:pPr>
            <a:r>
              <a:rPr lang="ar-SA" sz="2000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 على</a:t>
            </a:r>
            <a:r>
              <a:rPr lang="en-US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b="0" i="0" u="none" strike="noStrike" cap="none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التقييم</a:t>
            </a:r>
            <a:r>
              <a:rPr lang="en-US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b="0" i="0" u="none" strike="noStrike" cap="none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وخطط</a:t>
            </a:r>
            <a:r>
              <a:rPr lang="en-US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b="0" i="0" u="none" strike="noStrike" cap="none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b="0" i="0" u="none" strike="noStrike" cap="none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وإغلاق</a:t>
            </a:r>
            <a:r>
              <a:rPr lang="en-US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b="0" i="0" u="none" strike="noStrike" cap="none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US" sz="2000" b="0" i="0" u="none" strike="noStrike" cap="none">
              <a:solidFill>
                <a:srgbClr val="1B1B1B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E4AB4-F3F5-190A-5C21-AEF74CBBA1EF}"/>
              </a:ext>
            </a:extLst>
          </p:cNvPr>
          <p:cNvSpPr txBox="1"/>
          <p:nvPr/>
        </p:nvSpPr>
        <p:spPr>
          <a:xfrm>
            <a:off x="5241675" y="3808787"/>
            <a:ext cx="1630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200"/>
            </a:pPr>
            <a:r>
              <a:rPr lang="fr-FR" sz="2000" b="0" i="0" u="none" strike="noStrike" cap="none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مراجعة</a:t>
            </a:r>
            <a:r>
              <a:rPr lang="fr-FR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fr-FR" sz="2000" b="0" i="0" u="none" strike="noStrike" cap="none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ملفات</a:t>
            </a:r>
            <a:r>
              <a:rPr lang="fr-FR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fr-FR" sz="2000" b="0" i="0" u="none" strike="noStrike" cap="none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fr-FR" sz="2000" b="0" i="0" u="none" strike="noStrike" cap="none">
              <a:solidFill>
                <a:srgbClr val="1B1B1B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0A017-D722-257F-8165-338D0E2E9029}"/>
              </a:ext>
            </a:extLst>
          </p:cNvPr>
          <p:cNvSpPr txBox="1"/>
          <p:nvPr/>
        </p:nvSpPr>
        <p:spPr>
          <a:xfrm>
            <a:off x="7258270" y="3808787"/>
            <a:ext cx="2001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200"/>
            </a:pPr>
            <a:r>
              <a:rPr lang="ar-SA" sz="2000" b="0" i="0" u="none" strike="noStrike" cap="none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الإشارة للحالات</a:t>
            </a:r>
            <a:endParaRPr lang="fr-FR" sz="2000" b="0" i="0" u="none" strike="noStrike" cap="none">
              <a:solidFill>
                <a:srgbClr val="1B1B1B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B94C0-E8EA-F7B1-BD3F-1D826B5E479C}"/>
              </a:ext>
            </a:extLst>
          </p:cNvPr>
          <p:cNvSpPr txBox="1"/>
          <p:nvPr/>
        </p:nvSpPr>
        <p:spPr>
          <a:xfrm>
            <a:off x="9556268" y="3808787"/>
            <a:ext cx="23001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200"/>
            </a:pPr>
            <a:r>
              <a:rPr lang="ar-SA" sz="2000" b="0" i="0" u="none" strike="noStrike" cap="none" dirty="0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التصدير المخصص </a:t>
            </a:r>
            <a:r>
              <a:rPr lang="en-US" sz="2000" b="0" i="0" u="none" strike="noStrike" cap="none" dirty="0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(</a:t>
            </a:r>
            <a:r>
              <a:rPr lang="en-US" sz="2000" b="0" i="0" u="none" strike="noStrike" cap="none" dirty="0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للحصول</a:t>
            </a:r>
            <a:r>
              <a:rPr lang="en-US" sz="2000" b="0" i="0" u="none" strike="noStrike" cap="none" dirty="0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2000" b="0" i="0" u="none" strike="noStrike" cap="none" dirty="0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نظرة</a:t>
            </a:r>
            <a:r>
              <a:rPr lang="en-US" sz="2000" b="0" i="0" u="none" strike="noStrike" cap="none" dirty="0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b="0" i="0" u="none" strike="noStrike" cap="none" dirty="0" err="1">
                <a:solidFill>
                  <a:srgbClr val="1B1B1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عامة</a:t>
            </a:r>
            <a:r>
              <a:rPr lang="en-US" sz="2000" b="0" i="0" u="none" strike="noStrike" cap="none" dirty="0">
                <a:solidFill>
                  <a:srgbClr val="1B1B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CF373581-B263-F9B7-EE4E-07DC1B7A83B2}"/>
              </a:ext>
            </a:extLst>
          </p:cNvPr>
          <p:cNvSpPr/>
          <p:nvPr/>
        </p:nvSpPr>
        <p:spPr>
          <a:xfrm rot="18361091">
            <a:off x="3371335" y="2452836"/>
            <a:ext cx="991300" cy="504500"/>
          </a:xfrm>
          <a:prstGeom prst="corner">
            <a:avLst>
              <a:gd name="adj1" fmla="val 50539"/>
              <a:gd name="adj2" fmla="val 494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E3EE19-A983-0600-788D-0273AC2E8D8C}"/>
              </a:ext>
            </a:extLst>
          </p:cNvPr>
          <p:cNvGrpSpPr/>
          <p:nvPr/>
        </p:nvGrpSpPr>
        <p:grpSpPr>
          <a:xfrm>
            <a:off x="5657533" y="2228512"/>
            <a:ext cx="822768" cy="1039470"/>
            <a:chOff x="5776828" y="2518927"/>
            <a:chExt cx="584178" cy="738040"/>
          </a:xfrm>
        </p:grpSpPr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1ED7D2B6-42A9-F339-C96C-7F8CA81A6E4C}"/>
                </a:ext>
              </a:extLst>
            </p:cNvPr>
            <p:cNvSpPr/>
            <p:nvPr/>
          </p:nvSpPr>
          <p:spPr>
            <a:xfrm>
              <a:off x="5776828" y="2518927"/>
              <a:ext cx="531812" cy="531812"/>
            </a:xfrm>
            <a:prstGeom prst="don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DC1E2D-781E-98F2-F4AD-163ABE220A3D}"/>
                </a:ext>
              </a:extLst>
            </p:cNvPr>
            <p:cNvSpPr/>
            <p:nvPr/>
          </p:nvSpPr>
          <p:spPr>
            <a:xfrm rot="19112356">
              <a:off x="6218669" y="2920306"/>
              <a:ext cx="142337" cy="3366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5DA6D0-2150-ED12-1AAA-BFE2EE8D8B01}"/>
              </a:ext>
            </a:extLst>
          </p:cNvPr>
          <p:cNvGrpSpPr/>
          <p:nvPr/>
        </p:nvGrpSpPr>
        <p:grpSpPr>
          <a:xfrm>
            <a:off x="7959289" y="2313692"/>
            <a:ext cx="754706" cy="880098"/>
            <a:chOff x="8068715" y="2580999"/>
            <a:chExt cx="535853" cy="6248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C412F2B-FFF3-A637-507E-B7BCAF09AC36}"/>
                </a:ext>
              </a:extLst>
            </p:cNvPr>
            <p:cNvSpPr/>
            <p:nvPr/>
          </p:nvSpPr>
          <p:spPr>
            <a:xfrm>
              <a:off x="8068715" y="2580999"/>
              <a:ext cx="535853" cy="3343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45464D-05F1-1F94-4D56-A1BFDCC0836F}"/>
                </a:ext>
              </a:extLst>
            </p:cNvPr>
            <p:cNvSpPr/>
            <p:nvPr/>
          </p:nvSpPr>
          <p:spPr>
            <a:xfrm>
              <a:off x="8068715" y="2869221"/>
              <a:ext cx="142337" cy="3366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8D3B283-C4D8-08D0-58B8-A7FC9BEE21FF}"/>
              </a:ext>
            </a:extLst>
          </p:cNvPr>
          <p:cNvSpPr/>
          <p:nvPr/>
        </p:nvSpPr>
        <p:spPr>
          <a:xfrm>
            <a:off x="1259609" y="2314608"/>
            <a:ext cx="990986" cy="882146"/>
          </a:xfrm>
          <a:prstGeom prst="rightArrow">
            <a:avLst>
              <a:gd name="adj1" fmla="val 33964"/>
              <a:gd name="adj2" fmla="val 553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59EE2E-09D4-F2CA-A32B-BA43F8AD9B82}"/>
              </a:ext>
            </a:extLst>
          </p:cNvPr>
          <p:cNvGrpSpPr/>
          <p:nvPr/>
        </p:nvGrpSpPr>
        <p:grpSpPr>
          <a:xfrm>
            <a:off x="10300145" y="2218552"/>
            <a:ext cx="812356" cy="1019142"/>
            <a:chOff x="10417930" y="2506019"/>
            <a:chExt cx="576785" cy="723607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E0AAE23-D384-D495-C9E2-717709C84898}"/>
                </a:ext>
              </a:extLst>
            </p:cNvPr>
            <p:cNvSpPr/>
            <p:nvPr/>
          </p:nvSpPr>
          <p:spPr>
            <a:xfrm rot="16200000">
              <a:off x="10465197" y="2547498"/>
              <a:ext cx="491492" cy="408533"/>
            </a:xfrm>
            <a:prstGeom prst="rightArrow">
              <a:avLst>
                <a:gd name="adj1" fmla="val 37552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14801D-A765-B3C8-D8CC-9B18B10A72C0}"/>
                </a:ext>
              </a:extLst>
            </p:cNvPr>
            <p:cNvSpPr/>
            <p:nvPr/>
          </p:nvSpPr>
          <p:spPr>
            <a:xfrm rot="5400000">
              <a:off x="10635154" y="2870065"/>
              <a:ext cx="142337" cy="576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377380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تذكر!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133;p86">
            <a:extLst>
              <a:ext uri="{FF2B5EF4-FFF2-40B4-BE49-F238E27FC236}">
                <a16:creationId xmlns:a16="http://schemas.microsoft.com/office/drawing/2014/main" id="{63E7CFB7-5FCF-9F51-35F1-43AED24F469A}"/>
              </a:ext>
            </a:extLst>
          </p:cNvPr>
          <p:cNvSpPr txBox="1"/>
          <p:nvPr/>
        </p:nvSpPr>
        <p:spPr>
          <a:xfrm>
            <a:off x="7069656" y="2680777"/>
            <a:ext cx="3808013" cy="1815841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1" i="0" u="none" strike="noStrike" cap="none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وظائف إشراف نظام إدارة المعلومات لحماية الطفل+</a:t>
            </a:r>
            <a:r>
              <a:rPr lang="ar-SA" sz="2800" b="1" i="1" u="none" strike="noStrike" cap="none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لا يمكن</a:t>
            </a:r>
            <a:r>
              <a:rPr lang="ar-SA" sz="2800" b="1" i="0" u="none" strike="noStrike" cap="none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أن </a:t>
            </a:r>
            <a:r>
              <a:rPr lang="ar-SA" sz="2800" b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تحل محل الإشراف الشخصي</a:t>
            </a:r>
            <a:endParaRPr lang="en-US" sz="2800" b="1" i="0" u="none" strike="noStrike" cap="none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Google Shape;314;p4">
            <a:extLst>
              <a:ext uri="{FF2B5EF4-FFF2-40B4-BE49-F238E27FC236}">
                <a16:creationId xmlns:a16="http://schemas.microsoft.com/office/drawing/2014/main" id="{BA1E496D-7219-E13A-9BCB-241DD33DEDDF}"/>
              </a:ext>
            </a:extLst>
          </p:cNvPr>
          <p:cNvGrpSpPr/>
          <p:nvPr/>
        </p:nvGrpSpPr>
        <p:grpSpPr>
          <a:xfrm>
            <a:off x="1314331" y="2078592"/>
            <a:ext cx="4781670" cy="3103453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4" name="Google Shape;315;p4">
              <a:extLst>
                <a:ext uri="{FF2B5EF4-FFF2-40B4-BE49-F238E27FC236}">
                  <a16:creationId xmlns:a16="http://schemas.microsoft.com/office/drawing/2014/main" id="{61EE8E8B-E773-AAB3-AD3F-991CF6A5582F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6;p4">
              <a:extLst>
                <a:ext uri="{FF2B5EF4-FFF2-40B4-BE49-F238E27FC236}">
                  <a16:creationId xmlns:a16="http://schemas.microsoft.com/office/drawing/2014/main" id="{F4F77150-3FB0-6EC0-132D-EA77BA360A2A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7;p4">
              <a:extLst>
                <a:ext uri="{FF2B5EF4-FFF2-40B4-BE49-F238E27FC236}">
                  <a16:creationId xmlns:a16="http://schemas.microsoft.com/office/drawing/2014/main" id="{E1D26536-FE06-5337-ACD3-B8E693C2E688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18;p4">
              <a:extLst>
                <a:ext uri="{FF2B5EF4-FFF2-40B4-BE49-F238E27FC236}">
                  <a16:creationId xmlns:a16="http://schemas.microsoft.com/office/drawing/2014/main" id="{9EB037C2-A983-56B0-2B11-2913853DAF88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9;p4">
              <a:extLst>
                <a:ext uri="{FF2B5EF4-FFF2-40B4-BE49-F238E27FC236}">
                  <a16:creationId xmlns:a16="http://schemas.microsoft.com/office/drawing/2014/main" id="{FCC3DDD4-A6D9-1532-1377-A1F580F82681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0;p4">
              <a:extLst>
                <a:ext uri="{FF2B5EF4-FFF2-40B4-BE49-F238E27FC236}">
                  <a16:creationId xmlns:a16="http://schemas.microsoft.com/office/drawing/2014/main" id="{90BF058F-A7E0-FEB8-6675-A47C5C82E567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21;p4">
              <a:extLst>
                <a:ext uri="{FF2B5EF4-FFF2-40B4-BE49-F238E27FC236}">
                  <a16:creationId xmlns:a16="http://schemas.microsoft.com/office/drawing/2014/main" id="{5733430C-32E7-386D-F7BB-F4482DA8F902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22;p4">
              <a:extLst>
                <a:ext uri="{FF2B5EF4-FFF2-40B4-BE49-F238E27FC236}">
                  <a16:creationId xmlns:a16="http://schemas.microsoft.com/office/drawing/2014/main" id="{78D3171D-F842-2002-4E0B-BA69C72FEA33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1930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log with solid fill">
            <a:hlinkClick r:id="rId3"/>
            <a:extLst>
              <a:ext uri="{FF2B5EF4-FFF2-40B4-BE49-F238E27FC236}">
                <a16:creationId xmlns:a16="http://schemas.microsoft.com/office/drawing/2014/main" id="{88D5DA85-FAEE-D6E1-99BD-226A610A8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703" y="1708428"/>
            <a:ext cx="3952227" cy="3952227"/>
          </a:xfrm>
          <a:prstGeom prst="rect">
            <a:avLst/>
          </a:prstGeom>
        </p:spPr>
      </p:pic>
      <p:sp>
        <p:nvSpPr>
          <p:cNvPr id="3" name="Google Shape;798;p37">
            <a:extLst>
              <a:ext uri="{FF2B5EF4-FFF2-40B4-BE49-F238E27FC236}">
                <a16:creationId xmlns:a16="http://schemas.microsoft.com/office/drawing/2014/main" id="{C882A62C-6576-FEFA-A16F-EC92F81DCCCF}"/>
              </a:ext>
            </a:extLst>
          </p:cNvPr>
          <p:cNvSpPr txBox="1"/>
          <p:nvPr/>
        </p:nvSpPr>
        <p:spPr>
          <a:xfrm>
            <a:off x="6238588" y="2517145"/>
            <a:ext cx="4720589" cy="252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لموازنة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</a:t>
            </a: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دد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ات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وفقًا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للمعايير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الدنيا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لعدد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الحالات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لكل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أخصائي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بسبب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غياب مؤقت أو مغادرة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أخصائي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ar-SA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كليف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بال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Google Shape;798;p37">
            <a:extLst>
              <a:ext uri="{FF2B5EF4-FFF2-40B4-BE49-F238E27FC236}">
                <a16:creationId xmlns:a16="http://schemas.microsoft.com/office/drawing/2014/main" id="{F1E2767B-C067-9A14-DBDA-5BD4BC06DFB4}"/>
              </a:ext>
            </a:extLst>
          </p:cNvPr>
          <p:cNvSpPr txBox="1"/>
          <p:nvPr/>
        </p:nvSpPr>
        <p:spPr>
          <a:xfrm>
            <a:off x="6238588" y="1708428"/>
            <a:ext cx="4720589" cy="64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2400" b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توزيع الحالات</a:t>
            </a:r>
            <a:endParaRPr lang="en-US" sz="2400" b="1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01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log with solid fill">
            <a:hlinkClick r:id="rId3"/>
            <a:extLst>
              <a:ext uri="{FF2B5EF4-FFF2-40B4-BE49-F238E27FC236}">
                <a16:creationId xmlns:a16="http://schemas.microsoft.com/office/drawing/2014/main" id="{FAC57B88-2DAC-F407-0375-D136DECAB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703" y="1708428"/>
            <a:ext cx="3952227" cy="3952227"/>
          </a:xfrm>
          <a:prstGeom prst="rect">
            <a:avLst/>
          </a:prstGeom>
        </p:spPr>
      </p:pic>
      <p:sp>
        <p:nvSpPr>
          <p:cNvPr id="5" name="Google Shape;798;p37">
            <a:extLst>
              <a:ext uri="{FF2B5EF4-FFF2-40B4-BE49-F238E27FC236}">
                <a16:creationId xmlns:a16="http://schemas.microsoft.com/office/drawing/2014/main" id="{55920B84-60E4-2FED-F88E-8DCF6287EFF0}"/>
              </a:ext>
            </a:extLst>
          </p:cNvPr>
          <p:cNvSpPr txBox="1"/>
          <p:nvPr/>
        </p:nvSpPr>
        <p:spPr>
          <a:xfrm>
            <a:off x="6238588" y="2540273"/>
            <a:ext cx="4720589" cy="22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عملية</a:t>
            </a: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endParaRPr lang="en-US" sz="2400" b="1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تق</a:t>
            </a: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ييم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8331945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161;p89">
            <a:extLst>
              <a:ext uri="{FF2B5EF4-FFF2-40B4-BE49-F238E27FC236}">
                <a16:creationId xmlns:a16="http://schemas.microsoft.com/office/drawing/2014/main" id="{452E3F90-98A0-148D-FB6F-E4607BB25878}"/>
              </a:ext>
            </a:extLst>
          </p:cNvPr>
          <p:cNvSpPr txBox="1"/>
          <p:nvPr/>
        </p:nvSpPr>
        <p:spPr>
          <a:xfrm>
            <a:off x="2278536" y="2188329"/>
            <a:ext cx="396260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 kern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مراجعة</a:t>
            </a:r>
            <a:r>
              <a:rPr lang="fr-FR" sz="2000" b="1" kern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fr-FR" sz="2000" b="1" kern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ملف</a:t>
            </a:r>
            <a:r>
              <a:rPr lang="fr-FR" sz="2000" b="1" kern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fr-FR" sz="2000" b="1" kern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fr-FR" sz="2000" b="1" kern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Google Shape;1162;p89">
            <a:extLst>
              <a:ext uri="{FF2B5EF4-FFF2-40B4-BE49-F238E27FC236}">
                <a16:creationId xmlns:a16="http://schemas.microsoft.com/office/drawing/2014/main" id="{F341AC07-496F-E6F2-EB25-4D204EF97017}"/>
              </a:ext>
            </a:extLst>
          </p:cNvPr>
          <p:cNvSpPr txBox="1"/>
          <p:nvPr/>
        </p:nvSpPr>
        <p:spPr>
          <a:xfrm>
            <a:off x="1901165" y="2971170"/>
            <a:ext cx="4339977" cy="199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300"/>
              <a:buFont typeface="Arial"/>
              <a:buChar char="•"/>
            </a:pPr>
            <a:r>
              <a:rPr lang="ar-S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ال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تأكد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من</a:t>
            </a:r>
            <a:r>
              <a:rPr lang="ar-S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ar-S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ملىء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النماذج</a:t>
            </a:r>
            <a:r>
              <a:rPr lang="ar-S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ar-S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="" xmlns:go="http://customooxmlschemas.google.com/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textRoundtripDataId="60"/>
                  </a:ext>
                </a:extLst>
              </a:rPr>
              <a:t>بشكل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صحيح</a:t>
            </a:r>
            <a:endParaRPr lang="en-CA">
              <a:latin typeface="Calibri" panose="020F0502020204030204" pitchFamily="34" charset="0"/>
              <a:ea typeface="Noto Sans"/>
              <a:cs typeface="Calibri" panose="020F0502020204030204" pitchFamily="34" charset="0"/>
              <a:sym typeface="Noto Sans"/>
            </a:endParaRPr>
          </a:p>
          <a:p>
            <a:pPr marL="285750" marR="0" lvl="0" indent="-285750" algn="r" rtl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rgbClr val="191919"/>
              </a:buClr>
              <a:buSzPts val="2300"/>
              <a:buFont typeface="Arial"/>
              <a:buChar char="•"/>
            </a:pP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مراقبة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كيفية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تقديم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الخدمات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، </a:t>
            </a:r>
            <a:r>
              <a:rPr lang="ar-S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،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إذا</a:t>
            </a:r>
            <a:r>
              <a:rPr lang="ar-S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كانت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ar-S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يتم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تقديمها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في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الوقت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المناسب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ووفقًا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لتحديد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أولويات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المخاطر</a:t>
            </a:r>
            <a:endParaRPr lang="en-CA">
              <a:latin typeface="Calibri" panose="020F0502020204030204" pitchFamily="34" charset="0"/>
              <a:ea typeface="Noto Sans"/>
              <a:cs typeface="Calibri" panose="020F0502020204030204" pitchFamily="34" charset="0"/>
              <a:sym typeface="Noto Sans"/>
            </a:endParaRPr>
          </a:p>
          <a:p>
            <a:pPr marL="285750" marR="0" lvl="0" indent="-285750" algn="r" rtl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rgbClr val="191919"/>
              </a:buClr>
              <a:buSzPts val="2300"/>
              <a:buFont typeface="Arial"/>
              <a:buChar char="•"/>
            </a:pP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مراجعة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النماذج</a:t>
            </a:r>
            <a:r>
              <a:rPr lang="en-C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ar-SA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ال</a:t>
            </a:r>
            <a:r>
              <a:rPr lang="en-CA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مكتملة</a:t>
            </a:r>
            <a:endParaRPr lang="en-CA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4F784043-FFDF-F87B-FC4D-9721F69F1B49}"/>
              </a:ext>
            </a:extLst>
          </p:cNvPr>
          <p:cNvSpPr/>
          <p:nvPr/>
        </p:nvSpPr>
        <p:spPr>
          <a:xfrm>
            <a:off x="7141029" y="1980063"/>
            <a:ext cx="3004458" cy="3486468"/>
          </a:xfrm>
          <a:prstGeom prst="snip1Rect">
            <a:avLst>
              <a:gd name="adj" fmla="val 232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28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قائمة التحقق من ملف الحالة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800" b="1" i="0" u="none" strike="noStrike" cap="none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2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3200" b="1" i="0" u="none" strike="noStrike" cap="none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قائمة التحقق من ملف الحالة</a:t>
            </a:r>
            <a:endParaRPr lang="en-US" sz="24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AAF729-5DF1-E627-EBB7-F6CF38B24DD4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A5F10135-A5F4-F48F-5B6A-209FD2D70BDE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C255FA-0821-197C-9758-0ED278E7D217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7AD264-F0E6-E7C2-F713-02471AA643EA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٣٨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5C25DE-9CD3-E69D-3D06-2FF25A1C8EA7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605C51-C85C-07DD-90AD-68AB54808F0B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6E108D47-06AD-6F4F-5C55-E515D520E556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D673B93-0180-6E96-AB83-B5E44783B5B6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F68F23C-62CE-0643-F043-AC5EA1DB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71" y="1307664"/>
            <a:ext cx="7095176" cy="4540186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648064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log with solid fill">
            <a:hlinkClick r:id="rId3"/>
            <a:extLst>
              <a:ext uri="{FF2B5EF4-FFF2-40B4-BE49-F238E27FC236}">
                <a16:creationId xmlns:a16="http://schemas.microsoft.com/office/drawing/2014/main" id="{22897DCD-B6E6-79F7-5E28-1BDEC293B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893" y="1708428"/>
            <a:ext cx="3952227" cy="3952227"/>
          </a:xfrm>
          <a:prstGeom prst="rect">
            <a:avLst/>
          </a:prstGeom>
        </p:spPr>
      </p:pic>
      <p:sp>
        <p:nvSpPr>
          <p:cNvPr id="5" name="Google Shape;798;p37">
            <a:extLst>
              <a:ext uri="{FF2B5EF4-FFF2-40B4-BE49-F238E27FC236}">
                <a16:creationId xmlns:a16="http://schemas.microsoft.com/office/drawing/2014/main" id="{0197926B-CFEE-E787-238C-72C41D0919BC}"/>
              </a:ext>
            </a:extLst>
          </p:cNvPr>
          <p:cNvSpPr txBox="1"/>
          <p:nvPr/>
        </p:nvSpPr>
        <p:spPr>
          <a:xfrm>
            <a:off x="6824072" y="3135359"/>
            <a:ext cx="3202592" cy="173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مراجعة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ملف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تصحيح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جودة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البيانات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" name="Google Shape;798;p37">
            <a:extLst>
              <a:ext uri="{FF2B5EF4-FFF2-40B4-BE49-F238E27FC236}">
                <a16:creationId xmlns:a16="http://schemas.microsoft.com/office/drawing/2014/main" id="{027AA1AD-D9BC-5E18-719B-8D7DE07655D7}"/>
              </a:ext>
            </a:extLst>
          </p:cNvPr>
          <p:cNvSpPr txBox="1"/>
          <p:nvPr/>
        </p:nvSpPr>
        <p:spPr>
          <a:xfrm>
            <a:off x="6824072" y="2494005"/>
            <a:ext cx="3202592" cy="64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2400" b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الإشارة</a:t>
            </a: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أجل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06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2170-DEEF-B283-9B7D-957829BB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أهداف التعلم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A64846-8210-DEBD-A3A0-13EEC9AC60D8}"/>
              </a:ext>
            </a:extLst>
          </p:cNvPr>
          <p:cNvSpPr txBox="1"/>
          <p:nvPr/>
        </p:nvSpPr>
        <p:spPr>
          <a:xfrm>
            <a:off x="1270920" y="3781092"/>
            <a:ext cx="294465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صف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هو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وكيف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يرتبط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92034A-D0DE-FAF3-8077-11E5DE07F97B}"/>
              </a:ext>
            </a:extLst>
          </p:cNvPr>
          <p:cNvSpPr txBox="1"/>
          <p:nvPr/>
        </p:nvSpPr>
        <p:spPr>
          <a:xfrm>
            <a:off x="4724541" y="3781092"/>
            <a:ext cx="294465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تذكير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بال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مفاهيم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الأساسية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والمبادئ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التوجيهية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76C4E-24DD-016B-2DC0-7181274F38B6}"/>
              </a:ext>
            </a:extLst>
          </p:cNvPr>
          <p:cNvSpPr txBox="1"/>
          <p:nvPr/>
        </p:nvSpPr>
        <p:spPr>
          <a:xfrm>
            <a:off x="8178162" y="3781092"/>
            <a:ext cx="294465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تعريف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الميسر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والمشاركين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الآخرين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عن أنفسهم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ar-SA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ط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وير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اتفاقية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تعلم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جماعي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بشكل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مشترك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2FF66E-7EC3-A22C-F673-8BC07B6F22F6}"/>
              </a:ext>
            </a:extLst>
          </p:cNvPr>
          <p:cNvGrpSpPr/>
          <p:nvPr/>
        </p:nvGrpSpPr>
        <p:grpSpPr>
          <a:xfrm>
            <a:off x="2259394" y="2147405"/>
            <a:ext cx="878574" cy="929504"/>
            <a:chOff x="243840" y="1676400"/>
            <a:chExt cx="701040" cy="74168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C471CC-BCCF-D592-E569-D4FBB631AB06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B941C4-B275-B5A5-A260-DE162A2D0DD0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8FF2B3-1B9F-B5D3-25C8-C16F27DF789D}"/>
              </a:ext>
            </a:extLst>
          </p:cNvPr>
          <p:cNvGrpSpPr/>
          <p:nvPr/>
        </p:nvGrpSpPr>
        <p:grpSpPr>
          <a:xfrm>
            <a:off x="5539608" y="2147405"/>
            <a:ext cx="878574" cy="929504"/>
            <a:chOff x="243840" y="1676400"/>
            <a:chExt cx="701040" cy="74168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F37A38-1F44-A51F-C08F-4B3A140C1AD7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F1FC06-F512-4957-C52C-40EBF855AFEC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677C5B-566E-66F0-71EC-9A6DC54505B1}"/>
              </a:ext>
            </a:extLst>
          </p:cNvPr>
          <p:cNvGrpSpPr/>
          <p:nvPr/>
        </p:nvGrpSpPr>
        <p:grpSpPr>
          <a:xfrm>
            <a:off x="8819822" y="2147405"/>
            <a:ext cx="878574" cy="929504"/>
            <a:chOff x="243840" y="1676400"/>
            <a:chExt cx="701040" cy="7416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AE0909-C98F-34B8-00FA-CF112CC2FA47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0EB3387-AB14-857B-71B6-BFCB09F94618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5098758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المناقشة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F37021E-97F6-58D8-B28F-CC523807C2E2}"/>
              </a:ext>
            </a:extLst>
          </p:cNvPr>
          <p:cNvSpPr/>
          <p:nvPr/>
        </p:nvSpPr>
        <p:spPr>
          <a:xfrm>
            <a:off x="670190" y="2071585"/>
            <a:ext cx="3375378" cy="3124530"/>
          </a:xfrm>
          <a:prstGeom prst="wedgeRoundRectCallout">
            <a:avLst>
              <a:gd name="adj1" fmla="val -3380"/>
              <a:gd name="adj2" fmla="val 580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تتجنب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وجود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الكثير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إشارات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حلها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AAF1FEC-ECF7-FC5D-F14D-CCDFCD54239E}"/>
              </a:ext>
            </a:extLst>
          </p:cNvPr>
          <p:cNvSpPr/>
          <p:nvPr/>
        </p:nvSpPr>
        <p:spPr>
          <a:xfrm>
            <a:off x="4408311" y="2071585"/>
            <a:ext cx="3375378" cy="3124530"/>
          </a:xfrm>
          <a:prstGeom prst="wedgeRoundRectCallout">
            <a:avLst>
              <a:gd name="adj1" fmla="val 784"/>
              <a:gd name="adj2" fmla="val 603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الحالات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تم</a:t>
            </a:r>
            <a:r>
              <a:rPr lang="ar-SA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شارة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إليها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قوم بمر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اجع</a:t>
            </a:r>
            <a:r>
              <a:rPr lang="ar-SA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اجتماعات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إشراف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الفريق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الحالات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ستراجعها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جتماعات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الفردية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بين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المشرفين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وأخصائيي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AF01684-12D7-2BD0-EDEB-9EAD8BD135A5}"/>
              </a:ext>
            </a:extLst>
          </p:cNvPr>
          <p:cNvSpPr/>
          <p:nvPr/>
        </p:nvSpPr>
        <p:spPr>
          <a:xfrm>
            <a:off x="8184444" y="2071585"/>
            <a:ext cx="3375378" cy="3124530"/>
          </a:xfrm>
          <a:prstGeom prst="wedgeRoundRectCallout">
            <a:avLst>
              <a:gd name="adj1" fmla="val -2469"/>
              <a:gd name="adj2" fmla="val 619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تعتقد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التأشير </a:t>
            </a:r>
            <a:r>
              <a:rPr lang="ar-SA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يصبح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جزءًا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مفيدًا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ممارسة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الإشراف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الخاصة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بك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2B01D1-C284-E482-559E-E661ECA09840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E5C509AB-0088-ABB5-F93A-4B0AB4AAC5AA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8D3C61-0588-F9FC-2B70-BB5D7E28CCDA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888FA9-CD4D-490F-AD38-17767B1C22D2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27F3E8-7293-F162-722E-9FD05C2B9E93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BF10D2-64E2-39A4-6763-3A776BDDC398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7E5E487E-7496-16DC-6FFE-681F8266E26C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4DFD19-9072-3EE4-B3D7-AB5351D3F104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410851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Vlog with solid fill">
            <a:hlinkClick r:id="rId3"/>
            <a:extLst>
              <a:ext uri="{FF2B5EF4-FFF2-40B4-BE49-F238E27FC236}">
                <a16:creationId xmlns:a16="http://schemas.microsoft.com/office/drawing/2014/main" id="{D24EED1A-0F7B-A8E8-E1D8-58E71CC7C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6493" y="1667198"/>
            <a:ext cx="3952227" cy="3952227"/>
          </a:xfrm>
          <a:prstGeom prst="rect">
            <a:avLst/>
          </a:prstGeom>
        </p:spPr>
      </p:pic>
      <p:sp>
        <p:nvSpPr>
          <p:cNvPr id="6" name="Google Shape;798;p37">
            <a:extLst>
              <a:ext uri="{FF2B5EF4-FFF2-40B4-BE49-F238E27FC236}">
                <a16:creationId xmlns:a16="http://schemas.microsoft.com/office/drawing/2014/main" id="{C426E1EA-5C1E-4AFC-A564-624E52ABEBF9}"/>
              </a:ext>
            </a:extLst>
          </p:cNvPr>
          <p:cNvSpPr txBox="1"/>
          <p:nvPr/>
        </p:nvSpPr>
        <p:spPr>
          <a:xfrm>
            <a:off x="6095999" y="2223272"/>
            <a:ext cx="4542971" cy="268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r" rtl="1">
              <a:lnSpc>
                <a:spcPct val="107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ال</a:t>
            </a:r>
            <a:r>
              <a:rPr lang="ar-SA" sz="24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تصدير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 وال</a:t>
            </a:r>
            <a:r>
              <a:rPr lang="ar-SA" sz="24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تصدير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 المخصص</a:t>
            </a: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800100" lvl="1" indent="-342900" algn="r" rtl="1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لتصدير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واحدة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أو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حالات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800100" lvl="1" indent="-342900" algn="r" rtl="1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لمقارنة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المعلومات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المسجلة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800100" lvl="1" indent="-342900" algn="r" rtl="1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لاستخدام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أداة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الإشراف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: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اجتماع</a:t>
            </a: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إدارة الحالة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176632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C89455-3856-F442-0622-94A3B630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384" y="1397374"/>
            <a:ext cx="6284839" cy="316400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أدوات أخرى للإشراف على إدارة الحالة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798;p37">
            <a:extLst>
              <a:ext uri="{FF2B5EF4-FFF2-40B4-BE49-F238E27FC236}">
                <a16:creationId xmlns:a16="http://schemas.microsoft.com/office/drawing/2014/main" id="{7D4C212C-AF2B-9686-C111-7D451A4E0C42}"/>
              </a:ext>
            </a:extLst>
          </p:cNvPr>
          <p:cNvSpPr txBox="1"/>
          <p:nvPr/>
        </p:nvSpPr>
        <p:spPr>
          <a:xfrm>
            <a:off x="1130270" y="4817347"/>
            <a:ext cx="4516552" cy="64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spc="300" err="1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سجل</a:t>
            </a:r>
            <a:r>
              <a:rPr lang="en-US" sz="2400" b="1" spc="300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spc="300" err="1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الإشراف</a:t>
            </a:r>
            <a:r>
              <a:rPr lang="en-US" sz="2400" b="1" spc="300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spc="300" err="1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الفردي</a:t>
            </a:r>
            <a:endParaRPr lang="en-US" sz="2400" b="1" spc="300">
              <a:solidFill>
                <a:schemeClr val="accent4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" name="Google Shape;798;p37">
            <a:extLst>
              <a:ext uri="{FF2B5EF4-FFF2-40B4-BE49-F238E27FC236}">
                <a16:creationId xmlns:a16="http://schemas.microsoft.com/office/drawing/2014/main" id="{495490A4-E7F8-7669-5B99-48FED92922B0}"/>
              </a:ext>
            </a:extLst>
          </p:cNvPr>
          <p:cNvSpPr txBox="1"/>
          <p:nvPr/>
        </p:nvSpPr>
        <p:spPr>
          <a:xfrm>
            <a:off x="6948628" y="4816280"/>
            <a:ext cx="3716353" cy="64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2400" b="1" spc="300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أداة مناقشة الحالة</a:t>
            </a:r>
            <a:endParaRPr lang="en-US" sz="2400" b="1" spc="300">
              <a:solidFill>
                <a:schemeClr val="accent4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11488D-CDA0-6BFF-E204-86BC289DEB57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1A102CBD-A44F-59F9-28F8-BA5D352E97CB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494020-E5C5-B9F3-9C02-E90A66835271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63C3FB-0986-7419-CD90-8614B6E65DEE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٤٢-٤٤</a:t>
                </a:r>
                <a:endParaRPr lang="en-CA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21CD2F-F4DE-7D2A-A9A1-A507789CC563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3B6E8E-06FF-D74D-05EF-EC513FA1FDFF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3F6B53A9-0AA6-C35E-89A7-610DC75CDF2B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E4122-651D-0F37-449A-CD59F3497ED6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D9D9A-DAD4-2ADD-DEE6-BD1AC715C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53" y="1120837"/>
            <a:ext cx="5038535" cy="3565156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3117717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دورك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89D51D-B789-0096-1979-D78ABA871DCB}"/>
              </a:ext>
            </a:extLst>
          </p:cNvPr>
          <p:cNvGrpSpPr/>
          <p:nvPr/>
        </p:nvGrpSpPr>
        <p:grpSpPr>
          <a:xfrm>
            <a:off x="770579" y="1500549"/>
            <a:ext cx="744921" cy="1410755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3" name="Round Same Side Corner Rectangle 3">
              <a:extLst>
                <a:ext uri="{FF2B5EF4-FFF2-40B4-BE49-F238E27FC236}">
                  <a16:creationId xmlns:a16="http://schemas.microsoft.com/office/drawing/2014/main" id="{57A2418F-43FD-F41C-F5D5-93ACC0688071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٣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CB0D69-1222-D432-D921-CA779E25F9A1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8473F1-DDE6-D81B-37A8-76FEE0BA6C7E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0" name="Round Same Side Corner Rectangle 25">
                <a:extLst>
                  <a:ext uri="{FF2B5EF4-FFF2-40B4-BE49-F238E27FC236}">
                    <a16:creationId xmlns:a16="http://schemas.microsoft.com/office/drawing/2014/main" id="{B3EF4611-C657-C8A8-D92A-7E14FAB0B4DB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8EA7EDC-76F8-288A-8DEE-2DE20470128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727D96-AD86-365F-01C8-36092938BCAC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8" name="Round Same Side Corner Rectangle 25">
                <a:extLst>
                  <a:ext uri="{FF2B5EF4-FFF2-40B4-BE49-F238E27FC236}">
                    <a16:creationId xmlns:a16="http://schemas.microsoft.com/office/drawing/2014/main" id="{FC9DC8D3-2C6B-0BB0-2FA6-3BCC5B681B8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3F88DB3-F7F8-FF1A-BFD2-808479E7D876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79212D-0CF7-A7B2-B382-AF5DB40F0AC0}"/>
              </a:ext>
            </a:extLst>
          </p:cNvPr>
          <p:cNvSpPr txBox="1"/>
          <p:nvPr/>
        </p:nvSpPr>
        <p:spPr>
          <a:xfrm>
            <a:off x="1804822" y="1325553"/>
            <a:ext cx="4138000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 ب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إشارة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بتصدير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مخصص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لمخاوف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الحماية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عدد الحالات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والحالات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عالية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الخطورة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ضمن حالاتك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الخاصة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وقم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بملء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القسم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الصلة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أداة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اجتماع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اكتشف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عدد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سجلها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وعدد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عالية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الخطورة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تتطلب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إجراءات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استجابة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مكثفة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واملأ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سجل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الإشراف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الفردي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اعثر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جميع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المتعلقة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بخلفية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،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ومخاوف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الحماية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بالإضافة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الإجراءات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اتخاذها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أداة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مناقشة الحالة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FFB3E8-9A0E-F9A7-E44A-A92112983307}"/>
              </a:ext>
            </a:extLst>
          </p:cNvPr>
          <p:cNvGrpSpPr/>
          <p:nvPr/>
        </p:nvGrpSpPr>
        <p:grpSpPr>
          <a:xfrm>
            <a:off x="6076326" y="3661862"/>
            <a:ext cx="744921" cy="1410755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15" name="Round Same Side Corner Rectangle 3">
              <a:extLst>
                <a:ext uri="{FF2B5EF4-FFF2-40B4-BE49-F238E27FC236}">
                  <a16:creationId xmlns:a16="http://schemas.microsoft.com/office/drawing/2014/main" id="{8864A983-0AC1-AB5F-6A5F-9B0BC3B5842C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٢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C16F56-D962-BD22-0A41-2900F982F504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58448E-BEDA-8E8C-B27F-C7E72536FAB1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1" name="Round Same Side Corner Rectangle 25">
                <a:extLst>
                  <a:ext uri="{FF2B5EF4-FFF2-40B4-BE49-F238E27FC236}">
                    <a16:creationId xmlns:a16="http://schemas.microsoft.com/office/drawing/2014/main" id="{0C7E49C7-09F6-62FC-E8CB-6D3AF42DDEA2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C16A95-526C-BB09-C8AD-2E7648220129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4112711-5C72-FFD9-FF3E-01562A2C3A9A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9" name="Round Same Side Corner Rectangle 25">
                <a:extLst>
                  <a:ext uri="{FF2B5EF4-FFF2-40B4-BE49-F238E27FC236}">
                    <a16:creationId xmlns:a16="http://schemas.microsoft.com/office/drawing/2014/main" id="{E55B9681-15B4-1BE3-4305-0731F05CC3E4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3CD20DB-4EFE-A474-9017-DB860CA31FF9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41C90E-8EAC-82F3-B4C4-CE5A0901BE09}"/>
              </a:ext>
            </a:extLst>
          </p:cNvPr>
          <p:cNvGrpSpPr/>
          <p:nvPr/>
        </p:nvGrpSpPr>
        <p:grpSpPr>
          <a:xfrm>
            <a:off x="6096000" y="1428453"/>
            <a:ext cx="623692" cy="1585750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24" name="Round Same Side Corner Rectangle 3">
              <a:extLst>
                <a:ext uri="{FF2B5EF4-FFF2-40B4-BE49-F238E27FC236}">
                  <a16:creationId xmlns:a16="http://schemas.microsoft.com/office/drawing/2014/main" id="{8FAC0BE0-6200-2285-2D41-08021ED9D183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١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41F97F-54A8-F693-95DB-DB05CA5FBC67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CA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4A0D88F-7396-6A10-19AA-CF69B38EF495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30" name="Round Same Side Corner Rectangle 25">
                <a:extLst>
                  <a:ext uri="{FF2B5EF4-FFF2-40B4-BE49-F238E27FC236}">
                    <a16:creationId xmlns:a16="http://schemas.microsoft.com/office/drawing/2014/main" id="{5D9B36BB-0789-2D21-767D-036625E8EB50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6BAD21F-2176-1DA3-E1AD-C568F1324E2B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822C168-2A8D-7329-8141-D38938F62006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8" name="Round Same Side Corner Rectangle 25">
                <a:extLst>
                  <a:ext uri="{FF2B5EF4-FFF2-40B4-BE49-F238E27FC236}">
                    <a16:creationId xmlns:a16="http://schemas.microsoft.com/office/drawing/2014/main" id="{54DD702E-BC57-6ABF-5C4F-8988FD652C5E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D92B50A-A387-55AE-D9D9-D7B7389517EE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64B0BF9-5A42-18EC-CDEE-69A1518C455F}"/>
              </a:ext>
            </a:extLst>
          </p:cNvPr>
          <p:cNvSpPr txBox="1"/>
          <p:nvPr/>
        </p:nvSpPr>
        <p:spPr>
          <a:xfrm>
            <a:off x="6575166" y="1428453"/>
            <a:ext cx="5207216" cy="3627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قائمة التحقق من ملف الحالة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لنظام إدارة المعلومات لحماية الطفل+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تستند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دراسة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ضع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إشارة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لأي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مفقودة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غير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صحيحة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غير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واضحة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 بالاستجابة للعلامة/الإشارة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58574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237;gf96d2d4b5f_0_63">
            <a:extLst>
              <a:ext uri="{FF2B5EF4-FFF2-40B4-BE49-F238E27FC236}">
                <a16:creationId xmlns:a16="http://schemas.microsoft.com/office/drawing/2014/main" id="{ED42152F-BD8D-218E-B8FA-08B54BBE7439}"/>
              </a:ext>
            </a:extLst>
          </p:cNvPr>
          <p:cNvSpPr txBox="1"/>
          <p:nvPr/>
        </p:nvSpPr>
        <p:spPr>
          <a:xfrm>
            <a:off x="4877333" y="1752625"/>
            <a:ext cx="295406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ar-SA" sz="2400" b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</a:t>
            </a:r>
            <a:r>
              <a:rPr lang="ar-SA" sz="2400" b="1" i="0" u="none" strike="noStrike" cap="none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التفكير في كيفية قيامك حاليًا بالإشراف على إدارة الحالة، اشرح:</a:t>
            </a:r>
            <a:endParaRPr lang="en-CA" sz="2400" b="0" i="0" u="none" strike="noStrike" cap="none">
              <a:solidFill>
                <a:srgbClr val="191919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4261536-DD8B-9E28-82E2-63539C9D434D}"/>
              </a:ext>
            </a:extLst>
          </p:cNvPr>
          <p:cNvSpPr/>
          <p:nvPr/>
        </p:nvSpPr>
        <p:spPr>
          <a:xfrm>
            <a:off x="1700854" y="2398941"/>
            <a:ext cx="3375378" cy="3095502"/>
          </a:xfrm>
          <a:prstGeom prst="wedgeRoundRectCallout">
            <a:avLst>
              <a:gd name="adj1" fmla="val 784"/>
              <a:gd name="adj2" fmla="val 603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الأنشطة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الحالية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وتواتر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الإشراف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55A9FB3-55D3-0630-64CE-20A76483921B}"/>
              </a:ext>
            </a:extLst>
          </p:cNvPr>
          <p:cNvSpPr/>
          <p:nvPr/>
        </p:nvSpPr>
        <p:spPr>
          <a:xfrm>
            <a:off x="8132228" y="2398941"/>
            <a:ext cx="3375378" cy="3095502"/>
          </a:xfrm>
          <a:prstGeom prst="wedgeRoundRectCallout">
            <a:avLst>
              <a:gd name="adj1" fmla="val -2469"/>
              <a:gd name="adj2" fmla="val 619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يمكنك/يمكننا القيام بدمج</a:t>
            </a:r>
          </a:p>
          <a:p>
            <a:pPr algn="r"/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في هذه الوحدة؟</a:t>
            </a:r>
            <a:endPara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0AB2DB-120D-69ED-62EE-41915F6AD5BB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61929E77-9E15-541A-6AA9-2F03DFAFF705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5C6EAD-03A7-D3B5-A6A1-2BE96BFEE505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8FB23C-3AD7-8C04-6650-8B4954681D2E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1CEDC5-6E7F-24F7-1CA5-F1B7CF5DD581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953977-CD37-357D-5278-281A6C66EC5A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82A26910-1A2D-0267-402C-4F5DEB3EE013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A79C78-6A99-DBF4-FD97-C6F540B541FB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783833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تمرين تنشيطي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172599-0E71-3B34-A8AE-7726EAFE46E0}"/>
              </a:ext>
            </a:extLst>
          </p:cNvPr>
          <p:cNvGrpSpPr/>
          <p:nvPr/>
        </p:nvGrpSpPr>
        <p:grpSpPr>
          <a:xfrm>
            <a:off x="1793144" y="2051257"/>
            <a:ext cx="2413067" cy="3169619"/>
            <a:chOff x="1793144" y="2051257"/>
            <a:chExt cx="2413067" cy="3169619"/>
          </a:xfrm>
        </p:grpSpPr>
        <p:sp>
          <p:nvSpPr>
            <p:cNvPr id="77" name="Google Shape;315;p4">
              <a:extLst>
                <a:ext uri="{FF2B5EF4-FFF2-40B4-BE49-F238E27FC236}">
                  <a16:creationId xmlns:a16="http://schemas.microsoft.com/office/drawing/2014/main" id="{91891315-DE0C-5502-DF91-36E7DF3D1343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17;p4">
              <a:extLst>
                <a:ext uri="{FF2B5EF4-FFF2-40B4-BE49-F238E27FC236}">
                  <a16:creationId xmlns:a16="http://schemas.microsoft.com/office/drawing/2014/main" id="{3839E652-7023-4BE7-89AB-C2A3FAB89BA8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3325556-FD6E-A1F5-E35C-8E86DCD655FE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45E1F6FA-1AE0-EE68-ED3D-F0C2B3CF4342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B0C7B0B2-51D7-3AFE-3073-54D725C7CA75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44D1D999-E7AA-FD01-2BB6-FE282BD29966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86" name="Google Shape;315;p4">
                <a:extLst>
                  <a:ext uri="{FF2B5EF4-FFF2-40B4-BE49-F238E27FC236}">
                    <a16:creationId xmlns:a16="http://schemas.microsoft.com/office/drawing/2014/main" id="{A04A63D0-AFE1-F47D-C8B7-A3E217C8B745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C069A9F-38AD-ECFF-21D9-BAEB40C0A988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BD8D143-991D-5446-B423-D50CF0F55488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FEAD8D1B-CC56-7FA6-FE30-CBCA206BAF6E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F6C1D0D2-88F4-B968-3ED9-E04EA59E3673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82" name="Google Shape;315;p4">
                <a:extLst>
                  <a:ext uri="{FF2B5EF4-FFF2-40B4-BE49-F238E27FC236}">
                    <a16:creationId xmlns:a16="http://schemas.microsoft.com/office/drawing/2014/main" id="{EFC6F40C-9322-1CAA-9A49-BD87BA4F9A9A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1D1E742-3ED8-AF95-3DD2-D262F67DFD44}"/>
              </a:ext>
            </a:extLst>
          </p:cNvPr>
          <p:cNvGrpSpPr/>
          <p:nvPr/>
        </p:nvGrpSpPr>
        <p:grpSpPr>
          <a:xfrm>
            <a:off x="4889466" y="2051257"/>
            <a:ext cx="2413067" cy="3169619"/>
            <a:chOff x="1793144" y="2051257"/>
            <a:chExt cx="2413067" cy="3169619"/>
          </a:xfrm>
        </p:grpSpPr>
        <p:sp>
          <p:nvSpPr>
            <p:cNvPr id="90" name="Google Shape;315;p4">
              <a:extLst>
                <a:ext uri="{FF2B5EF4-FFF2-40B4-BE49-F238E27FC236}">
                  <a16:creationId xmlns:a16="http://schemas.microsoft.com/office/drawing/2014/main" id="{E6DECF3F-4A2B-287E-62EC-E2F6A2E2FF49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317;p4">
              <a:extLst>
                <a:ext uri="{FF2B5EF4-FFF2-40B4-BE49-F238E27FC236}">
                  <a16:creationId xmlns:a16="http://schemas.microsoft.com/office/drawing/2014/main" id="{F476A25A-F641-9A27-8769-D05B4636A25E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55853AE-797E-6519-4F95-3252D93CA5B8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6FB0147-F2D0-2857-0021-DDC5C1C8BF13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FDDC3D66-3BA1-B205-2057-380EAD1B3497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E8AD80BB-9F15-A0F4-360B-0F37F99FC683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99" name="Google Shape;315;p4">
                <a:extLst>
                  <a:ext uri="{FF2B5EF4-FFF2-40B4-BE49-F238E27FC236}">
                    <a16:creationId xmlns:a16="http://schemas.microsoft.com/office/drawing/2014/main" id="{8E8ABE33-A31A-8417-3734-249472D90BAA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6871E10-CDFC-A401-19C0-77F9C73AB7A1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D207AA11-D30E-56F7-393A-E1BD49821ED9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A6B5CD99-9718-9661-92CE-FBC9D4537054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0FBE2548-4514-ED6B-A449-44BAB720B2CC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95" name="Google Shape;315;p4">
                <a:extLst>
                  <a:ext uri="{FF2B5EF4-FFF2-40B4-BE49-F238E27FC236}">
                    <a16:creationId xmlns:a16="http://schemas.microsoft.com/office/drawing/2014/main" id="{4AB9228A-F66C-D7F1-E6E9-60E820931597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D3D968A-1857-0E9E-0657-3E2401F96C6A}"/>
              </a:ext>
            </a:extLst>
          </p:cNvPr>
          <p:cNvGrpSpPr/>
          <p:nvPr/>
        </p:nvGrpSpPr>
        <p:grpSpPr>
          <a:xfrm>
            <a:off x="7985791" y="2051257"/>
            <a:ext cx="2413067" cy="3169619"/>
            <a:chOff x="1793144" y="2051257"/>
            <a:chExt cx="2413067" cy="3169619"/>
          </a:xfrm>
        </p:grpSpPr>
        <p:sp>
          <p:nvSpPr>
            <p:cNvPr id="103" name="Google Shape;315;p4">
              <a:extLst>
                <a:ext uri="{FF2B5EF4-FFF2-40B4-BE49-F238E27FC236}">
                  <a16:creationId xmlns:a16="http://schemas.microsoft.com/office/drawing/2014/main" id="{A1D9E942-A423-EFE1-67FA-F2DFCE55F4B7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17;p4">
              <a:extLst>
                <a:ext uri="{FF2B5EF4-FFF2-40B4-BE49-F238E27FC236}">
                  <a16:creationId xmlns:a16="http://schemas.microsoft.com/office/drawing/2014/main" id="{846D8E49-FBEA-AACF-901A-5995CACBDBD5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A65A011-3BB8-151B-140D-49F6EAC3354E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38E0F2B0-3C4F-6133-7FAD-24C282763EC3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E4363020-B3D3-6ED6-A3E4-8DCC0F8B4DEC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B248A506-A91A-0401-2906-F961B84E8492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12" name="Google Shape;315;p4">
                <a:extLst>
                  <a:ext uri="{FF2B5EF4-FFF2-40B4-BE49-F238E27FC236}">
                    <a16:creationId xmlns:a16="http://schemas.microsoft.com/office/drawing/2014/main" id="{9ED563DF-4742-A4C7-9B50-84E841223C5F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9CAFF25-520C-443C-AAD2-854D2B0B4498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CDA79F6-1879-CE03-561B-9FDD87E0EBE4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F587BA21-0A04-452F-1422-08D904E9922C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78A012F5-141D-FC7A-C637-87EAF7759F35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08" name="Google Shape;315;p4">
                <a:extLst>
                  <a:ext uri="{FF2B5EF4-FFF2-40B4-BE49-F238E27FC236}">
                    <a16:creationId xmlns:a16="http://schemas.microsoft.com/office/drawing/2014/main" id="{BAFC3987-4A8E-8C08-1CDA-775A6CF68E35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63720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تعقب الأسرة و لم الشمل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CA5CA7-D12A-4F1D-3D8F-64CD4B880025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9263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log with solid fill">
            <a:hlinkClick r:id="rId3"/>
            <a:extLst>
              <a:ext uri="{FF2B5EF4-FFF2-40B4-BE49-F238E27FC236}">
                <a16:creationId xmlns:a16="http://schemas.microsoft.com/office/drawing/2014/main" id="{3AEF40E3-C60F-1CBA-35D1-B72232D5E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2823" y="1708428"/>
            <a:ext cx="3952227" cy="3952227"/>
          </a:xfrm>
          <a:prstGeom prst="rect">
            <a:avLst/>
          </a:prstGeom>
        </p:spPr>
      </p:pic>
      <p:sp>
        <p:nvSpPr>
          <p:cNvPr id="6" name="Google Shape;798;p37">
            <a:extLst>
              <a:ext uri="{FF2B5EF4-FFF2-40B4-BE49-F238E27FC236}">
                <a16:creationId xmlns:a16="http://schemas.microsoft.com/office/drawing/2014/main" id="{F76C15D4-80CA-15CF-D174-E56E345CFBD4}"/>
              </a:ext>
            </a:extLst>
          </p:cNvPr>
          <p:cNvSpPr txBox="1"/>
          <p:nvPr/>
        </p:nvSpPr>
        <p:spPr>
          <a:xfrm>
            <a:off x="6096000" y="2140623"/>
            <a:ext cx="4485095" cy="378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معلومات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التسجيل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والتقييم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الأولي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الإضافية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لأطفال المنفصلين و غير المصحوبين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الأطفال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المفقودين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إجراء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التعقب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التحقق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للأطفال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بالغين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لم الشمل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E712C-1ED2-1559-D85C-406D30EBCB51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5404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log with solid fill">
            <a:hlinkClick r:id="rId3"/>
            <a:extLst>
              <a:ext uri="{FF2B5EF4-FFF2-40B4-BE49-F238E27FC236}">
                <a16:creationId xmlns:a16="http://schemas.microsoft.com/office/drawing/2014/main" id="{AE5ED8D3-5A38-9FA1-10C0-BEC9B5EC9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2823" y="1708428"/>
            <a:ext cx="3952227" cy="3952227"/>
          </a:xfrm>
          <a:prstGeom prst="rect">
            <a:avLst/>
          </a:prstGeom>
        </p:spPr>
      </p:pic>
      <p:sp>
        <p:nvSpPr>
          <p:cNvPr id="6" name="Google Shape;798;p37">
            <a:extLst>
              <a:ext uri="{FF2B5EF4-FFF2-40B4-BE49-F238E27FC236}">
                <a16:creationId xmlns:a16="http://schemas.microsoft.com/office/drawing/2014/main" id="{3C4B59F7-F967-9A9B-A1B2-541A3A364023}"/>
              </a:ext>
            </a:extLst>
          </p:cNvPr>
          <p:cNvSpPr txBox="1"/>
          <p:nvPr/>
        </p:nvSpPr>
        <p:spPr>
          <a:xfrm>
            <a:off x="6096000" y="3224438"/>
            <a:ext cx="4485095" cy="64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وظائف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توافق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07E047-3F5A-5A1C-5C15-1682E27738C2}"/>
              </a:ext>
            </a:extLst>
          </p:cNvPr>
          <p:cNvSpPr/>
          <p:nvPr/>
        </p:nvSpPr>
        <p:spPr>
          <a:xfrm>
            <a:off x="290545" y="273916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5372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دورك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0E89F5-F14B-15D4-C917-AFB95E53A70A}"/>
              </a:ext>
            </a:extLst>
          </p:cNvPr>
          <p:cNvGrpSpPr/>
          <p:nvPr/>
        </p:nvGrpSpPr>
        <p:grpSpPr>
          <a:xfrm>
            <a:off x="2256013" y="2117169"/>
            <a:ext cx="1551707" cy="2938672"/>
            <a:chOff x="7838339" y="2226754"/>
            <a:chExt cx="1969639" cy="3730164"/>
          </a:xfrm>
          <a:solidFill>
            <a:schemeClr val="accent5"/>
          </a:solidFill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B4852CAE-BE4C-2F9C-C690-0D0DC4E2789A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8A1BC75-1211-3BF7-CC72-FDBE206C0D35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5BC6A4-9602-B84D-6866-97B5053231AE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1" name="Round Same Side Corner Rectangle 25">
                <a:extLst>
                  <a:ext uri="{FF2B5EF4-FFF2-40B4-BE49-F238E27FC236}">
                    <a16:creationId xmlns:a16="http://schemas.microsoft.com/office/drawing/2014/main" id="{318ECCBD-DA40-29AD-F4B4-7C5253DAB9CD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9874822-28FF-AB6B-6BA0-1F1FFC6D2C82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F62B74-F31A-C146-80A1-E3C855DDF434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9" name="Round Same Side Corner Rectangle 25">
                <a:extLst>
                  <a:ext uri="{FF2B5EF4-FFF2-40B4-BE49-F238E27FC236}">
                    <a16:creationId xmlns:a16="http://schemas.microsoft.com/office/drawing/2014/main" id="{5F427CA2-D1F0-59FB-078E-DDEAB1107E64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70D72F6-945F-E5D7-C275-96CF4E3E22E3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BBE702-66C9-1586-AD3B-44C3E63F8F7B}"/>
              </a:ext>
            </a:extLst>
          </p:cNvPr>
          <p:cNvSpPr txBox="1"/>
          <p:nvPr/>
        </p:nvSpPr>
        <p:spPr>
          <a:xfrm>
            <a:off x="4779243" y="2605039"/>
            <a:ext cx="5449721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جميع</a:t>
            </a: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الموظفين</a:t>
            </a: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العاملين</a:t>
            </a: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400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تعقب الأسرة و لم الشمل</a:t>
            </a:r>
            <a:endParaRPr lang="en-US" sz="24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إنشاء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طلب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تعقب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ملء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استمارة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المستفسر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وظيفة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توافق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EF72B-E07C-2913-4A79-58B1F441DD58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5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899E-A948-25CD-562D-C9B100C0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اتفاقية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الجماعي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lowchart: Card 4">
            <a:extLst>
              <a:ext uri="{FF2B5EF4-FFF2-40B4-BE49-F238E27FC236}">
                <a16:creationId xmlns:a16="http://schemas.microsoft.com/office/drawing/2014/main" id="{1FBA02F4-BA8F-558B-056C-E75584BEA39B}"/>
              </a:ext>
            </a:extLst>
          </p:cNvPr>
          <p:cNvSpPr/>
          <p:nvPr/>
        </p:nvSpPr>
        <p:spPr>
          <a:xfrm flipH="1">
            <a:off x="5430177" y="2555382"/>
            <a:ext cx="2146300" cy="2501900"/>
          </a:xfrm>
          <a:prstGeom prst="flowChartPunchedCar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715A78-33F2-88B8-1CDB-FAB49477C4A9}"/>
              </a:ext>
            </a:extLst>
          </p:cNvPr>
          <p:cNvGrpSpPr/>
          <p:nvPr/>
        </p:nvGrpSpPr>
        <p:grpSpPr>
          <a:xfrm rot="3724370">
            <a:off x="8492234" y="2677176"/>
            <a:ext cx="262462" cy="1611331"/>
            <a:chOff x="1282700" y="1709132"/>
            <a:chExt cx="165100" cy="10135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01DDC7-6421-570D-E993-623B6856F94E}"/>
                </a:ext>
              </a:extLst>
            </p:cNvPr>
            <p:cNvSpPr/>
            <p:nvPr/>
          </p:nvSpPr>
          <p:spPr>
            <a:xfrm>
              <a:off x="1282700" y="1709132"/>
              <a:ext cx="165100" cy="868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C8C8136-0497-FE5C-A447-D3F3E8BF6EB1}"/>
                </a:ext>
              </a:extLst>
            </p:cNvPr>
            <p:cNvSpPr/>
            <p:nvPr/>
          </p:nvSpPr>
          <p:spPr>
            <a:xfrm rot="10800000">
              <a:off x="1282700" y="2578100"/>
              <a:ext cx="165100" cy="14463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8322813-6092-BCB8-2BE6-437D2DE35624}"/>
              </a:ext>
            </a:extLst>
          </p:cNvPr>
          <p:cNvSpPr/>
          <p:nvPr/>
        </p:nvSpPr>
        <p:spPr>
          <a:xfrm rot="1924370">
            <a:off x="8278112" y="3072130"/>
            <a:ext cx="919914" cy="9199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BC8EAF-DBEF-2939-2CA1-027A2BE69B0F}"/>
              </a:ext>
            </a:extLst>
          </p:cNvPr>
          <p:cNvGrpSpPr/>
          <p:nvPr/>
        </p:nvGrpSpPr>
        <p:grpSpPr>
          <a:xfrm rot="19133848">
            <a:off x="3467093" y="1894104"/>
            <a:ext cx="262462" cy="1611331"/>
            <a:chOff x="1282700" y="1709132"/>
            <a:chExt cx="165100" cy="10135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947044-ED92-EABB-5FE8-2D775DD8D351}"/>
                </a:ext>
              </a:extLst>
            </p:cNvPr>
            <p:cNvSpPr/>
            <p:nvPr/>
          </p:nvSpPr>
          <p:spPr>
            <a:xfrm>
              <a:off x="1282700" y="1709132"/>
              <a:ext cx="165100" cy="868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875C527-9315-B6F6-E32B-B8932896EDAB}"/>
                </a:ext>
              </a:extLst>
            </p:cNvPr>
            <p:cNvSpPr/>
            <p:nvPr/>
          </p:nvSpPr>
          <p:spPr>
            <a:xfrm rot="10800000">
              <a:off x="1282700" y="2578100"/>
              <a:ext cx="165100" cy="14463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68BF7369-1ABF-B966-E153-42D00A62DB4A}"/>
              </a:ext>
            </a:extLst>
          </p:cNvPr>
          <p:cNvSpPr/>
          <p:nvPr/>
        </p:nvSpPr>
        <p:spPr>
          <a:xfrm>
            <a:off x="2973359" y="2271417"/>
            <a:ext cx="919914" cy="9199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66082F-857E-485B-2BBA-BFA03A9FE3E2}"/>
              </a:ext>
            </a:extLst>
          </p:cNvPr>
          <p:cNvSpPr/>
          <p:nvPr/>
        </p:nvSpPr>
        <p:spPr>
          <a:xfrm rot="1207745">
            <a:off x="1519193" y="1989114"/>
            <a:ext cx="1354741" cy="66097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44EEED-BDAE-2C5F-E753-4D9A3A2FD8CA}"/>
              </a:ext>
            </a:extLst>
          </p:cNvPr>
          <p:cNvSpPr/>
          <p:nvPr/>
        </p:nvSpPr>
        <p:spPr>
          <a:xfrm rot="21015201">
            <a:off x="2234681" y="4567268"/>
            <a:ext cx="1354741" cy="66097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F7F6B7-6D72-C27C-43EB-F5A7839505BB}"/>
              </a:ext>
            </a:extLst>
          </p:cNvPr>
          <p:cNvSpPr/>
          <p:nvPr/>
        </p:nvSpPr>
        <p:spPr>
          <a:xfrm rot="1853661">
            <a:off x="9171759" y="3836560"/>
            <a:ext cx="1354741" cy="66097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0268AC-D5FE-B03F-657C-AE73AE738B39}"/>
              </a:ext>
            </a:extLst>
          </p:cNvPr>
          <p:cNvGrpSpPr/>
          <p:nvPr/>
        </p:nvGrpSpPr>
        <p:grpSpPr>
          <a:xfrm rot="16762852">
            <a:off x="4092884" y="3779875"/>
            <a:ext cx="262462" cy="1611331"/>
            <a:chOff x="1282700" y="1709132"/>
            <a:chExt cx="165100" cy="10135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2A943A-63EE-F320-BAF8-50DAB12668E6}"/>
                </a:ext>
              </a:extLst>
            </p:cNvPr>
            <p:cNvSpPr/>
            <p:nvPr/>
          </p:nvSpPr>
          <p:spPr>
            <a:xfrm>
              <a:off x="1282700" y="1709132"/>
              <a:ext cx="165100" cy="868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E6C063A-5E8D-07EC-654A-886054205195}"/>
                </a:ext>
              </a:extLst>
            </p:cNvPr>
            <p:cNvSpPr/>
            <p:nvPr/>
          </p:nvSpPr>
          <p:spPr>
            <a:xfrm rot="10800000">
              <a:off x="1282700" y="2578100"/>
              <a:ext cx="165100" cy="14463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8311DB8-98BA-1E78-F57B-D24A76A9D649}"/>
              </a:ext>
            </a:extLst>
          </p:cNvPr>
          <p:cNvSpPr/>
          <p:nvPr/>
        </p:nvSpPr>
        <p:spPr>
          <a:xfrm>
            <a:off x="3704514" y="4235850"/>
            <a:ext cx="919914" cy="9199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59E7A-8614-AEC3-9E67-0ABB2B528E54}"/>
              </a:ext>
            </a:extLst>
          </p:cNvPr>
          <p:cNvSpPr/>
          <p:nvPr/>
        </p:nvSpPr>
        <p:spPr>
          <a:xfrm>
            <a:off x="5880694" y="3328096"/>
            <a:ext cx="1260767" cy="20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58B44C-DFCD-EED9-9661-813D030E0DA9}"/>
              </a:ext>
            </a:extLst>
          </p:cNvPr>
          <p:cNvSpPr/>
          <p:nvPr/>
        </p:nvSpPr>
        <p:spPr>
          <a:xfrm>
            <a:off x="5880694" y="3803397"/>
            <a:ext cx="1260767" cy="20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2C3587-1349-08C0-E7C8-E54F0274A310}"/>
              </a:ext>
            </a:extLst>
          </p:cNvPr>
          <p:cNvSpPr/>
          <p:nvPr/>
        </p:nvSpPr>
        <p:spPr>
          <a:xfrm>
            <a:off x="5880694" y="4302844"/>
            <a:ext cx="1260767" cy="20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80255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314;p4">
            <a:extLst>
              <a:ext uri="{FF2B5EF4-FFF2-40B4-BE49-F238E27FC236}">
                <a16:creationId xmlns:a16="http://schemas.microsoft.com/office/drawing/2014/main" id="{F37F913A-FF7C-AD09-28B0-7237CBD13EB0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4" name="Google Shape;315;p4">
              <a:extLst>
                <a:ext uri="{FF2B5EF4-FFF2-40B4-BE49-F238E27FC236}">
                  <a16:creationId xmlns:a16="http://schemas.microsoft.com/office/drawing/2014/main" id="{B85D1E4C-C95C-9B83-9772-ABB2F930F7D4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16;p4">
              <a:extLst>
                <a:ext uri="{FF2B5EF4-FFF2-40B4-BE49-F238E27FC236}">
                  <a16:creationId xmlns:a16="http://schemas.microsoft.com/office/drawing/2014/main" id="{BCD3EEB0-AD41-08BB-8E48-C2C55CEF000B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7;p4">
              <a:extLst>
                <a:ext uri="{FF2B5EF4-FFF2-40B4-BE49-F238E27FC236}">
                  <a16:creationId xmlns:a16="http://schemas.microsoft.com/office/drawing/2014/main" id="{F0BF1B4E-340E-006B-B783-54FF06982F43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8;p4">
              <a:extLst>
                <a:ext uri="{FF2B5EF4-FFF2-40B4-BE49-F238E27FC236}">
                  <a16:creationId xmlns:a16="http://schemas.microsoft.com/office/drawing/2014/main" id="{968B709D-A142-2CEC-BBCC-AA4E678AF9D7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19;p4">
              <a:extLst>
                <a:ext uri="{FF2B5EF4-FFF2-40B4-BE49-F238E27FC236}">
                  <a16:creationId xmlns:a16="http://schemas.microsoft.com/office/drawing/2014/main" id="{D5761CFA-75CD-12CF-86BF-DDB7C9029236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20;p4">
              <a:extLst>
                <a:ext uri="{FF2B5EF4-FFF2-40B4-BE49-F238E27FC236}">
                  <a16:creationId xmlns:a16="http://schemas.microsoft.com/office/drawing/2014/main" id="{5E039191-EB17-F50C-06EE-8BB662A097B4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1;p4">
              <a:extLst>
                <a:ext uri="{FF2B5EF4-FFF2-40B4-BE49-F238E27FC236}">
                  <a16:creationId xmlns:a16="http://schemas.microsoft.com/office/drawing/2014/main" id="{C777A51C-BC10-AEF9-629B-2C77CB8B78F9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22;p4">
              <a:extLst>
                <a:ext uri="{FF2B5EF4-FFF2-40B4-BE49-F238E27FC236}">
                  <a16:creationId xmlns:a16="http://schemas.microsoft.com/office/drawing/2014/main" id="{525B79E5-236E-D9CD-1B93-B944918BC836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C15DF-D944-9E28-F133-E778ED4D5396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38BCB2-7162-4E6B-E692-032EC37AFA3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8AACCF73-A126-80C2-DDD0-6D8D83702907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0A23B4-3A17-66B0-ECCB-D1C52647C8D4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F0D6DD-2555-25B7-0A04-09D6EFE27337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C6BEEE-BC4D-1F61-5CFD-13C0529902EE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3C55BD-0560-F55A-D832-5698570DF70E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911CCA51-E90D-DD27-9C9C-A23C61F73D12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D14B35-07C9-8E27-51A5-ED0C8018C656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887296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الختام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4162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نقاط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798;p37">
            <a:extLst>
              <a:ext uri="{FF2B5EF4-FFF2-40B4-BE49-F238E27FC236}">
                <a16:creationId xmlns:a16="http://schemas.microsoft.com/office/drawing/2014/main" id="{714946B2-6AF3-2DAA-4C68-F88119EFDF39}"/>
              </a:ext>
            </a:extLst>
          </p:cNvPr>
          <p:cNvSpPr txBox="1"/>
          <p:nvPr/>
        </p:nvSpPr>
        <p:spPr>
          <a:xfrm>
            <a:off x="561730" y="3331365"/>
            <a:ext cx="2252451" cy="216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عند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إجراء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مطابقة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تعقب الأسر و لم الشمل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لن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تظهر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دائمًا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تطابقًا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مباشرًا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فإن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التحلي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بالصبر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لإجراء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طابقات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المحتملة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هو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أساسي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للم الشمل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الناجح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ويحتاج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مهارات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العمل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الاجتماعي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/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المطابقة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المناسبة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بالإضافة إلى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وظائف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 المعلومات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التي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يمكنك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أنت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فقط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تقديمها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</p:txBody>
      </p:sp>
      <p:sp>
        <p:nvSpPr>
          <p:cNvPr id="3" name="Google Shape;799;p37">
            <a:extLst>
              <a:ext uri="{FF2B5EF4-FFF2-40B4-BE49-F238E27FC236}">
                <a16:creationId xmlns:a16="http://schemas.microsoft.com/office/drawing/2014/main" id="{3A235DC8-9619-2FFC-E30D-0323DF0D871A}"/>
              </a:ext>
            </a:extLst>
          </p:cNvPr>
          <p:cNvSpPr txBox="1"/>
          <p:nvPr/>
        </p:nvSpPr>
        <p:spPr>
          <a:xfrm>
            <a:off x="3361418" y="3318468"/>
            <a:ext cx="2514424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يجب أن يكون التواصل من خلال  نظام إدارة المعلومات لحماية الطفل + مكملاً للإشراف وجهًا لوجه و/أو التواصل  الشفهي</a:t>
            </a:r>
            <a:endParaRPr lang="en-US" sz="14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Google Shape;803;p37">
            <a:extLst>
              <a:ext uri="{FF2B5EF4-FFF2-40B4-BE49-F238E27FC236}">
                <a16:creationId xmlns:a16="http://schemas.microsoft.com/office/drawing/2014/main" id="{3B010B84-B32C-E0D1-9CC8-4E17AF95ED7D}"/>
              </a:ext>
            </a:extLst>
          </p:cNvPr>
          <p:cNvSpPr txBox="1"/>
          <p:nvPr/>
        </p:nvSpPr>
        <p:spPr>
          <a:xfrm>
            <a:off x="6423079" y="3360587"/>
            <a:ext cx="2252451" cy="147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هناك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أدوات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وممارسات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مختلفة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لدعم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الإشراف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الحالات</a:t>
            </a:r>
            <a:endParaRPr lang="en-US" sz="1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يساعد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دعم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ممارسات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الإشراف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هذه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خاصة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(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ولكن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ليس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فقط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)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للإشراف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بُعد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en-US" sz="1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9" name="Google Shape;803;p37">
            <a:extLst>
              <a:ext uri="{FF2B5EF4-FFF2-40B4-BE49-F238E27FC236}">
                <a16:creationId xmlns:a16="http://schemas.microsoft.com/office/drawing/2014/main" id="{E256C088-4FDD-6AE5-E216-E1CDA7FB6350}"/>
              </a:ext>
            </a:extLst>
          </p:cNvPr>
          <p:cNvSpPr txBox="1"/>
          <p:nvPr/>
        </p:nvSpPr>
        <p:spPr>
          <a:xfrm>
            <a:off x="9222767" y="3360587"/>
            <a:ext cx="2252451" cy="124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تعد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وظائف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الميزات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الإضافية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جزءًا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لت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حس</a:t>
            </a:r>
            <a:r>
              <a:rPr lang="ar-SA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فهم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نوعية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هذا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أساسي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لتسهيل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مكون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 المعلومات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لإدارة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وبالتالي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</p:txBody>
      </p:sp>
      <p:sp>
        <p:nvSpPr>
          <p:cNvPr id="11" name="Google Shape;800;p37">
            <a:extLst>
              <a:ext uri="{FF2B5EF4-FFF2-40B4-BE49-F238E27FC236}">
                <a16:creationId xmlns:a16="http://schemas.microsoft.com/office/drawing/2014/main" id="{04A97CC9-A6DB-D52E-D80B-9BE3A6444EEE}"/>
              </a:ext>
            </a:extLst>
          </p:cNvPr>
          <p:cNvSpPr/>
          <p:nvPr/>
        </p:nvSpPr>
        <p:spPr>
          <a:xfrm>
            <a:off x="1162175" y="1727751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01;p37">
            <a:extLst>
              <a:ext uri="{FF2B5EF4-FFF2-40B4-BE49-F238E27FC236}">
                <a16:creationId xmlns:a16="http://schemas.microsoft.com/office/drawing/2014/main" id="{ACE2F9BC-0191-07A7-38E7-313BF87CD17F}"/>
              </a:ext>
            </a:extLst>
          </p:cNvPr>
          <p:cNvSpPr/>
          <p:nvPr/>
        </p:nvSpPr>
        <p:spPr>
          <a:xfrm>
            <a:off x="4091519" y="1727751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02;p37">
            <a:extLst>
              <a:ext uri="{FF2B5EF4-FFF2-40B4-BE49-F238E27FC236}">
                <a16:creationId xmlns:a16="http://schemas.microsoft.com/office/drawing/2014/main" id="{346F8B57-49B8-722F-6A9E-08BEE70B74BE}"/>
              </a:ext>
            </a:extLst>
          </p:cNvPr>
          <p:cNvSpPr/>
          <p:nvPr/>
        </p:nvSpPr>
        <p:spPr>
          <a:xfrm>
            <a:off x="7023524" y="1727751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02;p37">
            <a:extLst>
              <a:ext uri="{FF2B5EF4-FFF2-40B4-BE49-F238E27FC236}">
                <a16:creationId xmlns:a16="http://schemas.microsoft.com/office/drawing/2014/main" id="{1641B5A9-6CDB-05DF-68D2-C5B6E6670A9B}"/>
              </a:ext>
            </a:extLst>
          </p:cNvPr>
          <p:cNvSpPr/>
          <p:nvPr/>
        </p:nvSpPr>
        <p:spPr>
          <a:xfrm>
            <a:off x="9823212" y="1727751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84735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2">
            <a:extLst>
              <a:ext uri="{FF2B5EF4-FFF2-40B4-BE49-F238E27FC236}">
                <a16:creationId xmlns:a16="http://schemas.microsoft.com/office/drawing/2014/main" id="{30D5B31E-8392-E6F8-9B81-582DB83DD018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/>
            <a:r>
              <a:rPr lang="ar-SA" sz="2400" b="1">
                <a:solidFill>
                  <a:schemeClr val="bg1"/>
                </a:solidFill>
                <a:latin typeface="Garamond"/>
              </a:rPr>
              <a:t>الجلسة ٥</a:t>
            </a:r>
            <a:endParaRPr lang="en-CA" sz="2400" b="1">
              <a:solidFill>
                <a:schemeClr val="bg1"/>
              </a:solidFill>
              <a:latin typeface="Garamond"/>
            </a:endParaRPr>
          </a:p>
          <a:p>
            <a:pPr algn="r"/>
            <a:br>
              <a:rPr lang="en-CA" b="1">
                <a:solidFill>
                  <a:schemeClr val="bg1"/>
                </a:solidFill>
                <a:latin typeface="Garamond"/>
              </a:rPr>
            </a:br>
            <a:endParaRPr lang="en-US" sz="5400" b="1">
              <a:solidFill>
                <a:schemeClr val="bg1"/>
              </a:solidFill>
              <a:latin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3AE79-3453-0CBD-A574-42ED615BC11D}"/>
              </a:ext>
            </a:extLst>
          </p:cNvPr>
          <p:cNvSpPr txBox="1"/>
          <p:nvPr/>
        </p:nvSpPr>
        <p:spPr>
          <a:xfrm>
            <a:off x="2909455" y="3085778"/>
            <a:ext cx="82711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لمراقبة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جودة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</a:t>
            </a:r>
            <a:endParaRPr lang="en-FR" sz="4800"/>
          </a:p>
        </p:txBody>
      </p:sp>
    </p:spTree>
    <p:extLst>
      <p:ext uri="{BB962C8B-B14F-4D97-AF65-F5344CB8AC3E}">
        <p14:creationId xmlns:p14="http://schemas.microsoft.com/office/powerpoint/2010/main" val="11767871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515" y="3198461"/>
            <a:ext cx="2293866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هدف الجلسة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A4692A-C893-0D9E-6260-BE7BE0688094}"/>
              </a:ext>
            </a:extLst>
          </p:cNvPr>
          <p:cNvSpPr/>
          <p:nvPr/>
        </p:nvSpPr>
        <p:spPr>
          <a:xfrm>
            <a:off x="7182196" y="2789280"/>
            <a:ext cx="3817929" cy="409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587F5-194A-4BEC-1BF4-A2F8E2939754}"/>
              </a:ext>
            </a:extLst>
          </p:cNvPr>
          <p:cNvSpPr txBox="1"/>
          <p:nvPr/>
        </p:nvSpPr>
        <p:spPr>
          <a:xfrm>
            <a:off x="6793233" y="2290520"/>
            <a:ext cx="42068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لتمكين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المشاركين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800" b="1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تطبيق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مهارات</a:t>
            </a:r>
            <a:r>
              <a:rPr lang="ar-SA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تدعم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مراقبة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US" sz="2800" b="1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1300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A7A33-2FD4-47B8-9BFB-7E6E4EA30D87}"/>
              </a:ext>
            </a:extLst>
          </p:cNvPr>
          <p:cNvCxnSpPr>
            <a:cxnSpLocks/>
          </p:cNvCxnSpPr>
          <p:nvPr/>
        </p:nvCxnSpPr>
        <p:spPr>
          <a:xfrm>
            <a:off x="7911764" y="862661"/>
            <a:ext cx="0" cy="499232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8194090" y="570274"/>
            <a:ext cx="212098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الافتتاح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16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١٥د                 </a:t>
            </a:r>
            <a:endParaRPr lang="en-US" sz="16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386E-6551-4A1A-A6BB-9382E7E7FF5C}"/>
              </a:ext>
            </a:extLst>
          </p:cNvPr>
          <p:cNvSpPr txBox="1"/>
          <p:nvPr/>
        </p:nvSpPr>
        <p:spPr>
          <a:xfrm>
            <a:off x="8194089" y="1313495"/>
            <a:ext cx="328473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وجودة البرنامج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16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٢٠د </a:t>
            </a:r>
            <a:endParaRPr lang="en-US" sz="16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F3946-B216-415C-9730-A510A95A13CA}"/>
              </a:ext>
            </a:extLst>
          </p:cNvPr>
          <p:cNvSpPr txBox="1"/>
          <p:nvPr/>
        </p:nvSpPr>
        <p:spPr>
          <a:xfrm>
            <a:off x="6220288" y="2135927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BB8F9-C123-4183-92A9-C60157A708DC}"/>
              </a:ext>
            </a:extLst>
          </p:cNvPr>
          <p:cNvSpPr txBox="1"/>
          <p:nvPr/>
        </p:nvSpPr>
        <p:spPr>
          <a:xfrm>
            <a:off x="8194089" y="2752251"/>
            <a:ext cx="328473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نموذج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ملاحظات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الخاص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بالطفل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ومقدم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الرعاية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16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ساعة و ١٥ د                        </a:t>
            </a:r>
            <a:endParaRPr lang="en-US" sz="16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D7D59-DD7D-4D01-8768-ED10E5D40571}"/>
              </a:ext>
            </a:extLst>
          </p:cNvPr>
          <p:cNvSpPr txBox="1"/>
          <p:nvPr/>
        </p:nvSpPr>
        <p:spPr>
          <a:xfrm>
            <a:off x="6220288" y="3484271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الغداء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B6E16-976A-46E5-817B-4B58ED997934}"/>
              </a:ext>
            </a:extLst>
          </p:cNvPr>
          <p:cNvSpPr txBox="1"/>
          <p:nvPr/>
        </p:nvSpPr>
        <p:spPr>
          <a:xfrm>
            <a:off x="8194089" y="3944785"/>
            <a:ext cx="328473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و مؤشرات الأداء الرئيسية لإدارة الحالة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16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ساعتين و ١٥ د                    </a:t>
            </a:r>
            <a:endParaRPr lang="en-US" sz="16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8F6D1-0A37-4F47-96E4-AEF2CAFF1F80}"/>
              </a:ext>
            </a:extLst>
          </p:cNvPr>
          <p:cNvSpPr txBox="1"/>
          <p:nvPr/>
        </p:nvSpPr>
        <p:spPr>
          <a:xfrm>
            <a:off x="6220288" y="4911679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80475D-5F3E-47EF-B6D0-18A09AFB8F0C}"/>
              </a:ext>
            </a:extLst>
          </p:cNvPr>
          <p:cNvSpPr txBox="1"/>
          <p:nvPr/>
        </p:nvSpPr>
        <p:spPr>
          <a:xfrm>
            <a:off x="8194089" y="5463386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الإغلاق                        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16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ساعتين و١٠ دقائق                  </a:t>
            </a:r>
            <a:endParaRPr lang="en-US" sz="16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7D81114-568C-4AAA-9976-2EB696817307}"/>
              </a:ext>
            </a:extLst>
          </p:cNvPr>
          <p:cNvSpPr/>
          <p:nvPr/>
        </p:nvSpPr>
        <p:spPr>
          <a:xfrm rot="1782986">
            <a:off x="7743969" y="77267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0ED0933-38E5-4291-92C0-36AAF9EA44E0}"/>
              </a:ext>
            </a:extLst>
          </p:cNvPr>
          <p:cNvSpPr/>
          <p:nvPr/>
        </p:nvSpPr>
        <p:spPr>
          <a:xfrm rot="1782986">
            <a:off x="7739848" y="148637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5CC97698-DC01-431C-AEDD-1668768F0EEE}"/>
              </a:ext>
            </a:extLst>
          </p:cNvPr>
          <p:cNvSpPr/>
          <p:nvPr/>
        </p:nvSpPr>
        <p:spPr>
          <a:xfrm rot="1782986">
            <a:off x="7743968" y="216055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A5B85DC-E1FF-4A6D-8A92-F746BD9463B7}"/>
              </a:ext>
            </a:extLst>
          </p:cNvPr>
          <p:cNvSpPr/>
          <p:nvPr/>
        </p:nvSpPr>
        <p:spPr>
          <a:xfrm rot="1782986">
            <a:off x="7739848" y="2874253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E790813-CBBC-4F6E-8474-FED90FEA223A}"/>
              </a:ext>
            </a:extLst>
          </p:cNvPr>
          <p:cNvSpPr/>
          <p:nvPr/>
        </p:nvSpPr>
        <p:spPr>
          <a:xfrm rot="1782986">
            <a:off x="7743969" y="354842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3D8AA94-FFBD-4F15-A021-C7F67B4A9317}"/>
              </a:ext>
            </a:extLst>
          </p:cNvPr>
          <p:cNvSpPr/>
          <p:nvPr/>
        </p:nvSpPr>
        <p:spPr>
          <a:xfrm rot="1782986">
            <a:off x="7743969" y="426213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1A21B561-6CC5-4F29-9E34-644CC16CF189}"/>
              </a:ext>
            </a:extLst>
          </p:cNvPr>
          <p:cNvSpPr/>
          <p:nvPr/>
        </p:nvSpPr>
        <p:spPr>
          <a:xfrm rot="1782986">
            <a:off x="7743969" y="4975835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ACB160BB-5C43-437B-A56D-9358A65C17FB}"/>
              </a:ext>
            </a:extLst>
          </p:cNvPr>
          <p:cNvSpPr/>
          <p:nvPr/>
        </p:nvSpPr>
        <p:spPr>
          <a:xfrm rot="1782986">
            <a:off x="7743969" y="5689540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54" y="3198461"/>
            <a:ext cx="4015311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الأجندة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0611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/>
              <a:t>الافتتاح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781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أهداف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8085E-71F8-7541-47E7-5FC524F095C7}"/>
              </a:ext>
            </a:extLst>
          </p:cNvPr>
          <p:cNvSpPr txBox="1"/>
          <p:nvPr/>
        </p:nvSpPr>
        <p:spPr>
          <a:xfrm>
            <a:off x="1270920" y="3781092"/>
            <a:ext cx="294465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تذكر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الاعتبارات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الرئيسية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المتعلقة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بجودة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البرنامج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B3FE6-2A09-9FE0-B5C5-1681EB9090E9}"/>
              </a:ext>
            </a:extLst>
          </p:cNvPr>
          <p:cNvSpPr txBox="1"/>
          <p:nvPr/>
        </p:nvSpPr>
        <p:spPr>
          <a:xfrm>
            <a:off x="4724541" y="3781092"/>
            <a:ext cx="2944652" cy="96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شرح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كيفية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إدخال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البيانات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نماذج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ملاحظات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باستخدام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54A18-A168-F93D-F055-7A18C7D7B963}"/>
              </a:ext>
            </a:extLst>
          </p:cNvPr>
          <p:cNvSpPr txBox="1"/>
          <p:nvPr/>
        </p:nvSpPr>
        <p:spPr>
          <a:xfrm>
            <a:off x="8178162" y="3781092"/>
            <a:ext cx="294465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ارح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كيفية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تفسير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وتحليل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مؤشرات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الأداء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الرئيسية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باستخدام</a:t>
            </a: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578F2-F0D2-A5D8-7484-AECE4515BE4C}"/>
              </a:ext>
            </a:extLst>
          </p:cNvPr>
          <p:cNvGrpSpPr/>
          <p:nvPr/>
        </p:nvGrpSpPr>
        <p:grpSpPr>
          <a:xfrm>
            <a:off x="2259394" y="2147405"/>
            <a:ext cx="878574" cy="929504"/>
            <a:chOff x="243840" y="1676400"/>
            <a:chExt cx="701040" cy="7416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6F439-51A0-5D6E-51B2-9D5D95360A5A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79C8F1-2237-CB00-DB6E-A4B986004917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5D487F-6BCE-508B-86AB-A94D31697427}"/>
              </a:ext>
            </a:extLst>
          </p:cNvPr>
          <p:cNvGrpSpPr/>
          <p:nvPr/>
        </p:nvGrpSpPr>
        <p:grpSpPr>
          <a:xfrm>
            <a:off x="5539608" y="2147405"/>
            <a:ext cx="878574" cy="929504"/>
            <a:chOff x="243840" y="1676400"/>
            <a:chExt cx="701040" cy="7416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9672BF-C1F6-19ED-9F59-E439B2E9AFA9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959B88-6DC4-DBAF-D466-F9CA29872661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BCBF92-CAF2-9D12-BAAA-8672F6FA8706}"/>
              </a:ext>
            </a:extLst>
          </p:cNvPr>
          <p:cNvGrpSpPr/>
          <p:nvPr/>
        </p:nvGrpSpPr>
        <p:grpSpPr>
          <a:xfrm>
            <a:off x="8819822" y="2147405"/>
            <a:ext cx="878574" cy="929504"/>
            <a:chOff x="243840" y="1676400"/>
            <a:chExt cx="701040" cy="7416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D88D96-1B62-8D6B-D58C-BA7B218DEB84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185551-A631-F9F4-A16F-A0DDA05402FB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7571981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 وجودة البرنامج</a:t>
            </a:r>
            <a:endParaRPr lang="en-US" sz="4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0358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المراقبة و التقييم في إدارة الحالة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472FC1F-08E6-4110-C55B-37382F2E8551}"/>
              </a:ext>
            </a:extLst>
          </p:cNvPr>
          <p:cNvSpPr/>
          <p:nvPr/>
        </p:nvSpPr>
        <p:spPr>
          <a:xfrm>
            <a:off x="2254441" y="2053167"/>
            <a:ext cx="3375378" cy="2751666"/>
          </a:xfrm>
          <a:prstGeom prst="wedgeRoundRectCallout">
            <a:avLst>
              <a:gd name="adj1" fmla="val -9127"/>
              <a:gd name="adj2" fmla="val 695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المهم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مراقبة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وتقييم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عمل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لدينا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6E7DBCE-E1A2-CEC6-34C0-EA6D14945FD5}"/>
              </a:ext>
            </a:extLst>
          </p:cNvPr>
          <p:cNvSpPr/>
          <p:nvPr/>
        </p:nvSpPr>
        <p:spPr>
          <a:xfrm>
            <a:off x="6598618" y="2053167"/>
            <a:ext cx="3375378" cy="2751666"/>
          </a:xfrm>
          <a:prstGeom prst="wedgeRoundRectCallout">
            <a:avLst>
              <a:gd name="adj1" fmla="val 237"/>
              <a:gd name="adj2" fmla="val 676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الأدوات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تستخدمها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حاليًا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لمراقبة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وتقييم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401975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حول إدارة الحالة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418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استخدام نظام إدارة المعلومات لحماية الطفل+ ل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قياس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جودة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برنامج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1E6F20-3071-7499-959D-8D9005D665B1}"/>
              </a:ext>
            </a:extLst>
          </p:cNvPr>
          <p:cNvGrpSpPr/>
          <p:nvPr/>
        </p:nvGrpSpPr>
        <p:grpSpPr>
          <a:xfrm>
            <a:off x="2824861" y="1486929"/>
            <a:ext cx="1822985" cy="1749561"/>
            <a:chOff x="1744894" y="2192954"/>
            <a:chExt cx="2564275" cy="24609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B6390E-9315-BC4C-DCB7-ADCD0240FFCB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C7BF4D3A-4F93-C1EC-1194-072B904D8085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D85A607A-47FE-1024-4DE1-5795571EC454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825E8965-DDAC-09E8-F72A-0D8583545EEC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C3AE7D-1DE9-7D3D-668A-244ACE1AE414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6" name="Round Same Side Corner Rectangle 46">
                <a:extLst>
                  <a:ext uri="{FF2B5EF4-FFF2-40B4-BE49-F238E27FC236}">
                    <a16:creationId xmlns:a16="http://schemas.microsoft.com/office/drawing/2014/main" id="{DF9D8ECB-7A10-DB82-27D0-AB99AAD111BF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B4F8D56-C207-DB1D-22E1-86BEFD2536CF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509C95-80B6-6AF7-5594-CB7D63867FC1}"/>
              </a:ext>
            </a:extLst>
          </p:cNvPr>
          <p:cNvSpPr txBox="1"/>
          <p:nvPr/>
        </p:nvSpPr>
        <p:spPr>
          <a:xfrm>
            <a:off x="2387168" y="4272055"/>
            <a:ext cx="3001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spc="3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ملاحظات إدارة الحالة للطفل و مقدم الرعاية</a:t>
            </a:r>
            <a:endParaRPr lang="en-CA" sz="2000" b="1" spc="3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3D147-56CD-98F8-8578-F75020C0A992}"/>
              </a:ext>
            </a:extLst>
          </p:cNvPr>
          <p:cNvSpPr txBox="1"/>
          <p:nvPr/>
        </p:nvSpPr>
        <p:spPr>
          <a:xfrm>
            <a:off x="6810142" y="4272055"/>
            <a:ext cx="249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مؤشرات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الأداء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الرئيسية</a:t>
            </a:r>
            <a:endParaRPr lang="en-CA" sz="2400" b="1" spc="3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Statistics with solid fill">
            <a:extLst>
              <a:ext uri="{FF2B5EF4-FFF2-40B4-BE49-F238E27FC236}">
                <a16:creationId xmlns:a16="http://schemas.microsoft.com/office/drawing/2014/main" id="{06F7B79C-A859-0935-AA57-9825FB0AB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6331" y="1757259"/>
            <a:ext cx="2146979" cy="21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2663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86" y="3099692"/>
            <a:ext cx="4126134" cy="562168"/>
          </a:xfrm>
        </p:spPr>
        <p:txBody>
          <a:bodyPr/>
          <a:lstStyle/>
          <a:p>
            <a:pPr algn="r"/>
            <a:r>
              <a:rPr lang="ar-SA" sz="4800" b="1" spc="300" dirty="0">
                <a:latin typeface="Calibri" panose="020F0502020204030204" pitchFamily="34" charset="0"/>
                <a:cs typeface="Calibri" panose="020F0502020204030204" pitchFamily="34" charset="0"/>
              </a:rPr>
              <a:t>نموذج ملاحظات إدارة الحالة للطفل و مقدم الرعاية</a:t>
            </a:r>
            <a:endParaRPr lang="en-CA" sz="4800" b="1" spc="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7520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لماذا نطلب الملاحظات/التعليقات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798;p37">
            <a:extLst>
              <a:ext uri="{FF2B5EF4-FFF2-40B4-BE49-F238E27FC236}">
                <a16:creationId xmlns:a16="http://schemas.microsoft.com/office/drawing/2014/main" id="{D3F14FBC-EE38-67C8-A430-EFA9694A0772}"/>
              </a:ext>
            </a:extLst>
          </p:cNvPr>
          <p:cNvSpPr txBox="1"/>
          <p:nvPr/>
        </p:nvSpPr>
        <p:spPr>
          <a:xfrm>
            <a:off x="1504166" y="3863564"/>
            <a:ext cx="2458539" cy="10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لمعرفة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ما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يعمل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بشكل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جيد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6" name="Google Shape;798;p37">
            <a:extLst>
              <a:ext uri="{FF2B5EF4-FFF2-40B4-BE49-F238E27FC236}">
                <a16:creationId xmlns:a16="http://schemas.microsoft.com/office/drawing/2014/main" id="{8C74B0B9-8D39-4122-0E6F-08355E302934}"/>
              </a:ext>
            </a:extLst>
          </p:cNvPr>
          <p:cNvSpPr txBox="1"/>
          <p:nvPr/>
        </p:nvSpPr>
        <p:spPr>
          <a:xfrm>
            <a:off x="4884218" y="3863564"/>
            <a:ext cx="2458539" cy="10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لمعرفة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ما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هي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التحديات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7" name="Google Shape;798;p37">
            <a:extLst>
              <a:ext uri="{FF2B5EF4-FFF2-40B4-BE49-F238E27FC236}">
                <a16:creationId xmlns:a16="http://schemas.microsoft.com/office/drawing/2014/main" id="{BDA08068-1462-DA05-8903-3A7BA1BD4FF6}"/>
              </a:ext>
            </a:extLst>
          </p:cNvPr>
          <p:cNvSpPr txBox="1"/>
          <p:nvPr/>
        </p:nvSpPr>
        <p:spPr>
          <a:xfrm>
            <a:off x="8264271" y="3863564"/>
            <a:ext cx="2458539" cy="143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لمعرفة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ما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يمكننا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تحسينه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حيث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تقديم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الخدمة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DDF19D8-748D-1F9A-86A3-78C603184BC7}"/>
              </a:ext>
            </a:extLst>
          </p:cNvPr>
          <p:cNvSpPr/>
          <p:nvPr/>
        </p:nvSpPr>
        <p:spPr>
          <a:xfrm rot="18900000">
            <a:off x="9256773" y="2773235"/>
            <a:ext cx="630274" cy="28689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Graphic 21" descr="Thumbs up sign with solid fill">
            <a:extLst>
              <a:ext uri="{FF2B5EF4-FFF2-40B4-BE49-F238E27FC236}">
                <a16:creationId xmlns:a16="http://schemas.microsoft.com/office/drawing/2014/main" id="{9B8605B7-254E-1C9F-97ED-E071B51D8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705" y="1879305"/>
            <a:ext cx="1660008" cy="1660008"/>
          </a:xfrm>
          <a:prstGeom prst="rect">
            <a:avLst/>
          </a:prstGeom>
        </p:spPr>
      </p:pic>
      <p:pic>
        <p:nvPicPr>
          <p:cNvPr id="24" name="Graphic 23" descr="Thumbs Down with solid fill">
            <a:extLst>
              <a:ext uri="{FF2B5EF4-FFF2-40B4-BE49-F238E27FC236}">
                <a16:creationId xmlns:a16="http://schemas.microsoft.com/office/drawing/2014/main" id="{DDE4A7FD-7496-4F32-5048-F3821B3B7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4573" y="1989258"/>
            <a:ext cx="1550055" cy="1550055"/>
          </a:xfrm>
          <a:prstGeom prst="rect">
            <a:avLst/>
          </a:prstGeom>
        </p:spPr>
      </p:pic>
      <p:pic>
        <p:nvPicPr>
          <p:cNvPr id="25" name="Graphic 24" descr="Thumbs up sign with solid fill">
            <a:extLst>
              <a:ext uri="{FF2B5EF4-FFF2-40B4-BE49-F238E27FC236}">
                <a16:creationId xmlns:a16="http://schemas.microsoft.com/office/drawing/2014/main" id="{CB3C3363-2D4D-EF74-71DD-21DE91D5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7809" y="1810801"/>
            <a:ext cx="868968" cy="868968"/>
          </a:xfrm>
          <a:prstGeom prst="rect">
            <a:avLst/>
          </a:prstGeom>
        </p:spPr>
      </p:pic>
      <p:pic>
        <p:nvPicPr>
          <p:cNvPr id="26" name="Graphic 25" descr="Thumbs Down with solid fill">
            <a:extLst>
              <a:ext uri="{FF2B5EF4-FFF2-40B4-BE49-F238E27FC236}">
                <a16:creationId xmlns:a16="http://schemas.microsoft.com/office/drawing/2014/main" id="{F4196F0C-6784-7FA0-7E67-CEA0307D0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2488" y="2916685"/>
            <a:ext cx="868968" cy="8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19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كيف نقوم بتفسير النتائج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98;p37">
            <a:extLst>
              <a:ext uri="{FF2B5EF4-FFF2-40B4-BE49-F238E27FC236}">
                <a16:creationId xmlns:a16="http://schemas.microsoft.com/office/drawing/2014/main" id="{FA05B7DA-7AD2-C052-690B-CC7073ECDEE0}"/>
              </a:ext>
            </a:extLst>
          </p:cNvPr>
          <p:cNvSpPr txBox="1"/>
          <p:nvPr/>
        </p:nvSpPr>
        <p:spPr>
          <a:xfrm>
            <a:off x="2976470" y="2279504"/>
            <a:ext cx="3633891" cy="347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ar-SA" sz="2000" b="1" spc="300" dirty="0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مستوى الإشراف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تحديد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الثغرات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التحديات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الظرفية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احتياجات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التدريب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</a:t>
            </a: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وجيه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أداء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الموظفين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Google Shape;798;p37">
            <a:extLst>
              <a:ext uri="{FF2B5EF4-FFF2-40B4-BE49-F238E27FC236}">
                <a16:creationId xmlns:a16="http://schemas.microsoft.com/office/drawing/2014/main" id="{B7132268-DC34-AFA5-D48F-E2F41F0FF776}"/>
              </a:ext>
            </a:extLst>
          </p:cNvPr>
          <p:cNvSpPr txBox="1"/>
          <p:nvPr/>
        </p:nvSpPr>
        <p:spPr>
          <a:xfrm>
            <a:off x="8421228" y="2279504"/>
            <a:ext cx="2851811" cy="105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ar-SA" sz="2000" b="1" spc="300" dirty="0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المستوى التنظيمي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تحديد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مجالات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التحسين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809C29-2E6F-2FA8-E31B-CFDAC8D62D1C}"/>
              </a:ext>
            </a:extLst>
          </p:cNvPr>
          <p:cNvGrpSpPr/>
          <p:nvPr/>
        </p:nvGrpSpPr>
        <p:grpSpPr>
          <a:xfrm>
            <a:off x="1599470" y="2282063"/>
            <a:ext cx="528457" cy="1000809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38" name="Round Same Side Corner Rectangle 3">
              <a:extLst>
                <a:ext uri="{FF2B5EF4-FFF2-40B4-BE49-F238E27FC236}">
                  <a16:creationId xmlns:a16="http://schemas.microsoft.com/office/drawing/2014/main" id="{30539938-6EE5-5C17-4C83-EA92996FD29A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E5BB16-D1C1-58A8-03BA-D361B34EAD99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0359F1F-92BC-BCC1-64AC-5FCBEB75EFD2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44" name="Round Same Side Corner Rectangle 25">
                <a:extLst>
                  <a:ext uri="{FF2B5EF4-FFF2-40B4-BE49-F238E27FC236}">
                    <a16:creationId xmlns:a16="http://schemas.microsoft.com/office/drawing/2014/main" id="{B6C26820-19E3-CF76-0908-332C0BD90D44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3C4D0FA-6C43-41DE-B3F3-C3A726D41A6B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6924DBE-54C1-CA00-52BD-991A4ECBC74A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42" name="Round Same Side Corner Rectangle 25">
                <a:extLst>
                  <a:ext uri="{FF2B5EF4-FFF2-40B4-BE49-F238E27FC236}">
                    <a16:creationId xmlns:a16="http://schemas.microsoft.com/office/drawing/2014/main" id="{B49811B1-5A97-4C7D-239F-F90C9C460BCD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8CC9523-E813-263C-1884-6BABCC55626B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47" name="Graphic 46" descr="Building with solid fill">
            <a:extLst>
              <a:ext uri="{FF2B5EF4-FFF2-40B4-BE49-F238E27FC236}">
                <a16:creationId xmlns:a16="http://schemas.microsoft.com/office/drawing/2014/main" id="{671C362F-6ECB-BDA8-05CB-F20C9585A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1827" y="2225866"/>
            <a:ext cx="1057005" cy="10570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4F8C41-2742-67B4-3DD2-701ABAF931C8}"/>
              </a:ext>
            </a:extLst>
          </p:cNvPr>
          <p:cNvGrpSpPr/>
          <p:nvPr/>
        </p:nvGrpSpPr>
        <p:grpSpPr>
          <a:xfrm>
            <a:off x="1015738" y="3071498"/>
            <a:ext cx="528457" cy="1000809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10" name="Round Same Side Corner Rectangle 3">
              <a:extLst>
                <a:ext uri="{FF2B5EF4-FFF2-40B4-BE49-F238E27FC236}">
                  <a16:creationId xmlns:a16="http://schemas.microsoft.com/office/drawing/2014/main" id="{0D2AAE33-22F9-EE7A-9201-6AFC1421FA0E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F0C4D9-343D-7976-0556-6AA1E79C9B63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57FD45-9B59-CE8A-6C76-66B6708AD0C0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7" name="Round Same Side Corner Rectangle 25">
                <a:extLst>
                  <a:ext uri="{FF2B5EF4-FFF2-40B4-BE49-F238E27FC236}">
                    <a16:creationId xmlns:a16="http://schemas.microsoft.com/office/drawing/2014/main" id="{C79ADB03-452B-1957-2AFE-329BBFE07B42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B148B88-AA2B-2E7C-E719-7431FCCE90A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15DB4EA-6353-5837-7016-8D4C76E56DBB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5" name="Round Same Side Corner Rectangle 25">
                <a:extLst>
                  <a:ext uri="{FF2B5EF4-FFF2-40B4-BE49-F238E27FC236}">
                    <a16:creationId xmlns:a16="http://schemas.microsoft.com/office/drawing/2014/main" id="{8FDE1D55-C37A-32E0-A50E-77FC7755E6A3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4E0D05D-BFD9-B2E4-C718-09265E401566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7FCC1C-B7CC-AFE3-AF69-F1A4F59E0CA3}"/>
              </a:ext>
            </a:extLst>
          </p:cNvPr>
          <p:cNvGrpSpPr/>
          <p:nvPr/>
        </p:nvGrpSpPr>
        <p:grpSpPr>
          <a:xfrm>
            <a:off x="1541804" y="3071498"/>
            <a:ext cx="528457" cy="1000809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20" name="Round Same Side Corner Rectangle 3">
              <a:extLst>
                <a:ext uri="{FF2B5EF4-FFF2-40B4-BE49-F238E27FC236}">
                  <a16:creationId xmlns:a16="http://schemas.microsoft.com/office/drawing/2014/main" id="{4B2FF7D9-1D80-D33A-EA21-23723E50DA12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B332981-E53C-12DB-8F40-240ED31A4672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C0424E-73B3-E1B8-A502-2430A05826A5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6" name="Round Same Side Corner Rectangle 25">
                <a:extLst>
                  <a:ext uri="{FF2B5EF4-FFF2-40B4-BE49-F238E27FC236}">
                    <a16:creationId xmlns:a16="http://schemas.microsoft.com/office/drawing/2014/main" id="{F427AF2D-4B2C-0176-3CA7-D49CBFCDE02C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B1C77CC-2ED2-D487-2885-63D20A0941B6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038AF9-ED4A-66AD-23EA-6192B76EA125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4" name="Round Same Side Corner Rectangle 25">
                <a:extLst>
                  <a:ext uri="{FF2B5EF4-FFF2-40B4-BE49-F238E27FC236}">
                    <a16:creationId xmlns:a16="http://schemas.microsoft.com/office/drawing/2014/main" id="{10E415D0-4E00-FD38-2AF4-2187698EF808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732655B-12E7-A3E4-1094-C96EECA1D47E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C94DA9-9A6A-CDB0-91BC-21059C26A3DD}"/>
              </a:ext>
            </a:extLst>
          </p:cNvPr>
          <p:cNvGrpSpPr/>
          <p:nvPr/>
        </p:nvGrpSpPr>
        <p:grpSpPr>
          <a:xfrm>
            <a:off x="2018358" y="3071498"/>
            <a:ext cx="528457" cy="1000809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29" name="Round Same Side Corner Rectangle 3">
              <a:extLst>
                <a:ext uri="{FF2B5EF4-FFF2-40B4-BE49-F238E27FC236}">
                  <a16:creationId xmlns:a16="http://schemas.microsoft.com/office/drawing/2014/main" id="{D83644ED-1A47-C3FF-0781-4B8467D5BA94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4D2ACF-25D8-4B62-E278-5690CBC39F81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F1A720-0476-02E1-9F3C-94C05774CA80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35" name="Round Same Side Corner Rectangle 25">
                <a:extLst>
                  <a:ext uri="{FF2B5EF4-FFF2-40B4-BE49-F238E27FC236}">
                    <a16:creationId xmlns:a16="http://schemas.microsoft.com/office/drawing/2014/main" id="{08916DAF-8567-2159-6EE6-59017055D9F1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884ACF6-379B-277B-0A2F-2FC1A708E5FD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7AE83B3-3611-1A61-42CA-38B33130AFD5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33" name="Round Same Side Corner Rectangle 25">
                <a:extLst>
                  <a:ext uri="{FF2B5EF4-FFF2-40B4-BE49-F238E27FC236}">
                    <a16:creationId xmlns:a16="http://schemas.microsoft.com/office/drawing/2014/main" id="{9D9BCA81-509A-AC75-BF2B-D6A36CFDF39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BE4BBD-7CDE-D28D-BE27-10517DD6887B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67782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Vlog with solid fill">
            <a:hlinkClick r:id="rId3"/>
            <a:extLst>
              <a:ext uri="{FF2B5EF4-FFF2-40B4-BE49-F238E27FC236}">
                <a16:creationId xmlns:a16="http://schemas.microsoft.com/office/drawing/2014/main" id="{8369B96E-A699-936B-53FD-8A76B4706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652" y="1708428"/>
            <a:ext cx="3952227" cy="3952227"/>
          </a:xfrm>
          <a:prstGeom prst="rect">
            <a:avLst/>
          </a:prstGeom>
        </p:spPr>
      </p:pic>
      <p:sp>
        <p:nvSpPr>
          <p:cNvPr id="7" name="Google Shape;798;p37">
            <a:extLst>
              <a:ext uri="{FF2B5EF4-FFF2-40B4-BE49-F238E27FC236}">
                <a16:creationId xmlns:a16="http://schemas.microsoft.com/office/drawing/2014/main" id="{EA3C5FB8-EE57-DB5C-9017-AB848A5ADB85}"/>
              </a:ext>
            </a:extLst>
          </p:cNvPr>
          <p:cNvSpPr txBox="1"/>
          <p:nvPr/>
        </p:nvSpPr>
        <p:spPr>
          <a:xfrm>
            <a:off x="6197420" y="3153630"/>
            <a:ext cx="4136752" cy="11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ملاحظات الطفل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ملاحظات مقدم الرعاية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559981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الاعتبارات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الرئيسية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613721-2EAD-E863-843E-B9BD4EBC8FF4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53FB25-A100-A6ED-44A9-A42BC62EB80C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BA8E83C9-BAD7-8A5E-5EDD-6937D6C5A43A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1C6C91AB-C613-2747-F31C-971AD104823A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B4CA2ADB-51DE-E510-D0E4-C8CC29750D9D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46DE8B-ABBF-B459-5332-4A5A7BC8658D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7" name="Round Same Side Corner Rectangle 46">
                <a:extLst>
                  <a:ext uri="{FF2B5EF4-FFF2-40B4-BE49-F238E27FC236}">
                    <a16:creationId xmlns:a16="http://schemas.microsoft.com/office/drawing/2014/main" id="{2B405860-E7E8-F56A-866A-3B36A684D4C1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72F9B8C-FE8B-B4A0-24DF-A1B6EE3FC34E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7B5141-93F2-6289-BDEE-7BC6D2D8A359}"/>
              </a:ext>
            </a:extLst>
          </p:cNvPr>
          <p:cNvSpPr txBox="1"/>
          <p:nvPr/>
        </p:nvSpPr>
        <p:spPr>
          <a:xfrm>
            <a:off x="738455" y="4272055"/>
            <a:ext cx="24970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b="1" dirty="0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ملاحظات الطفل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39B66F-11EF-F877-A52E-A06C7C6E0F06}"/>
              </a:ext>
            </a:extLst>
          </p:cNvPr>
          <p:cNvSpPr txBox="1"/>
          <p:nvPr/>
        </p:nvSpPr>
        <p:spPr>
          <a:xfrm>
            <a:off x="4023803" y="2136450"/>
            <a:ext cx="3300633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لماذا</a:t>
            </a: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الملاحظات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مستوى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الرضا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فيما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يتعلق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بجودة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المقدمة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وتحديد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مجالات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التحسين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00A1F-83D1-D793-F54B-D63211EDCD74}"/>
              </a:ext>
            </a:extLst>
          </p:cNvPr>
          <p:cNvSpPr txBox="1"/>
          <p:nvPr/>
        </p:nvSpPr>
        <p:spPr>
          <a:xfrm>
            <a:off x="7934036" y="2136450"/>
            <a:ext cx="3233181" cy="369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متى</a:t>
            </a: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يجب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إكمال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هذا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النموذج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نهاية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عملية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٦أ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شهر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(في أقصر فترة ممكنة)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مَن</a:t>
            </a: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يقوم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بجمع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هذه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بطريقة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صديقة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للطفل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32CB3-1C9F-19DE-03CF-C27896D0CACF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E01E3A91-69F0-BEAE-722C-404AC95F95D8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DFEB0C-1914-6AEE-EF64-08965C6BA01D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35DC6B-488F-D2C1-83FC-A54B8210165B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٤٧</a:t>
                </a:r>
                <a:endParaRPr lang="en-C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F2B69E1-07A8-A13D-D493-AE714CF78D23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65A3FD-A8A3-7A38-9B1C-72801DFD814A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33E16355-E9E3-5E66-19C7-9C600BFAE9C2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67C4A2-596A-709D-1418-2C1EA0E2809B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37072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الاعتبارات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الرئيسية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F4065F-8F46-2908-1B1E-ACF2BF6F0362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69D005-E645-4162-4BBE-613510B8128A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06DEC68A-6C3E-5531-B099-CD2C332E97E4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FC07283B-8036-B84F-6221-69FF7AF2028C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F64544BE-7E05-D84E-D75D-50DC099D314B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D5CDE17-5A9C-6030-2287-C8C056C225FD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7" name="Round Same Side Corner Rectangle 46">
                <a:extLst>
                  <a:ext uri="{FF2B5EF4-FFF2-40B4-BE49-F238E27FC236}">
                    <a16:creationId xmlns:a16="http://schemas.microsoft.com/office/drawing/2014/main" id="{BF79A1A2-1F81-29B9-F9F3-24903E998E23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297889B-C462-92CF-5C8B-D20FE3F6A753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89561F-01BA-539A-CE49-62F110563ADA}"/>
              </a:ext>
            </a:extLst>
          </p:cNvPr>
          <p:cNvSpPr txBox="1"/>
          <p:nvPr/>
        </p:nvSpPr>
        <p:spPr>
          <a:xfrm>
            <a:off x="738455" y="4272055"/>
            <a:ext cx="249705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1800" b="1" dirty="0">
                <a:solidFill>
                  <a:schemeClr val="accent4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ملاحظات مقدم الرعاية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839606-911B-3104-4A3C-AB68A5ABB0D8}"/>
              </a:ext>
            </a:extLst>
          </p:cNvPr>
          <p:cNvSpPr txBox="1"/>
          <p:nvPr/>
        </p:nvSpPr>
        <p:spPr>
          <a:xfrm>
            <a:off x="4023803" y="2136450"/>
            <a:ext cx="3300633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لماذا</a:t>
            </a: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الملاحظات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مستوى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الرضا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فيما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يتعلق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بجودة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المقدمة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وتحديد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مجالات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التحسين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697D9-9DB0-054B-5EA2-13FC6A552E30}"/>
              </a:ext>
            </a:extLst>
          </p:cNvPr>
          <p:cNvSpPr txBox="1"/>
          <p:nvPr/>
        </p:nvSpPr>
        <p:spPr>
          <a:xfrm>
            <a:off x="7934036" y="2136450"/>
            <a:ext cx="3233181" cy="303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متى</a:t>
            </a: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يجب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إكمال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هذا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النموذج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نهاية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عملية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٦أ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شهر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(في أقصر فترة ممكنة)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مَن</a:t>
            </a: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 خلال مقابلة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6AAF87-CA39-FD74-8419-D1690E745FFD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97D731EC-AED6-72F2-37BE-E92C9F2CB64C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8A93A8-01D4-8B7F-EB1E-91F145B05798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AA31DA-180D-03B4-02F9-4CAEAD557A61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٥١</a:t>
                </a:r>
                <a:endParaRPr lang="en-C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8DDF1F-E0DC-DBF7-703A-E1132735EA96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D92DCF-88F7-750E-48EA-9F5308E15B4D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7CB3C4C5-7030-3527-DAC5-6706E5C8EBC9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1B4F9AF-A520-FC02-32DA-9374E2CB0EDF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53608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دورك!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CFCF87-7E74-8BAD-E22B-F6AE170FCEC8}"/>
              </a:ext>
            </a:extLst>
          </p:cNvPr>
          <p:cNvGrpSpPr/>
          <p:nvPr/>
        </p:nvGrpSpPr>
        <p:grpSpPr>
          <a:xfrm>
            <a:off x="1615598" y="2206761"/>
            <a:ext cx="1355545" cy="2567174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16" name="Round Same Side Corner Rectangle 3">
              <a:extLst>
                <a:ext uri="{FF2B5EF4-FFF2-40B4-BE49-F238E27FC236}">
                  <a16:creationId xmlns:a16="http://schemas.microsoft.com/office/drawing/2014/main" id="{6089C677-7ECD-4A26-6B71-E6BE9049614C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DC3CFB-16A6-7690-1E41-E4FF8ADA94B0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471E07-0275-C700-73C5-30C4B1A60F51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2" name="Round Same Side Corner Rectangle 25">
                <a:extLst>
                  <a:ext uri="{FF2B5EF4-FFF2-40B4-BE49-F238E27FC236}">
                    <a16:creationId xmlns:a16="http://schemas.microsoft.com/office/drawing/2014/main" id="{20AB9696-3E35-2136-EF6D-7D036627585D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1692C52-3AAC-C488-58B4-3B728FBF55B9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450906-1F31-E339-744E-F5CABCD78F88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0" name="Round Same Side Corner Rectangle 25">
                <a:extLst>
                  <a:ext uri="{FF2B5EF4-FFF2-40B4-BE49-F238E27FC236}">
                    <a16:creationId xmlns:a16="http://schemas.microsoft.com/office/drawing/2014/main" id="{F9EA4F9F-C484-5970-2AE8-C4B05741A958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842A8F9-FC4D-E456-C3A1-F037B1492AD6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84EA2E-666B-760B-8D73-7C75C8E805EA}"/>
              </a:ext>
            </a:extLst>
          </p:cNvPr>
          <p:cNvSpPr txBox="1"/>
          <p:nvPr/>
        </p:nvSpPr>
        <p:spPr>
          <a:xfrm>
            <a:off x="3048000" y="2500316"/>
            <a:ext cx="6096000" cy="244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sz="24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sz="2400" b="1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مشرف</a:t>
            </a: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ملء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استمارات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ملاحظات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في نظام إدارة المعلومات لحماية الطفل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(يمكنك صنع الملاحظات)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نظر</a:t>
            </a: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sz="2400" dirty="0" err="1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تقرير</a:t>
            </a:r>
            <a:r>
              <a:rPr lang="en-US" sz="24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X </a:t>
            </a:r>
            <a:r>
              <a:rPr lang="en-US" sz="2400" dirty="0" err="1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en-US" sz="24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X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 ب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التصدير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بتنسيق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csv.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png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إنشاء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</a:t>
            </a: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حميل </a:t>
            </a:r>
            <a:r>
              <a:rPr lang="ar-SA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</a:t>
            </a:r>
            <a:r>
              <a:rPr lang="en-US" sz="2400" dirty="0" err="1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تقرير</a:t>
            </a:r>
            <a:r>
              <a:rPr lang="en-US" sz="24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95001943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مؤشرات الأداء الرئيسية لإدارة الحالة و نظام إدارة المعلومات لحماية الطفل+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4888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 err="1"/>
              <a:t>مقدمة</a:t>
            </a:r>
            <a:r>
              <a:rPr lang="ar-SA" dirty="0"/>
              <a:t> عن </a:t>
            </a:r>
            <a:r>
              <a:rPr lang="en-GB" dirty="0" err="1"/>
              <a:t>مؤشرات</a:t>
            </a:r>
            <a:r>
              <a:rPr lang="en-GB" dirty="0"/>
              <a:t> </a:t>
            </a:r>
            <a:r>
              <a:rPr lang="en-GB" dirty="0" err="1"/>
              <a:t>الأداء</a:t>
            </a:r>
            <a:r>
              <a:rPr lang="en-GB" dirty="0"/>
              <a:t> </a:t>
            </a:r>
            <a:r>
              <a:rPr lang="en-GB" dirty="0" err="1"/>
              <a:t>الرئيسية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407;p97">
            <a:extLst>
              <a:ext uri="{FF2B5EF4-FFF2-40B4-BE49-F238E27FC236}">
                <a16:creationId xmlns:a16="http://schemas.microsoft.com/office/drawing/2014/main" id="{FC29E8E3-CF59-AD7E-FCE9-F4A28F2AFC99}"/>
              </a:ext>
            </a:extLst>
          </p:cNvPr>
          <p:cNvSpPr txBox="1"/>
          <p:nvPr/>
        </p:nvSpPr>
        <p:spPr>
          <a:xfrm>
            <a:off x="6087034" y="2131744"/>
            <a:ext cx="500188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مؤشرات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الأداء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الرئيسية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هي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مؤشرات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استخدامها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لقياس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التقدم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مقابل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الأهداف</a:t>
            </a:r>
            <a:r>
              <a:rPr lang="en-US" sz="24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  <a:r>
              <a:rPr lang="en-US" sz="2400" b="1" i="0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en-US"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ومع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ذلك</a:t>
            </a: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،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فإنها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تعمل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عندما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تصبح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الهدف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أو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غرض</a:t>
            </a:r>
            <a:endParaRPr lang="en-US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تعطيك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فكرة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عن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كيفية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تقدمك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نحو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الهدف</a:t>
            </a:r>
            <a:endParaRPr lang="en-US" sz="2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Graphic 2" descr="Ruler with solid fill">
            <a:extLst>
              <a:ext uri="{FF2B5EF4-FFF2-40B4-BE49-F238E27FC236}">
                <a16:creationId xmlns:a16="http://schemas.microsoft.com/office/drawing/2014/main" id="{026DCC0D-7529-798C-A9C5-EE5A99919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0761">
            <a:off x="1062125" y="1825853"/>
            <a:ext cx="4028058" cy="40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899E-A948-25CD-562D-C9B100C0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مبادئ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954E2-233F-82C1-6D6A-A405BD7151A1}"/>
              </a:ext>
            </a:extLst>
          </p:cNvPr>
          <p:cNvSpPr txBox="1"/>
          <p:nvPr/>
        </p:nvSpPr>
        <p:spPr>
          <a:xfrm>
            <a:off x="6458993" y="2236570"/>
            <a:ext cx="4382854" cy="2838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lnSpc>
                <a:spcPct val="107000"/>
              </a:lnSpc>
            </a:pPr>
            <a:r>
              <a:rPr lang="ar-S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ربط اسم المبدأ مع التعريف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ar-SA" sz="2400">
                <a:latin typeface="Calibri" panose="020F0502020204030204" pitchFamily="34" charset="0"/>
                <a:cs typeface="Calibri" panose="020F0502020204030204" pitchFamily="34" charset="0"/>
              </a:rPr>
              <a:t>التفكير في سبب أهمية هذه المبادئ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i="1">
                <a:latin typeface="Arial"/>
                <a:cs typeface="Arial"/>
              </a:rPr>
              <a:t>         </a:t>
            </a:r>
            <a:endParaRPr lang="ar-SA" sz="2400" i="1">
              <a:latin typeface="Arial"/>
              <a:cs typeface="Arial"/>
            </a:endParaRPr>
          </a:p>
          <a:p>
            <a:pPr>
              <a:lnSpc>
                <a:spcPct val="107000"/>
              </a:lnSpc>
            </a:pPr>
            <a:endParaRPr lang="ar-SA" sz="2400" i="1">
              <a:latin typeface="Arial"/>
              <a:cs typeface="Arial"/>
            </a:endParaRPr>
          </a:p>
          <a:p>
            <a:pPr algn="r">
              <a:lnSpc>
                <a:spcPct val="107000"/>
              </a:lnSpc>
            </a:pP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i="1">
                <a:latin typeface="Calibri" panose="020F0502020204030204" pitchFamily="34" charset="0"/>
                <a:cs typeface="Calibri" panose="020F0502020204030204" pitchFamily="34" charset="0"/>
              </a:rPr>
              <a:t>١٠ دقائق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16C6BE-A74F-736F-9BF7-A3EEE6895DC8}"/>
              </a:ext>
            </a:extLst>
          </p:cNvPr>
          <p:cNvGrpSpPr/>
          <p:nvPr/>
        </p:nvGrpSpPr>
        <p:grpSpPr>
          <a:xfrm>
            <a:off x="6612135" y="4527346"/>
            <a:ext cx="547886" cy="547886"/>
            <a:chOff x="6784825" y="4717805"/>
            <a:chExt cx="1170980" cy="11709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A83AAC-77E3-DDFC-3ABE-AC224BF7A4B1}"/>
                </a:ext>
              </a:extLst>
            </p:cNvPr>
            <p:cNvSpPr/>
            <p:nvPr/>
          </p:nvSpPr>
          <p:spPr>
            <a:xfrm>
              <a:off x="6784825" y="4717805"/>
              <a:ext cx="1170980" cy="1170980"/>
            </a:xfrm>
            <a:prstGeom prst="ellipse">
              <a:avLst/>
            </a:pr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7AD3D2-F9B1-118A-AC4C-884557A27B22}"/>
                </a:ext>
              </a:extLst>
            </p:cNvPr>
            <p:cNvSpPr/>
            <p:nvPr/>
          </p:nvSpPr>
          <p:spPr>
            <a:xfrm>
              <a:off x="7276868" y="5237982"/>
              <a:ext cx="189079" cy="189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05A6C4-052D-0005-FA56-4B2AC445F059}"/>
                </a:ext>
              </a:extLst>
            </p:cNvPr>
            <p:cNvSpPr/>
            <p:nvPr/>
          </p:nvSpPr>
          <p:spPr>
            <a:xfrm rot="16200000">
              <a:off x="7134823" y="5040376"/>
              <a:ext cx="464812" cy="113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18A7EB-5A5D-6671-6928-5BE07341A506}"/>
                </a:ext>
              </a:extLst>
            </p:cNvPr>
            <p:cNvSpPr/>
            <p:nvPr/>
          </p:nvSpPr>
          <p:spPr>
            <a:xfrm rot="13453060">
              <a:off x="7365088" y="5440995"/>
              <a:ext cx="331413" cy="109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853C6-F794-AACC-8A67-12969EA06100}"/>
              </a:ext>
            </a:extLst>
          </p:cNvPr>
          <p:cNvGrpSpPr/>
          <p:nvPr/>
        </p:nvGrpSpPr>
        <p:grpSpPr>
          <a:xfrm>
            <a:off x="1220972" y="1988070"/>
            <a:ext cx="4718861" cy="3137361"/>
            <a:chOff x="7208925" y="2604220"/>
            <a:chExt cx="1168511" cy="7768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D1BEBE-F3AA-1999-3566-7D356F0A9CFF}"/>
                </a:ext>
              </a:extLst>
            </p:cNvPr>
            <p:cNvSpPr/>
            <p:nvPr/>
          </p:nvSpPr>
          <p:spPr>
            <a:xfrm>
              <a:off x="7425584" y="2840091"/>
              <a:ext cx="716280" cy="5410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Google Shape;315;p4">
              <a:extLst>
                <a:ext uri="{FF2B5EF4-FFF2-40B4-BE49-F238E27FC236}">
                  <a16:creationId xmlns:a16="http://schemas.microsoft.com/office/drawing/2014/main" id="{53D42E01-D2AD-E1F7-D364-AAE72AAABF51}"/>
                </a:ext>
              </a:extLst>
            </p:cNvPr>
            <p:cNvSpPr/>
            <p:nvPr/>
          </p:nvSpPr>
          <p:spPr>
            <a:xfrm>
              <a:off x="7208925" y="2953324"/>
              <a:ext cx="356816" cy="3568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15;p4">
              <a:extLst>
                <a:ext uri="{FF2B5EF4-FFF2-40B4-BE49-F238E27FC236}">
                  <a16:creationId xmlns:a16="http://schemas.microsoft.com/office/drawing/2014/main" id="{838ED1B2-C19B-1156-4ADD-2842D55F381B}"/>
                </a:ext>
              </a:extLst>
            </p:cNvPr>
            <p:cNvSpPr/>
            <p:nvPr/>
          </p:nvSpPr>
          <p:spPr>
            <a:xfrm>
              <a:off x="7622905" y="2604220"/>
              <a:ext cx="356816" cy="3568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15;p4">
              <a:extLst>
                <a:ext uri="{FF2B5EF4-FFF2-40B4-BE49-F238E27FC236}">
                  <a16:creationId xmlns:a16="http://schemas.microsoft.com/office/drawing/2014/main" id="{E24CE746-6AEC-FD6F-D522-46BB8461E0FD}"/>
                </a:ext>
              </a:extLst>
            </p:cNvPr>
            <p:cNvSpPr/>
            <p:nvPr/>
          </p:nvSpPr>
          <p:spPr>
            <a:xfrm>
              <a:off x="8020620" y="2955992"/>
              <a:ext cx="356816" cy="35681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Rectangle: Single Corner Snipped 19">
              <a:extLst>
                <a:ext uri="{FF2B5EF4-FFF2-40B4-BE49-F238E27FC236}">
                  <a16:creationId xmlns:a16="http://schemas.microsoft.com/office/drawing/2014/main" id="{F53E7CAE-B4D5-EF51-FD62-DBD06C47D390}"/>
                </a:ext>
              </a:extLst>
            </p:cNvPr>
            <p:cNvSpPr/>
            <p:nvPr/>
          </p:nvSpPr>
          <p:spPr>
            <a:xfrm rot="3546506">
              <a:off x="7635233" y="3164183"/>
              <a:ext cx="115589" cy="149251"/>
            </a:xfrm>
            <a:prstGeom prst="snip1Rect">
              <a:avLst>
                <a:gd name="adj" fmla="val 232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: Single Corner Snipped 20">
              <a:extLst>
                <a:ext uri="{FF2B5EF4-FFF2-40B4-BE49-F238E27FC236}">
                  <a16:creationId xmlns:a16="http://schemas.microsoft.com/office/drawing/2014/main" id="{5F7F1EFD-A845-21EB-9F7D-A755E33AB37D}"/>
                </a:ext>
              </a:extLst>
            </p:cNvPr>
            <p:cNvSpPr/>
            <p:nvPr/>
          </p:nvSpPr>
          <p:spPr>
            <a:xfrm rot="17435470">
              <a:off x="7817713" y="3021002"/>
              <a:ext cx="115589" cy="149251"/>
            </a:xfrm>
            <a:prstGeom prst="snip1Rect">
              <a:avLst>
                <a:gd name="adj" fmla="val 232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5745411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4" y="120516"/>
            <a:ext cx="11543852" cy="868968"/>
          </a:xfrm>
        </p:spPr>
        <p:txBody>
          <a:bodyPr>
            <a:normAutofit/>
          </a:bodyPr>
          <a:lstStyle/>
          <a:p>
            <a:r>
              <a:rPr lang="ar-SA" dirty="0"/>
              <a:t>فئات </a:t>
            </a:r>
            <a:r>
              <a:rPr lang="en-GB" dirty="0" err="1"/>
              <a:t>مؤشرات</a:t>
            </a:r>
            <a:r>
              <a:rPr lang="en-GB" dirty="0"/>
              <a:t> </a:t>
            </a:r>
            <a:r>
              <a:rPr lang="en-GB" dirty="0" err="1"/>
              <a:t>الأداء</a:t>
            </a:r>
            <a:r>
              <a:rPr lang="en-GB" dirty="0"/>
              <a:t> </a:t>
            </a:r>
            <a:r>
              <a:rPr lang="en-GB" dirty="0" err="1"/>
              <a:t>الرئيسية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407;p97">
            <a:extLst>
              <a:ext uri="{FF2B5EF4-FFF2-40B4-BE49-F238E27FC236}">
                <a16:creationId xmlns:a16="http://schemas.microsoft.com/office/drawing/2014/main" id="{E9575231-1658-9DD3-18D4-7CAA7F19228C}"/>
              </a:ext>
            </a:extLst>
          </p:cNvPr>
          <p:cNvSpPr txBox="1"/>
          <p:nvPr/>
        </p:nvSpPr>
        <p:spPr>
          <a:xfrm>
            <a:off x="938574" y="1917897"/>
            <a:ext cx="21183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1" i="0" u="none" strike="noStrike" cap="none" dirty="0">
                <a:solidFill>
                  <a:srgbClr val="191919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عدد الحالات</a:t>
            </a:r>
            <a:endParaRPr lang="en-US" sz="2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5" name="Graphic 4" descr="Filing Box Archive with solid fill">
            <a:extLst>
              <a:ext uri="{FF2B5EF4-FFF2-40B4-BE49-F238E27FC236}">
                <a16:creationId xmlns:a16="http://schemas.microsoft.com/office/drawing/2014/main" id="{3C225C54-23D6-B2FD-88A7-347DEE462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947" y="3118185"/>
            <a:ext cx="2634343" cy="2634343"/>
          </a:xfrm>
          <a:prstGeom prst="rect">
            <a:avLst/>
          </a:prstGeom>
        </p:spPr>
      </p:pic>
      <p:sp>
        <p:nvSpPr>
          <p:cNvPr id="6" name="Google Shape;1407;p97">
            <a:extLst>
              <a:ext uri="{FF2B5EF4-FFF2-40B4-BE49-F238E27FC236}">
                <a16:creationId xmlns:a16="http://schemas.microsoft.com/office/drawing/2014/main" id="{CA6F451D-995B-5061-7FB4-A9DD256CB845}"/>
              </a:ext>
            </a:extLst>
          </p:cNvPr>
          <p:cNvSpPr txBox="1"/>
          <p:nvPr/>
        </p:nvSpPr>
        <p:spPr>
          <a:xfrm>
            <a:off x="3572917" y="1917897"/>
            <a:ext cx="21183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1" i="0" u="none" strike="noStrike" cap="none" dirty="0">
                <a:solidFill>
                  <a:srgbClr val="191919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الخدمة و الوصول</a:t>
            </a:r>
            <a:endParaRPr lang="en-US" sz="2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" name="Graphic 6" descr="Filing Box Archive with solid fill">
            <a:extLst>
              <a:ext uri="{FF2B5EF4-FFF2-40B4-BE49-F238E27FC236}">
                <a16:creationId xmlns:a16="http://schemas.microsoft.com/office/drawing/2014/main" id="{C9C67CB7-7FAD-C585-8229-1A8DB2DD0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6290" y="3118185"/>
            <a:ext cx="2634343" cy="2634343"/>
          </a:xfrm>
          <a:prstGeom prst="rect">
            <a:avLst/>
          </a:prstGeom>
        </p:spPr>
      </p:pic>
      <p:sp>
        <p:nvSpPr>
          <p:cNvPr id="8" name="Google Shape;1407;p97">
            <a:extLst>
              <a:ext uri="{FF2B5EF4-FFF2-40B4-BE49-F238E27FC236}">
                <a16:creationId xmlns:a16="http://schemas.microsoft.com/office/drawing/2014/main" id="{8491FB6D-1F11-D56B-F99C-EBEFED396257}"/>
              </a:ext>
            </a:extLst>
          </p:cNvPr>
          <p:cNvSpPr txBox="1"/>
          <p:nvPr/>
        </p:nvSpPr>
        <p:spPr>
          <a:xfrm>
            <a:off x="6207260" y="1917897"/>
            <a:ext cx="21183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1" dirty="0">
                <a:solidFill>
                  <a:srgbClr val="191919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عملية إدارة الحالة</a:t>
            </a:r>
            <a:endParaRPr lang="en-US" sz="2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9" name="Graphic 8" descr="Filing Box Archive with solid fill">
            <a:extLst>
              <a:ext uri="{FF2B5EF4-FFF2-40B4-BE49-F238E27FC236}">
                <a16:creationId xmlns:a16="http://schemas.microsoft.com/office/drawing/2014/main" id="{6A03744B-7888-4B5B-2A68-CCD27DBD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0633" y="3118185"/>
            <a:ext cx="2634343" cy="2634343"/>
          </a:xfrm>
          <a:prstGeom prst="rect">
            <a:avLst/>
          </a:prstGeom>
        </p:spPr>
      </p:pic>
      <p:sp>
        <p:nvSpPr>
          <p:cNvPr id="10" name="Google Shape;1407;p97">
            <a:extLst>
              <a:ext uri="{FF2B5EF4-FFF2-40B4-BE49-F238E27FC236}">
                <a16:creationId xmlns:a16="http://schemas.microsoft.com/office/drawing/2014/main" id="{2C2BDFB3-0AFF-C176-0BA7-10D9A094A70C}"/>
              </a:ext>
            </a:extLst>
          </p:cNvPr>
          <p:cNvSpPr txBox="1"/>
          <p:nvPr/>
        </p:nvSpPr>
        <p:spPr>
          <a:xfrm>
            <a:off x="8841603" y="1917897"/>
            <a:ext cx="21183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1" i="0" u="none" strike="noStrike" cap="none" dirty="0">
                <a:solidFill>
                  <a:srgbClr val="191919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الإحالات</a:t>
            </a:r>
            <a:endParaRPr lang="en-US" sz="2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1" name="Graphic 10" descr="Filing Box Archive with solid fill">
            <a:extLst>
              <a:ext uri="{FF2B5EF4-FFF2-40B4-BE49-F238E27FC236}">
                <a16:creationId xmlns:a16="http://schemas.microsoft.com/office/drawing/2014/main" id="{1B390776-D49C-C265-CAAE-2D5E05880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4976" y="3118185"/>
            <a:ext cx="2634343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038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أمثلة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مؤشرات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الأداء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الرئيسية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لكل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فئة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407;p97">
            <a:extLst>
              <a:ext uri="{FF2B5EF4-FFF2-40B4-BE49-F238E27FC236}">
                <a16:creationId xmlns:a16="http://schemas.microsoft.com/office/drawing/2014/main" id="{3DD5B902-F6B8-4243-5873-951FE8DECDDA}"/>
              </a:ext>
            </a:extLst>
          </p:cNvPr>
          <p:cNvSpPr txBox="1"/>
          <p:nvPr/>
        </p:nvSpPr>
        <p:spPr>
          <a:xfrm>
            <a:off x="1871554" y="1427245"/>
            <a:ext cx="435082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16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 الحالات</a:t>
            </a:r>
            <a:endParaRPr lang="en-US" sz="1600" b="1" i="0" u="none" strike="noStrike" cap="none" dirty="0">
              <a:solidFill>
                <a:srgbClr val="191919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حالات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الحوادث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الحالات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عالية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الخطورة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الوقت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الوقت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العالية المخاطر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3" name="Graphic 2" descr="Filing Box Archive with solid fill">
            <a:extLst>
              <a:ext uri="{FF2B5EF4-FFF2-40B4-BE49-F238E27FC236}">
                <a16:creationId xmlns:a16="http://schemas.microsoft.com/office/drawing/2014/main" id="{EA3C5C96-462F-CFFA-9AA1-1111DDC87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334084"/>
            <a:ext cx="902684" cy="902684"/>
          </a:xfrm>
          <a:prstGeom prst="rect">
            <a:avLst/>
          </a:prstGeom>
        </p:spPr>
      </p:pic>
      <p:sp>
        <p:nvSpPr>
          <p:cNvPr id="5" name="Google Shape;1407;p97">
            <a:extLst>
              <a:ext uri="{FF2B5EF4-FFF2-40B4-BE49-F238E27FC236}">
                <a16:creationId xmlns:a16="http://schemas.microsoft.com/office/drawing/2014/main" id="{AF3EDEC9-D1C8-8ED5-0313-C18EF217EF18}"/>
              </a:ext>
            </a:extLst>
          </p:cNvPr>
          <p:cNvSpPr txBox="1"/>
          <p:nvPr/>
        </p:nvSpPr>
        <p:spPr>
          <a:xfrm>
            <a:off x="1871554" y="3705886"/>
            <a:ext cx="435082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عملية</a:t>
            </a:r>
            <a:r>
              <a:rPr lang="en-US" sz="16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6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600" b="1" i="0" u="none" strike="noStrike" cap="none" dirty="0">
              <a:solidFill>
                <a:srgbClr val="191919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وضع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التقييم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وضع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التقييم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للحالات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عالية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الخطورة</a:t>
            </a: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وضع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وضع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متوسط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​​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اجتماعات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المتابعة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لكل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أخصائي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التقدم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المحرز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نحو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الأهداف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التقدم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المحرز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نحو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الأهداف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لكل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خدمة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" name="Graphic 5" descr="Filing Box Archive with solid fill">
            <a:extLst>
              <a:ext uri="{FF2B5EF4-FFF2-40B4-BE49-F238E27FC236}">
                <a16:creationId xmlns:a16="http://schemas.microsoft.com/office/drawing/2014/main" id="{87E21890-F6FF-B12E-CD9C-8DF4F9A84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612725"/>
            <a:ext cx="902684" cy="902684"/>
          </a:xfrm>
          <a:prstGeom prst="rect">
            <a:avLst/>
          </a:prstGeom>
        </p:spPr>
      </p:pic>
      <p:sp>
        <p:nvSpPr>
          <p:cNvPr id="7" name="Google Shape;1407;p97">
            <a:extLst>
              <a:ext uri="{FF2B5EF4-FFF2-40B4-BE49-F238E27FC236}">
                <a16:creationId xmlns:a16="http://schemas.microsoft.com/office/drawing/2014/main" id="{ABA2F253-45B5-65C3-42E5-E2A526B7DB5A}"/>
              </a:ext>
            </a:extLst>
          </p:cNvPr>
          <p:cNvSpPr txBox="1"/>
          <p:nvPr/>
        </p:nvSpPr>
        <p:spPr>
          <a:xfrm>
            <a:off x="7799370" y="1437527"/>
            <a:ext cx="331896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الخدمات</a:t>
            </a:r>
            <a:r>
              <a:rPr lang="en-US" sz="1600" b="1" i="0" u="none" strike="noStrike" cap="none" dirty="0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والوصول</a:t>
            </a:r>
            <a:endParaRPr lang="ar-SA" sz="1600" b="1" i="0" u="none" strike="noStrike" cap="none" dirty="0">
              <a:solidFill>
                <a:srgbClr val="191919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تقديم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خدمات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معدل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الرضا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8" name="Graphic 7" descr="Filing Box Archive with solid fill">
            <a:extLst>
              <a:ext uri="{FF2B5EF4-FFF2-40B4-BE49-F238E27FC236}">
                <a16:creationId xmlns:a16="http://schemas.microsoft.com/office/drawing/2014/main" id="{4CBE4CF9-F8A2-5E0F-EA08-241CFB23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6016" y="1344366"/>
            <a:ext cx="902684" cy="902684"/>
          </a:xfrm>
          <a:prstGeom prst="rect">
            <a:avLst/>
          </a:prstGeom>
        </p:spPr>
      </p:pic>
      <p:sp>
        <p:nvSpPr>
          <p:cNvPr id="9" name="Google Shape;1407;p97">
            <a:extLst>
              <a:ext uri="{FF2B5EF4-FFF2-40B4-BE49-F238E27FC236}">
                <a16:creationId xmlns:a16="http://schemas.microsoft.com/office/drawing/2014/main" id="{A04ADD3A-8A6B-8BB5-0053-4A54E025FD0E}"/>
              </a:ext>
            </a:extLst>
          </p:cNvPr>
          <p:cNvSpPr txBox="1"/>
          <p:nvPr/>
        </p:nvSpPr>
        <p:spPr>
          <a:xfrm>
            <a:off x="7799370" y="3735414"/>
            <a:ext cx="331896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191919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الإحالات</a:t>
            </a:r>
            <a:endParaRPr lang="en-US" sz="1600" b="1" i="0" u="none" strike="noStrike" cap="none" dirty="0">
              <a:solidFill>
                <a:srgbClr val="191919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متوسط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​​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الإحالات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(التي قمتم بها)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متوسط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​​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الإحالات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المكتملة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الإحالات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لكل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خدمة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متوسط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​​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الإحالات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المكتملة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لكل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خدمة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تأخير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الوصول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الخدمة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المتخصصة</a:t>
            </a:r>
            <a:endParaRPr lang="en-US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" name="Graphic 9" descr="Filing Box Archive with solid fill">
            <a:extLst>
              <a:ext uri="{FF2B5EF4-FFF2-40B4-BE49-F238E27FC236}">
                <a16:creationId xmlns:a16="http://schemas.microsoft.com/office/drawing/2014/main" id="{D9B72638-625F-0025-2DA5-A69AEFFB9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6016" y="3642253"/>
            <a:ext cx="902684" cy="9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144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D46F-4FEF-D1F3-5523-C2EBDC2E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تمرين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قوة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المعرفة</a:t>
            </a:r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30675-16DB-5E6A-DAEE-021ABED903F4}"/>
              </a:ext>
            </a:extLst>
          </p:cNvPr>
          <p:cNvSpPr/>
          <p:nvPr/>
        </p:nvSpPr>
        <p:spPr>
          <a:xfrm>
            <a:off x="3565923" y="2250513"/>
            <a:ext cx="2451314" cy="127205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 </a:t>
            </a:r>
            <a:r>
              <a:rPr lang="ar-SA" sz="1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عالي</a:t>
            </a: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للحالات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 </a:t>
            </a:r>
            <a:r>
              <a:rPr lang="ar-SA" sz="1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منخفض</a:t>
            </a: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للحالات</a:t>
            </a:r>
            <a:endParaRPr lang="en-US" sz="14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0B336-9A6B-7998-F742-452F552999ED}"/>
              </a:ext>
            </a:extLst>
          </p:cNvPr>
          <p:cNvSpPr/>
          <p:nvPr/>
        </p:nvSpPr>
        <p:spPr>
          <a:xfrm>
            <a:off x="838199" y="4476604"/>
            <a:ext cx="2451314" cy="127205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 </a:t>
            </a:r>
            <a:r>
              <a:rPr lang="ar-SA" sz="1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منخفض</a:t>
            </a: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من الحالات المغلقة</a:t>
            </a:r>
            <a:endParaRPr lang="en-US" sz="14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48B16-44BD-B9DB-3B55-FADC88F8EC02}"/>
              </a:ext>
            </a:extLst>
          </p:cNvPr>
          <p:cNvSpPr/>
          <p:nvPr/>
        </p:nvSpPr>
        <p:spPr>
          <a:xfrm>
            <a:off x="6293647" y="2250513"/>
            <a:ext cx="2451314" cy="127205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زيادة</a:t>
            </a: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في عدد الحالات عالية الخطورة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 </a:t>
            </a:r>
            <a:r>
              <a:rPr lang="ar-SA" sz="1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عالي</a:t>
            </a: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من الحالات عالية الخطورة </a:t>
            </a:r>
            <a:endParaRPr lang="en-US" sz="140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37A8F-B831-2B2D-ADB0-CCABDAD27E99}"/>
              </a:ext>
            </a:extLst>
          </p:cNvPr>
          <p:cNvSpPr/>
          <p:nvPr/>
        </p:nvSpPr>
        <p:spPr>
          <a:xfrm>
            <a:off x="3562114" y="4476604"/>
            <a:ext cx="2451314" cy="127205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 </a:t>
            </a:r>
            <a:r>
              <a:rPr lang="ar-SA" sz="1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عالي </a:t>
            </a: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 الخدما</a:t>
            </a:r>
            <a:r>
              <a:rPr lang="ar-SA" sz="1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 المقدمة</a:t>
            </a: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عدد </a:t>
            </a:r>
            <a:r>
              <a:rPr lang="ar-SA" sz="1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منخفض </a:t>
            </a:r>
            <a:r>
              <a:rPr lang="ar-SA" sz="1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 الخدمات المقدمة</a:t>
            </a:r>
            <a:endParaRPr lang="en-US" sz="14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DDE87-1644-FA01-58F9-F858C2640B0B}"/>
              </a:ext>
            </a:extLst>
          </p:cNvPr>
          <p:cNvSpPr/>
          <p:nvPr/>
        </p:nvSpPr>
        <p:spPr>
          <a:xfrm>
            <a:off x="9021371" y="2250513"/>
            <a:ext cx="2451314" cy="127205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الحالات المفتوحة لفترة </a:t>
            </a:r>
            <a:r>
              <a:rPr lang="ar-SA" sz="14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قصيرة</a:t>
            </a:r>
            <a:r>
              <a:rPr lang="ar-SA" sz="14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من الوقت</a:t>
            </a:r>
            <a:endParaRPr lang="en-US" sz="1400" b="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8EBE74-4972-51C0-F0F4-75727D90C5F6}"/>
              </a:ext>
            </a:extLst>
          </p:cNvPr>
          <p:cNvSpPr/>
          <p:nvPr/>
        </p:nvSpPr>
        <p:spPr>
          <a:xfrm>
            <a:off x="6289838" y="4476604"/>
            <a:ext cx="2451314" cy="127205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400" b="1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عالي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٪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من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التقييمات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المكتملة</a:t>
            </a:r>
            <a:endParaRPr lang="en-US" sz="1400" b="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قليل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٪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من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التقييمات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المكتملة</a:t>
            </a:r>
            <a:endParaRPr lang="en-US" sz="1400" b="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B41307-946B-7920-1A81-86DAB53A7CD4}"/>
              </a:ext>
            </a:extLst>
          </p:cNvPr>
          <p:cNvSpPr/>
          <p:nvPr/>
        </p:nvSpPr>
        <p:spPr>
          <a:xfrm>
            <a:off x="3565923" y="1614487"/>
            <a:ext cx="2451314" cy="6360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عدد الحالات</a:t>
            </a:r>
            <a:endParaRPr lang="en-US" sz="1400" b="1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FFFBA0-5A9C-7E86-E462-2BC3505107DC}"/>
              </a:ext>
            </a:extLst>
          </p:cNvPr>
          <p:cNvSpPr/>
          <p:nvPr/>
        </p:nvSpPr>
        <p:spPr>
          <a:xfrm>
            <a:off x="6293647" y="1614487"/>
            <a:ext cx="2451314" cy="6360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ts val="2200"/>
            </a:pPr>
            <a:r>
              <a:rPr lang="en-US" sz="1400" b="1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الحالات</a:t>
            </a:r>
            <a:r>
              <a:rPr lang="en-US" sz="1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عالية</a:t>
            </a:r>
            <a:r>
              <a:rPr lang="en-US" sz="1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الخطورة</a:t>
            </a:r>
            <a:endParaRPr lang="en-US" sz="1400" b="1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175F7D-B04F-7B76-351C-E0D5E165256D}"/>
              </a:ext>
            </a:extLst>
          </p:cNvPr>
          <p:cNvSpPr/>
          <p:nvPr/>
        </p:nvSpPr>
        <p:spPr>
          <a:xfrm>
            <a:off x="9021371" y="1614487"/>
            <a:ext cx="2451314" cy="6360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الوقت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4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419ED7-4492-0B89-625A-271F95DB79CB}"/>
              </a:ext>
            </a:extLst>
          </p:cNvPr>
          <p:cNvSpPr/>
          <p:nvPr/>
        </p:nvSpPr>
        <p:spPr>
          <a:xfrm>
            <a:off x="838199" y="3840578"/>
            <a:ext cx="2451314" cy="6360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400" b="1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معدل</a:t>
            </a:r>
            <a:r>
              <a:rPr lang="en-US" sz="1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إغلاق</a:t>
            </a:r>
            <a:r>
              <a:rPr lang="en-US" sz="1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</a:t>
            </a:r>
            <a:r>
              <a:rPr lang="ar-SA" sz="1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حالة</a:t>
            </a:r>
            <a:endParaRPr lang="en-US" sz="1400" b="1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2F62D9-BEBA-15ED-4AB7-CD3EFE39EE2E}"/>
              </a:ext>
            </a:extLst>
          </p:cNvPr>
          <p:cNvSpPr/>
          <p:nvPr/>
        </p:nvSpPr>
        <p:spPr>
          <a:xfrm>
            <a:off x="3562114" y="3840578"/>
            <a:ext cx="2451314" cy="6360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الخدمات المقدمة</a:t>
            </a:r>
            <a:endParaRPr lang="en-US" sz="1400" b="1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2CBB27-473E-7910-11A9-40F99AA64DF8}"/>
              </a:ext>
            </a:extLst>
          </p:cNvPr>
          <p:cNvSpPr/>
          <p:nvPr/>
        </p:nvSpPr>
        <p:spPr>
          <a:xfrm>
            <a:off x="6289838" y="3840578"/>
            <a:ext cx="2451314" cy="6360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وضع التقييم</a:t>
            </a:r>
            <a:endParaRPr lang="en-US" sz="1400" b="1" i="0" u="none" strike="noStrike" cap="none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C3490A-4ED4-5F32-C1E1-76BD078C5EAD}"/>
              </a:ext>
            </a:extLst>
          </p:cNvPr>
          <p:cNvSpPr/>
          <p:nvPr/>
        </p:nvSpPr>
        <p:spPr>
          <a:xfrm>
            <a:off x="9017563" y="4476604"/>
            <a:ext cx="2451314" cy="127205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400" b="1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عالي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٪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SA" sz="14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منخفض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٪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2D7C6-5106-C4B1-3C13-C8DA519C0C48}"/>
              </a:ext>
            </a:extLst>
          </p:cNvPr>
          <p:cNvSpPr/>
          <p:nvPr/>
        </p:nvSpPr>
        <p:spPr>
          <a:xfrm>
            <a:off x="9017563" y="3840578"/>
            <a:ext cx="2451314" cy="6360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التقدم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المحرز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نحو</a:t>
            </a:r>
            <a:r>
              <a:rPr lang="en-US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400" b="1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الأهداف</a:t>
            </a:r>
            <a:endParaRPr lang="en-US" sz="14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B56CEC-C347-7155-F9D5-0695649E9AE1}"/>
              </a:ext>
            </a:extLst>
          </p:cNvPr>
          <p:cNvSpPr/>
          <p:nvPr/>
        </p:nvSpPr>
        <p:spPr>
          <a:xfrm>
            <a:off x="838199" y="1868804"/>
            <a:ext cx="2145031" cy="1318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8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ماذا</a:t>
            </a:r>
            <a:r>
              <a:rPr lang="en-US" sz="2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يمكن</a:t>
            </a:r>
            <a:r>
              <a:rPr lang="en-US" sz="2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أن</a:t>
            </a:r>
            <a:r>
              <a:rPr lang="en-US" sz="2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يعني</a:t>
            </a:r>
            <a:r>
              <a:rPr lang="en-US" sz="2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ذلك</a:t>
            </a:r>
            <a:r>
              <a:rPr lang="en-US" sz="2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؟</a:t>
            </a:r>
            <a:endParaRPr lang="en-US" sz="28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D198AE-D360-4FBD-07C4-7FDF7B2AE87D}"/>
              </a:ext>
            </a:extLst>
          </p:cNvPr>
          <p:cNvGrpSpPr/>
          <p:nvPr/>
        </p:nvGrpSpPr>
        <p:grpSpPr>
          <a:xfrm>
            <a:off x="10161223" y="245633"/>
            <a:ext cx="1587872" cy="1368854"/>
            <a:chOff x="10228983" y="337468"/>
            <a:chExt cx="1587872" cy="1368854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EBA26E4-F470-E270-8AC4-15894F60D846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4DFF41-C8EF-3F1B-A072-AC296DF0A0DF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13DCC99-2450-4FC6-AEE4-B95C51FC2B28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٥٥</a:t>
                </a:r>
                <a:endParaRPr lang="en-C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7E35034-6572-3C29-18E1-3DFDDFD48844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D04D0E-E94E-7A57-3220-5BCA1EBFDE47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3FCC39BF-F4DA-1363-31BF-435AF686D2DE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786E04-C712-841A-34EC-E66FA5D9E16F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09170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CED3F5-9FF5-BE6D-970A-10EA922DC515}"/>
              </a:ext>
            </a:extLst>
          </p:cNvPr>
          <p:cNvSpPr/>
          <p:nvPr/>
        </p:nvSpPr>
        <p:spPr>
          <a:xfrm>
            <a:off x="7511858" y="1331976"/>
            <a:ext cx="4115174" cy="4194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CA" sz="1800" b="1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هدف</a:t>
            </a:r>
            <a:endParaRPr lang="en-CA" sz="1800" b="1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CA" sz="18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فهم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طرق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لأخصائيي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لتقديم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دعم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أفضل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للأطفال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وأسرهم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خلال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عملية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</a:t>
            </a:r>
            <a:r>
              <a:rPr lang="en-US" sz="1800" b="1" i="1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حكم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الأداء</a:t>
            </a:r>
            <a:endParaRPr lang="en-CA" sz="18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65CD2-2BEE-5F75-30D3-F71363D6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+mn-lt"/>
              </a:rPr>
              <a:t>مؤشرات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الأداء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الرئيسية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لأخصائيي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الحالة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ال</a:t>
            </a:r>
            <a:r>
              <a:rPr lang="ar-SA">
                <a:latin typeface="+mn-lt"/>
              </a:rPr>
              <a:t>أفراد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6B380E-2297-65CD-224F-288B872D3750}"/>
              </a:ext>
            </a:extLst>
          </p:cNvPr>
          <p:cNvGrpSpPr/>
          <p:nvPr/>
        </p:nvGrpSpPr>
        <p:grpSpPr>
          <a:xfrm>
            <a:off x="6332698" y="1909175"/>
            <a:ext cx="1351975" cy="2560413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6" name="Round Same Side Corner Rectangle 3">
              <a:extLst>
                <a:ext uri="{FF2B5EF4-FFF2-40B4-BE49-F238E27FC236}">
                  <a16:creationId xmlns:a16="http://schemas.microsoft.com/office/drawing/2014/main" id="{C109A432-63BC-765E-FCF3-91F9FA74D481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BE02C4A-DA4A-9208-1CD9-4562212DFFE1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2AB54E-B05C-886D-0F56-5232B976C0A3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2" name="Round Same Side Corner Rectangle 25">
                <a:extLst>
                  <a:ext uri="{FF2B5EF4-FFF2-40B4-BE49-F238E27FC236}">
                    <a16:creationId xmlns:a16="http://schemas.microsoft.com/office/drawing/2014/main" id="{28711224-D1A6-40DE-0573-B3E78AF73E81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58127D7-5941-3BF2-3F32-6510839BB9EA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475E4B-C4F7-4E4D-0D96-52E3FE1EA126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0" name="Round Same Side Corner Rectangle 25">
                <a:extLst>
                  <a:ext uri="{FF2B5EF4-FFF2-40B4-BE49-F238E27FC236}">
                    <a16:creationId xmlns:a16="http://schemas.microsoft.com/office/drawing/2014/main" id="{23526974-CBCA-AC61-FCC2-7772D9C3FBEB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E3313F-8CF0-6FFB-3C5E-DA93F1D186E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143BF3-7472-8284-05A4-9D5B98447F4E}"/>
              </a:ext>
            </a:extLst>
          </p:cNvPr>
          <p:cNvSpPr txBox="1"/>
          <p:nvPr/>
        </p:nvSpPr>
        <p:spPr>
          <a:xfrm>
            <a:off x="-493551" y="1997839"/>
            <a:ext cx="59620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أمثلة</a:t>
            </a:r>
            <a:endParaRPr lang="en-CA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CA" sz="18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حمل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C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التقدم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حالات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القائمة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الوقت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قها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التقدم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خلال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خطوات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التقدم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المحرز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نحو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الأهداف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المحددة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ar-SA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التحقق من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حالات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ar-S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الحالات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عالية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الخطورة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خطوات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/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نماذج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المختلفة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3345096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E3BDC3-EACD-70AE-B14F-AC5AFFE00071}"/>
              </a:ext>
            </a:extLst>
          </p:cNvPr>
          <p:cNvSpPr/>
          <p:nvPr/>
        </p:nvSpPr>
        <p:spPr>
          <a:xfrm>
            <a:off x="6720860" y="1565182"/>
            <a:ext cx="4115174" cy="4194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CA" sz="1800" b="1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هدف</a:t>
            </a:r>
            <a:endParaRPr lang="en-CA" sz="1800" b="1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CA" sz="18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طرق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لدعم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أخصائيي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الحالة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خلال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عملية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</a:t>
            </a:r>
            <a:r>
              <a:rPr lang="en-CA" sz="1800" b="1" i="1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حكم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الأداء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  <a:endParaRPr lang="en-CA" sz="18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68508-E7A3-C42E-83AB-E82D6A01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+mn-lt"/>
              </a:rPr>
              <a:t>مؤشرات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الأداء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الرئيسية</a:t>
            </a:r>
            <a:r>
              <a:rPr lang="en-GB">
                <a:latin typeface="+mn-lt"/>
              </a:rPr>
              <a:t> </a:t>
            </a:r>
            <a:r>
              <a:rPr lang="en-GB" err="1">
                <a:latin typeface="+mn-lt"/>
              </a:rPr>
              <a:t>للمشرفين</a:t>
            </a:r>
            <a:endParaRPr lang="en-ZA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84C73C-8581-18D2-F975-B7C682FDBE4B}"/>
              </a:ext>
            </a:extLst>
          </p:cNvPr>
          <p:cNvGrpSpPr/>
          <p:nvPr/>
        </p:nvGrpSpPr>
        <p:grpSpPr>
          <a:xfrm>
            <a:off x="5919366" y="2161247"/>
            <a:ext cx="1351975" cy="2560413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A9E408A7-00E8-C91D-2240-02FC7D493276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38301F-EB7D-8D2C-A92B-27AB79DCFFA9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FE69AA-BD0C-5993-4253-3FBF880E2CCE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1" name="Round Same Side Corner Rectangle 25">
                <a:extLst>
                  <a:ext uri="{FF2B5EF4-FFF2-40B4-BE49-F238E27FC236}">
                    <a16:creationId xmlns:a16="http://schemas.microsoft.com/office/drawing/2014/main" id="{E05379B0-E6A2-FFAE-D443-C2B340904FE8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0CDB3C1-8B1E-D476-0BC5-6D5430ABAB51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657A7B-F7DA-6E65-D8E5-6A3FDF15C868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9" name="Round Same Side Corner Rectangle 25">
                <a:extLst>
                  <a:ext uri="{FF2B5EF4-FFF2-40B4-BE49-F238E27FC236}">
                    <a16:creationId xmlns:a16="http://schemas.microsoft.com/office/drawing/2014/main" id="{4F12AF6E-837B-B221-DE6E-EBD11B157AA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509DA7E-9F7A-69F7-1ABB-75DB9E977116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96FD9F1-0550-D0CD-FB9D-914CBD256B4E}"/>
              </a:ext>
            </a:extLst>
          </p:cNvPr>
          <p:cNvSpPr txBox="1"/>
          <p:nvPr/>
        </p:nvSpPr>
        <p:spPr>
          <a:xfrm>
            <a:off x="-624859" y="2148793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أمثلة</a:t>
            </a:r>
            <a:endParaRPr lang="en-CA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CA" sz="18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حمل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endParaRPr lang="en-C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تقدم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(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أين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هي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الحالات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خطوة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؟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)</a:t>
            </a:r>
            <a:endParaRPr lang="en-C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الإحالات</a:t>
            </a:r>
            <a:endParaRPr lang="en-C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اجتماعات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المتابعة</a:t>
            </a:r>
            <a:endParaRPr lang="en-C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الوقت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الإغلاق</a:t>
            </a:r>
            <a:endParaRPr lang="en-C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أسباب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إغلاق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C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خطوات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CA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المختلفة</a:t>
            </a:r>
            <a:endParaRPr lang="en-CA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40263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A5A8F8-A3F8-B958-53A7-7017F3EB061E}"/>
              </a:ext>
            </a:extLst>
          </p:cNvPr>
          <p:cNvSpPr/>
          <p:nvPr/>
        </p:nvSpPr>
        <p:spPr>
          <a:xfrm>
            <a:off x="7472778" y="1331976"/>
            <a:ext cx="4115174" cy="4279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CA" sz="1800" b="1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هدف</a:t>
            </a:r>
            <a:endParaRPr lang="en-CA" sz="1800" b="1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CA" sz="18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استخدام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مؤشرات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الأداء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الرئيسية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قبل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المد</a:t>
            </a:r>
            <a:r>
              <a:rPr lang="ar-SA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راء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لاتخاذ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قرارات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البر</a:t>
            </a:r>
            <a:r>
              <a:rPr lang="ar-SA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مج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الشاملة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DB06E-D0B2-B8A6-3820-281D440A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مؤشرات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الأداء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الرئيسية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err="1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مد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راء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برنامج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ZA"/>
          </a:p>
        </p:txBody>
      </p:sp>
      <p:sp>
        <p:nvSpPr>
          <p:cNvPr id="4" name="Google Shape;1448;p102">
            <a:extLst>
              <a:ext uri="{FF2B5EF4-FFF2-40B4-BE49-F238E27FC236}">
                <a16:creationId xmlns:a16="http://schemas.microsoft.com/office/drawing/2014/main" id="{537560A2-1E20-5DE1-A3AE-13EB492ACF6D}"/>
              </a:ext>
            </a:extLst>
          </p:cNvPr>
          <p:cNvSpPr txBox="1"/>
          <p:nvPr/>
        </p:nvSpPr>
        <p:spPr>
          <a:xfrm>
            <a:off x="1723683" y="1537530"/>
            <a:ext cx="261523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أمثلة</a:t>
            </a:r>
            <a:endParaRPr lang="en-CA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CA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فهم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الاتجاهات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والاحتياجات</a:t>
            </a:r>
            <a:endParaRPr lang="en-US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فهم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الفجوات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الخدمات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أو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فرص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تحسين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الجودة</a:t>
            </a:r>
            <a:endParaRPr lang="en-US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عمل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مسارات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الإحالة</a:t>
            </a:r>
            <a:endParaRPr lang="en-US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فرص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تخفيف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المخاطر</a:t>
            </a:r>
            <a:endParaRPr lang="en-US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التقارير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مانحين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بالتقدم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المحرز</a:t>
            </a:r>
            <a:r>
              <a:rPr lang="en-US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b="0" i="0" u="none" strike="noStrike" cap="none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والمخرجات</a:t>
            </a:r>
            <a:endParaRPr lang="en-CA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2C065-C67D-D718-9B0C-7130161F1723}"/>
              </a:ext>
            </a:extLst>
          </p:cNvPr>
          <p:cNvGrpSpPr/>
          <p:nvPr/>
        </p:nvGrpSpPr>
        <p:grpSpPr>
          <a:xfrm>
            <a:off x="6796790" y="2148793"/>
            <a:ext cx="1351975" cy="2560413"/>
            <a:chOff x="7838339" y="2226754"/>
            <a:chExt cx="1969639" cy="3730164"/>
          </a:xfrm>
          <a:solidFill>
            <a:schemeClr val="accent5"/>
          </a:solidFill>
        </p:grpSpPr>
        <p:sp>
          <p:nvSpPr>
            <p:cNvPr id="6" name="Round Same Side Corner Rectangle 3">
              <a:extLst>
                <a:ext uri="{FF2B5EF4-FFF2-40B4-BE49-F238E27FC236}">
                  <a16:creationId xmlns:a16="http://schemas.microsoft.com/office/drawing/2014/main" id="{ACB49CE0-2443-AEC9-D604-80B8554850A6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86B9C2-6D1A-E6B6-8D36-7799B0CC6BB6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AF5E3D-2178-FCC1-D896-200C6DB615D4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2" name="Round Same Side Corner Rectangle 25">
                <a:extLst>
                  <a:ext uri="{FF2B5EF4-FFF2-40B4-BE49-F238E27FC236}">
                    <a16:creationId xmlns:a16="http://schemas.microsoft.com/office/drawing/2014/main" id="{E0E454F7-039F-BE3C-BC67-C706151720A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9AA343-9E0F-08FA-FF42-C05B6B595C2F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760C84-6844-4D2C-EC46-89CA67E53021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0" name="Round Same Side Corner Rectangle 25">
                <a:extLst>
                  <a:ext uri="{FF2B5EF4-FFF2-40B4-BE49-F238E27FC236}">
                    <a16:creationId xmlns:a16="http://schemas.microsoft.com/office/drawing/2014/main" id="{25AABF68-77D6-8667-FA79-36C538F28FD9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697516-3E4A-DB95-C167-C1792936DC20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91220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F5EE-0AB1-1E62-6931-5E85FECB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ZA" dirty="0"/>
          </a:p>
        </p:txBody>
      </p:sp>
      <p:pic>
        <p:nvPicPr>
          <p:cNvPr id="7" name="Graphic 6" descr="Vlog with solid fill">
            <a:hlinkClick r:id="rId3"/>
            <a:extLst>
              <a:ext uri="{FF2B5EF4-FFF2-40B4-BE49-F238E27FC236}">
                <a16:creationId xmlns:a16="http://schemas.microsoft.com/office/drawing/2014/main" id="{03A5A99B-837C-BE2D-2C6D-78EB4B2B9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3452" y="1708428"/>
            <a:ext cx="3952227" cy="3952227"/>
          </a:xfrm>
          <a:prstGeom prst="rect">
            <a:avLst/>
          </a:prstGeom>
        </p:spPr>
      </p:pic>
      <p:sp>
        <p:nvSpPr>
          <p:cNvPr id="8" name="Google Shape;798;p37">
            <a:extLst>
              <a:ext uri="{FF2B5EF4-FFF2-40B4-BE49-F238E27FC236}">
                <a16:creationId xmlns:a16="http://schemas.microsoft.com/office/drawing/2014/main" id="{895CA37D-AA38-6DA6-2510-161E6BFA0D97}"/>
              </a:ext>
            </a:extLst>
          </p:cNvPr>
          <p:cNvSpPr txBox="1"/>
          <p:nvPr/>
        </p:nvSpPr>
        <p:spPr>
          <a:xfrm>
            <a:off x="5994220" y="3153630"/>
            <a:ext cx="4136752" cy="158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مؤشرات الأداء الرئيسية في نظام إدارة المعلومات لحماية الطفل+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التقارير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(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عرض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وإنشاء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08553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F88C-1497-5669-4397-7DDF5B4D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دورك!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CFB281-72C3-6025-6029-88D323E4B2F8}"/>
              </a:ext>
            </a:extLst>
          </p:cNvPr>
          <p:cNvGrpSpPr/>
          <p:nvPr/>
        </p:nvGrpSpPr>
        <p:grpSpPr>
          <a:xfrm>
            <a:off x="1479530" y="2380314"/>
            <a:ext cx="950012" cy="1799163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193512E9-3FA6-190A-2F1F-8985EC31492E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0967AA-6B99-221E-83B8-F285D557FCEF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231F80E-A6E8-B332-F1F9-CB10EBE997AD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1" name="Round Same Side Corner Rectangle 25">
                <a:extLst>
                  <a:ext uri="{FF2B5EF4-FFF2-40B4-BE49-F238E27FC236}">
                    <a16:creationId xmlns:a16="http://schemas.microsoft.com/office/drawing/2014/main" id="{8A697574-34AF-0A54-9322-1FE34193E96C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DD811C-267C-A373-5CBC-D544D57295D7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7F9CB1-831E-7AE5-15E5-01D2FC3E6875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9" name="Round Same Side Corner Rectangle 25">
                <a:extLst>
                  <a:ext uri="{FF2B5EF4-FFF2-40B4-BE49-F238E27FC236}">
                    <a16:creationId xmlns:a16="http://schemas.microsoft.com/office/drawing/2014/main" id="{446EA974-DB07-E31C-6385-46B7CBAE097F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420CF55-702C-CDFE-86A0-78DB71006B6A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74B86C-D208-99C9-C456-F736BE8F2D40}"/>
              </a:ext>
            </a:extLst>
          </p:cNvPr>
          <p:cNvGrpSpPr/>
          <p:nvPr/>
        </p:nvGrpSpPr>
        <p:grpSpPr>
          <a:xfrm>
            <a:off x="6524418" y="2247763"/>
            <a:ext cx="950012" cy="1799163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14" name="Round Same Side Corner Rectangle 3">
              <a:extLst>
                <a:ext uri="{FF2B5EF4-FFF2-40B4-BE49-F238E27FC236}">
                  <a16:creationId xmlns:a16="http://schemas.microsoft.com/office/drawing/2014/main" id="{79758AE0-F2D3-699F-9F8C-0289053A0429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١</a:t>
              </a:r>
              <a:endParaRPr lang="en-CA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4DEFFA-C8EE-B0C7-ABDE-40025048F09F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A687AF-905D-0F1D-4B43-64F3DC25012C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0" name="Round Same Side Corner Rectangle 25">
                <a:extLst>
                  <a:ext uri="{FF2B5EF4-FFF2-40B4-BE49-F238E27FC236}">
                    <a16:creationId xmlns:a16="http://schemas.microsoft.com/office/drawing/2014/main" id="{54E59652-0ABC-49B6-6451-008F5191093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5985765-53A3-BB4F-979A-27D506804B8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B3300BE-66FB-C565-BF9E-F0C31FBB2396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8" name="Round Same Side Corner Rectangle 25">
                <a:extLst>
                  <a:ext uri="{FF2B5EF4-FFF2-40B4-BE49-F238E27FC236}">
                    <a16:creationId xmlns:a16="http://schemas.microsoft.com/office/drawing/2014/main" id="{F2AD7AFF-1DC2-5B3C-BA9C-1A553C58136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4C026D6-248E-0D45-8415-2AF23BCB761D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16C969C-3676-B2C7-DD75-6C996E3252BD}"/>
              </a:ext>
            </a:extLst>
          </p:cNvPr>
          <p:cNvSpPr txBox="1"/>
          <p:nvPr/>
        </p:nvSpPr>
        <p:spPr>
          <a:xfrm>
            <a:off x="3193397" y="2186580"/>
            <a:ext cx="2635799" cy="303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المشرف</a:t>
            </a:r>
          </a:p>
          <a:p>
            <a:pPr algn="r">
              <a:lnSpc>
                <a:spcPct val="107000"/>
              </a:lnSpc>
            </a:pP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قم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بإنشاء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تقرير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لمراقبة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مؤشرات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الأداء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الرئيسية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هذه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إنشاء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تقرير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مؤشرات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الأداء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الرئيسية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لأخصائيي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الحالة</a:t>
            </a:r>
            <a:endParaRPr lang="ar-SA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تصدير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وعرض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التقرير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بتنسيق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csv.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png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endParaRPr lang="ar-SA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DEF1C-8F17-68F3-BCE6-0C2336729C1F}"/>
              </a:ext>
            </a:extLst>
          </p:cNvPr>
          <p:cNvSpPr txBox="1"/>
          <p:nvPr/>
        </p:nvSpPr>
        <p:spPr>
          <a:xfrm>
            <a:off x="7938097" y="2186580"/>
            <a:ext cx="2800650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المشرف</a:t>
            </a: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 و المشرف</a:t>
            </a:r>
            <a:endParaRPr lang="en-US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راجع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أمثلة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مؤشرات الأداء الرئيسية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واختر</a:t>
            </a: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اثنين من مؤشرات الأداء الرئيسية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E16BDD-0D40-8C5B-9085-9947F12741EC}"/>
              </a:ext>
            </a:extLst>
          </p:cNvPr>
          <p:cNvGrpSpPr/>
          <p:nvPr/>
        </p:nvGrpSpPr>
        <p:grpSpPr>
          <a:xfrm>
            <a:off x="1943197" y="2565762"/>
            <a:ext cx="950012" cy="1799163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4DDD61F9-45E5-8CD1-2D8B-402B2AC749E3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٢</a:t>
              </a:r>
              <a:endParaRPr lang="en-CA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CC5F9E5-DA35-09DD-3090-06514B07A536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6CC4B0-6F15-3B87-2E55-8D1AB678065F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31" name="Round Same Side Corner Rectangle 25">
                <a:extLst>
                  <a:ext uri="{FF2B5EF4-FFF2-40B4-BE49-F238E27FC236}">
                    <a16:creationId xmlns:a16="http://schemas.microsoft.com/office/drawing/2014/main" id="{3BA46715-A6ED-CFA5-5653-10C029A4C7D2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E272C77-56CF-4F10-A77D-D412A084F3ED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814A309-7D39-FF53-3C43-5E59761F3387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9" name="Round Same Side Corner Rectangle 25">
                <a:extLst>
                  <a:ext uri="{FF2B5EF4-FFF2-40B4-BE49-F238E27FC236}">
                    <a16:creationId xmlns:a16="http://schemas.microsoft.com/office/drawing/2014/main" id="{096D9822-2BAA-0321-22AC-D6A20704633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4D3CA01-F354-4BC7-3EEF-5511CA442512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31296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4AE1-00D2-FDB2-8E53-F0BD8530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تمرين تنشيطي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31CCD-E4F3-820A-0E60-68EA0CB12619}"/>
              </a:ext>
            </a:extLst>
          </p:cNvPr>
          <p:cNvGrpSpPr/>
          <p:nvPr/>
        </p:nvGrpSpPr>
        <p:grpSpPr>
          <a:xfrm>
            <a:off x="1793144" y="2051257"/>
            <a:ext cx="2413067" cy="3169619"/>
            <a:chOff x="1793144" y="2051257"/>
            <a:chExt cx="2413067" cy="3169619"/>
          </a:xfrm>
        </p:grpSpPr>
        <p:sp>
          <p:nvSpPr>
            <p:cNvPr id="5" name="Google Shape;315;p4">
              <a:extLst>
                <a:ext uri="{FF2B5EF4-FFF2-40B4-BE49-F238E27FC236}">
                  <a16:creationId xmlns:a16="http://schemas.microsoft.com/office/drawing/2014/main" id="{DF05A113-987D-EBE8-7B37-180AAC90B83D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7;p4">
              <a:extLst>
                <a:ext uri="{FF2B5EF4-FFF2-40B4-BE49-F238E27FC236}">
                  <a16:creationId xmlns:a16="http://schemas.microsoft.com/office/drawing/2014/main" id="{B24DF452-E72E-4BB1-C7FE-005B406B39EB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DF30743-11B5-D814-4B94-0C7E7F8C21D5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FD13030-F420-41C8-DE2D-37522BD6ECD1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375FB60F-8189-F7A5-AE27-DA13618519AC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745A9F26-B427-40AD-9F32-55209CFCEC19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0" name="Google Shape;315;p4">
                <a:extLst>
                  <a:ext uri="{FF2B5EF4-FFF2-40B4-BE49-F238E27FC236}">
                    <a16:creationId xmlns:a16="http://schemas.microsoft.com/office/drawing/2014/main" id="{35F47EB3-8D19-E99C-4E77-E1BDDE31A123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B3761F-D9A0-5DE5-021D-14AFB293025B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2FF524B-FA97-0F9B-3D00-1CC2008A8BF9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3EC10B9-C04F-183D-4661-BB76CC4968F2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FCD09726-C3AA-653C-E4F6-2AA17DB95271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3" name="Google Shape;315;p4">
                <a:extLst>
                  <a:ext uri="{FF2B5EF4-FFF2-40B4-BE49-F238E27FC236}">
                    <a16:creationId xmlns:a16="http://schemas.microsoft.com/office/drawing/2014/main" id="{57FEDE0B-8197-A90C-80AC-6077404472BC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CB3A0A-FF26-E8CB-5F5E-F929C06A3D66}"/>
              </a:ext>
            </a:extLst>
          </p:cNvPr>
          <p:cNvGrpSpPr/>
          <p:nvPr/>
        </p:nvGrpSpPr>
        <p:grpSpPr>
          <a:xfrm>
            <a:off x="4889466" y="2051257"/>
            <a:ext cx="2413067" cy="3169619"/>
            <a:chOff x="1793144" y="2051257"/>
            <a:chExt cx="2413067" cy="3169619"/>
          </a:xfrm>
        </p:grpSpPr>
        <p:sp>
          <p:nvSpPr>
            <p:cNvPr id="74" name="Google Shape;315;p4">
              <a:extLst>
                <a:ext uri="{FF2B5EF4-FFF2-40B4-BE49-F238E27FC236}">
                  <a16:creationId xmlns:a16="http://schemas.microsoft.com/office/drawing/2014/main" id="{EF0E0CD9-4068-9811-FABD-FF28CC469392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317;p4">
              <a:extLst>
                <a:ext uri="{FF2B5EF4-FFF2-40B4-BE49-F238E27FC236}">
                  <a16:creationId xmlns:a16="http://schemas.microsoft.com/office/drawing/2014/main" id="{35A8BA7D-7E9F-D9CD-C7E0-33C4F7B40171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890672-C272-728D-9442-4387D7355783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FBE3F05-C376-CDCA-3FB4-800601F8E29B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940B32DB-BC4D-A2F5-4FC7-1AFDF0CDE824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F1422DF5-0A3C-BF0E-7172-DEFEF0BAFCA5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83" name="Google Shape;315;p4">
                <a:extLst>
                  <a:ext uri="{FF2B5EF4-FFF2-40B4-BE49-F238E27FC236}">
                    <a16:creationId xmlns:a16="http://schemas.microsoft.com/office/drawing/2014/main" id="{9AE20E1B-B595-060D-3096-909D552C50BD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B923F88-F6DC-C558-AC4A-93F3C4907222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678F3C8-DA34-81BF-F5EF-53C0C8B2369C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63BE3113-889F-D873-15ED-AEB640EABBE4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39287284-1405-6394-2B88-37474A52988C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79" name="Google Shape;315;p4">
                <a:extLst>
                  <a:ext uri="{FF2B5EF4-FFF2-40B4-BE49-F238E27FC236}">
                    <a16:creationId xmlns:a16="http://schemas.microsoft.com/office/drawing/2014/main" id="{0CA376F5-BA59-0572-0787-6DD2205086CB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F688AE5-16E8-94D1-FD3C-1FE38727FD8A}"/>
              </a:ext>
            </a:extLst>
          </p:cNvPr>
          <p:cNvGrpSpPr/>
          <p:nvPr/>
        </p:nvGrpSpPr>
        <p:grpSpPr>
          <a:xfrm>
            <a:off x="7985791" y="2051257"/>
            <a:ext cx="2413067" cy="3169619"/>
            <a:chOff x="1793144" y="2051257"/>
            <a:chExt cx="2413067" cy="3169619"/>
          </a:xfrm>
        </p:grpSpPr>
        <p:sp>
          <p:nvSpPr>
            <p:cNvPr id="87" name="Google Shape;315;p4">
              <a:extLst>
                <a:ext uri="{FF2B5EF4-FFF2-40B4-BE49-F238E27FC236}">
                  <a16:creationId xmlns:a16="http://schemas.microsoft.com/office/drawing/2014/main" id="{D0CB283F-0861-D6F9-579A-DC40F7BC06BB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317;p4">
              <a:extLst>
                <a:ext uri="{FF2B5EF4-FFF2-40B4-BE49-F238E27FC236}">
                  <a16:creationId xmlns:a16="http://schemas.microsoft.com/office/drawing/2014/main" id="{1F25BFC9-BC79-5631-1FB6-5F185975B631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D886BD8-B988-722B-D407-751988C7A9EB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163CA70A-0E07-78BC-C8E5-CD99EB05E13F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3FA9CF37-76EF-4FDC-A863-5EDAB0DFEF5D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84EE44D5-4E97-01E6-001A-50C0A2B4C74E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96" name="Google Shape;315;p4">
                <a:extLst>
                  <a:ext uri="{FF2B5EF4-FFF2-40B4-BE49-F238E27FC236}">
                    <a16:creationId xmlns:a16="http://schemas.microsoft.com/office/drawing/2014/main" id="{4896181E-E201-F7A5-EADE-0250282D5FB9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D5CF0F2-3975-7BA6-9901-C38D817005F0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BACB6FE-110C-F0AC-ADB8-F32B9DA372C8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A4435CA1-0A97-475A-7DAA-947A1C8C36BE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9438D990-CF8F-8D5F-43AF-9E658DF8AEE6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92" name="Google Shape;315;p4">
                <a:extLst>
                  <a:ext uri="{FF2B5EF4-FFF2-40B4-BE49-F238E27FC236}">
                    <a16:creationId xmlns:a16="http://schemas.microsoft.com/office/drawing/2014/main" id="{4F89975B-22D5-DD0A-73A0-B0003702E8E1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955279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26A-452B-CF45-C94C-C9EDFD13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ZA"/>
          </a:p>
        </p:txBody>
      </p:sp>
      <p:grpSp>
        <p:nvGrpSpPr>
          <p:cNvPr id="3" name="Google Shape;314;p4">
            <a:extLst>
              <a:ext uri="{FF2B5EF4-FFF2-40B4-BE49-F238E27FC236}">
                <a16:creationId xmlns:a16="http://schemas.microsoft.com/office/drawing/2014/main" id="{00EE4F24-1D09-513F-12D7-A7DFD254A02A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4" name="Google Shape;315;p4">
              <a:extLst>
                <a:ext uri="{FF2B5EF4-FFF2-40B4-BE49-F238E27FC236}">
                  <a16:creationId xmlns:a16="http://schemas.microsoft.com/office/drawing/2014/main" id="{A3C62613-5776-362B-18A4-CDC288A8CC9D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16;p4">
              <a:extLst>
                <a:ext uri="{FF2B5EF4-FFF2-40B4-BE49-F238E27FC236}">
                  <a16:creationId xmlns:a16="http://schemas.microsoft.com/office/drawing/2014/main" id="{DCCB8D51-AB88-033C-84C5-BBEE331B5318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7;p4">
              <a:extLst>
                <a:ext uri="{FF2B5EF4-FFF2-40B4-BE49-F238E27FC236}">
                  <a16:creationId xmlns:a16="http://schemas.microsoft.com/office/drawing/2014/main" id="{940EF224-5486-81F0-403D-D3B08EC634C9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8;p4">
              <a:extLst>
                <a:ext uri="{FF2B5EF4-FFF2-40B4-BE49-F238E27FC236}">
                  <a16:creationId xmlns:a16="http://schemas.microsoft.com/office/drawing/2014/main" id="{6AF9C6CC-313F-AF6A-8F3F-8EB70FA4F862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19;p4">
              <a:extLst>
                <a:ext uri="{FF2B5EF4-FFF2-40B4-BE49-F238E27FC236}">
                  <a16:creationId xmlns:a16="http://schemas.microsoft.com/office/drawing/2014/main" id="{71BEC0B4-145F-C8AF-89D5-83EC85685771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20;p4">
              <a:extLst>
                <a:ext uri="{FF2B5EF4-FFF2-40B4-BE49-F238E27FC236}">
                  <a16:creationId xmlns:a16="http://schemas.microsoft.com/office/drawing/2014/main" id="{F3194BEF-280C-2C85-595A-4CA856B75285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1;p4">
              <a:extLst>
                <a:ext uri="{FF2B5EF4-FFF2-40B4-BE49-F238E27FC236}">
                  <a16:creationId xmlns:a16="http://schemas.microsoft.com/office/drawing/2014/main" id="{8BB0F976-CA0B-79EC-2E58-9230A838907A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22;p4">
              <a:extLst>
                <a:ext uri="{FF2B5EF4-FFF2-40B4-BE49-F238E27FC236}">
                  <a16:creationId xmlns:a16="http://schemas.microsoft.com/office/drawing/2014/main" id="{E6CA2165-A98B-2E05-F0B0-CDCD2427C233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F66DCE-F148-11FE-98E5-6A48702E61F5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18808A66-BECA-6C68-F7EA-92B2CD8FF815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7E4B6CA-6E22-12D9-8E15-4B617A161D14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A14A768-05C5-0646-9242-03EE47F9A9DD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7F49F5-D960-19B7-C4E7-35C0F58A91BE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F7EADC-28B0-BEBB-CBF7-133AF84951E4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0282D01B-21FC-DA2D-DA3C-0E9000E3C5B0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6DC022D-A9F0-6C72-3B2E-B90FF4782586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42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0D19C-CA8E-2A63-4F50-DBBE81C6007D}"/>
              </a:ext>
            </a:extLst>
          </p:cNvPr>
          <p:cNvSpPr txBox="1"/>
          <p:nvPr/>
        </p:nvSpPr>
        <p:spPr>
          <a:xfrm>
            <a:off x="4192857" y="1928017"/>
            <a:ext cx="6991815" cy="13930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وهذا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يعني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التأكد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الإجراءات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والتدخلات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المصممة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وعائلته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تعرضهم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لمزيد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الأذى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خطوة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خطوات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عملية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توخي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الحذر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لضمان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عدم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وقوع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ضرر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</a:t>
            </a:r>
            <a:r>
              <a:rPr lang="ar-S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لأطفال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أسرهم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نتيجة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لسلوك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أخصائي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القرارات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المتخذة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الإجراءات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المتخذة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نيابة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الأسرة</a:t>
            </a:r>
            <a:r>
              <a:rPr lang="en-CA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79811-4D03-6AA3-6D66-10799B7B9790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5181E-AB3A-A91A-D4EB-1369F87FDA35}"/>
              </a:ext>
            </a:extLst>
          </p:cNvPr>
          <p:cNvSpPr txBox="1"/>
          <p:nvPr/>
        </p:nvSpPr>
        <p:spPr>
          <a:xfrm>
            <a:off x="656389" y="1928017"/>
            <a:ext cx="2878548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2400" b="1">
                <a:latin typeface="Calibri" panose="020F0502020204030204" pitchFamily="34" charset="0"/>
                <a:cs typeface="Calibri" panose="020F0502020204030204" pitchFamily="34" charset="0"/>
              </a:rPr>
              <a:t>عدم الأذى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7D1B5-6624-4B84-1337-8349DE947B54}"/>
              </a:ext>
            </a:extLst>
          </p:cNvPr>
          <p:cNvSpPr/>
          <p:nvPr/>
        </p:nvSpPr>
        <p:spPr>
          <a:xfrm>
            <a:off x="3813716" y="1785814"/>
            <a:ext cx="100362" cy="3544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70206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الختام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6039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8DE1-9C23-1103-5057-7A82F02E2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err="1">
                <a:latin typeface="Calibri" panose="020F0502020204030204" pitchFamily="34" charset="0"/>
                <a:cs typeface="Calibri" panose="020F0502020204030204" pitchFamily="34" charset="0"/>
              </a:rPr>
              <a:t>نقاط</a:t>
            </a:r>
            <a:r>
              <a:rPr lang="en-Z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r>
              <a:rPr lang="en-Z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98;p37">
            <a:extLst>
              <a:ext uri="{FF2B5EF4-FFF2-40B4-BE49-F238E27FC236}">
                <a16:creationId xmlns:a16="http://schemas.microsoft.com/office/drawing/2014/main" id="{E7BFA50B-3768-2371-11AC-725B535BF78A}"/>
              </a:ext>
            </a:extLst>
          </p:cNvPr>
          <p:cNvSpPr txBox="1"/>
          <p:nvPr/>
        </p:nvSpPr>
        <p:spPr>
          <a:xfrm>
            <a:off x="561730" y="3399778"/>
            <a:ext cx="2252451" cy="193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مراقبة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مؤشرات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الأداء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الرئيسية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باستخدام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ar-SA" sz="16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خلال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التقارير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أعراف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صادرة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 قبل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أخصائيي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والمشرفين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وموظفي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البرنامج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Google Shape;799;p37">
            <a:extLst>
              <a:ext uri="{FF2B5EF4-FFF2-40B4-BE49-F238E27FC236}">
                <a16:creationId xmlns:a16="http://schemas.microsoft.com/office/drawing/2014/main" id="{040A72A6-AEF0-4B2A-0DEA-CCE3760AE4F4}"/>
              </a:ext>
            </a:extLst>
          </p:cNvPr>
          <p:cNvSpPr txBox="1"/>
          <p:nvPr/>
        </p:nvSpPr>
        <p:spPr>
          <a:xfrm>
            <a:off x="3361418" y="3386881"/>
            <a:ext cx="2514424" cy="114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تساعد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مؤشرات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الأداء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الرئيسية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إذا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تفسيرها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وتحليلها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بشكل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صحيح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تحسين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جودة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البرنامج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6" name="Google Shape;800;p37">
            <a:extLst>
              <a:ext uri="{FF2B5EF4-FFF2-40B4-BE49-F238E27FC236}">
                <a16:creationId xmlns:a16="http://schemas.microsoft.com/office/drawing/2014/main" id="{7890AEAD-7FCA-E757-FE18-58C6D42655CD}"/>
              </a:ext>
            </a:extLst>
          </p:cNvPr>
          <p:cNvSpPr/>
          <p:nvPr/>
        </p:nvSpPr>
        <p:spPr>
          <a:xfrm>
            <a:off x="1162175" y="183828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01;p37">
            <a:extLst>
              <a:ext uri="{FF2B5EF4-FFF2-40B4-BE49-F238E27FC236}">
                <a16:creationId xmlns:a16="http://schemas.microsoft.com/office/drawing/2014/main" id="{D061A02B-7751-5382-5AC7-ED28C5F6C77B}"/>
              </a:ext>
            </a:extLst>
          </p:cNvPr>
          <p:cNvSpPr/>
          <p:nvPr/>
        </p:nvSpPr>
        <p:spPr>
          <a:xfrm>
            <a:off x="4091519" y="183828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02;p37">
            <a:extLst>
              <a:ext uri="{FF2B5EF4-FFF2-40B4-BE49-F238E27FC236}">
                <a16:creationId xmlns:a16="http://schemas.microsoft.com/office/drawing/2014/main" id="{77743131-2778-E917-7701-1E2C030320C3}"/>
              </a:ext>
            </a:extLst>
          </p:cNvPr>
          <p:cNvSpPr/>
          <p:nvPr/>
        </p:nvSpPr>
        <p:spPr>
          <a:xfrm>
            <a:off x="7023524" y="183828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03;p37">
            <a:extLst>
              <a:ext uri="{FF2B5EF4-FFF2-40B4-BE49-F238E27FC236}">
                <a16:creationId xmlns:a16="http://schemas.microsoft.com/office/drawing/2014/main" id="{339083EC-2601-941A-DE3A-42327611E54D}"/>
              </a:ext>
            </a:extLst>
          </p:cNvPr>
          <p:cNvSpPr txBox="1"/>
          <p:nvPr/>
        </p:nvSpPr>
        <p:spPr>
          <a:xfrm>
            <a:off x="6423079" y="3429000"/>
            <a:ext cx="2252451" cy="88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ملء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نماذج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الملاحظات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باستخدام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6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0" name="Google Shape;803;p37">
            <a:extLst>
              <a:ext uri="{FF2B5EF4-FFF2-40B4-BE49-F238E27FC236}">
                <a16:creationId xmlns:a16="http://schemas.microsoft.com/office/drawing/2014/main" id="{07F1D1AE-2ADE-983D-8B56-CD48CECBE6BA}"/>
              </a:ext>
            </a:extLst>
          </p:cNvPr>
          <p:cNvSpPr txBox="1"/>
          <p:nvPr/>
        </p:nvSpPr>
        <p:spPr>
          <a:xfrm>
            <a:off x="9222767" y="3429000"/>
            <a:ext cx="2252451" cy="140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الضروري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طلب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التعليقات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الأطفال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والأسر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الذين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عمل معهم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لفهم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الذي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يعمل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بشكل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جيد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وما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التحديات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وما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يمكننا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تحسينه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1" name="Google Shape;802;p37">
            <a:extLst>
              <a:ext uri="{FF2B5EF4-FFF2-40B4-BE49-F238E27FC236}">
                <a16:creationId xmlns:a16="http://schemas.microsoft.com/office/drawing/2014/main" id="{98D15862-D400-E054-0806-441DB44F14C1}"/>
              </a:ext>
            </a:extLst>
          </p:cNvPr>
          <p:cNvSpPr/>
          <p:nvPr/>
        </p:nvSpPr>
        <p:spPr>
          <a:xfrm>
            <a:off x="9823212" y="183828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1355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2">
            <a:extLst>
              <a:ext uri="{FF2B5EF4-FFF2-40B4-BE49-F238E27FC236}">
                <a16:creationId xmlns:a16="http://schemas.microsoft.com/office/drawing/2014/main" id="{30D5B31E-8392-E6F8-9B81-582DB83DD018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ar-SA"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ختام الدورة</a:t>
            </a:r>
            <a:endParaRPr lang="en-CA" sz="5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3231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6101-2FCF-E3E5-0443-EAE536E6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الاختبار البعدي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Graphic 19" descr="Head with gears with solid fill">
            <a:extLst>
              <a:ext uri="{FF2B5EF4-FFF2-40B4-BE49-F238E27FC236}">
                <a16:creationId xmlns:a16="http://schemas.microsoft.com/office/drawing/2014/main" id="{86C4BC1C-1C99-B573-1D43-173843368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7328" y="1737072"/>
            <a:ext cx="3877344" cy="38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170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F5AC-7132-1895-748F-9CE67FFF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highlight>
                  <a:srgbClr val="FFFF00"/>
                </a:highlight>
              </a:rPr>
              <a:t>الإغلاق والخطوات القادمة</a:t>
            </a:r>
            <a:endParaRPr lang="en-ZA" dirty="0">
              <a:highlight>
                <a:srgbClr val="FFFF00"/>
              </a:highlight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916A887-233B-12BF-1A0F-FA407C4D7849}"/>
              </a:ext>
            </a:extLst>
          </p:cNvPr>
          <p:cNvSpPr/>
          <p:nvPr/>
        </p:nvSpPr>
        <p:spPr>
          <a:xfrm>
            <a:off x="4329629" y="2038121"/>
            <a:ext cx="3305061" cy="30588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D8318-468B-F680-A4B1-B6E188A5204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4E702026-0C71-9EDD-3A9B-93EFE72952FA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D4CD55-1DF6-D807-1C27-F7F43A8E3A28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352647-3700-5EEB-1D26-4FC0D1829543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٥٨</a:t>
                </a:r>
                <a:endParaRPr lang="en-C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C96E77-B9B7-7617-6927-901E8027FAA4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9D52A2-0304-66B0-5ECE-A0CACA03877E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58910790-32EB-4D33-163F-2A16E25BCC01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9DB19FC-8AF4-4A01-CE89-BFE6A1A6A19D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458277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6172-EC4D-FF6E-5EC9-8695AB13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ZA" dirty="0" err="1">
                <a:latin typeface="Calibri" panose="020F0502020204030204" pitchFamily="34" charset="0"/>
                <a:cs typeface="Calibri" panose="020F0502020204030204" pitchFamily="34" charset="0"/>
              </a:rPr>
              <a:t>وقت</a:t>
            </a:r>
            <a:r>
              <a:rPr lang="en-Z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dirty="0" err="1">
                <a:latin typeface="Calibri" panose="020F0502020204030204" pitchFamily="34" charset="0"/>
                <a:cs typeface="Calibri" panose="020F0502020204030204" pitchFamily="34" charset="0"/>
              </a:rPr>
              <a:t>إضافي</a:t>
            </a:r>
            <a:r>
              <a:rPr lang="en-Z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dirty="0" err="1">
                <a:latin typeface="Calibri" panose="020F0502020204030204" pitchFamily="34" charset="0"/>
                <a:cs typeface="Calibri" panose="020F0502020204030204" pitchFamily="34" charset="0"/>
              </a:rPr>
              <a:t>لل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ممارسة</a:t>
            </a: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768620-0E70-6E8A-D790-5E90BC5AA67A}"/>
              </a:ext>
            </a:extLst>
          </p:cNvPr>
          <p:cNvGrpSpPr/>
          <p:nvPr/>
        </p:nvGrpSpPr>
        <p:grpSpPr>
          <a:xfrm>
            <a:off x="3349853" y="1752668"/>
            <a:ext cx="5187535" cy="3767884"/>
            <a:chOff x="6878053" y="1156317"/>
            <a:chExt cx="1431178" cy="10395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08D139-B0E8-AEF2-5205-E9A8A2CA192F}"/>
                </a:ext>
              </a:extLst>
            </p:cNvPr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8FF96C-0778-4FB0-F11E-F0010D5CBF45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B39D06-AD23-04EF-95A8-18E1426A6450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5F94E88A-EF84-99D3-7FBE-82F8C0EC5379}"/>
                </a:ext>
              </a:extLst>
            </p:cNvPr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173AC64-6FD0-ACA2-EBEE-3AD4272579D6}"/>
                </a:ext>
              </a:extLst>
            </p:cNvPr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05135A-73F0-E66D-AC3B-E4C5DC1BA3A4}"/>
              </a:ext>
            </a:extLst>
          </p:cNvPr>
          <p:cNvGrpSpPr/>
          <p:nvPr/>
        </p:nvGrpSpPr>
        <p:grpSpPr>
          <a:xfrm>
            <a:off x="5286380" y="2992422"/>
            <a:ext cx="737101" cy="1299043"/>
            <a:chOff x="7838339" y="2226754"/>
            <a:chExt cx="2747284" cy="4841726"/>
          </a:xfrm>
          <a:solidFill>
            <a:schemeClr val="accent4"/>
          </a:solidFill>
        </p:grpSpPr>
        <p:sp>
          <p:nvSpPr>
            <p:cNvPr id="10" name="Round Same Side Corner Rectangle 3">
              <a:extLst>
                <a:ext uri="{FF2B5EF4-FFF2-40B4-BE49-F238E27FC236}">
                  <a16:creationId xmlns:a16="http://schemas.microsoft.com/office/drawing/2014/main" id="{95D28CFF-5673-E9C1-CB72-021D32275D24}"/>
                </a:ext>
              </a:extLst>
            </p:cNvPr>
            <p:cNvSpPr/>
            <p:nvPr/>
          </p:nvSpPr>
          <p:spPr>
            <a:xfrm>
              <a:off x="8212526" y="3545352"/>
              <a:ext cx="1224625" cy="3523128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1A60206-F0A2-C87D-0BCF-86AB85229C4A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5702CB-E015-CE53-6466-755474B4BBF4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6" name="Round Same Side Corner Rectangle 25">
                <a:extLst>
                  <a:ext uri="{FF2B5EF4-FFF2-40B4-BE49-F238E27FC236}">
                    <a16:creationId xmlns:a16="http://schemas.microsoft.com/office/drawing/2014/main" id="{16B27DDF-20BA-2506-B6D0-A8CCD34F6BFB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F2BC897-4546-B819-E408-25D8D7A64B12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C9AA67A-436B-D552-1142-D3F9CA9CE2F5}"/>
                </a:ext>
              </a:extLst>
            </p:cNvPr>
            <p:cNvGrpSpPr/>
            <p:nvPr/>
          </p:nvGrpSpPr>
          <p:grpSpPr>
            <a:xfrm rot="21105829" flipH="1">
              <a:off x="9076231" y="2937680"/>
              <a:ext cx="1509392" cy="797620"/>
              <a:chOff x="6983808" y="3125783"/>
              <a:chExt cx="1480542" cy="797620"/>
            </a:xfrm>
            <a:grpFill/>
          </p:grpSpPr>
          <p:sp>
            <p:nvSpPr>
              <p:cNvPr id="14" name="Round Same Side Corner Rectangle 25">
                <a:extLst>
                  <a:ext uri="{FF2B5EF4-FFF2-40B4-BE49-F238E27FC236}">
                    <a16:creationId xmlns:a16="http://schemas.microsoft.com/office/drawing/2014/main" id="{DC53CC70-2ACA-ECF4-9385-7D6FB6ED05D4}"/>
                  </a:ext>
                </a:extLst>
              </p:cNvPr>
              <p:cNvSpPr/>
              <p:nvPr/>
            </p:nvSpPr>
            <p:spPr>
              <a:xfrm rot="17765098">
                <a:off x="7752109" y="3211163"/>
                <a:ext cx="358425" cy="1066056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B4FE1F-21FB-5729-B684-4F8414A499F2}"/>
                  </a:ext>
                </a:extLst>
              </p:cNvPr>
              <p:cNvSpPr/>
              <p:nvPr/>
            </p:nvSpPr>
            <p:spPr>
              <a:xfrm>
                <a:off x="6983808" y="3125783"/>
                <a:ext cx="412909" cy="4129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090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35E00-38FD-AE94-DA08-5C6E99D1FE9D}"/>
              </a:ext>
            </a:extLst>
          </p:cNvPr>
          <p:cNvSpPr txBox="1"/>
          <p:nvPr/>
        </p:nvSpPr>
        <p:spPr>
          <a:xfrm>
            <a:off x="4192857" y="1908475"/>
            <a:ext cx="6991815" cy="1724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توفر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المصالح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الفضلى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للطفل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الأساس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لجميع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القرارات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والإجراءات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المتخذة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والطريقة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يتفاعل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بها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مقدمو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الأطفال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وأسرهم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أخصائيي</a:t>
            </a:r>
            <a:r>
              <a:rPr lang="ar-S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الحالة و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المشرفين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عليهم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تقييم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مخاطر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وموارد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وبيئته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باستمرار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بالإضافة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النتائج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الإيجابية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والسلبية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للإجراءات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ومناقشتها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ومقدمي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الرعاية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له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عند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اتخاذ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القرارات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AB11C-BF70-0669-08D8-FC22FE1A6747}"/>
              </a:ext>
            </a:extLst>
          </p:cNvPr>
          <p:cNvSpPr txBox="1"/>
          <p:nvPr/>
        </p:nvSpPr>
        <p:spPr>
          <a:xfrm>
            <a:off x="656389" y="1908475"/>
            <a:ext cx="2878548" cy="8651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إعطاء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الأولوية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sz="2400" b="1" err="1">
                <a:latin typeface="Calibri" panose="020F0502020204030204" pitchFamily="34" charset="0"/>
                <a:cs typeface="Calibri" panose="020F0502020204030204" pitchFamily="34" charset="0"/>
              </a:rPr>
              <a:t>لمصلحى</a:t>
            </a:r>
            <a:r>
              <a:rPr lang="ar-SA" sz="2400" b="1">
                <a:latin typeface="Calibri" panose="020F0502020204030204" pitchFamily="34" charset="0"/>
                <a:cs typeface="Calibri" panose="020F0502020204030204" pitchFamily="34" charset="0"/>
              </a:rPr>
              <a:t> الفضلى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err="1">
                <a:latin typeface="Calibri" panose="020F0502020204030204" pitchFamily="34" charset="0"/>
                <a:cs typeface="Calibri" panose="020F0502020204030204" pitchFamily="34" charset="0"/>
              </a:rPr>
              <a:t>لل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طفل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CB849-4078-58BB-FC35-7D48B26E3C6C}"/>
              </a:ext>
            </a:extLst>
          </p:cNvPr>
          <p:cNvSpPr/>
          <p:nvPr/>
        </p:nvSpPr>
        <p:spPr>
          <a:xfrm>
            <a:off x="3813716" y="1785814"/>
            <a:ext cx="100362" cy="3544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6D9941-FF07-1570-4312-2A0A9ACA4D78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9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A10D8-6216-2EF6-BCA1-2286B6C2070F}"/>
              </a:ext>
            </a:extLst>
          </p:cNvPr>
          <p:cNvSpPr txBox="1"/>
          <p:nvPr/>
        </p:nvSpPr>
        <p:spPr>
          <a:xfrm>
            <a:off x="4192857" y="1928017"/>
            <a:ext cx="6991815" cy="1394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الوسائل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تضمن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التمييز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الأطفال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معاملة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سيئة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الحرمان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بسبب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خصائصهم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الفردية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المجموعة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ينتمون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إليها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سبيل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المثال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الجنس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العمر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الخلفية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الاجتماعية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الاقتصادية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العرق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الدين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العرق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الإعاقة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التوجه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الجنسي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الهوية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الجنسية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sz="20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D8F84-8C08-476B-321C-95F71BA5E1BE}"/>
              </a:ext>
            </a:extLst>
          </p:cNvPr>
          <p:cNvSpPr txBox="1"/>
          <p:nvPr/>
        </p:nvSpPr>
        <p:spPr>
          <a:xfrm>
            <a:off x="656389" y="1928017"/>
            <a:ext cx="2878548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عدم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التمييز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4B0D0-E1E6-C4AD-DEA6-88B7971A2856}"/>
              </a:ext>
            </a:extLst>
          </p:cNvPr>
          <p:cNvSpPr/>
          <p:nvPr/>
        </p:nvSpPr>
        <p:spPr>
          <a:xfrm>
            <a:off x="3813716" y="1785814"/>
            <a:ext cx="100362" cy="3544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745D7-495B-30FE-C18D-43163EE22B66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7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2">
            <a:extLst>
              <a:ext uri="{FF2B5EF4-FFF2-40B4-BE49-F238E27FC236}">
                <a16:creationId xmlns:a16="http://schemas.microsoft.com/office/drawing/2014/main" id="{30D5B31E-8392-E6F8-9B81-582DB83DD018}"/>
              </a:ext>
            </a:extLst>
          </p:cNvPr>
          <p:cNvSpPr txBox="1">
            <a:spLocks/>
          </p:cNvSpPr>
          <p:nvPr/>
        </p:nvSpPr>
        <p:spPr>
          <a:xfrm>
            <a:off x="5152255" y="286683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CA" sz="5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23866-B702-EA9C-BE5E-68A904DB0DBA}"/>
              </a:ext>
            </a:extLst>
          </p:cNvPr>
          <p:cNvSpPr txBox="1"/>
          <p:nvPr/>
        </p:nvSpPr>
        <p:spPr>
          <a:xfrm>
            <a:off x="3682538" y="3147916"/>
            <a:ext cx="6101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دليل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التيسير</a:t>
            </a:r>
            <a:r>
              <a:rPr lang="ar-S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CA" sz="5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96E46-A049-E740-5AE5-BC9075E42D95}"/>
              </a:ext>
            </a:extLst>
          </p:cNvPr>
          <p:cNvSpPr txBox="1"/>
          <p:nvPr/>
        </p:nvSpPr>
        <p:spPr>
          <a:xfrm>
            <a:off x="4192857" y="1928017"/>
            <a:ext cx="6991815" cy="2051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r" defTabSz="914400" rtl="1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الطوعية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للفرد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الذي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لديه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القدرة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إعطاء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والذي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يمارس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الاختيار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والمستنير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جميع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الظروف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طلب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الأطفال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وأسرهم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مقدمي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الرعاية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قبل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تقديم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لضمان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المستنيرة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أخصائيي</a:t>
            </a:r>
            <a:r>
              <a:rPr lang="ar-S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الحالة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التأكد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الأطفال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وأسرهم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يفهمون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تمامًا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والخيارات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المتاحة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عملية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،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والمخاطر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والفوائد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المحتملة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لتلقي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والمعلومات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سيتم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جمعها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وكيفية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استخدامها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السرية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وحدودها</a:t>
            </a:r>
            <a:endParaRPr lang="en-CA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78EF6-2EEF-4845-6D16-3AD4E06EFDA5}"/>
              </a:ext>
            </a:extLst>
          </p:cNvPr>
          <p:cNvSpPr txBox="1"/>
          <p:nvPr/>
        </p:nvSpPr>
        <p:spPr>
          <a:xfrm>
            <a:off x="656389" y="1928017"/>
            <a:ext cx="2878548" cy="8651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طلب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المستنيرة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400" b="1">
                <a:latin typeface="Calibri" panose="020F0502020204030204" pitchFamily="34" charset="0"/>
                <a:cs typeface="Calibri" panose="020F0502020204030204" pitchFamily="34" charset="0"/>
              </a:rPr>
              <a:t>قبول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المستنير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8258B-ED41-631A-41BF-D8A19446DD0D}"/>
              </a:ext>
            </a:extLst>
          </p:cNvPr>
          <p:cNvSpPr/>
          <p:nvPr/>
        </p:nvSpPr>
        <p:spPr>
          <a:xfrm>
            <a:off x="3813716" y="1785814"/>
            <a:ext cx="100362" cy="3544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88DD03-8400-1B37-F59F-A178D2ED6FC7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1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EA8B3-243D-C261-D67C-8396F1E3EC7E}"/>
              </a:ext>
            </a:extLst>
          </p:cNvPr>
          <p:cNvSpPr txBox="1"/>
          <p:nvPr/>
        </p:nvSpPr>
        <p:spPr>
          <a:xfrm>
            <a:off x="4192857" y="1928017"/>
            <a:ext cx="6991815" cy="23809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r" defTabSz="914400" rtl="1" eaLnBrk="1" latinLnBrk="0" hangingPunct="1">
              <a:lnSpc>
                <a:spcPct val="107000"/>
              </a:lnSpc>
              <a:spcAft>
                <a:spcPts val="800"/>
              </a:spcAft>
            </a:pP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ترتبط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السرية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بمشاركة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أساس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الحاجة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المعرفة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يصف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مصطلح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ar-SA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حاجة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المعرفة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تقييد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تعتبر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حساسة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مشاركتها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فقط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الأفراد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الذين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يحتاجون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أجل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حماية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فقط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مشاركة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معلومات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حساسة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محددة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جمعها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الأطفال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أساس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الحاجة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المعرفة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قليل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الأفراد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قدر الإمكان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يتطلب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احترام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السرية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مقدمي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حماية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جمعها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العملاء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والتأكد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إمكانية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الوصول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إليها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بإذن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صريح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العميل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DD8C2-7CC9-B9AA-8AD0-3B0AC0FEACBB}"/>
              </a:ext>
            </a:extLst>
          </p:cNvPr>
          <p:cNvSpPr txBox="1"/>
          <p:nvPr/>
        </p:nvSpPr>
        <p:spPr>
          <a:xfrm>
            <a:off x="656389" y="1928017"/>
            <a:ext cx="3012362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2400" b="1">
                <a:latin typeface="Calibri" panose="020F0502020204030204" pitchFamily="34" charset="0"/>
                <a:cs typeface="Calibri" panose="020F0502020204030204" pitchFamily="34" charset="0"/>
              </a:rPr>
              <a:t>احترام السرية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72BCE-A8FA-AFBA-B03E-59C8D81A51B5}"/>
              </a:ext>
            </a:extLst>
          </p:cNvPr>
          <p:cNvSpPr/>
          <p:nvPr/>
        </p:nvSpPr>
        <p:spPr>
          <a:xfrm>
            <a:off x="3813716" y="1785814"/>
            <a:ext cx="100362" cy="3544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38D211-8E7F-E739-AAE5-849B274E4C67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8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38CD2-AB7B-9768-E22F-0796658F2F7D}"/>
              </a:ext>
            </a:extLst>
          </p:cNvPr>
          <p:cNvSpPr txBox="1"/>
          <p:nvPr/>
        </p:nvSpPr>
        <p:spPr>
          <a:xfrm>
            <a:off x="4192857" y="1928017"/>
            <a:ext cx="6991815" cy="2051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تشير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المساءلة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تحمل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المسؤولية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أفعال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الفرد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ونتائج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تلك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أفعال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الوكالات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والموظفون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المشاركون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مسؤولون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والأسرة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والمجتمع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الوكالات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والأفراد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الذين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يقدمون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</a:t>
            </a:r>
            <a:r>
              <a:rPr lang="ar-S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الامتثال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للإطار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القانوني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والسياسي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الوطني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سيتعين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عليهم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الامتثال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لقواعد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السلوك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المهني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حيثما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وجدت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غياب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إطار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قانوني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توفر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المبادئ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التوجيهية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ومعايير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الممارسة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الجيدة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وضحة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 المعلومات لحماية الطفل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أساسًا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للممارسة</a:t>
            </a:r>
            <a:r>
              <a:rPr lang="en-US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CA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4C3F9-4182-F8B6-10F7-FFF5F4AB71A0}"/>
              </a:ext>
            </a:extLst>
          </p:cNvPr>
          <p:cNvSpPr txBox="1"/>
          <p:nvPr/>
        </p:nvSpPr>
        <p:spPr>
          <a:xfrm>
            <a:off x="656389" y="1928017"/>
            <a:ext cx="2878548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ضمان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المساءلة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F5ABB-729F-F57F-24FD-3F5209E74439}"/>
              </a:ext>
            </a:extLst>
          </p:cNvPr>
          <p:cNvSpPr/>
          <p:nvPr/>
        </p:nvSpPr>
        <p:spPr>
          <a:xfrm>
            <a:off x="3813716" y="1785814"/>
            <a:ext cx="100362" cy="3544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FFB383-F2C8-FB51-A058-73A683C82E91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تمرين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خطوات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0B46B9F-DBC5-903A-BFD4-5DF54E87BBB0}"/>
              </a:ext>
            </a:extLst>
          </p:cNvPr>
          <p:cNvSpPr/>
          <p:nvPr/>
        </p:nvSpPr>
        <p:spPr>
          <a:xfrm>
            <a:off x="2152191" y="1909368"/>
            <a:ext cx="326398" cy="6857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DC8681E-C34B-4E72-6724-C5E94926F952}"/>
              </a:ext>
            </a:extLst>
          </p:cNvPr>
          <p:cNvSpPr/>
          <p:nvPr/>
        </p:nvSpPr>
        <p:spPr>
          <a:xfrm>
            <a:off x="3677063" y="1909368"/>
            <a:ext cx="326398" cy="6857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5510F9B-E2E6-99D0-6348-E770177C3B3C}"/>
              </a:ext>
            </a:extLst>
          </p:cNvPr>
          <p:cNvSpPr/>
          <p:nvPr/>
        </p:nvSpPr>
        <p:spPr>
          <a:xfrm>
            <a:off x="5225217" y="1909368"/>
            <a:ext cx="326398" cy="6857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DA339C7-515C-124E-FA3B-105DC1ACD26A}"/>
              </a:ext>
            </a:extLst>
          </p:cNvPr>
          <p:cNvSpPr/>
          <p:nvPr/>
        </p:nvSpPr>
        <p:spPr>
          <a:xfrm>
            <a:off x="6754079" y="1909368"/>
            <a:ext cx="326398" cy="6857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BA52F55-F38B-DA5D-E739-EFB8A4A430EE}"/>
              </a:ext>
            </a:extLst>
          </p:cNvPr>
          <p:cNvSpPr/>
          <p:nvPr/>
        </p:nvSpPr>
        <p:spPr>
          <a:xfrm>
            <a:off x="8263651" y="1909368"/>
            <a:ext cx="326398" cy="6857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DCC1F73-4E00-FA0F-9098-B8894A011965}"/>
              </a:ext>
            </a:extLst>
          </p:cNvPr>
          <p:cNvSpPr/>
          <p:nvPr/>
        </p:nvSpPr>
        <p:spPr>
          <a:xfrm>
            <a:off x="9792513" y="1909368"/>
            <a:ext cx="326398" cy="68579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2AF0DD-8031-824C-338B-174206A40666}"/>
              </a:ext>
            </a:extLst>
          </p:cNvPr>
          <p:cNvGrpSpPr/>
          <p:nvPr/>
        </p:nvGrpSpPr>
        <p:grpSpPr>
          <a:xfrm>
            <a:off x="1698140" y="3211043"/>
            <a:ext cx="8795719" cy="2180571"/>
            <a:chOff x="2371521" y="2971292"/>
            <a:chExt cx="7257242" cy="17991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08C57F-FB73-1179-9C98-32D7C4008061}"/>
                </a:ext>
              </a:extLst>
            </p:cNvPr>
            <p:cNvGrpSpPr/>
            <p:nvPr/>
          </p:nvGrpSpPr>
          <p:grpSpPr>
            <a:xfrm>
              <a:off x="2371521" y="2971292"/>
              <a:ext cx="950012" cy="1799163"/>
              <a:chOff x="7838339" y="2226754"/>
              <a:chExt cx="1969639" cy="3730164"/>
            </a:xfrm>
            <a:solidFill>
              <a:schemeClr val="accent4"/>
            </a:solidFill>
          </p:grpSpPr>
          <p:sp>
            <p:nvSpPr>
              <p:cNvPr id="15" name="Round Same Side Corner Rectangle 3">
                <a:extLst>
                  <a:ext uri="{FF2B5EF4-FFF2-40B4-BE49-F238E27FC236}">
                    <a16:creationId xmlns:a16="http://schemas.microsoft.com/office/drawing/2014/main" id="{9E23F56F-AC05-76F1-DB45-619CD3594A47}"/>
                  </a:ext>
                </a:extLst>
              </p:cNvPr>
              <p:cNvSpPr/>
              <p:nvPr/>
            </p:nvSpPr>
            <p:spPr>
              <a:xfrm>
                <a:off x="8212525" y="3545356"/>
                <a:ext cx="1224623" cy="2411562"/>
              </a:xfrm>
              <a:prstGeom prst="round2SameRect">
                <a:avLst>
                  <a:gd name="adj1" fmla="val 4187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5337C1-5BE5-94D2-A54C-CAA4C39BB211}"/>
                  </a:ext>
                </a:extLst>
              </p:cNvPr>
              <p:cNvSpPr/>
              <p:nvPr/>
            </p:nvSpPr>
            <p:spPr>
              <a:xfrm>
                <a:off x="8212539" y="2226754"/>
                <a:ext cx="1238543" cy="1238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9488A1C-7445-472D-FACB-44881B7D581C}"/>
                  </a:ext>
                </a:extLst>
              </p:cNvPr>
              <p:cNvGrpSpPr/>
              <p:nvPr/>
            </p:nvGrpSpPr>
            <p:grpSpPr>
              <a:xfrm rot="507905">
                <a:off x="7838339" y="3815940"/>
                <a:ext cx="553322" cy="1525212"/>
                <a:chOff x="7916671" y="3937945"/>
                <a:chExt cx="553322" cy="1525212"/>
              </a:xfrm>
              <a:grpFill/>
            </p:grpSpPr>
            <p:sp>
              <p:nvSpPr>
                <p:cNvPr id="21" name="Round Same Side Corner Rectangle 25">
                  <a:extLst>
                    <a:ext uri="{FF2B5EF4-FFF2-40B4-BE49-F238E27FC236}">
                      <a16:creationId xmlns:a16="http://schemas.microsoft.com/office/drawing/2014/main" id="{E8B2AE0D-FB77-0BD8-C52A-98D41EA4843A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265914D-174E-18E5-B41B-7E33B43E8A2C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FC9F049-ABFE-8B73-BC15-B8910A9820F7}"/>
                  </a:ext>
                </a:extLst>
              </p:cNvPr>
              <p:cNvGrpSpPr/>
              <p:nvPr/>
            </p:nvGrpSpPr>
            <p:grpSpPr>
              <a:xfrm rot="21105829" flipH="1">
                <a:off x="9243874" y="3806245"/>
                <a:ext cx="564104" cy="1525212"/>
                <a:chOff x="7916671" y="3937945"/>
                <a:chExt cx="553322" cy="1525212"/>
              </a:xfrm>
              <a:grpFill/>
            </p:grpSpPr>
            <p:sp>
              <p:nvSpPr>
                <p:cNvPr id="19" name="Round Same Side Corner Rectangle 25">
                  <a:extLst>
                    <a:ext uri="{FF2B5EF4-FFF2-40B4-BE49-F238E27FC236}">
                      <a16:creationId xmlns:a16="http://schemas.microsoft.com/office/drawing/2014/main" id="{A3C4BAC9-DEC3-6B94-A344-2B03072C1AA6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6046055-0FCD-CC83-5DF3-8997F8EA53C3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DC9B04A-3960-38FB-976F-D2D6FB3CF88C}"/>
                </a:ext>
              </a:extLst>
            </p:cNvPr>
            <p:cNvGrpSpPr/>
            <p:nvPr/>
          </p:nvGrpSpPr>
          <p:grpSpPr>
            <a:xfrm>
              <a:off x="3632967" y="2971292"/>
              <a:ext cx="950012" cy="1799163"/>
              <a:chOff x="7838339" y="2226754"/>
              <a:chExt cx="1969639" cy="3730164"/>
            </a:xfrm>
            <a:solidFill>
              <a:schemeClr val="accent4"/>
            </a:solidFill>
          </p:grpSpPr>
          <p:sp>
            <p:nvSpPr>
              <p:cNvPr id="24" name="Round Same Side Corner Rectangle 3">
                <a:extLst>
                  <a:ext uri="{FF2B5EF4-FFF2-40B4-BE49-F238E27FC236}">
                    <a16:creationId xmlns:a16="http://schemas.microsoft.com/office/drawing/2014/main" id="{8D64FF6F-3414-6341-158E-81F755F9D16A}"/>
                  </a:ext>
                </a:extLst>
              </p:cNvPr>
              <p:cNvSpPr/>
              <p:nvPr/>
            </p:nvSpPr>
            <p:spPr>
              <a:xfrm>
                <a:off x="8212525" y="3545356"/>
                <a:ext cx="1224623" cy="2411562"/>
              </a:xfrm>
              <a:prstGeom prst="round2SameRect">
                <a:avLst>
                  <a:gd name="adj1" fmla="val 4187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171A48C-2DFE-E470-2580-A1CDF28006EB}"/>
                  </a:ext>
                </a:extLst>
              </p:cNvPr>
              <p:cNvSpPr/>
              <p:nvPr/>
            </p:nvSpPr>
            <p:spPr>
              <a:xfrm>
                <a:off x="8212539" y="2226754"/>
                <a:ext cx="1238543" cy="1238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A2FF71-D5EA-F470-49A6-379A545DB66F}"/>
                  </a:ext>
                </a:extLst>
              </p:cNvPr>
              <p:cNvGrpSpPr/>
              <p:nvPr/>
            </p:nvGrpSpPr>
            <p:grpSpPr>
              <a:xfrm rot="507905">
                <a:off x="7838339" y="3815940"/>
                <a:ext cx="553322" cy="1525212"/>
                <a:chOff x="7916671" y="3937945"/>
                <a:chExt cx="553322" cy="1525212"/>
              </a:xfrm>
              <a:grpFill/>
            </p:grpSpPr>
            <p:sp>
              <p:nvSpPr>
                <p:cNvPr id="30" name="Round Same Side Corner Rectangle 25">
                  <a:extLst>
                    <a:ext uri="{FF2B5EF4-FFF2-40B4-BE49-F238E27FC236}">
                      <a16:creationId xmlns:a16="http://schemas.microsoft.com/office/drawing/2014/main" id="{90D08532-D226-FD2D-14FF-8067877735F5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68CA4A0-CAE9-F599-6B28-A916238A025E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E23863A-C573-12C6-B3DD-96A201384677}"/>
                  </a:ext>
                </a:extLst>
              </p:cNvPr>
              <p:cNvGrpSpPr/>
              <p:nvPr/>
            </p:nvGrpSpPr>
            <p:grpSpPr>
              <a:xfrm rot="21105829" flipH="1">
                <a:off x="9243874" y="3806245"/>
                <a:ext cx="564104" cy="1525212"/>
                <a:chOff x="7916671" y="3937945"/>
                <a:chExt cx="553322" cy="1525212"/>
              </a:xfrm>
              <a:grpFill/>
            </p:grpSpPr>
            <p:sp>
              <p:nvSpPr>
                <p:cNvPr id="28" name="Round Same Side Corner Rectangle 25">
                  <a:extLst>
                    <a:ext uri="{FF2B5EF4-FFF2-40B4-BE49-F238E27FC236}">
                      <a16:creationId xmlns:a16="http://schemas.microsoft.com/office/drawing/2014/main" id="{EF9EA574-99FA-2771-584D-6D980DAF056A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4E9729F-E571-4D97-F391-2C96E713916F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D30B9E3-53C7-E37E-EE84-026491EE63B3}"/>
                </a:ext>
              </a:extLst>
            </p:cNvPr>
            <p:cNvGrpSpPr/>
            <p:nvPr/>
          </p:nvGrpSpPr>
          <p:grpSpPr>
            <a:xfrm>
              <a:off x="4894413" y="2971292"/>
              <a:ext cx="950012" cy="1799163"/>
              <a:chOff x="7838339" y="2226754"/>
              <a:chExt cx="1969639" cy="3730164"/>
            </a:xfrm>
            <a:solidFill>
              <a:schemeClr val="accent4"/>
            </a:solidFill>
          </p:grpSpPr>
          <p:sp>
            <p:nvSpPr>
              <p:cNvPr id="34" name="Round Same Side Corner Rectangle 3">
                <a:extLst>
                  <a:ext uri="{FF2B5EF4-FFF2-40B4-BE49-F238E27FC236}">
                    <a16:creationId xmlns:a16="http://schemas.microsoft.com/office/drawing/2014/main" id="{EB843F23-5920-B392-4950-39CF7D221E9E}"/>
                  </a:ext>
                </a:extLst>
              </p:cNvPr>
              <p:cNvSpPr/>
              <p:nvPr/>
            </p:nvSpPr>
            <p:spPr>
              <a:xfrm>
                <a:off x="8212525" y="3545356"/>
                <a:ext cx="1224623" cy="2411562"/>
              </a:xfrm>
              <a:prstGeom prst="round2SameRect">
                <a:avLst>
                  <a:gd name="adj1" fmla="val 4187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56DDC32-60D0-B4DA-221C-5BFF86D3A05D}"/>
                  </a:ext>
                </a:extLst>
              </p:cNvPr>
              <p:cNvSpPr/>
              <p:nvPr/>
            </p:nvSpPr>
            <p:spPr>
              <a:xfrm>
                <a:off x="8212539" y="2226754"/>
                <a:ext cx="1238543" cy="1238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FFCF60C-5D4C-5B05-E51E-4E21D1707A8A}"/>
                  </a:ext>
                </a:extLst>
              </p:cNvPr>
              <p:cNvGrpSpPr/>
              <p:nvPr/>
            </p:nvGrpSpPr>
            <p:grpSpPr>
              <a:xfrm rot="507905">
                <a:off x="7838339" y="3815940"/>
                <a:ext cx="553322" cy="1525212"/>
                <a:chOff x="7916671" y="3937945"/>
                <a:chExt cx="553322" cy="1525212"/>
              </a:xfrm>
              <a:grpFill/>
            </p:grpSpPr>
            <p:sp>
              <p:nvSpPr>
                <p:cNvPr id="40" name="Round Same Side Corner Rectangle 25">
                  <a:extLst>
                    <a:ext uri="{FF2B5EF4-FFF2-40B4-BE49-F238E27FC236}">
                      <a16:creationId xmlns:a16="http://schemas.microsoft.com/office/drawing/2014/main" id="{31952FBE-3E8D-67C3-97F7-A9EE3A7E89BB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3FCF822-990D-D09D-DA69-27A23BB34FBB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7515822-EF4C-7E34-7240-98E07CB5DD05}"/>
                  </a:ext>
                </a:extLst>
              </p:cNvPr>
              <p:cNvGrpSpPr/>
              <p:nvPr/>
            </p:nvGrpSpPr>
            <p:grpSpPr>
              <a:xfrm rot="21105829" flipH="1">
                <a:off x="9243874" y="3806245"/>
                <a:ext cx="564104" cy="1525212"/>
                <a:chOff x="7916671" y="3937945"/>
                <a:chExt cx="553322" cy="1525212"/>
              </a:xfrm>
              <a:grpFill/>
            </p:grpSpPr>
            <p:sp>
              <p:nvSpPr>
                <p:cNvPr id="38" name="Round Same Side Corner Rectangle 25">
                  <a:extLst>
                    <a:ext uri="{FF2B5EF4-FFF2-40B4-BE49-F238E27FC236}">
                      <a16:creationId xmlns:a16="http://schemas.microsoft.com/office/drawing/2014/main" id="{76E99933-32A1-60EB-BA77-E699EF447BCD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7C62122D-C542-2E6A-1E55-8BEDC7F56D8C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E858F2D-9BB0-2A65-BAC6-E7017B269502}"/>
                </a:ext>
              </a:extLst>
            </p:cNvPr>
            <p:cNvGrpSpPr/>
            <p:nvPr/>
          </p:nvGrpSpPr>
          <p:grpSpPr>
            <a:xfrm>
              <a:off x="6155859" y="2971292"/>
              <a:ext cx="950012" cy="1799163"/>
              <a:chOff x="7838339" y="2226754"/>
              <a:chExt cx="1969639" cy="3730164"/>
            </a:xfrm>
            <a:solidFill>
              <a:schemeClr val="accent4"/>
            </a:solidFill>
          </p:grpSpPr>
          <p:sp>
            <p:nvSpPr>
              <p:cNvPr id="43" name="Round Same Side Corner Rectangle 3">
                <a:extLst>
                  <a:ext uri="{FF2B5EF4-FFF2-40B4-BE49-F238E27FC236}">
                    <a16:creationId xmlns:a16="http://schemas.microsoft.com/office/drawing/2014/main" id="{6F618E63-7A5D-A51B-9551-5912F4ACC1C6}"/>
                  </a:ext>
                </a:extLst>
              </p:cNvPr>
              <p:cNvSpPr/>
              <p:nvPr/>
            </p:nvSpPr>
            <p:spPr>
              <a:xfrm>
                <a:off x="8212525" y="3545356"/>
                <a:ext cx="1224623" cy="2411562"/>
              </a:xfrm>
              <a:prstGeom prst="round2SameRect">
                <a:avLst>
                  <a:gd name="adj1" fmla="val 4187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3D58172-13E9-557D-8466-976784BF6450}"/>
                  </a:ext>
                </a:extLst>
              </p:cNvPr>
              <p:cNvSpPr/>
              <p:nvPr/>
            </p:nvSpPr>
            <p:spPr>
              <a:xfrm>
                <a:off x="8212539" y="2226754"/>
                <a:ext cx="1238543" cy="1238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360313E-C659-AB9D-2C9D-B4E1ACCDFE10}"/>
                  </a:ext>
                </a:extLst>
              </p:cNvPr>
              <p:cNvGrpSpPr/>
              <p:nvPr/>
            </p:nvGrpSpPr>
            <p:grpSpPr>
              <a:xfrm rot="507905">
                <a:off x="7838339" y="3815940"/>
                <a:ext cx="553322" cy="1525212"/>
                <a:chOff x="7916671" y="3937945"/>
                <a:chExt cx="553322" cy="1525212"/>
              </a:xfrm>
              <a:grpFill/>
            </p:grpSpPr>
            <p:sp>
              <p:nvSpPr>
                <p:cNvPr id="49" name="Round Same Side Corner Rectangle 25">
                  <a:extLst>
                    <a:ext uri="{FF2B5EF4-FFF2-40B4-BE49-F238E27FC236}">
                      <a16:creationId xmlns:a16="http://schemas.microsoft.com/office/drawing/2014/main" id="{98A9ED51-BCAC-950A-F73C-B896EA09928F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96CD2B7-CB5F-8E76-E490-75E49A44CEC5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F7F8FD7-57AF-11E1-2C97-A939E8FB4F74}"/>
                  </a:ext>
                </a:extLst>
              </p:cNvPr>
              <p:cNvGrpSpPr/>
              <p:nvPr/>
            </p:nvGrpSpPr>
            <p:grpSpPr>
              <a:xfrm rot="21105829" flipH="1">
                <a:off x="9243874" y="3806245"/>
                <a:ext cx="564104" cy="1525212"/>
                <a:chOff x="7916671" y="3937945"/>
                <a:chExt cx="553322" cy="1525212"/>
              </a:xfrm>
              <a:grpFill/>
            </p:grpSpPr>
            <p:sp>
              <p:nvSpPr>
                <p:cNvPr id="47" name="Round Same Side Corner Rectangle 25">
                  <a:extLst>
                    <a:ext uri="{FF2B5EF4-FFF2-40B4-BE49-F238E27FC236}">
                      <a16:creationId xmlns:a16="http://schemas.microsoft.com/office/drawing/2014/main" id="{15BE94A8-8437-75C5-0B03-4DCE48A0A58A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D5A5EB7D-F3E4-A866-FD75-ECF1BB9D0F7F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B2DAC13-77A3-2F86-5208-AD62D2F60F5A}"/>
                </a:ext>
              </a:extLst>
            </p:cNvPr>
            <p:cNvGrpSpPr/>
            <p:nvPr/>
          </p:nvGrpSpPr>
          <p:grpSpPr>
            <a:xfrm>
              <a:off x="7417305" y="2971292"/>
              <a:ext cx="950012" cy="1799163"/>
              <a:chOff x="7838339" y="2226754"/>
              <a:chExt cx="1969639" cy="3730164"/>
            </a:xfrm>
            <a:solidFill>
              <a:schemeClr val="accent4"/>
            </a:solidFill>
          </p:grpSpPr>
          <p:sp>
            <p:nvSpPr>
              <p:cNvPr id="52" name="Round Same Side Corner Rectangle 3">
                <a:extLst>
                  <a:ext uri="{FF2B5EF4-FFF2-40B4-BE49-F238E27FC236}">
                    <a16:creationId xmlns:a16="http://schemas.microsoft.com/office/drawing/2014/main" id="{CDDB5907-B873-5553-FF3B-40CA9D929A35}"/>
                  </a:ext>
                </a:extLst>
              </p:cNvPr>
              <p:cNvSpPr/>
              <p:nvPr/>
            </p:nvSpPr>
            <p:spPr>
              <a:xfrm>
                <a:off x="8212525" y="3545356"/>
                <a:ext cx="1224623" cy="2411562"/>
              </a:xfrm>
              <a:prstGeom prst="round2SameRect">
                <a:avLst>
                  <a:gd name="adj1" fmla="val 4187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FCA45F7-BD3E-A100-EE60-C871AB9D999D}"/>
                  </a:ext>
                </a:extLst>
              </p:cNvPr>
              <p:cNvSpPr/>
              <p:nvPr/>
            </p:nvSpPr>
            <p:spPr>
              <a:xfrm>
                <a:off x="8212539" y="2226754"/>
                <a:ext cx="1238543" cy="1238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15945E9-B329-7874-D667-766AE027635A}"/>
                  </a:ext>
                </a:extLst>
              </p:cNvPr>
              <p:cNvGrpSpPr/>
              <p:nvPr/>
            </p:nvGrpSpPr>
            <p:grpSpPr>
              <a:xfrm rot="507905">
                <a:off x="7838339" y="3815940"/>
                <a:ext cx="553322" cy="1525212"/>
                <a:chOff x="7916671" y="3937945"/>
                <a:chExt cx="553322" cy="1525212"/>
              </a:xfrm>
              <a:grpFill/>
            </p:grpSpPr>
            <p:sp>
              <p:nvSpPr>
                <p:cNvPr id="58" name="Round Same Side Corner Rectangle 25">
                  <a:extLst>
                    <a:ext uri="{FF2B5EF4-FFF2-40B4-BE49-F238E27FC236}">
                      <a16:creationId xmlns:a16="http://schemas.microsoft.com/office/drawing/2014/main" id="{DA346A9D-0DBA-7858-F1BF-CA4EB35BE4E8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D2AFBA1-66BD-A07C-62D6-C62B6DFADF22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A491B7A-BE11-6BC8-A6FB-20FB0EB90697}"/>
                  </a:ext>
                </a:extLst>
              </p:cNvPr>
              <p:cNvGrpSpPr/>
              <p:nvPr/>
            </p:nvGrpSpPr>
            <p:grpSpPr>
              <a:xfrm rot="21105829" flipH="1">
                <a:off x="9243874" y="3806245"/>
                <a:ext cx="564104" cy="1525212"/>
                <a:chOff x="7916671" y="3937945"/>
                <a:chExt cx="553322" cy="1525212"/>
              </a:xfrm>
              <a:grpFill/>
            </p:grpSpPr>
            <p:sp>
              <p:nvSpPr>
                <p:cNvPr id="56" name="Round Same Side Corner Rectangle 25">
                  <a:extLst>
                    <a:ext uri="{FF2B5EF4-FFF2-40B4-BE49-F238E27FC236}">
                      <a16:creationId xmlns:a16="http://schemas.microsoft.com/office/drawing/2014/main" id="{CC3E5657-2F30-7D3B-8162-8CA80CB47405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47A4949-5BD2-D2DD-BE37-F6449C0E5BF0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49D07F-3523-1412-8F25-D00EDA1DBEA0}"/>
                </a:ext>
              </a:extLst>
            </p:cNvPr>
            <p:cNvGrpSpPr/>
            <p:nvPr/>
          </p:nvGrpSpPr>
          <p:grpSpPr>
            <a:xfrm>
              <a:off x="8678751" y="2971292"/>
              <a:ext cx="950012" cy="1799163"/>
              <a:chOff x="7838339" y="2226754"/>
              <a:chExt cx="1969639" cy="3730164"/>
            </a:xfrm>
            <a:solidFill>
              <a:schemeClr val="accent4"/>
            </a:solidFill>
          </p:grpSpPr>
          <p:sp>
            <p:nvSpPr>
              <p:cNvPr id="61" name="Round Same Side Corner Rectangle 3">
                <a:extLst>
                  <a:ext uri="{FF2B5EF4-FFF2-40B4-BE49-F238E27FC236}">
                    <a16:creationId xmlns:a16="http://schemas.microsoft.com/office/drawing/2014/main" id="{639657E9-B762-8F5B-16B2-F5580ECE5D14}"/>
                  </a:ext>
                </a:extLst>
              </p:cNvPr>
              <p:cNvSpPr/>
              <p:nvPr/>
            </p:nvSpPr>
            <p:spPr>
              <a:xfrm>
                <a:off x="8212525" y="3545356"/>
                <a:ext cx="1224623" cy="2411562"/>
              </a:xfrm>
              <a:prstGeom prst="round2SameRect">
                <a:avLst>
                  <a:gd name="adj1" fmla="val 41871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6DE314F-E45E-4DF4-9C00-C9AF1DD886B9}"/>
                  </a:ext>
                </a:extLst>
              </p:cNvPr>
              <p:cNvSpPr/>
              <p:nvPr/>
            </p:nvSpPr>
            <p:spPr>
              <a:xfrm>
                <a:off x="8212539" y="2226754"/>
                <a:ext cx="1238543" cy="1238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F623D57-4631-C7B8-6BC5-E27A8060D703}"/>
                  </a:ext>
                </a:extLst>
              </p:cNvPr>
              <p:cNvGrpSpPr/>
              <p:nvPr/>
            </p:nvGrpSpPr>
            <p:grpSpPr>
              <a:xfrm rot="507905">
                <a:off x="7838339" y="3815940"/>
                <a:ext cx="553322" cy="1525212"/>
                <a:chOff x="7916671" y="3937945"/>
                <a:chExt cx="553322" cy="1525212"/>
              </a:xfrm>
              <a:grpFill/>
            </p:grpSpPr>
            <p:sp>
              <p:nvSpPr>
                <p:cNvPr id="67" name="Round Same Side Corner Rectangle 25">
                  <a:extLst>
                    <a:ext uri="{FF2B5EF4-FFF2-40B4-BE49-F238E27FC236}">
                      <a16:creationId xmlns:a16="http://schemas.microsoft.com/office/drawing/2014/main" id="{A423E708-EA13-9E13-70D7-CE39179AEC81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5E1E8378-29EC-46E5-0F36-E5941BB6A02A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F257BC5-F56E-4D7D-3682-81446749FF3B}"/>
                  </a:ext>
                </a:extLst>
              </p:cNvPr>
              <p:cNvGrpSpPr/>
              <p:nvPr/>
            </p:nvGrpSpPr>
            <p:grpSpPr>
              <a:xfrm rot="21105829" flipH="1">
                <a:off x="9243874" y="3806245"/>
                <a:ext cx="564104" cy="1525212"/>
                <a:chOff x="7916671" y="3937945"/>
                <a:chExt cx="553322" cy="1525212"/>
              </a:xfrm>
              <a:grpFill/>
            </p:grpSpPr>
            <p:sp>
              <p:nvSpPr>
                <p:cNvPr id="65" name="Round Same Side Corner Rectangle 25">
                  <a:extLst>
                    <a:ext uri="{FF2B5EF4-FFF2-40B4-BE49-F238E27FC236}">
                      <a16:creationId xmlns:a16="http://schemas.microsoft.com/office/drawing/2014/main" id="{DD36D5BE-832A-8AE0-1655-201773AE2CEA}"/>
                    </a:ext>
                  </a:extLst>
                </p:cNvPr>
                <p:cNvSpPr/>
                <p:nvPr/>
              </p:nvSpPr>
              <p:spPr>
                <a:xfrm rot="11570187">
                  <a:off x="8118418" y="3937945"/>
                  <a:ext cx="351575" cy="1086828"/>
                </a:xfrm>
                <a:prstGeom prst="round2SameRect">
                  <a:avLst>
                    <a:gd name="adj1" fmla="val 493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284D2E0-7658-C551-7D85-9AEDB3A592F7}"/>
                    </a:ext>
                  </a:extLst>
                </p:cNvPr>
                <p:cNvSpPr/>
                <p:nvPr/>
              </p:nvSpPr>
              <p:spPr>
                <a:xfrm>
                  <a:off x="7916671" y="5050247"/>
                  <a:ext cx="412910" cy="412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5730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إدارة الحالة بحسب السياق</a:t>
            </a:r>
            <a:r>
              <a:rPr lang="en-CA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3E37A-709B-EFC4-8361-F05361415856}"/>
              </a:ext>
            </a:extLst>
          </p:cNvPr>
          <p:cNvSpPr txBox="1"/>
          <p:nvPr/>
        </p:nvSpPr>
        <p:spPr>
          <a:xfrm>
            <a:off x="1083129" y="2013538"/>
            <a:ext cx="1317171" cy="1079948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٦:</a:t>
            </a:r>
          </a:p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إغلاق الحالة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4BE4E-FE55-7F8B-C9FC-110055E7023F}"/>
              </a:ext>
            </a:extLst>
          </p:cNvPr>
          <p:cNvSpPr txBox="1"/>
          <p:nvPr/>
        </p:nvSpPr>
        <p:spPr>
          <a:xfrm>
            <a:off x="10030278" y="3063585"/>
            <a:ext cx="1317171" cy="10799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سؤال: </a:t>
            </a: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هل هذا تخوف قائم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8A2D8-A8B8-8712-B744-6F6441034A6E}"/>
              </a:ext>
            </a:extLst>
          </p:cNvPr>
          <p:cNvSpPr txBox="1"/>
          <p:nvPr/>
        </p:nvSpPr>
        <p:spPr>
          <a:xfrm>
            <a:off x="2873829" y="2013538"/>
            <a:ext cx="1317171" cy="1079948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٥: </a:t>
            </a:r>
          </a:p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المتابعة والمراجعة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F2B57-D472-8211-02B7-A73673882762}"/>
              </a:ext>
            </a:extLst>
          </p:cNvPr>
          <p:cNvSpPr txBox="1"/>
          <p:nvPr/>
        </p:nvSpPr>
        <p:spPr>
          <a:xfrm>
            <a:off x="2873829" y="3092570"/>
            <a:ext cx="1317171" cy="10799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err="1">
                <a:latin typeface="Calibri" panose="020F0502020204030204" pitchFamily="34" charset="0"/>
                <a:cs typeface="Calibri" panose="020F0502020204030204" pitchFamily="34" charset="0"/>
              </a:rPr>
              <a:t>سؤال: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هل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تم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تحقيق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هدف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92DDE-DCAB-7DD4-2EFA-C9F83538D30F}"/>
              </a:ext>
            </a:extLst>
          </p:cNvPr>
          <p:cNvSpPr txBox="1"/>
          <p:nvPr/>
        </p:nvSpPr>
        <p:spPr>
          <a:xfrm>
            <a:off x="4664529" y="2013538"/>
            <a:ext cx="1317171" cy="1079948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٤:</a:t>
            </a:r>
          </a:p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تنفيذ خطة الحالة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1C279-F92F-CB1A-FF8C-51F0FB03AB0F}"/>
              </a:ext>
            </a:extLst>
          </p:cNvPr>
          <p:cNvSpPr txBox="1"/>
          <p:nvPr/>
        </p:nvSpPr>
        <p:spPr>
          <a:xfrm>
            <a:off x="6465244" y="3079902"/>
            <a:ext cx="1317171" cy="10799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 rtl="1">
              <a:lnSpc>
                <a:spcPct val="107000"/>
              </a:lnSpc>
            </a:pPr>
            <a:r>
              <a:rPr lang="en-US" sz="1200" b="1" err="1">
                <a:latin typeface="Calibri" panose="020F0502020204030204" pitchFamily="34" charset="0"/>
                <a:cs typeface="Calibri" panose="020F0502020204030204" pitchFamily="34" charset="0"/>
              </a:rPr>
              <a:t>سؤال: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كيف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يمكن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تقديم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الدعم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بشكل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أفضل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A40D9-E627-4808-5230-1B6A1BE68E54}"/>
              </a:ext>
            </a:extLst>
          </p:cNvPr>
          <p:cNvSpPr txBox="1"/>
          <p:nvPr/>
        </p:nvSpPr>
        <p:spPr>
          <a:xfrm>
            <a:off x="6455229" y="2013537"/>
            <a:ext cx="1317171" cy="106001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لخطوة ٣:</a:t>
            </a:r>
          </a:p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خطة الحالة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B4E43-E5F4-E487-C9A2-8D76EE104F6F}"/>
              </a:ext>
            </a:extLst>
          </p:cNvPr>
          <p:cNvSpPr txBox="1"/>
          <p:nvPr/>
        </p:nvSpPr>
        <p:spPr>
          <a:xfrm>
            <a:off x="4191000" y="4774084"/>
            <a:ext cx="2171122" cy="94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 rtl="1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الإحالة</a:t>
            </a: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الدعم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تقديم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الدعم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مباشرة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A48FA-DA2D-93CC-1027-353158D127F0}"/>
              </a:ext>
            </a:extLst>
          </p:cNvPr>
          <p:cNvSpPr txBox="1"/>
          <p:nvPr/>
        </p:nvSpPr>
        <p:spPr>
          <a:xfrm>
            <a:off x="8245929" y="2013538"/>
            <a:ext cx="1317171" cy="1079948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٢: </a:t>
            </a:r>
          </a:p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A2AED-CDD5-2A21-F577-DD72BB4919E3}"/>
              </a:ext>
            </a:extLst>
          </p:cNvPr>
          <p:cNvSpPr txBox="1"/>
          <p:nvPr/>
        </p:nvSpPr>
        <p:spPr>
          <a:xfrm>
            <a:off x="8245929" y="3073553"/>
            <a:ext cx="1317171" cy="10799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 rtl="1">
              <a:lnSpc>
                <a:spcPct val="107000"/>
              </a:lnSpc>
            </a:pPr>
            <a:r>
              <a:rPr lang="en-US" sz="1200" b="1" err="1">
                <a:latin typeface="Calibri" panose="020F0502020204030204" pitchFamily="34" charset="0"/>
                <a:cs typeface="Calibri" panose="020F0502020204030204" pitchFamily="34" charset="0"/>
              </a:rPr>
              <a:t>سؤال: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هل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هذا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تدخل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مطلوب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18BE1-4F62-3F3C-2351-4EC8B70F795B}"/>
              </a:ext>
            </a:extLst>
          </p:cNvPr>
          <p:cNvSpPr txBox="1"/>
          <p:nvPr/>
        </p:nvSpPr>
        <p:spPr>
          <a:xfrm>
            <a:off x="10036629" y="2013537"/>
            <a:ext cx="1317171" cy="1060015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١:</a:t>
            </a:r>
          </a:p>
          <a:p>
            <a:pPr algn="ctr">
              <a:lnSpc>
                <a:spcPct val="107000"/>
              </a:lnSpc>
            </a:pPr>
            <a:r>
              <a:rPr lang="ar-SA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التحديد والتسجيل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26468-AE31-BAFC-4A0F-1569400F39DF}"/>
              </a:ext>
            </a:extLst>
          </p:cNvPr>
          <p:cNvSpPr txBox="1"/>
          <p:nvPr/>
        </p:nvSpPr>
        <p:spPr>
          <a:xfrm>
            <a:off x="10067228" y="4686711"/>
            <a:ext cx="1314697" cy="94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لا يوجد إجراء/إغلاق احالة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C7ABF2-A95C-BECE-4BB8-5FC05841B3F9}"/>
              </a:ext>
            </a:extLst>
          </p:cNvPr>
          <p:cNvCxnSpPr>
            <a:cxnSpLocks/>
            <a:stCxn id="7" idx="1"/>
            <a:endCxn id="2" idx="3"/>
          </p:cNvCxnSpPr>
          <p:nvPr/>
        </p:nvCxnSpPr>
        <p:spPr>
          <a:xfrm flipH="1">
            <a:off x="2400300" y="2553512"/>
            <a:ext cx="473529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D53D6F-87F8-CD0C-A911-3D52E91AA5CB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>
            <a:off x="4191000" y="2553512"/>
            <a:ext cx="473529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ACC515-2C16-96AA-6CBE-3972960E203C}"/>
              </a:ext>
            </a:extLst>
          </p:cNvPr>
          <p:cNvCxnSpPr>
            <a:cxnSpLocks/>
          </p:cNvCxnSpPr>
          <p:nvPr/>
        </p:nvCxnSpPr>
        <p:spPr>
          <a:xfrm flipH="1">
            <a:off x="5959828" y="2576215"/>
            <a:ext cx="473529" cy="996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E3CC3A-DFEF-3A91-4965-A282022AE436}"/>
              </a:ext>
            </a:extLst>
          </p:cNvPr>
          <p:cNvCxnSpPr>
            <a:cxnSpLocks/>
          </p:cNvCxnSpPr>
          <p:nvPr/>
        </p:nvCxnSpPr>
        <p:spPr>
          <a:xfrm flipH="1">
            <a:off x="7682448" y="2576215"/>
            <a:ext cx="547151" cy="444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93D137-9DFB-22FF-A515-5E1A08718ECB}"/>
              </a:ext>
            </a:extLst>
          </p:cNvPr>
          <p:cNvCxnSpPr>
            <a:cxnSpLocks/>
          </p:cNvCxnSpPr>
          <p:nvPr/>
        </p:nvCxnSpPr>
        <p:spPr>
          <a:xfrm flipH="1">
            <a:off x="9532225" y="2560054"/>
            <a:ext cx="518949" cy="1616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09AFCCE-3006-63FB-FF02-1F22AF56C43B}"/>
              </a:ext>
            </a:extLst>
          </p:cNvPr>
          <p:cNvCxnSpPr>
            <a:cxnSpLocks/>
          </p:cNvCxnSpPr>
          <p:nvPr/>
        </p:nvCxnSpPr>
        <p:spPr>
          <a:xfrm>
            <a:off x="5323114" y="3110959"/>
            <a:ext cx="0" cy="164594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102ADC0-291D-9CB5-BB72-A3BE92B7AB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83708" y="4172796"/>
            <a:ext cx="1004326" cy="1162713"/>
          </a:xfrm>
          <a:prstGeom prst="bent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797BE4EF-F0CC-7AB2-F5EF-1ED588BAF9EB}"/>
              </a:ext>
            </a:extLst>
          </p:cNvPr>
          <p:cNvCxnSpPr>
            <a:cxnSpLocks/>
          </p:cNvCxnSpPr>
          <p:nvPr/>
        </p:nvCxnSpPr>
        <p:spPr>
          <a:xfrm rot="16200000" flipV="1">
            <a:off x="7101113" y="-1568576"/>
            <a:ext cx="12700" cy="7162800"/>
          </a:xfrm>
          <a:prstGeom prst="bentConnector3">
            <a:avLst>
              <a:gd name="adj1" fmla="val 3150000"/>
            </a:avLst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F234B8F-3BEF-33DE-B77D-457B9A2E5F3D}"/>
              </a:ext>
            </a:extLst>
          </p:cNvPr>
          <p:cNvSpPr txBox="1"/>
          <p:nvPr/>
        </p:nvSpPr>
        <p:spPr>
          <a:xfrm>
            <a:off x="2285601" y="2678130"/>
            <a:ext cx="655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نعم</a:t>
            </a:r>
            <a:endParaRPr lang="en-CA" sz="1200">
              <a:solidFill>
                <a:schemeClr val="accent4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9000ED-9ECD-3640-E1CA-27BE86E5C398}"/>
              </a:ext>
            </a:extLst>
          </p:cNvPr>
          <p:cNvSpPr txBox="1"/>
          <p:nvPr/>
        </p:nvSpPr>
        <p:spPr>
          <a:xfrm>
            <a:off x="7730469" y="2678130"/>
            <a:ext cx="655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نعم</a:t>
            </a:r>
            <a:endParaRPr lang="en-CA" sz="1200">
              <a:solidFill>
                <a:schemeClr val="accent4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07BA30-1D4F-66D0-D240-7055D41BC6B4}"/>
              </a:ext>
            </a:extLst>
          </p:cNvPr>
          <p:cNvSpPr txBox="1"/>
          <p:nvPr/>
        </p:nvSpPr>
        <p:spPr>
          <a:xfrm>
            <a:off x="9472260" y="2678130"/>
            <a:ext cx="655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نعم</a:t>
            </a:r>
            <a:endParaRPr lang="en-CA" sz="1200">
              <a:solidFill>
                <a:schemeClr val="accent4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1816C2-EC3B-AD5C-C635-3EA4AB222EDA}"/>
              </a:ext>
            </a:extLst>
          </p:cNvPr>
          <p:cNvSpPr txBox="1"/>
          <p:nvPr/>
        </p:nvSpPr>
        <p:spPr>
          <a:xfrm>
            <a:off x="10780595" y="4259467"/>
            <a:ext cx="655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</a:t>
            </a:r>
            <a:endParaRPr lang="en-CA" sz="1200">
              <a:solidFill>
                <a:schemeClr val="accent4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E243E79-F72B-4297-76BA-541A2171EBA3}"/>
              </a:ext>
            </a:extLst>
          </p:cNvPr>
          <p:cNvSpPr txBox="1"/>
          <p:nvPr/>
        </p:nvSpPr>
        <p:spPr>
          <a:xfrm>
            <a:off x="9247909" y="4271925"/>
            <a:ext cx="655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</a:t>
            </a:r>
            <a:endParaRPr lang="en-CA" sz="1200">
              <a:solidFill>
                <a:schemeClr val="accent4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E8D15F-0158-519B-B98B-8D57D23FEFA2}"/>
              </a:ext>
            </a:extLst>
          </p:cNvPr>
          <p:cNvSpPr txBox="1"/>
          <p:nvPr/>
        </p:nvSpPr>
        <p:spPr>
          <a:xfrm>
            <a:off x="3028019" y="1729474"/>
            <a:ext cx="655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</a:t>
            </a:r>
            <a:endParaRPr lang="en-CA" sz="1200">
              <a:solidFill>
                <a:schemeClr val="accent4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D5FD10-77BE-8E28-0DE2-5CFEEFDAD5B5}"/>
              </a:ext>
            </a:extLst>
          </p:cNvPr>
          <p:cNvCxnSpPr>
            <a:cxnSpLocks/>
          </p:cNvCxnSpPr>
          <p:nvPr/>
        </p:nvCxnSpPr>
        <p:spPr>
          <a:xfrm>
            <a:off x="10705229" y="4139736"/>
            <a:ext cx="1237" cy="54697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حول </a:t>
            </a:r>
            <a:r>
              <a:rPr lang="ar-SA" err="1">
                <a:latin typeface="Calibri" panose="020F0502020204030204" pitchFamily="34" charset="0"/>
                <a:cs typeface="Calibri" panose="020F0502020204030204" pitchFamily="34" charset="0"/>
              </a:rPr>
              <a:t>إ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دارة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لإدارة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الحا</a:t>
            </a:r>
            <a:r>
              <a:rPr lang="ar-SA" err="1">
                <a:latin typeface="Calibri" panose="020F0502020204030204" pitchFamily="34" charset="0"/>
                <a:cs typeface="Calibri" panose="020F0502020204030204" pitchFamily="34" charset="0"/>
              </a:rPr>
              <a:t>لة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9B0D7F-2931-209C-32FC-D9EFD98C42E2}"/>
              </a:ext>
            </a:extLst>
          </p:cNvPr>
          <p:cNvGrpSpPr/>
          <p:nvPr/>
        </p:nvGrpSpPr>
        <p:grpSpPr>
          <a:xfrm>
            <a:off x="7866133" y="2193678"/>
            <a:ext cx="2192267" cy="2470644"/>
            <a:chOff x="7988796" y="3622964"/>
            <a:chExt cx="965983" cy="1088645"/>
          </a:xfrm>
        </p:grpSpPr>
        <p:sp>
          <p:nvSpPr>
            <p:cNvPr id="3" name="Flowchart: Card 2">
              <a:extLst>
                <a:ext uri="{FF2B5EF4-FFF2-40B4-BE49-F238E27FC236}">
                  <a16:creationId xmlns:a16="http://schemas.microsoft.com/office/drawing/2014/main" id="{BC62F3C8-A368-4499-1CCB-0139870C851E}"/>
                </a:ext>
              </a:extLst>
            </p:cNvPr>
            <p:cNvSpPr/>
            <p:nvPr/>
          </p:nvSpPr>
          <p:spPr>
            <a:xfrm>
              <a:off x="8192676" y="3819749"/>
              <a:ext cx="762103" cy="891860"/>
            </a:xfrm>
            <a:prstGeom prst="flowChartPunchedCard">
              <a:avLst/>
            </a:prstGeom>
            <a:solidFill>
              <a:schemeClr val="accent4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lowchart: Card 3">
              <a:extLst>
                <a:ext uri="{FF2B5EF4-FFF2-40B4-BE49-F238E27FC236}">
                  <a16:creationId xmlns:a16="http://schemas.microsoft.com/office/drawing/2014/main" id="{7FAB13A3-6451-BA46-4949-BEA3BE0A54E4}"/>
                </a:ext>
              </a:extLst>
            </p:cNvPr>
            <p:cNvSpPr/>
            <p:nvPr/>
          </p:nvSpPr>
          <p:spPr>
            <a:xfrm>
              <a:off x="8085489" y="3716795"/>
              <a:ext cx="762103" cy="891860"/>
            </a:xfrm>
            <a:prstGeom prst="flowChartPunchedCard">
              <a:avLst/>
            </a:prstGeom>
            <a:solidFill>
              <a:schemeClr val="accent4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lowchart: Card 4">
              <a:extLst>
                <a:ext uri="{FF2B5EF4-FFF2-40B4-BE49-F238E27FC236}">
                  <a16:creationId xmlns:a16="http://schemas.microsoft.com/office/drawing/2014/main" id="{FDA0CDFC-549E-B00F-6015-AFC4E6A7ADA8}"/>
                </a:ext>
              </a:extLst>
            </p:cNvPr>
            <p:cNvSpPr/>
            <p:nvPr/>
          </p:nvSpPr>
          <p:spPr>
            <a:xfrm>
              <a:off x="7988796" y="3622964"/>
              <a:ext cx="762103" cy="891860"/>
            </a:xfrm>
            <a:prstGeom prst="flowChartPunchedCard">
              <a:avLst/>
            </a:prstGeom>
            <a:solidFill>
              <a:schemeClr val="accent4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9952203C-884F-B28F-8B0D-DE0D0BE90BCF}"/>
                </a:ext>
              </a:extLst>
            </p:cNvPr>
            <p:cNvSpPr/>
            <p:nvPr/>
          </p:nvSpPr>
          <p:spPr>
            <a:xfrm>
              <a:off x="8125692" y="3843931"/>
              <a:ext cx="469221" cy="469221"/>
            </a:xfrm>
            <a:prstGeom prst="donut">
              <a:avLst>
                <a:gd name="adj" fmla="val 3218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135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مناقشة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0D19C-CA8E-2A63-4F50-DBBE81C6007D}"/>
              </a:ext>
            </a:extLst>
          </p:cNvPr>
          <p:cNvSpPr txBox="1"/>
          <p:nvPr/>
        </p:nvSpPr>
        <p:spPr>
          <a:xfrm>
            <a:off x="6096000" y="2645158"/>
            <a:ext cx="4397298" cy="11228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نجمع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الحال</a:t>
            </a:r>
            <a:r>
              <a:rPr lang="ar-SA" sz="3200" b="1" err="1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grpSp>
        <p:nvGrpSpPr>
          <p:cNvPr id="3" name="Google Shape;314;p4">
            <a:extLst>
              <a:ext uri="{FF2B5EF4-FFF2-40B4-BE49-F238E27FC236}">
                <a16:creationId xmlns:a16="http://schemas.microsoft.com/office/drawing/2014/main" id="{502014F3-A11B-8CD8-93CB-0D36D2F29C61}"/>
              </a:ext>
            </a:extLst>
          </p:cNvPr>
          <p:cNvGrpSpPr/>
          <p:nvPr/>
        </p:nvGrpSpPr>
        <p:grpSpPr>
          <a:xfrm>
            <a:off x="1354346" y="2137251"/>
            <a:ext cx="4219090" cy="2738321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4" name="Google Shape;315;p4">
              <a:extLst>
                <a:ext uri="{FF2B5EF4-FFF2-40B4-BE49-F238E27FC236}">
                  <a16:creationId xmlns:a16="http://schemas.microsoft.com/office/drawing/2014/main" id="{837F2F72-B87B-6837-0628-F9F857F24B2F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16;p4">
              <a:extLst>
                <a:ext uri="{FF2B5EF4-FFF2-40B4-BE49-F238E27FC236}">
                  <a16:creationId xmlns:a16="http://schemas.microsoft.com/office/drawing/2014/main" id="{39188D8E-F2B5-9A76-5A17-510822B26D60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7;p4">
              <a:extLst>
                <a:ext uri="{FF2B5EF4-FFF2-40B4-BE49-F238E27FC236}">
                  <a16:creationId xmlns:a16="http://schemas.microsoft.com/office/drawing/2014/main" id="{BD12AC9E-9E9C-9132-F3D8-CDE393C928A9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8;p4">
              <a:extLst>
                <a:ext uri="{FF2B5EF4-FFF2-40B4-BE49-F238E27FC236}">
                  <a16:creationId xmlns:a16="http://schemas.microsoft.com/office/drawing/2014/main" id="{E505DB98-CE9A-D508-946E-0CF25D0059D1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19;p4">
              <a:extLst>
                <a:ext uri="{FF2B5EF4-FFF2-40B4-BE49-F238E27FC236}">
                  <a16:creationId xmlns:a16="http://schemas.microsoft.com/office/drawing/2014/main" id="{CD46C1B8-9F8F-11C3-F98E-5BDC6753EE3F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20;p4">
              <a:extLst>
                <a:ext uri="{FF2B5EF4-FFF2-40B4-BE49-F238E27FC236}">
                  <a16:creationId xmlns:a16="http://schemas.microsoft.com/office/drawing/2014/main" id="{2B5696B0-4A33-1126-4746-F059BDC7BAC5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1;p4">
              <a:extLst>
                <a:ext uri="{FF2B5EF4-FFF2-40B4-BE49-F238E27FC236}">
                  <a16:creationId xmlns:a16="http://schemas.microsoft.com/office/drawing/2014/main" id="{E135A65D-17A9-2F1E-51BC-EEC3AFFA34DF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22;p4">
              <a:extLst>
                <a:ext uri="{FF2B5EF4-FFF2-40B4-BE49-F238E27FC236}">
                  <a16:creationId xmlns:a16="http://schemas.microsoft.com/office/drawing/2014/main" id="{2B61E2E3-67A4-B71F-A6AC-EF02A3463A21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757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أسباب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توثيق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الحالات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5432FE-C4AE-4C2D-AF97-948319B64856}"/>
              </a:ext>
            </a:extLst>
          </p:cNvPr>
          <p:cNvSpPr txBox="1"/>
          <p:nvPr/>
        </p:nvSpPr>
        <p:spPr>
          <a:xfrm>
            <a:off x="2010764" y="2298303"/>
            <a:ext cx="2089273" cy="407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لفهم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BB7807-FDA1-6BDA-93B1-A88AD4E3E346}"/>
              </a:ext>
            </a:extLst>
          </p:cNvPr>
          <p:cNvSpPr txBox="1"/>
          <p:nvPr/>
        </p:nvSpPr>
        <p:spPr>
          <a:xfrm>
            <a:off x="5672721" y="2384961"/>
            <a:ext cx="208927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الذ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اكرة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5DD5A6-C5B4-AFF6-0B4D-5FA445D4569D}"/>
              </a:ext>
            </a:extLst>
          </p:cNvPr>
          <p:cNvSpPr txBox="1"/>
          <p:nvPr/>
        </p:nvSpPr>
        <p:spPr>
          <a:xfrm>
            <a:off x="9063040" y="2298303"/>
            <a:ext cx="208927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جودة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الرعاية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A0EB29-15C8-E8D7-2F18-C0EC93A410A8}"/>
              </a:ext>
            </a:extLst>
          </p:cNvPr>
          <p:cNvSpPr txBox="1"/>
          <p:nvPr/>
        </p:nvSpPr>
        <p:spPr>
          <a:xfrm>
            <a:off x="2010764" y="4289209"/>
            <a:ext cx="208927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رؤية التطور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468F8B-48B7-5E00-7BA9-C1C27DFE0BE9}"/>
              </a:ext>
            </a:extLst>
          </p:cNvPr>
          <p:cNvSpPr txBox="1"/>
          <p:nvPr/>
        </p:nvSpPr>
        <p:spPr>
          <a:xfrm>
            <a:off x="5576457" y="4317162"/>
            <a:ext cx="208927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استمرارية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7A6478-E677-0D9E-2EB1-7B7161BCF907}"/>
              </a:ext>
            </a:extLst>
          </p:cNvPr>
          <p:cNvSpPr txBox="1"/>
          <p:nvPr/>
        </p:nvSpPr>
        <p:spPr>
          <a:xfrm>
            <a:off x="9063040" y="4289209"/>
            <a:ext cx="208927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تحليل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للإبلاغ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E17A98-AF06-0AFB-D1EA-5319E7D7684D}"/>
              </a:ext>
            </a:extLst>
          </p:cNvPr>
          <p:cNvGrpSpPr/>
          <p:nvPr/>
        </p:nvGrpSpPr>
        <p:grpSpPr>
          <a:xfrm>
            <a:off x="1039689" y="2095520"/>
            <a:ext cx="828796" cy="866044"/>
            <a:chOff x="7345680" y="2484120"/>
            <a:chExt cx="904240" cy="94488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9CA124-520D-F2C1-A973-0BC9A7B7D279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C5D8FF03-8167-EF55-806D-05A7C630CE14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A07603-744C-D2A7-17B0-49A41BFCE80E}"/>
              </a:ext>
            </a:extLst>
          </p:cNvPr>
          <p:cNvGrpSpPr/>
          <p:nvPr/>
        </p:nvGrpSpPr>
        <p:grpSpPr>
          <a:xfrm>
            <a:off x="4605382" y="2095520"/>
            <a:ext cx="828796" cy="866044"/>
            <a:chOff x="7345680" y="2484120"/>
            <a:chExt cx="904240" cy="94488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02899F-5F99-420F-F5C5-B93B15A30AEC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L-Shape 36">
              <a:extLst>
                <a:ext uri="{FF2B5EF4-FFF2-40B4-BE49-F238E27FC236}">
                  <a16:creationId xmlns:a16="http://schemas.microsoft.com/office/drawing/2014/main" id="{CAA90579-3973-002A-80A6-D7ED9B2BB422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42CB96-F267-1CE9-2A3D-C28C17AE24EF}"/>
              </a:ext>
            </a:extLst>
          </p:cNvPr>
          <p:cNvGrpSpPr/>
          <p:nvPr/>
        </p:nvGrpSpPr>
        <p:grpSpPr>
          <a:xfrm>
            <a:off x="8091965" y="2095520"/>
            <a:ext cx="828796" cy="866044"/>
            <a:chOff x="7345680" y="2484120"/>
            <a:chExt cx="904240" cy="94488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893CA21-5BC1-AD6E-386C-1EB7DA15CD27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L-Shape 39">
              <a:extLst>
                <a:ext uri="{FF2B5EF4-FFF2-40B4-BE49-F238E27FC236}">
                  <a16:creationId xmlns:a16="http://schemas.microsoft.com/office/drawing/2014/main" id="{47911473-6CE1-FE3D-AB74-F5C711B8D315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EEC05C-3F1F-A4D2-7D30-2AC355D43599}"/>
              </a:ext>
            </a:extLst>
          </p:cNvPr>
          <p:cNvGrpSpPr/>
          <p:nvPr/>
        </p:nvGrpSpPr>
        <p:grpSpPr>
          <a:xfrm>
            <a:off x="1039689" y="4178177"/>
            <a:ext cx="828796" cy="866044"/>
            <a:chOff x="7345680" y="2484120"/>
            <a:chExt cx="904240" cy="94488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513E17F-6000-637F-981D-3D77F6DFE34F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L-Shape 42">
              <a:extLst>
                <a:ext uri="{FF2B5EF4-FFF2-40B4-BE49-F238E27FC236}">
                  <a16:creationId xmlns:a16="http://schemas.microsoft.com/office/drawing/2014/main" id="{1189D93F-1C42-D4DC-3A09-70DBD5B0D92B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1B3FFB-6561-7876-9556-00BD22412D4E}"/>
              </a:ext>
            </a:extLst>
          </p:cNvPr>
          <p:cNvGrpSpPr/>
          <p:nvPr/>
        </p:nvGrpSpPr>
        <p:grpSpPr>
          <a:xfrm>
            <a:off x="4605382" y="4178177"/>
            <a:ext cx="828796" cy="866044"/>
            <a:chOff x="7345680" y="2484120"/>
            <a:chExt cx="904240" cy="9448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0EA412-8957-B478-D909-4187691116F7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L-Shape 45">
              <a:extLst>
                <a:ext uri="{FF2B5EF4-FFF2-40B4-BE49-F238E27FC236}">
                  <a16:creationId xmlns:a16="http://schemas.microsoft.com/office/drawing/2014/main" id="{A858BC59-CEF2-16C3-CC9D-C9946B365F56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1323CA-B64B-97AB-0AB6-288F4399DF01}"/>
              </a:ext>
            </a:extLst>
          </p:cNvPr>
          <p:cNvGrpSpPr/>
          <p:nvPr/>
        </p:nvGrpSpPr>
        <p:grpSpPr>
          <a:xfrm>
            <a:off x="8091965" y="4178177"/>
            <a:ext cx="828796" cy="866044"/>
            <a:chOff x="7345680" y="2484120"/>
            <a:chExt cx="904240" cy="9448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5220A7E-8ED4-6B00-71D5-D73EC18B8EBD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L-Shape 48">
              <a:extLst>
                <a:ext uri="{FF2B5EF4-FFF2-40B4-BE49-F238E27FC236}">
                  <a16:creationId xmlns:a16="http://schemas.microsoft.com/office/drawing/2014/main" id="{55824B35-B740-9D7F-13DB-E9B403ED614D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50009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مناقشة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2D48E-FCF9-8514-9066-A43AA1869F9F}"/>
              </a:ext>
            </a:extLst>
          </p:cNvPr>
          <p:cNvSpPr txBox="1"/>
          <p:nvPr/>
        </p:nvSpPr>
        <p:spPr>
          <a:xfrm>
            <a:off x="6096000" y="2645158"/>
            <a:ext cx="4770474" cy="1634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الذي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يجعل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جمع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لإدارة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أسهل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أكثر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صعوبة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بالنسبة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لك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grpSp>
        <p:nvGrpSpPr>
          <p:cNvPr id="2" name="Google Shape;314;p4">
            <a:extLst>
              <a:ext uri="{FF2B5EF4-FFF2-40B4-BE49-F238E27FC236}">
                <a16:creationId xmlns:a16="http://schemas.microsoft.com/office/drawing/2014/main" id="{496D308F-C422-57BF-21E9-91FD54A51BEA}"/>
              </a:ext>
            </a:extLst>
          </p:cNvPr>
          <p:cNvGrpSpPr/>
          <p:nvPr/>
        </p:nvGrpSpPr>
        <p:grpSpPr>
          <a:xfrm>
            <a:off x="1354346" y="2137251"/>
            <a:ext cx="4219090" cy="2738321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8" name="Google Shape;315;p4">
              <a:extLst>
                <a:ext uri="{FF2B5EF4-FFF2-40B4-BE49-F238E27FC236}">
                  <a16:creationId xmlns:a16="http://schemas.microsoft.com/office/drawing/2014/main" id="{1F28560F-15DC-9F20-8F28-4F7256346CA2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6;p4">
              <a:extLst>
                <a:ext uri="{FF2B5EF4-FFF2-40B4-BE49-F238E27FC236}">
                  <a16:creationId xmlns:a16="http://schemas.microsoft.com/office/drawing/2014/main" id="{60814CA1-047D-E1F7-C656-B1135CAC002D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7;p4">
              <a:extLst>
                <a:ext uri="{FF2B5EF4-FFF2-40B4-BE49-F238E27FC236}">
                  <a16:creationId xmlns:a16="http://schemas.microsoft.com/office/drawing/2014/main" id="{1941B4A2-5D44-7EE8-DBDD-D69860DD2766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8;p4">
              <a:extLst>
                <a:ext uri="{FF2B5EF4-FFF2-40B4-BE49-F238E27FC236}">
                  <a16:creationId xmlns:a16="http://schemas.microsoft.com/office/drawing/2014/main" id="{BE118A44-E1AE-0123-75EB-7BFC891F634A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9;p4">
              <a:extLst>
                <a:ext uri="{FF2B5EF4-FFF2-40B4-BE49-F238E27FC236}">
                  <a16:creationId xmlns:a16="http://schemas.microsoft.com/office/drawing/2014/main" id="{D2D547D6-9C5F-479A-F84A-67F9728C7F6C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0;p4">
              <a:extLst>
                <a:ext uri="{FF2B5EF4-FFF2-40B4-BE49-F238E27FC236}">
                  <a16:creationId xmlns:a16="http://schemas.microsoft.com/office/drawing/2014/main" id="{69B83084-04B9-64FD-6316-5C096BD0FACC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21;p4">
              <a:extLst>
                <a:ext uri="{FF2B5EF4-FFF2-40B4-BE49-F238E27FC236}">
                  <a16:creationId xmlns:a16="http://schemas.microsoft.com/office/drawing/2014/main" id="{62D0B4AB-E766-64DD-FE04-631B6047AE95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22;p4">
              <a:extLst>
                <a:ext uri="{FF2B5EF4-FFF2-40B4-BE49-F238E27FC236}">
                  <a16:creationId xmlns:a16="http://schemas.microsoft.com/office/drawing/2014/main" id="{D8315FB5-62FF-13D1-9C8F-D82D573C6666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493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العناصر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 لإدارة المعلومات لإدارة الحالة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6014B7-BBE8-84ED-5944-F1E7EAF4DC39}"/>
              </a:ext>
            </a:extLst>
          </p:cNvPr>
          <p:cNvGrpSpPr/>
          <p:nvPr/>
        </p:nvGrpSpPr>
        <p:grpSpPr>
          <a:xfrm>
            <a:off x="3343995" y="1545468"/>
            <a:ext cx="5342806" cy="4452027"/>
            <a:chOff x="3766274" y="1659154"/>
            <a:chExt cx="4849406" cy="4040889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F0E599E7-65AE-4505-C483-3F1081DF6011}"/>
                </a:ext>
              </a:extLst>
            </p:cNvPr>
            <p:cNvSpPr/>
            <p:nvPr/>
          </p:nvSpPr>
          <p:spPr>
            <a:xfrm>
              <a:off x="5354320" y="3322730"/>
              <a:ext cx="1696720" cy="146269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>
                  <a:latin typeface="Calibri" panose="020F0502020204030204" pitchFamily="34" charset="0"/>
                  <a:cs typeface="Calibri" panose="020F0502020204030204" pitchFamily="34" charset="0"/>
                </a:rPr>
                <a:t>إدارة المعلومات لإدارة الحالة</a:t>
              </a:r>
              <a:endParaRPr lang="en-CA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17B4FFF3-A304-1C3D-68D4-8D884487BA0C}"/>
                </a:ext>
              </a:extLst>
            </p:cNvPr>
            <p:cNvSpPr/>
            <p:nvPr/>
          </p:nvSpPr>
          <p:spPr>
            <a:xfrm>
              <a:off x="5354320" y="1659154"/>
              <a:ext cx="1696720" cy="146269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E667D54-8BFC-DC9D-804B-EAE08D02DD24}"/>
                </a:ext>
              </a:extLst>
            </p:cNvPr>
            <p:cNvSpPr/>
            <p:nvPr/>
          </p:nvSpPr>
          <p:spPr>
            <a:xfrm>
              <a:off x="6918960" y="2507169"/>
              <a:ext cx="1696720" cy="146269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65EB406C-38DB-6F5B-D801-93BCB0505100}"/>
                </a:ext>
              </a:extLst>
            </p:cNvPr>
            <p:cNvSpPr/>
            <p:nvPr/>
          </p:nvSpPr>
          <p:spPr>
            <a:xfrm>
              <a:off x="6898640" y="4237353"/>
              <a:ext cx="1696720" cy="146269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E98BCC4-39C4-F7C2-11D4-AE0CCAE87C23}"/>
                </a:ext>
              </a:extLst>
            </p:cNvPr>
            <p:cNvSpPr/>
            <p:nvPr/>
          </p:nvSpPr>
          <p:spPr>
            <a:xfrm>
              <a:off x="3766274" y="2534203"/>
              <a:ext cx="1696720" cy="146269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929EC1D-C8AA-CF6E-3E93-AD95BF23051F}"/>
                </a:ext>
              </a:extLst>
            </p:cNvPr>
            <p:cNvSpPr/>
            <p:nvPr/>
          </p:nvSpPr>
          <p:spPr>
            <a:xfrm>
              <a:off x="3789680" y="4213009"/>
              <a:ext cx="1696720" cy="146269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3DD140-6C0F-EDC1-B94F-1DA677AAFE4B}"/>
              </a:ext>
            </a:extLst>
          </p:cNvPr>
          <p:cNvSpPr txBox="1"/>
          <p:nvPr/>
        </p:nvSpPr>
        <p:spPr>
          <a:xfrm>
            <a:off x="4983655" y="1874443"/>
            <a:ext cx="2089273" cy="3737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لتوثيق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E2CBB9-C907-03AB-D857-9CFDB68EE695}"/>
              </a:ext>
            </a:extLst>
          </p:cNvPr>
          <p:cNvSpPr txBox="1"/>
          <p:nvPr/>
        </p:nvSpPr>
        <p:spPr>
          <a:xfrm>
            <a:off x="7368189" y="2954519"/>
            <a:ext cx="2688799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إجراءات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التشغيل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القياسية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EFD2EB-4B9C-7936-68C3-0127DD22C3C5}"/>
              </a:ext>
            </a:extLst>
          </p:cNvPr>
          <p:cNvSpPr txBox="1"/>
          <p:nvPr/>
        </p:nvSpPr>
        <p:spPr>
          <a:xfrm>
            <a:off x="6769055" y="4972098"/>
            <a:ext cx="2089273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قواعد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بيانات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DEEC61-E6F1-B403-9A64-449FDC4886EF}"/>
              </a:ext>
            </a:extLst>
          </p:cNvPr>
          <p:cNvSpPr txBox="1"/>
          <p:nvPr/>
        </p:nvSpPr>
        <p:spPr>
          <a:xfrm>
            <a:off x="1594374" y="2953729"/>
            <a:ext cx="3172434" cy="6719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بروتوكول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حماية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البيانات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وتبادل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C2D419-E4C8-69CD-D741-34AD61BB8616}"/>
              </a:ext>
            </a:extLst>
          </p:cNvPr>
          <p:cNvSpPr txBox="1"/>
          <p:nvPr/>
        </p:nvSpPr>
        <p:spPr>
          <a:xfrm>
            <a:off x="1813854" y="4833129"/>
            <a:ext cx="2926080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تقييم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تأثير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حماية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البيانات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9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2">
            <a:extLst>
              <a:ext uri="{FF2B5EF4-FFF2-40B4-BE49-F238E27FC236}">
                <a16:creationId xmlns:a16="http://schemas.microsoft.com/office/drawing/2014/main" id="{30D5B31E-8392-E6F8-9B81-582DB83DD018}"/>
              </a:ext>
            </a:extLst>
          </p:cNvPr>
          <p:cNvSpPr txBox="1">
            <a:spLocks/>
          </p:cNvSpPr>
          <p:nvPr/>
        </p:nvSpPr>
        <p:spPr>
          <a:xfrm>
            <a:off x="3722466" y="2999939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/>
            <a:r>
              <a:rPr lang="ar-SA"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الترحيب</a:t>
            </a:r>
            <a:endParaRPr lang="en-CA" sz="5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93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2">
            <a:extLst>
              <a:ext uri="{FF2B5EF4-FFF2-40B4-BE49-F238E27FC236}">
                <a16:creationId xmlns:a16="http://schemas.microsoft.com/office/drawing/2014/main" id="{180B432E-5652-566C-272A-88DC63407194}"/>
              </a:ext>
            </a:extLst>
          </p:cNvPr>
          <p:cNvSpPr txBox="1">
            <a:spLocks/>
          </p:cNvSpPr>
          <p:nvPr/>
        </p:nvSpPr>
        <p:spPr>
          <a:xfrm>
            <a:off x="5019251" y="2983314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شريحة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إضافية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لملاحظات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الميسر</a:t>
            </a:r>
            <a:endParaRPr lang="en-CA" sz="5400" b="1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620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حول نظام إدارة المعلومات لحماية الطفل+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1F40A0-E0C4-A8FE-0287-BDD23DC10D84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B39DE914-2297-D463-19C7-3CB71D330E4B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A181EC-BD26-9285-F3A7-63B9E9F76BE9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7147E6-BE74-8CAE-A4E0-5F77609FBEF1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DA0B2C-DA17-CA8B-FC4E-F9A632333003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26E0AF-A025-7ED5-264B-42AD9C95A19C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4A6EBBC4-A28B-D105-4C2C-B250C0E7B9B7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5D3634-E876-C7EA-596E-92FD27843284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0145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تاريخ نظام إدارة المعلومات لحماية الطفل+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0D19C-CA8E-2A63-4F50-DBBE81C6007D}"/>
              </a:ext>
            </a:extLst>
          </p:cNvPr>
          <p:cNvSpPr txBox="1"/>
          <p:nvPr/>
        </p:nvSpPr>
        <p:spPr>
          <a:xfrm>
            <a:off x="3690851" y="3084901"/>
            <a:ext cx="2543694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تطوير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برنامج</a:t>
            </a:r>
            <a:r>
              <a:rPr lang="ar-SA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+/ برنامج إدارة المعلومات المتعلقة بالحماية في حالات الطوارئ</a:t>
            </a:r>
            <a:endParaRPr lang="ar-SA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C422F2D-1CA2-5C69-E3E2-A3D25D5C799E}"/>
              </a:ext>
            </a:extLst>
          </p:cNvPr>
          <p:cNvSpPr/>
          <p:nvPr/>
        </p:nvSpPr>
        <p:spPr>
          <a:xfrm>
            <a:off x="4350626" y="2252828"/>
            <a:ext cx="589280" cy="45101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77D9497-0AF1-C3E6-9EB4-FF820B3BD434}"/>
              </a:ext>
            </a:extLst>
          </p:cNvPr>
          <p:cNvSpPr/>
          <p:nvPr/>
        </p:nvSpPr>
        <p:spPr>
          <a:xfrm>
            <a:off x="9632178" y="2274212"/>
            <a:ext cx="589280" cy="5080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A2C767-82F3-68B9-D5EA-E093F1B54D65}"/>
              </a:ext>
            </a:extLst>
          </p:cNvPr>
          <p:cNvCxnSpPr>
            <a:cxnSpLocks/>
          </p:cNvCxnSpPr>
          <p:nvPr/>
        </p:nvCxnSpPr>
        <p:spPr>
          <a:xfrm>
            <a:off x="247634" y="2478336"/>
            <a:ext cx="1094302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82F2F4-5C0A-2E34-CD7D-1F5B24D56877}"/>
              </a:ext>
            </a:extLst>
          </p:cNvPr>
          <p:cNvSpPr txBox="1"/>
          <p:nvPr/>
        </p:nvSpPr>
        <p:spPr>
          <a:xfrm>
            <a:off x="9337150" y="1697169"/>
            <a:ext cx="1179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٢٠٠٥</a:t>
            </a:r>
            <a:endParaRPr lang="en-CA" sz="200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FD5ED5-D04F-A8B6-4427-BBE2A3C53539}"/>
              </a:ext>
            </a:extLst>
          </p:cNvPr>
          <p:cNvSpPr txBox="1"/>
          <p:nvPr/>
        </p:nvSpPr>
        <p:spPr>
          <a:xfrm>
            <a:off x="4055598" y="1616470"/>
            <a:ext cx="1179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٢٠١٤</a:t>
            </a:r>
            <a:endParaRPr lang="en-CA" sz="200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973DF-24B9-E446-4F88-26E08015AE96}"/>
              </a:ext>
            </a:extLst>
          </p:cNvPr>
          <p:cNvSpPr txBox="1"/>
          <p:nvPr/>
        </p:nvSpPr>
        <p:spPr>
          <a:xfrm>
            <a:off x="8291739" y="2940093"/>
            <a:ext cx="2898917" cy="30396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2000" b="1" err="1">
                <a:latin typeface="Calibri" panose="020F0502020204030204" pitchFamily="34" charset="0"/>
                <a:cs typeface="Calibri" panose="020F0502020204030204" pitchFamily="34" charset="0"/>
              </a:rPr>
              <a:t>إجماع</a:t>
            </a:r>
            <a:r>
              <a:rPr lang="ar-SA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المستوى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العالمي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بشأن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الحاجة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 إيجاد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حل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لإدارة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عقب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الأسرة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ولم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شمل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وإدارة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وتبادل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والإبلاغ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ar-SA" sz="2000" b="1">
                <a:latin typeface="Calibri" panose="020F0502020204030204" pitchFamily="34" charset="0"/>
                <a:cs typeface="Calibri" panose="020F0502020204030204" pitchFamily="34" charset="0"/>
              </a:rPr>
              <a:t>تم ال</a:t>
            </a:r>
            <a:r>
              <a:rPr lang="en-US" sz="2000" b="1" err="1">
                <a:latin typeface="Calibri" panose="020F0502020204030204" pitchFamily="34" charset="0"/>
                <a:cs typeface="Calibri" panose="020F0502020204030204" pitchFamily="34" charset="0"/>
              </a:rPr>
              <a:t>تطوير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 قبل الوكالة المشتركة ل</a:t>
            </a:r>
            <a:r>
              <a:rPr lang="ar-SA" sz="20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Internet Of Things with solid fill">
            <a:extLst>
              <a:ext uri="{FF2B5EF4-FFF2-40B4-BE49-F238E27FC236}">
                <a16:creationId xmlns:a16="http://schemas.microsoft.com/office/drawing/2014/main" id="{FBB4C5B6-D794-218E-72F4-EF1392E7B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083" y="2528212"/>
            <a:ext cx="2898917" cy="28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47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27EFE2-86FA-F613-1C6C-72D482215B77}"/>
              </a:ext>
            </a:extLst>
          </p:cNvPr>
          <p:cNvSpPr/>
          <p:nvPr/>
        </p:nvSpPr>
        <p:spPr>
          <a:xfrm>
            <a:off x="7023271" y="3240911"/>
            <a:ext cx="4468006" cy="2476983"/>
          </a:xfrm>
          <a:prstGeom prst="roundRect">
            <a:avLst>
              <a:gd name="adj" fmla="val 3504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C50A1C-EF0B-5E50-E413-8A51239A111D}"/>
              </a:ext>
            </a:extLst>
          </p:cNvPr>
          <p:cNvSpPr/>
          <p:nvPr/>
        </p:nvSpPr>
        <p:spPr>
          <a:xfrm>
            <a:off x="925975" y="3240911"/>
            <a:ext cx="4468006" cy="2476983"/>
          </a:xfrm>
          <a:prstGeom prst="roundRect">
            <a:avLst>
              <a:gd name="adj" fmla="val 3504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مسابقة نظام إدارة المعلومات المتعلقة بالحماية في حالات الطوارئ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rimero Information Management System Site">
            <a:extLst>
              <a:ext uri="{FF2B5EF4-FFF2-40B4-BE49-F238E27FC236}">
                <a16:creationId xmlns:a16="http://schemas.microsoft.com/office/drawing/2014/main" id="{4ECA987A-C034-08D7-C561-29DFBA711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6" b="30557"/>
          <a:stretch/>
        </p:blipFill>
        <p:spPr bwMode="auto">
          <a:xfrm>
            <a:off x="507433" y="1383175"/>
            <a:ext cx="5257153" cy="19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mero Information Management System Site">
            <a:extLst>
              <a:ext uri="{FF2B5EF4-FFF2-40B4-BE49-F238E27FC236}">
                <a16:creationId xmlns:a16="http://schemas.microsoft.com/office/drawing/2014/main" id="{D7721781-DE59-7F18-A5F2-E28C77A7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94" y="4547678"/>
            <a:ext cx="2912501" cy="9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82AE979-1521-6E4A-97CD-002897F2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94" y="3522814"/>
            <a:ext cx="2912501" cy="9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Microsoft Office Logo in SVG Vector or PNG File Format - Logo.wine">
            <a:extLst>
              <a:ext uri="{FF2B5EF4-FFF2-40B4-BE49-F238E27FC236}">
                <a16:creationId xmlns:a16="http://schemas.microsoft.com/office/drawing/2014/main" id="{9440F1C2-B0B7-2767-5DE9-DEC3E492B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6960"/>
          <a:stretch/>
        </p:blipFill>
        <p:spPr bwMode="auto">
          <a:xfrm>
            <a:off x="7023271" y="1595857"/>
            <a:ext cx="3928894" cy="12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6F2F92F-83BA-93F1-E6A7-77E8FA9F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84" y="3637582"/>
            <a:ext cx="871043" cy="8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BCBFF65-549C-CB06-07B8-7126D458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412" y="3637582"/>
            <a:ext cx="871044" cy="7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0EF127DB-50CB-DCE6-CA45-56A56243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901" y="4509711"/>
            <a:ext cx="871044" cy="8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664869B0-9AA0-1550-9B2A-1FC37E98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68" y="4509711"/>
            <a:ext cx="871044" cy="8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85C04911-D2B3-ACA0-6705-77F305CB18AA}"/>
              </a:ext>
            </a:extLst>
          </p:cNvPr>
          <p:cNvSpPr/>
          <p:nvPr/>
        </p:nvSpPr>
        <p:spPr>
          <a:xfrm>
            <a:off x="5764586" y="2082692"/>
            <a:ext cx="752354" cy="32409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13BF80B9-6C75-367B-F406-739FCEAA4709}"/>
              </a:ext>
            </a:extLst>
          </p:cNvPr>
          <p:cNvSpPr/>
          <p:nvPr/>
        </p:nvSpPr>
        <p:spPr>
          <a:xfrm>
            <a:off x="5764586" y="4317356"/>
            <a:ext cx="752354" cy="32409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530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36DA38-8CB6-8371-2E64-EF44C8EAB76E}"/>
              </a:ext>
            </a:extLst>
          </p:cNvPr>
          <p:cNvSpPr/>
          <p:nvPr/>
        </p:nvSpPr>
        <p:spPr>
          <a:xfrm>
            <a:off x="925974" y="3176054"/>
            <a:ext cx="7059785" cy="2476983"/>
          </a:xfrm>
          <a:prstGeom prst="roundRect">
            <a:avLst>
              <a:gd name="adj" fmla="val 3504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1454B6-DB96-9811-3733-C8F79688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أرقام نظام إدارة المعلومات لحماية الطفل+ </a:t>
            </a:r>
            <a:r>
              <a:rPr lang="ar-SA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للربع </a:t>
            </a:r>
            <a:r>
              <a:rPr lang="ar-SA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الرايع</a:t>
            </a:r>
            <a:r>
              <a:rPr lang="ar-SA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٢٠٢١</a:t>
            </a:r>
            <a:endParaRPr lang="en-CA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C5075-5CA3-842C-4452-38A9EF27D4BD}"/>
              </a:ext>
            </a:extLst>
          </p:cNvPr>
          <p:cNvSpPr txBox="1"/>
          <p:nvPr/>
        </p:nvSpPr>
        <p:spPr>
          <a:xfrm>
            <a:off x="2890689" y="1626178"/>
            <a:ext cx="2392487" cy="14967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4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٩١٠٠٠</a:t>
            </a:r>
            <a:endParaRPr lang="en-US" sz="4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</a:pPr>
            <a:r>
              <a:rPr lang="ar-SA" sz="14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سجل حالة مفتوحة للأطفال تمت إدارتها بنظام </a:t>
            </a:r>
            <a:r>
              <a:rPr lang="ar-SA" sz="1400"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المتعلقة بالحماية </a:t>
            </a:r>
            <a:endParaRPr lang="en-US" sz="1400" b="1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D1900-4E09-4231-C884-1C059EEF8A89}"/>
              </a:ext>
            </a:extLst>
          </p:cNvPr>
          <p:cNvSpPr txBox="1"/>
          <p:nvPr/>
        </p:nvSpPr>
        <p:spPr>
          <a:xfrm>
            <a:off x="1239451" y="3439321"/>
            <a:ext cx="1864167" cy="8989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3600">
                <a:latin typeface="Calibri" panose="020F0502020204030204" pitchFamily="34" charset="0"/>
                <a:cs typeface="Calibri" panose="020F0502020204030204" pitchFamily="34" charset="0"/>
              </a:rPr>
              <a:t>٦٢٢٥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ar-SA" sz="1400">
                <a:latin typeface="Calibri" panose="020F0502020204030204" pitchFamily="34" charset="0"/>
                <a:cs typeface="Calibri" panose="020F0502020204030204" pitchFamily="34" charset="0"/>
              </a:rPr>
              <a:t>مستخدم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625E4-648D-F738-DA2A-62562F11C4AB}"/>
              </a:ext>
            </a:extLst>
          </p:cNvPr>
          <p:cNvSpPr txBox="1"/>
          <p:nvPr/>
        </p:nvSpPr>
        <p:spPr>
          <a:xfrm>
            <a:off x="3117477" y="3439321"/>
            <a:ext cx="1864167" cy="8989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3600">
                <a:latin typeface="Calibri" panose="020F0502020204030204" pitchFamily="34" charset="0"/>
                <a:cs typeface="Calibri" panose="020F0502020204030204" pitchFamily="34" charset="0"/>
              </a:rPr>
              <a:t>١٨٨ ألف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ar-SA" sz="1400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DF64D-E409-983E-1DEE-E823DCC7DF06}"/>
              </a:ext>
            </a:extLst>
          </p:cNvPr>
          <p:cNvSpPr txBox="1"/>
          <p:nvPr/>
        </p:nvSpPr>
        <p:spPr>
          <a:xfrm>
            <a:off x="1239451" y="4420791"/>
            <a:ext cx="1864167" cy="8989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3600">
                <a:latin typeface="Calibri" panose="020F0502020204030204" pitchFamily="34" charset="0"/>
                <a:cs typeface="Calibri" panose="020F0502020204030204" pitchFamily="34" charset="0"/>
              </a:rPr>
              <a:t>٢٥ ألف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ar-SA" sz="1400">
                <a:latin typeface="Calibri" panose="020F0502020204030204" pitchFamily="34" charset="0"/>
                <a:cs typeface="Calibri" panose="020F0502020204030204" pitchFamily="34" charset="0"/>
              </a:rPr>
              <a:t>خدمة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222B6-4C4F-B021-11DC-2B9D781B2DFC}"/>
              </a:ext>
            </a:extLst>
          </p:cNvPr>
          <p:cNvSpPr txBox="1"/>
          <p:nvPr/>
        </p:nvSpPr>
        <p:spPr>
          <a:xfrm>
            <a:off x="3117477" y="4420791"/>
            <a:ext cx="1864167" cy="8989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3600">
                <a:latin typeface="Calibri" panose="020F0502020204030204" pitchFamily="34" charset="0"/>
                <a:cs typeface="Calibri" panose="020F0502020204030204" pitchFamily="34" charset="0"/>
              </a:rPr>
              <a:t>٢٧ ألف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ar-SA" sz="1400">
                <a:latin typeface="Calibri" panose="020F0502020204030204" pitchFamily="34" charset="0"/>
                <a:cs typeface="Calibri" panose="020F0502020204030204" pitchFamily="34" charset="0"/>
              </a:rPr>
              <a:t>حادثة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F25DF-7C9B-FA14-D681-8048160D6C05}"/>
              </a:ext>
            </a:extLst>
          </p:cNvPr>
          <p:cNvSpPr txBox="1"/>
          <p:nvPr/>
        </p:nvSpPr>
        <p:spPr>
          <a:xfrm>
            <a:off x="4995503" y="3439321"/>
            <a:ext cx="1864167" cy="8989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3600">
                <a:latin typeface="Calibri" panose="020F0502020204030204" pitchFamily="34" charset="0"/>
                <a:cs typeface="Calibri" panose="020F0502020204030204" pitchFamily="34" charset="0"/>
              </a:rPr>
              <a:t>٥٠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ar-SA" sz="1400">
                <a:latin typeface="Calibri" panose="020F0502020204030204" pitchFamily="34" charset="0"/>
                <a:cs typeface="Calibri" panose="020F0502020204030204" pitchFamily="34" charset="0"/>
              </a:rPr>
              <a:t>مثال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77FC6-C50A-7682-6280-75E0DA8C83C8}"/>
              </a:ext>
            </a:extLst>
          </p:cNvPr>
          <p:cNvSpPr txBox="1"/>
          <p:nvPr/>
        </p:nvSpPr>
        <p:spPr>
          <a:xfrm>
            <a:off x="4995503" y="4420791"/>
            <a:ext cx="1864167" cy="8989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3600">
                <a:latin typeface="Calibri" panose="020F0502020204030204" pitchFamily="34" charset="0"/>
                <a:cs typeface="Calibri" panose="020F0502020204030204" pitchFamily="34" charset="0"/>
              </a:rPr>
              <a:t>٣٩ 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ar-SA" sz="1400">
                <a:latin typeface="Calibri" panose="020F0502020204030204" pitchFamily="34" charset="0"/>
                <a:cs typeface="Calibri" panose="020F0502020204030204" pitchFamily="34" charset="0"/>
              </a:rPr>
              <a:t>بلد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498;p22">
            <a:extLst>
              <a:ext uri="{FF2B5EF4-FFF2-40B4-BE49-F238E27FC236}">
                <a16:creationId xmlns:a16="http://schemas.microsoft.com/office/drawing/2014/main" id="{2FA07CE0-DB9E-14AB-478A-A99403F121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5121"/>
          <a:stretch/>
        </p:blipFill>
        <p:spPr>
          <a:xfrm>
            <a:off x="6908825" y="1641446"/>
            <a:ext cx="4444975" cy="4231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571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>
                <a:latin typeface="Arial"/>
                <a:cs typeface="Arial"/>
              </a:rPr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 يكون كل منهم؟</a:t>
            </a:r>
            <a:br>
              <a:rPr lang="en-CA">
                <a:latin typeface="Arial"/>
                <a:cs typeface="Arial"/>
              </a:rPr>
            </a:br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B2AD1EC-1A1D-84A9-81DD-22EDC19813DD}"/>
              </a:ext>
            </a:extLst>
          </p:cNvPr>
          <p:cNvSpPr txBox="1"/>
          <p:nvPr/>
        </p:nvSpPr>
        <p:spPr>
          <a:xfrm>
            <a:off x="1067033" y="2917421"/>
            <a:ext cx="2462404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اللجنة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التوجيهية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 لنظام إدارة معلومات حماية الطفل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E3F763A-9CDF-F885-E50D-6820622F2745}"/>
              </a:ext>
            </a:extLst>
          </p:cNvPr>
          <p:cNvSpPr txBox="1"/>
          <p:nvPr/>
        </p:nvSpPr>
        <p:spPr>
          <a:xfrm>
            <a:off x="3200043" y="4949658"/>
            <a:ext cx="2045508" cy="1056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الفريق التقني لنظام إدارة معلومات حماية الطفل 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0061BB8-EF17-8BD8-41BB-E8377F003A21}"/>
              </a:ext>
            </a:extLst>
          </p:cNvPr>
          <p:cNvSpPr txBox="1"/>
          <p:nvPr/>
        </p:nvSpPr>
        <p:spPr>
          <a:xfrm>
            <a:off x="5314636" y="2917421"/>
            <a:ext cx="1515982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فريق عمل إدارة الحالة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7D7E24F-13CE-A9A1-43E6-BD0ADC2C7102}"/>
              </a:ext>
            </a:extLst>
          </p:cNvPr>
          <p:cNvSpPr txBox="1"/>
          <p:nvPr/>
        </p:nvSpPr>
        <p:spPr>
          <a:xfrm>
            <a:off x="8811969" y="2914707"/>
            <a:ext cx="2108510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فريق نظام </a:t>
            </a:r>
            <a:r>
              <a:rPr lang="ar-SA" sz="20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لحماية الطفل 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التقني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FA6E785-8E73-B871-89EA-9A25017B749F}"/>
              </a:ext>
            </a:extLst>
          </p:cNvPr>
          <p:cNvSpPr txBox="1"/>
          <p:nvPr/>
        </p:nvSpPr>
        <p:spPr>
          <a:xfrm>
            <a:off x="6100420" y="4949658"/>
            <a:ext cx="3471889" cy="1056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المجموعة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الفرعية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حماية الطفل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بلد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ومجموعات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العمل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المعنية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حماية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CF4719-3B74-79F2-5CFF-4CB8603CDAD0}"/>
              </a:ext>
            </a:extLst>
          </p:cNvPr>
          <p:cNvGrpSpPr/>
          <p:nvPr/>
        </p:nvGrpSpPr>
        <p:grpSpPr>
          <a:xfrm>
            <a:off x="1548939" y="1771916"/>
            <a:ext cx="1393479" cy="1227175"/>
            <a:chOff x="2190538" y="1987389"/>
            <a:chExt cx="1393479" cy="1227175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7395089-005A-9085-4E83-D1EC67EED1DB}"/>
                </a:ext>
              </a:extLst>
            </p:cNvPr>
            <p:cNvGrpSpPr/>
            <p:nvPr/>
          </p:nvGrpSpPr>
          <p:grpSpPr>
            <a:xfrm>
              <a:off x="2660369" y="1987389"/>
              <a:ext cx="447057" cy="868968"/>
              <a:chOff x="2660369" y="1566525"/>
              <a:chExt cx="663579" cy="1289832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ECED3073-4A8B-8A7D-72A9-ECA239882085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7" name="Chord 126">
                <a:extLst>
                  <a:ext uri="{FF2B5EF4-FFF2-40B4-BE49-F238E27FC236}">
                    <a16:creationId xmlns:a16="http://schemas.microsoft.com/office/drawing/2014/main" id="{68F3C16A-50FE-3385-3017-07FA84BE2973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C6B7CA1-2121-E7A2-9F4C-1D5E6C727127}"/>
                </a:ext>
              </a:extLst>
            </p:cNvPr>
            <p:cNvGrpSpPr/>
            <p:nvPr/>
          </p:nvGrpSpPr>
          <p:grpSpPr>
            <a:xfrm>
              <a:off x="3136960" y="2345596"/>
              <a:ext cx="447057" cy="868968"/>
              <a:chOff x="2660369" y="1566525"/>
              <a:chExt cx="663579" cy="1289832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29877D0-D1A6-4FF8-1C56-7525AF715B9B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1" name="Chord 130">
                <a:extLst>
                  <a:ext uri="{FF2B5EF4-FFF2-40B4-BE49-F238E27FC236}">
                    <a16:creationId xmlns:a16="http://schemas.microsoft.com/office/drawing/2014/main" id="{740EB0D4-7606-6DAB-D575-50AB4E91AC44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7647FFC-5212-312D-2476-B29FE1145A25}"/>
                </a:ext>
              </a:extLst>
            </p:cNvPr>
            <p:cNvGrpSpPr/>
            <p:nvPr/>
          </p:nvGrpSpPr>
          <p:grpSpPr>
            <a:xfrm>
              <a:off x="2190538" y="2336282"/>
              <a:ext cx="447057" cy="868968"/>
              <a:chOff x="2660369" y="1566525"/>
              <a:chExt cx="663579" cy="1289832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82A009E2-5258-815B-449A-B32248BCA5F1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4" name="Chord 133">
                <a:extLst>
                  <a:ext uri="{FF2B5EF4-FFF2-40B4-BE49-F238E27FC236}">
                    <a16:creationId xmlns:a16="http://schemas.microsoft.com/office/drawing/2014/main" id="{A6579D22-55E6-FADA-0541-2A82099FFF82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866B02-7C01-925C-E84A-26062558ECAC}"/>
              </a:ext>
            </a:extLst>
          </p:cNvPr>
          <p:cNvGrpSpPr/>
          <p:nvPr/>
        </p:nvGrpSpPr>
        <p:grpSpPr>
          <a:xfrm>
            <a:off x="3529438" y="3758614"/>
            <a:ext cx="1393479" cy="1227175"/>
            <a:chOff x="2190538" y="1987389"/>
            <a:chExt cx="1393479" cy="1227175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480C7A4-5AF8-9669-2C62-10B14DACF61F}"/>
                </a:ext>
              </a:extLst>
            </p:cNvPr>
            <p:cNvGrpSpPr/>
            <p:nvPr/>
          </p:nvGrpSpPr>
          <p:grpSpPr>
            <a:xfrm>
              <a:off x="2660369" y="1987389"/>
              <a:ext cx="447057" cy="868968"/>
              <a:chOff x="2660369" y="1566525"/>
              <a:chExt cx="663579" cy="1289832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11BC62FB-8A06-E5E1-B6C7-9FBAB264AA55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6" name="Chord 145">
                <a:extLst>
                  <a:ext uri="{FF2B5EF4-FFF2-40B4-BE49-F238E27FC236}">
                    <a16:creationId xmlns:a16="http://schemas.microsoft.com/office/drawing/2014/main" id="{1FF93E41-13D6-028B-52AC-84E90C37A3E0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1E01E1F-0702-21D7-F559-FBC6C4EEE84D}"/>
                </a:ext>
              </a:extLst>
            </p:cNvPr>
            <p:cNvGrpSpPr/>
            <p:nvPr/>
          </p:nvGrpSpPr>
          <p:grpSpPr>
            <a:xfrm>
              <a:off x="3136960" y="2345596"/>
              <a:ext cx="447057" cy="868968"/>
              <a:chOff x="2660369" y="1566525"/>
              <a:chExt cx="663579" cy="1289832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F99F7FAB-3460-3534-DA53-48232CAF0DAF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4" name="Chord 143">
                <a:extLst>
                  <a:ext uri="{FF2B5EF4-FFF2-40B4-BE49-F238E27FC236}">
                    <a16:creationId xmlns:a16="http://schemas.microsoft.com/office/drawing/2014/main" id="{21FFD34D-49C7-0532-EB84-72651FD092F7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D146562-384A-4030-73BF-E75A22E802F4}"/>
                </a:ext>
              </a:extLst>
            </p:cNvPr>
            <p:cNvGrpSpPr/>
            <p:nvPr/>
          </p:nvGrpSpPr>
          <p:grpSpPr>
            <a:xfrm>
              <a:off x="2190538" y="2336282"/>
              <a:ext cx="447057" cy="868968"/>
              <a:chOff x="2660369" y="1566525"/>
              <a:chExt cx="663579" cy="1289832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161D1AC-F2BF-368A-D484-6A128CE38EE5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2" name="Chord 141">
                <a:extLst>
                  <a:ext uri="{FF2B5EF4-FFF2-40B4-BE49-F238E27FC236}">
                    <a16:creationId xmlns:a16="http://schemas.microsoft.com/office/drawing/2014/main" id="{F8A4342D-C246-E86A-584D-39BD3EAA8AFA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B950EA2-C851-6916-EA08-B063F757A0C2}"/>
              </a:ext>
            </a:extLst>
          </p:cNvPr>
          <p:cNvGrpSpPr/>
          <p:nvPr/>
        </p:nvGrpSpPr>
        <p:grpSpPr>
          <a:xfrm>
            <a:off x="5379268" y="1690246"/>
            <a:ext cx="1393479" cy="1227175"/>
            <a:chOff x="2190538" y="1987389"/>
            <a:chExt cx="1393479" cy="1227175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119E16F-D215-9E61-FCD2-312D3D066B98}"/>
                </a:ext>
              </a:extLst>
            </p:cNvPr>
            <p:cNvGrpSpPr/>
            <p:nvPr/>
          </p:nvGrpSpPr>
          <p:grpSpPr>
            <a:xfrm>
              <a:off x="2660369" y="1987389"/>
              <a:ext cx="447057" cy="868968"/>
              <a:chOff x="2660369" y="1566525"/>
              <a:chExt cx="663579" cy="1289832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5B4C9C3-8C38-ADB7-BD6C-BED18B60E6B7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6" name="Chord 155">
                <a:extLst>
                  <a:ext uri="{FF2B5EF4-FFF2-40B4-BE49-F238E27FC236}">
                    <a16:creationId xmlns:a16="http://schemas.microsoft.com/office/drawing/2014/main" id="{395F0F16-F5E3-92FD-FEA7-2D6392B9BE9F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B3B9A15-E802-956D-E895-0F7DC9B3C6B4}"/>
                </a:ext>
              </a:extLst>
            </p:cNvPr>
            <p:cNvGrpSpPr/>
            <p:nvPr/>
          </p:nvGrpSpPr>
          <p:grpSpPr>
            <a:xfrm>
              <a:off x="3136960" y="2345596"/>
              <a:ext cx="447057" cy="868968"/>
              <a:chOff x="2660369" y="1566525"/>
              <a:chExt cx="663579" cy="1289832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A7358906-F26C-3AD6-E761-18DB6A19153B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4" name="Chord 153">
                <a:extLst>
                  <a:ext uri="{FF2B5EF4-FFF2-40B4-BE49-F238E27FC236}">
                    <a16:creationId xmlns:a16="http://schemas.microsoft.com/office/drawing/2014/main" id="{35AE9114-CBE8-6B6C-C0E8-022B6A356E28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AC22E32-B7FD-8288-9993-2B5C4219B796}"/>
                </a:ext>
              </a:extLst>
            </p:cNvPr>
            <p:cNvGrpSpPr/>
            <p:nvPr/>
          </p:nvGrpSpPr>
          <p:grpSpPr>
            <a:xfrm>
              <a:off x="2190538" y="2336282"/>
              <a:ext cx="447057" cy="868968"/>
              <a:chOff x="2660369" y="1566525"/>
              <a:chExt cx="663579" cy="1289832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9D1A8D4-902F-8A0B-AE43-528D412C828F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2" name="Chord 151">
                <a:extLst>
                  <a:ext uri="{FF2B5EF4-FFF2-40B4-BE49-F238E27FC236}">
                    <a16:creationId xmlns:a16="http://schemas.microsoft.com/office/drawing/2014/main" id="{15C2AC80-4627-3647-8857-2ACC67FF6A75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D12F581-7DCC-8FB3-72D2-D3BAA7DA84BD}"/>
              </a:ext>
            </a:extLst>
          </p:cNvPr>
          <p:cNvGrpSpPr/>
          <p:nvPr/>
        </p:nvGrpSpPr>
        <p:grpSpPr>
          <a:xfrm>
            <a:off x="7143006" y="3749300"/>
            <a:ext cx="1393479" cy="1227175"/>
            <a:chOff x="2190538" y="1987389"/>
            <a:chExt cx="1393479" cy="1227175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43EAAE4-44BD-6A7F-524A-1A891E10D528}"/>
                </a:ext>
              </a:extLst>
            </p:cNvPr>
            <p:cNvGrpSpPr/>
            <p:nvPr/>
          </p:nvGrpSpPr>
          <p:grpSpPr>
            <a:xfrm>
              <a:off x="2660369" y="1987389"/>
              <a:ext cx="447057" cy="868968"/>
              <a:chOff x="2660369" y="1566525"/>
              <a:chExt cx="663579" cy="1289832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716C9E10-CF78-AA9C-0AB5-9D51618A9F03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6" name="Chord 165">
                <a:extLst>
                  <a:ext uri="{FF2B5EF4-FFF2-40B4-BE49-F238E27FC236}">
                    <a16:creationId xmlns:a16="http://schemas.microsoft.com/office/drawing/2014/main" id="{08828A9B-7155-96B8-30A4-FA29682DEDA5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872C5FF-70E2-3662-85CD-47C6830847A9}"/>
                </a:ext>
              </a:extLst>
            </p:cNvPr>
            <p:cNvGrpSpPr/>
            <p:nvPr/>
          </p:nvGrpSpPr>
          <p:grpSpPr>
            <a:xfrm>
              <a:off x="3136960" y="2345596"/>
              <a:ext cx="447057" cy="868968"/>
              <a:chOff x="2660369" y="1566525"/>
              <a:chExt cx="663579" cy="1289832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510FEA0B-DCC8-1066-9DA1-252ED395816E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4" name="Chord 163">
                <a:extLst>
                  <a:ext uri="{FF2B5EF4-FFF2-40B4-BE49-F238E27FC236}">
                    <a16:creationId xmlns:a16="http://schemas.microsoft.com/office/drawing/2014/main" id="{B9FE3D5A-FA6F-B057-2C30-17424BAB62A4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5725767-39C5-5FDD-B64F-7CFE08D22B1E}"/>
                </a:ext>
              </a:extLst>
            </p:cNvPr>
            <p:cNvGrpSpPr/>
            <p:nvPr/>
          </p:nvGrpSpPr>
          <p:grpSpPr>
            <a:xfrm>
              <a:off x="2190538" y="2336282"/>
              <a:ext cx="447057" cy="868968"/>
              <a:chOff x="2660369" y="1566525"/>
              <a:chExt cx="663579" cy="1289832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7485D09-D56F-D820-4382-C91573575E70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2" name="Chord 161">
                <a:extLst>
                  <a:ext uri="{FF2B5EF4-FFF2-40B4-BE49-F238E27FC236}">
                    <a16:creationId xmlns:a16="http://schemas.microsoft.com/office/drawing/2014/main" id="{75B6C294-DBD5-EAD2-34CF-153CD53C7E02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703F2FF-4621-AEAB-2883-C3B61E7006E6}"/>
              </a:ext>
            </a:extLst>
          </p:cNvPr>
          <p:cNvGrpSpPr/>
          <p:nvPr/>
        </p:nvGrpSpPr>
        <p:grpSpPr>
          <a:xfrm>
            <a:off x="9172865" y="1677389"/>
            <a:ext cx="1393479" cy="1227175"/>
            <a:chOff x="2190538" y="1987389"/>
            <a:chExt cx="1393479" cy="1227175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5802D74-4870-4E7D-19ED-5103C8E9DBBE}"/>
                </a:ext>
              </a:extLst>
            </p:cNvPr>
            <p:cNvGrpSpPr/>
            <p:nvPr/>
          </p:nvGrpSpPr>
          <p:grpSpPr>
            <a:xfrm>
              <a:off x="2660369" y="1987389"/>
              <a:ext cx="447057" cy="868968"/>
              <a:chOff x="2660369" y="1566525"/>
              <a:chExt cx="663579" cy="1289832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FBEA1F61-7E72-D54B-5FFC-46DD8209B8E5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6" name="Chord 175">
                <a:extLst>
                  <a:ext uri="{FF2B5EF4-FFF2-40B4-BE49-F238E27FC236}">
                    <a16:creationId xmlns:a16="http://schemas.microsoft.com/office/drawing/2014/main" id="{4A3E537E-6D9E-E994-197C-001839AA9430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8C0A6CE-EAB3-4229-EA89-2FA3EC54FD3D}"/>
                </a:ext>
              </a:extLst>
            </p:cNvPr>
            <p:cNvGrpSpPr/>
            <p:nvPr/>
          </p:nvGrpSpPr>
          <p:grpSpPr>
            <a:xfrm>
              <a:off x="3136960" y="2345596"/>
              <a:ext cx="447057" cy="868968"/>
              <a:chOff x="2660369" y="1566525"/>
              <a:chExt cx="663579" cy="1289832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68380C6B-8452-FF4F-97FF-EB7042AC0773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4" name="Chord 173">
                <a:extLst>
                  <a:ext uri="{FF2B5EF4-FFF2-40B4-BE49-F238E27FC236}">
                    <a16:creationId xmlns:a16="http://schemas.microsoft.com/office/drawing/2014/main" id="{4332C41B-C582-A3A2-4A7D-91BEB9E9F2AC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69DAEA95-AE93-474B-F496-B2B38066F3FB}"/>
                </a:ext>
              </a:extLst>
            </p:cNvPr>
            <p:cNvGrpSpPr/>
            <p:nvPr/>
          </p:nvGrpSpPr>
          <p:grpSpPr>
            <a:xfrm>
              <a:off x="2190538" y="2336282"/>
              <a:ext cx="447057" cy="868968"/>
              <a:chOff x="2660369" y="1566525"/>
              <a:chExt cx="663579" cy="1289832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A843BAE-621A-B75E-E089-04A749B93C2B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2" name="Chord 171">
                <a:extLst>
                  <a:ext uri="{FF2B5EF4-FFF2-40B4-BE49-F238E27FC236}">
                    <a16:creationId xmlns:a16="http://schemas.microsoft.com/office/drawing/2014/main" id="{B739497C-830F-6F69-5152-B1C4CE212704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6901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تمرين تنشيطي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44E53A-81CE-3944-2F40-C8124E554C35}"/>
              </a:ext>
            </a:extLst>
          </p:cNvPr>
          <p:cNvGrpSpPr/>
          <p:nvPr/>
        </p:nvGrpSpPr>
        <p:grpSpPr>
          <a:xfrm>
            <a:off x="1793144" y="2051257"/>
            <a:ext cx="2413067" cy="3169619"/>
            <a:chOff x="1793144" y="2051257"/>
            <a:chExt cx="2413067" cy="3169619"/>
          </a:xfrm>
        </p:grpSpPr>
        <p:sp>
          <p:nvSpPr>
            <p:cNvPr id="38" name="Google Shape;315;p4">
              <a:extLst>
                <a:ext uri="{FF2B5EF4-FFF2-40B4-BE49-F238E27FC236}">
                  <a16:creationId xmlns:a16="http://schemas.microsoft.com/office/drawing/2014/main" id="{9050BCDE-B36A-9891-E949-AC5CBDE8CCD9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17;p4">
              <a:extLst>
                <a:ext uri="{FF2B5EF4-FFF2-40B4-BE49-F238E27FC236}">
                  <a16:creationId xmlns:a16="http://schemas.microsoft.com/office/drawing/2014/main" id="{27148C29-557F-7762-08B5-AE6815BDF16E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2E01998-11AB-00C7-6305-1EBEF4A90A4D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C69840-E939-3C57-1CCC-EA6922D69ECF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1B603B8-950F-FB65-B597-06D8DE389858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5C398B53-AB01-78DE-5870-55D5F174F42D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7" name="Google Shape;315;p4">
                <a:extLst>
                  <a:ext uri="{FF2B5EF4-FFF2-40B4-BE49-F238E27FC236}">
                    <a16:creationId xmlns:a16="http://schemas.microsoft.com/office/drawing/2014/main" id="{E71E13C9-412C-8C3F-06E7-42BE48E2B480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B872BC6-9BE1-D544-BC2C-5DD51B028C2A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BBEA54B-303F-183A-7470-7773D4B9DC78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42FBFECE-4B38-3C1E-B952-86D1E5985C2A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F490B433-8858-52F9-A85B-DAF2777CC47F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3" name="Google Shape;315;p4">
                <a:extLst>
                  <a:ext uri="{FF2B5EF4-FFF2-40B4-BE49-F238E27FC236}">
                    <a16:creationId xmlns:a16="http://schemas.microsoft.com/office/drawing/2014/main" id="{7CC59632-2A4D-CF24-456F-6AE19F766E03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163CB9-A9DE-0A5E-A993-FD6395B4EB17}"/>
              </a:ext>
            </a:extLst>
          </p:cNvPr>
          <p:cNvGrpSpPr/>
          <p:nvPr/>
        </p:nvGrpSpPr>
        <p:grpSpPr>
          <a:xfrm>
            <a:off x="4889466" y="2051257"/>
            <a:ext cx="2413067" cy="3169619"/>
            <a:chOff x="1793144" y="2051257"/>
            <a:chExt cx="2413067" cy="3169619"/>
          </a:xfrm>
        </p:grpSpPr>
        <p:sp>
          <p:nvSpPr>
            <p:cNvPr id="51" name="Google Shape;315;p4">
              <a:extLst>
                <a:ext uri="{FF2B5EF4-FFF2-40B4-BE49-F238E27FC236}">
                  <a16:creationId xmlns:a16="http://schemas.microsoft.com/office/drawing/2014/main" id="{8B84B60A-E915-42B2-D592-8F290BCE8B2F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17;p4">
              <a:extLst>
                <a:ext uri="{FF2B5EF4-FFF2-40B4-BE49-F238E27FC236}">
                  <a16:creationId xmlns:a16="http://schemas.microsoft.com/office/drawing/2014/main" id="{AC90DA98-9F65-450E-7432-0A3EB1EF59E3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8E31D7A-7EFD-C6AF-F722-BFE4DF034688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B1B8DB0-E5E1-6DD1-C7B8-8ADB2F5C2663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C20C3DCC-CFEB-5E32-9029-AD32932A3311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37217BCA-F0D1-7F0A-BB68-4932875B3B0D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60" name="Google Shape;315;p4">
                <a:extLst>
                  <a:ext uri="{FF2B5EF4-FFF2-40B4-BE49-F238E27FC236}">
                    <a16:creationId xmlns:a16="http://schemas.microsoft.com/office/drawing/2014/main" id="{84C0380A-7FF5-E0C6-8815-E9BEB7DA19CF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AC37A56-C188-DC24-E28F-148599A1CEE3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996519A-2DEF-38D1-8D7F-B4E44F043856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90095D25-289E-9C98-A71B-3B72622F3825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F4A951D2-FC71-D7F2-02B2-9F6C74362505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56" name="Google Shape;315;p4">
                <a:extLst>
                  <a:ext uri="{FF2B5EF4-FFF2-40B4-BE49-F238E27FC236}">
                    <a16:creationId xmlns:a16="http://schemas.microsoft.com/office/drawing/2014/main" id="{AA79CB29-745F-0564-9AC5-207A60269859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FEAA64-9C70-870E-CD6A-C2D6B2E91DF6}"/>
              </a:ext>
            </a:extLst>
          </p:cNvPr>
          <p:cNvGrpSpPr/>
          <p:nvPr/>
        </p:nvGrpSpPr>
        <p:grpSpPr>
          <a:xfrm>
            <a:off x="7985791" y="2051257"/>
            <a:ext cx="2413067" cy="3169619"/>
            <a:chOff x="1793144" y="2051257"/>
            <a:chExt cx="2413067" cy="3169619"/>
          </a:xfrm>
        </p:grpSpPr>
        <p:sp>
          <p:nvSpPr>
            <p:cNvPr id="64" name="Google Shape;315;p4">
              <a:extLst>
                <a:ext uri="{FF2B5EF4-FFF2-40B4-BE49-F238E27FC236}">
                  <a16:creationId xmlns:a16="http://schemas.microsoft.com/office/drawing/2014/main" id="{479F66E9-749C-5D05-95B6-01C28A1FA9B8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17;p4">
              <a:extLst>
                <a:ext uri="{FF2B5EF4-FFF2-40B4-BE49-F238E27FC236}">
                  <a16:creationId xmlns:a16="http://schemas.microsoft.com/office/drawing/2014/main" id="{3CF1D91C-9CD2-BBFE-9720-54DCEB1B3524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C1DA20-31C9-D346-19B9-8109C760A312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BB62AC8-CB43-C168-FE10-C66130ADC45F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F37D4E92-0581-EF2A-F7AD-04006114E890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61B0BDD-DA99-8F9D-EFF6-9D356A5F3A2E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73" name="Google Shape;315;p4">
                <a:extLst>
                  <a:ext uri="{FF2B5EF4-FFF2-40B4-BE49-F238E27FC236}">
                    <a16:creationId xmlns:a16="http://schemas.microsoft.com/office/drawing/2014/main" id="{F72F6006-19E0-FCE8-2F69-F0A8C8E44B37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FD0A7F4-8ADF-27A7-C5EB-F5D461F4D618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F856ECC-572B-2061-FB02-E175CD15F50C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9826117E-6AD1-0C1D-8F03-AF1444CDDA27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C9CCC5D6-17B4-1105-0204-DEB4E025D12F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69" name="Google Shape;315;p4">
                <a:extLst>
                  <a:ext uri="{FF2B5EF4-FFF2-40B4-BE49-F238E27FC236}">
                    <a16:creationId xmlns:a16="http://schemas.microsoft.com/office/drawing/2014/main" id="{05574D1C-9AF9-2977-EBE4-B952009B84F4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2559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>
                <a:latin typeface="Arial"/>
                <a:cs typeface="Arial"/>
              </a:rPr>
            </a:b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هو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ممتع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جدا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br>
              <a:rPr lang="en-GB">
                <a:latin typeface="Arial"/>
                <a:cs typeface="Arial"/>
              </a:rPr>
            </a:br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B41046-4CEF-5496-19F8-B278DEF8DC86}"/>
              </a:ext>
            </a:extLst>
          </p:cNvPr>
          <p:cNvGrpSpPr/>
          <p:nvPr/>
        </p:nvGrpSpPr>
        <p:grpSpPr>
          <a:xfrm>
            <a:off x="9516756" y="1767605"/>
            <a:ext cx="540974" cy="565288"/>
            <a:chOff x="7345680" y="2484120"/>
            <a:chExt cx="904240" cy="9448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A9920F1-43DC-BEDA-B594-CF68B39CA8D6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8C1C1B32-CD59-1835-9100-FC7833F5DC05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30F79CC-A0BB-14D9-827C-FC2E64CD81B7}"/>
              </a:ext>
            </a:extLst>
          </p:cNvPr>
          <p:cNvSpPr txBox="1"/>
          <p:nvPr/>
        </p:nvSpPr>
        <p:spPr>
          <a:xfrm>
            <a:off x="9359146" y="2434903"/>
            <a:ext cx="1582414" cy="1256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العمل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وضع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 الاتصال و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عدم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الاتصال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 على الانترنت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3F5BC4-9442-4192-3E8B-9273B0C4CEDF}"/>
              </a:ext>
            </a:extLst>
          </p:cNvPr>
          <p:cNvGrpSpPr/>
          <p:nvPr/>
        </p:nvGrpSpPr>
        <p:grpSpPr>
          <a:xfrm>
            <a:off x="1238216" y="1767605"/>
            <a:ext cx="540974" cy="565288"/>
            <a:chOff x="7345680" y="2484120"/>
            <a:chExt cx="904240" cy="94488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EEF1467-9215-7D29-4D79-FBE79A5A993C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5D6672C8-31F3-3EBE-FA77-FB82EC7B86EA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E168A3-DC4B-7413-7986-8D09071239E8}"/>
              </a:ext>
            </a:extLst>
          </p:cNvPr>
          <p:cNvGrpSpPr/>
          <p:nvPr/>
        </p:nvGrpSpPr>
        <p:grpSpPr>
          <a:xfrm>
            <a:off x="1238216" y="3800562"/>
            <a:ext cx="540974" cy="565288"/>
            <a:chOff x="7345680" y="2484120"/>
            <a:chExt cx="904240" cy="9448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661C6DB-C615-42CD-73B5-04FFD226EE27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0F569C8C-3CA1-E470-9BAE-305BF43A4864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9A0D6AE-CA67-7458-DA65-D5049BE37D5C}"/>
              </a:ext>
            </a:extLst>
          </p:cNvPr>
          <p:cNvSpPr txBox="1"/>
          <p:nvPr/>
        </p:nvSpPr>
        <p:spPr>
          <a:xfrm>
            <a:off x="1071342" y="2434903"/>
            <a:ext cx="158241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يدعم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عملية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4C1C3-0B19-6CFF-906D-4508CA95A599}"/>
              </a:ext>
            </a:extLst>
          </p:cNvPr>
          <p:cNvSpPr txBox="1"/>
          <p:nvPr/>
        </p:nvSpPr>
        <p:spPr>
          <a:xfrm>
            <a:off x="1071342" y="4543349"/>
            <a:ext cx="158241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الوصول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قائم على الأدوار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D6856B-3022-9416-4A8C-B8287B4AD487}"/>
              </a:ext>
            </a:extLst>
          </p:cNvPr>
          <p:cNvGrpSpPr/>
          <p:nvPr/>
        </p:nvGrpSpPr>
        <p:grpSpPr>
          <a:xfrm>
            <a:off x="3999428" y="1767605"/>
            <a:ext cx="540974" cy="565288"/>
            <a:chOff x="7345680" y="2484120"/>
            <a:chExt cx="904240" cy="9448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E5A31D2-E281-552E-DB49-86E9F8B3D191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E88641D0-5039-80DE-D3B4-A9ADF94496B9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086C36-9BAC-DA54-1B2E-BFEE358A8C32}"/>
              </a:ext>
            </a:extLst>
          </p:cNvPr>
          <p:cNvGrpSpPr/>
          <p:nvPr/>
        </p:nvGrpSpPr>
        <p:grpSpPr>
          <a:xfrm>
            <a:off x="3999428" y="3800562"/>
            <a:ext cx="540974" cy="565288"/>
            <a:chOff x="7345680" y="2484120"/>
            <a:chExt cx="904240" cy="94488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E4F0FC-5706-90D8-09D6-CC3C97602B07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1567AC0B-FAC0-F781-3501-5102C8401097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864082-45A9-6CA1-C661-DF20A484F14E}"/>
              </a:ext>
            </a:extLst>
          </p:cNvPr>
          <p:cNvSpPr txBox="1"/>
          <p:nvPr/>
        </p:nvSpPr>
        <p:spPr>
          <a:xfrm>
            <a:off x="3830006" y="2434903"/>
            <a:ext cx="158241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مرن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وقابل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للتك</a:t>
            </a:r>
            <a:r>
              <a:rPr lang="ar-SA" sz="1800" err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يف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A5E76-A677-52EE-014E-DAEF73AD6406}"/>
              </a:ext>
            </a:extLst>
          </p:cNvPr>
          <p:cNvSpPr txBox="1"/>
          <p:nvPr/>
        </p:nvSpPr>
        <p:spPr>
          <a:xfrm>
            <a:off x="3830006" y="4543349"/>
            <a:ext cx="158241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دعم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الإشراف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16FFA5-70E9-93D2-3580-ADB9F10E017A}"/>
              </a:ext>
            </a:extLst>
          </p:cNvPr>
          <p:cNvGrpSpPr/>
          <p:nvPr/>
        </p:nvGrpSpPr>
        <p:grpSpPr>
          <a:xfrm>
            <a:off x="6758092" y="1767605"/>
            <a:ext cx="540974" cy="565288"/>
            <a:chOff x="7345680" y="2484120"/>
            <a:chExt cx="904240" cy="94488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C6F173-D7CF-6520-4A79-DACFE22189B6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L-Shape 30">
              <a:extLst>
                <a:ext uri="{FF2B5EF4-FFF2-40B4-BE49-F238E27FC236}">
                  <a16:creationId xmlns:a16="http://schemas.microsoft.com/office/drawing/2014/main" id="{8956786B-5680-335A-A05F-CA329949B43C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1807651-49FE-2675-E6A2-38684A5277D4}"/>
              </a:ext>
            </a:extLst>
          </p:cNvPr>
          <p:cNvGrpSpPr/>
          <p:nvPr/>
        </p:nvGrpSpPr>
        <p:grpSpPr>
          <a:xfrm>
            <a:off x="6758092" y="3800562"/>
            <a:ext cx="540974" cy="565288"/>
            <a:chOff x="7345680" y="2484120"/>
            <a:chExt cx="904240" cy="94488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CDEE432-598C-5B9D-BDF5-E9E530966D1F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L-Shape 34">
              <a:extLst>
                <a:ext uri="{FF2B5EF4-FFF2-40B4-BE49-F238E27FC236}">
                  <a16:creationId xmlns:a16="http://schemas.microsoft.com/office/drawing/2014/main" id="{CB66A58D-109D-CC7F-2AC4-76193BABE3D6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50F8A47-EFEC-D81A-7CB3-62117DF99801}"/>
              </a:ext>
            </a:extLst>
          </p:cNvPr>
          <p:cNvSpPr txBox="1"/>
          <p:nvPr/>
        </p:nvSpPr>
        <p:spPr>
          <a:xfrm>
            <a:off x="6594576" y="2434903"/>
            <a:ext cx="1582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آمن بشكل شديد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459BDE-F861-FC44-214A-C014CFB223B5}"/>
              </a:ext>
            </a:extLst>
          </p:cNvPr>
          <p:cNvSpPr txBox="1"/>
          <p:nvPr/>
        </p:nvSpPr>
        <p:spPr>
          <a:xfrm>
            <a:off x="6594576" y="4543349"/>
            <a:ext cx="158241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مراقبة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جودة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بر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امج إدارة الحالة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68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3D64DF3-D758-F09B-7D08-D83FC267B79E}"/>
              </a:ext>
            </a:extLst>
          </p:cNvPr>
          <p:cNvSpPr/>
          <p:nvPr/>
        </p:nvSpPr>
        <p:spPr>
          <a:xfrm>
            <a:off x="638175" y="2053286"/>
            <a:ext cx="9006658" cy="3496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A99669A-0C0C-9ACE-ECDB-4D7339E74E89}"/>
              </a:ext>
            </a:extLst>
          </p:cNvPr>
          <p:cNvSpPr/>
          <p:nvPr/>
        </p:nvSpPr>
        <p:spPr>
          <a:xfrm>
            <a:off x="983989" y="3979199"/>
            <a:ext cx="7307773" cy="1841516"/>
          </a:xfrm>
          <a:prstGeom prst="roundRect">
            <a:avLst>
              <a:gd name="adj" fmla="val 3125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B8286E5-40F3-633E-D1EC-089B14B52772}"/>
              </a:ext>
            </a:extLst>
          </p:cNvPr>
          <p:cNvSpPr/>
          <p:nvPr/>
        </p:nvSpPr>
        <p:spPr>
          <a:xfrm>
            <a:off x="983989" y="1662640"/>
            <a:ext cx="7307773" cy="1841516"/>
          </a:xfrm>
          <a:prstGeom prst="roundRect">
            <a:avLst>
              <a:gd name="adj" fmla="val 3125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يمكنه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رؤية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ماذ</a:t>
            </a:r>
            <a:r>
              <a:rPr lang="ar-SA" err="1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 يحتوي نظام إدارة المعلومات لحماية الطفل+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73FF2E-DCB2-E216-B4BD-1FFB0E6F3F9D}"/>
              </a:ext>
            </a:extLst>
          </p:cNvPr>
          <p:cNvGrpSpPr/>
          <p:nvPr/>
        </p:nvGrpSpPr>
        <p:grpSpPr>
          <a:xfrm>
            <a:off x="9843439" y="2002066"/>
            <a:ext cx="1393479" cy="1227175"/>
            <a:chOff x="2190538" y="1987389"/>
            <a:chExt cx="1393479" cy="1227175"/>
          </a:xfrm>
          <a:solidFill>
            <a:schemeClr val="accent6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88BAD8-8D45-316C-3180-E1826C487419}"/>
                </a:ext>
              </a:extLst>
            </p:cNvPr>
            <p:cNvGrpSpPr/>
            <p:nvPr/>
          </p:nvGrpSpPr>
          <p:grpSpPr>
            <a:xfrm>
              <a:off x="2660369" y="1987389"/>
              <a:ext cx="447057" cy="868968"/>
              <a:chOff x="2660369" y="1566525"/>
              <a:chExt cx="663579" cy="1289832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0950284-2887-042B-D298-B2DEB7A0784B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0589DE6A-A1EC-5EF3-A428-E13B9D48F8C9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5017C4-6816-51BB-518A-62B610BCEF26}"/>
                </a:ext>
              </a:extLst>
            </p:cNvPr>
            <p:cNvGrpSpPr/>
            <p:nvPr/>
          </p:nvGrpSpPr>
          <p:grpSpPr>
            <a:xfrm>
              <a:off x="3136960" y="2345596"/>
              <a:ext cx="447057" cy="868968"/>
              <a:chOff x="2660369" y="1566525"/>
              <a:chExt cx="663579" cy="1289832"/>
            </a:xfrm>
            <a:grpFill/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7D48EE0-59BB-D32A-456B-56F05004DCCD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Chord 9">
                <a:extLst>
                  <a:ext uri="{FF2B5EF4-FFF2-40B4-BE49-F238E27FC236}">
                    <a16:creationId xmlns:a16="http://schemas.microsoft.com/office/drawing/2014/main" id="{06DA7A2A-2002-EB56-EBE7-CE254D423BA0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27A3FA-7380-D5C8-D50C-F90A477AE06E}"/>
                </a:ext>
              </a:extLst>
            </p:cNvPr>
            <p:cNvGrpSpPr/>
            <p:nvPr/>
          </p:nvGrpSpPr>
          <p:grpSpPr>
            <a:xfrm>
              <a:off x="2190538" y="2336282"/>
              <a:ext cx="447057" cy="868968"/>
              <a:chOff x="2660369" y="1566525"/>
              <a:chExt cx="663579" cy="1289832"/>
            </a:xfrm>
            <a:grpFill/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6DAD4D6-C25A-E8D8-8068-514254FFA117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Chord 7">
                <a:extLst>
                  <a:ext uri="{FF2B5EF4-FFF2-40B4-BE49-F238E27FC236}">
                    <a16:creationId xmlns:a16="http://schemas.microsoft.com/office/drawing/2014/main" id="{FB2056B6-4D4B-004A-F8DA-823D98C00C10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2001205-8306-E872-B057-373BA3B5CA9B}"/>
              </a:ext>
            </a:extLst>
          </p:cNvPr>
          <p:cNvSpPr txBox="1"/>
          <p:nvPr/>
        </p:nvSpPr>
        <p:spPr>
          <a:xfrm>
            <a:off x="9745591" y="3068287"/>
            <a:ext cx="1582414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فريق حماية الطفل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461D30-A0D0-C123-3878-C2F29E6CC5AA}"/>
              </a:ext>
            </a:extLst>
          </p:cNvPr>
          <p:cNvGrpSpPr/>
          <p:nvPr/>
        </p:nvGrpSpPr>
        <p:grpSpPr>
          <a:xfrm>
            <a:off x="10313270" y="4409749"/>
            <a:ext cx="447057" cy="868968"/>
            <a:chOff x="2660369" y="1566525"/>
            <a:chExt cx="663579" cy="12898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5AFADC-C624-CBC8-A2F7-F715A0F3EE05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Chord 22">
              <a:extLst>
                <a:ext uri="{FF2B5EF4-FFF2-40B4-BE49-F238E27FC236}">
                  <a16:creationId xmlns:a16="http://schemas.microsoft.com/office/drawing/2014/main" id="{5EACA24B-3B99-C211-F35D-77A93A609D6B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F7A159-6ABC-3037-1E1B-4245C63AF0F9}"/>
              </a:ext>
            </a:extLst>
          </p:cNvPr>
          <p:cNvSpPr txBox="1"/>
          <p:nvPr/>
        </p:nvSpPr>
        <p:spPr>
          <a:xfrm>
            <a:off x="9745591" y="5154262"/>
            <a:ext cx="1582414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 i="0">
                <a:solidFill>
                  <a:srgbClr val="3D3D3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مسؤول النظام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C8BD8B-FA14-24D7-DA05-6CE597A7B61A}"/>
              </a:ext>
            </a:extLst>
          </p:cNvPr>
          <p:cNvGrpSpPr/>
          <p:nvPr/>
        </p:nvGrpSpPr>
        <p:grpSpPr>
          <a:xfrm>
            <a:off x="8632016" y="3139063"/>
            <a:ext cx="447057" cy="868968"/>
            <a:chOff x="2660369" y="1566525"/>
            <a:chExt cx="663579" cy="1289832"/>
          </a:xfrm>
          <a:solidFill>
            <a:schemeClr val="accent6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6D7591-D3B3-D3EF-9240-C22DE1F86312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Chord 26">
              <a:extLst>
                <a:ext uri="{FF2B5EF4-FFF2-40B4-BE49-F238E27FC236}">
                  <a16:creationId xmlns:a16="http://schemas.microsoft.com/office/drawing/2014/main" id="{DD385444-224E-A909-E98A-44476BE58985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38FDB66-528A-7C96-734A-DCA9D5657528}"/>
              </a:ext>
            </a:extLst>
          </p:cNvPr>
          <p:cNvSpPr txBox="1"/>
          <p:nvPr/>
        </p:nvSpPr>
        <p:spPr>
          <a:xfrm>
            <a:off x="8078355" y="3867873"/>
            <a:ext cx="1582414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مشرف إداري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14FABF-B3B3-74AC-7FFC-F8412050DE6A}"/>
              </a:ext>
            </a:extLst>
          </p:cNvPr>
          <p:cNvGrpSpPr/>
          <p:nvPr/>
        </p:nvGrpSpPr>
        <p:grpSpPr>
          <a:xfrm>
            <a:off x="6807112" y="1931462"/>
            <a:ext cx="447057" cy="868968"/>
            <a:chOff x="2660369" y="1566525"/>
            <a:chExt cx="663579" cy="1289832"/>
          </a:xfrm>
          <a:noFill/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4FFEFEF-89A0-ED77-C741-96794975FA89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Chord 30">
              <a:extLst>
                <a:ext uri="{FF2B5EF4-FFF2-40B4-BE49-F238E27FC236}">
                  <a16:creationId xmlns:a16="http://schemas.microsoft.com/office/drawing/2014/main" id="{C9E28F96-5307-0366-B91E-A69A01F4FBCB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2FA10A-D5A5-8324-5326-2FF5721F2B88}"/>
              </a:ext>
            </a:extLst>
          </p:cNvPr>
          <p:cNvSpPr txBox="1"/>
          <p:nvPr/>
        </p:nvSpPr>
        <p:spPr>
          <a:xfrm>
            <a:off x="6239433" y="2675975"/>
            <a:ext cx="1582414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مدير حماية الطفل </a:t>
            </a:r>
            <a:r>
              <a:rPr lang="ar-SA" sz="1200" b="1" err="1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30AEB7-F4B9-C6EC-C57D-683A3C97329D}"/>
              </a:ext>
            </a:extLst>
          </p:cNvPr>
          <p:cNvGrpSpPr/>
          <p:nvPr/>
        </p:nvGrpSpPr>
        <p:grpSpPr>
          <a:xfrm>
            <a:off x="6807112" y="3211068"/>
            <a:ext cx="447057" cy="868968"/>
            <a:chOff x="2660369" y="1566525"/>
            <a:chExt cx="663579" cy="1289832"/>
          </a:xfrm>
          <a:noFill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FDA112-404A-3D27-5224-B262AE5EBEE4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3617BA63-70B7-7CFD-43CC-B633DBF44C11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E074A2C-D666-DA7E-ABDD-FDC2E2A7831B}"/>
              </a:ext>
            </a:extLst>
          </p:cNvPr>
          <p:cNvSpPr txBox="1"/>
          <p:nvPr/>
        </p:nvSpPr>
        <p:spPr>
          <a:xfrm>
            <a:off x="6006423" y="3955581"/>
            <a:ext cx="2048434" cy="27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مدير حماية الطفل </a:t>
            </a:r>
            <a:r>
              <a:rPr lang="ar-SA" sz="1200" b="1" err="1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-ب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088C3E-33C9-603E-C8CC-9850BE387BF0}"/>
              </a:ext>
            </a:extLst>
          </p:cNvPr>
          <p:cNvGrpSpPr/>
          <p:nvPr/>
        </p:nvGrpSpPr>
        <p:grpSpPr>
          <a:xfrm>
            <a:off x="6807112" y="4430624"/>
            <a:ext cx="447057" cy="868968"/>
            <a:chOff x="2660369" y="1566525"/>
            <a:chExt cx="663579" cy="1289832"/>
          </a:xfrm>
          <a:noFill/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391C12D-A383-E202-6616-549D5BE70104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Chord 39">
              <a:extLst>
                <a:ext uri="{FF2B5EF4-FFF2-40B4-BE49-F238E27FC236}">
                  <a16:creationId xmlns:a16="http://schemas.microsoft.com/office/drawing/2014/main" id="{877843FD-B9BF-12F6-4DBA-B92302C81CAE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4B4F47-68AD-62F1-BE20-F8C9E706E9F4}"/>
              </a:ext>
            </a:extLst>
          </p:cNvPr>
          <p:cNvSpPr txBox="1"/>
          <p:nvPr/>
        </p:nvSpPr>
        <p:spPr>
          <a:xfrm>
            <a:off x="6239433" y="5175137"/>
            <a:ext cx="1582414" cy="27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مدير حماية الطفل ب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70EAF9-7FC9-2A5E-A216-3519301F5E65}"/>
              </a:ext>
            </a:extLst>
          </p:cNvPr>
          <p:cNvGrpSpPr/>
          <p:nvPr/>
        </p:nvGrpSpPr>
        <p:grpSpPr>
          <a:xfrm>
            <a:off x="2626907" y="2053286"/>
            <a:ext cx="447057" cy="868968"/>
            <a:chOff x="2660369" y="1566525"/>
            <a:chExt cx="663579" cy="1289832"/>
          </a:xfrm>
          <a:solidFill>
            <a:schemeClr val="accent3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33761E-03EB-0F6F-428A-929B819AAD36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3674CA2E-9BCA-C639-54F7-3A6404A3A824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196B147-E5CA-10C0-F348-79FC891C2BC2}"/>
              </a:ext>
            </a:extLst>
          </p:cNvPr>
          <p:cNvSpPr txBox="1"/>
          <p:nvPr/>
        </p:nvSpPr>
        <p:spPr>
          <a:xfrm>
            <a:off x="2254048" y="2797799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934C572-F935-BB65-C952-433888AD086E}"/>
              </a:ext>
            </a:extLst>
          </p:cNvPr>
          <p:cNvGrpSpPr/>
          <p:nvPr/>
        </p:nvGrpSpPr>
        <p:grpSpPr>
          <a:xfrm>
            <a:off x="3989895" y="2053286"/>
            <a:ext cx="447057" cy="868968"/>
            <a:chOff x="2660369" y="1566525"/>
            <a:chExt cx="663579" cy="1289832"/>
          </a:xfrm>
          <a:solidFill>
            <a:schemeClr val="accent3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DBD4FF-0151-507B-F987-72D0755B9AF3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FE6657CB-8D99-CB6C-1CB5-581130CB127F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0ED8C0C-066C-D23C-4678-8F06654D01B9}"/>
              </a:ext>
            </a:extLst>
          </p:cNvPr>
          <p:cNvSpPr txBox="1"/>
          <p:nvPr/>
        </p:nvSpPr>
        <p:spPr>
          <a:xfrm>
            <a:off x="3617036" y="2797799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B24C70-9E14-7B65-FFF4-8CD701EFBA01}"/>
              </a:ext>
            </a:extLst>
          </p:cNvPr>
          <p:cNvGrpSpPr/>
          <p:nvPr/>
        </p:nvGrpSpPr>
        <p:grpSpPr>
          <a:xfrm>
            <a:off x="5352883" y="2053286"/>
            <a:ext cx="447057" cy="868968"/>
            <a:chOff x="2660369" y="1566525"/>
            <a:chExt cx="663579" cy="1289832"/>
          </a:xfrm>
          <a:solidFill>
            <a:schemeClr val="accent3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30348EB-397A-1441-6BA9-67F8336EC45F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EE4BADD6-2CFC-7A5B-6299-610005EBF95A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C2503F9-21CD-D8B9-4952-0B2DEB56A263}"/>
              </a:ext>
            </a:extLst>
          </p:cNvPr>
          <p:cNvSpPr txBox="1"/>
          <p:nvPr/>
        </p:nvSpPr>
        <p:spPr>
          <a:xfrm>
            <a:off x="4980024" y="2797799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4E4668C-9C90-7591-0030-48F57E0D71AA}"/>
              </a:ext>
            </a:extLst>
          </p:cNvPr>
          <p:cNvGrpSpPr/>
          <p:nvPr/>
        </p:nvGrpSpPr>
        <p:grpSpPr>
          <a:xfrm>
            <a:off x="2626907" y="4331940"/>
            <a:ext cx="447057" cy="868968"/>
            <a:chOff x="2660369" y="1566525"/>
            <a:chExt cx="663579" cy="1289832"/>
          </a:xfrm>
          <a:solidFill>
            <a:schemeClr val="accent1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F1701F1-6138-DFDE-0C63-8D27FCA7F7B1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Chord 63">
              <a:extLst>
                <a:ext uri="{FF2B5EF4-FFF2-40B4-BE49-F238E27FC236}">
                  <a16:creationId xmlns:a16="http://schemas.microsoft.com/office/drawing/2014/main" id="{6BF49F72-50DC-068D-980F-D5C5F486B17B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21664E9-589D-22FB-48C5-6A222434C14B}"/>
              </a:ext>
            </a:extLst>
          </p:cNvPr>
          <p:cNvSpPr txBox="1"/>
          <p:nvPr/>
        </p:nvSpPr>
        <p:spPr>
          <a:xfrm>
            <a:off x="2254048" y="5076453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723701C-6CB6-3FF0-1384-DC195560B740}"/>
              </a:ext>
            </a:extLst>
          </p:cNvPr>
          <p:cNvGrpSpPr/>
          <p:nvPr/>
        </p:nvGrpSpPr>
        <p:grpSpPr>
          <a:xfrm>
            <a:off x="3989895" y="4331940"/>
            <a:ext cx="447057" cy="868968"/>
            <a:chOff x="2660369" y="1566525"/>
            <a:chExt cx="663579" cy="1289832"/>
          </a:xfrm>
          <a:solidFill>
            <a:schemeClr val="accent1"/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42F92B4-22C7-F96F-0FA8-B00F11A4A400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Chord 67">
              <a:extLst>
                <a:ext uri="{FF2B5EF4-FFF2-40B4-BE49-F238E27FC236}">
                  <a16:creationId xmlns:a16="http://schemas.microsoft.com/office/drawing/2014/main" id="{C8030494-8333-DFDC-8C51-3B99FB398A0C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6A397A4-D2C9-E2E1-26D7-9E992DF09871}"/>
              </a:ext>
            </a:extLst>
          </p:cNvPr>
          <p:cNvSpPr txBox="1"/>
          <p:nvPr/>
        </p:nvSpPr>
        <p:spPr>
          <a:xfrm>
            <a:off x="3617036" y="5076453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DE0F1B-A914-E65D-850E-15EBF672A18F}"/>
              </a:ext>
            </a:extLst>
          </p:cNvPr>
          <p:cNvGrpSpPr/>
          <p:nvPr/>
        </p:nvGrpSpPr>
        <p:grpSpPr>
          <a:xfrm>
            <a:off x="5352883" y="4331940"/>
            <a:ext cx="447057" cy="868968"/>
            <a:chOff x="2660369" y="1566525"/>
            <a:chExt cx="663579" cy="1289832"/>
          </a:xfrm>
          <a:solidFill>
            <a:schemeClr val="accent1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9F533C6-0A15-F74E-9201-EE11CA463F9C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Chord 71">
              <a:extLst>
                <a:ext uri="{FF2B5EF4-FFF2-40B4-BE49-F238E27FC236}">
                  <a16:creationId xmlns:a16="http://schemas.microsoft.com/office/drawing/2014/main" id="{7B4D1284-95BB-3CA2-DFB6-33E8A7672665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52F2564-82EE-0ECF-4A80-0B6D62D0E352}"/>
              </a:ext>
            </a:extLst>
          </p:cNvPr>
          <p:cNvSpPr txBox="1"/>
          <p:nvPr/>
        </p:nvSpPr>
        <p:spPr>
          <a:xfrm>
            <a:off x="4980024" y="5076453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44E540-8294-05EA-7A6A-EEF1AFF51AC6}"/>
              </a:ext>
            </a:extLst>
          </p:cNvPr>
          <p:cNvSpPr txBox="1"/>
          <p:nvPr/>
        </p:nvSpPr>
        <p:spPr>
          <a:xfrm>
            <a:off x="1294867" y="4612567"/>
            <a:ext cx="1192773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الوكالة ب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21BD83-16F1-F7DA-2129-909D1DF9AE49}"/>
              </a:ext>
            </a:extLst>
          </p:cNvPr>
          <p:cNvSpPr txBox="1"/>
          <p:nvPr/>
        </p:nvSpPr>
        <p:spPr>
          <a:xfrm>
            <a:off x="1294867" y="2348787"/>
            <a:ext cx="1192773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الوكالة </a:t>
            </a:r>
            <a:r>
              <a:rPr lang="ar-SA" sz="1200" b="1" err="1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3D64DF3-D758-F09B-7D08-D83FC267B79E}"/>
              </a:ext>
            </a:extLst>
          </p:cNvPr>
          <p:cNvSpPr/>
          <p:nvPr/>
        </p:nvSpPr>
        <p:spPr>
          <a:xfrm>
            <a:off x="638175" y="2053286"/>
            <a:ext cx="9006658" cy="3496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A99669A-0C0C-9ACE-ECDB-4D7339E74E89}"/>
              </a:ext>
            </a:extLst>
          </p:cNvPr>
          <p:cNvSpPr/>
          <p:nvPr/>
        </p:nvSpPr>
        <p:spPr>
          <a:xfrm>
            <a:off x="983989" y="3979199"/>
            <a:ext cx="7307773" cy="1841516"/>
          </a:xfrm>
          <a:prstGeom prst="roundRect">
            <a:avLst>
              <a:gd name="adj" fmla="val 3125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B8286E5-40F3-633E-D1EC-089B14B52772}"/>
              </a:ext>
            </a:extLst>
          </p:cNvPr>
          <p:cNvSpPr/>
          <p:nvPr/>
        </p:nvSpPr>
        <p:spPr>
          <a:xfrm>
            <a:off x="983989" y="1662640"/>
            <a:ext cx="7307773" cy="1841516"/>
          </a:xfrm>
          <a:prstGeom prst="roundRect">
            <a:avLst>
              <a:gd name="adj" fmla="val 3125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يمكنه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رؤية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ماذ</a:t>
            </a:r>
            <a:r>
              <a:rPr lang="ar-SA" err="1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 يحتوي نظام إدارة المعلومات لحماية الطفل+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73FF2E-DCB2-E216-B4BD-1FFB0E6F3F9D}"/>
              </a:ext>
            </a:extLst>
          </p:cNvPr>
          <p:cNvGrpSpPr/>
          <p:nvPr/>
        </p:nvGrpSpPr>
        <p:grpSpPr>
          <a:xfrm>
            <a:off x="9843439" y="2002066"/>
            <a:ext cx="1393479" cy="1227175"/>
            <a:chOff x="2190538" y="1987389"/>
            <a:chExt cx="1393479" cy="1227175"/>
          </a:xfrm>
          <a:solidFill>
            <a:schemeClr val="accent6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88BAD8-8D45-316C-3180-E1826C487419}"/>
                </a:ext>
              </a:extLst>
            </p:cNvPr>
            <p:cNvGrpSpPr/>
            <p:nvPr/>
          </p:nvGrpSpPr>
          <p:grpSpPr>
            <a:xfrm>
              <a:off x="2660369" y="1987389"/>
              <a:ext cx="447057" cy="868968"/>
              <a:chOff x="2660369" y="1566525"/>
              <a:chExt cx="663579" cy="1289832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0950284-2887-042B-D298-B2DEB7A0784B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0589DE6A-A1EC-5EF3-A428-E13B9D48F8C9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5017C4-6816-51BB-518A-62B610BCEF26}"/>
                </a:ext>
              </a:extLst>
            </p:cNvPr>
            <p:cNvGrpSpPr/>
            <p:nvPr/>
          </p:nvGrpSpPr>
          <p:grpSpPr>
            <a:xfrm>
              <a:off x="3136960" y="2345596"/>
              <a:ext cx="447057" cy="868968"/>
              <a:chOff x="2660369" y="1566525"/>
              <a:chExt cx="663579" cy="1289832"/>
            </a:xfrm>
            <a:grpFill/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7D48EE0-59BB-D32A-456B-56F05004DCCD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Chord 9">
                <a:extLst>
                  <a:ext uri="{FF2B5EF4-FFF2-40B4-BE49-F238E27FC236}">
                    <a16:creationId xmlns:a16="http://schemas.microsoft.com/office/drawing/2014/main" id="{06DA7A2A-2002-EB56-EBE7-CE254D423BA0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27A3FA-7380-D5C8-D50C-F90A477AE06E}"/>
                </a:ext>
              </a:extLst>
            </p:cNvPr>
            <p:cNvGrpSpPr/>
            <p:nvPr/>
          </p:nvGrpSpPr>
          <p:grpSpPr>
            <a:xfrm>
              <a:off x="2190538" y="2336282"/>
              <a:ext cx="447057" cy="868968"/>
              <a:chOff x="2660369" y="1566525"/>
              <a:chExt cx="663579" cy="1289832"/>
            </a:xfrm>
            <a:grpFill/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6DAD4D6-C25A-E8D8-8068-514254FFA117}"/>
                  </a:ext>
                </a:extLst>
              </p:cNvPr>
              <p:cNvSpPr/>
              <p:nvPr/>
            </p:nvSpPr>
            <p:spPr>
              <a:xfrm>
                <a:off x="2753399" y="1566525"/>
                <a:ext cx="477520" cy="4775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Chord 7">
                <a:extLst>
                  <a:ext uri="{FF2B5EF4-FFF2-40B4-BE49-F238E27FC236}">
                    <a16:creationId xmlns:a16="http://schemas.microsoft.com/office/drawing/2014/main" id="{FB2056B6-4D4B-004A-F8DA-823D98C00C10}"/>
                  </a:ext>
                </a:extLst>
              </p:cNvPr>
              <p:cNvSpPr/>
              <p:nvPr/>
            </p:nvSpPr>
            <p:spPr>
              <a:xfrm rot="10800000">
                <a:off x="2660369" y="2142751"/>
                <a:ext cx="663579" cy="713606"/>
              </a:xfrm>
              <a:prstGeom prst="chord">
                <a:avLst>
                  <a:gd name="adj1" fmla="val 138076"/>
                  <a:gd name="adj2" fmla="val 105792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2001205-8306-E872-B057-373BA3B5CA9B}"/>
              </a:ext>
            </a:extLst>
          </p:cNvPr>
          <p:cNvSpPr txBox="1"/>
          <p:nvPr/>
        </p:nvSpPr>
        <p:spPr>
          <a:xfrm>
            <a:off x="9745591" y="3068287"/>
            <a:ext cx="1582414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فريق حماية الطفل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461D30-A0D0-C123-3878-C2F29E6CC5AA}"/>
              </a:ext>
            </a:extLst>
          </p:cNvPr>
          <p:cNvGrpSpPr/>
          <p:nvPr/>
        </p:nvGrpSpPr>
        <p:grpSpPr>
          <a:xfrm>
            <a:off x="10313270" y="4409749"/>
            <a:ext cx="447057" cy="868968"/>
            <a:chOff x="2660369" y="1566525"/>
            <a:chExt cx="663579" cy="12898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5AFADC-C624-CBC8-A2F7-F715A0F3EE05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Chord 22">
              <a:extLst>
                <a:ext uri="{FF2B5EF4-FFF2-40B4-BE49-F238E27FC236}">
                  <a16:creationId xmlns:a16="http://schemas.microsoft.com/office/drawing/2014/main" id="{5EACA24B-3B99-C211-F35D-77A93A609D6B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F7A159-6ABC-3037-1E1B-4245C63AF0F9}"/>
              </a:ext>
            </a:extLst>
          </p:cNvPr>
          <p:cNvSpPr txBox="1"/>
          <p:nvPr/>
        </p:nvSpPr>
        <p:spPr>
          <a:xfrm>
            <a:off x="9745591" y="5154262"/>
            <a:ext cx="1582414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 i="0">
                <a:solidFill>
                  <a:srgbClr val="3D3D3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مسؤول النظام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C8BD8B-FA14-24D7-DA05-6CE597A7B61A}"/>
              </a:ext>
            </a:extLst>
          </p:cNvPr>
          <p:cNvGrpSpPr/>
          <p:nvPr/>
        </p:nvGrpSpPr>
        <p:grpSpPr>
          <a:xfrm>
            <a:off x="8632016" y="3139063"/>
            <a:ext cx="447057" cy="868968"/>
            <a:chOff x="2660369" y="1566525"/>
            <a:chExt cx="663579" cy="1289832"/>
          </a:xfrm>
          <a:solidFill>
            <a:schemeClr val="accent6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6D7591-D3B3-D3EF-9240-C22DE1F86312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Chord 26">
              <a:extLst>
                <a:ext uri="{FF2B5EF4-FFF2-40B4-BE49-F238E27FC236}">
                  <a16:creationId xmlns:a16="http://schemas.microsoft.com/office/drawing/2014/main" id="{DD385444-224E-A909-E98A-44476BE58985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38FDB66-528A-7C96-734A-DCA9D5657528}"/>
              </a:ext>
            </a:extLst>
          </p:cNvPr>
          <p:cNvSpPr txBox="1"/>
          <p:nvPr/>
        </p:nvSpPr>
        <p:spPr>
          <a:xfrm>
            <a:off x="8078355" y="3867873"/>
            <a:ext cx="1582414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مشرف إداري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14FABF-B3B3-74AC-7FFC-F8412050DE6A}"/>
              </a:ext>
            </a:extLst>
          </p:cNvPr>
          <p:cNvGrpSpPr/>
          <p:nvPr/>
        </p:nvGrpSpPr>
        <p:grpSpPr>
          <a:xfrm>
            <a:off x="6807112" y="1931462"/>
            <a:ext cx="447057" cy="868968"/>
            <a:chOff x="2660369" y="1566525"/>
            <a:chExt cx="663579" cy="1289832"/>
          </a:xfrm>
          <a:noFill/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4FFEFEF-89A0-ED77-C741-96794975FA89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Chord 30">
              <a:extLst>
                <a:ext uri="{FF2B5EF4-FFF2-40B4-BE49-F238E27FC236}">
                  <a16:creationId xmlns:a16="http://schemas.microsoft.com/office/drawing/2014/main" id="{C9E28F96-5307-0366-B91E-A69A01F4FBCB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2FA10A-D5A5-8324-5326-2FF5721F2B88}"/>
              </a:ext>
            </a:extLst>
          </p:cNvPr>
          <p:cNvSpPr txBox="1"/>
          <p:nvPr/>
        </p:nvSpPr>
        <p:spPr>
          <a:xfrm>
            <a:off x="6239433" y="2675975"/>
            <a:ext cx="1582414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مدير حماية الطفل </a:t>
            </a:r>
            <a:r>
              <a:rPr lang="ar-SA" sz="1200" b="1" err="1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30AEB7-F4B9-C6EC-C57D-683A3C97329D}"/>
              </a:ext>
            </a:extLst>
          </p:cNvPr>
          <p:cNvGrpSpPr/>
          <p:nvPr/>
        </p:nvGrpSpPr>
        <p:grpSpPr>
          <a:xfrm>
            <a:off x="6807112" y="3211068"/>
            <a:ext cx="447057" cy="868968"/>
            <a:chOff x="2660369" y="1566525"/>
            <a:chExt cx="663579" cy="1289832"/>
          </a:xfrm>
          <a:noFill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FDA112-404A-3D27-5224-B262AE5EBEE4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3617BA63-70B7-7CFD-43CC-B633DBF44C11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E074A2C-D666-DA7E-ABDD-FDC2E2A7831B}"/>
              </a:ext>
            </a:extLst>
          </p:cNvPr>
          <p:cNvSpPr txBox="1"/>
          <p:nvPr/>
        </p:nvSpPr>
        <p:spPr>
          <a:xfrm>
            <a:off x="6006423" y="3955581"/>
            <a:ext cx="2048434" cy="27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مدير حماية الطفل </a:t>
            </a:r>
            <a:r>
              <a:rPr lang="ar-SA" sz="1200" b="1" err="1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-ب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088C3E-33C9-603E-C8CC-9850BE387BF0}"/>
              </a:ext>
            </a:extLst>
          </p:cNvPr>
          <p:cNvGrpSpPr/>
          <p:nvPr/>
        </p:nvGrpSpPr>
        <p:grpSpPr>
          <a:xfrm>
            <a:off x="6807112" y="4430624"/>
            <a:ext cx="447057" cy="868968"/>
            <a:chOff x="2660369" y="1566525"/>
            <a:chExt cx="663579" cy="1289832"/>
          </a:xfrm>
          <a:noFill/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391C12D-A383-E202-6616-549D5BE70104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Chord 39">
              <a:extLst>
                <a:ext uri="{FF2B5EF4-FFF2-40B4-BE49-F238E27FC236}">
                  <a16:creationId xmlns:a16="http://schemas.microsoft.com/office/drawing/2014/main" id="{877843FD-B9BF-12F6-4DBA-B92302C81CAE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4B4F47-68AD-62F1-BE20-F8C9E706E9F4}"/>
              </a:ext>
            </a:extLst>
          </p:cNvPr>
          <p:cNvSpPr txBox="1"/>
          <p:nvPr/>
        </p:nvSpPr>
        <p:spPr>
          <a:xfrm>
            <a:off x="6239433" y="5175137"/>
            <a:ext cx="1582414" cy="27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مدير حماية الطفل ب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70EAF9-7FC9-2A5E-A216-3519301F5E65}"/>
              </a:ext>
            </a:extLst>
          </p:cNvPr>
          <p:cNvGrpSpPr/>
          <p:nvPr/>
        </p:nvGrpSpPr>
        <p:grpSpPr>
          <a:xfrm>
            <a:off x="2626907" y="2053286"/>
            <a:ext cx="447057" cy="868968"/>
            <a:chOff x="2660369" y="1566525"/>
            <a:chExt cx="663579" cy="1289832"/>
          </a:xfrm>
          <a:solidFill>
            <a:schemeClr val="accent3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33761E-03EB-0F6F-428A-929B819AAD36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3674CA2E-9BCA-C639-54F7-3A6404A3A824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196B147-E5CA-10C0-F348-79FC891C2BC2}"/>
              </a:ext>
            </a:extLst>
          </p:cNvPr>
          <p:cNvSpPr txBox="1"/>
          <p:nvPr/>
        </p:nvSpPr>
        <p:spPr>
          <a:xfrm>
            <a:off x="2254048" y="2797799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934C572-F935-BB65-C952-433888AD086E}"/>
              </a:ext>
            </a:extLst>
          </p:cNvPr>
          <p:cNvGrpSpPr/>
          <p:nvPr/>
        </p:nvGrpSpPr>
        <p:grpSpPr>
          <a:xfrm>
            <a:off x="3989895" y="2053286"/>
            <a:ext cx="447057" cy="868968"/>
            <a:chOff x="2660369" y="1566525"/>
            <a:chExt cx="663579" cy="1289832"/>
          </a:xfrm>
          <a:solidFill>
            <a:schemeClr val="accent3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DBD4FF-0151-507B-F987-72D0755B9AF3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FE6657CB-8D99-CB6C-1CB5-581130CB127F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0ED8C0C-066C-D23C-4678-8F06654D01B9}"/>
              </a:ext>
            </a:extLst>
          </p:cNvPr>
          <p:cNvSpPr txBox="1"/>
          <p:nvPr/>
        </p:nvSpPr>
        <p:spPr>
          <a:xfrm>
            <a:off x="3617036" y="2797799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B24C70-9E14-7B65-FFF4-8CD701EFBA01}"/>
              </a:ext>
            </a:extLst>
          </p:cNvPr>
          <p:cNvGrpSpPr/>
          <p:nvPr/>
        </p:nvGrpSpPr>
        <p:grpSpPr>
          <a:xfrm>
            <a:off x="5352883" y="2053286"/>
            <a:ext cx="447057" cy="868968"/>
            <a:chOff x="2660369" y="1566525"/>
            <a:chExt cx="663579" cy="1289832"/>
          </a:xfrm>
          <a:solidFill>
            <a:schemeClr val="accent3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30348EB-397A-1441-6BA9-67F8336EC45F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EE4BADD6-2CFC-7A5B-6299-610005EBF95A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C2503F9-21CD-D8B9-4952-0B2DEB56A263}"/>
              </a:ext>
            </a:extLst>
          </p:cNvPr>
          <p:cNvSpPr txBox="1"/>
          <p:nvPr/>
        </p:nvSpPr>
        <p:spPr>
          <a:xfrm>
            <a:off x="4980024" y="2797799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4E4668C-9C90-7591-0030-48F57E0D71AA}"/>
              </a:ext>
            </a:extLst>
          </p:cNvPr>
          <p:cNvGrpSpPr/>
          <p:nvPr/>
        </p:nvGrpSpPr>
        <p:grpSpPr>
          <a:xfrm>
            <a:off x="2626907" y="4331940"/>
            <a:ext cx="447057" cy="868968"/>
            <a:chOff x="2660369" y="1566525"/>
            <a:chExt cx="663579" cy="1289832"/>
          </a:xfrm>
          <a:solidFill>
            <a:schemeClr val="accent1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F1701F1-6138-DFDE-0C63-8D27FCA7F7B1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Chord 63">
              <a:extLst>
                <a:ext uri="{FF2B5EF4-FFF2-40B4-BE49-F238E27FC236}">
                  <a16:creationId xmlns:a16="http://schemas.microsoft.com/office/drawing/2014/main" id="{6BF49F72-50DC-068D-980F-D5C5F486B17B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21664E9-589D-22FB-48C5-6A222434C14B}"/>
              </a:ext>
            </a:extLst>
          </p:cNvPr>
          <p:cNvSpPr txBox="1"/>
          <p:nvPr/>
        </p:nvSpPr>
        <p:spPr>
          <a:xfrm>
            <a:off x="2254048" y="5076453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723701C-6CB6-3FF0-1384-DC195560B740}"/>
              </a:ext>
            </a:extLst>
          </p:cNvPr>
          <p:cNvGrpSpPr/>
          <p:nvPr/>
        </p:nvGrpSpPr>
        <p:grpSpPr>
          <a:xfrm>
            <a:off x="3989895" y="4331940"/>
            <a:ext cx="447057" cy="868968"/>
            <a:chOff x="2660369" y="1566525"/>
            <a:chExt cx="663579" cy="1289832"/>
          </a:xfrm>
          <a:solidFill>
            <a:schemeClr val="accent1"/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42F92B4-22C7-F96F-0FA8-B00F11A4A400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Chord 67">
              <a:extLst>
                <a:ext uri="{FF2B5EF4-FFF2-40B4-BE49-F238E27FC236}">
                  <a16:creationId xmlns:a16="http://schemas.microsoft.com/office/drawing/2014/main" id="{C8030494-8333-DFDC-8C51-3B99FB398A0C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6A397A4-D2C9-E2E1-26D7-9E992DF09871}"/>
              </a:ext>
            </a:extLst>
          </p:cNvPr>
          <p:cNvSpPr txBox="1"/>
          <p:nvPr/>
        </p:nvSpPr>
        <p:spPr>
          <a:xfrm>
            <a:off x="3617036" y="5076453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DE0F1B-A914-E65D-850E-15EBF672A18F}"/>
              </a:ext>
            </a:extLst>
          </p:cNvPr>
          <p:cNvGrpSpPr/>
          <p:nvPr/>
        </p:nvGrpSpPr>
        <p:grpSpPr>
          <a:xfrm>
            <a:off x="5352883" y="4331940"/>
            <a:ext cx="447057" cy="868968"/>
            <a:chOff x="2660369" y="1566525"/>
            <a:chExt cx="663579" cy="1289832"/>
          </a:xfrm>
          <a:solidFill>
            <a:schemeClr val="accent1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9F533C6-0A15-F74E-9201-EE11CA463F9C}"/>
                </a:ext>
              </a:extLst>
            </p:cNvPr>
            <p:cNvSpPr/>
            <p:nvPr/>
          </p:nvSpPr>
          <p:spPr>
            <a:xfrm>
              <a:off x="2753399" y="1566525"/>
              <a:ext cx="477520" cy="477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Chord 71">
              <a:extLst>
                <a:ext uri="{FF2B5EF4-FFF2-40B4-BE49-F238E27FC236}">
                  <a16:creationId xmlns:a16="http://schemas.microsoft.com/office/drawing/2014/main" id="{7B4D1284-95BB-3CA2-DFB6-33E8A7672665}"/>
                </a:ext>
              </a:extLst>
            </p:cNvPr>
            <p:cNvSpPr/>
            <p:nvPr/>
          </p:nvSpPr>
          <p:spPr>
            <a:xfrm rot="10800000">
              <a:off x="2660369" y="2142751"/>
              <a:ext cx="663579" cy="713606"/>
            </a:xfrm>
            <a:prstGeom prst="chord">
              <a:avLst>
                <a:gd name="adj1" fmla="val 138076"/>
                <a:gd name="adj2" fmla="val 10579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52F2564-82EE-0ECF-4A80-0B6D62D0E352}"/>
              </a:ext>
            </a:extLst>
          </p:cNvPr>
          <p:cNvSpPr txBox="1"/>
          <p:nvPr/>
        </p:nvSpPr>
        <p:spPr>
          <a:xfrm>
            <a:off x="4980024" y="5076453"/>
            <a:ext cx="1192773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1200">
                <a:latin typeface="Calibri" panose="020F0502020204030204" pitchFamily="34" charset="0"/>
                <a:cs typeface="Calibri" panose="020F0502020204030204" pitchFamily="34" charset="0"/>
              </a:rPr>
              <a:t>أخصائي حالة حماية الطفل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44E540-8294-05EA-7A6A-EEF1AFF51AC6}"/>
              </a:ext>
            </a:extLst>
          </p:cNvPr>
          <p:cNvSpPr txBox="1"/>
          <p:nvPr/>
        </p:nvSpPr>
        <p:spPr>
          <a:xfrm>
            <a:off x="1294867" y="4612567"/>
            <a:ext cx="1192773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الوكالة ب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21BD83-16F1-F7DA-2129-909D1DF9AE49}"/>
              </a:ext>
            </a:extLst>
          </p:cNvPr>
          <p:cNvSpPr txBox="1"/>
          <p:nvPr/>
        </p:nvSpPr>
        <p:spPr>
          <a:xfrm>
            <a:off x="1294867" y="2348787"/>
            <a:ext cx="1192773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ar-SA" sz="1200" b="1">
                <a:latin typeface="Calibri" panose="020F0502020204030204" pitchFamily="34" charset="0"/>
                <a:cs typeface="Calibri" panose="020F0502020204030204" pitchFamily="34" charset="0"/>
              </a:rPr>
              <a:t>الوكالة </a:t>
            </a:r>
            <a:r>
              <a:rPr lang="ar-SA" sz="1200" b="1" err="1"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8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1363-DEE9-DC51-31F6-25EAFA25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حول ماذا يدور هذا التدريب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1D507-3AE3-061B-405A-E31769A0BE47}"/>
              </a:ext>
            </a:extLst>
          </p:cNvPr>
          <p:cNvSpPr txBox="1"/>
          <p:nvPr/>
        </p:nvSpPr>
        <p:spPr>
          <a:xfrm>
            <a:off x="5553868" y="2421905"/>
            <a:ext cx="5266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كيف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يمكن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CA" sz="3200" b="1" i="0" u="sng">
              <a:solidFill>
                <a:srgbClr val="1155CC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algn="r" rtl="1"/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وتعزيز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ممارسة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3200" b="1" err="1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>
                <a:latin typeface="Calibri" panose="020F0502020204030204" pitchFamily="34" charset="0"/>
                <a:cs typeface="Calibri" panose="020F0502020204030204" pitchFamily="34" charset="0"/>
              </a:rPr>
              <a:t>النوعية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44CD64-CD2B-0A39-E123-831F4287BD0F}"/>
              </a:ext>
            </a:extLst>
          </p:cNvPr>
          <p:cNvGrpSpPr/>
          <p:nvPr/>
        </p:nvGrpSpPr>
        <p:grpSpPr>
          <a:xfrm>
            <a:off x="1641797" y="2326116"/>
            <a:ext cx="2828868" cy="2436278"/>
            <a:chOff x="4416926" y="1952645"/>
            <a:chExt cx="1178615" cy="101504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44F72D-74F1-D7CA-5A63-02646252A346}"/>
                </a:ext>
              </a:extLst>
            </p:cNvPr>
            <p:cNvSpPr/>
            <p:nvPr/>
          </p:nvSpPr>
          <p:spPr>
            <a:xfrm rot="20570022">
              <a:off x="4447704" y="2313235"/>
              <a:ext cx="155800" cy="50995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077879-1CFE-76E1-BA42-84EFD5DE4A11}"/>
                </a:ext>
              </a:extLst>
            </p:cNvPr>
            <p:cNvSpPr/>
            <p:nvPr/>
          </p:nvSpPr>
          <p:spPr>
            <a:xfrm rot="734835">
              <a:off x="4416926" y="2065608"/>
              <a:ext cx="152465" cy="3858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8F153D-A436-7433-0D9E-6C9644195F25}"/>
                </a:ext>
              </a:extLst>
            </p:cNvPr>
            <p:cNvSpPr/>
            <p:nvPr/>
          </p:nvSpPr>
          <p:spPr>
            <a:xfrm rot="21032989">
              <a:off x="4615614" y="2373582"/>
              <a:ext cx="149730" cy="35863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lowchart: Manual Input 10">
              <a:extLst>
                <a:ext uri="{FF2B5EF4-FFF2-40B4-BE49-F238E27FC236}">
                  <a16:creationId xmlns:a16="http://schemas.microsoft.com/office/drawing/2014/main" id="{74E847DB-4FA5-DF0F-6077-94FC87DE9877}"/>
                </a:ext>
              </a:extLst>
            </p:cNvPr>
            <p:cNvSpPr/>
            <p:nvPr/>
          </p:nvSpPr>
          <p:spPr>
            <a:xfrm rot="4370022" flipH="1">
              <a:off x="4566067" y="2612552"/>
              <a:ext cx="197560" cy="30552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C25DF8F-C761-AB04-4AFC-F963282CACF3}"/>
                </a:ext>
              </a:extLst>
            </p:cNvPr>
            <p:cNvSpPr/>
            <p:nvPr/>
          </p:nvSpPr>
          <p:spPr>
            <a:xfrm rot="1076057" flipH="1">
              <a:off x="5400700" y="2349090"/>
              <a:ext cx="161053" cy="50995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4F3CF6-D76D-ECD0-EE4E-9F70AEB820B5}"/>
                </a:ext>
              </a:extLst>
            </p:cNvPr>
            <p:cNvSpPr/>
            <p:nvPr/>
          </p:nvSpPr>
          <p:spPr>
            <a:xfrm rot="20911244" flipH="1">
              <a:off x="5437935" y="2101053"/>
              <a:ext cx="157606" cy="39828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C19917-8CBC-5957-6C26-D5721E5E8AA1}"/>
                </a:ext>
              </a:extLst>
            </p:cNvPr>
            <p:cNvSpPr/>
            <p:nvPr/>
          </p:nvSpPr>
          <p:spPr>
            <a:xfrm rot="613090" flipH="1">
              <a:off x="5233983" y="2403167"/>
              <a:ext cx="154779" cy="35863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4AB818B5-2554-1F12-3126-460479B2371B}"/>
                </a:ext>
              </a:extLst>
            </p:cNvPr>
            <p:cNvSpPr/>
            <p:nvPr/>
          </p:nvSpPr>
          <p:spPr>
            <a:xfrm rot="17276057">
              <a:off x="5238172" y="2640595"/>
              <a:ext cx="197560" cy="315831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ound Same Side Corner Rectangle 21">
              <a:extLst>
                <a:ext uri="{FF2B5EF4-FFF2-40B4-BE49-F238E27FC236}">
                  <a16:creationId xmlns:a16="http://schemas.microsoft.com/office/drawing/2014/main" id="{5F00AA32-B71B-18A3-9F43-8E5C0A7C8753}"/>
                </a:ext>
              </a:extLst>
            </p:cNvPr>
            <p:cNvSpPr/>
            <p:nvPr/>
          </p:nvSpPr>
          <p:spPr>
            <a:xfrm>
              <a:off x="4880503" y="2250894"/>
              <a:ext cx="251673" cy="2675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42B9DB-7697-1DCE-026A-33183457CDDC}"/>
                </a:ext>
              </a:extLst>
            </p:cNvPr>
            <p:cNvSpPr/>
            <p:nvPr/>
          </p:nvSpPr>
          <p:spPr>
            <a:xfrm>
              <a:off x="4878636" y="1952645"/>
              <a:ext cx="254533" cy="2545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C6863E-CAD6-1C03-5EC3-55D4DFBC1A73}"/>
                </a:ext>
              </a:extLst>
            </p:cNvPr>
            <p:cNvSpPr/>
            <p:nvPr/>
          </p:nvSpPr>
          <p:spPr>
            <a:xfrm>
              <a:off x="4538838" y="2765316"/>
              <a:ext cx="241922" cy="2023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1A1D3E-7A92-EE9B-A550-3C2C42A0F9F0}"/>
                </a:ext>
              </a:extLst>
            </p:cNvPr>
            <p:cNvSpPr/>
            <p:nvPr/>
          </p:nvSpPr>
          <p:spPr>
            <a:xfrm>
              <a:off x="5217172" y="2765316"/>
              <a:ext cx="241922" cy="2023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710243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US"/>
          </a:p>
        </p:txBody>
      </p:sp>
      <p:sp>
        <p:nvSpPr>
          <p:cNvPr id="2" name="Google Shape;798;p37">
            <a:extLst>
              <a:ext uri="{FF2B5EF4-FFF2-40B4-BE49-F238E27FC236}">
                <a16:creationId xmlns:a16="http://schemas.microsoft.com/office/drawing/2014/main" id="{E05D7B66-2035-EC4B-C21F-DE671BC80E74}"/>
              </a:ext>
            </a:extLst>
          </p:cNvPr>
          <p:cNvSpPr txBox="1"/>
          <p:nvPr/>
        </p:nvSpPr>
        <p:spPr>
          <a:xfrm>
            <a:off x="6096001" y="1893708"/>
            <a:ext cx="4583090" cy="463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>
                <a:solidFill>
                  <a:srgbClr val="AC6B97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تسجيل الدخول والتنقل ف</a:t>
            </a:r>
            <a:r>
              <a:rPr lang="ar-SA" sz="2400" b="1" u="sng" err="1">
                <a:solidFill>
                  <a:srgbClr val="AC6B97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</a:t>
            </a:r>
            <a:r>
              <a:rPr lang="ar-SA" sz="2400" b="1" u="sng">
                <a:solidFill>
                  <a:srgbClr val="AC6B97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نظام إدارة المعلومات لحماية الطفل</a:t>
            </a:r>
            <a:endParaRPr lang="en-US" sz="2400" b="1" u="sng">
              <a:solidFill>
                <a:srgbClr val="AC6B97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سير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العمل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>
                <a:solidFill>
                  <a:srgbClr val="AC6B97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الاتصال والمساعدة</a:t>
            </a:r>
            <a:endParaRPr lang="en-US" sz="2400" b="1">
              <a:solidFill>
                <a:srgbClr val="AC6B97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موافقة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والوصول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أساس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الحاجة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المعرفة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سؤول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سج</a:t>
            </a: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24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" name="Graphic 5" descr="Vlog with solid fill">
            <a:hlinkClick r:id="rId5"/>
            <a:extLst>
              <a:ext uri="{FF2B5EF4-FFF2-40B4-BE49-F238E27FC236}">
                <a16:creationId xmlns:a16="http://schemas.microsoft.com/office/drawing/2014/main" id="{8ECC9BB6-D455-B19D-BF12-8C27E1EC9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1401" y="1708428"/>
            <a:ext cx="3952227" cy="39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04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نقاط التعلم الرئيسية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798;p37">
            <a:extLst>
              <a:ext uri="{FF2B5EF4-FFF2-40B4-BE49-F238E27FC236}">
                <a16:creationId xmlns:a16="http://schemas.microsoft.com/office/drawing/2014/main" id="{2E3B1C03-5334-2FE9-C38D-D1AA877E2DE8}"/>
              </a:ext>
            </a:extLst>
          </p:cNvPr>
          <p:cNvSpPr txBox="1"/>
          <p:nvPr/>
        </p:nvSpPr>
        <p:spPr>
          <a:xfrm>
            <a:off x="561730" y="3386881"/>
            <a:ext cx="2252451" cy="98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 </a:t>
            </a:r>
            <a:r>
              <a:rPr lang="en-US" sz="18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قيمة</a:t>
            </a: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لإدارة</a:t>
            </a: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المعلومات</a:t>
            </a: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الجيدة</a:t>
            </a: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بدون</a:t>
            </a: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جيدة</a:t>
            </a:r>
            <a:endParaRPr lang="en-US" sz="18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" name="Google Shape;799;p37">
            <a:extLst>
              <a:ext uri="{FF2B5EF4-FFF2-40B4-BE49-F238E27FC236}">
                <a16:creationId xmlns:a16="http://schemas.microsoft.com/office/drawing/2014/main" id="{6FB160C2-F068-C520-9B27-2877CFE1FF2F}"/>
              </a:ext>
            </a:extLst>
          </p:cNvPr>
          <p:cNvSpPr txBox="1"/>
          <p:nvPr/>
        </p:nvSpPr>
        <p:spPr>
          <a:xfrm>
            <a:off x="3361418" y="3386881"/>
            <a:ext cx="2514424" cy="157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يجب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يُبنى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</a:t>
            </a:r>
            <a:r>
              <a:rPr lang="ar-SA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الرقمية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بما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ذلك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أساس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متين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6" name="Google Shape;800;p37">
            <a:extLst>
              <a:ext uri="{FF2B5EF4-FFF2-40B4-BE49-F238E27FC236}">
                <a16:creationId xmlns:a16="http://schemas.microsoft.com/office/drawing/2014/main" id="{95BC4A96-D506-C362-DC0F-520EBF166B67}"/>
              </a:ext>
            </a:extLst>
          </p:cNvPr>
          <p:cNvSpPr/>
          <p:nvPr/>
        </p:nvSpPr>
        <p:spPr>
          <a:xfrm>
            <a:off x="1162175" y="183828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01;p37">
            <a:extLst>
              <a:ext uri="{FF2B5EF4-FFF2-40B4-BE49-F238E27FC236}">
                <a16:creationId xmlns:a16="http://schemas.microsoft.com/office/drawing/2014/main" id="{FC344DFC-A2F2-6405-0D8F-1FEB0F78E8D1}"/>
              </a:ext>
            </a:extLst>
          </p:cNvPr>
          <p:cNvSpPr/>
          <p:nvPr/>
        </p:nvSpPr>
        <p:spPr>
          <a:xfrm>
            <a:off x="4091519" y="183828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02;p37">
            <a:extLst>
              <a:ext uri="{FF2B5EF4-FFF2-40B4-BE49-F238E27FC236}">
                <a16:creationId xmlns:a16="http://schemas.microsoft.com/office/drawing/2014/main" id="{75FFBCAB-F8B3-01AA-EF44-F476687002C9}"/>
              </a:ext>
            </a:extLst>
          </p:cNvPr>
          <p:cNvSpPr/>
          <p:nvPr/>
        </p:nvSpPr>
        <p:spPr>
          <a:xfrm>
            <a:off x="7023524" y="183828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03;p37">
            <a:extLst>
              <a:ext uri="{FF2B5EF4-FFF2-40B4-BE49-F238E27FC236}">
                <a16:creationId xmlns:a16="http://schemas.microsoft.com/office/drawing/2014/main" id="{7FADB383-18C8-0B7D-97A1-68FE5949F4D8}"/>
              </a:ext>
            </a:extLst>
          </p:cNvPr>
          <p:cNvSpPr txBox="1"/>
          <p:nvPr/>
        </p:nvSpPr>
        <p:spPr>
          <a:xfrm>
            <a:off x="6423079" y="3386881"/>
            <a:ext cx="2252451" cy="187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تتطلب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قاعدة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بيانات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تكون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جميع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العناصر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الأخرى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لنظام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موجودة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وأن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تكون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قوية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0" name="Google Shape;803;p37">
            <a:extLst>
              <a:ext uri="{FF2B5EF4-FFF2-40B4-BE49-F238E27FC236}">
                <a16:creationId xmlns:a16="http://schemas.microsoft.com/office/drawing/2014/main" id="{06E677D9-9591-B9F3-B9E3-0768353621FC}"/>
              </a:ext>
            </a:extLst>
          </p:cNvPr>
          <p:cNvSpPr txBox="1"/>
          <p:nvPr/>
        </p:nvSpPr>
        <p:spPr>
          <a:xfrm>
            <a:off x="9222767" y="3386881"/>
            <a:ext cx="2252451" cy="127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يعد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العمل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مع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ar-SA" b="0" i="0">
                <a:highlight>
                  <a:schemeClr val="lt1"/>
                </a:highlight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/>
              <a:t> 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فرصة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لزيادة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تعزيز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عمل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إدارة</a:t>
            </a:r>
            <a:r>
              <a:rPr lang="en-US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الحالة</a:t>
            </a:r>
            <a:endParaRPr lang="en-US">
              <a:solidFill>
                <a:schemeClr val="dk1"/>
              </a:solidFill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Google Shape;802;p37">
            <a:extLst>
              <a:ext uri="{FF2B5EF4-FFF2-40B4-BE49-F238E27FC236}">
                <a16:creationId xmlns:a16="http://schemas.microsoft.com/office/drawing/2014/main" id="{EF64EDC1-6649-9C85-AB27-2A00E3E7D835}"/>
              </a:ext>
            </a:extLst>
          </p:cNvPr>
          <p:cNvSpPr/>
          <p:nvPr/>
        </p:nvSpPr>
        <p:spPr>
          <a:xfrm>
            <a:off x="9823212" y="183828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119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الموقع التجريبي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0D19C-CA8E-2A63-4F50-DBBE81C6007D}"/>
              </a:ext>
            </a:extLst>
          </p:cNvPr>
          <p:cNvSpPr txBox="1"/>
          <p:nvPr/>
        </p:nvSpPr>
        <p:spPr>
          <a:xfrm>
            <a:off x="706524" y="1762920"/>
            <a:ext cx="10778288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ar-SA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قم بإد</a:t>
            </a:r>
            <a:r>
              <a:rPr lang="en-US" sz="240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SA" sz="240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US" sz="240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en-US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معلومات</a:t>
            </a:r>
            <a:r>
              <a:rPr lang="en-US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الموقع</a:t>
            </a:r>
            <a:r>
              <a:rPr lang="en-US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التجريب</a:t>
            </a:r>
            <a:r>
              <a:rPr lang="ar-SA" sz="240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SA" sz="24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لنظام إدارة المعلومات لحماية الطفل+ الخاصة بالسياق </a:t>
            </a:r>
            <a:endParaRPr lang="en-US" sz="240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Monitor with solid fill">
            <a:extLst>
              <a:ext uri="{FF2B5EF4-FFF2-40B4-BE49-F238E27FC236}">
                <a16:creationId xmlns:a16="http://schemas.microsoft.com/office/drawing/2014/main" id="{83005F33-F2F2-331B-2CFA-C318CBF46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7513" y="2158018"/>
            <a:ext cx="3776309" cy="37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8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2">
            <a:extLst>
              <a:ext uri="{FF2B5EF4-FFF2-40B4-BE49-F238E27FC236}">
                <a16:creationId xmlns:a16="http://schemas.microsoft.com/office/drawing/2014/main" id="{30D5B31E-8392-E6F8-9B81-582DB83DD018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/>
            <a:r>
              <a:rPr lang="ar-SA" sz="2400" b="1">
                <a:solidFill>
                  <a:schemeClr val="bg1"/>
                </a:solidFill>
                <a:latin typeface="Garamond"/>
              </a:rPr>
              <a:t>الجلسة ٢</a:t>
            </a:r>
            <a:endParaRPr lang="en-CA" sz="2400" b="1">
              <a:solidFill>
                <a:schemeClr val="bg1"/>
              </a:solidFill>
              <a:latin typeface="Garamond"/>
            </a:endParaRPr>
          </a:p>
          <a:p>
            <a:pPr algn="r"/>
            <a:br>
              <a:rPr lang="en-CA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استخدام نظام إدارة المعلومات لحماية الطفل + لدعم إدارة الحالة النوعية ( الجزء ١) </a:t>
            </a:r>
            <a:endParaRPr lang="en-US" sz="5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78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مراجعة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4AFBD9-5937-821E-1927-AAD432B9BE58}"/>
              </a:ext>
            </a:extLst>
          </p:cNvPr>
          <p:cNvGrpSpPr/>
          <p:nvPr/>
        </p:nvGrpSpPr>
        <p:grpSpPr>
          <a:xfrm>
            <a:off x="1720152" y="1927035"/>
            <a:ext cx="4006034" cy="3141632"/>
            <a:chOff x="1117683" y="2194390"/>
            <a:chExt cx="3415887" cy="2678824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BA84BA6-D50A-20BC-F680-EB8934A22C8C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7CEA336-1D00-F133-8D8F-BD153EB9CF9F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C5A8F7D-9FE9-8C69-5529-7B255FF8683B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A7141BE-7B79-2573-337E-24F1D23376B8}"/>
              </a:ext>
            </a:extLst>
          </p:cNvPr>
          <p:cNvSpPr txBox="1"/>
          <p:nvPr/>
        </p:nvSpPr>
        <p:spPr>
          <a:xfrm>
            <a:off x="6759327" y="2305615"/>
            <a:ext cx="42068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 </a:t>
            </a:r>
            <a:r>
              <a:rPr lang="en-US" sz="2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</a:t>
            </a: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تعلمنا </a:t>
            </a:r>
            <a:r>
              <a:rPr lang="en-US" sz="2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البارحة</a:t>
            </a: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pPr marL="0" indent="0">
              <a:buNone/>
            </a:pP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 النقاط الأساسية التي استفدت منها؟</a:t>
            </a: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69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515" y="3198461"/>
            <a:ext cx="2293866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الجلسة ٢ و٣ </a:t>
            </a:r>
            <a:b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الهدف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87829-91F1-693C-2D34-8BA733FABD6B}"/>
              </a:ext>
            </a:extLst>
          </p:cNvPr>
          <p:cNvSpPr txBox="1"/>
          <p:nvPr/>
        </p:nvSpPr>
        <p:spPr>
          <a:xfrm>
            <a:off x="5106850" y="2739835"/>
            <a:ext cx="61015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تطوير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المهارات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اللازمة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لاستخدام</a:t>
            </a:r>
            <a:r>
              <a:rPr lang="ar-SA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نظام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لحماية الطفل +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نوعية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متابعة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خطوات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والوظائف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ذات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الصلة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نظام </a:t>
            </a:r>
            <a:r>
              <a:rPr lang="ar-SA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 لحماية الطفل + </a:t>
            </a:r>
            <a:endParaRPr lang="en-FR" sz="2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4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A7A33-2FD4-47B8-9BFB-7E6E4EA30D87}"/>
              </a:ext>
            </a:extLst>
          </p:cNvPr>
          <p:cNvCxnSpPr>
            <a:cxnSpLocks/>
          </p:cNvCxnSpPr>
          <p:nvPr/>
        </p:nvCxnSpPr>
        <p:spPr>
          <a:xfrm>
            <a:off x="7911764" y="862661"/>
            <a:ext cx="0" cy="499232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8194090" y="570274"/>
            <a:ext cx="212098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 err="1">
                <a:latin typeface="Helvetica Neue"/>
                <a:ea typeface="Calibri" panose="020F0502020204030204" pitchFamily="34" charset="0"/>
                <a:cs typeface="Times New Roman"/>
              </a:rPr>
              <a:t>اقتتاح</a:t>
            </a:r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 الجلسة  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/>
              </a:rPr>
              <a:t>١٥ د           </a:t>
            </a:r>
            <a:endParaRPr lang="en-US" sz="1600" i="1">
              <a:highlight>
                <a:srgbClr val="FFFF00"/>
              </a:highlight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386E-6551-4A1A-A6BB-9382E7E7FF5C}"/>
              </a:ext>
            </a:extLst>
          </p:cNvPr>
          <p:cNvSpPr txBox="1"/>
          <p:nvPr/>
        </p:nvSpPr>
        <p:spPr>
          <a:xfrm>
            <a:off x="8194089" y="1313495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الخطوة ١: التحديد و التسجيل  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ساعتين 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F3946-B216-415C-9730-A510A95A13CA}"/>
              </a:ext>
            </a:extLst>
          </p:cNvPr>
          <p:cNvSpPr txBox="1"/>
          <p:nvPr/>
        </p:nvSpPr>
        <p:spPr>
          <a:xfrm>
            <a:off x="6220288" y="2135927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BB8F9-C123-4183-92A9-C60157A708DC}"/>
              </a:ext>
            </a:extLst>
          </p:cNvPr>
          <p:cNvSpPr txBox="1"/>
          <p:nvPr/>
        </p:nvSpPr>
        <p:spPr>
          <a:xfrm>
            <a:off x="8194089" y="2644423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cs typeface="Times New Roman"/>
              </a:rPr>
              <a:t>الخطوة ٢: التقييم        </a:t>
            </a:r>
            <a:endParaRPr lang="en-US" sz="1600" b="1">
              <a:latin typeface="Helvetica Neue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ساعة و ٤٥ د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D7D59-DD7D-4D01-8768-ED10E5D40571}"/>
              </a:ext>
            </a:extLst>
          </p:cNvPr>
          <p:cNvSpPr txBox="1"/>
          <p:nvPr/>
        </p:nvSpPr>
        <p:spPr>
          <a:xfrm>
            <a:off x="6220288" y="3484271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الغداء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B6E16-976A-46E5-817B-4B58ED997934}"/>
              </a:ext>
            </a:extLst>
          </p:cNvPr>
          <p:cNvSpPr txBox="1"/>
          <p:nvPr/>
        </p:nvSpPr>
        <p:spPr>
          <a:xfrm>
            <a:off x="8194089" y="3944785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cs typeface="Times New Roman"/>
              </a:rPr>
              <a:t>الخطوة ٣: خطة الحالة     </a:t>
            </a:r>
            <a:endParaRPr lang="en-US" sz="1600" b="1">
              <a:latin typeface="Helvetica Neue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ساعة و ٥٥ د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8F6D1-0A37-4F47-96E4-AEF2CAFF1F80}"/>
              </a:ext>
            </a:extLst>
          </p:cNvPr>
          <p:cNvSpPr txBox="1"/>
          <p:nvPr/>
        </p:nvSpPr>
        <p:spPr>
          <a:xfrm>
            <a:off x="6220288" y="4911679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80475D-5F3E-47EF-B6D0-18A09AFB8F0C}"/>
              </a:ext>
            </a:extLst>
          </p:cNvPr>
          <p:cNvSpPr txBox="1"/>
          <p:nvPr/>
        </p:nvSpPr>
        <p:spPr>
          <a:xfrm>
            <a:off x="8194089" y="5463386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الختام                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٢٥ د     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7D81114-568C-4AAA-9976-2EB696817307}"/>
              </a:ext>
            </a:extLst>
          </p:cNvPr>
          <p:cNvSpPr/>
          <p:nvPr/>
        </p:nvSpPr>
        <p:spPr>
          <a:xfrm rot="1782986">
            <a:off x="7743969" y="77267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0ED0933-38E5-4291-92C0-36AAF9EA44E0}"/>
              </a:ext>
            </a:extLst>
          </p:cNvPr>
          <p:cNvSpPr/>
          <p:nvPr/>
        </p:nvSpPr>
        <p:spPr>
          <a:xfrm rot="1782986">
            <a:off x="7739848" y="148637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5CC97698-DC01-431C-AEDD-1668768F0EEE}"/>
              </a:ext>
            </a:extLst>
          </p:cNvPr>
          <p:cNvSpPr/>
          <p:nvPr/>
        </p:nvSpPr>
        <p:spPr>
          <a:xfrm rot="1782986">
            <a:off x="7743968" y="216055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A5B85DC-E1FF-4A6D-8A92-F746BD9463B7}"/>
              </a:ext>
            </a:extLst>
          </p:cNvPr>
          <p:cNvSpPr/>
          <p:nvPr/>
        </p:nvSpPr>
        <p:spPr>
          <a:xfrm rot="1782986">
            <a:off x="7739848" y="2874253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E790813-CBBC-4F6E-8474-FED90FEA223A}"/>
              </a:ext>
            </a:extLst>
          </p:cNvPr>
          <p:cNvSpPr/>
          <p:nvPr/>
        </p:nvSpPr>
        <p:spPr>
          <a:xfrm rot="1782986">
            <a:off x="7743969" y="354842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3D8AA94-FFBD-4F15-A021-C7F67B4A9317}"/>
              </a:ext>
            </a:extLst>
          </p:cNvPr>
          <p:cNvSpPr/>
          <p:nvPr/>
        </p:nvSpPr>
        <p:spPr>
          <a:xfrm rot="1782986">
            <a:off x="7743969" y="426213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1A21B561-6CC5-4F29-9E34-644CC16CF189}"/>
              </a:ext>
            </a:extLst>
          </p:cNvPr>
          <p:cNvSpPr/>
          <p:nvPr/>
        </p:nvSpPr>
        <p:spPr>
          <a:xfrm rot="1782986">
            <a:off x="7743969" y="4975835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ACB160BB-5C43-437B-A56D-9358A65C17FB}"/>
              </a:ext>
            </a:extLst>
          </p:cNvPr>
          <p:cNvSpPr/>
          <p:nvPr/>
        </p:nvSpPr>
        <p:spPr>
          <a:xfrm rot="1782986">
            <a:off x="7743969" y="5689540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54" y="3198461"/>
            <a:ext cx="4015311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الأجندة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3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الافتتاح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A8FE84-ED7A-F05A-6DF8-A53EFE57DAA1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840B59CB-665D-076D-F9C4-E8A151830AC2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843F33-DEDB-B2D1-64B4-BDB2E1551C24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54A952-3B4F-4C36-61AC-D7E6C135D67F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AC8572-8788-9FAE-C1AD-75EF20AC12ED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D67891-7EEE-46D8-550E-E86D1F1CE5B3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DDD4D8A2-12F9-C098-5B44-0B65A35768F4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B3DEC9-40C3-E74E-3F7A-CF8CFF35DA71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2829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4EB465-E8DA-4FC6-8524-4C8199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أهداف التعلم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AC729-0896-BFE0-8671-CDF4162D0188}"/>
              </a:ext>
            </a:extLst>
          </p:cNvPr>
          <p:cNvGrpSpPr/>
          <p:nvPr/>
        </p:nvGrpSpPr>
        <p:grpSpPr>
          <a:xfrm>
            <a:off x="2320233" y="2128017"/>
            <a:ext cx="7551534" cy="2601965"/>
            <a:chOff x="2590940" y="2147405"/>
            <a:chExt cx="7551534" cy="26019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E5A948-E1F0-44CD-E8DA-F81D26F52FCF}"/>
                </a:ext>
              </a:extLst>
            </p:cNvPr>
            <p:cNvSpPr txBox="1"/>
            <p:nvPr/>
          </p:nvSpPr>
          <p:spPr>
            <a:xfrm>
              <a:off x="2590940" y="3781092"/>
              <a:ext cx="3505060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تدر</a:t>
              </a:r>
              <a:r>
                <a:rPr lang="ar-SA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ي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ب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على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استخدام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ar-SA" sz="1800" b="0" i="0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لدعم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إدارة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ar-SA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حالة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</a:t>
              </a:r>
              <a:r>
                <a:rPr lang="ar-SA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نوعية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أثناء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عملية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إدارة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الحالة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14D8F4-8B16-EB86-62D3-BABC08D5F760}"/>
                </a:ext>
              </a:extLst>
            </p:cNvPr>
            <p:cNvSpPr txBox="1"/>
            <p:nvPr/>
          </p:nvSpPr>
          <p:spPr>
            <a:xfrm>
              <a:off x="6637414" y="3781092"/>
              <a:ext cx="3505060" cy="959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ct val="107000"/>
                </a:lnSpc>
              </a:pP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تصفح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ar-SA" sz="1800" b="0" i="0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وإدخال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البيانات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لدعم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تحقيق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أهداف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خطة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الحالة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FF3523-B477-0AB5-47AA-E4504B5221A9}"/>
                </a:ext>
              </a:extLst>
            </p:cNvPr>
            <p:cNvGrpSpPr/>
            <p:nvPr/>
          </p:nvGrpSpPr>
          <p:grpSpPr>
            <a:xfrm>
              <a:off x="3579414" y="2147405"/>
              <a:ext cx="878574" cy="929504"/>
              <a:chOff x="243840" y="1676400"/>
              <a:chExt cx="701040" cy="74168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9446ED-C7EB-4924-A416-088E3F8058FF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663DD2-84FB-4AB2-7B79-76CF4A90CC3F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1206E4-8C2F-F15E-5F49-647783ECE2BF}"/>
                </a:ext>
              </a:extLst>
            </p:cNvPr>
            <p:cNvGrpSpPr/>
            <p:nvPr/>
          </p:nvGrpSpPr>
          <p:grpSpPr>
            <a:xfrm>
              <a:off x="7950657" y="2147405"/>
              <a:ext cx="878574" cy="929504"/>
              <a:chOff x="243840" y="1676400"/>
              <a:chExt cx="701040" cy="7416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884060-EE1A-EA0B-5084-97DE32C5D556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EE3377-5B4E-6410-8A7E-3F13B6230322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8961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55" y="120516"/>
            <a:ext cx="11109290" cy="868968"/>
          </a:xfrm>
        </p:spPr>
        <p:txBody>
          <a:bodyPr>
            <a:normAutofit fontScale="90000"/>
          </a:bodyPr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كيف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سنتعرف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خطوات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إدارة الحالة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باستخدام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 نظام إدارة المعلومات لحماية الطفل+؟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B06DF-7370-A4AE-50A1-751062FA710A}"/>
              </a:ext>
            </a:extLst>
          </p:cNvPr>
          <p:cNvSpPr txBox="1"/>
          <p:nvPr/>
        </p:nvSpPr>
        <p:spPr>
          <a:xfrm>
            <a:off x="541355" y="3713677"/>
            <a:ext cx="1788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</a:pPr>
            <a:r>
              <a:rPr lang="ar-SA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فيديو </a:t>
            </a:r>
            <a:r>
              <a:rPr lang="en-CA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دراسة</a:t>
            </a:r>
            <a:r>
              <a:rPr lang="en-CA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CA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CA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</a:t>
            </a:r>
            <a:r>
              <a:rPr lang="ar-SA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المناقشة</a:t>
            </a:r>
            <a:endParaRPr lang="en-CA" sz="1800" b="0" i="0" u="none" strike="noStrike" cap="none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3EF90-9794-1FA5-D246-D755F426025A}"/>
              </a:ext>
            </a:extLst>
          </p:cNvPr>
          <p:cNvSpPr txBox="1"/>
          <p:nvPr/>
        </p:nvSpPr>
        <p:spPr>
          <a:xfrm>
            <a:off x="2782382" y="3713677"/>
            <a:ext cx="1788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</a:pPr>
            <a:r>
              <a:rPr lang="en-US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نظرة</a:t>
            </a:r>
            <a:r>
              <a:rPr lang="en-US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عامة</a:t>
            </a:r>
            <a:r>
              <a:rPr lang="en-US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خطوة</a:t>
            </a:r>
            <a:r>
              <a:rPr lang="en-US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 الحالة</a:t>
            </a:r>
            <a:r>
              <a:rPr lang="en-US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والرسائل</a:t>
            </a:r>
            <a:r>
              <a:rPr lang="en-US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الرئيسية</a:t>
            </a:r>
            <a:endParaRPr lang="en-US" sz="1800" b="0" i="0" u="none" strike="noStrike" cap="none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1A01B8-0D4C-04F1-A76D-007B8C2A5820}"/>
              </a:ext>
            </a:extLst>
          </p:cNvPr>
          <p:cNvSpPr txBox="1"/>
          <p:nvPr/>
        </p:nvSpPr>
        <p:spPr>
          <a:xfrm>
            <a:off x="5023409" y="3713677"/>
            <a:ext cx="1788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</a:pPr>
            <a:r>
              <a:rPr lang="ar-SA" sz="1800" b="0" i="0" u="none" strike="noStrike" cap="none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تجريب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CA" sz="1800" b="0" i="0" u="none" strike="noStrike" cap="none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E400D4-68E7-9714-0AE2-25BC434107FE}"/>
              </a:ext>
            </a:extLst>
          </p:cNvPr>
          <p:cNvSpPr txBox="1"/>
          <p:nvPr/>
        </p:nvSpPr>
        <p:spPr>
          <a:xfrm>
            <a:off x="7264436" y="3713677"/>
            <a:ext cx="1788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2"/>
              </a:buClr>
              <a:buSzPts val="2800"/>
            </a:pPr>
            <a:r>
              <a:rPr lang="en-CA" sz="1800" b="0" i="0" u="none" strike="noStrike" cap="none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ممارسة</a:t>
            </a:r>
            <a:r>
              <a:rPr lang="ar-SA" sz="1800" b="0" i="0" u="none" strike="noStrike" cap="none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CA" sz="1800" b="0" i="0" u="none" strike="noStrike" cap="none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0316C0-A9E4-9BC5-B6D1-7B80427C7241}"/>
              </a:ext>
            </a:extLst>
          </p:cNvPr>
          <p:cNvSpPr txBox="1"/>
          <p:nvPr/>
        </p:nvSpPr>
        <p:spPr>
          <a:xfrm>
            <a:off x="9505462" y="3713677"/>
            <a:ext cx="1788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</a:pPr>
            <a:r>
              <a:rPr lang="ar-SA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التعليقات</a:t>
            </a:r>
            <a:r>
              <a:rPr lang="en-CA" sz="1800" b="0" i="0" u="none" strike="noStrike" cap="none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CA" sz="1800" b="0" i="0" u="none" strike="noStrike" cap="none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والمناقشة</a:t>
            </a:r>
            <a:endParaRPr lang="en-CA" sz="1800" b="0" i="0" u="none" strike="noStrike" cap="none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24" name="Graphic 23" descr="Shoe footprints with solid fill">
            <a:extLst>
              <a:ext uri="{FF2B5EF4-FFF2-40B4-BE49-F238E27FC236}">
                <a16:creationId xmlns:a16="http://schemas.microsoft.com/office/drawing/2014/main" id="{83B45774-708E-D2B2-03C1-EFB369D3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17042" y="2418271"/>
            <a:ext cx="914400" cy="914400"/>
          </a:xfrm>
          <a:prstGeom prst="rect">
            <a:avLst/>
          </a:prstGeom>
        </p:spPr>
      </p:pic>
      <p:pic>
        <p:nvPicPr>
          <p:cNvPr id="26" name="Graphic 25" descr="Shoe footprints with solid fill">
            <a:extLst>
              <a:ext uri="{FF2B5EF4-FFF2-40B4-BE49-F238E27FC236}">
                <a16:creationId xmlns:a16="http://schemas.microsoft.com/office/drawing/2014/main" id="{B7C8B56C-C09A-A7F9-77AB-61F12689A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29005" y="2114337"/>
            <a:ext cx="914400" cy="914400"/>
          </a:xfrm>
          <a:prstGeom prst="rect">
            <a:avLst/>
          </a:prstGeom>
        </p:spPr>
      </p:pic>
      <p:pic>
        <p:nvPicPr>
          <p:cNvPr id="27" name="Graphic 26" descr="Shoe footprints with solid fill">
            <a:extLst>
              <a:ext uri="{FF2B5EF4-FFF2-40B4-BE49-F238E27FC236}">
                <a16:creationId xmlns:a16="http://schemas.microsoft.com/office/drawing/2014/main" id="{356991A2-2B44-D04F-AED7-FE06B0B5A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540968" y="2418271"/>
            <a:ext cx="914400" cy="914400"/>
          </a:xfrm>
          <a:prstGeom prst="rect">
            <a:avLst/>
          </a:prstGeom>
        </p:spPr>
      </p:pic>
      <p:pic>
        <p:nvPicPr>
          <p:cNvPr id="28" name="Graphic 27" descr="Shoe footprints with solid fill">
            <a:extLst>
              <a:ext uri="{FF2B5EF4-FFF2-40B4-BE49-F238E27FC236}">
                <a16:creationId xmlns:a16="http://schemas.microsoft.com/office/drawing/2014/main" id="{C3E08AAA-E897-29A2-17DF-7F04B2C02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752931" y="2114337"/>
            <a:ext cx="914400" cy="914400"/>
          </a:xfrm>
          <a:prstGeom prst="rect">
            <a:avLst/>
          </a:prstGeom>
        </p:spPr>
      </p:pic>
      <p:pic>
        <p:nvPicPr>
          <p:cNvPr id="29" name="Graphic 28" descr="Shoe footprints with solid fill">
            <a:extLst>
              <a:ext uri="{FF2B5EF4-FFF2-40B4-BE49-F238E27FC236}">
                <a16:creationId xmlns:a16="http://schemas.microsoft.com/office/drawing/2014/main" id="{0ED0D8A8-B842-C3FE-BD7E-DD0EE0FD8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964895" y="2418271"/>
            <a:ext cx="914400" cy="914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C1E4D8A-EBB8-2716-EFD9-491177A6AAA8}"/>
              </a:ext>
            </a:extLst>
          </p:cNvPr>
          <p:cNvSpPr/>
          <p:nvPr/>
        </p:nvSpPr>
        <p:spPr>
          <a:xfrm>
            <a:off x="2920474" y="4779009"/>
            <a:ext cx="1512699" cy="4512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2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5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1363-DEE9-DC51-31F6-25EAFA25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التعرف على بعضنا البعض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oogle Shape;314;p4">
            <a:extLst>
              <a:ext uri="{FF2B5EF4-FFF2-40B4-BE49-F238E27FC236}">
                <a16:creationId xmlns:a16="http://schemas.microsoft.com/office/drawing/2014/main" id="{8A98D57D-3999-F269-8879-FA04B86BFF16}"/>
              </a:ext>
            </a:extLst>
          </p:cNvPr>
          <p:cNvGrpSpPr/>
          <p:nvPr/>
        </p:nvGrpSpPr>
        <p:grpSpPr>
          <a:xfrm>
            <a:off x="3461926" y="1889435"/>
            <a:ext cx="5268147" cy="3419192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5" name="Google Shape;315;p4">
              <a:extLst>
                <a:ext uri="{FF2B5EF4-FFF2-40B4-BE49-F238E27FC236}">
                  <a16:creationId xmlns:a16="http://schemas.microsoft.com/office/drawing/2014/main" id="{3BDC3426-C4D9-B593-92ED-D2CC4C7B53D2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6;p4">
              <a:extLst>
                <a:ext uri="{FF2B5EF4-FFF2-40B4-BE49-F238E27FC236}">
                  <a16:creationId xmlns:a16="http://schemas.microsoft.com/office/drawing/2014/main" id="{FDEAE21D-3B65-3922-3E89-215C4281BC7A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7;p4">
              <a:extLst>
                <a:ext uri="{FF2B5EF4-FFF2-40B4-BE49-F238E27FC236}">
                  <a16:creationId xmlns:a16="http://schemas.microsoft.com/office/drawing/2014/main" id="{118E632D-0314-02BD-E2DE-ACE08D5227F8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18;p4">
              <a:extLst>
                <a:ext uri="{FF2B5EF4-FFF2-40B4-BE49-F238E27FC236}">
                  <a16:creationId xmlns:a16="http://schemas.microsoft.com/office/drawing/2014/main" id="{C5577A0B-1FFB-B978-FC02-A3649E368AF5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9;p4">
              <a:extLst>
                <a:ext uri="{FF2B5EF4-FFF2-40B4-BE49-F238E27FC236}">
                  <a16:creationId xmlns:a16="http://schemas.microsoft.com/office/drawing/2014/main" id="{AE75C87E-F31D-9ACF-7038-04F96014A0FE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0;p4">
              <a:extLst>
                <a:ext uri="{FF2B5EF4-FFF2-40B4-BE49-F238E27FC236}">
                  <a16:creationId xmlns:a16="http://schemas.microsoft.com/office/drawing/2014/main" id="{6EBD1B37-236C-9F0C-6252-C56F95E9E2B5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21;p4">
              <a:extLst>
                <a:ext uri="{FF2B5EF4-FFF2-40B4-BE49-F238E27FC236}">
                  <a16:creationId xmlns:a16="http://schemas.microsoft.com/office/drawing/2014/main" id="{1F82DC92-EAB8-88CF-8300-DE839B9EE975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22;p4">
              <a:extLst>
                <a:ext uri="{FF2B5EF4-FFF2-40B4-BE49-F238E27FC236}">
                  <a16:creationId xmlns:a16="http://schemas.microsoft.com/office/drawing/2014/main" id="{583EED4E-D775-A0BA-CB41-552A8BC9EE4B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887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الخطوة: ١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التحديد و التسجيل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5F2A6-F63D-EE00-3781-060342A575E9}"/>
              </a:ext>
            </a:extLst>
          </p:cNvPr>
          <p:cNvSpPr txBox="1"/>
          <p:nvPr/>
        </p:nvSpPr>
        <p:spPr>
          <a:xfrm>
            <a:off x="6381002" y="1380694"/>
            <a:ext cx="494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حالة</a:t>
            </a:r>
            <a:endParaRPr lang="en-CA" sz="1600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459C2-6535-B23C-FCBC-386C588CF925}"/>
              </a:ext>
            </a:extLst>
          </p:cNvPr>
          <p:cNvGrpSpPr/>
          <p:nvPr/>
        </p:nvGrpSpPr>
        <p:grpSpPr>
          <a:xfrm>
            <a:off x="6978767" y="2381927"/>
            <a:ext cx="3746370" cy="3096318"/>
            <a:chOff x="7499908" y="4900577"/>
            <a:chExt cx="997752" cy="8246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35CE6BD-0E97-346F-B82C-BAEC8B72ECDB}"/>
                </a:ext>
              </a:extLst>
            </p:cNvPr>
            <p:cNvGrpSpPr/>
            <p:nvPr/>
          </p:nvGrpSpPr>
          <p:grpSpPr>
            <a:xfrm>
              <a:off x="7499908" y="4900577"/>
              <a:ext cx="997752" cy="824627"/>
              <a:chOff x="5957706" y="3325646"/>
              <a:chExt cx="2611796" cy="1892062"/>
            </a:xfrm>
            <a:solidFill>
              <a:schemeClr val="accent4"/>
            </a:solidFill>
          </p:grpSpPr>
          <p:sp>
            <p:nvSpPr>
              <p:cNvPr id="16" name="Rectangle: Rounded Corners 15">
                <a:hlinkClick r:id="rId3"/>
                <a:extLst>
                  <a:ext uri="{FF2B5EF4-FFF2-40B4-BE49-F238E27FC236}">
                    <a16:creationId xmlns:a16="http://schemas.microsoft.com/office/drawing/2014/main" id="{50FA44D4-7E46-AC8D-0F6C-56C068BDD878}"/>
                  </a:ext>
                </a:extLst>
              </p:cNvPr>
              <p:cNvSpPr/>
              <p:nvPr/>
            </p:nvSpPr>
            <p:spPr>
              <a:xfrm>
                <a:off x="5957706" y="3547504"/>
                <a:ext cx="2611796" cy="16702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21D0422E-FCA5-A7BA-B6EE-8EE14A281A6B}"/>
                  </a:ext>
                </a:extLst>
              </p:cNvPr>
              <p:cNvSpPr/>
              <p:nvPr/>
            </p:nvSpPr>
            <p:spPr>
              <a:xfrm>
                <a:off x="5957706" y="3325646"/>
                <a:ext cx="538650" cy="515820"/>
              </a:xfrm>
              <a:prstGeom prst="round2Same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944081-932D-97D5-B546-E259CF7C9598}"/>
                </a:ext>
              </a:extLst>
            </p:cNvPr>
            <p:cNvGrpSpPr/>
            <p:nvPr/>
          </p:nvGrpSpPr>
          <p:grpSpPr>
            <a:xfrm>
              <a:off x="7871183" y="5154803"/>
              <a:ext cx="316610" cy="462618"/>
              <a:chOff x="8661923" y="4758813"/>
              <a:chExt cx="825538" cy="1206243"/>
            </a:xfrm>
            <a:solidFill>
              <a:schemeClr val="bg1"/>
            </a:solidFill>
          </p:grpSpPr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DDC4889D-4C49-5B89-4783-4E691BAEC69D}"/>
                  </a:ext>
                </a:extLst>
              </p:cNvPr>
              <p:cNvSpPr/>
              <p:nvPr/>
            </p:nvSpPr>
            <p:spPr>
              <a:xfrm>
                <a:off x="8661923" y="4758813"/>
                <a:ext cx="825538" cy="845574"/>
              </a:xfrm>
              <a:prstGeom prst="don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ADC15E1-0467-6525-E833-87C284E2639E}"/>
                  </a:ext>
                </a:extLst>
              </p:cNvPr>
              <p:cNvSpPr/>
              <p:nvPr/>
            </p:nvSpPr>
            <p:spPr>
              <a:xfrm rot="1978244">
                <a:off x="8694854" y="5424756"/>
                <a:ext cx="193867" cy="5403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4107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مناقشة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C8C2C9C-5A6A-BB34-2080-F132C603FF66}"/>
              </a:ext>
            </a:extLst>
          </p:cNvPr>
          <p:cNvSpPr/>
          <p:nvPr/>
        </p:nvSpPr>
        <p:spPr>
          <a:xfrm>
            <a:off x="670190" y="2053167"/>
            <a:ext cx="3375378" cy="2751666"/>
          </a:xfrm>
          <a:prstGeom prst="wedgeRoundRectCallout">
            <a:avLst>
              <a:gd name="adj1" fmla="val -9127"/>
              <a:gd name="adj2" fmla="val 695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سبب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أهمية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معايير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الأهلية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الاستيعاب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ومعايير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المخاطر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والضعف</a:t>
            </a:r>
            <a:endParaRPr lang="ar-SA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تحديد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الأولويات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)؟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13CD184-8233-8D34-AAC7-7840BE44D775}"/>
              </a:ext>
            </a:extLst>
          </p:cNvPr>
          <p:cNvSpPr/>
          <p:nvPr/>
        </p:nvSpPr>
        <p:spPr>
          <a:xfrm>
            <a:off x="4408311" y="2053167"/>
            <a:ext cx="3375378" cy="2751666"/>
          </a:xfrm>
          <a:prstGeom prst="wedgeRoundRectCallout">
            <a:avLst>
              <a:gd name="adj1" fmla="val 237"/>
              <a:gd name="adj2" fmla="val 676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متى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طلب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وملء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15CED8A-31F3-E24B-7D05-1311F0C98BC2}"/>
              </a:ext>
            </a:extLst>
          </p:cNvPr>
          <p:cNvSpPr/>
          <p:nvPr/>
        </p:nvSpPr>
        <p:spPr>
          <a:xfrm>
            <a:off x="8184444" y="2053167"/>
            <a:ext cx="3375378" cy="2751666"/>
          </a:xfrm>
          <a:prstGeom prst="wedgeRoundRectCallout">
            <a:avLst>
              <a:gd name="adj1" fmla="val -1101"/>
              <a:gd name="adj2" fmla="val 700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هو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الغرض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عملية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تحديد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والتسجيل</a:t>
            </a:r>
            <a:r>
              <a:rPr lang="en-GB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7A8656-B6D3-E1F9-8D40-87F7187627D8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56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519CC5D2-30D2-4D7C-8FA0-7414AA59FE9F}"/>
              </a:ext>
            </a:extLst>
          </p:cNvPr>
          <p:cNvSpPr txBox="1">
            <a:spLocks/>
          </p:cNvSpPr>
          <p:nvPr/>
        </p:nvSpPr>
        <p:spPr>
          <a:xfrm>
            <a:off x="5168881" y="2717306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شريحة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إضافية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لملاحظات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الميسر</a:t>
            </a:r>
            <a:endParaRPr lang="en-CA" sz="5400" b="1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4656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59D1DA-E414-B242-8B94-E793F2F92EA1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3F8616-3B39-93D5-11D4-F6769FB5B1FF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C5B45F14-99A2-C75A-9145-AAF0CF117C4B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D0BB08C5-D89A-E85A-8A86-68580052350F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D7B7B975-39AF-D6B2-497C-1F2942C0D628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0C0A8A-E7CF-95E4-EF1B-90D4778EB9E9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7" name="Round Same Side Corner Rectangle 46">
                <a:extLst>
                  <a:ext uri="{FF2B5EF4-FFF2-40B4-BE49-F238E27FC236}">
                    <a16:creationId xmlns:a16="http://schemas.microsoft.com/office/drawing/2014/main" id="{5E6BAAA8-00F3-B5EF-24C8-DCCA4CB14CC4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185F1B3-9ADA-F451-8CFE-C8B39DBA9BCE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CAF9CB3-4C23-FDA3-A502-0829FBC382B0}"/>
              </a:ext>
            </a:extLst>
          </p:cNvPr>
          <p:cNvSpPr txBox="1"/>
          <p:nvPr/>
        </p:nvSpPr>
        <p:spPr>
          <a:xfrm>
            <a:off x="738455" y="4272055"/>
            <a:ext cx="249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القبول والموافقة</a:t>
            </a:r>
            <a:endParaRPr lang="en-CA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FA099-04AA-8442-5D65-04768695DEFD}"/>
              </a:ext>
            </a:extLst>
          </p:cNvPr>
          <p:cNvSpPr txBox="1"/>
          <p:nvPr/>
        </p:nvSpPr>
        <p:spPr>
          <a:xfrm>
            <a:off x="4023804" y="1701872"/>
            <a:ext cx="3345530" cy="350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متى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طلب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رأي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وإشراكه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القرارات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أمرًا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مهمًا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خلال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عملية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بأكملها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،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ولكن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بشكل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خاص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بداية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خدمات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 ب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تحقيق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لمعايير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الأهلية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وقبل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إجراء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مقابلة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التسجيل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وأثناء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عملية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لمشاركة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مقدمي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الآخرين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تعيين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الوالد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/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مقدم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الرعاية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للطفل</a:t>
            </a:r>
            <a:endParaRPr lang="en-US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10C08-A920-6492-CDED-693E84A82F3C}"/>
              </a:ext>
            </a:extLst>
          </p:cNvPr>
          <p:cNvSpPr txBox="1"/>
          <p:nvPr/>
        </p:nvSpPr>
        <p:spPr>
          <a:xfrm>
            <a:off x="7810981" y="1701872"/>
            <a:ext cx="3642563" cy="3242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لماذا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موافقة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/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مقدمي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الرعاية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للمشاركة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عملية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لجمع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وتخزين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حول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حالتهم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لتبادل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مقدمي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الآخرين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بما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ذلك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لأغراض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التعقب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لتبادل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مجمعة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غير محددة الهوية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للتقارير.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لمعرفة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إذا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كان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هناك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معلومات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يرغب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/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مقدم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الرعاية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حجبها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مقدمي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الآخرين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E89EF-D25F-466F-CC36-A5FE64CE2615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33E17D-8FEF-7036-BDB4-1D873C611066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083BA86-E77F-ADF2-2AB6-132F620C656A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B3C660-D9BC-C31E-9ED5-9E074C0E2F12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3CBCA1-A364-2097-D857-04417B79ADBA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٥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807A5FE-5FC3-17D7-87DB-38A63C7FBB1E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D4CB05-A98C-9553-8BBB-7BFA6D2BC41A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00BA1CDE-E06D-E4BD-FEEF-D1A79CAB0F08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7DA2DD-8209-CA85-C332-80600E788030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7426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98C5EC-9AD0-0F67-8188-01479A0B9278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A6C42E-C27C-023B-2B4B-51970884024D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7B03361D-E89B-71B5-B122-74B16C4EE3EF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84E4A0D1-14F3-C1F5-7E9C-E1D335EF3974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2105437B-946C-2E80-DED5-292E1FD03EE8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3240D4-63F4-7222-6E54-C83288159371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7" name="Round Same Side Corner Rectangle 46">
                <a:extLst>
                  <a:ext uri="{FF2B5EF4-FFF2-40B4-BE49-F238E27FC236}">
                    <a16:creationId xmlns:a16="http://schemas.microsoft.com/office/drawing/2014/main" id="{7306C84E-44B5-620C-E461-7D3D49E0858B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BE99BED-7B5F-D749-80C1-8D750493D606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C6D320-8DAA-C152-A7CB-C6AA822070BB}"/>
              </a:ext>
            </a:extLst>
          </p:cNvPr>
          <p:cNvSpPr txBox="1"/>
          <p:nvPr/>
        </p:nvSpPr>
        <p:spPr>
          <a:xfrm>
            <a:off x="434501" y="4272055"/>
            <a:ext cx="309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استمارة</a:t>
            </a:r>
            <a:r>
              <a:rPr lang="en-C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تسجيل</a:t>
            </a:r>
            <a:r>
              <a:rPr lang="en-C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C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والتقييم</a:t>
            </a:r>
            <a:r>
              <a:rPr lang="en-C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الأولي</a:t>
            </a:r>
            <a:endParaRPr lang="en-CA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3A503-9B27-2BFC-4E54-ED51EDF46109}"/>
              </a:ext>
            </a:extLst>
          </p:cNvPr>
          <p:cNvSpPr txBox="1"/>
          <p:nvPr/>
        </p:nvSpPr>
        <p:spPr>
          <a:xfrm>
            <a:off x="4198219" y="2059939"/>
            <a:ext cx="3345530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متى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مباشرة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الحصول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الموافقة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/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قبول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مسؤول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ذي تم تعيينه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B1F86C-9AFC-AA2C-662C-73FEC8944A22}"/>
              </a:ext>
            </a:extLst>
          </p:cNvPr>
          <p:cNvSpPr txBox="1"/>
          <p:nvPr/>
        </p:nvSpPr>
        <p:spPr>
          <a:xfrm>
            <a:off x="8218311" y="2059939"/>
            <a:ext cx="3235233" cy="238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لماذا</a:t>
            </a:r>
            <a:endParaRPr lang="en-US" sz="20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لإدارة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 sz="20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البيانات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الأولي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أن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تبين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أن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مؤهلة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لإدارة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بناءً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معايير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الأهلية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449307-BFF0-E50E-0ECC-6F8FBA39FD2B}"/>
              </a:ext>
            </a:extLst>
          </p:cNvPr>
          <p:cNvSpPr/>
          <p:nvPr/>
        </p:nvSpPr>
        <p:spPr>
          <a:xfrm>
            <a:off x="180077" y="200532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1111D0-60D7-0CCD-030F-719B3A4E2C0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48E8BF56-7968-D6FC-C7B6-F603E5EC9294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262FA4C-5CF0-DB6C-5D81-71602DB82DF9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9CC1FB-51E1-7DBA-553F-4F0BF32608CC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٧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5F04B0-FB51-7AA8-DCB8-5FBA15DF9F09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EAE08E-7DD7-9108-0D5A-3DF68256D36B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6D45529C-84AF-B2C3-2A43-108462E85C87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8A42B88-89D8-5109-EE8E-0E225DBA7BA5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9978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DC59B-9B88-3E28-6F02-5DF68F8B6611}"/>
              </a:ext>
            </a:extLst>
          </p:cNvPr>
          <p:cNvSpPr txBox="1"/>
          <p:nvPr/>
        </p:nvSpPr>
        <p:spPr>
          <a:xfrm>
            <a:off x="674511" y="1630739"/>
            <a:ext cx="3378200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ar-SA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</a:t>
            </a:r>
            <a:r>
              <a:rPr lang="ar-SA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يوجد</a:t>
            </a:r>
            <a:r>
              <a:rPr lang="en-US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موافقة</a:t>
            </a:r>
            <a:endParaRPr lang="en-US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توجد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أسئلة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مختلفة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إذا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كانت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الإجابة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السؤال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٢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بشأن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مشاركة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البيانات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والمعلومات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القابلة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للتحديد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للإبلاغ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هي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"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" ،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فلن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تظهر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لوحات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المعلومات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الخاصة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بالإبلاغ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555EC-A5A4-E496-C408-DDA044BE9BFF}"/>
              </a:ext>
            </a:extLst>
          </p:cNvPr>
          <p:cNvSpPr txBox="1"/>
          <p:nvPr/>
        </p:nvSpPr>
        <p:spPr>
          <a:xfrm>
            <a:off x="4406900" y="1630739"/>
            <a:ext cx="33782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GB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يعطي</a:t>
            </a:r>
            <a:r>
              <a:rPr lang="en-GB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endParaRPr lang="en-GB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GB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GB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GB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يعطي</a:t>
            </a:r>
            <a:r>
              <a:rPr lang="en-GB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ar-SA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ستعتمد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عمر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ومستوى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نضج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الطفل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ووجود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الوالد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/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الوصي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والمصالح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الفضلى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للطفل</a:t>
            </a:r>
            <a:r>
              <a:rPr lang="en-GB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GB" sz="1800" b="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يسمح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لك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بتحديد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i="1" err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عطى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GB" sz="1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29391-D948-7813-18D3-F1E5DE8F9E60}"/>
              </a:ext>
            </a:extLst>
          </p:cNvPr>
          <p:cNvSpPr txBox="1"/>
          <p:nvPr/>
        </p:nvSpPr>
        <p:spPr>
          <a:xfrm>
            <a:off x="8139289" y="1630739"/>
            <a:ext cx="3378200" cy="333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1800" b="1" err="1">
                <a:latin typeface="Calibri" panose="020F0502020204030204" pitchFamily="34" charset="0"/>
                <a:cs typeface="Calibri" panose="020F0502020204030204" pitchFamily="34" charset="0"/>
              </a:rPr>
              <a:t>الحصول</a:t>
            </a: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err="1"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err="1">
                <a:latin typeface="Calibri" panose="020F0502020204030204" pitchFamily="34" charset="0"/>
                <a:cs typeface="Calibri" panose="020F0502020204030204" pitchFamily="34" charset="0"/>
              </a:rPr>
              <a:t>أولاً</a:t>
            </a: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الضروري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تحصل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موافقة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مستنيرة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قبل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بدء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خدمات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قبل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الاستماع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قصة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طفل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جمع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معلومات عنها</a:t>
            </a: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GB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تم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إعداد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ar-SA" sz="1800" i="1">
                <a:latin typeface="Calibri" panose="020F0502020204030204" pitchFamily="34" charset="0"/>
                <a:cs typeface="Calibri" panose="020F0502020204030204" pitchFamily="34" charset="0"/>
              </a:rPr>
              <a:t>للتأكد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أنه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يمكنك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التسجيل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وإحالة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إلا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إذا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تم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الحصول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الواقع</a:t>
            </a:r>
            <a:r>
              <a:rPr lang="ar-SA" sz="1800" i="1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يمكنك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المتابعة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لإدخال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البيانات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لم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تصدق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تقديم</a:t>
            </a:r>
            <a:r>
              <a:rPr lang="en-GB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الموافقة</a:t>
            </a:r>
            <a:r>
              <a:rPr lang="en-GB" sz="1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F542-70AB-24E2-4EB3-051CB8371984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1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798;p37">
            <a:extLst>
              <a:ext uri="{FF2B5EF4-FFF2-40B4-BE49-F238E27FC236}">
                <a16:creationId xmlns:a16="http://schemas.microsoft.com/office/drawing/2014/main" id="{B79D8A5E-1E00-742D-3912-2CDB787A114A}"/>
              </a:ext>
            </a:extLst>
          </p:cNvPr>
          <p:cNvSpPr txBox="1"/>
          <p:nvPr/>
        </p:nvSpPr>
        <p:spPr>
          <a:xfrm>
            <a:off x="5923845" y="1893708"/>
            <a:ext cx="5429955" cy="447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/>
              </a:rPr>
              <a:t>نظرة عامة على لوحة </a:t>
            </a:r>
            <a:r>
              <a:rPr lang="ar-SA" sz="2400" u="sng">
                <a:solidFill>
                  <a:schemeClr val="accent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المعلومات</a:t>
            </a:r>
            <a:endParaRPr lang="en-US" sz="2400" u="sng">
              <a:solidFill>
                <a:schemeClr val="accent2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4"/>
              </a:rPr>
              <a:t>البحث عن 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5"/>
              </a:rPr>
              <a:t>تسجيل حالة جديدة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الموافقة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قبول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حديد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والتسجيل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التخطيط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للتقييم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(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مهمة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)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24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Graphic 2" descr="Vlog with solid fill">
            <a:hlinkClick r:id="rId7"/>
            <a:extLst>
              <a:ext uri="{FF2B5EF4-FFF2-40B4-BE49-F238E27FC236}">
                <a16:creationId xmlns:a16="http://schemas.microsoft.com/office/drawing/2014/main" id="{10B6947D-7876-67F8-0A21-0C92905B8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1401" y="1708428"/>
            <a:ext cx="3952227" cy="39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348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دورك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E5D99-72AC-3CA4-4C4D-B10BDE876B7E}"/>
              </a:ext>
            </a:extLst>
          </p:cNvPr>
          <p:cNvGrpSpPr/>
          <p:nvPr/>
        </p:nvGrpSpPr>
        <p:grpSpPr>
          <a:xfrm>
            <a:off x="1007851" y="1799170"/>
            <a:ext cx="950012" cy="1799163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9" name="Round Same Side Corner Rectangle 3">
              <a:extLst>
                <a:ext uri="{FF2B5EF4-FFF2-40B4-BE49-F238E27FC236}">
                  <a16:creationId xmlns:a16="http://schemas.microsoft.com/office/drawing/2014/main" id="{BC70257C-4F0C-5070-8133-A8E91BD261EE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603EB9-92AF-BCE2-6D5B-C30061A558AD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B4B7F9-C9CA-F00C-26D2-0D9E194684C7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5" name="Round Same Side Corner Rectangle 25">
                <a:extLst>
                  <a:ext uri="{FF2B5EF4-FFF2-40B4-BE49-F238E27FC236}">
                    <a16:creationId xmlns:a16="http://schemas.microsoft.com/office/drawing/2014/main" id="{82CF3F2A-6910-85FA-D5CC-6449787030C1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ECA4935-46BA-350E-D8C1-32DDE2147DCF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D76715-93E8-6D26-65A8-49B92523B652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3" name="Round Same Side Corner Rectangle 25">
                <a:extLst>
                  <a:ext uri="{FF2B5EF4-FFF2-40B4-BE49-F238E27FC236}">
                    <a16:creationId xmlns:a16="http://schemas.microsoft.com/office/drawing/2014/main" id="{F1EA59A8-D467-2BE0-13CF-01CFB97C5A9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7040860-11D1-79F7-EC73-D5AFF0A7CA30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501BFE-91A6-6D70-856C-2140D6D1044F}"/>
              </a:ext>
            </a:extLst>
          </p:cNvPr>
          <p:cNvGrpSpPr/>
          <p:nvPr/>
        </p:nvGrpSpPr>
        <p:grpSpPr>
          <a:xfrm>
            <a:off x="6577111" y="1799170"/>
            <a:ext cx="950012" cy="1799163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19" name="Round Same Side Corner Rectangle 3">
              <a:extLst>
                <a:ext uri="{FF2B5EF4-FFF2-40B4-BE49-F238E27FC236}">
                  <a16:creationId xmlns:a16="http://schemas.microsoft.com/office/drawing/2014/main" id="{C99FCDA3-1105-0335-16F6-67AA878B0EFC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33E93F-4DCE-C54A-1570-3F1FD3DE10DE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D9C700-5682-E8EA-EC3A-38E58A18EFA0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5" name="Round Same Side Corner Rectangle 25">
                <a:extLst>
                  <a:ext uri="{FF2B5EF4-FFF2-40B4-BE49-F238E27FC236}">
                    <a16:creationId xmlns:a16="http://schemas.microsoft.com/office/drawing/2014/main" id="{60E1F89B-0C87-DD3F-E6A5-4EB7A473B88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B547A2-07D8-FD6E-DE40-98B41C26C9D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DFF63F-CDBD-134C-CB82-175CA7FE8D86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3" name="Round Same Side Corner Rectangle 25">
                <a:extLst>
                  <a:ext uri="{FF2B5EF4-FFF2-40B4-BE49-F238E27FC236}">
                    <a16:creationId xmlns:a16="http://schemas.microsoft.com/office/drawing/2014/main" id="{4472D17D-0018-BE0E-AE6C-BD7E44883F3F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47B9F4A-BDF4-76C7-221F-05DC3C2BA292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4772331-2DD5-CCE1-B47F-958EA3B89A40}"/>
              </a:ext>
            </a:extLst>
          </p:cNvPr>
          <p:cNvSpPr txBox="1"/>
          <p:nvPr/>
        </p:nvSpPr>
        <p:spPr>
          <a:xfrm>
            <a:off x="2344861" y="1737987"/>
            <a:ext cx="3345530" cy="3330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</a:t>
            </a: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خصائي الحالة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ابحث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موجودة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أنشئ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جديدة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املأ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نماذج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الموافقة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قبول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تحديد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والتسجيل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باستخدام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دراسة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أضف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تاريخًا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متأخرًا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قريبًا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موعد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،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ثم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بحل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المهمة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راجع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"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المهام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2E5915-53B2-72D1-31AF-55798F7EBF3F}"/>
              </a:ext>
            </a:extLst>
          </p:cNvPr>
          <p:cNvSpPr txBox="1"/>
          <p:nvPr/>
        </p:nvSpPr>
        <p:spPr>
          <a:xfrm>
            <a:off x="7990790" y="1737987"/>
            <a:ext cx="3345530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مشرف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تحقق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مما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إذا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إنشاء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وتحقق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راجع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لوحة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-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المهام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المتأخرة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-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لمعرفة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إذا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كان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موعده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18C4DC-B89B-81C0-6F2D-2FED78C5B04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97DE1A5-EC60-B22E-58DC-F777B91D1BD9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D58FBD-95B6-73D9-D906-939D0EBD7C10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FE60F0-A9B6-D54B-1653-59038C2E8BE5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٤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4907E26-AAD1-9700-70CC-F6A03039DD56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B123A6-B68E-7C8A-2188-7B190CA32597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C1A37687-752F-0D7F-994A-4C768B62E24B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924D1FE-F2E0-5622-23D8-1940E5ADD9CA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72933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br>
              <a:rPr lang="en-GB"/>
            </a:br>
            <a:br>
              <a:rPr lang="en-GB"/>
            </a:br>
            <a:endParaRPr lang="en-ZA"/>
          </a:p>
        </p:txBody>
      </p:sp>
      <p:grpSp>
        <p:nvGrpSpPr>
          <p:cNvPr id="7" name="Google Shape;314;p4">
            <a:extLst>
              <a:ext uri="{FF2B5EF4-FFF2-40B4-BE49-F238E27FC236}">
                <a16:creationId xmlns:a16="http://schemas.microsoft.com/office/drawing/2014/main" id="{96069E27-E180-FFFC-6406-E3FF1727E177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8" name="Google Shape;315;p4">
              <a:extLst>
                <a:ext uri="{FF2B5EF4-FFF2-40B4-BE49-F238E27FC236}">
                  <a16:creationId xmlns:a16="http://schemas.microsoft.com/office/drawing/2014/main" id="{B1C4615B-89BF-44DB-2687-1C8A7BDF9851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6;p4">
              <a:extLst>
                <a:ext uri="{FF2B5EF4-FFF2-40B4-BE49-F238E27FC236}">
                  <a16:creationId xmlns:a16="http://schemas.microsoft.com/office/drawing/2014/main" id="{00FA5E9F-CD7F-52E8-AF0B-CFA8B6ED0131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7;p4">
              <a:extLst>
                <a:ext uri="{FF2B5EF4-FFF2-40B4-BE49-F238E27FC236}">
                  <a16:creationId xmlns:a16="http://schemas.microsoft.com/office/drawing/2014/main" id="{9213F2A3-F644-54BF-981E-66E5CFFED43B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8;p4">
              <a:extLst>
                <a:ext uri="{FF2B5EF4-FFF2-40B4-BE49-F238E27FC236}">
                  <a16:creationId xmlns:a16="http://schemas.microsoft.com/office/drawing/2014/main" id="{B3879469-8097-35BB-F8EF-FA43F189A6B2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9;p4">
              <a:extLst>
                <a:ext uri="{FF2B5EF4-FFF2-40B4-BE49-F238E27FC236}">
                  <a16:creationId xmlns:a16="http://schemas.microsoft.com/office/drawing/2014/main" id="{A1B86F3A-A426-68E3-742A-35D55BF6C990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0;p4">
              <a:extLst>
                <a:ext uri="{FF2B5EF4-FFF2-40B4-BE49-F238E27FC236}">
                  <a16:creationId xmlns:a16="http://schemas.microsoft.com/office/drawing/2014/main" id="{B5815DF1-66B7-E9F7-4DC1-849CB40623EC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21;p4">
              <a:extLst>
                <a:ext uri="{FF2B5EF4-FFF2-40B4-BE49-F238E27FC236}">
                  <a16:creationId xmlns:a16="http://schemas.microsoft.com/office/drawing/2014/main" id="{B2DF8B27-87FB-40DE-990E-B221D3DAF9AF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22;p4">
              <a:extLst>
                <a:ext uri="{FF2B5EF4-FFF2-40B4-BE49-F238E27FC236}">
                  <a16:creationId xmlns:a16="http://schemas.microsoft.com/office/drawing/2014/main" id="{033298C2-00FC-7BB9-E746-98B2BC60C9F7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81DA77-FDF4-78C2-CC76-B7EAAB978C24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1B0B04F0-20A0-0BAE-CA62-0FE46D11EDC6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F497D3-A71F-4FDE-470A-10349918E920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2D7493D-E93E-814D-F4B5-B71D7ECC2AA6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4140FA-F21E-CB6E-41B0-6C91C4846DDA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889D32-A193-64BC-8EF9-23E410203FC6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C88E07D-A5A1-E5F1-1A5F-2C937E48BEEC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7157AF2-D6B0-5537-2077-E98A9B418BB3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78951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الخطوة ٢:</a:t>
            </a:r>
            <a:b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التقييم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5F2A6-F63D-EE00-3781-060342A575E9}"/>
              </a:ext>
            </a:extLst>
          </p:cNvPr>
          <p:cNvSpPr txBox="1"/>
          <p:nvPr/>
        </p:nvSpPr>
        <p:spPr>
          <a:xfrm>
            <a:off x="6381002" y="1380694"/>
            <a:ext cx="494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الحالة</a:t>
            </a:r>
            <a:endParaRPr lang="en-CA" sz="1600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A5BBBD-6171-FF8B-98DA-53CD8B4BEE77}"/>
              </a:ext>
            </a:extLst>
          </p:cNvPr>
          <p:cNvGrpSpPr/>
          <p:nvPr/>
        </p:nvGrpSpPr>
        <p:grpSpPr>
          <a:xfrm>
            <a:off x="6978767" y="2381927"/>
            <a:ext cx="3746370" cy="3096318"/>
            <a:chOff x="7499908" y="4900577"/>
            <a:chExt cx="997752" cy="8246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521A27-5EE4-DFB0-0786-1CCB827C084A}"/>
                </a:ext>
              </a:extLst>
            </p:cNvPr>
            <p:cNvGrpSpPr/>
            <p:nvPr/>
          </p:nvGrpSpPr>
          <p:grpSpPr>
            <a:xfrm>
              <a:off x="7499908" y="4900577"/>
              <a:ext cx="997752" cy="824627"/>
              <a:chOff x="5957706" y="3325646"/>
              <a:chExt cx="2611796" cy="1892062"/>
            </a:xfrm>
            <a:solidFill>
              <a:schemeClr val="accent4"/>
            </a:solidFill>
          </p:grpSpPr>
          <p:sp>
            <p:nvSpPr>
              <p:cNvPr id="9" name="Rectangle: Rounded Corners 8">
                <a:hlinkClick r:id="rId3"/>
                <a:extLst>
                  <a:ext uri="{FF2B5EF4-FFF2-40B4-BE49-F238E27FC236}">
                    <a16:creationId xmlns:a16="http://schemas.microsoft.com/office/drawing/2014/main" id="{90965D58-01D4-432F-C2A8-CC4E7158FA31}"/>
                  </a:ext>
                </a:extLst>
              </p:cNvPr>
              <p:cNvSpPr/>
              <p:nvPr/>
            </p:nvSpPr>
            <p:spPr>
              <a:xfrm>
                <a:off x="5957706" y="3547504"/>
                <a:ext cx="2611796" cy="16702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2C5B52E2-2C68-F457-E96F-B956904FF30F}"/>
                  </a:ext>
                </a:extLst>
              </p:cNvPr>
              <p:cNvSpPr/>
              <p:nvPr/>
            </p:nvSpPr>
            <p:spPr>
              <a:xfrm>
                <a:off x="5957706" y="3325646"/>
                <a:ext cx="538650" cy="515820"/>
              </a:xfrm>
              <a:prstGeom prst="round2Same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D73CC3-D66F-2023-2456-2035B8A15E9E}"/>
                </a:ext>
              </a:extLst>
            </p:cNvPr>
            <p:cNvGrpSpPr/>
            <p:nvPr/>
          </p:nvGrpSpPr>
          <p:grpSpPr>
            <a:xfrm>
              <a:off x="7871183" y="5154803"/>
              <a:ext cx="316610" cy="462618"/>
              <a:chOff x="8661923" y="4758813"/>
              <a:chExt cx="825538" cy="1206243"/>
            </a:xfrm>
            <a:solidFill>
              <a:schemeClr val="bg1"/>
            </a:solidFill>
          </p:grpSpPr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9D306EFA-0BBE-AAA4-BEA1-D51E3E18BED5}"/>
                  </a:ext>
                </a:extLst>
              </p:cNvPr>
              <p:cNvSpPr/>
              <p:nvPr/>
            </p:nvSpPr>
            <p:spPr>
              <a:xfrm>
                <a:off x="8661923" y="4758813"/>
                <a:ext cx="825538" cy="845574"/>
              </a:xfrm>
              <a:prstGeom prst="don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C73B8C-5F44-A77A-E3C4-F4506BD8523C}"/>
                  </a:ext>
                </a:extLst>
              </p:cNvPr>
              <p:cNvSpPr/>
              <p:nvPr/>
            </p:nvSpPr>
            <p:spPr>
              <a:xfrm rot="1978244">
                <a:off x="8694854" y="5424756"/>
                <a:ext cx="193867" cy="5403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827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1363-DEE9-DC51-31F6-25EAFA25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الهدف العام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435F5-2303-A67C-761B-7433E6C97AD5}"/>
              </a:ext>
            </a:extLst>
          </p:cNvPr>
          <p:cNvSpPr txBox="1"/>
          <p:nvPr/>
        </p:nvSpPr>
        <p:spPr>
          <a:xfrm>
            <a:off x="1473302" y="2065919"/>
            <a:ext cx="24970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أهداف</a:t>
            </a:r>
            <a:r>
              <a:rPr lang="en-C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endParaRPr lang="ar-SA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نهاية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التدريب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سيكون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المشارك</a:t>
            </a:r>
            <a:r>
              <a:rPr lang="ar-SA" err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قادرين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 rtl="1"/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التعامل و </a:t>
            </a:r>
            <a:r>
              <a:rPr lang="en-US" i="0" err="1"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استخد</a:t>
            </a:r>
            <a:r>
              <a:rPr lang="ar-SA" err="1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نوعية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b="1" spc="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4D9ED0-1CC0-5E8B-8BCD-097308B37530}"/>
              </a:ext>
            </a:extLst>
          </p:cNvPr>
          <p:cNvGrpSpPr/>
          <p:nvPr/>
        </p:nvGrpSpPr>
        <p:grpSpPr>
          <a:xfrm>
            <a:off x="7518988" y="2326900"/>
            <a:ext cx="3573588" cy="2595619"/>
            <a:chOff x="6878053" y="1156317"/>
            <a:chExt cx="1431178" cy="10395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8423DE-7070-A219-AC0C-EF9E46415D74}"/>
                </a:ext>
              </a:extLst>
            </p:cNvPr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4B9F24-618D-EFDC-1EE0-6B5E8C1A4A5F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69EDFC-C525-28CD-4745-586E36F708AB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4503C51-6D62-6608-398A-66E4AE6D3AFE}"/>
                </a:ext>
              </a:extLst>
            </p:cNvPr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D4166BB-3AC4-C266-62A6-7234B6A63F1E}"/>
                </a:ext>
              </a:extLst>
            </p:cNvPr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5FE0BB-1DE1-B740-BE32-F0775F87F1FA}"/>
              </a:ext>
            </a:extLst>
          </p:cNvPr>
          <p:cNvSpPr txBox="1"/>
          <p:nvPr/>
        </p:nvSpPr>
        <p:spPr>
          <a:xfrm>
            <a:off x="4084586" y="2182297"/>
            <a:ext cx="296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الهدف</a:t>
            </a:r>
          </a:p>
          <a:p>
            <a:pPr algn="r" rtl="1"/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توفير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المعرفة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للمستخدمين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النهائيين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 خلال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كيفية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كيف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دعم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err="1">
                <a:latin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أفضل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ممارسات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مناقشة</a:t>
            </a:r>
            <a:endParaRPr lang="en-ZA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746A94B-6F58-323D-853B-1464FA68AD55}"/>
              </a:ext>
            </a:extLst>
          </p:cNvPr>
          <p:cNvSpPr/>
          <p:nvPr/>
        </p:nvSpPr>
        <p:spPr>
          <a:xfrm>
            <a:off x="670189" y="1553847"/>
            <a:ext cx="5065889" cy="1829413"/>
          </a:xfrm>
          <a:prstGeom prst="wedgeRoundRectCallout">
            <a:avLst>
              <a:gd name="adj1" fmla="val -12916"/>
              <a:gd name="adj2" fmla="val 6340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العناصر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المختلفة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مراعاتها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وتحليلها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إجراء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تقييم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طفل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خذ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كمثال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1D4F057-9AB3-7CC4-33C1-91C0B63E72C1}"/>
              </a:ext>
            </a:extLst>
          </p:cNvPr>
          <p:cNvSpPr/>
          <p:nvPr/>
        </p:nvSpPr>
        <p:spPr>
          <a:xfrm>
            <a:off x="6287911" y="1553847"/>
            <a:ext cx="5065889" cy="1829413"/>
          </a:xfrm>
          <a:prstGeom prst="wedgeRoundRectCallout">
            <a:avLst>
              <a:gd name="adj1" fmla="val 14721"/>
              <a:gd name="adj2" fmla="val 633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عوامل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الحماية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0021079-7450-A6D7-1AE1-E07250788B96}"/>
              </a:ext>
            </a:extLst>
          </p:cNvPr>
          <p:cNvSpPr/>
          <p:nvPr/>
        </p:nvSpPr>
        <p:spPr>
          <a:xfrm>
            <a:off x="670189" y="3977479"/>
            <a:ext cx="5065889" cy="1829413"/>
          </a:xfrm>
          <a:prstGeom prst="wedgeRoundRectCallout">
            <a:avLst>
              <a:gd name="adj1" fmla="val 16727"/>
              <a:gd name="adj2" fmla="val 6275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العوامل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قد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أخذها بعين الاعتبار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04E7915-87F9-FE53-6013-790761196CCA}"/>
              </a:ext>
            </a:extLst>
          </p:cNvPr>
          <p:cNvSpPr/>
          <p:nvPr/>
        </p:nvSpPr>
        <p:spPr>
          <a:xfrm>
            <a:off x="6287911" y="3977478"/>
            <a:ext cx="5065889" cy="1829413"/>
          </a:xfrm>
          <a:prstGeom prst="wedgeRoundRectCallout">
            <a:avLst>
              <a:gd name="adj1" fmla="val -14921"/>
              <a:gd name="adj2" fmla="val 6463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توافق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مستوى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الخطر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المذكور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لهذه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663BE1-A2FD-C075-5D83-3ED7B12F8CA7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2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519CC5D2-30D2-4D7C-8FA0-7414AA59FE9F}"/>
              </a:ext>
            </a:extLst>
          </p:cNvPr>
          <p:cNvSpPr txBox="1">
            <a:spLocks/>
          </p:cNvSpPr>
          <p:nvPr/>
        </p:nvSpPr>
        <p:spPr>
          <a:xfrm>
            <a:off x="5451513" y="286683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شريحة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إضافية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لملاحظات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+mn-lt"/>
              </a:rPr>
              <a:t>الميسر</a:t>
            </a:r>
            <a:endParaRPr lang="en-CA" sz="5400" b="1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9418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Z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DFDD89-30D5-D5F8-83E7-E66961F9295A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15FBB7-0FE3-7196-4044-9CA976286057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EDFA5EE1-A2DA-D3D0-EC42-4589FEFE202F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3C7CA7F5-8AA2-470D-6CE9-B104997CF048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Rectangle: Single Corner Snipped 11">
                <a:extLst>
                  <a:ext uri="{FF2B5EF4-FFF2-40B4-BE49-F238E27FC236}">
                    <a16:creationId xmlns:a16="http://schemas.microsoft.com/office/drawing/2014/main" id="{F6872B16-D320-9690-4B53-BD9472B7BBE8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4B7E18-8033-CCD3-4DF3-EF7994204A6E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8" name="Round Same Side Corner Rectangle 46">
                <a:extLst>
                  <a:ext uri="{FF2B5EF4-FFF2-40B4-BE49-F238E27FC236}">
                    <a16:creationId xmlns:a16="http://schemas.microsoft.com/office/drawing/2014/main" id="{9BC274DE-B513-B9A7-1255-70A6FE136192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CD15B36-8F73-3C16-9A54-F3C894026267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AFC955C-2CB8-52BB-7004-5B2023BE0F53}"/>
              </a:ext>
            </a:extLst>
          </p:cNvPr>
          <p:cNvSpPr txBox="1"/>
          <p:nvPr/>
        </p:nvSpPr>
        <p:spPr>
          <a:xfrm>
            <a:off x="738455" y="4272055"/>
            <a:ext cx="249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التقييم</a:t>
            </a:r>
            <a:endParaRPr lang="en-CA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EEBD6B-71BA-4F4E-54D9-CEC428519357}"/>
              </a:ext>
            </a:extLst>
          </p:cNvPr>
          <p:cNvSpPr txBox="1"/>
          <p:nvPr/>
        </p:nvSpPr>
        <p:spPr>
          <a:xfrm>
            <a:off x="4023804" y="1701872"/>
            <a:ext cx="3345530" cy="3242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متى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اعتمادًا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مستوى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المخاطر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عالي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التسجيل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مباشرة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وقبل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مغادرة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متوسط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غضون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٣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أيام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التسجيل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منخفض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غضون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أسبوع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واحد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التسجيل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وجدت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تغييرًا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مهمًا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سياق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يستدعي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تقييمًا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آخر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986F1-9C40-D283-3530-51A0DAC135C1}"/>
              </a:ext>
            </a:extLst>
          </p:cNvPr>
          <p:cNvSpPr txBox="1"/>
          <p:nvPr/>
        </p:nvSpPr>
        <p:spPr>
          <a:xfrm>
            <a:off x="7810981" y="1701872"/>
            <a:ext cx="3642563" cy="3242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لماذا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جمعها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حول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فيما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يتعلق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بكل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المخاطر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والاحتياجات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،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وكذلك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نقاط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القوة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والموارد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سيتم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تحليل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المسجلة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هذا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النموذج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واستخدامها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كأساس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لتطوير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مسؤول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ذي تم تعيينه للحالة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بمجرد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الانتهاء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إكمال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النموذج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يحتاج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موافقة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8AAC0-DA77-AB69-2ED0-BF0A6407794A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3B40CA-4FA1-DBF2-6AF3-AB74EFD3CE2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28DD70A-8F4E-52C8-84BF-3031377F89AA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1C6A9D-BAC6-128F-14F2-EBAB5BF56415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787FA7-B1B8-ED2D-3265-BD5F183C868E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C5BF7B-7F2C-613B-25AE-662F6A699A35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2ABBE67-6B3A-4D2C-6945-5BD86C94D2DE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244856E3-E3C7-9E3E-F73A-9F96F2827AA6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79930F-34A3-0C5C-EED7-6E91D0B4E71F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2276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09EB8-337B-6804-104B-3B09DF0B0888}"/>
              </a:ext>
            </a:extLst>
          </p:cNvPr>
          <p:cNvSpPr txBox="1"/>
          <p:nvPr/>
        </p:nvSpPr>
        <p:spPr>
          <a:xfrm>
            <a:off x="674511" y="1630739"/>
            <a:ext cx="337820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مخاوف</a:t>
            </a:r>
            <a:r>
              <a:rPr lang="en-US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فورية</a:t>
            </a:r>
            <a:endParaRPr lang="en-US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عندما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يحدد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تقييمك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الأولي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الطفل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لديه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حاجة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أساسية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غير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ملباة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/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غير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آمن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يجب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عليك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التأكد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معالجة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مخاوف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السلامة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وتلبية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احتياجات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السلامة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(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كخطة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مؤقتة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/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أمان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)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أثناء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اكمال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التقييم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الشامل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800" b="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إضافة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هذا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قسم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"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المخاوف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فورية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"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التعريف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والتسجيل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800" b="0" i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C0697-9CCD-8099-0812-DB1009151B5A}"/>
              </a:ext>
            </a:extLst>
          </p:cNvPr>
          <p:cNvSpPr txBox="1"/>
          <p:nvPr/>
        </p:nvSpPr>
        <p:spPr>
          <a:xfrm>
            <a:off x="4406900" y="1630739"/>
            <a:ext cx="33782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رغبات</a:t>
            </a:r>
            <a:r>
              <a:rPr lang="en-GB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وآراء</a:t>
            </a:r>
            <a:r>
              <a:rPr lang="en-GB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الأطفال</a:t>
            </a:r>
            <a:endParaRPr lang="en-GB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GB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يجب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التماس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رغبات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وآراء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الطفل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وأخذها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الاعتبار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عند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اتخاذ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القرارات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80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إضافة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هذا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كملاحظة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وينعكس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التقييم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السردي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1FBDB-4DAC-7E62-11FF-1ACA4F34ACE2}"/>
              </a:ext>
            </a:extLst>
          </p:cNvPr>
          <p:cNvSpPr txBox="1"/>
          <p:nvPr/>
        </p:nvSpPr>
        <p:spPr>
          <a:xfrm>
            <a:off x="8139289" y="1630739"/>
            <a:ext cx="3378200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1800" b="1" err="1">
                <a:latin typeface="Calibri" panose="020F0502020204030204" pitchFamily="34" charset="0"/>
                <a:cs typeface="Calibri" panose="020F0502020204030204" pitchFamily="34" charset="0"/>
              </a:rPr>
              <a:t>المراحل</a:t>
            </a: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المراحل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لجميع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التقييمات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التخطيط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جمع المعلومات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التحقق من المعلومات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التحليل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القيام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بذلك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قبل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إدخال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FFC3E-26C4-E823-D678-835CD4D6AC4E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053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ZA"/>
          </a:p>
        </p:txBody>
      </p:sp>
      <p:sp>
        <p:nvSpPr>
          <p:cNvPr id="2" name="Google Shape;798;p37">
            <a:extLst>
              <a:ext uri="{FF2B5EF4-FFF2-40B4-BE49-F238E27FC236}">
                <a16:creationId xmlns:a16="http://schemas.microsoft.com/office/drawing/2014/main" id="{14678EB0-BCAD-12D5-4B68-5D58281A6F25}"/>
              </a:ext>
            </a:extLst>
          </p:cNvPr>
          <p:cNvSpPr txBox="1"/>
          <p:nvPr/>
        </p:nvSpPr>
        <p:spPr>
          <a:xfrm>
            <a:off x="5531557" y="1893708"/>
            <a:ext cx="5822244" cy="322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نماذج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التقييم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3"/>
              </a:rPr>
              <a:t>عملية الموافقة على التقييم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>
                <a:solidFill>
                  <a:srgbClr val="C190B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لوحة معلومات أخصائي الحالة   (للموافقات)</a:t>
            </a:r>
            <a:r>
              <a:rPr lang="en-US" sz="2400">
                <a:solidFill>
                  <a:srgbClr val="C190B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ar-SA" sz="2400">
              <a:solidFill>
                <a:srgbClr val="C190B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 u="sng">
                <a:solidFill>
                  <a:srgbClr val="C190B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لوحة معلومات مدير الحالة ( للموافقات)</a:t>
            </a:r>
            <a:r>
              <a:rPr lang="en-US" sz="2400" u="sng">
                <a:solidFill>
                  <a:srgbClr val="C190B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ar-SA" sz="2400" u="sng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5"/>
              </a:rPr>
              <a:t>التخطيط لتطوير خطة الحالة (المهام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5"/>
              </a:rPr>
              <a:t>)</a:t>
            </a:r>
            <a:endParaRPr lang="en-US" sz="24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Graphic 3" descr="Vlog with solid fill">
            <a:hlinkClick r:id="rId6"/>
            <a:extLst>
              <a:ext uri="{FF2B5EF4-FFF2-40B4-BE49-F238E27FC236}">
                <a16:creationId xmlns:a16="http://schemas.microsoft.com/office/drawing/2014/main" id="{C907B5B6-8B1E-7711-2CDE-B786845DD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513" y="1708428"/>
            <a:ext cx="3952227" cy="39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26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عرض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المهمة</a:t>
            </a:r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711B40-117C-E1FA-A87C-285A135FBF11}"/>
              </a:ext>
            </a:extLst>
          </p:cNvPr>
          <p:cNvSpPr txBox="1"/>
          <p:nvPr/>
        </p:nvSpPr>
        <p:spPr>
          <a:xfrm>
            <a:off x="3148867" y="1490012"/>
            <a:ext cx="337820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مجا</a:t>
            </a: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لتاريخ</a:t>
            </a:r>
            <a: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الاستحقاق</a:t>
            </a:r>
            <a:endParaRPr lang="en-GB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i="1" err="1">
                <a:latin typeface="Calibri" panose="020F0502020204030204" pitchFamily="34" charset="0"/>
                <a:cs typeface="Calibri" panose="020F0502020204030204" pitchFamily="34" charset="0"/>
              </a:rPr>
              <a:t>بدء</a:t>
            </a:r>
            <a:r>
              <a:rPr lang="en-GB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i="1" err="1">
                <a:latin typeface="Calibri" panose="020F0502020204030204" pitchFamily="34" charset="0"/>
                <a:cs typeface="Calibri" panose="020F0502020204030204" pitchFamily="34" charset="0"/>
              </a:rPr>
              <a:t>مهمة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1912AD-A17F-2557-B8BA-6B4335BE4121}"/>
              </a:ext>
            </a:extLst>
          </p:cNvPr>
          <p:cNvSpPr txBox="1"/>
          <p:nvPr/>
        </p:nvSpPr>
        <p:spPr>
          <a:xfrm>
            <a:off x="7133208" y="1505509"/>
            <a:ext cx="33782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نوع</a:t>
            </a:r>
            <a: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المهمة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E6FA5-6BD0-E636-768B-4C6DD8602597}"/>
              </a:ext>
            </a:extLst>
          </p:cNvPr>
          <p:cNvSpPr txBox="1"/>
          <p:nvPr/>
        </p:nvSpPr>
        <p:spPr>
          <a:xfrm>
            <a:off x="625284" y="1300674"/>
            <a:ext cx="1122189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مجال</a:t>
            </a:r>
            <a: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الإكمال</a:t>
            </a:r>
            <a:endParaRPr lang="en-GB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i="1" err="1">
                <a:latin typeface="Calibri" panose="020F0502020204030204" pitchFamily="34" charset="0"/>
                <a:cs typeface="Calibri" panose="020F0502020204030204" pitchFamily="34" charset="0"/>
              </a:rPr>
              <a:t>حل</a:t>
            </a:r>
            <a:r>
              <a:rPr lang="en-GB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i="1" err="1">
                <a:latin typeface="Calibri" panose="020F0502020204030204" pitchFamily="34" charset="0"/>
                <a:cs typeface="Calibri" panose="020F0502020204030204" pitchFamily="34" charset="0"/>
              </a:rPr>
              <a:t>مهمة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984D8-1BEA-5056-B569-08B8EBC1C654}"/>
              </a:ext>
            </a:extLst>
          </p:cNvPr>
          <p:cNvSpPr txBox="1"/>
          <p:nvPr/>
        </p:nvSpPr>
        <p:spPr>
          <a:xfrm>
            <a:off x="625284" y="2939306"/>
            <a:ext cx="156930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800" b="1">
                <a:latin typeface="Calibri" panose="020F0502020204030204" pitchFamily="34" charset="0"/>
                <a:cs typeface="Calibri" panose="020F0502020204030204" pitchFamily="34" charset="0"/>
              </a:rPr>
              <a:t>التقييم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CEC1C5-2FCF-507E-30E3-474CD7295480}"/>
              </a:ext>
            </a:extLst>
          </p:cNvPr>
          <p:cNvSpPr txBox="1"/>
          <p:nvPr/>
        </p:nvSpPr>
        <p:spPr>
          <a:xfrm>
            <a:off x="625284" y="4592407"/>
            <a:ext cx="156930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800" b="1">
                <a:latin typeface="Calibri" panose="020F0502020204030204" pitchFamily="34" charset="0"/>
                <a:cs typeface="Calibri" panose="020F0502020204030204" pitchFamily="34" charset="0"/>
              </a:rPr>
              <a:t>خطة الحالة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Single Corner Snipped 47">
            <a:extLst>
              <a:ext uri="{FF2B5EF4-FFF2-40B4-BE49-F238E27FC236}">
                <a16:creationId xmlns:a16="http://schemas.microsoft.com/office/drawing/2014/main" id="{1A1B75C9-6574-E25E-AD3D-BF387372F579}"/>
              </a:ext>
            </a:extLst>
          </p:cNvPr>
          <p:cNvSpPr/>
          <p:nvPr/>
        </p:nvSpPr>
        <p:spPr>
          <a:xfrm>
            <a:off x="2598163" y="4313379"/>
            <a:ext cx="1108907" cy="1344549"/>
          </a:xfrm>
          <a:prstGeom prst="snip1Rect">
            <a:avLst>
              <a:gd name="adj" fmla="val 3597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CAF11FF-F326-DAF7-E15B-D89EFF5FF7F7}"/>
              </a:ext>
            </a:extLst>
          </p:cNvPr>
          <p:cNvSpPr/>
          <p:nvPr/>
        </p:nvSpPr>
        <p:spPr>
          <a:xfrm>
            <a:off x="4049457" y="4996731"/>
            <a:ext cx="2593187" cy="459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تاريخ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استحقاق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CA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BBE86C-C539-9DF8-6833-80FD944E421B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3504312" y="5226446"/>
            <a:ext cx="545145" cy="1864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950983B-AAB9-1AAD-C7BE-0B88348B086E}"/>
              </a:ext>
            </a:extLst>
          </p:cNvPr>
          <p:cNvSpPr txBox="1"/>
          <p:nvPr/>
        </p:nvSpPr>
        <p:spPr>
          <a:xfrm>
            <a:off x="2707528" y="4419182"/>
            <a:ext cx="156930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600">
                <a:latin typeface="Calibri" panose="020F0502020204030204" pitchFamily="34" charset="0"/>
                <a:cs typeface="Calibri" panose="020F0502020204030204" pitchFamily="34" charset="0"/>
              </a:rPr>
              <a:t>نموذج التقييم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: Single Corner Snipped 63">
            <a:extLst>
              <a:ext uri="{FF2B5EF4-FFF2-40B4-BE49-F238E27FC236}">
                <a16:creationId xmlns:a16="http://schemas.microsoft.com/office/drawing/2014/main" id="{797DEDCA-BC1A-45DB-D3AD-6DFC10D9E80C}"/>
              </a:ext>
            </a:extLst>
          </p:cNvPr>
          <p:cNvSpPr/>
          <p:nvPr/>
        </p:nvSpPr>
        <p:spPr>
          <a:xfrm>
            <a:off x="2598163" y="2649536"/>
            <a:ext cx="1108907" cy="1344549"/>
          </a:xfrm>
          <a:prstGeom prst="snip1Rect">
            <a:avLst>
              <a:gd name="adj" fmla="val 3597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3D74C50-2C25-7536-22A7-4BD4B5A95617}"/>
              </a:ext>
            </a:extLst>
          </p:cNvPr>
          <p:cNvSpPr/>
          <p:nvPr/>
        </p:nvSpPr>
        <p:spPr>
          <a:xfrm>
            <a:off x="4049457" y="3332888"/>
            <a:ext cx="2593187" cy="459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تاريخ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استحقاق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</a:t>
            </a:r>
            <a:endParaRPr lang="en-CA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C492E5-613E-0B9E-E4AA-3EDBBF832124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3504312" y="3562603"/>
            <a:ext cx="545145" cy="1864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CACB4C0-C038-6EE3-EA8F-8A5E37377672}"/>
              </a:ext>
            </a:extLst>
          </p:cNvPr>
          <p:cNvSpPr txBox="1"/>
          <p:nvPr/>
        </p:nvSpPr>
        <p:spPr>
          <a:xfrm>
            <a:off x="2707529" y="2755339"/>
            <a:ext cx="88267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600">
                <a:latin typeface="Calibri" panose="020F0502020204030204" pitchFamily="34" charset="0"/>
                <a:cs typeface="Calibri" panose="020F0502020204030204" pitchFamily="34" charset="0"/>
              </a:rPr>
              <a:t>نموذج الهوية الأساسية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: Single Corner Snipped 67">
            <a:extLst>
              <a:ext uri="{FF2B5EF4-FFF2-40B4-BE49-F238E27FC236}">
                <a16:creationId xmlns:a16="http://schemas.microsoft.com/office/drawing/2014/main" id="{B37A8CE9-660E-888A-F2F3-C16FBABAD918}"/>
              </a:ext>
            </a:extLst>
          </p:cNvPr>
          <p:cNvSpPr/>
          <p:nvPr/>
        </p:nvSpPr>
        <p:spPr>
          <a:xfrm>
            <a:off x="7227337" y="4313379"/>
            <a:ext cx="1108907" cy="1344549"/>
          </a:xfrm>
          <a:prstGeom prst="snip1Rect">
            <a:avLst>
              <a:gd name="adj" fmla="val 3597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185B9BC-97D1-655D-6282-311CCC21FB06}"/>
              </a:ext>
            </a:extLst>
          </p:cNvPr>
          <p:cNvSpPr/>
          <p:nvPr/>
        </p:nvSpPr>
        <p:spPr>
          <a:xfrm>
            <a:off x="8678631" y="4996731"/>
            <a:ext cx="2593187" cy="459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تاريخ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بدء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CA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EC0588C-E7AE-548B-EB22-ECD8DDE1256E}"/>
              </a:ext>
            </a:extLst>
          </p:cNvPr>
          <p:cNvCxnSpPr>
            <a:cxnSpLocks/>
            <a:stCxn id="69" idx="1"/>
          </p:cNvCxnSpPr>
          <p:nvPr/>
        </p:nvCxnSpPr>
        <p:spPr>
          <a:xfrm flipH="1">
            <a:off x="8133486" y="5226446"/>
            <a:ext cx="545145" cy="1864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436BA35-E708-E9D7-7AE2-47348811676A}"/>
              </a:ext>
            </a:extLst>
          </p:cNvPr>
          <p:cNvSpPr txBox="1"/>
          <p:nvPr/>
        </p:nvSpPr>
        <p:spPr>
          <a:xfrm>
            <a:off x="7336703" y="4419182"/>
            <a:ext cx="79678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600">
                <a:latin typeface="Calibri" panose="020F0502020204030204" pitchFamily="34" charset="0"/>
                <a:cs typeface="Calibri" panose="020F0502020204030204" pitchFamily="34" charset="0"/>
              </a:rPr>
              <a:t>خطة الحالة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: Single Corner Snipped 71">
            <a:extLst>
              <a:ext uri="{FF2B5EF4-FFF2-40B4-BE49-F238E27FC236}">
                <a16:creationId xmlns:a16="http://schemas.microsoft.com/office/drawing/2014/main" id="{BE7DED59-0196-6175-1CA5-9CEC2C3025F1}"/>
              </a:ext>
            </a:extLst>
          </p:cNvPr>
          <p:cNvSpPr/>
          <p:nvPr/>
        </p:nvSpPr>
        <p:spPr>
          <a:xfrm>
            <a:off x="7227337" y="2649536"/>
            <a:ext cx="1108907" cy="1344549"/>
          </a:xfrm>
          <a:prstGeom prst="snip1Rect">
            <a:avLst>
              <a:gd name="adj" fmla="val 3597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E911086-E71C-32CC-68B2-8BF9C9558ACE}"/>
              </a:ext>
            </a:extLst>
          </p:cNvPr>
          <p:cNvSpPr/>
          <p:nvPr/>
        </p:nvSpPr>
        <p:spPr>
          <a:xfrm>
            <a:off x="8678631" y="3332888"/>
            <a:ext cx="2593187" cy="459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تاريخ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بدء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</a:t>
            </a:r>
            <a:endParaRPr lang="en-CA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BE8C714-841D-8096-E05A-F1C02085CEB5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8133486" y="3562603"/>
            <a:ext cx="545145" cy="1864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63B12C85-40C7-344B-E127-4C309B73DF80}"/>
              </a:ext>
            </a:extLst>
          </p:cNvPr>
          <p:cNvSpPr txBox="1"/>
          <p:nvPr/>
        </p:nvSpPr>
        <p:spPr>
          <a:xfrm>
            <a:off x="7336702" y="2755339"/>
            <a:ext cx="164425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600">
                <a:latin typeface="Calibri" panose="020F0502020204030204" pitchFamily="34" charset="0"/>
                <a:cs typeface="Calibri" panose="020F0502020204030204" pitchFamily="34" charset="0"/>
              </a:rPr>
              <a:t>نموذج التقييم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0ACEC3F-621A-0FEF-8868-AA339779FC2F}"/>
              </a:ext>
            </a:extLst>
          </p:cNvPr>
          <p:cNvSpPr/>
          <p:nvPr/>
        </p:nvSpPr>
        <p:spPr>
          <a:xfrm>
            <a:off x="628651" y="2243847"/>
            <a:ext cx="1072515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6194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عرض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المهمة</a:t>
            </a:r>
            <a:endParaRPr lang="en-Z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711B40-117C-E1FA-A87C-285A135FBF11}"/>
              </a:ext>
            </a:extLst>
          </p:cNvPr>
          <p:cNvSpPr txBox="1"/>
          <p:nvPr/>
        </p:nvSpPr>
        <p:spPr>
          <a:xfrm>
            <a:off x="3492182" y="1472931"/>
            <a:ext cx="33782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مجا</a:t>
            </a: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لتاريخ</a:t>
            </a:r>
            <a: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الاستحقاق</a:t>
            </a:r>
            <a:endParaRPr lang="en-GB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i="1" err="1">
                <a:latin typeface="Calibri" panose="020F0502020204030204" pitchFamily="34" charset="0"/>
                <a:cs typeface="Calibri" panose="020F0502020204030204" pitchFamily="34" charset="0"/>
              </a:rPr>
              <a:t>بدء</a:t>
            </a:r>
            <a:r>
              <a:rPr lang="en-GB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i="1" err="1">
                <a:latin typeface="Calibri" panose="020F0502020204030204" pitchFamily="34" charset="0"/>
                <a:cs typeface="Calibri" panose="020F0502020204030204" pitchFamily="34" charset="0"/>
              </a:rPr>
              <a:t>مهمة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1912AD-A17F-2557-B8BA-6B4335BE4121}"/>
              </a:ext>
            </a:extLst>
          </p:cNvPr>
          <p:cNvSpPr txBox="1"/>
          <p:nvPr/>
        </p:nvSpPr>
        <p:spPr>
          <a:xfrm>
            <a:off x="7133208" y="1505509"/>
            <a:ext cx="33782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نوع</a:t>
            </a:r>
            <a: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المهمة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E6FA5-6BD0-E636-768B-4C6DD8602597}"/>
              </a:ext>
            </a:extLst>
          </p:cNvPr>
          <p:cNvSpPr txBox="1"/>
          <p:nvPr/>
        </p:nvSpPr>
        <p:spPr>
          <a:xfrm>
            <a:off x="625284" y="1505508"/>
            <a:ext cx="1122189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1" err="1">
                <a:latin typeface="Calibri" panose="020F0502020204030204" pitchFamily="34" charset="0"/>
                <a:cs typeface="Calibri" panose="020F0502020204030204" pitchFamily="34" charset="0"/>
              </a:rPr>
              <a:t>مجال</a:t>
            </a:r>
            <a: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الإكمال</a:t>
            </a:r>
            <a:endParaRPr lang="en-GB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i="1" err="1">
                <a:latin typeface="Calibri" panose="020F0502020204030204" pitchFamily="34" charset="0"/>
                <a:cs typeface="Calibri" panose="020F0502020204030204" pitchFamily="34" charset="0"/>
              </a:rPr>
              <a:t>حل</a:t>
            </a:r>
            <a:r>
              <a:rPr lang="en-GB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i="1" err="1">
                <a:latin typeface="Calibri" panose="020F0502020204030204" pitchFamily="34" charset="0"/>
                <a:cs typeface="Calibri" panose="020F0502020204030204" pitchFamily="34" charset="0"/>
              </a:rPr>
              <a:t>مهمة</a:t>
            </a: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984D8-1BEA-5056-B569-08B8EBC1C654}"/>
              </a:ext>
            </a:extLst>
          </p:cNvPr>
          <p:cNvSpPr txBox="1"/>
          <p:nvPr/>
        </p:nvSpPr>
        <p:spPr>
          <a:xfrm>
            <a:off x="625284" y="2939306"/>
            <a:ext cx="156930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800" b="1">
                <a:latin typeface="Calibri" panose="020F0502020204030204" pitchFamily="34" charset="0"/>
                <a:cs typeface="Calibri" panose="020F0502020204030204" pitchFamily="34" charset="0"/>
              </a:rPr>
              <a:t>الخدمة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CEC1C5-2FCF-507E-30E3-474CD7295480}"/>
              </a:ext>
            </a:extLst>
          </p:cNvPr>
          <p:cNvSpPr txBox="1"/>
          <p:nvPr/>
        </p:nvSpPr>
        <p:spPr>
          <a:xfrm>
            <a:off x="625284" y="4592407"/>
            <a:ext cx="156930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800" b="1">
                <a:latin typeface="Calibri" panose="020F0502020204030204" pitchFamily="34" charset="0"/>
                <a:cs typeface="Calibri" panose="020F0502020204030204" pitchFamily="34" charset="0"/>
              </a:rPr>
              <a:t>المتابعة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Single Corner Snipped 47">
            <a:extLst>
              <a:ext uri="{FF2B5EF4-FFF2-40B4-BE49-F238E27FC236}">
                <a16:creationId xmlns:a16="http://schemas.microsoft.com/office/drawing/2014/main" id="{1A1B75C9-6574-E25E-AD3D-BF387372F579}"/>
              </a:ext>
            </a:extLst>
          </p:cNvPr>
          <p:cNvSpPr/>
          <p:nvPr/>
        </p:nvSpPr>
        <p:spPr>
          <a:xfrm>
            <a:off x="2598163" y="4313379"/>
            <a:ext cx="1108907" cy="1344549"/>
          </a:xfrm>
          <a:prstGeom prst="snip1Rect">
            <a:avLst>
              <a:gd name="adj" fmla="val 3597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CAF11FF-F326-DAF7-E15B-D89EFF5FF7F7}"/>
              </a:ext>
            </a:extLst>
          </p:cNvPr>
          <p:cNvSpPr/>
          <p:nvPr/>
        </p:nvSpPr>
        <p:spPr>
          <a:xfrm>
            <a:off x="4049457" y="4996731"/>
            <a:ext cx="2593187" cy="459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تاريخ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المتابعة</a:t>
            </a:r>
            <a:endParaRPr lang="en-CA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BBE86C-C539-9DF8-6833-80FD944E421B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3504312" y="5226446"/>
            <a:ext cx="545145" cy="1864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950983B-AAB9-1AAD-C7BE-0B88348B086E}"/>
              </a:ext>
            </a:extLst>
          </p:cNvPr>
          <p:cNvSpPr txBox="1"/>
          <p:nvPr/>
        </p:nvSpPr>
        <p:spPr>
          <a:xfrm>
            <a:off x="2598163" y="4505140"/>
            <a:ext cx="156930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600">
                <a:latin typeface="Calibri" panose="020F0502020204030204" pitchFamily="34" charset="0"/>
                <a:cs typeface="Calibri" panose="020F0502020204030204" pitchFamily="34" charset="0"/>
              </a:rPr>
              <a:t>نموذج فرعي للمتابعة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: Single Corner Snipped 63">
            <a:extLst>
              <a:ext uri="{FF2B5EF4-FFF2-40B4-BE49-F238E27FC236}">
                <a16:creationId xmlns:a16="http://schemas.microsoft.com/office/drawing/2014/main" id="{797DEDCA-BC1A-45DB-D3AD-6DFC10D9E80C}"/>
              </a:ext>
            </a:extLst>
          </p:cNvPr>
          <p:cNvSpPr/>
          <p:nvPr/>
        </p:nvSpPr>
        <p:spPr>
          <a:xfrm>
            <a:off x="2598163" y="2649536"/>
            <a:ext cx="1108907" cy="1344549"/>
          </a:xfrm>
          <a:prstGeom prst="snip1Rect">
            <a:avLst>
              <a:gd name="adj" fmla="val 3597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3D74C50-2C25-7536-22A7-4BD4B5A95617}"/>
              </a:ext>
            </a:extLst>
          </p:cNvPr>
          <p:cNvSpPr/>
          <p:nvPr/>
        </p:nvSpPr>
        <p:spPr>
          <a:xfrm>
            <a:off x="4049457" y="3332888"/>
            <a:ext cx="2593187" cy="459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إكمال الخدمة في</a:t>
            </a:r>
            <a:endParaRPr lang="en-CA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C492E5-613E-0B9E-E4AA-3EDBBF832124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3504312" y="3562603"/>
            <a:ext cx="545145" cy="1864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CACB4C0-C038-6EE3-EA8F-8A5E37377672}"/>
              </a:ext>
            </a:extLst>
          </p:cNvPr>
          <p:cNvSpPr txBox="1"/>
          <p:nvPr/>
        </p:nvSpPr>
        <p:spPr>
          <a:xfrm>
            <a:off x="2707529" y="2755339"/>
            <a:ext cx="11089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1600" err="1">
                <a:latin typeface="Calibri" panose="020F0502020204030204" pitchFamily="34" charset="0"/>
                <a:cs typeface="Calibri" panose="020F0502020204030204" pitchFamily="34" charset="0"/>
              </a:rPr>
              <a:t>نموذج</a:t>
            </a: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err="1">
                <a:latin typeface="Calibri" panose="020F0502020204030204" pitchFamily="34" charset="0"/>
                <a:cs typeface="Calibri" panose="020F0502020204030204" pitchFamily="34" charset="0"/>
              </a:rPr>
              <a:t>فرعي</a:t>
            </a: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err="1">
                <a:latin typeface="Calibri" panose="020F0502020204030204" pitchFamily="34" charset="0"/>
                <a:cs typeface="Calibri" panose="020F0502020204030204" pitchFamily="34" charset="0"/>
              </a:rPr>
              <a:t>للخدمات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: Single Corner Snipped 67">
            <a:extLst>
              <a:ext uri="{FF2B5EF4-FFF2-40B4-BE49-F238E27FC236}">
                <a16:creationId xmlns:a16="http://schemas.microsoft.com/office/drawing/2014/main" id="{B37A8CE9-660E-888A-F2F3-C16FBABAD918}"/>
              </a:ext>
            </a:extLst>
          </p:cNvPr>
          <p:cNvSpPr/>
          <p:nvPr/>
        </p:nvSpPr>
        <p:spPr>
          <a:xfrm>
            <a:off x="7227337" y="4313379"/>
            <a:ext cx="1108907" cy="1344549"/>
          </a:xfrm>
          <a:prstGeom prst="snip1Rect">
            <a:avLst>
              <a:gd name="adj" fmla="val 3597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185B9BC-97D1-655D-6282-311CCC21FB06}"/>
              </a:ext>
            </a:extLst>
          </p:cNvPr>
          <p:cNvSpPr/>
          <p:nvPr/>
        </p:nvSpPr>
        <p:spPr>
          <a:xfrm>
            <a:off x="8678631" y="4996731"/>
            <a:ext cx="2593187" cy="459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مطلوب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متابعة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قبل</a:t>
            </a:r>
            <a:endParaRPr lang="en-CA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EC0588C-E7AE-548B-EB22-ECD8DDE1256E}"/>
              </a:ext>
            </a:extLst>
          </p:cNvPr>
          <p:cNvCxnSpPr>
            <a:cxnSpLocks/>
            <a:stCxn id="69" idx="1"/>
          </p:cNvCxnSpPr>
          <p:nvPr/>
        </p:nvCxnSpPr>
        <p:spPr>
          <a:xfrm flipH="1">
            <a:off x="8133486" y="5226446"/>
            <a:ext cx="545145" cy="1864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436BA35-E708-E9D7-7AE2-47348811676A}"/>
              </a:ext>
            </a:extLst>
          </p:cNvPr>
          <p:cNvSpPr txBox="1"/>
          <p:nvPr/>
        </p:nvSpPr>
        <p:spPr>
          <a:xfrm>
            <a:off x="7336703" y="4419182"/>
            <a:ext cx="11089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600">
                <a:latin typeface="Calibri" panose="020F0502020204030204" pitchFamily="34" charset="0"/>
                <a:cs typeface="Calibri" panose="020F0502020204030204" pitchFamily="34" charset="0"/>
              </a:rPr>
              <a:t>نموذج فرعي للمتابعة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: Single Corner Snipped 71">
            <a:extLst>
              <a:ext uri="{FF2B5EF4-FFF2-40B4-BE49-F238E27FC236}">
                <a16:creationId xmlns:a16="http://schemas.microsoft.com/office/drawing/2014/main" id="{BE7DED59-0196-6175-1CA5-9CEC2C3025F1}"/>
              </a:ext>
            </a:extLst>
          </p:cNvPr>
          <p:cNvSpPr/>
          <p:nvPr/>
        </p:nvSpPr>
        <p:spPr>
          <a:xfrm>
            <a:off x="7227337" y="2649536"/>
            <a:ext cx="1108907" cy="1344549"/>
          </a:xfrm>
          <a:prstGeom prst="snip1Rect">
            <a:avLst>
              <a:gd name="adj" fmla="val 3597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E911086-E71C-32CC-68B2-8BF9C9558ACE}"/>
              </a:ext>
            </a:extLst>
          </p:cNvPr>
          <p:cNvSpPr/>
          <p:nvPr/>
        </p:nvSpPr>
        <p:spPr>
          <a:xfrm>
            <a:off x="8678631" y="3332888"/>
            <a:ext cx="2593187" cy="459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تاريخ</a:t>
            </a:r>
            <a:r>
              <a:rPr lang="en-CA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الموعد</a:t>
            </a:r>
            <a:endParaRPr lang="en-CA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BE8C714-841D-8096-E05A-F1C02085CEB5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8133486" y="3562603"/>
            <a:ext cx="545145" cy="1864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63B12C85-40C7-344B-E127-4C309B73DF80}"/>
              </a:ext>
            </a:extLst>
          </p:cNvPr>
          <p:cNvSpPr txBox="1"/>
          <p:nvPr/>
        </p:nvSpPr>
        <p:spPr>
          <a:xfrm>
            <a:off x="7336702" y="2755339"/>
            <a:ext cx="164425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1600" err="1">
                <a:latin typeface="Calibri" panose="020F0502020204030204" pitchFamily="34" charset="0"/>
                <a:cs typeface="Calibri" panose="020F0502020204030204" pitchFamily="34" charset="0"/>
              </a:rPr>
              <a:t>نموذج</a:t>
            </a: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err="1">
                <a:latin typeface="Calibri" panose="020F0502020204030204" pitchFamily="34" charset="0"/>
                <a:cs typeface="Calibri" panose="020F0502020204030204" pitchFamily="34" charset="0"/>
              </a:rPr>
              <a:t>فرعي</a:t>
            </a: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err="1">
                <a:latin typeface="Calibri" panose="020F0502020204030204" pitchFamily="34" charset="0"/>
                <a:cs typeface="Calibri" panose="020F0502020204030204" pitchFamily="34" charset="0"/>
              </a:rPr>
              <a:t>للخدمات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0ACEC3F-621A-0FEF-8868-AA339779FC2F}"/>
              </a:ext>
            </a:extLst>
          </p:cNvPr>
          <p:cNvSpPr/>
          <p:nvPr/>
        </p:nvSpPr>
        <p:spPr>
          <a:xfrm>
            <a:off x="628651" y="2243847"/>
            <a:ext cx="1072515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2428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27" y="123464"/>
            <a:ext cx="10515600" cy="868968"/>
          </a:xfrm>
        </p:spPr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دورك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Z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7B835C-3099-0773-34D8-5CEB0190D2AA}"/>
              </a:ext>
            </a:extLst>
          </p:cNvPr>
          <p:cNvGrpSpPr/>
          <p:nvPr/>
        </p:nvGrpSpPr>
        <p:grpSpPr>
          <a:xfrm>
            <a:off x="1212941" y="1542923"/>
            <a:ext cx="744921" cy="1410755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ACDD24EB-C19F-4302-4874-8ADACD395EB1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18917A-1F82-F7B5-CE3A-65ED40D51F45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405BFD-AB16-390F-614C-B635270443A4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1" name="Round Same Side Corner Rectangle 25">
                <a:extLst>
                  <a:ext uri="{FF2B5EF4-FFF2-40B4-BE49-F238E27FC236}">
                    <a16:creationId xmlns:a16="http://schemas.microsoft.com/office/drawing/2014/main" id="{CE0BDED4-0C54-D85A-1EA5-1D34F18F657B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45145E8-401C-42D6-51BC-DCE348FC865A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AE07F3-13D8-1A4A-A9D1-6984DEAC614A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9" name="Round Same Side Corner Rectangle 25">
                <a:extLst>
                  <a:ext uri="{FF2B5EF4-FFF2-40B4-BE49-F238E27FC236}">
                    <a16:creationId xmlns:a16="http://schemas.microsoft.com/office/drawing/2014/main" id="{1BFC9688-1CD6-BCB7-1650-A1AAE231C6A7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DA5F8AE-1C1E-C14D-D013-79117C89D10B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12F5681-5FFD-D66F-4FAE-65D8484F93A4}"/>
              </a:ext>
            </a:extLst>
          </p:cNvPr>
          <p:cNvSpPr txBox="1"/>
          <p:nvPr/>
        </p:nvSpPr>
        <p:spPr>
          <a:xfrm>
            <a:off x="2342601" y="1481740"/>
            <a:ext cx="3345530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  <a:endParaRPr lang="en-US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لاحظ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أنه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عند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إدخال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"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تاريخ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استحقاق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" ،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يمكنك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التحقق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"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المهام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"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لمعرفة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ما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إذا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ظهرت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مهمة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جديدة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لهذه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</a:pP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b="1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مشرف</a:t>
            </a:r>
            <a:endParaRPr lang="en-US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راجع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لوحة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معلومات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للمهام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المتأخرة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5CDBCE-51C2-695B-3688-BF45E8D8B3E9}"/>
              </a:ext>
            </a:extLst>
          </p:cNvPr>
          <p:cNvGrpSpPr/>
          <p:nvPr/>
        </p:nvGrpSpPr>
        <p:grpSpPr>
          <a:xfrm>
            <a:off x="1212941" y="4143248"/>
            <a:ext cx="744921" cy="1410755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B94CB2F-525F-47AC-0F12-8E097C5E1222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10C792-9808-072E-76CC-A04725C9C287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0071334-F2F4-7633-CDDD-A5E839F28B80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31" name="Round Same Side Corner Rectangle 25">
                <a:extLst>
                  <a:ext uri="{FF2B5EF4-FFF2-40B4-BE49-F238E27FC236}">
                    <a16:creationId xmlns:a16="http://schemas.microsoft.com/office/drawing/2014/main" id="{F30766AA-715B-5FC4-AA34-434888AA0133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AB308D0-DBA3-9471-08D2-545075FF002B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54503E-232F-33BA-1C00-2DAA7A241F69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9" name="Round Same Side Corner Rectangle 25">
                <a:extLst>
                  <a:ext uri="{FF2B5EF4-FFF2-40B4-BE49-F238E27FC236}">
                    <a16:creationId xmlns:a16="http://schemas.microsoft.com/office/drawing/2014/main" id="{99E19E5C-8D13-C615-2947-383B88A5E0C6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220CDDD-255C-F76E-0251-92BCAAC388F7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30661D-F011-1855-9D42-2D6226BAF4F5}"/>
              </a:ext>
            </a:extLst>
          </p:cNvPr>
          <p:cNvGrpSpPr/>
          <p:nvPr/>
        </p:nvGrpSpPr>
        <p:grpSpPr>
          <a:xfrm>
            <a:off x="6546941" y="1542923"/>
            <a:ext cx="744921" cy="1410755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34" name="Round Same Side Corner Rectangle 3">
              <a:extLst>
                <a:ext uri="{FF2B5EF4-FFF2-40B4-BE49-F238E27FC236}">
                  <a16:creationId xmlns:a16="http://schemas.microsoft.com/office/drawing/2014/main" id="{C2BBD808-ADEE-6178-07A4-2871AD4CD170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CA" sz="28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5CEBEFD-C88D-022A-E13E-3380632D93B9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5E8B22C-304F-C4AC-3F47-C05E3D786997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40" name="Round Same Side Corner Rectangle 25">
                <a:extLst>
                  <a:ext uri="{FF2B5EF4-FFF2-40B4-BE49-F238E27FC236}">
                    <a16:creationId xmlns:a16="http://schemas.microsoft.com/office/drawing/2014/main" id="{BF773F77-9C10-5494-429C-59C0ADDDCE46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3624715-CFB7-6626-D667-CDDB708419A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F56FF8-02D6-6C59-D456-4ED39B191573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38" name="Round Same Side Corner Rectangle 25">
                <a:extLst>
                  <a:ext uri="{FF2B5EF4-FFF2-40B4-BE49-F238E27FC236}">
                    <a16:creationId xmlns:a16="http://schemas.microsoft.com/office/drawing/2014/main" id="{B258840C-FDCA-6BD5-17F7-E8517A00BB1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48AC2E1-494B-009F-4D62-3843F70FD215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8C705D6-577C-5E94-7C94-7E4F9B8FC35F}"/>
              </a:ext>
            </a:extLst>
          </p:cNvPr>
          <p:cNvSpPr txBox="1"/>
          <p:nvPr/>
        </p:nvSpPr>
        <p:spPr>
          <a:xfrm>
            <a:off x="7676601" y="1481740"/>
            <a:ext cx="3345530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املأ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بالمعلومات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دراسة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 ب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طلب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الموافقة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والموافقة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الرفض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الموافقات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لوحة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معلومات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6FFA713-639F-838B-0DA8-7D1DB4388304}"/>
              </a:ext>
            </a:extLst>
          </p:cNvPr>
          <p:cNvGrpSpPr/>
          <p:nvPr/>
        </p:nvGrpSpPr>
        <p:grpSpPr>
          <a:xfrm>
            <a:off x="6546941" y="4143248"/>
            <a:ext cx="744921" cy="1410755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44" name="Round Same Side Corner Rectangle 3">
              <a:extLst>
                <a:ext uri="{FF2B5EF4-FFF2-40B4-BE49-F238E27FC236}">
                  <a16:creationId xmlns:a16="http://schemas.microsoft.com/office/drawing/2014/main" id="{C0A09ECD-992B-9928-A5DA-1BFA22060338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CA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DA6F81-2638-7805-734B-6B82CD372241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AEF43C2-5F83-A0DB-BA70-8952CD54888C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50" name="Round Same Side Corner Rectangle 25">
                <a:extLst>
                  <a:ext uri="{FF2B5EF4-FFF2-40B4-BE49-F238E27FC236}">
                    <a16:creationId xmlns:a16="http://schemas.microsoft.com/office/drawing/2014/main" id="{AA523260-92F4-F931-0283-D2FD30D1AC37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E7780B3-A5EF-760A-D0B9-2F769B312EAC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400E093-1FB8-A956-FB4B-38DF3DBD5635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48" name="Round Same Side Corner Rectangle 25">
                <a:extLst>
                  <a:ext uri="{FF2B5EF4-FFF2-40B4-BE49-F238E27FC236}">
                    <a16:creationId xmlns:a16="http://schemas.microsoft.com/office/drawing/2014/main" id="{19F824BF-3559-89A6-1C96-5BA7953C073E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4DC20DC-B3EE-DF48-8C5B-610783F967A2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3FDD34-A3FA-E393-96F9-807192E61310}"/>
              </a:ext>
            </a:extLst>
          </p:cNvPr>
          <p:cNvGrpSpPr/>
          <p:nvPr/>
        </p:nvGrpSpPr>
        <p:grpSpPr>
          <a:xfrm>
            <a:off x="10228195" y="0"/>
            <a:ext cx="1587872" cy="1368854"/>
            <a:chOff x="10228983" y="337468"/>
            <a:chExt cx="1587872" cy="136885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56FE135-89DB-103C-EE76-3BF73FDDC4F8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96D6F36-EFB4-5AD2-0A42-7C9247675A14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61F86A-1611-FB2E-2476-30E587546B11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١٢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AA3CA8C-9CA3-16AC-B351-71B9816D20AF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9D1B1A-B70F-4691-3D7C-A68C5D04C3B3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8E62992D-7EB3-09C0-0860-FD1CF303761E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DB4C43-C1BA-37FF-EFEB-F6621E075E04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1346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ZA"/>
          </a:p>
        </p:txBody>
      </p:sp>
      <p:grpSp>
        <p:nvGrpSpPr>
          <p:cNvPr id="7" name="Google Shape;314;p4">
            <a:extLst>
              <a:ext uri="{FF2B5EF4-FFF2-40B4-BE49-F238E27FC236}">
                <a16:creationId xmlns:a16="http://schemas.microsoft.com/office/drawing/2014/main" id="{D5B71A5B-9C00-CF98-2D6D-8E95015B45FB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8" name="Google Shape;315;p4">
              <a:extLst>
                <a:ext uri="{FF2B5EF4-FFF2-40B4-BE49-F238E27FC236}">
                  <a16:creationId xmlns:a16="http://schemas.microsoft.com/office/drawing/2014/main" id="{824B1D77-9838-5C39-47E7-516CBD0120FE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6;p4">
              <a:extLst>
                <a:ext uri="{FF2B5EF4-FFF2-40B4-BE49-F238E27FC236}">
                  <a16:creationId xmlns:a16="http://schemas.microsoft.com/office/drawing/2014/main" id="{9449AD9C-33EC-63B0-B15B-DEAA362843F2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7;p4">
              <a:extLst>
                <a:ext uri="{FF2B5EF4-FFF2-40B4-BE49-F238E27FC236}">
                  <a16:creationId xmlns:a16="http://schemas.microsoft.com/office/drawing/2014/main" id="{7A7ABCC6-E20A-4784-F1BB-587019E93714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8;p4">
              <a:extLst>
                <a:ext uri="{FF2B5EF4-FFF2-40B4-BE49-F238E27FC236}">
                  <a16:creationId xmlns:a16="http://schemas.microsoft.com/office/drawing/2014/main" id="{277CC3D7-9A1D-3C28-B3F9-A7F656468AC3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9;p4">
              <a:extLst>
                <a:ext uri="{FF2B5EF4-FFF2-40B4-BE49-F238E27FC236}">
                  <a16:creationId xmlns:a16="http://schemas.microsoft.com/office/drawing/2014/main" id="{E5A16189-6CF4-B878-F4DD-D1336AB070A8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0;p4">
              <a:extLst>
                <a:ext uri="{FF2B5EF4-FFF2-40B4-BE49-F238E27FC236}">
                  <a16:creationId xmlns:a16="http://schemas.microsoft.com/office/drawing/2014/main" id="{373B894B-1DAD-60F0-0B52-A4C8E38043B6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21;p4">
              <a:extLst>
                <a:ext uri="{FF2B5EF4-FFF2-40B4-BE49-F238E27FC236}">
                  <a16:creationId xmlns:a16="http://schemas.microsoft.com/office/drawing/2014/main" id="{4E2BD1EC-4094-4846-49CE-169A9317321E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22;p4">
              <a:extLst>
                <a:ext uri="{FF2B5EF4-FFF2-40B4-BE49-F238E27FC236}">
                  <a16:creationId xmlns:a16="http://schemas.microsoft.com/office/drawing/2014/main" id="{BFE18560-2FC9-C16C-6625-D135AE55581F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430ECC-1C58-2A00-E0E1-630F0CB1BA9F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6C67A8A7-0AE6-6EC7-D786-DCD5D33E3A46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86533C7-06BC-471C-8D34-20BB532D0952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D6B298-19CF-AF11-77FF-2F7E41296C9A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8EC3D8-1890-DB76-3A7D-6B835E45562F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AECD25-2320-4E0A-A340-362A22982103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0BBA2AA-555E-ED1D-524F-6339D8AD108D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0896A0-B656-B369-467A-3AE3D5C53EFC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1959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تمرين تنشيطي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ZA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C40079B-53B8-37D6-1BA2-B486DB733E62}"/>
              </a:ext>
            </a:extLst>
          </p:cNvPr>
          <p:cNvGrpSpPr/>
          <p:nvPr/>
        </p:nvGrpSpPr>
        <p:grpSpPr>
          <a:xfrm>
            <a:off x="1793144" y="2051257"/>
            <a:ext cx="2413067" cy="3169619"/>
            <a:chOff x="1793144" y="2051257"/>
            <a:chExt cx="2413067" cy="3169619"/>
          </a:xfrm>
        </p:grpSpPr>
        <p:sp>
          <p:nvSpPr>
            <p:cNvPr id="97" name="Google Shape;315;p4">
              <a:extLst>
                <a:ext uri="{FF2B5EF4-FFF2-40B4-BE49-F238E27FC236}">
                  <a16:creationId xmlns:a16="http://schemas.microsoft.com/office/drawing/2014/main" id="{74E347CA-1C18-2A04-703F-569BD9AB6532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317;p4">
              <a:extLst>
                <a:ext uri="{FF2B5EF4-FFF2-40B4-BE49-F238E27FC236}">
                  <a16:creationId xmlns:a16="http://schemas.microsoft.com/office/drawing/2014/main" id="{3799B201-D4D2-13A7-8E75-FC6E6E7C6898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EB07EEE-8E38-3B93-1434-178159DF5807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FC655D84-74DA-829D-0541-11E89F6F8044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EF509A9D-F6DC-41DA-4A59-0597BBDC8A7C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6CDEBDCE-DAD4-202B-4A11-7017077E2B00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06" name="Google Shape;315;p4">
                <a:extLst>
                  <a:ext uri="{FF2B5EF4-FFF2-40B4-BE49-F238E27FC236}">
                    <a16:creationId xmlns:a16="http://schemas.microsoft.com/office/drawing/2014/main" id="{3C846EA3-36EA-D365-D2C8-FAB8637F82CD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EA6DEFF-E30D-C268-C733-AD7D9D4FFCF5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5FDF778-9778-098C-3C9F-3E0E3EA3EA2D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19D7B538-E80D-BE4B-CEC0-FD9AAD8DC8F1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326EE548-8CE0-F643-3310-00A78BFA9E13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02" name="Google Shape;315;p4">
                <a:extLst>
                  <a:ext uri="{FF2B5EF4-FFF2-40B4-BE49-F238E27FC236}">
                    <a16:creationId xmlns:a16="http://schemas.microsoft.com/office/drawing/2014/main" id="{7AE59B98-7907-1CB2-A744-FBF5B420794A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B26E1D6-3A8A-767A-E91D-5698F6E60EE7}"/>
              </a:ext>
            </a:extLst>
          </p:cNvPr>
          <p:cNvGrpSpPr/>
          <p:nvPr/>
        </p:nvGrpSpPr>
        <p:grpSpPr>
          <a:xfrm>
            <a:off x="4889466" y="2051257"/>
            <a:ext cx="2413067" cy="3169619"/>
            <a:chOff x="1793144" y="2051257"/>
            <a:chExt cx="2413067" cy="3169619"/>
          </a:xfrm>
        </p:grpSpPr>
        <p:sp>
          <p:nvSpPr>
            <p:cNvPr id="110" name="Google Shape;315;p4">
              <a:extLst>
                <a:ext uri="{FF2B5EF4-FFF2-40B4-BE49-F238E27FC236}">
                  <a16:creationId xmlns:a16="http://schemas.microsoft.com/office/drawing/2014/main" id="{D87B68ED-255E-C928-D12C-85C4608CE57F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317;p4">
              <a:extLst>
                <a:ext uri="{FF2B5EF4-FFF2-40B4-BE49-F238E27FC236}">
                  <a16:creationId xmlns:a16="http://schemas.microsoft.com/office/drawing/2014/main" id="{1AEC4478-9CDF-EB38-9B8C-2A8360E3AD9B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31662F9-E396-6AD8-04EB-2C1BD12CF007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F52F39E5-5B5D-BA33-7A69-FDF0FAA9D8B2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2C918282-2D66-A702-73E0-76F49C0B07AD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01F78665-6A61-9261-8764-7A19C4E9CA0B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19" name="Google Shape;315;p4">
                <a:extLst>
                  <a:ext uri="{FF2B5EF4-FFF2-40B4-BE49-F238E27FC236}">
                    <a16:creationId xmlns:a16="http://schemas.microsoft.com/office/drawing/2014/main" id="{7286F106-5635-9765-2BF0-ADF69E15B691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3E7AF0B-24BF-2A67-BE81-AA2E5FD3C440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1992B58F-22B4-EEC7-4250-674BDE9970BF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35612383-4828-2137-2648-144E5B5CBB7E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B1961306-A9B0-E39E-6D66-E5E42AC4C38C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15" name="Google Shape;315;p4">
                <a:extLst>
                  <a:ext uri="{FF2B5EF4-FFF2-40B4-BE49-F238E27FC236}">
                    <a16:creationId xmlns:a16="http://schemas.microsoft.com/office/drawing/2014/main" id="{7635DACA-3E5E-B57B-3431-0BEC646C432A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E7A2421-0F6C-DD8E-B31F-28FBCEDC6428}"/>
              </a:ext>
            </a:extLst>
          </p:cNvPr>
          <p:cNvGrpSpPr/>
          <p:nvPr/>
        </p:nvGrpSpPr>
        <p:grpSpPr>
          <a:xfrm>
            <a:off x="7985791" y="2051257"/>
            <a:ext cx="2413067" cy="3169619"/>
            <a:chOff x="1793144" y="2051257"/>
            <a:chExt cx="2413067" cy="3169619"/>
          </a:xfrm>
        </p:grpSpPr>
        <p:sp>
          <p:nvSpPr>
            <p:cNvPr id="123" name="Google Shape;315;p4">
              <a:extLst>
                <a:ext uri="{FF2B5EF4-FFF2-40B4-BE49-F238E27FC236}">
                  <a16:creationId xmlns:a16="http://schemas.microsoft.com/office/drawing/2014/main" id="{4A66E347-2BD1-FBB0-7AE7-81210307347C}"/>
                </a:ext>
              </a:extLst>
            </p:cNvPr>
            <p:cNvSpPr/>
            <p:nvPr/>
          </p:nvSpPr>
          <p:spPr>
            <a:xfrm>
              <a:off x="2428208" y="2051257"/>
              <a:ext cx="1154891" cy="115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317;p4">
              <a:extLst>
                <a:ext uri="{FF2B5EF4-FFF2-40B4-BE49-F238E27FC236}">
                  <a16:creationId xmlns:a16="http://schemas.microsoft.com/office/drawing/2014/main" id="{1152ECCD-7D5E-D6B3-0A5D-87C4CF159C53}"/>
                </a:ext>
              </a:extLst>
            </p:cNvPr>
            <p:cNvSpPr/>
            <p:nvPr/>
          </p:nvSpPr>
          <p:spPr>
            <a:xfrm>
              <a:off x="2459922" y="3431972"/>
              <a:ext cx="1092456" cy="1788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BC385CF-1441-2AA6-9183-C80AEE6C2EE5}"/>
                </a:ext>
              </a:extLst>
            </p:cNvPr>
            <p:cNvGrpSpPr/>
            <p:nvPr/>
          </p:nvGrpSpPr>
          <p:grpSpPr>
            <a:xfrm>
              <a:off x="1793144" y="2631843"/>
              <a:ext cx="1014282" cy="1179025"/>
              <a:chOff x="1793144" y="2631843"/>
              <a:chExt cx="1014282" cy="1179025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47DFB4DC-1480-C3F3-2184-F722CFAF071C}"/>
                  </a:ext>
                </a:extLst>
              </p:cNvPr>
              <p:cNvGrpSpPr/>
              <p:nvPr/>
            </p:nvGrpSpPr>
            <p:grpSpPr>
              <a:xfrm flipH="1">
                <a:off x="2052917" y="2999019"/>
                <a:ext cx="754509" cy="811849"/>
                <a:chOff x="2721535" y="2932590"/>
                <a:chExt cx="908498" cy="923032"/>
              </a:xfrm>
            </p:grpSpPr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A8D6DBA9-5457-35E0-5800-EDFA4DE3D89B}"/>
                    </a:ext>
                  </a:extLst>
                </p:cNvPr>
                <p:cNvSpPr/>
                <p:nvPr/>
              </p:nvSpPr>
              <p:spPr>
                <a:xfrm rot="18900000">
                  <a:off x="2721535" y="3479636"/>
                  <a:ext cx="866960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AFEA0D13-2DA5-7038-6DAB-1CB1059307E0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32" name="Google Shape;315;p4">
                <a:extLst>
                  <a:ext uri="{FF2B5EF4-FFF2-40B4-BE49-F238E27FC236}">
                    <a16:creationId xmlns:a16="http://schemas.microsoft.com/office/drawing/2014/main" id="{C78383F8-A169-0ED7-1616-935537BE48CC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3474E23-3A0D-AB5E-12CB-924C76F65121}"/>
                </a:ext>
              </a:extLst>
            </p:cNvPr>
            <p:cNvGrpSpPr/>
            <p:nvPr/>
          </p:nvGrpSpPr>
          <p:grpSpPr>
            <a:xfrm flipH="1">
              <a:off x="3241048" y="2631843"/>
              <a:ext cx="965163" cy="1167926"/>
              <a:chOff x="1793144" y="2631843"/>
              <a:chExt cx="988676" cy="1167926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BD53415-7BE7-E8F3-819B-DFC41319128E}"/>
                  </a:ext>
                </a:extLst>
              </p:cNvPr>
              <p:cNvGrpSpPr/>
              <p:nvPr/>
            </p:nvGrpSpPr>
            <p:grpSpPr>
              <a:xfrm flipH="1">
                <a:off x="2052916" y="2999019"/>
                <a:ext cx="728904" cy="800750"/>
                <a:chOff x="2752366" y="2932590"/>
                <a:chExt cx="877667" cy="910413"/>
              </a:xfrm>
            </p:grpSpPr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4376D398-EFA7-5599-1078-FF3B20202FF8}"/>
                    </a:ext>
                  </a:extLst>
                </p:cNvPr>
                <p:cNvSpPr/>
                <p:nvPr/>
              </p:nvSpPr>
              <p:spPr>
                <a:xfrm rot="18900000">
                  <a:off x="2752366" y="3467017"/>
                  <a:ext cx="830839" cy="3759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0EBFBEB5-17B3-781B-2A76-57A985D806C0}"/>
                    </a:ext>
                  </a:extLst>
                </p:cNvPr>
                <p:cNvSpPr/>
                <p:nvPr/>
              </p:nvSpPr>
              <p:spPr>
                <a:xfrm rot="17851751">
                  <a:off x="3051801" y="3133316"/>
                  <a:ext cx="778958" cy="3775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28" name="Google Shape;315;p4">
                <a:extLst>
                  <a:ext uri="{FF2B5EF4-FFF2-40B4-BE49-F238E27FC236}">
                    <a16:creationId xmlns:a16="http://schemas.microsoft.com/office/drawing/2014/main" id="{E0B5EC05-7E81-5ABB-C1CD-FCEC634BE625}"/>
                  </a:ext>
                </a:extLst>
              </p:cNvPr>
              <p:cNvSpPr/>
              <p:nvPr/>
            </p:nvSpPr>
            <p:spPr>
              <a:xfrm>
                <a:off x="1793144" y="2631843"/>
                <a:ext cx="333509" cy="3335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979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1363-DEE9-DC51-31F6-25EAFA25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highlight>
                  <a:srgbClr val="FFFF00"/>
                </a:highlight>
                <a:latin typeface="Arial"/>
                <a:cs typeface="Arial"/>
              </a:rPr>
              <a:t>الجلسات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71C25-336D-1344-74E4-005BCAA0C3D1}"/>
              </a:ext>
            </a:extLst>
          </p:cNvPr>
          <p:cNvSpPr txBox="1"/>
          <p:nvPr/>
        </p:nvSpPr>
        <p:spPr>
          <a:xfrm>
            <a:off x="534405" y="3491986"/>
            <a:ext cx="200201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/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لمراقبة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لدعمها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1321B8-57CC-F947-2FDD-07EA3BBB551F}"/>
              </a:ext>
            </a:extLst>
          </p:cNvPr>
          <p:cNvGrpSpPr/>
          <p:nvPr/>
        </p:nvGrpSpPr>
        <p:grpSpPr>
          <a:xfrm>
            <a:off x="1008082" y="2025042"/>
            <a:ext cx="1036053" cy="893149"/>
            <a:chOff x="1008082" y="2025042"/>
            <a:chExt cx="1036053" cy="893149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B12AC25D-5E81-4E2C-89D7-0D268378F3A7}"/>
                </a:ext>
              </a:extLst>
            </p:cNvPr>
            <p:cNvSpPr/>
            <p:nvPr/>
          </p:nvSpPr>
          <p:spPr>
            <a:xfrm rot="1782986">
              <a:off x="1008082" y="2025042"/>
              <a:ext cx="1036053" cy="893149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D291A6-D7F1-173E-FD36-90A5238AF1A4}"/>
                </a:ext>
              </a:extLst>
            </p:cNvPr>
            <p:cNvSpPr txBox="1"/>
            <p:nvPr/>
          </p:nvSpPr>
          <p:spPr>
            <a:xfrm>
              <a:off x="1074383" y="2210006"/>
              <a:ext cx="92205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ar-SA" sz="28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٥</a:t>
              </a:r>
              <a:endParaRPr lang="en-US" sz="2800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81D3677-D48D-2EB6-BA61-39D56373DA60}"/>
              </a:ext>
            </a:extLst>
          </p:cNvPr>
          <p:cNvSpPr txBox="1"/>
          <p:nvPr/>
        </p:nvSpPr>
        <p:spPr>
          <a:xfrm>
            <a:off x="2876280" y="3491986"/>
            <a:ext cx="200201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/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الإشراف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تعقب الأسرة ولم الشمل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وفهم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الميزات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والوظائف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الإضافية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FD063F-9DFB-FCA8-62E4-95704C08BFCB}"/>
              </a:ext>
            </a:extLst>
          </p:cNvPr>
          <p:cNvGrpSpPr/>
          <p:nvPr/>
        </p:nvGrpSpPr>
        <p:grpSpPr>
          <a:xfrm>
            <a:off x="3341073" y="2025042"/>
            <a:ext cx="1036053" cy="893149"/>
            <a:chOff x="3136479" y="2025042"/>
            <a:chExt cx="1036053" cy="89314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93D20685-E0F9-69BD-D732-31AE2FB365BD}"/>
                </a:ext>
              </a:extLst>
            </p:cNvPr>
            <p:cNvSpPr/>
            <p:nvPr/>
          </p:nvSpPr>
          <p:spPr>
            <a:xfrm rot="1782986">
              <a:off x="3136479" y="2025042"/>
              <a:ext cx="1036053" cy="893149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52F1E9-4B0E-2A74-3A68-6156B05D5A9F}"/>
                </a:ext>
              </a:extLst>
            </p:cNvPr>
            <p:cNvSpPr txBox="1"/>
            <p:nvPr/>
          </p:nvSpPr>
          <p:spPr>
            <a:xfrm>
              <a:off x="3202780" y="2210006"/>
              <a:ext cx="92205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ar-SA" sz="28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٤</a:t>
              </a:r>
              <a:endParaRPr lang="en-US" sz="2800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0070461-53AC-DBC2-2202-F8EF6C5CDDD6}"/>
              </a:ext>
            </a:extLst>
          </p:cNvPr>
          <p:cNvSpPr txBox="1"/>
          <p:nvPr/>
        </p:nvSpPr>
        <p:spPr>
          <a:xfrm>
            <a:off x="5094992" y="3491986"/>
            <a:ext cx="200201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/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ar-SA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الجزء ٢)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8A0DDF-093E-0BAF-7D24-466136BFB3BE}"/>
              </a:ext>
            </a:extLst>
          </p:cNvPr>
          <p:cNvGrpSpPr/>
          <p:nvPr/>
        </p:nvGrpSpPr>
        <p:grpSpPr>
          <a:xfrm>
            <a:off x="5577973" y="2025042"/>
            <a:ext cx="1036053" cy="893149"/>
            <a:chOff x="5264876" y="2025042"/>
            <a:chExt cx="1036053" cy="893149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E6233071-8ABF-32C3-537D-D521CDE2E7DD}"/>
                </a:ext>
              </a:extLst>
            </p:cNvPr>
            <p:cNvSpPr/>
            <p:nvPr/>
          </p:nvSpPr>
          <p:spPr>
            <a:xfrm rot="1782986">
              <a:off x="5264876" y="2025042"/>
              <a:ext cx="1036053" cy="893149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70866A-6999-8A33-0085-E7F54CAF6672}"/>
                </a:ext>
              </a:extLst>
            </p:cNvPr>
            <p:cNvSpPr txBox="1"/>
            <p:nvPr/>
          </p:nvSpPr>
          <p:spPr>
            <a:xfrm>
              <a:off x="5331177" y="2210006"/>
              <a:ext cx="92205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ar-SA" sz="28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٣</a:t>
              </a:r>
              <a:endParaRPr lang="en-US" sz="2800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5A9C86D-FC2D-55DA-70CB-AA27150009A3}"/>
              </a:ext>
            </a:extLst>
          </p:cNvPr>
          <p:cNvSpPr txBox="1"/>
          <p:nvPr/>
        </p:nvSpPr>
        <p:spPr>
          <a:xfrm>
            <a:off x="7313706" y="3491986"/>
            <a:ext cx="200201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/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استخدام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b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الجزء ١)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C1A118-DD38-448E-7138-9F7F11AF1271}"/>
              </a:ext>
            </a:extLst>
          </p:cNvPr>
          <p:cNvGrpSpPr/>
          <p:nvPr/>
        </p:nvGrpSpPr>
        <p:grpSpPr>
          <a:xfrm>
            <a:off x="7796687" y="2025042"/>
            <a:ext cx="1036053" cy="893149"/>
            <a:chOff x="7393273" y="2025042"/>
            <a:chExt cx="1036053" cy="893149"/>
          </a:xfrm>
        </p:grpSpPr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986D3B00-4CBE-C803-DB85-F7F96ACA7785}"/>
                </a:ext>
              </a:extLst>
            </p:cNvPr>
            <p:cNvSpPr/>
            <p:nvPr/>
          </p:nvSpPr>
          <p:spPr>
            <a:xfrm rot="1782986">
              <a:off x="7393273" y="2025042"/>
              <a:ext cx="1036053" cy="893149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45AD9C-6003-B938-54AE-BC53A3BC7AA5}"/>
                </a:ext>
              </a:extLst>
            </p:cNvPr>
            <p:cNvSpPr txBox="1"/>
            <p:nvPr/>
          </p:nvSpPr>
          <p:spPr>
            <a:xfrm>
              <a:off x="7459574" y="2210006"/>
              <a:ext cx="92205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ar-SA" sz="28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٢</a:t>
              </a:r>
              <a:endParaRPr lang="en-US" sz="2800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DA5B544-5F51-4134-8647-E8571318ED94}"/>
              </a:ext>
            </a:extLst>
          </p:cNvPr>
          <p:cNvSpPr txBox="1"/>
          <p:nvPr/>
        </p:nvSpPr>
        <p:spPr>
          <a:xfrm>
            <a:off x="9541724" y="3491986"/>
            <a:ext cx="200201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/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مقدمة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إدارة المعلومات لإدارة الحالة و </a:t>
            </a:r>
            <a:r>
              <a:rPr lang="ar-SA" sz="16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571273-3E9D-F339-CDB1-BEFDB5237BD5}"/>
              </a:ext>
            </a:extLst>
          </p:cNvPr>
          <p:cNvGrpSpPr/>
          <p:nvPr/>
        </p:nvGrpSpPr>
        <p:grpSpPr>
          <a:xfrm>
            <a:off x="10015401" y="2025042"/>
            <a:ext cx="1036053" cy="893149"/>
            <a:chOff x="9521668" y="2025042"/>
            <a:chExt cx="1036053" cy="89314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C900F666-E82C-A949-2F7F-039873F1A85A}"/>
                </a:ext>
              </a:extLst>
            </p:cNvPr>
            <p:cNvSpPr/>
            <p:nvPr/>
          </p:nvSpPr>
          <p:spPr>
            <a:xfrm rot="1782986">
              <a:off x="9521668" y="2025042"/>
              <a:ext cx="1036053" cy="893149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89D534-93A0-ED32-2234-3954EA46117C}"/>
                </a:ext>
              </a:extLst>
            </p:cNvPr>
            <p:cNvSpPr txBox="1"/>
            <p:nvPr/>
          </p:nvSpPr>
          <p:spPr>
            <a:xfrm>
              <a:off x="9587969" y="2210006"/>
              <a:ext cx="92205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ar-SA" sz="28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١</a:t>
              </a:r>
              <a:endParaRPr lang="en-US" sz="2800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2131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95" y="3147916"/>
            <a:ext cx="4015311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الخطوة: ٣</a:t>
            </a:r>
            <a:br>
              <a:rPr lang="ar-SA"/>
            </a:b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خطة الحالة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5F2A6-F63D-EE00-3781-060342A575E9}"/>
              </a:ext>
            </a:extLst>
          </p:cNvPr>
          <p:cNvSpPr txBox="1"/>
          <p:nvPr/>
        </p:nvSpPr>
        <p:spPr>
          <a:xfrm>
            <a:off x="6381002" y="1380694"/>
            <a:ext cx="494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الحالة</a:t>
            </a:r>
            <a:endParaRPr lang="en-CA" sz="1600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FC4560-9B8C-B28C-4484-F2F527F2A515}"/>
              </a:ext>
            </a:extLst>
          </p:cNvPr>
          <p:cNvGrpSpPr/>
          <p:nvPr/>
        </p:nvGrpSpPr>
        <p:grpSpPr>
          <a:xfrm>
            <a:off x="6978767" y="2381927"/>
            <a:ext cx="3746370" cy="3096318"/>
            <a:chOff x="7499908" y="4900577"/>
            <a:chExt cx="997752" cy="8246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92CCE6-1E49-4993-9803-803EEEBB530D}"/>
                </a:ext>
              </a:extLst>
            </p:cNvPr>
            <p:cNvGrpSpPr/>
            <p:nvPr/>
          </p:nvGrpSpPr>
          <p:grpSpPr>
            <a:xfrm>
              <a:off x="7499908" y="4900577"/>
              <a:ext cx="997752" cy="824627"/>
              <a:chOff x="5957706" y="3325646"/>
              <a:chExt cx="2611796" cy="1892062"/>
            </a:xfrm>
            <a:solidFill>
              <a:schemeClr val="accent4"/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1B881B0-5D9E-DB69-C95D-65EBCABC9ACA}"/>
                  </a:ext>
                </a:extLst>
              </p:cNvPr>
              <p:cNvSpPr/>
              <p:nvPr/>
            </p:nvSpPr>
            <p:spPr>
              <a:xfrm>
                <a:off x="5957706" y="3547504"/>
                <a:ext cx="2611796" cy="16702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0E55F635-E488-ED34-EACA-8D9F0354A57B}"/>
                  </a:ext>
                </a:extLst>
              </p:cNvPr>
              <p:cNvSpPr/>
              <p:nvPr/>
            </p:nvSpPr>
            <p:spPr>
              <a:xfrm>
                <a:off x="5957706" y="3325646"/>
                <a:ext cx="538650" cy="515820"/>
              </a:xfrm>
              <a:prstGeom prst="round2Same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033816-F99E-146C-8099-9B9AA6000765}"/>
                </a:ext>
              </a:extLst>
            </p:cNvPr>
            <p:cNvGrpSpPr/>
            <p:nvPr/>
          </p:nvGrpSpPr>
          <p:grpSpPr>
            <a:xfrm>
              <a:off x="7871183" y="5154803"/>
              <a:ext cx="316610" cy="462618"/>
              <a:chOff x="8661923" y="4758813"/>
              <a:chExt cx="825538" cy="1206243"/>
            </a:xfrm>
            <a:solidFill>
              <a:schemeClr val="bg1"/>
            </a:solidFill>
          </p:grpSpPr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F9B78410-2649-AF04-0148-ACC9A39CE1B3}"/>
                  </a:ext>
                </a:extLst>
              </p:cNvPr>
              <p:cNvSpPr/>
              <p:nvPr/>
            </p:nvSpPr>
            <p:spPr>
              <a:xfrm>
                <a:off x="8661923" y="4758813"/>
                <a:ext cx="825538" cy="845574"/>
              </a:xfrm>
              <a:prstGeom prst="don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703F7C5-3045-E8A2-8A42-67846FE22621}"/>
                  </a:ext>
                </a:extLst>
              </p:cNvPr>
              <p:cNvSpPr/>
              <p:nvPr/>
            </p:nvSpPr>
            <p:spPr>
              <a:xfrm rot="1978244">
                <a:off x="8694854" y="5424756"/>
                <a:ext cx="193867" cy="5403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94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مناقشة</a:t>
            </a:r>
            <a:endParaRPr lang="en-ZA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69535DD-7ECA-2411-87A9-BB0744CBC936}"/>
              </a:ext>
            </a:extLst>
          </p:cNvPr>
          <p:cNvSpPr/>
          <p:nvPr/>
        </p:nvSpPr>
        <p:spPr>
          <a:xfrm>
            <a:off x="670190" y="2053167"/>
            <a:ext cx="3375378" cy="2751666"/>
          </a:xfrm>
          <a:prstGeom prst="wedgeRoundRectCallout">
            <a:avLst>
              <a:gd name="adj1" fmla="val -9127"/>
              <a:gd name="adj2" fmla="val 695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برأيك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الذي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تضمينه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نادية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EA47513-7634-97A8-9CC3-49F36C8BBB35}"/>
              </a:ext>
            </a:extLst>
          </p:cNvPr>
          <p:cNvSpPr/>
          <p:nvPr/>
        </p:nvSpPr>
        <p:spPr>
          <a:xfrm>
            <a:off x="4408311" y="2053167"/>
            <a:ext cx="3375378" cy="2751666"/>
          </a:xfrm>
          <a:prstGeom prst="wedgeRoundRectCallout">
            <a:avLst>
              <a:gd name="adj1" fmla="val 237"/>
              <a:gd name="adj2" fmla="val 676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تتأكد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حاليًا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وجود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شخص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مسؤول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بشكل واضح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وإطار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زمني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لكل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إجراء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FDDC2EC-A9EC-8A9B-C57C-D5707E7E9561}"/>
              </a:ext>
            </a:extLst>
          </p:cNvPr>
          <p:cNvSpPr/>
          <p:nvPr/>
        </p:nvSpPr>
        <p:spPr>
          <a:xfrm>
            <a:off x="8184444" y="2053167"/>
            <a:ext cx="3375378" cy="2751666"/>
          </a:xfrm>
          <a:prstGeom prst="wedgeRoundRectCallout">
            <a:avLst>
              <a:gd name="adj1" fmla="val -1101"/>
              <a:gd name="adj2" fmla="val 700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كان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المهم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لأخصائي</a:t>
            </a:r>
            <a:r>
              <a:rPr lang="ar-SA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إشراك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والدة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نادية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تطوير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83BBD5-0ACD-3A7E-CD6E-07DA099A2176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784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519CC5D2-30D2-4D7C-8FA0-7414AA59FE9F}"/>
              </a:ext>
            </a:extLst>
          </p:cNvPr>
          <p:cNvSpPr txBox="1">
            <a:spLocks/>
          </p:cNvSpPr>
          <p:nvPr/>
        </p:nvSpPr>
        <p:spPr>
          <a:xfrm>
            <a:off x="5278739" y="3147916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شريحة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لملاحظات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الميسر</a:t>
            </a:r>
            <a:endParaRPr lang="en-CA" sz="5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287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Z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01035-D454-3038-7A84-57CF16259A9C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F72BE6-0CE3-0B25-BAE0-2C72DAE5A936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93C045A6-30DF-2216-890F-46A6430778A8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E5194DD4-F5F2-F5B8-1EF1-63094F3D7542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Rectangle: Single Corner Snipped 11">
                <a:extLst>
                  <a:ext uri="{FF2B5EF4-FFF2-40B4-BE49-F238E27FC236}">
                    <a16:creationId xmlns:a16="http://schemas.microsoft.com/office/drawing/2014/main" id="{E2307F5B-E7F5-2BEE-AD5D-9BEE9E3D5BD5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88FD00-03DE-6B27-7555-B56E5949EDAB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8" name="Round Same Side Corner Rectangle 46">
                <a:extLst>
                  <a:ext uri="{FF2B5EF4-FFF2-40B4-BE49-F238E27FC236}">
                    <a16:creationId xmlns:a16="http://schemas.microsoft.com/office/drawing/2014/main" id="{23D02CFD-BE5E-6DD5-E803-E2A5E08FE47B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DAF32B-9922-5353-5258-3E02E66AA8C7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FF189E-8DEA-17D9-BF0A-3F638C87249D}"/>
              </a:ext>
            </a:extLst>
          </p:cNvPr>
          <p:cNvSpPr txBox="1"/>
          <p:nvPr/>
        </p:nvSpPr>
        <p:spPr>
          <a:xfrm>
            <a:off x="738455" y="4272055"/>
            <a:ext cx="249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 الحالة</a:t>
            </a:r>
            <a:endParaRPr lang="en-CA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E02058-7FBF-8359-E853-EF2D7CA1A0FF}"/>
              </a:ext>
            </a:extLst>
          </p:cNvPr>
          <p:cNvSpPr txBox="1"/>
          <p:nvPr/>
        </p:nvSpPr>
        <p:spPr>
          <a:xfrm>
            <a:off x="4023803" y="1701872"/>
            <a:ext cx="4075199" cy="3242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متى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اعتمادًا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مستوى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الخطر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عالي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غضون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٣ 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أيام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متوسط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غضون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أسبوع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منخفض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غضون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أسبوعين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بعد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بحيث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وجدت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بحاجة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المراجعة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بمجرد</a:t>
            </a:r>
            <a:r>
              <a:rPr lang="en-US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الانتهاء</a:t>
            </a:r>
            <a:r>
              <a:rPr lang="ar-SA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، </a:t>
            </a: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يجب</a:t>
            </a:r>
            <a:r>
              <a:rPr lang="en-US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أن</a:t>
            </a:r>
            <a:r>
              <a:rPr lang="en-US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يوافق</a:t>
            </a:r>
            <a:r>
              <a:rPr lang="en-US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  <a:r>
              <a:rPr lang="en-US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هذا</a:t>
            </a:r>
            <a:r>
              <a:rPr lang="en-US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النموذج</a:t>
            </a:r>
            <a:r>
              <a:rPr lang="en-US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A9E2C-D47E-3D55-7CDF-419272E6DD38}"/>
              </a:ext>
            </a:extLst>
          </p:cNvPr>
          <p:cNvSpPr txBox="1"/>
          <p:nvPr/>
        </p:nvSpPr>
        <p:spPr>
          <a:xfrm>
            <a:off x="8454495" y="1701872"/>
            <a:ext cx="2999049" cy="399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لماذا</a:t>
            </a:r>
            <a:endParaRPr lang="en-US" sz="14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وتخطيط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التدخلات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المتفق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عليها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اللازمة</a:t>
            </a:r>
            <a:endParaRPr lang="en-US" sz="14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ضمان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حماية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endParaRPr lang="en-US" sz="14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تأكد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دعم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رعاية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ورفاهه</a:t>
            </a:r>
            <a:endParaRPr lang="en-US" sz="14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معالجة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احتياجات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النحو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المحدد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التقييم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  <a:endParaRPr lang="en-US" sz="14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مَن</a:t>
            </a:r>
            <a:endParaRPr lang="en-US" sz="14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حيثما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كان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ذلك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ممكنًا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، يمكن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للطفل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أشخاص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مهمين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آخرين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حياة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بالإضافة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إلى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مقدمي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الآخرين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والسلطات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ذات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الصلة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المشاركة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تطوير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إذا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كان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لديهم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دور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يلعبونه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فيها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وإذا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تم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منح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قبول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/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الموافقة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المستنيرة</a:t>
            </a:r>
            <a:r>
              <a:rPr lang="en-US" sz="14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4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لذلك</a:t>
            </a:r>
            <a:endParaRPr lang="en-US" sz="1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BC924-0033-62E5-206B-0F0B14739916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F20CF2-8FA8-92A5-1D6D-4FF1811A363A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833BFB05-42F5-B1BA-30DF-29775EA73C60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1515F4-F879-EE8C-1B35-DD8DF2E83F80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980226-FE7E-3988-42C5-9421C0BCCDBB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١٩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4B057C-06D1-EDF5-6B4E-55F044985744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E39BE6B-774F-FFC4-0D01-C012D0FAA312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BF058918-B4D9-51C4-64E0-BC14C5FE3E20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DB2BA58-C4EC-88FC-D4F2-98628837A4C2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0227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B68B3-05E8-788E-AB69-5EC5014E5C55}"/>
              </a:ext>
            </a:extLst>
          </p:cNvPr>
          <p:cNvSpPr txBox="1"/>
          <p:nvPr/>
        </p:nvSpPr>
        <p:spPr>
          <a:xfrm>
            <a:off x="674511" y="1630739"/>
            <a:ext cx="33782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إدارة</a:t>
            </a:r>
            <a:r>
              <a:rPr lang="en-US" sz="1800" b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التوقعات</a:t>
            </a:r>
            <a:endParaRPr lang="en-US" sz="1800" b="1" dirty="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dirty="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المهم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جدًا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عدم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رفع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توقعات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الطفل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والأسرة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بأنهم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سيكونون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قادرين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تلقي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الخدمات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غير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المتوفرة</a:t>
            </a:r>
            <a:r>
              <a:rPr lang="en-US" sz="1800" b="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 dirty="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ar-SA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 خلال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سيكون</a:t>
            </a:r>
            <a:r>
              <a:rPr lang="ar-SA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هناك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مقدم</a:t>
            </a:r>
            <a:r>
              <a:rPr lang="ar-SA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خدمة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داخل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 </a:t>
            </a:r>
            <a:r>
              <a:rPr lang="ar-SA" sz="1800" b="0" i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والذين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يمكنك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الرجوع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إليهم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مباشرة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إذا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كان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مزود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الخدمة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خارجيًا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</a:t>
            </a:r>
            <a:r>
              <a:rPr lang="ar-SA" sz="1800" b="0" i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فيمكنك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ملء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إحالة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مشترك بين الوكالات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وت</a:t>
            </a:r>
            <a:r>
              <a:rPr lang="ar-SA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حميله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خلال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بحيث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لا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يزال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هناك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تعقب</a:t>
            </a:r>
            <a:r>
              <a:rPr lang="en-US" sz="1800" b="0" i="1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dirty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للإحالة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C3BEB-D813-4CC5-A568-834F029DE918}"/>
              </a:ext>
            </a:extLst>
          </p:cNvPr>
          <p:cNvSpPr txBox="1"/>
          <p:nvPr/>
        </p:nvSpPr>
        <p:spPr>
          <a:xfrm>
            <a:off x="4406900" y="1630739"/>
            <a:ext cx="3378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ar-SA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التر</a:t>
            </a: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</a:t>
            </a:r>
            <a:r>
              <a:rPr lang="ar-SA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</a:t>
            </a: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ز</a:t>
            </a:r>
            <a:r>
              <a:rPr lang="ar-SA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GB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العائلة</a:t>
            </a:r>
            <a:endParaRPr lang="en-GB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GB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تحتاج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نهج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مرتكز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الأسرة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يحدد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احتياجات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وقدرات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الأسرة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ويعمل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تعزيز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قدرة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الأسرة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على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حماية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الطفل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ورعايته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ar-SA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 خلال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إضافة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جميع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الأشخاص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الذين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شاركوا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1800" i="1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128F4-6220-D8D1-D087-E145509C24AC}"/>
              </a:ext>
            </a:extLst>
          </p:cNvPr>
          <p:cNvSpPr txBox="1"/>
          <p:nvPr/>
        </p:nvSpPr>
        <p:spPr>
          <a:xfrm>
            <a:off x="8139289" y="1630739"/>
            <a:ext cx="3378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تكون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محددة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وقابلة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للقياس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وقابلة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للتحقيق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متفق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عليها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وواقعية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ذات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صلة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ومحددة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زمنياً</a:t>
            </a:r>
            <a:r>
              <a:rPr lang="ar-SA" sz="18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باستخدام</a:t>
            </a:r>
            <a:r>
              <a:rPr lang="ar-SA" i="1"/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يمكن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للمشرف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الوصول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بسهولة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للمراجعة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وبعد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i="1">
                <a:latin typeface="Calibri" panose="020F0502020204030204" pitchFamily="34" charset="0"/>
                <a:cs typeface="Calibri" panose="020F0502020204030204" pitchFamily="34" charset="0"/>
              </a:rPr>
              <a:t>الا</a:t>
            </a:r>
            <a:r>
              <a:rPr lang="ar-SA" i="1">
                <a:latin typeface="Calibri" panose="020F0502020204030204" pitchFamily="34" charset="0"/>
                <a:cs typeface="Calibri" panose="020F0502020204030204" pitchFamily="34" charset="0"/>
              </a:rPr>
              <a:t>طلاع على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لوحة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1800" i="1">
                <a:latin typeface="Calibri" panose="020F0502020204030204" pitchFamily="34" charset="0"/>
                <a:cs typeface="Calibri" panose="020F0502020204030204" pitchFamily="34" charset="0"/>
              </a:rPr>
              <a:t>معلومات 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i="1" err="1">
                <a:latin typeface="Calibri" panose="020F0502020204030204" pitchFamily="34" charset="0"/>
                <a:cs typeface="Calibri" panose="020F0502020204030204" pitchFamily="34" charset="0"/>
              </a:rPr>
              <a:t>لل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موافقة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عليها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النظام</a:t>
            </a:r>
            <a:r>
              <a:rPr lang="en-US" sz="1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B21616-F3A5-7134-B1D1-34C4E3ABAC99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691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ZA"/>
          </a:p>
        </p:txBody>
      </p:sp>
      <p:pic>
        <p:nvPicPr>
          <p:cNvPr id="2" name="Graphic 1" descr="Vlog with solid fill">
            <a:hlinkClick r:id="rId3"/>
            <a:extLst>
              <a:ext uri="{FF2B5EF4-FFF2-40B4-BE49-F238E27FC236}">
                <a16:creationId xmlns:a16="http://schemas.microsoft.com/office/drawing/2014/main" id="{EE767781-0100-E397-5E75-CEDF15771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513" y="1708428"/>
            <a:ext cx="3952227" cy="3952227"/>
          </a:xfrm>
          <a:prstGeom prst="rect">
            <a:avLst/>
          </a:prstGeom>
        </p:spPr>
      </p:pic>
      <p:sp>
        <p:nvSpPr>
          <p:cNvPr id="4" name="Google Shape;798;p37">
            <a:extLst>
              <a:ext uri="{FF2B5EF4-FFF2-40B4-BE49-F238E27FC236}">
                <a16:creationId xmlns:a16="http://schemas.microsoft.com/office/drawing/2014/main" id="{BBB7AE88-C715-2741-F464-E27B57D11B6F}"/>
              </a:ext>
            </a:extLst>
          </p:cNvPr>
          <p:cNvSpPr txBox="1"/>
          <p:nvPr/>
        </p:nvSpPr>
        <p:spPr>
          <a:xfrm>
            <a:off x="5688575" y="1792108"/>
            <a:ext cx="5305500" cy="384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نماذج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الإبلاغ و عدم الإبلاغ </a:t>
            </a:r>
            <a:endParaRPr lang="ar-SA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7"/>
              </a:rPr>
              <a:t>عملية الموافقة على خطة الحالة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8"/>
              </a:rPr>
              <a:t>التخطيط لتنفيذ خطة الحالة (المهام)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8"/>
              </a:rPr>
              <a:t>التخطيط للمتابعة (المهام)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9"/>
              </a:rPr>
              <a:t>كيفية تصفية الحالات التي تم الإبلاغ عنها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750460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دورك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Z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C629F7-31FE-E05C-5110-4983CD431DD0}"/>
              </a:ext>
            </a:extLst>
          </p:cNvPr>
          <p:cNvGrpSpPr/>
          <p:nvPr/>
        </p:nvGrpSpPr>
        <p:grpSpPr>
          <a:xfrm>
            <a:off x="1007851" y="2027814"/>
            <a:ext cx="950012" cy="1799163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6934590A-DEB6-9F87-74A0-14C7E4061E7E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D5A815-2724-5D44-0927-5C5033E3BF0B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864799-F8F2-B54F-E6AC-912013F8CAAF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1" name="Round Same Side Corner Rectangle 25">
                <a:extLst>
                  <a:ext uri="{FF2B5EF4-FFF2-40B4-BE49-F238E27FC236}">
                    <a16:creationId xmlns:a16="http://schemas.microsoft.com/office/drawing/2014/main" id="{EDED5779-7C11-4CA1-C73D-8358789E8EC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DBC8A5F-D65B-2809-9A62-69CBC902850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5E9D792-B6CD-CB3A-6499-5588C98412F7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9" name="Round Same Side Corner Rectangle 25">
                <a:extLst>
                  <a:ext uri="{FF2B5EF4-FFF2-40B4-BE49-F238E27FC236}">
                    <a16:creationId xmlns:a16="http://schemas.microsoft.com/office/drawing/2014/main" id="{1C4B76E8-2460-6026-7519-D76214877A30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95A495A-6A29-8CFD-43EE-BC4FF3574CED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D3C238-66AC-C5EF-D88B-5E44E7C704A2}"/>
              </a:ext>
            </a:extLst>
          </p:cNvPr>
          <p:cNvGrpSpPr/>
          <p:nvPr/>
        </p:nvGrpSpPr>
        <p:grpSpPr>
          <a:xfrm>
            <a:off x="6577111" y="2027814"/>
            <a:ext cx="950012" cy="1799163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14" name="Round Same Side Corner Rectangle 3">
              <a:extLst>
                <a:ext uri="{FF2B5EF4-FFF2-40B4-BE49-F238E27FC236}">
                  <a16:creationId xmlns:a16="http://schemas.microsoft.com/office/drawing/2014/main" id="{6AD4A23D-3E51-9032-12B1-9C90D342AB34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1C2A31-E3F5-27B6-1516-46AC0DCD6840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15612C3-CD76-01CE-1537-228DFE19EA4A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0" name="Round Same Side Corner Rectangle 25">
                <a:extLst>
                  <a:ext uri="{FF2B5EF4-FFF2-40B4-BE49-F238E27FC236}">
                    <a16:creationId xmlns:a16="http://schemas.microsoft.com/office/drawing/2014/main" id="{B8ECA673-3CAD-9105-9E3A-98ACAC39A2EE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0C445A6-C125-F3B4-EB58-8C7744E6E805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6556AAA-6223-6651-AB57-5F5FC8D088CE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8" name="Round Same Side Corner Rectangle 25">
                <a:extLst>
                  <a:ext uri="{FF2B5EF4-FFF2-40B4-BE49-F238E27FC236}">
                    <a16:creationId xmlns:a16="http://schemas.microsoft.com/office/drawing/2014/main" id="{EA468BB7-E092-5F2C-BD95-74E65E5CB82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1E90D8-9182-FF7E-3FAC-A5BC73ABEBA4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8BE8A0A-905F-11F3-F6C8-BB8EEF4637D8}"/>
              </a:ext>
            </a:extLst>
          </p:cNvPr>
          <p:cNvSpPr txBox="1"/>
          <p:nvPr/>
        </p:nvSpPr>
        <p:spPr>
          <a:xfrm>
            <a:off x="2342601" y="1966631"/>
            <a:ext cx="3345530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ابحث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قائمة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الحالات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املأ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تنس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إضافة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تدخلات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جديدة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 بالتدريب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الإبلاغ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وعدم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إبلاغ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تذكير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نفسك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بإجراء ما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طلب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الموافقة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CD15EF-D4A5-4731-7279-7247C5539ECA}"/>
              </a:ext>
            </a:extLst>
          </p:cNvPr>
          <p:cNvSpPr txBox="1"/>
          <p:nvPr/>
        </p:nvSpPr>
        <p:spPr>
          <a:xfrm>
            <a:off x="7990790" y="1966631"/>
            <a:ext cx="3345530" cy="274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المشرف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واعتمادها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رفضها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 بالتدريب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الإبلاغ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وعدم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إبلاغ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تعليق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تذكير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لأخصائي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لاتخاذ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إجراء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لوحة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للحصول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موافقات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المعلقة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C6A7CB-EDD2-3D51-1283-CFE991D1EC4B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84EEBA9B-2A2F-00C9-1846-C2464858C449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3A7ECC-09E3-7D2D-D64A-6F8353A92B03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26852EA-BA1D-D19F-ADF7-DC128416CC3D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١٨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055A71-7D74-D207-F9DE-520AA6DBF8BE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97BA71A-2AFB-0085-E816-FFBC4BD6D834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8526DE0C-3BBB-8961-931A-9BF831B0B966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20CA8AF-C833-EBAB-6693-8F432BFF7C28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3870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9BDA8-C55B-39D9-96D5-18E345F8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ZA"/>
          </a:p>
        </p:txBody>
      </p:sp>
      <p:grpSp>
        <p:nvGrpSpPr>
          <p:cNvPr id="7" name="Google Shape;314;p4">
            <a:extLst>
              <a:ext uri="{FF2B5EF4-FFF2-40B4-BE49-F238E27FC236}">
                <a16:creationId xmlns:a16="http://schemas.microsoft.com/office/drawing/2014/main" id="{BC08414E-DE7E-6F8C-F192-4424EE59CFA7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8" name="Google Shape;315;p4">
              <a:extLst>
                <a:ext uri="{FF2B5EF4-FFF2-40B4-BE49-F238E27FC236}">
                  <a16:creationId xmlns:a16="http://schemas.microsoft.com/office/drawing/2014/main" id="{6D24BA52-3B40-1AD6-8C1E-F5CB6962C2B0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6;p4">
              <a:extLst>
                <a:ext uri="{FF2B5EF4-FFF2-40B4-BE49-F238E27FC236}">
                  <a16:creationId xmlns:a16="http://schemas.microsoft.com/office/drawing/2014/main" id="{7AC9E19A-414B-788D-0585-27FF989AFA3B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7;p4">
              <a:extLst>
                <a:ext uri="{FF2B5EF4-FFF2-40B4-BE49-F238E27FC236}">
                  <a16:creationId xmlns:a16="http://schemas.microsoft.com/office/drawing/2014/main" id="{8A197397-F235-07C1-89E7-6BABC641AE7A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8;p4">
              <a:extLst>
                <a:ext uri="{FF2B5EF4-FFF2-40B4-BE49-F238E27FC236}">
                  <a16:creationId xmlns:a16="http://schemas.microsoft.com/office/drawing/2014/main" id="{AEF7D591-ECF2-8764-3D66-841BEDC66F5A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9;p4">
              <a:extLst>
                <a:ext uri="{FF2B5EF4-FFF2-40B4-BE49-F238E27FC236}">
                  <a16:creationId xmlns:a16="http://schemas.microsoft.com/office/drawing/2014/main" id="{1257F62C-4464-06CD-CDBE-8C10079ACBD2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0;p4">
              <a:extLst>
                <a:ext uri="{FF2B5EF4-FFF2-40B4-BE49-F238E27FC236}">
                  <a16:creationId xmlns:a16="http://schemas.microsoft.com/office/drawing/2014/main" id="{568A9349-CE11-0B03-9F7F-3CC9C8D2078F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21;p4">
              <a:extLst>
                <a:ext uri="{FF2B5EF4-FFF2-40B4-BE49-F238E27FC236}">
                  <a16:creationId xmlns:a16="http://schemas.microsoft.com/office/drawing/2014/main" id="{68345EAB-2A37-A994-F69A-91FE14438A48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22;p4">
              <a:extLst>
                <a:ext uri="{FF2B5EF4-FFF2-40B4-BE49-F238E27FC236}">
                  <a16:creationId xmlns:a16="http://schemas.microsoft.com/office/drawing/2014/main" id="{10788F11-6E0B-1380-115B-6022E57948B7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2316967-F2EA-D845-098B-092B3973239E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AE5DD1DA-3500-F0A8-3792-56B2FC3939E7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A7A186-0034-2C9A-5094-8269268198F4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23F4BA8-C580-BA08-C99A-15C991187CD9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DAE21B-26D1-38C2-4C78-ADB4C377DF64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64CE3C-6E98-30DD-FAA1-ABC7A10EF316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424ACA8F-579D-EFE7-B5FA-D1068046CC03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012C727-4B21-C115-C68B-9C3647B3C799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32340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الختام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886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89B0-0448-017E-E6D6-2567423C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نقاط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98;p37">
            <a:extLst>
              <a:ext uri="{FF2B5EF4-FFF2-40B4-BE49-F238E27FC236}">
                <a16:creationId xmlns:a16="http://schemas.microsoft.com/office/drawing/2014/main" id="{5CCDC42D-7685-3D71-11A7-AA354389A8B8}"/>
              </a:ext>
            </a:extLst>
          </p:cNvPr>
          <p:cNvSpPr txBox="1"/>
          <p:nvPr/>
        </p:nvSpPr>
        <p:spPr>
          <a:xfrm>
            <a:off x="1435794" y="3264339"/>
            <a:ext cx="2799688" cy="10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قم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بتضمين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جدول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زمني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واضح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</a:t>
            </a:r>
            <a:r>
              <a:rPr lang="ar-SA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شخص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مسؤول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لكل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إجراء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خطة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endParaRPr lang="en-US" sz="20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Google Shape;803;p37">
            <a:extLst>
              <a:ext uri="{FF2B5EF4-FFF2-40B4-BE49-F238E27FC236}">
                <a16:creationId xmlns:a16="http://schemas.microsoft.com/office/drawing/2014/main" id="{DCE12801-F586-8B70-0F7D-F8E7B67F87A4}"/>
              </a:ext>
            </a:extLst>
          </p:cNvPr>
          <p:cNvSpPr txBox="1"/>
          <p:nvPr/>
        </p:nvSpPr>
        <p:spPr>
          <a:xfrm>
            <a:off x="4969774" y="3429000"/>
            <a:ext cx="2252451" cy="10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ضع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اعتبارك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توثيق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عوامل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الخطر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وعوامل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الحماية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0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التقييم</a:t>
            </a:r>
            <a:endParaRPr lang="en-US" sz="20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6" name="Google Shape;803;p37">
            <a:extLst>
              <a:ext uri="{FF2B5EF4-FFF2-40B4-BE49-F238E27FC236}">
                <a16:creationId xmlns:a16="http://schemas.microsoft.com/office/drawing/2014/main" id="{B591EA02-8847-31FF-AA5E-1956179D23E0}"/>
              </a:ext>
            </a:extLst>
          </p:cNvPr>
          <p:cNvSpPr txBox="1"/>
          <p:nvPr/>
        </p:nvSpPr>
        <p:spPr>
          <a:xfrm>
            <a:off x="8096541" y="3593659"/>
            <a:ext cx="2252451" cy="173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err="1">
                <a:latin typeface="Calibri" panose="020F0502020204030204" pitchFamily="34" charset="0"/>
                <a:cs typeface="Calibri" panose="020F0502020204030204" pitchFamily="34" charset="0"/>
              </a:rPr>
              <a:t>أخصائيي</a:t>
            </a:r>
            <a:r>
              <a:rPr lang="ar-SA" sz="2000">
                <a:latin typeface="Calibri" panose="020F0502020204030204" pitchFamily="34" charset="0"/>
                <a:cs typeface="Calibri" panose="020F0502020204030204" pitchFamily="34" charset="0"/>
              </a:rPr>
              <a:t> الحالة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يخلقوا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باستمرار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فرصًا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لمشاركة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الأطفال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وأخذ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رغباتهم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وآرائهم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الاعتبار</a:t>
            </a:r>
            <a:endParaRPr lang="en-US" sz="20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7" name="Google Shape;800;p37">
            <a:extLst>
              <a:ext uri="{FF2B5EF4-FFF2-40B4-BE49-F238E27FC236}">
                <a16:creationId xmlns:a16="http://schemas.microsoft.com/office/drawing/2014/main" id="{9EFF1806-423B-1E0F-CA6C-6C194D407F16}"/>
              </a:ext>
            </a:extLst>
          </p:cNvPr>
          <p:cNvSpPr/>
          <p:nvPr/>
        </p:nvSpPr>
        <p:spPr>
          <a:xfrm>
            <a:off x="2309858" y="1810878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02;p37">
            <a:extLst>
              <a:ext uri="{FF2B5EF4-FFF2-40B4-BE49-F238E27FC236}">
                <a16:creationId xmlns:a16="http://schemas.microsoft.com/office/drawing/2014/main" id="{8ADEC761-A87C-CE4C-8E43-F7A4D228AB14}"/>
              </a:ext>
            </a:extLst>
          </p:cNvPr>
          <p:cNvSpPr/>
          <p:nvPr/>
        </p:nvSpPr>
        <p:spPr>
          <a:xfrm>
            <a:off x="5570220" y="1830364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02;p37">
            <a:extLst>
              <a:ext uri="{FF2B5EF4-FFF2-40B4-BE49-F238E27FC236}">
                <a16:creationId xmlns:a16="http://schemas.microsoft.com/office/drawing/2014/main" id="{97697013-1333-E7ED-3A57-9EB1159F0C67}"/>
              </a:ext>
            </a:extLst>
          </p:cNvPr>
          <p:cNvSpPr/>
          <p:nvPr/>
        </p:nvSpPr>
        <p:spPr>
          <a:xfrm>
            <a:off x="8830582" y="1944664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9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1363-DEE9-DC51-31F6-25EAFA25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الاختبار القبلي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Graphic 19" descr="Head with gears with solid fill">
            <a:extLst>
              <a:ext uri="{FF2B5EF4-FFF2-40B4-BE49-F238E27FC236}">
                <a16:creationId xmlns:a16="http://schemas.microsoft.com/office/drawing/2014/main" id="{19C163EF-48CC-7836-FB7E-2A5E54832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7328" y="1737072"/>
            <a:ext cx="3877344" cy="38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066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2">
            <a:extLst>
              <a:ext uri="{FF2B5EF4-FFF2-40B4-BE49-F238E27FC236}">
                <a16:creationId xmlns:a16="http://schemas.microsoft.com/office/drawing/2014/main" id="{30D5B31E-8392-E6F8-9B81-582DB83DD018}"/>
              </a:ext>
            </a:extLst>
          </p:cNvPr>
          <p:cNvSpPr txBox="1">
            <a:spLocks/>
          </p:cNvSpPr>
          <p:nvPr/>
        </p:nvSpPr>
        <p:spPr>
          <a:xfrm>
            <a:off x="1459775" y="2960961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/>
            <a:r>
              <a:rPr lang="ar-SA" sz="2400" b="1">
                <a:solidFill>
                  <a:schemeClr val="bg1"/>
                </a:solidFill>
                <a:latin typeface="Garamond"/>
              </a:rPr>
              <a:t>الجلسة ٣</a:t>
            </a:r>
            <a:endParaRPr lang="en-CA" sz="2400" b="1">
              <a:solidFill>
                <a:schemeClr val="bg1"/>
              </a:solidFill>
              <a:latin typeface="Garamond"/>
            </a:endParaRPr>
          </a:p>
          <a:p>
            <a:pPr algn="r"/>
            <a:br>
              <a:rPr lang="en-CA" b="1">
                <a:solidFill>
                  <a:schemeClr val="bg1"/>
                </a:solidFill>
                <a:latin typeface="Garamond"/>
              </a:rPr>
            </a:br>
            <a:r>
              <a:rPr lang="ar-SA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استخدام نظام إدارة المعلومات لحماية الطفل + لدعم إدارة الحالة النوعية ( الجزء ٢</a:t>
            </a:r>
            <a:r>
              <a:rPr lang="ar-SA"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5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693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مراجعة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834;p94">
            <a:extLst>
              <a:ext uri="{FF2B5EF4-FFF2-40B4-BE49-F238E27FC236}">
                <a16:creationId xmlns:a16="http://schemas.microsoft.com/office/drawing/2014/main" id="{763E46C3-55D6-3EA9-E842-735D9C6FE861}"/>
              </a:ext>
            </a:extLst>
          </p:cNvPr>
          <p:cNvSpPr txBox="1"/>
          <p:nvPr/>
        </p:nvSpPr>
        <p:spPr>
          <a:xfrm>
            <a:off x="6300316" y="2695780"/>
            <a:ext cx="381997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r" rtl="1">
              <a:buNone/>
            </a:pPr>
            <a:r>
              <a:rPr lang="ar-SA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 </a:t>
            </a:r>
            <a:r>
              <a:rPr lang="en-US" sz="24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</a:t>
            </a:r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تعلمنا </a:t>
            </a:r>
            <a:r>
              <a:rPr lang="en-US" sz="24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البارحة</a:t>
            </a:r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400" b="1">
              <a:latin typeface="Arial"/>
              <a:ea typeface="Arial"/>
              <a:cs typeface="Arial"/>
              <a:sym typeface="Arial"/>
            </a:endParaRPr>
          </a:p>
          <a:p>
            <a:pPr marL="0" indent="0" algn="r">
              <a:buNone/>
            </a:pPr>
            <a:r>
              <a:rPr lang="ar-SA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 النقاط الأساسية التي استفدت منها؟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EDE4E-8937-6205-F66D-3C1856289C67}"/>
              </a:ext>
            </a:extLst>
          </p:cNvPr>
          <p:cNvGrpSpPr/>
          <p:nvPr/>
        </p:nvGrpSpPr>
        <p:grpSpPr>
          <a:xfrm>
            <a:off x="1426641" y="1927035"/>
            <a:ext cx="4006034" cy="3141632"/>
            <a:chOff x="1117683" y="2194390"/>
            <a:chExt cx="3415887" cy="267882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1DA41DD3-04D3-C1C2-9EAF-8E75D2407AEE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3C597B3-9868-DB71-E39E-7FE9C276EB7A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971A1904-9AB5-99CF-364C-731EBA26D9F2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218075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A7A33-2FD4-47B8-9BFB-7E6E4EA30D87}"/>
              </a:ext>
            </a:extLst>
          </p:cNvPr>
          <p:cNvCxnSpPr>
            <a:cxnSpLocks/>
          </p:cNvCxnSpPr>
          <p:nvPr/>
        </p:nvCxnSpPr>
        <p:spPr>
          <a:xfrm>
            <a:off x="7911764" y="862661"/>
            <a:ext cx="0" cy="499232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8194090" y="570274"/>
            <a:ext cx="212098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افتتاح الجلسة     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/>
              </a:rPr>
              <a:t>٥ د                    </a:t>
            </a:r>
            <a:endParaRPr lang="en-US" sz="1600" i="1">
              <a:highlight>
                <a:srgbClr val="FFFF00"/>
              </a:highlight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386E-6551-4A1A-A6BB-9382E7E7FF5C}"/>
              </a:ext>
            </a:extLst>
          </p:cNvPr>
          <p:cNvSpPr txBox="1"/>
          <p:nvPr/>
        </p:nvSpPr>
        <p:spPr>
          <a:xfrm>
            <a:off x="8194089" y="1313495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en-US" sz="1600" b="1" err="1">
                <a:latin typeface="Helvetica Neue"/>
                <a:ea typeface="Calibri" panose="020F0502020204030204" pitchFamily="34" charset="0"/>
                <a:cs typeface="Times New Roman"/>
              </a:rPr>
              <a:t>الخطوة</a:t>
            </a:r>
            <a:r>
              <a:rPr lang="en-US" sz="1600" b="1">
                <a:latin typeface="Helvetica Neue"/>
                <a:ea typeface="Calibri" panose="020F0502020204030204" pitchFamily="34" charset="0"/>
                <a:cs typeface="Times New Roman"/>
              </a:rPr>
              <a:t> </a:t>
            </a:r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٤</a:t>
            </a:r>
            <a:r>
              <a:rPr lang="en-US" sz="1600" b="1">
                <a:latin typeface="Helvetica Neue"/>
                <a:ea typeface="Calibri" panose="020F0502020204030204" pitchFamily="34" charset="0"/>
                <a:cs typeface="Times New Roman"/>
              </a:rPr>
              <a:t>: </a:t>
            </a:r>
            <a:r>
              <a:rPr lang="en-US" sz="1600" b="1" err="1">
                <a:latin typeface="Helvetica Neue"/>
                <a:ea typeface="Calibri" panose="020F0502020204030204" pitchFamily="34" charset="0"/>
                <a:cs typeface="Times New Roman"/>
              </a:rPr>
              <a:t>تنفيذ</a:t>
            </a:r>
            <a:r>
              <a:rPr lang="en-US" sz="1600" b="1">
                <a:latin typeface="Helvetica Neue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err="1">
                <a:latin typeface="Helvetica Neue"/>
                <a:ea typeface="Calibri" panose="020F0502020204030204" pitchFamily="34" charset="0"/>
                <a:cs typeface="Times New Roman"/>
              </a:rPr>
              <a:t>خطة</a:t>
            </a:r>
            <a:r>
              <a:rPr lang="en-US" sz="1600" b="1">
                <a:latin typeface="Helvetica Neue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err="1">
                <a:latin typeface="Helvetica Neue"/>
                <a:ea typeface="Calibri" panose="020F0502020204030204" pitchFamily="34" charset="0"/>
                <a:cs typeface="Times New Roman"/>
              </a:rPr>
              <a:t>الحالة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pPr algn="ctr"/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ساعة و ٥٠ د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F3946-B216-415C-9730-A510A95A13CA}"/>
              </a:ext>
            </a:extLst>
          </p:cNvPr>
          <p:cNvSpPr txBox="1"/>
          <p:nvPr/>
        </p:nvSpPr>
        <p:spPr>
          <a:xfrm>
            <a:off x="6220288" y="2135927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BB8F9-C123-4183-92A9-C60157A708DC}"/>
              </a:ext>
            </a:extLst>
          </p:cNvPr>
          <p:cNvSpPr txBox="1"/>
          <p:nvPr/>
        </p:nvSpPr>
        <p:spPr>
          <a:xfrm>
            <a:off x="8194089" y="2644423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en-US" sz="1600" b="1" err="1">
                <a:latin typeface="Helvetica Neue"/>
                <a:cs typeface="Times New Roman"/>
              </a:rPr>
              <a:t>الخطوة</a:t>
            </a:r>
            <a:r>
              <a:rPr lang="en-US" sz="1600" b="1">
                <a:latin typeface="Helvetica Neue"/>
                <a:cs typeface="Times New Roman"/>
              </a:rPr>
              <a:t> </a:t>
            </a:r>
            <a:r>
              <a:rPr lang="ar-SA" sz="1600" b="1">
                <a:latin typeface="Helvetica Neue"/>
                <a:cs typeface="Times New Roman"/>
              </a:rPr>
              <a:t>٥</a:t>
            </a:r>
            <a:r>
              <a:rPr lang="en-US" sz="1600" b="1">
                <a:latin typeface="Helvetica Neue"/>
                <a:cs typeface="Times New Roman"/>
              </a:rPr>
              <a:t>: </a:t>
            </a:r>
            <a:r>
              <a:rPr lang="en-US" sz="1600" b="1" err="1">
                <a:latin typeface="Helvetica Neue"/>
                <a:cs typeface="Times New Roman"/>
              </a:rPr>
              <a:t>المتابعة</a:t>
            </a:r>
            <a:r>
              <a:rPr lang="en-US" sz="1600" b="1">
                <a:latin typeface="Helvetica Neue"/>
                <a:cs typeface="Times New Roman"/>
              </a:rPr>
              <a:t> </a:t>
            </a:r>
            <a:r>
              <a:rPr lang="en-US" sz="1600" b="1" err="1">
                <a:latin typeface="Helvetica Neue"/>
                <a:cs typeface="Times New Roman"/>
              </a:rPr>
              <a:t>والمراجعة</a:t>
            </a:r>
            <a:endParaRPr lang="en-US" sz="1600" b="1">
              <a:latin typeface="Helvetica Neue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ساعة و ٣٥ د.           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D7D59-DD7D-4D01-8768-ED10E5D40571}"/>
              </a:ext>
            </a:extLst>
          </p:cNvPr>
          <p:cNvSpPr txBox="1"/>
          <p:nvPr/>
        </p:nvSpPr>
        <p:spPr>
          <a:xfrm>
            <a:off x="6220288" y="3484271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الغداء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B6E16-976A-46E5-817B-4B58ED997934}"/>
              </a:ext>
            </a:extLst>
          </p:cNvPr>
          <p:cNvSpPr txBox="1"/>
          <p:nvPr/>
        </p:nvSpPr>
        <p:spPr>
          <a:xfrm>
            <a:off x="8194089" y="3944785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en-US" sz="1600" b="1" err="1">
                <a:latin typeface="Helvetica Neue"/>
                <a:cs typeface="Times New Roman"/>
              </a:rPr>
              <a:t>الخطوة</a:t>
            </a:r>
            <a:r>
              <a:rPr lang="en-US" sz="1600" b="1">
                <a:latin typeface="Helvetica Neue"/>
                <a:cs typeface="Times New Roman"/>
              </a:rPr>
              <a:t> </a:t>
            </a:r>
            <a:r>
              <a:rPr lang="ar-SA" sz="1600" b="1">
                <a:latin typeface="Helvetica Neue"/>
                <a:cs typeface="Times New Roman"/>
              </a:rPr>
              <a:t>٦</a:t>
            </a:r>
            <a:r>
              <a:rPr lang="en-US" sz="1600" b="1">
                <a:latin typeface="Helvetica Neue"/>
                <a:cs typeface="Times New Roman"/>
              </a:rPr>
              <a:t>: </a:t>
            </a:r>
            <a:r>
              <a:rPr lang="en-US" sz="1600" b="1" err="1">
                <a:latin typeface="Helvetica Neue"/>
                <a:cs typeface="Times New Roman"/>
              </a:rPr>
              <a:t>إغلاق</a:t>
            </a:r>
            <a:r>
              <a:rPr lang="en-US" sz="1600" b="1">
                <a:latin typeface="Helvetica Neue"/>
                <a:cs typeface="Times New Roman"/>
              </a:rPr>
              <a:t> </a:t>
            </a:r>
            <a:r>
              <a:rPr lang="en-US" sz="1600" b="1" err="1">
                <a:latin typeface="Helvetica Neue"/>
                <a:cs typeface="Times New Roman"/>
              </a:rPr>
              <a:t>الحالة</a:t>
            </a:r>
            <a:endParaRPr lang="en-US" sz="1600" b="1">
              <a:latin typeface="Helvetica Neue"/>
              <a:cs typeface="Times New Roman"/>
            </a:endParaRPr>
          </a:p>
          <a:p>
            <a:pPr algn="ctr"/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ساعة و٤٠ د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8F6D1-0A37-4F47-96E4-AEF2CAFF1F80}"/>
              </a:ext>
            </a:extLst>
          </p:cNvPr>
          <p:cNvSpPr txBox="1"/>
          <p:nvPr/>
        </p:nvSpPr>
        <p:spPr>
          <a:xfrm>
            <a:off x="6220288" y="4911679"/>
            <a:ext cx="134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استراحة</a:t>
            </a:r>
            <a:endParaRPr lang="en-US" sz="16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80475D-5F3E-47EF-B6D0-18A09AFB8F0C}"/>
              </a:ext>
            </a:extLst>
          </p:cNvPr>
          <p:cNvSpPr txBox="1"/>
          <p:nvPr/>
        </p:nvSpPr>
        <p:spPr>
          <a:xfrm>
            <a:off x="8194089" y="5463386"/>
            <a:ext cx="32847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SA" sz="1600" b="1">
                <a:latin typeface="Helvetica Neue"/>
                <a:ea typeface="Calibri" panose="020F0502020204030204" pitchFamily="34" charset="0"/>
                <a:cs typeface="Times New Roman"/>
              </a:rPr>
              <a:t>الختام                        </a:t>
            </a:r>
            <a:endParaRPr lang="en-US" sz="1600" b="1">
              <a:latin typeface="Helvetica Neue"/>
              <a:ea typeface="Calibri" panose="020F0502020204030204" pitchFamily="34" charset="0"/>
              <a:cs typeface="Times New Roman"/>
            </a:endParaRPr>
          </a:p>
          <a:p>
            <a:r>
              <a:rPr lang="ar-SA" sz="1600" i="1">
                <a:highlight>
                  <a:srgbClr val="FFFF00"/>
                </a:highlight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٣٥ د                        </a:t>
            </a:r>
            <a:endParaRPr lang="en-US" sz="1600" i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7D81114-568C-4AAA-9976-2EB696817307}"/>
              </a:ext>
            </a:extLst>
          </p:cNvPr>
          <p:cNvSpPr/>
          <p:nvPr/>
        </p:nvSpPr>
        <p:spPr>
          <a:xfrm rot="1782986">
            <a:off x="7743969" y="77267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0ED0933-38E5-4291-92C0-36AAF9EA44E0}"/>
              </a:ext>
            </a:extLst>
          </p:cNvPr>
          <p:cNvSpPr/>
          <p:nvPr/>
        </p:nvSpPr>
        <p:spPr>
          <a:xfrm rot="1782986">
            <a:off x="7739848" y="148637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5CC97698-DC01-431C-AEDD-1668768F0EEE}"/>
              </a:ext>
            </a:extLst>
          </p:cNvPr>
          <p:cNvSpPr/>
          <p:nvPr/>
        </p:nvSpPr>
        <p:spPr>
          <a:xfrm rot="1782986">
            <a:off x="7743968" y="216055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A5B85DC-E1FF-4A6D-8A92-F746BD9463B7}"/>
              </a:ext>
            </a:extLst>
          </p:cNvPr>
          <p:cNvSpPr/>
          <p:nvPr/>
        </p:nvSpPr>
        <p:spPr>
          <a:xfrm rot="1782986">
            <a:off x="7739848" y="2874253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E790813-CBBC-4F6E-8474-FED90FEA223A}"/>
              </a:ext>
            </a:extLst>
          </p:cNvPr>
          <p:cNvSpPr/>
          <p:nvPr/>
        </p:nvSpPr>
        <p:spPr>
          <a:xfrm rot="1782986">
            <a:off x="7743969" y="354842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3D8AA94-FFBD-4F15-A021-C7F67B4A9317}"/>
              </a:ext>
            </a:extLst>
          </p:cNvPr>
          <p:cNvSpPr/>
          <p:nvPr/>
        </p:nvSpPr>
        <p:spPr>
          <a:xfrm rot="1782986">
            <a:off x="7743969" y="426213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1A21B561-6CC5-4F29-9E34-644CC16CF189}"/>
              </a:ext>
            </a:extLst>
          </p:cNvPr>
          <p:cNvSpPr/>
          <p:nvPr/>
        </p:nvSpPr>
        <p:spPr>
          <a:xfrm rot="1782986">
            <a:off x="7743969" y="4975835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ACB160BB-5C43-437B-A56D-9358A65C17FB}"/>
              </a:ext>
            </a:extLst>
          </p:cNvPr>
          <p:cNvSpPr/>
          <p:nvPr/>
        </p:nvSpPr>
        <p:spPr>
          <a:xfrm rot="1782986">
            <a:off x="7743969" y="5689540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54" y="3198461"/>
            <a:ext cx="4015311" cy="562168"/>
          </a:xfrm>
        </p:spPr>
        <p:txBody>
          <a:bodyPr/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الأجندة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030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أهداف</a:t>
            </a: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err="1">
                <a:latin typeface="Calibri" panose="020F0502020204030204" pitchFamily="34" charset="0"/>
                <a:cs typeface="Calibri" panose="020F0502020204030204" pitchFamily="34" charset="0"/>
              </a:rPr>
              <a:t>التعلم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2CEF62-D01A-88C9-3662-8564AEA255AB}"/>
              </a:ext>
            </a:extLst>
          </p:cNvPr>
          <p:cNvGrpSpPr/>
          <p:nvPr/>
        </p:nvGrpSpPr>
        <p:grpSpPr>
          <a:xfrm>
            <a:off x="2320233" y="2147405"/>
            <a:ext cx="7551534" cy="2601965"/>
            <a:chOff x="2400021" y="2147405"/>
            <a:chExt cx="7551534" cy="26019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CA5E82-F7AE-6773-DB42-3654734E0FF0}"/>
                </a:ext>
              </a:extLst>
            </p:cNvPr>
            <p:cNvSpPr txBox="1"/>
            <p:nvPr/>
          </p:nvSpPr>
          <p:spPr>
            <a:xfrm>
              <a:off x="2400021" y="3781092"/>
              <a:ext cx="3505060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ct val="107000"/>
                </a:lnSpc>
              </a:pPr>
              <a:r>
                <a:rPr lang="ar-SA" sz="1800" b="0">
                  <a:solidFill>
                    <a:schemeClr val="dk1"/>
                  </a:solidFill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التنقل</a:t>
              </a:r>
              <a:r>
                <a:rPr lang="ar-SA">
                  <a:solidFill>
                    <a:schemeClr val="dk1"/>
                  </a:solidFill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ضمن </a:t>
              </a:r>
              <a:r>
                <a:rPr lang="ar-SA" sz="1800" b="0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وإدخال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البيانات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لدعم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تحقيق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أهداف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خطة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الحالة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0C9E26-174F-9BF7-3C51-81E4DCCF4C79}"/>
                </a:ext>
              </a:extLst>
            </p:cNvPr>
            <p:cNvSpPr txBox="1"/>
            <p:nvPr/>
          </p:nvSpPr>
          <p:spPr>
            <a:xfrm>
              <a:off x="6446495" y="3781092"/>
              <a:ext cx="3505060" cy="959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تدر</a:t>
              </a:r>
              <a:r>
                <a:rPr lang="ar-SA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ي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ب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على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استخدام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ar-SA" sz="1800" b="0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لدعم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إدارة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ar-SA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حالة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</a:t>
              </a:r>
              <a:r>
                <a:rPr lang="ar-SA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نوعية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أثناء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عملية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إدارة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err="1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الحالة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307A17-487A-CF85-5F22-3C46F98A9DF5}"/>
                </a:ext>
              </a:extLst>
            </p:cNvPr>
            <p:cNvGrpSpPr/>
            <p:nvPr/>
          </p:nvGrpSpPr>
          <p:grpSpPr>
            <a:xfrm>
              <a:off x="3388495" y="2147405"/>
              <a:ext cx="878574" cy="929504"/>
              <a:chOff x="243840" y="1676400"/>
              <a:chExt cx="701040" cy="7416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7DB974-F85B-5BA6-C377-1A5437DBA8ED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84E852-8A84-E514-6CC4-D1FB80DB12D8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6A2384-6AAA-D143-5445-C402D2907C79}"/>
                </a:ext>
              </a:extLst>
            </p:cNvPr>
            <p:cNvGrpSpPr/>
            <p:nvPr/>
          </p:nvGrpSpPr>
          <p:grpSpPr>
            <a:xfrm>
              <a:off x="7759738" y="2147405"/>
              <a:ext cx="878574" cy="929504"/>
              <a:chOff x="243840" y="1676400"/>
              <a:chExt cx="701040" cy="7416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8897412-7B35-9250-F125-D7CAE68FE8F3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DC6CC8-DCFF-D9DD-0F2B-DD937E3DCC3E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8942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77" y="2944971"/>
            <a:ext cx="4733557" cy="562168"/>
          </a:xfrm>
        </p:spPr>
        <p:txBody>
          <a:bodyPr/>
          <a:lstStyle/>
          <a:p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الخطوة</a:t>
            </a:r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: ٤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تنفيذ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5F2A6-F63D-EE00-3781-060342A575E9}"/>
              </a:ext>
            </a:extLst>
          </p:cNvPr>
          <p:cNvSpPr txBox="1"/>
          <p:nvPr/>
        </p:nvSpPr>
        <p:spPr>
          <a:xfrm>
            <a:off x="6381002" y="1380694"/>
            <a:ext cx="494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الحالة</a:t>
            </a:r>
            <a:endParaRPr lang="en-CA" sz="1600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1EF6AB-194A-83F8-A911-74E2291EAC9E}"/>
              </a:ext>
            </a:extLst>
          </p:cNvPr>
          <p:cNvGrpSpPr/>
          <p:nvPr/>
        </p:nvGrpSpPr>
        <p:grpSpPr>
          <a:xfrm>
            <a:off x="6978767" y="2381927"/>
            <a:ext cx="3746370" cy="3096318"/>
            <a:chOff x="7499908" y="4900577"/>
            <a:chExt cx="997752" cy="8246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72BF0C-B7D1-013F-4B8E-A4B1222E7BDB}"/>
                </a:ext>
              </a:extLst>
            </p:cNvPr>
            <p:cNvGrpSpPr/>
            <p:nvPr/>
          </p:nvGrpSpPr>
          <p:grpSpPr>
            <a:xfrm>
              <a:off x="7499908" y="4900577"/>
              <a:ext cx="997752" cy="824627"/>
              <a:chOff x="5957706" y="3325646"/>
              <a:chExt cx="2611796" cy="1892062"/>
            </a:xfrm>
            <a:solidFill>
              <a:schemeClr val="accent4"/>
            </a:solidFill>
          </p:grpSpPr>
          <p:sp>
            <p:nvSpPr>
              <p:cNvPr id="8" name="Rectangle: Rounded Corners 7">
                <a:hlinkClick r:id="rId3"/>
                <a:extLst>
                  <a:ext uri="{FF2B5EF4-FFF2-40B4-BE49-F238E27FC236}">
                    <a16:creationId xmlns:a16="http://schemas.microsoft.com/office/drawing/2014/main" id="{A2CCD80D-3023-E3D6-57FD-19DD59BB83B2}"/>
                  </a:ext>
                </a:extLst>
              </p:cNvPr>
              <p:cNvSpPr/>
              <p:nvPr/>
            </p:nvSpPr>
            <p:spPr>
              <a:xfrm>
                <a:off x="5957706" y="3547504"/>
                <a:ext cx="2611796" cy="16702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212E5158-9F57-2049-6250-510B992E0605}"/>
                  </a:ext>
                </a:extLst>
              </p:cNvPr>
              <p:cNvSpPr/>
              <p:nvPr/>
            </p:nvSpPr>
            <p:spPr>
              <a:xfrm>
                <a:off x="5957706" y="3325646"/>
                <a:ext cx="538650" cy="515820"/>
              </a:xfrm>
              <a:prstGeom prst="round2Same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B8C74A-631F-FCA2-0E7C-4D7B77D5E617}"/>
                </a:ext>
              </a:extLst>
            </p:cNvPr>
            <p:cNvGrpSpPr/>
            <p:nvPr/>
          </p:nvGrpSpPr>
          <p:grpSpPr>
            <a:xfrm>
              <a:off x="7871183" y="5154803"/>
              <a:ext cx="316610" cy="462618"/>
              <a:chOff x="8661923" y="4758813"/>
              <a:chExt cx="825538" cy="1206243"/>
            </a:xfrm>
            <a:solidFill>
              <a:schemeClr val="bg1"/>
            </a:solidFill>
          </p:grpSpPr>
          <p:sp>
            <p:nvSpPr>
              <p:cNvPr id="6" name="Circle: Hollow 5">
                <a:extLst>
                  <a:ext uri="{FF2B5EF4-FFF2-40B4-BE49-F238E27FC236}">
                    <a16:creationId xmlns:a16="http://schemas.microsoft.com/office/drawing/2014/main" id="{7C70DCA4-EFAB-0F47-2BA0-DB4D502ECB40}"/>
                  </a:ext>
                </a:extLst>
              </p:cNvPr>
              <p:cNvSpPr/>
              <p:nvPr/>
            </p:nvSpPr>
            <p:spPr>
              <a:xfrm>
                <a:off x="8661923" y="4758813"/>
                <a:ext cx="825538" cy="845574"/>
              </a:xfrm>
              <a:prstGeom prst="don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D519D14-8E18-4021-9708-E36411935867}"/>
                  </a:ext>
                </a:extLst>
              </p:cNvPr>
              <p:cNvSpPr/>
              <p:nvPr/>
            </p:nvSpPr>
            <p:spPr>
              <a:xfrm rot="1978244">
                <a:off x="8694854" y="5424756"/>
                <a:ext cx="193867" cy="5403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1995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مناقشة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33C128B-8EDE-26CC-FFB1-AA2C8FE8AAFE}"/>
              </a:ext>
            </a:extLst>
          </p:cNvPr>
          <p:cNvSpPr/>
          <p:nvPr/>
        </p:nvSpPr>
        <p:spPr>
          <a:xfrm>
            <a:off x="670190" y="1810327"/>
            <a:ext cx="3375378" cy="3539451"/>
          </a:xfrm>
          <a:prstGeom prst="wedgeRoundRectCallout">
            <a:avLst>
              <a:gd name="adj1" fmla="val -3380"/>
              <a:gd name="adj2" fmla="val 580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كان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لابد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إحالة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فما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الإجراءات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يتخذها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أخصائي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لدعم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استمرارية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الرعاية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والدعم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للطفل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EC55168-67BE-FDBA-650C-34109959AB8E}"/>
              </a:ext>
            </a:extLst>
          </p:cNvPr>
          <p:cNvSpPr/>
          <p:nvPr/>
        </p:nvSpPr>
        <p:spPr>
          <a:xfrm>
            <a:off x="4408311" y="1810327"/>
            <a:ext cx="3375378" cy="3539451"/>
          </a:xfrm>
          <a:prstGeom prst="wedgeRoundRectCallout">
            <a:avLst>
              <a:gd name="adj1" fmla="val 784"/>
              <a:gd name="adj2" fmla="val 603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الإحالات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قام</a:t>
            </a:r>
            <a:r>
              <a:rPr lang="ar-SA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بها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أخصائي</a:t>
            </a:r>
            <a:r>
              <a:rPr lang="ar-SA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مقدمي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خدمة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آخرين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الإجراءات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اتخاذها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لضمان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الإحالات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تؤدي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خدمات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وتحسينات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لوضع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ناديا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العواقب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المحتملة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إجراء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الإحالات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بشكل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صحيح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F3A4BB7-A323-6F03-A242-339B46C0C59C}"/>
              </a:ext>
            </a:extLst>
          </p:cNvPr>
          <p:cNvSpPr/>
          <p:nvPr/>
        </p:nvSpPr>
        <p:spPr>
          <a:xfrm>
            <a:off x="8184444" y="1810327"/>
            <a:ext cx="3375378" cy="3539451"/>
          </a:xfrm>
          <a:prstGeom prst="wedgeRoundRectCallout">
            <a:avLst>
              <a:gd name="adj1" fmla="val -2469"/>
              <a:gd name="adj2" fmla="val 619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قدم</a:t>
            </a:r>
            <a:r>
              <a:rPr lang="ar-SA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أخصائي</a:t>
            </a:r>
            <a:r>
              <a:rPr lang="ar-SA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لنادية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وأسرتها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بشكل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مباشر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مهمة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6A70A-F5BD-DA2D-28BC-89BF9045457C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734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519CC5D2-30D2-4D7C-8FA0-7414AA59FE9F}"/>
              </a:ext>
            </a:extLst>
          </p:cNvPr>
          <p:cNvSpPr txBox="1">
            <a:spLocks/>
          </p:cNvSpPr>
          <p:nvPr/>
        </p:nvSpPr>
        <p:spPr>
          <a:xfrm>
            <a:off x="5099445" y="286683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شريحة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إضافية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لملاحظات</a:t>
            </a:r>
            <a:r>
              <a:rPr lang="en-CA" sz="5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5400" b="1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الميسر</a:t>
            </a:r>
            <a:endParaRPr lang="en-CA" sz="5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228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0BE310-D847-D1E2-77D6-816B0FCCEBC8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F7872A-8FCB-EBF4-D693-9EF7FA412BAB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9" name="Rectangle: Single Corner Snipped 8">
                <a:extLst>
                  <a:ext uri="{FF2B5EF4-FFF2-40B4-BE49-F238E27FC236}">
                    <a16:creationId xmlns:a16="http://schemas.microsoft.com/office/drawing/2014/main" id="{45E8F764-9E97-3918-CD78-04E6A4B858B8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73E357BB-97E6-1051-60BB-26C570B21394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3BC08AAC-CB49-BB1E-4E43-C2099FAA9FDD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FABA02-0B9A-8C5F-2924-06ED57D5E7D8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7" name="Round Same Side Corner Rectangle 46">
                <a:extLst>
                  <a:ext uri="{FF2B5EF4-FFF2-40B4-BE49-F238E27FC236}">
                    <a16:creationId xmlns:a16="http://schemas.microsoft.com/office/drawing/2014/main" id="{3836F872-90B8-DDA5-B401-E11A54EE39E1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C06B568-65E3-886B-7FD8-77635F8F8285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C94FA6-BB38-10D7-3763-05125D507AC2}"/>
              </a:ext>
            </a:extLst>
          </p:cNvPr>
          <p:cNvSpPr txBox="1"/>
          <p:nvPr/>
        </p:nvSpPr>
        <p:spPr>
          <a:xfrm>
            <a:off x="738455" y="4272055"/>
            <a:ext cx="249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</a:t>
            </a:r>
            <a:r>
              <a:rPr lang="en-C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الخدمات</a:t>
            </a:r>
            <a:r>
              <a:rPr lang="en-C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المقدمة</a:t>
            </a:r>
            <a:endParaRPr lang="en-CA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AD8D1-8AB6-BC93-CDEC-1A5399ACD816}"/>
              </a:ext>
            </a:extLst>
          </p:cNvPr>
          <p:cNvSpPr txBox="1"/>
          <p:nvPr/>
        </p:nvSpPr>
        <p:spPr>
          <a:xfrm>
            <a:off x="4023803" y="2136450"/>
            <a:ext cx="3300633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متى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عندما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يتم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تقديم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خدمة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للطفل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/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العائلة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مَن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مسؤول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ذي تم تعيينه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4B2C8-C683-1888-F0D6-13C63EE77555}"/>
              </a:ext>
            </a:extLst>
          </p:cNvPr>
          <p:cNvSpPr txBox="1"/>
          <p:nvPr/>
        </p:nvSpPr>
        <p:spPr>
          <a:xfrm>
            <a:off x="7934036" y="2136450"/>
            <a:ext cx="3233181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لماذا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المقدمة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للطفل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/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الأسرة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97331-1663-742E-2E09-C08440EF2F91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53A813-7EC5-9352-86DD-2086512DE81D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0C19B58-BF12-B233-DA45-A36CE580BE6D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1DFE45-702C-B34B-903A-921C79C3FE9A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55779B-91BA-7F89-9B04-A22E4E361B49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٢٣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FC2607-0CAC-670A-54E1-E53C3CA774E0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3A094A-2293-F420-2D88-0F97E0A62B7A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307AC6D9-F8C4-08D3-3551-90989CF47CA9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ECABEC-2157-6214-AD1D-F0F7E4DE1D52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56179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1D6F3A-09CF-54B0-4FE9-E67098286F6F}"/>
              </a:ext>
            </a:extLst>
          </p:cNvPr>
          <p:cNvGrpSpPr/>
          <p:nvPr/>
        </p:nvGrpSpPr>
        <p:grpSpPr>
          <a:xfrm>
            <a:off x="1265513" y="2184921"/>
            <a:ext cx="9660973" cy="2336024"/>
            <a:chOff x="1321060" y="2184921"/>
            <a:chExt cx="9660973" cy="23360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28285F-3646-8D64-D3E5-023AAE7A5128}"/>
                </a:ext>
              </a:extLst>
            </p:cNvPr>
            <p:cNvSpPr txBox="1"/>
            <p:nvPr/>
          </p:nvSpPr>
          <p:spPr>
            <a:xfrm>
              <a:off x="1321060" y="2184921"/>
              <a:ext cx="4349173" cy="2336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r>
                <a:rPr lang="en-GB" b="1" err="1">
                  <a:latin typeface="Calibri" panose="020F0502020204030204" pitchFamily="34" charset="0"/>
                  <a:cs typeface="Calibri" panose="020F0502020204030204" pitchFamily="34" charset="0"/>
                </a:rPr>
                <a:t>مسار</a:t>
              </a:r>
              <a:r>
                <a:rPr lang="en-GB" b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b="1" err="1">
                  <a:latin typeface="Calibri" panose="020F0502020204030204" pitchFamily="34" charset="0"/>
                  <a:cs typeface="Calibri" panose="020F0502020204030204" pitchFamily="34" charset="0"/>
                </a:rPr>
                <a:t>الإحالة</a:t>
              </a:r>
              <a:r>
                <a:rPr lang="en-GB" b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b="1" err="1">
                  <a:latin typeface="Calibri" panose="020F0502020204030204" pitchFamily="34" charset="0"/>
                  <a:cs typeface="Calibri" panose="020F0502020204030204" pitchFamily="34" charset="0"/>
                </a:rPr>
                <a:t>الموثق</a:t>
              </a:r>
              <a:endParaRPr lang="en-GB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يجب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أن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يكون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هناك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مسار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إحالة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موثق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يمكن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لأخصائي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الحالة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الرجوع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إليه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،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وعادة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ما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يتم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ذلك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على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المستوى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المشترك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بين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الوكالات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قد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يتم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أيضًا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تضمين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بعض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مزودي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الخدمة</a:t>
              </a:r>
              <a:r>
                <a:rPr lang="ar-SA" sz="1800" i="1">
                  <a:latin typeface="Calibri" panose="020F0502020204030204" pitchFamily="34" charset="0"/>
                  <a:cs typeface="Calibri" panose="020F0502020204030204" pitchFamily="34" charset="0"/>
                </a:rPr>
                <a:t> في </a:t>
              </a:r>
              <a:r>
                <a:rPr lang="ar-SA" sz="1800" b="0" i="1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الذين</a:t>
              </a:r>
              <a:r>
                <a:rPr lang="ar-SA" sz="1800" i="1">
                  <a:latin typeface="Calibri" panose="020F0502020204030204" pitchFamily="34" charset="0"/>
                  <a:cs typeface="Calibri" panose="020F0502020204030204" pitchFamily="34" charset="0"/>
                </a:rPr>
                <a:t> قاموا باستخدام </a:t>
              </a:r>
              <a:r>
                <a:rPr lang="ar-SA" sz="1800" i="1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ال</a:t>
              </a:r>
              <a:r>
                <a:rPr lang="ar-SA" i="1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</a:t>
              </a:r>
              <a:r>
                <a:rPr lang="ar-SA" sz="1800" b="0" i="1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ظام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في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بعض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السياقات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في</a:t>
              </a:r>
              <a:endParaRPr lang="en-US" sz="1800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9615F8-8601-0C31-55A8-55D1C224425A}"/>
                </a:ext>
              </a:extLst>
            </p:cNvPr>
            <p:cNvSpPr txBox="1"/>
            <p:nvPr/>
          </p:nvSpPr>
          <p:spPr>
            <a:xfrm>
              <a:off x="6632860" y="2184921"/>
              <a:ext cx="4349173" cy="2086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en-GB" sz="1800" b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مسؤولية</a:t>
              </a:r>
              <a:r>
                <a:rPr lang="en-GB" sz="1800" b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GB" sz="1800" b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المتابعة</a:t>
              </a:r>
              <a:endParaRPr lang="en-GB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lang="en-GB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يبقى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أخصائي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الحالة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مسؤولاً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عن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متابعة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خطة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الحالة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مع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الطفل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لضمان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تلبية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احتياجات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الطفل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بالكامل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.</a:t>
              </a: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lang="en-US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في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ar-SA" sz="1800" b="0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>
                  <a:solidFill>
                    <a:schemeClr val="dk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يمكن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للمشرف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بسهولة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مراجعة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التقدم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المحرز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في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تنفيذ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خطة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الحالة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وإبلاغ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أخصائي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الحالة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بأية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مشكلات</a:t>
              </a:r>
              <a:r>
                <a:rPr lang="en-US" sz="1800" i="1"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1395EA1-21DA-A8A0-379D-D846A1FB9E63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26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F82371-2606-6A3A-07BA-C2C1DDCA5385}"/>
              </a:ext>
            </a:extLst>
          </p:cNvPr>
          <p:cNvGrpSpPr/>
          <p:nvPr/>
        </p:nvGrpSpPr>
        <p:grpSpPr>
          <a:xfrm>
            <a:off x="1265513" y="1741576"/>
            <a:ext cx="9660973" cy="3333220"/>
            <a:chOff x="1450369" y="1630739"/>
            <a:chExt cx="9660973" cy="333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28285F-3646-8D64-D3E5-023AAE7A5128}"/>
                </a:ext>
              </a:extLst>
            </p:cNvPr>
            <p:cNvSpPr txBox="1"/>
            <p:nvPr/>
          </p:nvSpPr>
          <p:spPr>
            <a:xfrm>
              <a:off x="1450369" y="1630739"/>
              <a:ext cx="4349173" cy="333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r>
                <a:rPr lang="en-GB" sz="1800" b="1" err="1">
                  <a:latin typeface="Calibri" panose="020F0502020204030204" pitchFamily="34" charset="0"/>
                  <a:cs typeface="Calibri" panose="020F0502020204030204" pitchFamily="34" charset="0"/>
                </a:rPr>
                <a:t>بروتوكول</a:t>
              </a:r>
              <a:r>
                <a:rPr lang="en-GB" sz="1800" b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b="1" err="1">
                  <a:latin typeface="Calibri" panose="020F0502020204030204" pitchFamily="34" charset="0"/>
                  <a:cs typeface="Calibri" panose="020F0502020204030204" pitchFamily="34" charset="0"/>
                </a:rPr>
                <a:t>المشاركة</a:t>
              </a:r>
              <a:endParaRPr lang="en-GB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يجب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أن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تكون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المعلومات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المراد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مشاركتها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على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أساس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الحاجة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إلى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المعرفة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بشكل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صارم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،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بما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يتماشى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مع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ما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قدم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الطفل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مقدم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الرعاية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الموافقة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عليه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في</a:t>
              </a:r>
              <a:r>
                <a:rPr lang="ar-SA" sz="1800">
                  <a:latin typeface="Calibri" panose="020F0502020204030204" pitchFamily="34" charset="0"/>
                  <a:cs typeface="Calibri" panose="020F0502020204030204" pitchFamily="34" charset="0"/>
                </a:rPr>
                <a:t> نموذج 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الموافقة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80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والتي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تتضمن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قسمًا</a:t>
              </a:r>
              <a:r>
                <a:rPr lang="ar-SA" sz="1800">
                  <a:latin typeface="Calibri" panose="020F0502020204030204" pitchFamily="34" charset="0"/>
                  <a:cs typeface="Calibri" panose="020F0502020204030204" pitchFamily="34" charset="0"/>
                </a:rPr>
                <a:t> مع من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يمكن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أو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لا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يمكن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مشاركة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المعلومات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معه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</a:t>
              </a:r>
              <a:r>
                <a:rPr lang="ar-SA" sz="1800">
                  <a:latin typeface="Calibri" panose="020F0502020204030204" pitchFamily="34" charset="0"/>
                  <a:cs typeface="Calibri" panose="020F0502020204030204" pitchFamily="34" charset="0"/>
                </a:rPr>
                <a:t>ن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مقدمي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الخدمة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)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والمحددة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في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بروتوكول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مشاركة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المعلومات</a:t>
              </a:r>
              <a:r>
                <a:rPr lang="en-US" sz="1800">
                  <a:latin typeface="Baghdad" pitchFamily="2" charset="-78"/>
                  <a:cs typeface="Baghdad" pitchFamily="2" charset="-78"/>
                </a:rPr>
                <a:t>.</a:t>
              </a: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chemeClr val="dk2"/>
                </a:buClr>
                <a:buSzPts val="1800"/>
              </a:pP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لن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يقبل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800" b="0" i="1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أي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إحالة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إذا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لم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يوافق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الشخص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الذي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قدم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الموافقة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على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مشاركة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المعلومات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حول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الحالة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مع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مقدمي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الخدمات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cs typeface="Calibri" panose="020F0502020204030204" pitchFamily="34" charset="0"/>
                </a:rPr>
                <a:t>الآخرين</a:t>
              </a:r>
              <a:r>
                <a:rPr lang="ar-SA" sz="1800" i="1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800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9615F8-8601-0C31-55A8-55D1C224425A}"/>
                </a:ext>
              </a:extLst>
            </p:cNvPr>
            <p:cNvSpPr txBox="1"/>
            <p:nvPr/>
          </p:nvSpPr>
          <p:spPr>
            <a:xfrm>
              <a:off x="6762169" y="1630739"/>
              <a:ext cx="4349173" cy="30839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en-GB" b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خدمات</a:t>
              </a:r>
              <a:r>
                <a:rPr lang="en-GB" b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GB" b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الإحالة</a:t>
              </a:r>
              <a:endParaRPr lang="en-GB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lang="en-GB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من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المهم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أن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تبقى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على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اطلاع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دائم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على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الخدمات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ذات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الصلة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ومقدمي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الخدم</a:t>
              </a:r>
              <a:r>
                <a:rPr lang="ar-SA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داخل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شبكة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الإحالة</a:t>
              </a:r>
              <a:r>
                <a:rPr lang="en-US" sz="180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.</a:t>
              </a: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lang="en-US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lvl="0" algn="r" rtl="1">
                <a:lnSpc>
                  <a:spcPct val="90000"/>
                </a:lnSpc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يمكن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أيضًا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إضافة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</a:t>
              </a:r>
              <a:r>
                <a:rPr lang="ar-SA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قدمي 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الخدمة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الذين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يستخدمون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ar-SA" sz="1800" b="0" i="1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 sz="1800" i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800" i="1">
                  <a:latin typeface="Calibri" panose="020F0502020204030204" pitchFamily="34" charset="0"/>
                  <a:cs typeface="Calibri" panose="020F0502020204030204" pitchFamily="34" charset="0"/>
                </a:rPr>
                <a:t> للنظام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في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للوصول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مباشرة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إلى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الحالات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.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في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حالة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عدم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استخدام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الخدمة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المقدمة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ar-SA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ل</a:t>
              </a:r>
              <a:r>
                <a:rPr lang="ar-SA" sz="1800" b="0" i="1">
                  <a:highlight>
                    <a:schemeClr val="lt1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نظام إدارة المعلومات لحماية الطفل +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يمكن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ت</a:t>
              </a:r>
              <a:r>
                <a:rPr lang="ar-SA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حميل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نموذج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الإحالة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ومشاركته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وفقًا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لذلك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باستخدام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وظيفة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"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الإحالة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"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لت</a:t>
              </a:r>
              <a:r>
                <a:rPr lang="ar-SA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حميل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ملف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PDF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من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 err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نموذج</a:t>
              </a:r>
              <a:r>
                <a:rPr lang="ar-SA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en-US" sz="1800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  <a:r>
                <a:rPr lang="ar-SA" i="1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الإحالة المشتركة بين الوكالات</a:t>
              </a:r>
              <a:endParaRPr lang="en-US" sz="1800" i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3513B30-BCF7-B6D9-AD66-6EB0E62409DA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9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2">
            <a:extLst>
              <a:ext uri="{FF2B5EF4-FFF2-40B4-BE49-F238E27FC236}">
                <a16:creationId xmlns:a16="http://schemas.microsoft.com/office/drawing/2014/main" id="{30D5B31E-8392-E6F8-9B81-582DB83DD018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/>
            <a:r>
              <a:rPr lang="ar-S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الجلسة ١</a:t>
            </a:r>
            <a:endParaRPr lang="en-CA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br>
              <a:rPr lang="en-CA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مقدمة عن إدارة الحالة و إدارة المعلومات لإدارة الحالة ونظام إدارة المعلومات لحماية الطفل +</a:t>
            </a:r>
            <a:endParaRPr lang="en-CA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340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log with solid fill">
            <a:hlinkClick r:id="rId3"/>
            <a:extLst>
              <a:ext uri="{FF2B5EF4-FFF2-40B4-BE49-F238E27FC236}">
                <a16:creationId xmlns:a16="http://schemas.microsoft.com/office/drawing/2014/main" id="{2540730A-3611-49AB-7BC6-4F13A3676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263" y="1708428"/>
            <a:ext cx="3952227" cy="3952227"/>
          </a:xfrm>
          <a:prstGeom prst="rect">
            <a:avLst/>
          </a:prstGeom>
        </p:spPr>
      </p:pic>
      <p:sp>
        <p:nvSpPr>
          <p:cNvPr id="3" name="Google Shape;798;p37">
            <a:extLst>
              <a:ext uri="{FF2B5EF4-FFF2-40B4-BE49-F238E27FC236}">
                <a16:creationId xmlns:a16="http://schemas.microsoft.com/office/drawing/2014/main" id="{BF07B3B9-73CA-B907-69D8-BD6A1B236F6D}"/>
              </a:ext>
            </a:extLst>
          </p:cNvPr>
          <p:cNvSpPr txBox="1"/>
          <p:nvPr/>
        </p:nvSpPr>
        <p:spPr>
          <a:xfrm>
            <a:off x="6095999" y="1966362"/>
            <a:ext cx="4898075" cy="36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عملية الإحالة والموافقة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الخدمات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إحالة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المشتركة بين الوكالات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7"/>
              </a:rPr>
              <a:t>إخطارا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7"/>
              </a:rPr>
              <a:t>ت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نتق</a:t>
            </a: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شريط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مهام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سير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العمل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"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الخدمات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تي تم </a:t>
            </a: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نف</a:t>
            </a:r>
            <a:r>
              <a:rPr lang="ar-SA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</a:t>
            </a:r>
            <a:r>
              <a:rPr lang="en-US" sz="240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ذ</a:t>
            </a: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ها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166933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دورك!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DF5277-7B41-D211-CDBB-C1012DE152CE}"/>
              </a:ext>
            </a:extLst>
          </p:cNvPr>
          <p:cNvGrpSpPr/>
          <p:nvPr/>
        </p:nvGrpSpPr>
        <p:grpSpPr>
          <a:xfrm>
            <a:off x="1007851" y="1697728"/>
            <a:ext cx="950012" cy="1799163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42B3F23B-66B5-27E9-6A32-2A707F6FD744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7C5015-67BF-E300-244B-CD259FEEBC4B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F8E68D-C3AE-5C6B-0066-7A59DF96A4A8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0" name="Round Same Side Corner Rectangle 25">
                <a:extLst>
                  <a:ext uri="{FF2B5EF4-FFF2-40B4-BE49-F238E27FC236}">
                    <a16:creationId xmlns:a16="http://schemas.microsoft.com/office/drawing/2014/main" id="{52E34FB8-1F52-F97C-8BE8-16C079997096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1AA94C5-FA23-56DA-6F54-F678423126E2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1CDD49-CC01-7692-E73A-EAC6690874B7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8" name="Round Same Side Corner Rectangle 25">
                <a:extLst>
                  <a:ext uri="{FF2B5EF4-FFF2-40B4-BE49-F238E27FC236}">
                    <a16:creationId xmlns:a16="http://schemas.microsoft.com/office/drawing/2014/main" id="{E45718C4-2CA1-9A04-5F0B-462B3F7B145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B79DEC8-371F-3B26-720A-A7B538893FC5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E6BBA0-9A03-8ECF-3FC4-21A4C1E99AEE}"/>
              </a:ext>
            </a:extLst>
          </p:cNvPr>
          <p:cNvGrpSpPr/>
          <p:nvPr/>
        </p:nvGrpSpPr>
        <p:grpSpPr>
          <a:xfrm>
            <a:off x="6577111" y="1697728"/>
            <a:ext cx="950012" cy="1799163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13" name="Round Same Side Corner Rectangle 3">
              <a:extLst>
                <a:ext uri="{FF2B5EF4-FFF2-40B4-BE49-F238E27FC236}">
                  <a16:creationId xmlns:a16="http://schemas.microsoft.com/office/drawing/2014/main" id="{A849B792-277F-AAA7-ABC9-0A2D3BAD013C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C93585-17B7-94D1-ABED-1ED4D00721E5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BC1CD1-2ACE-99FC-1FEF-22707A489CCE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0" name="Round Same Side Corner Rectangle 25">
                <a:extLst>
                  <a:ext uri="{FF2B5EF4-FFF2-40B4-BE49-F238E27FC236}">
                    <a16:creationId xmlns:a16="http://schemas.microsoft.com/office/drawing/2014/main" id="{38C4EEFF-7DB9-5C59-3594-A0C8BD7AA837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9B464D4-87C4-6D5E-513C-E5231A83FF99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ABCF98-68FB-6794-7F02-AEA9AC4DE1BA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8" name="Round Same Side Corner Rectangle 25">
                <a:extLst>
                  <a:ext uri="{FF2B5EF4-FFF2-40B4-BE49-F238E27FC236}">
                    <a16:creationId xmlns:a16="http://schemas.microsoft.com/office/drawing/2014/main" id="{F29BFF1B-0671-F158-A15D-F57D59AA173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E8A0F09-6D8A-1F5C-7EDD-678A3CE9C365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53B61FF-21E1-A49D-BA3C-03BE2D9EE8F0}"/>
              </a:ext>
            </a:extLst>
          </p:cNvPr>
          <p:cNvSpPr txBox="1"/>
          <p:nvPr/>
        </p:nvSpPr>
        <p:spPr>
          <a:xfrm>
            <a:off x="2342601" y="1636545"/>
            <a:ext cx="3345530" cy="327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اختر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إجراءً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يحتاج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وقم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بإحال</a:t>
            </a:r>
            <a:r>
              <a:rPr lang="ar-SA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تها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قدم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خدمة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داخل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الطفل+/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خارج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800" b="0" i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+(</a:t>
            </a:r>
            <a:r>
              <a:rPr lang="en-US" sz="32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إحالة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المشتركة بين الوكالات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الذي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تحميله)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تظاهر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بأن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قد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اكتملت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،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تدرب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ملء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2FD154-F283-5D16-15DE-6922CCB3C6BF}"/>
              </a:ext>
            </a:extLst>
          </p:cNvPr>
          <p:cNvSpPr txBox="1"/>
          <p:nvPr/>
        </p:nvSpPr>
        <p:spPr>
          <a:xfrm>
            <a:off x="7990790" y="1636545"/>
            <a:ext cx="3345530" cy="3931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ar-SA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مشرف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7000"/>
              </a:lnSpc>
              <a:spcBef>
                <a:spcPts val="0"/>
              </a:spcBef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كلاهما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لكليهما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</a:t>
            </a: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المهام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إخطارات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ومتى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تظهر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/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تختفي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FCF081-CDED-F201-F631-73D9FF3167AA}"/>
              </a:ext>
            </a:extLst>
          </p:cNvPr>
          <p:cNvGrpSpPr/>
          <p:nvPr/>
        </p:nvGrpSpPr>
        <p:grpSpPr>
          <a:xfrm>
            <a:off x="6511526" y="4016486"/>
            <a:ext cx="950012" cy="1799163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EE0A233-63B3-BDD7-FDDE-6BAEC92808CF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CDFDB2A-2BE8-981F-E88E-4340F8AB475E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1D36BDB-E0BD-3F34-7903-1558DFFE53B0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31" name="Round Same Side Corner Rectangle 25">
                <a:extLst>
                  <a:ext uri="{FF2B5EF4-FFF2-40B4-BE49-F238E27FC236}">
                    <a16:creationId xmlns:a16="http://schemas.microsoft.com/office/drawing/2014/main" id="{AB4ACC1A-59FB-EA6C-ACDF-958249416463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B9A9F1A-0D26-86AB-0EB0-1CBA5711527A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A26DE36-672F-2626-9195-3E05519B0567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9" name="Round Same Side Corner Rectangle 25">
                <a:extLst>
                  <a:ext uri="{FF2B5EF4-FFF2-40B4-BE49-F238E27FC236}">
                    <a16:creationId xmlns:a16="http://schemas.microsoft.com/office/drawing/2014/main" id="{2FDE226B-6B2C-BFC8-21A7-773217A25358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0EFC0E4-7D9F-5434-AE5D-1A336EF18CB5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EFDEFB-8D26-33E6-F545-837DED4E835B}"/>
              </a:ext>
            </a:extLst>
          </p:cNvPr>
          <p:cNvGrpSpPr/>
          <p:nvPr/>
        </p:nvGrpSpPr>
        <p:grpSpPr>
          <a:xfrm>
            <a:off x="6842702" y="4212531"/>
            <a:ext cx="950012" cy="1799163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34" name="Round Same Side Corner Rectangle 3">
              <a:extLst>
                <a:ext uri="{FF2B5EF4-FFF2-40B4-BE49-F238E27FC236}">
                  <a16:creationId xmlns:a16="http://schemas.microsoft.com/office/drawing/2014/main" id="{B167F697-5956-86CE-8989-330BF9F6E538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DC78725-BFFB-0440-0D20-3A12C977D95D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59ABB2-0A9A-E114-6F0D-363741AE99ED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40" name="Round Same Side Corner Rectangle 25">
                <a:extLst>
                  <a:ext uri="{FF2B5EF4-FFF2-40B4-BE49-F238E27FC236}">
                    <a16:creationId xmlns:a16="http://schemas.microsoft.com/office/drawing/2014/main" id="{387F0981-ED6F-B928-1D9C-F6452775DE02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DE4894C-9BDA-66D7-31F5-68635AF322E2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5E95CEE-8593-8BB5-F3A4-74BE6341BA7C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38" name="Round Same Side Corner Rectangle 25">
                <a:extLst>
                  <a:ext uri="{FF2B5EF4-FFF2-40B4-BE49-F238E27FC236}">
                    <a16:creationId xmlns:a16="http://schemas.microsoft.com/office/drawing/2014/main" id="{5F8739AC-77E7-7E19-7146-BA194B255EF4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E104297-273F-F4D9-5B06-1816FEFBB0B7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0BEC88-DEA9-75C6-E0F5-7B78A0891EDB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ECBD1BED-C1BE-70E2-97F7-57A6EAE6FC50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D9F381-3F45-F978-F413-208B28F46D8C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DC22EBA-6D25-4E18-A922-A7F6E39F81E6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٢٢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AE1BB25-2E6B-8663-4734-F81DC9EAA7FD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D03C3C-D5D6-FFB6-8ACC-6989EA8C4DDD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BD35775-CA59-02DC-51CA-C172DA94C54F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738BE4B-49E9-5D93-64C7-1969ABC67FCA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60350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ZA"/>
          </a:p>
        </p:txBody>
      </p:sp>
      <p:grpSp>
        <p:nvGrpSpPr>
          <p:cNvPr id="7" name="Google Shape;314;p4">
            <a:extLst>
              <a:ext uri="{FF2B5EF4-FFF2-40B4-BE49-F238E27FC236}">
                <a16:creationId xmlns:a16="http://schemas.microsoft.com/office/drawing/2014/main" id="{1953BACE-91D1-503E-307C-B0EDB60D0D84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8" name="Google Shape;315;p4">
              <a:extLst>
                <a:ext uri="{FF2B5EF4-FFF2-40B4-BE49-F238E27FC236}">
                  <a16:creationId xmlns:a16="http://schemas.microsoft.com/office/drawing/2014/main" id="{F9A16401-D390-72F6-C343-E172C41809E7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6;p4">
              <a:extLst>
                <a:ext uri="{FF2B5EF4-FFF2-40B4-BE49-F238E27FC236}">
                  <a16:creationId xmlns:a16="http://schemas.microsoft.com/office/drawing/2014/main" id="{443A0B5C-07E4-903A-06A0-FCE42BEDD4E5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7;p4">
              <a:extLst>
                <a:ext uri="{FF2B5EF4-FFF2-40B4-BE49-F238E27FC236}">
                  <a16:creationId xmlns:a16="http://schemas.microsoft.com/office/drawing/2014/main" id="{3FAB0B37-FEC3-FBD0-15AD-0393720342C9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8;p4">
              <a:extLst>
                <a:ext uri="{FF2B5EF4-FFF2-40B4-BE49-F238E27FC236}">
                  <a16:creationId xmlns:a16="http://schemas.microsoft.com/office/drawing/2014/main" id="{590020B2-76D0-CFF0-9FE8-969FB5E01273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9;p4">
              <a:extLst>
                <a:ext uri="{FF2B5EF4-FFF2-40B4-BE49-F238E27FC236}">
                  <a16:creationId xmlns:a16="http://schemas.microsoft.com/office/drawing/2014/main" id="{C5CD9117-50C6-639A-E50B-CD0B9B403BC3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0;p4">
              <a:extLst>
                <a:ext uri="{FF2B5EF4-FFF2-40B4-BE49-F238E27FC236}">
                  <a16:creationId xmlns:a16="http://schemas.microsoft.com/office/drawing/2014/main" id="{D4DFF996-281E-6699-E93C-A389C036D1E9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21;p4">
              <a:extLst>
                <a:ext uri="{FF2B5EF4-FFF2-40B4-BE49-F238E27FC236}">
                  <a16:creationId xmlns:a16="http://schemas.microsoft.com/office/drawing/2014/main" id="{874089DC-F5D1-789C-F588-0B89A94DAFE8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22;p4">
              <a:extLst>
                <a:ext uri="{FF2B5EF4-FFF2-40B4-BE49-F238E27FC236}">
                  <a16:creationId xmlns:a16="http://schemas.microsoft.com/office/drawing/2014/main" id="{999A13D2-020D-4F15-23BC-AC878498C013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309036-E07B-42B7-129E-E2F19316F4D1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79498333-D07C-48E9-85EA-2376C9C1E25B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F8EBB9-0F71-53C0-5270-B76FF15D96E7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A1C90BE-0A64-12FD-97DC-783FDADBBDAF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2AFEC21-2082-02D4-4C0E-DA2555E69ACF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B0A72C-B6B1-26DE-4FB8-FBF47C01F16F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D319787C-CB4E-2662-4FB6-E1434BC4CB97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71426E-09AB-08FA-DCD4-ED268E8ACB3E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93335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64A277F-794B-4856-ADCA-B3D334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الخطوة ٥: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المتابعة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والمراجعة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5F2A6-F63D-EE00-3781-060342A575E9}"/>
              </a:ext>
            </a:extLst>
          </p:cNvPr>
          <p:cNvSpPr txBox="1"/>
          <p:nvPr/>
        </p:nvSpPr>
        <p:spPr>
          <a:xfrm>
            <a:off x="6381002" y="1380694"/>
            <a:ext cx="494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spc="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دراسة حالة</a:t>
            </a:r>
            <a:endParaRPr lang="en-CA" sz="1600" b="1" spc="3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54C4D0-83D0-0C5C-101A-5CAE36EFFA5F}"/>
              </a:ext>
            </a:extLst>
          </p:cNvPr>
          <p:cNvGrpSpPr/>
          <p:nvPr/>
        </p:nvGrpSpPr>
        <p:grpSpPr>
          <a:xfrm>
            <a:off x="6978767" y="2381927"/>
            <a:ext cx="3746370" cy="3096318"/>
            <a:chOff x="7499908" y="4900577"/>
            <a:chExt cx="997752" cy="8246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33F203-6867-8CA5-8B2E-84E903C8EAFA}"/>
                </a:ext>
              </a:extLst>
            </p:cNvPr>
            <p:cNvGrpSpPr/>
            <p:nvPr/>
          </p:nvGrpSpPr>
          <p:grpSpPr>
            <a:xfrm>
              <a:off x="7499908" y="4900577"/>
              <a:ext cx="997752" cy="824627"/>
              <a:chOff x="5957706" y="3325646"/>
              <a:chExt cx="2611796" cy="1892062"/>
            </a:xfrm>
            <a:solidFill>
              <a:schemeClr val="accent4"/>
            </a:solidFill>
          </p:grpSpPr>
          <p:sp>
            <p:nvSpPr>
              <p:cNvPr id="9" name="Rectangle: Rounded Corners 8">
                <a:hlinkClick r:id="rId3"/>
                <a:extLst>
                  <a:ext uri="{FF2B5EF4-FFF2-40B4-BE49-F238E27FC236}">
                    <a16:creationId xmlns:a16="http://schemas.microsoft.com/office/drawing/2014/main" id="{976EF959-F771-A697-5E5E-7C9EC25C0D76}"/>
                  </a:ext>
                </a:extLst>
              </p:cNvPr>
              <p:cNvSpPr/>
              <p:nvPr/>
            </p:nvSpPr>
            <p:spPr>
              <a:xfrm>
                <a:off x="5957706" y="3547504"/>
                <a:ext cx="2611796" cy="16702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320F298E-11A1-A4E7-9762-F3938F75B4D4}"/>
                  </a:ext>
                </a:extLst>
              </p:cNvPr>
              <p:cNvSpPr/>
              <p:nvPr/>
            </p:nvSpPr>
            <p:spPr>
              <a:xfrm>
                <a:off x="5957706" y="3325646"/>
                <a:ext cx="538650" cy="515820"/>
              </a:xfrm>
              <a:prstGeom prst="round2Same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05EFE7-55B5-62B0-0239-4DBE3DF8250A}"/>
                </a:ext>
              </a:extLst>
            </p:cNvPr>
            <p:cNvGrpSpPr/>
            <p:nvPr/>
          </p:nvGrpSpPr>
          <p:grpSpPr>
            <a:xfrm>
              <a:off x="7871183" y="5154803"/>
              <a:ext cx="316610" cy="462618"/>
              <a:chOff x="8661923" y="4758813"/>
              <a:chExt cx="825538" cy="1206243"/>
            </a:xfrm>
            <a:solidFill>
              <a:schemeClr val="bg1"/>
            </a:solidFill>
          </p:grpSpPr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1EE063FC-5B19-D562-AE78-A98EF0E5BA37}"/>
                  </a:ext>
                </a:extLst>
              </p:cNvPr>
              <p:cNvSpPr/>
              <p:nvPr/>
            </p:nvSpPr>
            <p:spPr>
              <a:xfrm>
                <a:off x="8661923" y="4758813"/>
                <a:ext cx="825538" cy="845574"/>
              </a:xfrm>
              <a:prstGeom prst="don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6A0BF4E-320E-68F1-622A-04A7755F93F1}"/>
                  </a:ext>
                </a:extLst>
              </p:cNvPr>
              <p:cNvSpPr/>
              <p:nvPr/>
            </p:nvSpPr>
            <p:spPr>
              <a:xfrm rot="1978244">
                <a:off x="8694854" y="5424756"/>
                <a:ext cx="193867" cy="5403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17357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مناقشة</a:t>
            </a:r>
            <a:endParaRPr lang="en-ZA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A709E13-C2EC-D48A-149C-3F19D6DFAF24}"/>
              </a:ext>
            </a:extLst>
          </p:cNvPr>
          <p:cNvSpPr/>
          <p:nvPr/>
        </p:nvSpPr>
        <p:spPr>
          <a:xfrm>
            <a:off x="670190" y="2053167"/>
            <a:ext cx="2511265" cy="2751666"/>
          </a:xfrm>
          <a:prstGeom prst="wedgeRoundRectCallout">
            <a:avLst>
              <a:gd name="adj1" fmla="val -9127"/>
              <a:gd name="adj2" fmla="val 695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المهم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تسجيلها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E6196E-A1D1-A2DF-70E8-4ADE48ABC752}"/>
              </a:ext>
            </a:extLst>
          </p:cNvPr>
          <p:cNvSpPr/>
          <p:nvPr/>
        </p:nvSpPr>
        <p:spPr>
          <a:xfrm>
            <a:off x="3454183" y="2053167"/>
            <a:ext cx="2511265" cy="2751666"/>
          </a:xfrm>
          <a:prstGeom prst="wedgeRoundRectCallout">
            <a:avLst>
              <a:gd name="adj1" fmla="val 237"/>
              <a:gd name="adj2" fmla="val 676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يقوم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المشرفون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بمراجعة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ملف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نظمتك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FD693AC-2184-2869-01DC-C89A9C3DC68A}"/>
              </a:ext>
            </a:extLst>
          </p:cNvPr>
          <p:cNvSpPr/>
          <p:nvPr/>
        </p:nvSpPr>
        <p:spPr>
          <a:xfrm>
            <a:off x="6226554" y="2053167"/>
            <a:ext cx="2511265" cy="2751666"/>
          </a:xfrm>
          <a:prstGeom prst="wedgeRoundRectCallout">
            <a:avLst>
              <a:gd name="adj1" fmla="val -9127"/>
              <a:gd name="adj2" fmla="val 695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الذي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يحدد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وتيرة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المتابعة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84741A1-ACDE-70B1-EC68-0285DAF5E073}"/>
              </a:ext>
            </a:extLst>
          </p:cNvPr>
          <p:cNvSpPr/>
          <p:nvPr/>
        </p:nvSpPr>
        <p:spPr>
          <a:xfrm>
            <a:off x="9010547" y="2053167"/>
            <a:ext cx="2511265" cy="2751666"/>
          </a:xfrm>
          <a:prstGeom prst="wedgeRoundRectCallout">
            <a:avLst>
              <a:gd name="adj1" fmla="val 237"/>
              <a:gd name="adj2" fmla="val 676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متى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يجب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تكييف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AF7B41-EC69-29BD-BE21-698B63733470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426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D01599-FEE6-054F-4430-6846BCEC2C1F}"/>
              </a:ext>
            </a:extLst>
          </p:cNvPr>
          <p:cNvGrpSpPr/>
          <p:nvPr/>
        </p:nvGrpSpPr>
        <p:grpSpPr>
          <a:xfrm>
            <a:off x="1001789" y="1929481"/>
            <a:ext cx="1822985" cy="1749561"/>
            <a:chOff x="1744894" y="2192954"/>
            <a:chExt cx="2564275" cy="246099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4C2495-69E5-0CC3-435E-9091CF6361B1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10" name="Rectangle: Single Corner Snipped 9">
                <a:extLst>
                  <a:ext uri="{FF2B5EF4-FFF2-40B4-BE49-F238E27FC236}">
                    <a16:creationId xmlns:a16="http://schemas.microsoft.com/office/drawing/2014/main" id="{B882D2FF-6921-26D3-C884-C328565585AA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06A2B9D2-02E2-CD48-9B37-D4DEBE8CDA8D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Rectangle: Single Corner Snipped 11">
                <a:extLst>
                  <a:ext uri="{FF2B5EF4-FFF2-40B4-BE49-F238E27FC236}">
                    <a16:creationId xmlns:a16="http://schemas.microsoft.com/office/drawing/2014/main" id="{DF66F072-AF2E-6250-D775-662EED9F79CC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C4DDBD-8CBD-AC50-76B8-59188CBE7AB2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8" name="Round Same Side Corner Rectangle 46">
                <a:extLst>
                  <a:ext uri="{FF2B5EF4-FFF2-40B4-BE49-F238E27FC236}">
                    <a16:creationId xmlns:a16="http://schemas.microsoft.com/office/drawing/2014/main" id="{7450C5D7-08F4-866B-DA42-67473FC70319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8CA43A0-6969-5D55-57C7-2B37B2A69CE3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038DC0-DBDD-4E73-FCA2-EDC16ECB47CE}"/>
              </a:ext>
            </a:extLst>
          </p:cNvPr>
          <p:cNvSpPr txBox="1"/>
          <p:nvPr/>
        </p:nvSpPr>
        <p:spPr>
          <a:xfrm>
            <a:off x="738455" y="4272055"/>
            <a:ext cx="249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</a:t>
            </a:r>
            <a:r>
              <a:rPr lang="en-CA" b="1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1" spc="30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المتابعة</a:t>
            </a:r>
            <a:endParaRPr lang="en-CA" b="1" spc="30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CC917C-6DE7-419B-1EFB-7174FC6690D4}"/>
              </a:ext>
            </a:extLst>
          </p:cNvPr>
          <p:cNvSpPr txBox="1"/>
          <p:nvPr/>
        </p:nvSpPr>
        <p:spPr>
          <a:xfrm>
            <a:off x="3656961" y="1519762"/>
            <a:ext cx="3592934" cy="376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</a:t>
            </a:r>
            <a:r>
              <a:rPr lang="ar-SA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ى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يتم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إجراء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المتابعة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وقت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أثناء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عملية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إدارة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وقت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تسجيل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لأول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،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ويبدأ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الدعم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الاستجابة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لاحتياجات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الفورية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حتى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إغلاق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اللحظة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يبدأ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فيها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تنفيذ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،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فإنه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يعتمد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مستوى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المخاطر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</a:t>
            </a:r>
            <a:r>
              <a:rPr lang="en-US" sz="1600" err="1"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ليتم</a:t>
            </a:r>
            <a:r>
              <a:rPr lang="en-US" sz="1600"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وضعها</a:t>
            </a:r>
            <a:r>
              <a:rPr lang="en-US" sz="1600"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sz="1600"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بحسب ال</a:t>
            </a:r>
            <a:r>
              <a:rPr lang="en-US" sz="1600" err="1"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سياق</a:t>
            </a:r>
            <a:r>
              <a:rPr lang="ar-SA" sz="1600">
                <a:highlight>
                  <a:srgbClr val="FFFF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  <a:endParaRPr lang="en-US" sz="1600">
              <a:highlight>
                <a:srgbClr val="FFFF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i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عالي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مرتين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الأسبوع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الأقل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متوسط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واحدة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الأقل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الأسبوع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600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منخفض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واحدة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الأقل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أسبوعين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EB817-E9E4-6541-355F-A69EDBF4EA1D}"/>
              </a:ext>
            </a:extLst>
          </p:cNvPr>
          <p:cNvSpPr txBox="1"/>
          <p:nvPr/>
        </p:nvSpPr>
        <p:spPr>
          <a:xfrm>
            <a:off x="7671352" y="1519762"/>
            <a:ext cx="3816372" cy="349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لماذا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لتسجيل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المتعلقة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بالمتابعة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بغرض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تأكيد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اتخاذ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إجراءات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محددة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وتقديم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لتحديد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ومعالجة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العوائق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في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الوصول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إلى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الخدمات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لرصد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الطفل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وتنفيذ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خطة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600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مَن</a:t>
            </a: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مسؤول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ذي تم تعيينه</a:t>
            </a:r>
            <a:r>
              <a:rPr lang="en-US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لل</a:t>
            </a:r>
            <a:r>
              <a:rPr lang="ar-SA" sz="160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</a:t>
            </a:r>
            <a:endParaRPr lang="en-US" sz="160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36DC52-EF4D-B2BD-5695-1E8BAA7CE981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748EE5-42B4-5520-1609-7889C5E5F120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47A67CEC-9469-C0F4-85AD-6A81E9657EE7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8B8D5EC-ED2C-7E2E-AB75-6657CE9B4C30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9B0644-B653-CD84-19A2-C7130D494AA6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٢٦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E1CDB5-7220-AB9F-22EF-162566D10D8A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4631FB-6DF2-8185-8E3B-9BCCA1C3C8D1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7BB0F6C9-0E0B-9E8A-8634-F63F08F27EC5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7EB153-560C-E85A-DCB4-0D3F1B43AB4B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46232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الاعتبارات الرئيسية</a:t>
            </a:r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C543E-5FFC-5BC1-DD7D-B9627420E8F2}"/>
              </a:ext>
            </a:extLst>
          </p:cNvPr>
          <p:cNvSpPr txBox="1"/>
          <p:nvPr/>
        </p:nvSpPr>
        <p:spPr>
          <a:xfrm>
            <a:off x="674511" y="1880038"/>
            <a:ext cx="3378200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ar-SA" sz="1800" b="1">
                <a:latin typeface="Calibri" panose="020F0502020204030204" pitchFamily="34" charset="0"/>
                <a:cs typeface="Calibri" panose="020F0502020204030204" pitchFamily="34" charset="0"/>
              </a:rPr>
              <a:t>الوتيرة</a:t>
            </a: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يعتمد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تواتر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المتابعة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واحتياجاته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الخاصة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ومستوى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خطورة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الحالة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  <a:buSzPts val="1800"/>
            </a:pPr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90000"/>
              </a:lnSpc>
              <a:buClr>
                <a:schemeClr val="dk2"/>
              </a:buClr>
              <a:buSzPts val="1800"/>
            </a:pP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سيوفر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تذكيرات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بموعد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إجراء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المتابعة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التالية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i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يتم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ذلك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قائمة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err="1">
                <a:latin typeface="Calibri" panose="020F0502020204030204" pitchFamily="34" charset="0"/>
                <a:cs typeface="Calibri" panose="020F0502020204030204" pitchFamily="34" charset="0"/>
              </a:rPr>
              <a:t>المهام</a:t>
            </a:r>
            <a:r>
              <a:rPr lang="ar-SA" sz="180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B904F-AE20-6FF4-BBCF-3E8E092E4F86}"/>
              </a:ext>
            </a:extLst>
          </p:cNvPr>
          <p:cNvSpPr txBox="1"/>
          <p:nvPr/>
        </p:nvSpPr>
        <p:spPr>
          <a:xfrm>
            <a:off x="4406900" y="1880038"/>
            <a:ext cx="3378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ar-SA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GB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توقيت</a:t>
            </a:r>
            <a:endParaRPr lang="en-GB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GB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إجراء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المتابعة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أي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وقت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بين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فتح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ar-SA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حالة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وإغلاقها</a:t>
            </a:r>
            <a:r>
              <a:rPr lang="en-US" sz="180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أصبح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التوثيق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والمتابعة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أسهل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خلال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مع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التواريخ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والتقدم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للمتابعة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المرئية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بوضوح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لأخصائي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الحالة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والمشرف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عليهم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ويمكن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إضافة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كل</a:t>
            </a:r>
            <a:r>
              <a:rPr lang="en-US" sz="180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متابعة</a:t>
            </a:r>
            <a:endParaRPr lang="en-US" sz="1800" i="1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A7765-CEC7-F6BA-1CF0-1E0BF1F8DC91}"/>
              </a:ext>
            </a:extLst>
          </p:cNvPr>
          <p:cNvSpPr txBox="1"/>
          <p:nvPr/>
        </p:nvSpPr>
        <p:spPr>
          <a:xfrm>
            <a:off x="8139289" y="2129337"/>
            <a:ext cx="3378200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ar-SA" sz="1800" b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</a:t>
            </a:r>
            <a:r>
              <a:rPr lang="en-US" sz="1800" b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طريقة</a:t>
            </a:r>
            <a:endParaRPr lang="en-US" sz="1800" b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إجراء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المتابعة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بعدة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طرق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مختلفة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: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مخصصة</a:t>
            </a:r>
            <a:r>
              <a:rPr lang="ar-SA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الغرض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زيارة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منزلية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مكالمة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هاتفية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مكتب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حماية </a:t>
            </a:r>
            <a:r>
              <a:rPr lang="ar-SA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الطفل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وما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إلى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ذلك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ومع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ذلك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،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يجب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توثيقها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دائمًا</a:t>
            </a:r>
            <a:r>
              <a:rPr lang="en-US" sz="1800" b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endParaRPr lang="en-US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r" rtl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يمكن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إضافة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جميع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أنواع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المتابعة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1800" b="0" i="1" err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في</a:t>
            </a:r>
            <a:r>
              <a:rPr lang="en-US" sz="1800" b="0" i="1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ar-SA" sz="1800" b="0" i="1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نظام إدارة المعلومات لحماية الطفل +</a:t>
            </a:r>
            <a:r>
              <a:rPr lang="en-US" i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lang="en-US" sz="1800" b="0" i="1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F1AB5-4958-E68E-2C33-2E4920908BBA}"/>
              </a:ext>
            </a:extLst>
          </p:cNvPr>
          <p:cNvSpPr/>
          <p:nvPr/>
        </p:nvSpPr>
        <p:spPr>
          <a:xfrm>
            <a:off x="223026" y="207010"/>
            <a:ext cx="1884556" cy="56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spc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اختياري</a:t>
            </a:r>
            <a:endParaRPr lang="en-CA" sz="1800" b="1" spc="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147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العرض التجريبي لنظام إدارة المعلومات لحماية الطفل+</a:t>
            </a:r>
            <a:endParaRPr lang="en-ZA"/>
          </a:p>
        </p:txBody>
      </p:sp>
      <p:pic>
        <p:nvPicPr>
          <p:cNvPr id="3" name="Graphic 2" descr="Vlog with solid fill">
            <a:hlinkClick r:id="rId3"/>
            <a:extLst>
              <a:ext uri="{FF2B5EF4-FFF2-40B4-BE49-F238E27FC236}">
                <a16:creationId xmlns:a16="http://schemas.microsoft.com/office/drawing/2014/main" id="{6166C272-DA5F-8D22-F0E6-FD9DFB90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3169" y="1708428"/>
            <a:ext cx="3952227" cy="3952227"/>
          </a:xfrm>
          <a:prstGeom prst="rect">
            <a:avLst/>
          </a:prstGeom>
        </p:spPr>
      </p:pic>
      <p:sp>
        <p:nvSpPr>
          <p:cNvPr id="4" name="Google Shape;798;p37">
            <a:extLst>
              <a:ext uri="{FF2B5EF4-FFF2-40B4-BE49-F238E27FC236}">
                <a16:creationId xmlns:a16="http://schemas.microsoft.com/office/drawing/2014/main" id="{4CEF4A15-4FBE-6D9E-110B-4A68188D37CB}"/>
              </a:ext>
            </a:extLst>
          </p:cNvPr>
          <p:cNvSpPr txBox="1"/>
          <p:nvPr/>
        </p:nvSpPr>
        <p:spPr>
          <a:xfrm>
            <a:off x="6709443" y="3012390"/>
            <a:ext cx="2936951" cy="134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نموذج المتابعة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مهام المتابعة</a:t>
            </a:r>
            <a:endParaRPr lang="en-US" sz="240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52674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دورك!</a:t>
            </a:r>
            <a:endParaRPr lang="en-Z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B9027E-F927-5722-81E9-05885DE171A9}"/>
              </a:ext>
            </a:extLst>
          </p:cNvPr>
          <p:cNvGrpSpPr/>
          <p:nvPr/>
        </p:nvGrpSpPr>
        <p:grpSpPr>
          <a:xfrm>
            <a:off x="1007851" y="1697728"/>
            <a:ext cx="950012" cy="1799163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B2068FD2-6387-D89C-ECDF-6C8BAFCC9D8B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٢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6F29518-B030-02D1-AC5D-85280CE5EFAB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F19E6E-7513-DEC6-725F-1D5C2C041289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11" name="Round Same Side Corner Rectangle 25">
                <a:extLst>
                  <a:ext uri="{FF2B5EF4-FFF2-40B4-BE49-F238E27FC236}">
                    <a16:creationId xmlns:a16="http://schemas.microsoft.com/office/drawing/2014/main" id="{6D9212BA-18EB-53ED-917A-C5F4CA519F7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C23268D-D9BE-A7FA-E761-47017442C8B6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D597E4-F265-A3FD-2D21-B8F9ECF33159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9" name="Round Same Side Corner Rectangle 25">
                <a:extLst>
                  <a:ext uri="{FF2B5EF4-FFF2-40B4-BE49-F238E27FC236}">
                    <a16:creationId xmlns:a16="http://schemas.microsoft.com/office/drawing/2014/main" id="{E4EE5560-766A-F1DE-76C5-75DBA84732C7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60B9B80-298A-5A33-6451-344210B5413A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503FB3-7537-6061-9B16-2EC98651BF54}"/>
              </a:ext>
            </a:extLst>
          </p:cNvPr>
          <p:cNvGrpSpPr/>
          <p:nvPr/>
        </p:nvGrpSpPr>
        <p:grpSpPr>
          <a:xfrm>
            <a:off x="6477633" y="1697728"/>
            <a:ext cx="950012" cy="1799163"/>
            <a:chOff x="7838339" y="2226754"/>
            <a:chExt cx="1969639" cy="3730164"/>
          </a:xfrm>
          <a:solidFill>
            <a:schemeClr val="accent1"/>
          </a:solidFill>
        </p:grpSpPr>
        <p:sp>
          <p:nvSpPr>
            <p:cNvPr id="14" name="Round Same Side Corner Rectangle 3">
              <a:extLst>
                <a:ext uri="{FF2B5EF4-FFF2-40B4-BE49-F238E27FC236}">
                  <a16:creationId xmlns:a16="http://schemas.microsoft.com/office/drawing/2014/main" id="{64D48B14-802A-0538-852C-076C3FA9A096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١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B2A6E0-2F95-6366-C919-FEE4C44C6AC2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10014B-2117-E7BF-0C06-21F733449280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20" name="Round Same Side Corner Rectangle 25">
                <a:extLst>
                  <a:ext uri="{FF2B5EF4-FFF2-40B4-BE49-F238E27FC236}">
                    <a16:creationId xmlns:a16="http://schemas.microsoft.com/office/drawing/2014/main" id="{F50ADA5F-81DA-9E37-A51F-235D6F1D3ED9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781F755-6344-7C97-308C-01795B7A0A78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D0409E-2BD8-24D4-F6C6-BA486C7F68BE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18" name="Round Same Side Corner Rectangle 25">
                <a:extLst>
                  <a:ext uri="{FF2B5EF4-FFF2-40B4-BE49-F238E27FC236}">
                    <a16:creationId xmlns:a16="http://schemas.microsoft.com/office/drawing/2014/main" id="{E8C5A395-E453-96B6-B60D-53ED412F3283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E402B12-4F91-E4B4-F65B-3E867F089477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D1BF944-90B9-1268-D652-690D874AF87E}"/>
              </a:ext>
            </a:extLst>
          </p:cNvPr>
          <p:cNvSpPr txBox="1"/>
          <p:nvPr/>
        </p:nvSpPr>
        <p:spPr>
          <a:xfrm>
            <a:off x="2342601" y="1636545"/>
            <a:ext cx="3345530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US" b="1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مشرف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راجع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المتابعة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وقم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بالإبلاغ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إذا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لزم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الأمر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تحقق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قائمة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المهام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 الإخطارات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</a:pPr>
            <a:endParaRPr lang="ar-SA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</a:pP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ومعالجة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الإبلاغ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367BBA-DB34-1F63-E8BE-1530CD9AC09C}"/>
              </a:ext>
            </a:extLst>
          </p:cNvPr>
          <p:cNvSpPr txBox="1"/>
          <p:nvPr/>
        </p:nvSpPr>
        <p:spPr>
          <a:xfrm>
            <a:off x="7891312" y="1636545"/>
            <a:ext cx="3345530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ar-SA" b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أخصائي الحالة</a:t>
            </a: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buNone/>
            </a:pPr>
            <a:endParaRPr lang="en-US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املأ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نموذج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المتابعة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باستخدام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المعلومات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دراسة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الحالة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تحقق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المهام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لمعرفة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كيفية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ظهور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المتابعة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المجدولة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marR="0" lvl="0" indent="-285750" algn="r" rt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قم ب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حل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إجراء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المتابعة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بحيث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يختفي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من</a:t>
            </a: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err="1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المهام</a:t>
            </a:r>
            <a:endParaRPr lang="en-US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40595F-7A95-63C7-DD63-4C23D825A3C7}"/>
              </a:ext>
            </a:extLst>
          </p:cNvPr>
          <p:cNvGrpSpPr/>
          <p:nvPr/>
        </p:nvGrpSpPr>
        <p:grpSpPr>
          <a:xfrm>
            <a:off x="6452255" y="4016486"/>
            <a:ext cx="950012" cy="1799163"/>
            <a:chOff x="7838339" y="2226754"/>
            <a:chExt cx="1969639" cy="3730164"/>
          </a:xfrm>
          <a:solidFill>
            <a:schemeClr val="accent4"/>
          </a:solidFill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84E74AF8-8418-BAEF-7491-8B3C806EF8AD}"/>
                </a:ext>
              </a:extLst>
            </p:cNvPr>
            <p:cNvSpPr/>
            <p:nvPr/>
          </p:nvSpPr>
          <p:spPr>
            <a:xfrm>
              <a:off x="8212525" y="3545356"/>
              <a:ext cx="1224623" cy="2411562"/>
            </a:xfrm>
            <a:prstGeom prst="round2SameRect">
              <a:avLst>
                <a:gd name="adj1" fmla="val 418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>
                  <a:latin typeface="Arial" panose="020B0604020202020204" pitchFamily="34" charset="0"/>
                  <a:cs typeface="Arial" panose="020B0604020202020204" pitchFamily="34" charset="0"/>
                </a:rPr>
                <a:t>٣</a:t>
              </a:r>
              <a:endParaRPr lang="en-CA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94C5B9-5166-5C2F-0630-7C65B4A55640}"/>
                </a:ext>
              </a:extLst>
            </p:cNvPr>
            <p:cNvSpPr/>
            <p:nvPr/>
          </p:nvSpPr>
          <p:spPr>
            <a:xfrm>
              <a:off x="8212539" y="2226754"/>
              <a:ext cx="1238543" cy="1238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13C5199-9093-FC6D-EB4E-C3F62DFC7DEA}"/>
                </a:ext>
              </a:extLst>
            </p:cNvPr>
            <p:cNvGrpSpPr/>
            <p:nvPr/>
          </p:nvGrpSpPr>
          <p:grpSpPr>
            <a:xfrm rot="507905">
              <a:off x="7838339" y="3815940"/>
              <a:ext cx="553322" cy="1525212"/>
              <a:chOff x="7916671" y="3937945"/>
              <a:chExt cx="553322" cy="1525212"/>
            </a:xfrm>
            <a:grpFill/>
          </p:grpSpPr>
          <p:sp>
            <p:nvSpPr>
              <p:cNvPr id="31" name="Round Same Side Corner Rectangle 25">
                <a:extLst>
                  <a:ext uri="{FF2B5EF4-FFF2-40B4-BE49-F238E27FC236}">
                    <a16:creationId xmlns:a16="http://schemas.microsoft.com/office/drawing/2014/main" id="{014AD04C-41B8-B9C1-467E-49251B663565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0EB75C2-3C07-C157-E604-72264CDC102F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D9341B-2A52-2861-A718-4E4F4060EA8D}"/>
                </a:ext>
              </a:extLst>
            </p:cNvPr>
            <p:cNvGrpSpPr/>
            <p:nvPr/>
          </p:nvGrpSpPr>
          <p:grpSpPr>
            <a:xfrm rot="21105829" flipH="1">
              <a:off x="9243874" y="3806245"/>
              <a:ext cx="564104" cy="1525212"/>
              <a:chOff x="7916671" y="3937945"/>
              <a:chExt cx="553322" cy="1525212"/>
            </a:xfrm>
            <a:grpFill/>
          </p:grpSpPr>
          <p:sp>
            <p:nvSpPr>
              <p:cNvPr id="29" name="Round Same Side Corner Rectangle 25">
                <a:extLst>
                  <a:ext uri="{FF2B5EF4-FFF2-40B4-BE49-F238E27FC236}">
                    <a16:creationId xmlns:a16="http://schemas.microsoft.com/office/drawing/2014/main" id="{E18C86CD-2858-85D4-958E-190AEBC8F95A}"/>
                  </a:ext>
                </a:extLst>
              </p:cNvPr>
              <p:cNvSpPr/>
              <p:nvPr/>
            </p:nvSpPr>
            <p:spPr>
              <a:xfrm rot="11570187">
                <a:off x="8118418" y="3937945"/>
                <a:ext cx="351575" cy="1086828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458231-9097-F8D1-34E5-5F04CD8E1197}"/>
                  </a:ext>
                </a:extLst>
              </p:cNvPr>
              <p:cNvSpPr/>
              <p:nvPr/>
            </p:nvSpPr>
            <p:spPr>
              <a:xfrm>
                <a:off x="7916671" y="5050247"/>
                <a:ext cx="412910" cy="412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0189EA-6391-F1A2-77FB-3E94BA2C963A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99BBE273-D06A-8B57-726A-8B77AB56AF75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AE035D1-CE7B-3ACE-F671-CED0A879F5B1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C08DDF-EDDA-43C5-7C8C-21703851C179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٢٥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B0CA81B-D89A-908C-2C46-D03B60925F30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225276-C218-401B-BF28-EC50365C397B}"/>
                </a:ext>
              </a:extLst>
            </p:cNvPr>
            <p:cNvGrpSpPr/>
            <p:nvPr/>
          </p:nvGrpSpPr>
          <p:grpSpPr>
            <a:xfrm>
              <a:off x="11325415" y="762706"/>
              <a:ext cx="182192" cy="634676"/>
              <a:chOff x="2121762" y="2323619"/>
              <a:chExt cx="200378" cy="825210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412FF83D-A4A7-3BAB-B4C3-81F2EEA76BEC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9B0907F-EB42-1BBC-F783-5476FC865247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4386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53F-027E-63E7-F0DE-32A56D7A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>
                <a:latin typeface="Calibri" panose="020F0502020204030204" pitchFamily="34" charset="0"/>
                <a:cs typeface="Calibri" panose="020F0502020204030204" pitchFamily="34" charset="0"/>
              </a:rPr>
              <a:t>التعليقات والنقاش</a:t>
            </a:r>
            <a:endParaRPr lang="en-ZA"/>
          </a:p>
        </p:txBody>
      </p:sp>
      <p:grpSp>
        <p:nvGrpSpPr>
          <p:cNvPr id="7" name="Google Shape;314;p4">
            <a:extLst>
              <a:ext uri="{FF2B5EF4-FFF2-40B4-BE49-F238E27FC236}">
                <a16:creationId xmlns:a16="http://schemas.microsoft.com/office/drawing/2014/main" id="{83244B4D-6A36-603D-6FFD-B7D7354054B8}"/>
              </a:ext>
            </a:extLst>
          </p:cNvPr>
          <p:cNvGrpSpPr/>
          <p:nvPr/>
        </p:nvGrpSpPr>
        <p:grpSpPr>
          <a:xfrm>
            <a:off x="3419151" y="1903827"/>
            <a:ext cx="5353697" cy="3474717"/>
            <a:chOff x="3400707" y="1772174"/>
            <a:chExt cx="5758105" cy="3737192"/>
          </a:xfrm>
          <a:solidFill>
            <a:schemeClr val="accent4"/>
          </a:solidFill>
        </p:grpSpPr>
        <p:sp>
          <p:nvSpPr>
            <p:cNvPr id="8" name="Google Shape;315;p4">
              <a:extLst>
                <a:ext uri="{FF2B5EF4-FFF2-40B4-BE49-F238E27FC236}">
                  <a16:creationId xmlns:a16="http://schemas.microsoft.com/office/drawing/2014/main" id="{7502E5E2-F28C-AC31-3AE5-AA4D8D34AEDE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6;p4">
              <a:extLst>
                <a:ext uri="{FF2B5EF4-FFF2-40B4-BE49-F238E27FC236}">
                  <a16:creationId xmlns:a16="http://schemas.microsoft.com/office/drawing/2014/main" id="{571523CE-B6B3-4E84-6891-65C82B6B7D79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7;p4">
              <a:extLst>
                <a:ext uri="{FF2B5EF4-FFF2-40B4-BE49-F238E27FC236}">
                  <a16:creationId xmlns:a16="http://schemas.microsoft.com/office/drawing/2014/main" id="{75405B4B-97CC-C88A-6464-353715C9C28C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8;p4">
              <a:extLst>
                <a:ext uri="{FF2B5EF4-FFF2-40B4-BE49-F238E27FC236}">
                  <a16:creationId xmlns:a16="http://schemas.microsoft.com/office/drawing/2014/main" id="{4D04DF95-BD6A-E070-C974-5EA5F027E91F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9;p4">
              <a:extLst>
                <a:ext uri="{FF2B5EF4-FFF2-40B4-BE49-F238E27FC236}">
                  <a16:creationId xmlns:a16="http://schemas.microsoft.com/office/drawing/2014/main" id="{02C8425B-F984-736A-8457-0C76B81D3344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0;p4">
              <a:extLst>
                <a:ext uri="{FF2B5EF4-FFF2-40B4-BE49-F238E27FC236}">
                  <a16:creationId xmlns:a16="http://schemas.microsoft.com/office/drawing/2014/main" id="{8E1D4759-2836-2C63-5CD0-27B6D07F08B9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21;p4">
              <a:extLst>
                <a:ext uri="{FF2B5EF4-FFF2-40B4-BE49-F238E27FC236}">
                  <a16:creationId xmlns:a16="http://schemas.microsoft.com/office/drawing/2014/main" id="{D8DDB154-F460-D957-92E7-71F71F41D66B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22;p4">
              <a:extLst>
                <a:ext uri="{FF2B5EF4-FFF2-40B4-BE49-F238E27FC236}">
                  <a16:creationId xmlns:a16="http://schemas.microsoft.com/office/drawing/2014/main" id="{A210E22A-670E-C08C-BBD8-DC1C52C8B237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47209C-C540-F4BA-EC02-94A1D3084AD6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C13B4E5B-CF38-B691-85AC-ABA6243AD398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0E7C5E1-A4C8-87A8-46F0-B8B3883E4AB1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978C640-A4D6-8F58-CA7A-ACF4A5C7C3DA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b="1">
                    <a:latin typeface="Arial" panose="020B0604020202020204" pitchFamily="34" charset="0"/>
                    <a:cs typeface="Arial" panose="020B0604020202020204" pitchFamily="34" charset="0"/>
                  </a:rPr>
                  <a:t>٣</a:t>
                </a:r>
                <a:endParaRPr lang="en-CA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AF9CDF-6539-DE28-2BEB-63723109D883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03B8969-8BE6-F3F4-CFFA-99D0DFBF5C50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6A5A7E41-623E-8455-9C68-A73E3D42B340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E64DCB-9DE4-4F87-2B5D-522F6FE47CCA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923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CM">
      <a:dk1>
        <a:sysClr val="windowText" lastClr="000000"/>
      </a:dk1>
      <a:lt1>
        <a:sysClr val="window" lastClr="FFFFFF"/>
      </a:lt1>
      <a:dk2>
        <a:srgbClr val="406078"/>
      </a:dk2>
      <a:lt2>
        <a:srgbClr val="E7E6E6"/>
      </a:lt2>
      <a:accent1>
        <a:srgbClr val="954D84"/>
      </a:accent1>
      <a:accent2>
        <a:srgbClr val="B08BA1"/>
      </a:accent2>
      <a:accent3>
        <a:srgbClr val="8ACA84"/>
      </a:accent3>
      <a:accent4>
        <a:srgbClr val="1D8CC8"/>
      </a:accent4>
      <a:accent5>
        <a:srgbClr val="5FC6C5"/>
      </a:accent5>
      <a:accent6>
        <a:srgbClr val="8D9EAE"/>
      </a:accent6>
      <a:hlink>
        <a:srgbClr val="C190B1"/>
      </a:hlink>
      <a:folHlink>
        <a:srgbClr val="BFE0A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C-CPCM-Part-1-Templates" id="{0726AC30-C156-5344-8631-9F79890CA27B}" vid="{1CC2E6E7-A2E6-FD46-8AF9-EB712A36A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5214</TotalTime>
  <Words>22019</Words>
  <Application>Microsoft Office PowerPoint</Application>
  <PresentationFormat>Widescreen</PresentationFormat>
  <Paragraphs>2831</Paragraphs>
  <Slides>175</Slides>
  <Notes>175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81" baseType="lpstr">
      <vt:lpstr>Arial</vt:lpstr>
      <vt:lpstr>Baghdad</vt:lpstr>
      <vt:lpstr>Calibri</vt:lpstr>
      <vt:lpstr>Garamond</vt:lpstr>
      <vt:lpstr>Helvetica Neue</vt:lpstr>
      <vt:lpstr>Office Theme</vt:lpstr>
      <vt:lpstr>PowerPoint Presentation</vt:lpstr>
      <vt:lpstr>PowerPoint Presentation</vt:lpstr>
      <vt:lpstr>PowerPoint Presentation</vt:lpstr>
      <vt:lpstr>حول ماذا يدور هذا التدريب</vt:lpstr>
      <vt:lpstr>التعرف على بعضنا البعض</vt:lpstr>
      <vt:lpstr>الهدف العام</vt:lpstr>
      <vt:lpstr>الجلسات</vt:lpstr>
      <vt:lpstr>الاختبار القبلي</vt:lpstr>
      <vt:lpstr>PowerPoint Presentation</vt:lpstr>
      <vt:lpstr>هدف الجلسة</vt:lpstr>
      <vt:lpstr>الأجندة</vt:lpstr>
      <vt:lpstr>الافتتاح</vt:lpstr>
      <vt:lpstr>أهداف التعلم</vt:lpstr>
      <vt:lpstr>اتفاقية التعلم الجماعي</vt:lpstr>
      <vt:lpstr>حول إدارة الحالة</vt:lpstr>
      <vt:lpstr>مبادئ إدارة الحالة</vt:lpstr>
      <vt:lpstr>إدارة الحالة</vt:lpstr>
      <vt:lpstr>إدارة الحالة</vt:lpstr>
      <vt:lpstr>إدارة الحالة</vt:lpstr>
      <vt:lpstr>إدارة الحالة</vt:lpstr>
      <vt:lpstr>إدارة الحالة</vt:lpstr>
      <vt:lpstr>إدارة الحالة</vt:lpstr>
      <vt:lpstr>تمرين: خطوات إدارة الحالة</vt:lpstr>
      <vt:lpstr>إدارة الحالة بحسب السياق </vt:lpstr>
      <vt:lpstr>حول إدارة المعلومات لإدارة الحالة</vt:lpstr>
      <vt:lpstr>مناقشة</vt:lpstr>
      <vt:lpstr>أسباب توثيق الحالات</vt:lpstr>
      <vt:lpstr>مناقشة</vt:lpstr>
      <vt:lpstr>العناصر الأساسية لإدارة المعلومات لإدارة الحالة</vt:lpstr>
      <vt:lpstr>PowerPoint Presentation</vt:lpstr>
      <vt:lpstr>حول نظام إدارة المعلومات لحماية الطفل+</vt:lpstr>
      <vt:lpstr>تاريخ نظام إدارة المعلومات لحماية الطفل+</vt:lpstr>
      <vt:lpstr> مسابقة نظام إدارة المعلومات المتعلقة بالحماية في حالات الطوارئ </vt:lpstr>
      <vt:lpstr>أرقام نظام إدارة المعلومات لحماية الطفل+ للربع الرايع ٢٠٢١</vt:lpstr>
      <vt:lpstr> من يكون كل منهم؟ </vt:lpstr>
      <vt:lpstr>تمرين تنشيطي</vt:lpstr>
      <vt:lpstr> لماذا هو ممتع جدا؟ </vt:lpstr>
      <vt:lpstr>من يمكنه رؤية ماذا يحتوي نظام إدارة المعلومات لحماية الطفل+</vt:lpstr>
      <vt:lpstr>من يمكنه رؤية ماذا يحتوي نظام إدارة المعلومات لحماية الطفل+</vt:lpstr>
      <vt:lpstr>العرض التجريبي لنظام إدارة المعلومات لحماية الطفل+</vt:lpstr>
      <vt:lpstr>نقاط التعلم الرئيسية</vt:lpstr>
      <vt:lpstr>الموقع التجريبي</vt:lpstr>
      <vt:lpstr>PowerPoint Presentation</vt:lpstr>
      <vt:lpstr>مراجعة</vt:lpstr>
      <vt:lpstr>الجلسة ٢ و٣  الهدف</vt:lpstr>
      <vt:lpstr>الأجندة</vt:lpstr>
      <vt:lpstr>الافتتاح</vt:lpstr>
      <vt:lpstr>أهداف التعلم</vt:lpstr>
      <vt:lpstr>كيف سنتعرف على خطوات إدارة الحالة باستخدام نظام إدارة المعلومات لحماية الطفل+؟</vt:lpstr>
      <vt:lpstr>الخطوة: ١ التحديد و التسجيل</vt:lpstr>
      <vt:lpstr>مناقشة</vt:lpstr>
      <vt:lpstr>PowerPoint Presentation</vt:lpstr>
      <vt:lpstr>الاعتبارات الرئيسية</vt:lpstr>
      <vt:lpstr>الاعتبارات الرئيسية</vt:lpstr>
      <vt:lpstr>الاعتبارات الرئيسية</vt:lpstr>
      <vt:lpstr>العرض التجريبي لنظام إدارة المعلومات لحماية الطفل+</vt:lpstr>
      <vt:lpstr>دورك!</vt:lpstr>
      <vt:lpstr>  التعليقات والنقاش  </vt:lpstr>
      <vt:lpstr>الخطوة ٢: التقييم</vt:lpstr>
      <vt:lpstr>مناقشة</vt:lpstr>
      <vt:lpstr>PowerPoint Presentation</vt:lpstr>
      <vt:lpstr>الاعتبارات الرئيسية</vt:lpstr>
      <vt:lpstr>الاعتبارات الرئيسية</vt:lpstr>
      <vt:lpstr>العرض التجريبي لنظام إدارة المعلومات لحماية الطفل+</vt:lpstr>
      <vt:lpstr>عرض المهمة</vt:lpstr>
      <vt:lpstr>عرض المهمة</vt:lpstr>
      <vt:lpstr>دورك!</vt:lpstr>
      <vt:lpstr>التعليقات والنقاش</vt:lpstr>
      <vt:lpstr>    تمرين تنشيطي    </vt:lpstr>
      <vt:lpstr>الخطوة: ٣ خطة الحالة</vt:lpstr>
      <vt:lpstr>مناقشة</vt:lpstr>
      <vt:lpstr>PowerPoint Presentation</vt:lpstr>
      <vt:lpstr>الاعتبارات الرئيسية</vt:lpstr>
      <vt:lpstr>الاعتبارات الرئيسية</vt:lpstr>
      <vt:lpstr>العرض التجريبي لنظام إدارة المعلومات لحماية الطفل+</vt:lpstr>
      <vt:lpstr>دورك!</vt:lpstr>
      <vt:lpstr>التعليقات والنقاش</vt:lpstr>
      <vt:lpstr>الختام</vt:lpstr>
      <vt:lpstr>نقاط التعلم الأساسية</vt:lpstr>
      <vt:lpstr>PowerPoint Presentation</vt:lpstr>
      <vt:lpstr>مراجعة</vt:lpstr>
      <vt:lpstr>الأجندة</vt:lpstr>
      <vt:lpstr>أهداف التعلم</vt:lpstr>
      <vt:lpstr>الخطوة: ٤ تنفيذ خطة الحالة</vt:lpstr>
      <vt:lpstr>مناقشة</vt:lpstr>
      <vt:lpstr>PowerPoint Presentation</vt:lpstr>
      <vt:lpstr>الاعتبارات الرئيسية</vt:lpstr>
      <vt:lpstr>الاعتبارات الرئيسية</vt:lpstr>
      <vt:lpstr>الاعتبارات الرئيسية</vt:lpstr>
      <vt:lpstr>العرض التجريبي لنظام إدارة المعلومات لحماية الطفل+</vt:lpstr>
      <vt:lpstr>دورك!</vt:lpstr>
      <vt:lpstr>التعليقات والنقاش</vt:lpstr>
      <vt:lpstr>الخطوة ٥: المتابعة والمراجعة</vt:lpstr>
      <vt:lpstr>مناقشة</vt:lpstr>
      <vt:lpstr>الاعتبارات الرئيسية</vt:lpstr>
      <vt:lpstr>الاعتبارات الرئيسية</vt:lpstr>
      <vt:lpstr>العرض التجريبي لنظام إدارة المعلومات لحماية الطفل+</vt:lpstr>
      <vt:lpstr>دورك!</vt:lpstr>
      <vt:lpstr>التعليقات والنقاش</vt:lpstr>
      <vt:lpstr>تمرين تنشيطي</vt:lpstr>
      <vt:lpstr>الخطوة ٦: إغلاق الحالة</vt:lpstr>
      <vt:lpstr>مناقشة</vt:lpstr>
      <vt:lpstr>الاعتبارات الرئيسية</vt:lpstr>
      <vt:lpstr>الاعتبارات الرئيسية</vt:lpstr>
      <vt:lpstr>العرض التجريبي لنظام إدارة المعلومات لحماية الطفل+</vt:lpstr>
      <vt:lpstr>دورك!</vt:lpstr>
      <vt:lpstr>التعليقات والنقاش</vt:lpstr>
      <vt:lpstr>الختام</vt:lpstr>
      <vt:lpstr>نقاط التعلم الأساسية</vt:lpstr>
      <vt:lpstr>PowerPoint Presentation</vt:lpstr>
      <vt:lpstr>              مراجعة             </vt:lpstr>
      <vt:lpstr>هدف الجلسة</vt:lpstr>
      <vt:lpstr>الأجندة</vt:lpstr>
      <vt:lpstr>الافتتاح</vt:lpstr>
      <vt:lpstr>أهداف التعلم</vt:lpstr>
      <vt:lpstr>الميزات والوظائف الإضافية</vt:lpstr>
      <vt:lpstr>العرض التجريبي لنظام إدارة المعلومات لحماية الطفل+</vt:lpstr>
      <vt:lpstr>PowerPoint Presentation</vt:lpstr>
      <vt:lpstr>دورك!</vt:lpstr>
      <vt:lpstr>التعليقات والنقاش</vt:lpstr>
      <vt:lpstr>الإشراف على إدارة الحالة</vt:lpstr>
      <vt:lpstr>وظائف الإشراف على إدارة الحالة</vt:lpstr>
      <vt:lpstr>وظائف نظام إدارة المعلومات لحماية الطفل+ التي تدعم الإشراف</vt:lpstr>
      <vt:lpstr>تذكر!</vt:lpstr>
      <vt:lpstr>العرض التجريبي لنظام إدارة المعلومات لحماية الطفل+</vt:lpstr>
      <vt:lpstr>العرض التجريبي لنظام إدارة المعلومات لحماية الطفل+</vt:lpstr>
      <vt:lpstr>العرض التجريبي لنظام إدارة المعلومات لحماية الطفل+</vt:lpstr>
      <vt:lpstr>قائمة التحقق من ملف الحالة</vt:lpstr>
      <vt:lpstr>العرض التجريبي لنظام إدارة المعلومات لحماية الطفل+</vt:lpstr>
      <vt:lpstr>المناقشة</vt:lpstr>
      <vt:lpstr>العرض التجريبي لنظام إدارة المعلومات لحماية الطفل+</vt:lpstr>
      <vt:lpstr>أدوات أخرى للإشراف على إدارة الحالة</vt:lpstr>
      <vt:lpstr>دورك!</vt:lpstr>
      <vt:lpstr>التعليقات والنقاش</vt:lpstr>
      <vt:lpstr>تمرين تنشيطي</vt:lpstr>
      <vt:lpstr>تعقب الأسرة و لم الشمل</vt:lpstr>
      <vt:lpstr>العرض التجريبي لنظام إدارة المعلومات لحماية الطفل+</vt:lpstr>
      <vt:lpstr>العرض التجريبي لنظام إدارة المعلومات لحماية الطفل+</vt:lpstr>
      <vt:lpstr>دورك!</vt:lpstr>
      <vt:lpstr>التعليقات والنقاش</vt:lpstr>
      <vt:lpstr>الختام</vt:lpstr>
      <vt:lpstr>نقاط التعلم الأساسية</vt:lpstr>
      <vt:lpstr>PowerPoint Presentation</vt:lpstr>
      <vt:lpstr>هدف الجلسة</vt:lpstr>
      <vt:lpstr>الأجندة</vt:lpstr>
      <vt:lpstr>الافتتاح</vt:lpstr>
      <vt:lpstr>أهداف التعلم</vt:lpstr>
      <vt:lpstr>نظام إدارة المعلومات لحماية الطفل+ وجودة البرنامج</vt:lpstr>
      <vt:lpstr>المراقبة و التقييم في إدارة الحالة</vt:lpstr>
      <vt:lpstr> استخدام نظام إدارة المعلومات لحماية الطفل+ لقياس جودة برنامج إدارة الحالة</vt:lpstr>
      <vt:lpstr>نموذج ملاحظات إدارة الحالة للطفل و مقدم الرعاية</vt:lpstr>
      <vt:lpstr>لماذا نطلب الملاحظات/التعليقات</vt:lpstr>
      <vt:lpstr>كيف نقوم بتفسير النتائج</vt:lpstr>
      <vt:lpstr>العرض التجريبي لنظام إدارة المعلومات لحماية الطفل+</vt:lpstr>
      <vt:lpstr>الاعتبارات الرئيسية</vt:lpstr>
      <vt:lpstr>الاعتبارات الرئيسية</vt:lpstr>
      <vt:lpstr>دورك!</vt:lpstr>
      <vt:lpstr>مؤشرات الأداء الرئيسية لإدارة الحالة و نظام إدارة المعلومات لحماية الطفل+</vt:lpstr>
      <vt:lpstr>مقدمة عن مؤشرات الأداء الرئيسية</vt:lpstr>
      <vt:lpstr>فئات مؤشرات الأداء الرئيسية</vt:lpstr>
      <vt:lpstr>أمثلة على مؤشرات الأداء الرئيسية لكل فئة</vt:lpstr>
      <vt:lpstr>تمرين قوة المعرفة</vt:lpstr>
      <vt:lpstr>مؤشرات الأداء الرئيسية لأخصائيي الحالة الأفراد</vt:lpstr>
      <vt:lpstr>مؤشرات الأداء الرئيسية للمشرفين</vt:lpstr>
      <vt:lpstr>مؤشرات الأداء الرئيسية للمدراء برنامج إدارة الحالة</vt:lpstr>
      <vt:lpstr>العرض التجريبي لنظام إدارة المعلومات لحماية الطفل+</vt:lpstr>
      <vt:lpstr>دورك!</vt:lpstr>
      <vt:lpstr>تمرين تنشيطي</vt:lpstr>
      <vt:lpstr>التعليقات والنقاش</vt:lpstr>
      <vt:lpstr>الختام</vt:lpstr>
      <vt:lpstr>نقاط التعلم الأساسية</vt:lpstr>
      <vt:lpstr>PowerPoint Presentation</vt:lpstr>
      <vt:lpstr>الاختبار البعدي</vt:lpstr>
      <vt:lpstr>الإغلاق والخطوات القادمة</vt:lpstr>
      <vt:lpstr>وقت إضافي للممارسة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Ilse Van der Straeten</cp:lastModifiedBy>
  <cp:revision>28</cp:revision>
  <cp:lastPrinted>2023-01-30T11:05:30Z</cp:lastPrinted>
  <dcterms:created xsi:type="dcterms:W3CDTF">2017-12-20T18:51:03Z</dcterms:created>
  <dcterms:modified xsi:type="dcterms:W3CDTF">2023-05-12T11:02:40Z</dcterms:modified>
</cp:coreProperties>
</file>