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1"/>
  </p:notesMasterIdLst>
  <p:sldIdLst>
    <p:sldId id="258" r:id="rId2"/>
    <p:sldId id="2981" r:id="rId3"/>
    <p:sldId id="2934" r:id="rId4"/>
    <p:sldId id="2932" r:id="rId5"/>
    <p:sldId id="2984" r:id="rId6"/>
    <p:sldId id="3008" r:id="rId7"/>
    <p:sldId id="2998" r:id="rId8"/>
    <p:sldId id="3009" r:id="rId9"/>
    <p:sldId id="3010" r:id="rId10"/>
    <p:sldId id="3011" r:id="rId11"/>
    <p:sldId id="2999" r:id="rId12"/>
    <p:sldId id="3012" r:id="rId13"/>
    <p:sldId id="3013" r:id="rId14"/>
    <p:sldId id="2945" r:id="rId15"/>
    <p:sldId id="2985" r:id="rId16"/>
    <p:sldId id="2986" r:id="rId17"/>
    <p:sldId id="2987" r:id="rId18"/>
    <p:sldId id="2988" r:id="rId19"/>
    <p:sldId id="3014" r:id="rId20"/>
    <p:sldId id="3015" r:id="rId21"/>
    <p:sldId id="3016" r:id="rId22"/>
    <p:sldId id="2996" r:id="rId23"/>
    <p:sldId id="3017" r:id="rId24"/>
    <p:sldId id="2997" r:id="rId25"/>
    <p:sldId id="3018" r:id="rId26"/>
    <p:sldId id="3019" r:id="rId27"/>
    <p:sldId id="3020" r:id="rId28"/>
    <p:sldId id="3022" r:id="rId29"/>
    <p:sldId id="3021" r:id="rId30"/>
    <p:sldId id="3023" r:id="rId31"/>
    <p:sldId id="3024" r:id="rId32"/>
    <p:sldId id="3025" r:id="rId33"/>
    <p:sldId id="3026" r:id="rId34"/>
    <p:sldId id="3027" r:id="rId35"/>
    <p:sldId id="2989" r:id="rId36"/>
    <p:sldId id="2990" r:id="rId37"/>
    <p:sldId id="2991" r:id="rId38"/>
    <p:sldId id="2992" r:id="rId39"/>
    <p:sldId id="2993" r:id="rId40"/>
    <p:sldId id="3046" r:id="rId41"/>
    <p:sldId id="3029" r:id="rId42"/>
    <p:sldId id="3030" r:id="rId43"/>
    <p:sldId id="3000" r:id="rId44"/>
    <p:sldId id="3001" r:id="rId45"/>
    <p:sldId id="3002" r:id="rId46"/>
    <p:sldId id="3003" r:id="rId47"/>
    <p:sldId id="3004" r:id="rId48"/>
    <p:sldId id="3036" r:id="rId49"/>
    <p:sldId id="3005" r:id="rId50"/>
    <p:sldId id="3039" r:id="rId51"/>
    <p:sldId id="3049" r:id="rId52"/>
    <p:sldId id="3040" r:id="rId53"/>
    <p:sldId id="3006" r:id="rId54"/>
    <p:sldId id="3047" r:id="rId55"/>
    <p:sldId id="3043" r:id="rId56"/>
    <p:sldId id="3044" r:id="rId57"/>
    <p:sldId id="3045" r:id="rId58"/>
    <p:sldId id="2994" r:id="rId59"/>
    <p:sldId id="2995" r:id="rId60"/>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0215A659-0FBF-4A6E-93DC-366BE5631CF6}">
          <p14:sldIdLst>
            <p14:sldId id="258"/>
            <p14:sldId id="2981"/>
          </p14:sldIdLst>
        </p14:section>
        <p14:section name="Module 1" id="{82DCE471-5C11-4FB4-924C-047BE3C24C06}">
          <p14:sldIdLst>
            <p14:sldId id="2934"/>
            <p14:sldId id="2932"/>
            <p14:sldId id="2984"/>
            <p14:sldId id="3008"/>
            <p14:sldId id="2998"/>
            <p14:sldId id="3009"/>
            <p14:sldId id="3010"/>
            <p14:sldId id="3011"/>
            <p14:sldId id="2999"/>
            <p14:sldId id="3012"/>
            <p14:sldId id="3013"/>
            <p14:sldId id="2945"/>
          </p14:sldIdLst>
        </p14:section>
        <p14:section name="Module 2" id="{A566E26E-A8F1-405C-87F7-BECA96E1E18D}">
          <p14:sldIdLst>
            <p14:sldId id="2985"/>
            <p14:sldId id="2986"/>
            <p14:sldId id="2987"/>
            <p14:sldId id="2988"/>
            <p14:sldId id="3014"/>
            <p14:sldId id="3015"/>
            <p14:sldId id="3016"/>
            <p14:sldId id="2996"/>
            <p14:sldId id="3017"/>
            <p14:sldId id="2997"/>
            <p14:sldId id="3018"/>
            <p14:sldId id="3019"/>
            <p14:sldId id="3020"/>
            <p14:sldId id="3022"/>
            <p14:sldId id="3021"/>
            <p14:sldId id="3023"/>
            <p14:sldId id="3024"/>
            <p14:sldId id="3025"/>
            <p14:sldId id="3026"/>
            <p14:sldId id="3027"/>
            <p14:sldId id="2989"/>
          </p14:sldIdLst>
        </p14:section>
        <p14:section name="Module 3" id="{7F1187A2-B8AF-425D-A27E-E4BFDD57437F}">
          <p14:sldIdLst>
            <p14:sldId id="2990"/>
            <p14:sldId id="2991"/>
            <p14:sldId id="2992"/>
            <p14:sldId id="2993"/>
            <p14:sldId id="3046"/>
            <p14:sldId id="3029"/>
            <p14:sldId id="3030"/>
            <p14:sldId id="3000"/>
            <p14:sldId id="3001"/>
            <p14:sldId id="3002"/>
            <p14:sldId id="3003"/>
            <p14:sldId id="3004"/>
            <p14:sldId id="3036"/>
            <p14:sldId id="3005"/>
            <p14:sldId id="3039"/>
            <p14:sldId id="3049"/>
            <p14:sldId id="3040"/>
            <p14:sldId id="3006"/>
            <p14:sldId id="3047"/>
            <p14:sldId id="3043"/>
            <p14:sldId id="3044"/>
            <p14:sldId id="3045"/>
            <p14:sldId id="2994"/>
            <p14:sldId id="299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AEC1317-ED4B-3651-3741-C9C6FC8C0C6C}" name="Justina Ojom" initials="JO" userId="S::justina.ojom@little-fish.co::cbdaed7d-8d45-4372-a16a-f3f8900c2f45" providerId="AD"/>
  <p188:author id="{A36A2820-D923-6E53-C312-A21723F6603F}" name="Ilse Van der Straeten" initials="IVdS" userId="S::Ilse.VanderStraeten@rescue.org::48c204e9-4447-4a09-a8d3-af2f3980ba4f" providerId="AD"/>
  <p188:author id="{07B7A443-5A76-6AEC-D28E-95873D0A5E92}" name="Michelle Khoza" initials="MK" userId="S::administrator@little-fish.co::b4ee92c7-73cf-4698-99b6-469fc9585377" providerId="AD"/>
  <p188:author id="{2BA547FE-46EF-BB21-D252-B02F0AE3AB5E}" name="Ilse Van der Straeten" initials="IVdS" userId="Ilse Van der Straeten"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4D84"/>
    <a:srgbClr val="FF5D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584" autoAdjust="0"/>
    <p:restoredTop sz="94660"/>
  </p:normalViewPr>
  <p:slideViewPr>
    <p:cSldViewPr snapToGrid="0">
      <p:cViewPr>
        <p:scale>
          <a:sx n="50" d="100"/>
          <a:sy n="50" d="100"/>
        </p:scale>
        <p:origin x="2181" y="-18"/>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microsoft.com/office/2016/11/relationships/changesInfo" Target="changesInfos/changesInfo1.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microsoft.com/office/2018/10/relationships/authors" Target="author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stina Ojom" userId="cbdaed7d-8d45-4372-a16a-f3f8900c2f45" providerId="ADAL" clId="{92AEC6D8-0FD4-417A-AB71-0D25F4436AC6}"/>
    <pc:docChg chg="custSel delSld modMainMaster modSection">
      <pc:chgData name="Justina Ojom" userId="cbdaed7d-8d45-4372-a16a-f3f8900c2f45" providerId="ADAL" clId="{92AEC6D8-0FD4-417A-AB71-0D25F4436AC6}" dt="2023-05-02T07:42:55.390" v="3" actId="2696"/>
      <pc:docMkLst>
        <pc:docMk/>
      </pc:docMkLst>
      <pc:sldChg chg="del">
        <pc:chgData name="Justina Ojom" userId="cbdaed7d-8d45-4372-a16a-f3f8900c2f45" providerId="ADAL" clId="{92AEC6D8-0FD4-417A-AB71-0D25F4436AC6}" dt="2023-05-02T07:42:55.390" v="3" actId="2696"/>
        <pc:sldMkLst>
          <pc:docMk/>
          <pc:sldMk cId="4293657141" sldId="3050"/>
        </pc:sldMkLst>
      </pc:sldChg>
      <pc:sldMasterChg chg="modSldLayout">
        <pc:chgData name="Justina Ojom" userId="cbdaed7d-8d45-4372-a16a-f3f8900c2f45" providerId="ADAL" clId="{92AEC6D8-0FD4-417A-AB71-0D25F4436AC6}" dt="2023-05-02T07:41:52.123" v="2" actId="478"/>
        <pc:sldMasterMkLst>
          <pc:docMk/>
          <pc:sldMasterMk cId="914973415" sldId="2147483660"/>
        </pc:sldMasterMkLst>
        <pc:sldLayoutChg chg="delSp mod">
          <pc:chgData name="Justina Ojom" userId="cbdaed7d-8d45-4372-a16a-f3f8900c2f45" providerId="ADAL" clId="{92AEC6D8-0FD4-417A-AB71-0D25F4436AC6}" dt="2023-05-02T07:41:48.118" v="0" actId="478"/>
          <pc:sldLayoutMkLst>
            <pc:docMk/>
            <pc:sldMasterMk cId="914973415" sldId="2147483660"/>
            <pc:sldLayoutMk cId="655512153" sldId="2147483675"/>
          </pc:sldLayoutMkLst>
          <pc:cxnChg chg="del">
            <ac:chgData name="Justina Ojom" userId="cbdaed7d-8d45-4372-a16a-f3f8900c2f45" providerId="ADAL" clId="{92AEC6D8-0FD4-417A-AB71-0D25F4436AC6}" dt="2023-05-02T07:41:48.118" v="0" actId="478"/>
            <ac:cxnSpMkLst>
              <pc:docMk/>
              <pc:sldMasterMk cId="914973415" sldId="2147483660"/>
              <pc:sldLayoutMk cId="655512153" sldId="2147483675"/>
              <ac:cxnSpMk id="5" creationId="{D4DB2A39-DB7D-2611-FE78-6EDD436C2328}"/>
            </ac:cxnSpMkLst>
          </pc:cxnChg>
          <pc:cxnChg chg="del">
            <ac:chgData name="Justina Ojom" userId="cbdaed7d-8d45-4372-a16a-f3f8900c2f45" providerId="ADAL" clId="{92AEC6D8-0FD4-417A-AB71-0D25F4436AC6}" dt="2023-05-02T07:41:48.118" v="0" actId="478"/>
            <ac:cxnSpMkLst>
              <pc:docMk/>
              <pc:sldMasterMk cId="914973415" sldId="2147483660"/>
              <pc:sldLayoutMk cId="655512153" sldId="2147483675"/>
              <ac:cxnSpMk id="7" creationId="{87E15592-4C05-557E-5648-400DE4523436}"/>
            </ac:cxnSpMkLst>
          </pc:cxnChg>
          <pc:cxnChg chg="del">
            <ac:chgData name="Justina Ojom" userId="cbdaed7d-8d45-4372-a16a-f3f8900c2f45" providerId="ADAL" clId="{92AEC6D8-0FD4-417A-AB71-0D25F4436AC6}" dt="2023-05-02T07:41:48.118" v="0" actId="478"/>
            <ac:cxnSpMkLst>
              <pc:docMk/>
              <pc:sldMasterMk cId="914973415" sldId="2147483660"/>
              <pc:sldLayoutMk cId="655512153" sldId="2147483675"/>
              <ac:cxnSpMk id="8" creationId="{089FE979-2D5D-9565-AC21-BF48A6D98276}"/>
            </ac:cxnSpMkLst>
          </pc:cxnChg>
          <pc:cxnChg chg="del">
            <ac:chgData name="Justina Ojom" userId="cbdaed7d-8d45-4372-a16a-f3f8900c2f45" providerId="ADAL" clId="{92AEC6D8-0FD4-417A-AB71-0D25F4436AC6}" dt="2023-05-02T07:41:48.118" v="0" actId="478"/>
            <ac:cxnSpMkLst>
              <pc:docMk/>
              <pc:sldMasterMk cId="914973415" sldId="2147483660"/>
              <pc:sldLayoutMk cId="655512153" sldId="2147483675"/>
              <ac:cxnSpMk id="9" creationId="{71350042-069F-3A19-70DB-5E8B868EBDE6}"/>
            </ac:cxnSpMkLst>
          </pc:cxnChg>
        </pc:sldLayoutChg>
        <pc:sldLayoutChg chg="delSp mod">
          <pc:chgData name="Justina Ojom" userId="cbdaed7d-8d45-4372-a16a-f3f8900c2f45" providerId="ADAL" clId="{92AEC6D8-0FD4-417A-AB71-0D25F4436AC6}" dt="2023-05-02T07:41:50.104" v="1" actId="478"/>
          <pc:sldLayoutMkLst>
            <pc:docMk/>
            <pc:sldMasterMk cId="914973415" sldId="2147483660"/>
            <pc:sldLayoutMk cId="50192973" sldId="2147483678"/>
          </pc:sldLayoutMkLst>
          <pc:cxnChg chg="del">
            <ac:chgData name="Justina Ojom" userId="cbdaed7d-8d45-4372-a16a-f3f8900c2f45" providerId="ADAL" clId="{92AEC6D8-0FD4-417A-AB71-0D25F4436AC6}" dt="2023-05-02T07:41:50.104" v="1" actId="478"/>
            <ac:cxnSpMkLst>
              <pc:docMk/>
              <pc:sldMasterMk cId="914973415" sldId="2147483660"/>
              <pc:sldLayoutMk cId="50192973" sldId="2147483678"/>
              <ac:cxnSpMk id="5" creationId="{D4DB2A39-DB7D-2611-FE78-6EDD436C2328}"/>
            </ac:cxnSpMkLst>
          </pc:cxnChg>
          <pc:cxnChg chg="del">
            <ac:chgData name="Justina Ojom" userId="cbdaed7d-8d45-4372-a16a-f3f8900c2f45" providerId="ADAL" clId="{92AEC6D8-0FD4-417A-AB71-0D25F4436AC6}" dt="2023-05-02T07:41:50.104" v="1" actId="478"/>
            <ac:cxnSpMkLst>
              <pc:docMk/>
              <pc:sldMasterMk cId="914973415" sldId="2147483660"/>
              <pc:sldLayoutMk cId="50192973" sldId="2147483678"/>
              <ac:cxnSpMk id="7" creationId="{87E15592-4C05-557E-5648-400DE4523436}"/>
            </ac:cxnSpMkLst>
          </pc:cxnChg>
          <pc:cxnChg chg="del">
            <ac:chgData name="Justina Ojom" userId="cbdaed7d-8d45-4372-a16a-f3f8900c2f45" providerId="ADAL" clId="{92AEC6D8-0FD4-417A-AB71-0D25F4436AC6}" dt="2023-05-02T07:41:50.104" v="1" actId="478"/>
            <ac:cxnSpMkLst>
              <pc:docMk/>
              <pc:sldMasterMk cId="914973415" sldId="2147483660"/>
              <pc:sldLayoutMk cId="50192973" sldId="2147483678"/>
              <ac:cxnSpMk id="8" creationId="{089FE979-2D5D-9565-AC21-BF48A6D98276}"/>
            </ac:cxnSpMkLst>
          </pc:cxnChg>
          <pc:cxnChg chg="del">
            <ac:chgData name="Justina Ojom" userId="cbdaed7d-8d45-4372-a16a-f3f8900c2f45" providerId="ADAL" clId="{92AEC6D8-0FD4-417A-AB71-0D25F4436AC6}" dt="2023-05-02T07:41:50.104" v="1" actId="478"/>
            <ac:cxnSpMkLst>
              <pc:docMk/>
              <pc:sldMasterMk cId="914973415" sldId="2147483660"/>
              <pc:sldLayoutMk cId="50192973" sldId="2147483678"/>
              <ac:cxnSpMk id="9" creationId="{71350042-069F-3A19-70DB-5E8B868EBDE6}"/>
            </ac:cxnSpMkLst>
          </pc:cxnChg>
        </pc:sldLayoutChg>
        <pc:sldLayoutChg chg="delSp mod">
          <pc:chgData name="Justina Ojom" userId="cbdaed7d-8d45-4372-a16a-f3f8900c2f45" providerId="ADAL" clId="{92AEC6D8-0FD4-417A-AB71-0D25F4436AC6}" dt="2023-05-02T07:41:52.123" v="2" actId="478"/>
          <pc:sldLayoutMkLst>
            <pc:docMk/>
            <pc:sldMasterMk cId="914973415" sldId="2147483660"/>
            <pc:sldLayoutMk cId="732537228" sldId="2147483679"/>
          </pc:sldLayoutMkLst>
          <pc:cxnChg chg="del">
            <ac:chgData name="Justina Ojom" userId="cbdaed7d-8d45-4372-a16a-f3f8900c2f45" providerId="ADAL" clId="{92AEC6D8-0FD4-417A-AB71-0D25F4436AC6}" dt="2023-05-02T07:41:52.123" v="2" actId="478"/>
            <ac:cxnSpMkLst>
              <pc:docMk/>
              <pc:sldMasterMk cId="914973415" sldId="2147483660"/>
              <pc:sldLayoutMk cId="732537228" sldId="2147483679"/>
              <ac:cxnSpMk id="5" creationId="{D4DB2A39-DB7D-2611-FE78-6EDD436C2328}"/>
            </ac:cxnSpMkLst>
          </pc:cxnChg>
          <pc:cxnChg chg="del">
            <ac:chgData name="Justina Ojom" userId="cbdaed7d-8d45-4372-a16a-f3f8900c2f45" providerId="ADAL" clId="{92AEC6D8-0FD4-417A-AB71-0D25F4436AC6}" dt="2023-05-02T07:41:52.123" v="2" actId="478"/>
            <ac:cxnSpMkLst>
              <pc:docMk/>
              <pc:sldMasterMk cId="914973415" sldId="2147483660"/>
              <pc:sldLayoutMk cId="732537228" sldId="2147483679"/>
              <ac:cxnSpMk id="7" creationId="{87E15592-4C05-557E-5648-400DE4523436}"/>
            </ac:cxnSpMkLst>
          </pc:cxnChg>
          <pc:cxnChg chg="del">
            <ac:chgData name="Justina Ojom" userId="cbdaed7d-8d45-4372-a16a-f3f8900c2f45" providerId="ADAL" clId="{92AEC6D8-0FD4-417A-AB71-0D25F4436AC6}" dt="2023-05-02T07:41:52.123" v="2" actId="478"/>
            <ac:cxnSpMkLst>
              <pc:docMk/>
              <pc:sldMasterMk cId="914973415" sldId="2147483660"/>
              <pc:sldLayoutMk cId="732537228" sldId="2147483679"/>
              <ac:cxnSpMk id="8" creationId="{089FE979-2D5D-9565-AC21-BF48A6D98276}"/>
            </ac:cxnSpMkLst>
          </pc:cxnChg>
          <pc:cxnChg chg="del">
            <ac:chgData name="Justina Ojom" userId="cbdaed7d-8d45-4372-a16a-f3f8900c2f45" providerId="ADAL" clId="{92AEC6D8-0FD4-417A-AB71-0D25F4436AC6}" dt="2023-05-02T07:41:52.123" v="2" actId="478"/>
            <ac:cxnSpMkLst>
              <pc:docMk/>
              <pc:sldMasterMk cId="914973415" sldId="2147483660"/>
              <pc:sldLayoutMk cId="732537228" sldId="2147483679"/>
              <ac:cxnSpMk id="9" creationId="{71350042-069F-3A19-70DB-5E8B868EBDE6}"/>
            </ac:cxnSpMkLst>
          </pc:cxnChg>
        </pc:sldLayoutChg>
      </pc:sldMasterChg>
    </pc:docChg>
  </pc:docChgLst>
  <pc:docChgLst>
    <pc:chgData name="Michelle Khoza" userId="b4ee92c7-73cf-4698-99b6-469fc9585377" providerId="ADAL" clId="{A0C3B393-5895-416D-83D0-0A10F04C5B14}"/>
    <pc:docChg chg="undo redo custSel addSld modSld modSection">
      <pc:chgData name="Michelle Khoza" userId="b4ee92c7-73cf-4698-99b6-469fc9585377" providerId="ADAL" clId="{A0C3B393-5895-416D-83D0-0A10F04C5B14}" dt="2023-04-26T17:19:01.377" v="511" actId="20577"/>
      <pc:docMkLst>
        <pc:docMk/>
      </pc:docMkLst>
      <pc:sldChg chg="modSp mod">
        <pc:chgData name="Michelle Khoza" userId="b4ee92c7-73cf-4698-99b6-469fc9585377" providerId="ADAL" clId="{A0C3B393-5895-416D-83D0-0A10F04C5B14}" dt="2023-04-26T13:02:02.643" v="36"/>
        <pc:sldMkLst>
          <pc:docMk/>
          <pc:sldMk cId="1395249395" sldId="2945"/>
        </pc:sldMkLst>
        <pc:spChg chg="mod">
          <ac:chgData name="Michelle Khoza" userId="b4ee92c7-73cf-4698-99b6-469fc9585377" providerId="ADAL" clId="{A0C3B393-5895-416D-83D0-0A10F04C5B14}" dt="2023-04-26T13:02:02.643" v="36"/>
          <ac:spMkLst>
            <pc:docMk/>
            <pc:sldMk cId="1395249395" sldId="2945"/>
            <ac:spMk id="9" creationId="{009D6A6B-2098-1CA9-FB97-793D1728A544}"/>
          </ac:spMkLst>
        </pc:spChg>
      </pc:sldChg>
      <pc:sldChg chg="modSp mod">
        <pc:chgData name="Michelle Khoza" userId="b4ee92c7-73cf-4698-99b6-469fc9585377" providerId="ADAL" clId="{A0C3B393-5895-416D-83D0-0A10F04C5B14}" dt="2023-04-26T12:49:14.577" v="6" actId="20577"/>
        <pc:sldMkLst>
          <pc:docMk/>
          <pc:sldMk cId="421780887" sldId="2984"/>
        </pc:sldMkLst>
        <pc:spChg chg="mod">
          <ac:chgData name="Michelle Khoza" userId="b4ee92c7-73cf-4698-99b6-469fc9585377" providerId="ADAL" clId="{A0C3B393-5895-416D-83D0-0A10F04C5B14}" dt="2023-04-26T12:48:38.988" v="4" actId="20577"/>
          <ac:spMkLst>
            <pc:docMk/>
            <pc:sldMk cId="421780887" sldId="2984"/>
            <ac:spMk id="4" creationId="{B06DA661-4DB0-C473-0F13-1D93DF019AB4}"/>
          </ac:spMkLst>
        </pc:spChg>
        <pc:spChg chg="mod">
          <ac:chgData name="Michelle Khoza" userId="b4ee92c7-73cf-4698-99b6-469fc9585377" providerId="ADAL" clId="{A0C3B393-5895-416D-83D0-0A10F04C5B14}" dt="2023-04-26T12:49:14.577" v="6" actId="20577"/>
          <ac:spMkLst>
            <pc:docMk/>
            <pc:sldMk cId="421780887" sldId="2984"/>
            <ac:spMk id="6" creationId="{144C952B-B6B1-A016-F0F6-11D967C41737}"/>
          </ac:spMkLst>
        </pc:spChg>
      </pc:sldChg>
      <pc:sldChg chg="modSp">
        <pc:chgData name="Michelle Khoza" userId="b4ee92c7-73cf-4698-99b6-469fc9585377" providerId="ADAL" clId="{A0C3B393-5895-416D-83D0-0A10F04C5B14}" dt="2023-04-26T16:20:04.750" v="229"/>
        <pc:sldMkLst>
          <pc:docMk/>
          <pc:sldMk cId="1975472258" sldId="2993"/>
        </pc:sldMkLst>
        <pc:graphicFrameChg chg="mod">
          <ac:chgData name="Michelle Khoza" userId="b4ee92c7-73cf-4698-99b6-469fc9585377" providerId="ADAL" clId="{A0C3B393-5895-416D-83D0-0A10F04C5B14}" dt="2023-04-26T16:20:04.750" v="229"/>
          <ac:graphicFrameMkLst>
            <pc:docMk/>
            <pc:sldMk cId="1975472258" sldId="2993"/>
            <ac:graphicFrameMk id="63" creationId="{E85ACFBC-386D-BA21-BF88-FEAF137457DB}"/>
          </ac:graphicFrameMkLst>
        </pc:graphicFrameChg>
      </pc:sldChg>
      <pc:sldChg chg="modSp mod">
        <pc:chgData name="Michelle Khoza" userId="b4ee92c7-73cf-4698-99b6-469fc9585377" providerId="ADAL" clId="{A0C3B393-5895-416D-83D0-0A10F04C5B14}" dt="2023-04-26T17:19:01.377" v="511" actId="20577"/>
        <pc:sldMkLst>
          <pc:docMk/>
          <pc:sldMk cId="4061671809" sldId="2994"/>
        </pc:sldMkLst>
        <pc:spChg chg="mod">
          <ac:chgData name="Michelle Khoza" userId="b4ee92c7-73cf-4698-99b6-469fc9585377" providerId="ADAL" clId="{A0C3B393-5895-416D-83D0-0A10F04C5B14}" dt="2023-04-26T17:19:01.377" v="511" actId="20577"/>
          <ac:spMkLst>
            <pc:docMk/>
            <pc:sldMk cId="4061671809" sldId="2994"/>
            <ac:spMk id="9" creationId="{009D6A6B-2098-1CA9-FB97-793D1728A544}"/>
          </ac:spMkLst>
        </pc:spChg>
      </pc:sldChg>
      <pc:sldChg chg="modSp mod">
        <pc:chgData name="Michelle Khoza" userId="b4ee92c7-73cf-4698-99b6-469fc9585377" providerId="ADAL" clId="{A0C3B393-5895-416D-83D0-0A10F04C5B14}" dt="2023-04-26T13:57:18.168" v="45" actId="20577"/>
        <pc:sldMkLst>
          <pc:docMk/>
          <pc:sldMk cId="3432786597" sldId="2997"/>
        </pc:sldMkLst>
        <pc:spChg chg="mod">
          <ac:chgData name="Michelle Khoza" userId="b4ee92c7-73cf-4698-99b6-469fc9585377" providerId="ADAL" clId="{A0C3B393-5895-416D-83D0-0A10F04C5B14}" dt="2023-04-26T13:57:18.168" v="45" actId="20577"/>
          <ac:spMkLst>
            <pc:docMk/>
            <pc:sldMk cId="3432786597" sldId="2997"/>
            <ac:spMk id="53" creationId="{F4E29C8E-18FA-2832-81D2-64259A7539D7}"/>
          </ac:spMkLst>
        </pc:spChg>
      </pc:sldChg>
      <pc:sldChg chg="modSp mod">
        <pc:chgData name="Michelle Khoza" userId="b4ee92c7-73cf-4698-99b6-469fc9585377" providerId="ADAL" clId="{A0C3B393-5895-416D-83D0-0A10F04C5B14}" dt="2023-04-26T12:51:07.333" v="9" actId="20577"/>
        <pc:sldMkLst>
          <pc:docMk/>
          <pc:sldMk cId="40239957" sldId="2998"/>
        </pc:sldMkLst>
        <pc:spChg chg="mod">
          <ac:chgData name="Michelle Khoza" userId="b4ee92c7-73cf-4698-99b6-469fc9585377" providerId="ADAL" clId="{A0C3B393-5895-416D-83D0-0A10F04C5B14}" dt="2023-04-26T12:51:07.333" v="9" actId="20577"/>
          <ac:spMkLst>
            <pc:docMk/>
            <pc:sldMk cId="40239957" sldId="2998"/>
            <ac:spMk id="37" creationId="{72EE821F-CCAA-5FDB-9ECE-78F00F00C9C5}"/>
          </ac:spMkLst>
        </pc:spChg>
      </pc:sldChg>
      <pc:sldChg chg="modSp mod">
        <pc:chgData name="Michelle Khoza" userId="b4ee92c7-73cf-4698-99b6-469fc9585377" providerId="ADAL" clId="{A0C3B393-5895-416D-83D0-0A10F04C5B14}" dt="2023-04-26T16:33:15.658" v="265" actId="20577"/>
        <pc:sldMkLst>
          <pc:docMk/>
          <pc:sldMk cId="3951223590" sldId="3000"/>
        </pc:sldMkLst>
        <pc:spChg chg="mod">
          <ac:chgData name="Michelle Khoza" userId="b4ee92c7-73cf-4698-99b6-469fc9585377" providerId="ADAL" clId="{A0C3B393-5895-416D-83D0-0A10F04C5B14}" dt="2023-04-26T16:33:15.658" v="265" actId="20577"/>
          <ac:spMkLst>
            <pc:docMk/>
            <pc:sldMk cId="3951223590" sldId="3000"/>
            <ac:spMk id="118" creationId="{40398B3D-F298-6F25-4F18-47AA98FE97EC}"/>
          </ac:spMkLst>
        </pc:spChg>
      </pc:sldChg>
      <pc:sldChg chg="modSp mod">
        <pc:chgData name="Michelle Khoza" userId="b4ee92c7-73cf-4698-99b6-469fc9585377" providerId="ADAL" clId="{A0C3B393-5895-416D-83D0-0A10F04C5B14}" dt="2023-04-26T16:37:06.893" v="283" actId="12"/>
        <pc:sldMkLst>
          <pc:docMk/>
          <pc:sldMk cId="1827322754" sldId="3001"/>
        </pc:sldMkLst>
        <pc:spChg chg="mod">
          <ac:chgData name="Michelle Khoza" userId="b4ee92c7-73cf-4698-99b6-469fc9585377" providerId="ADAL" clId="{A0C3B393-5895-416D-83D0-0A10F04C5B14}" dt="2023-04-26T16:34:18.749" v="272" actId="12"/>
          <ac:spMkLst>
            <pc:docMk/>
            <pc:sldMk cId="1827322754" sldId="3001"/>
            <ac:spMk id="55" creationId="{00F50F8C-2299-F3FD-4B60-E3A219ED616F}"/>
          </ac:spMkLst>
        </pc:spChg>
        <pc:spChg chg="mod">
          <ac:chgData name="Michelle Khoza" userId="b4ee92c7-73cf-4698-99b6-469fc9585377" providerId="ADAL" clId="{A0C3B393-5895-416D-83D0-0A10F04C5B14}" dt="2023-04-26T16:37:06.893" v="283" actId="12"/>
          <ac:spMkLst>
            <pc:docMk/>
            <pc:sldMk cId="1827322754" sldId="3001"/>
            <ac:spMk id="57" creationId="{DDA6710B-1189-622E-1322-CEA9B3758CEF}"/>
          </ac:spMkLst>
        </pc:spChg>
      </pc:sldChg>
      <pc:sldChg chg="modSp mod">
        <pc:chgData name="Michelle Khoza" userId="b4ee92c7-73cf-4698-99b6-469fc9585377" providerId="ADAL" clId="{A0C3B393-5895-416D-83D0-0A10F04C5B14}" dt="2023-04-26T16:38:05.597" v="296" actId="12"/>
        <pc:sldMkLst>
          <pc:docMk/>
          <pc:sldMk cId="3804937905" sldId="3002"/>
        </pc:sldMkLst>
        <pc:spChg chg="mod">
          <ac:chgData name="Michelle Khoza" userId="b4ee92c7-73cf-4698-99b6-469fc9585377" providerId="ADAL" clId="{A0C3B393-5895-416D-83D0-0A10F04C5B14}" dt="2023-04-26T16:38:05.597" v="296" actId="12"/>
          <ac:spMkLst>
            <pc:docMk/>
            <pc:sldMk cId="3804937905" sldId="3002"/>
            <ac:spMk id="68" creationId="{1A250258-BB79-8096-46A2-52D1BA1A4FCA}"/>
          </ac:spMkLst>
        </pc:spChg>
      </pc:sldChg>
      <pc:sldChg chg="modSp mod">
        <pc:chgData name="Michelle Khoza" userId="b4ee92c7-73cf-4698-99b6-469fc9585377" providerId="ADAL" clId="{A0C3B393-5895-416D-83D0-0A10F04C5B14}" dt="2023-04-26T12:44:36.108" v="2"/>
        <pc:sldMkLst>
          <pc:docMk/>
          <pc:sldMk cId="3597573928" sldId="3005"/>
        </pc:sldMkLst>
        <pc:spChg chg="mod">
          <ac:chgData name="Michelle Khoza" userId="b4ee92c7-73cf-4698-99b6-469fc9585377" providerId="ADAL" clId="{A0C3B393-5895-416D-83D0-0A10F04C5B14}" dt="2023-04-26T12:44:36.108" v="2"/>
          <ac:spMkLst>
            <pc:docMk/>
            <pc:sldMk cId="3597573928" sldId="3005"/>
            <ac:spMk id="39" creationId="{2B420ADE-F6B0-1838-D9CE-C35ECDF83615}"/>
          </ac:spMkLst>
        </pc:spChg>
      </pc:sldChg>
      <pc:sldChg chg="modSp mod">
        <pc:chgData name="Michelle Khoza" userId="b4ee92c7-73cf-4698-99b6-469fc9585377" providerId="ADAL" clId="{A0C3B393-5895-416D-83D0-0A10F04C5B14}" dt="2023-04-26T16:49:20.178" v="331" actId="20577"/>
        <pc:sldMkLst>
          <pc:docMk/>
          <pc:sldMk cId="4143258516" sldId="3006"/>
        </pc:sldMkLst>
        <pc:graphicFrameChg chg="mod modGraphic">
          <ac:chgData name="Michelle Khoza" userId="b4ee92c7-73cf-4698-99b6-469fc9585377" providerId="ADAL" clId="{A0C3B393-5895-416D-83D0-0A10F04C5B14}" dt="2023-04-26T16:46:14.202" v="317" actId="20577"/>
          <ac:graphicFrameMkLst>
            <pc:docMk/>
            <pc:sldMk cId="4143258516" sldId="3006"/>
            <ac:graphicFrameMk id="25" creationId="{2A104F1B-A7CA-8B7C-7DCF-3A5E21A93305}"/>
          </ac:graphicFrameMkLst>
        </pc:graphicFrameChg>
        <pc:graphicFrameChg chg="mod modGraphic">
          <ac:chgData name="Michelle Khoza" userId="b4ee92c7-73cf-4698-99b6-469fc9585377" providerId="ADAL" clId="{A0C3B393-5895-416D-83D0-0A10F04C5B14}" dt="2023-04-26T16:49:20.178" v="331" actId="20577"/>
          <ac:graphicFrameMkLst>
            <pc:docMk/>
            <pc:sldMk cId="4143258516" sldId="3006"/>
            <ac:graphicFrameMk id="26" creationId="{9E0AD769-A85F-31A1-4C17-6ED4C350DF3A}"/>
          </ac:graphicFrameMkLst>
        </pc:graphicFrameChg>
      </pc:sldChg>
      <pc:sldChg chg="modSp mod">
        <pc:chgData name="Michelle Khoza" userId="b4ee92c7-73cf-4698-99b6-469fc9585377" providerId="ADAL" clId="{A0C3B393-5895-416D-83D0-0A10F04C5B14}" dt="2023-04-26T12:52:52.845" v="13" actId="20577"/>
        <pc:sldMkLst>
          <pc:docMk/>
          <pc:sldMk cId="2993688550" sldId="3009"/>
        </pc:sldMkLst>
        <pc:spChg chg="mod">
          <ac:chgData name="Michelle Khoza" userId="b4ee92c7-73cf-4698-99b6-469fc9585377" providerId="ADAL" clId="{A0C3B393-5895-416D-83D0-0A10F04C5B14}" dt="2023-04-26T12:52:52.845" v="13" actId="20577"/>
          <ac:spMkLst>
            <pc:docMk/>
            <pc:sldMk cId="2993688550" sldId="3009"/>
            <ac:spMk id="3" creationId="{9F0F55EB-B487-3C7C-F2FC-7FB5724A94BC}"/>
          </ac:spMkLst>
        </pc:spChg>
      </pc:sldChg>
      <pc:sldChg chg="modSp mod">
        <pc:chgData name="Michelle Khoza" userId="b4ee92c7-73cf-4698-99b6-469fc9585377" providerId="ADAL" clId="{A0C3B393-5895-416D-83D0-0A10F04C5B14}" dt="2023-04-26T12:54:29.452" v="19"/>
        <pc:sldMkLst>
          <pc:docMk/>
          <pc:sldMk cId="231300077" sldId="3010"/>
        </pc:sldMkLst>
        <pc:spChg chg="mod">
          <ac:chgData name="Michelle Khoza" userId="b4ee92c7-73cf-4698-99b6-469fc9585377" providerId="ADAL" clId="{A0C3B393-5895-416D-83D0-0A10F04C5B14}" dt="2023-04-26T12:54:29.452" v="19"/>
          <ac:spMkLst>
            <pc:docMk/>
            <pc:sldMk cId="231300077" sldId="3010"/>
            <ac:spMk id="3" creationId="{9F0F55EB-B487-3C7C-F2FC-7FB5724A94BC}"/>
          </ac:spMkLst>
        </pc:spChg>
      </pc:sldChg>
      <pc:sldChg chg="modSp mod">
        <pc:chgData name="Michelle Khoza" userId="b4ee92c7-73cf-4698-99b6-469fc9585377" providerId="ADAL" clId="{A0C3B393-5895-416D-83D0-0A10F04C5B14}" dt="2023-04-26T13:00:03.488" v="35" actId="20577"/>
        <pc:sldMkLst>
          <pc:docMk/>
          <pc:sldMk cId="4136054990" sldId="3012"/>
        </pc:sldMkLst>
        <pc:graphicFrameChg chg="mod modGraphic">
          <ac:chgData name="Michelle Khoza" userId="b4ee92c7-73cf-4698-99b6-469fc9585377" providerId="ADAL" clId="{A0C3B393-5895-416D-83D0-0A10F04C5B14}" dt="2023-04-26T13:00:03.488" v="35" actId="20577"/>
          <ac:graphicFrameMkLst>
            <pc:docMk/>
            <pc:sldMk cId="4136054990" sldId="3012"/>
            <ac:graphicFrameMk id="3" creationId="{8D8349DD-7BEB-46D1-BCFC-1A1996F9EF69}"/>
          </ac:graphicFrameMkLst>
        </pc:graphicFrameChg>
      </pc:sldChg>
      <pc:sldChg chg="modSp mod">
        <pc:chgData name="Michelle Khoza" userId="b4ee92c7-73cf-4698-99b6-469fc9585377" providerId="ADAL" clId="{A0C3B393-5895-416D-83D0-0A10F04C5B14}" dt="2023-04-26T13:12:40.503" v="41" actId="20577"/>
        <pc:sldMkLst>
          <pc:docMk/>
          <pc:sldMk cId="769614951" sldId="3014"/>
        </pc:sldMkLst>
        <pc:spChg chg="mod">
          <ac:chgData name="Michelle Khoza" userId="b4ee92c7-73cf-4698-99b6-469fc9585377" providerId="ADAL" clId="{A0C3B393-5895-416D-83D0-0A10F04C5B14}" dt="2023-04-26T13:12:40.503" v="41" actId="20577"/>
          <ac:spMkLst>
            <pc:docMk/>
            <pc:sldMk cId="769614951" sldId="3014"/>
            <ac:spMk id="39" creationId="{FB523215-C6F9-C10A-52D8-B498C56C4EC2}"/>
          </ac:spMkLst>
        </pc:spChg>
      </pc:sldChg>
      <pc:sldChg chg="modSp mod">
        <pc:chgData name="Michelle Khoza" userId="b4ee92c7-73cf-4698-99b6-469fc9585377" providerId="ADAL" clId="{A0C3B393-5895-416D-83D0-0A10F04C5B14}" dt="2023-04-26T14:00:33.059" v="58" actId="12"/>
        <pc:sldMkLst>
          <pc:docMk/>
          <pc:sldMk cId="3416966915" sldId="3018"/>
        </pc:sldMkLst>
        <pc:spChg chg="mod">
          <ac:chgData name="Michelle Khoza" userId="b4ee92c7-73cf-4698-99b6-469fc9585377" providerId="ADAL" clId="{A0C3B393-5895-416D-83D0-0A10F04C5B14}" dt="2023-04-26T14:00:33.059" v="58" actId="12"/>
          <ac:spMkLst>
            <pc:docMk/>
            <pc:sldMk cId="3416966915" sldId="3018"/>
            <ac:spMk id="53" creationId="{4F66F270-A98F-D079-7AF2-3E6C8D5BD987}"/>
          </ac:spMkLst>
        </pc:spChg>
      </pc:sldChg>
      <pc:sldChg chg="modSp mod">
        <pc:chgData name="Michelle Khoza" userId="b4ee92c7-73cf-4698-99b6-469fc9585377" providerId="ADAL" clId="{A0C3B393-5895-416D-83D0-0A10F04C5B14}" dt="2023-04-26T15:29:21.422" v="74" actId="12"/>
        <pc:sldMkLst>
          <pc:docMk/>
          <pc:sldMk cId="1008132423" sldId="3019"/>
        </pc:sldMkLst>
        <pc:spChg chg="mod">
          <ac:chgData name="Michelle Khoza" userId="b4ee92c7-73cf-4698-99b6-469fc9585377" providerId="ADAL" clId="{A0C3B393-5895-416D-83D0-0A10F04C5B14}" dt="2023-04-26T15:29:21.422" v="74" actId="12"/>
          <ac:spMkLst>
            <pc:docMk/>
            <pc:sldMk cId="1008132423" sldId="3019"/>
            <ac:spMk id="2" creationId="{4AFC9570-DD7A-2FD4-0E9B-77EE925DEE96}"/>
          </ac:spMkLst>
        </pc:spChg>
        <pc:spChg chg="mod">
          <ac:chgData name="Michelle Khoza" userId="b4ee92c7-73cf-4698-99b6-469fc9585377" providerId="ADAL" clId="{A0C3B393-5895-416D-83D0-0A10F04C5B14}" dt="2023-04-26T15:25:01.178" v="63" actId="20577"/>
          <ac:spMkLst>
            <pc:docMk/>
            <pc:sldMk cId="1008132423" sldId="3019"/>
            <ac:spMk id="55" creationId="{9626918E-8F1C-196D-174B-BD38BB895F35}"/>
          </ac:spMkLst>
        </pc:spChg>
      </pc:sldChg>
      <pc:sldChg chg="modSp mod">
        <pc:chgData name="Michelle Khoza" userId="b4ee92c7-73cf-4698-99b6-469fc9585377" providerId="ADAL" clId="{A0C3B393-5895-416D-83D0-0A10F04C5B14}" dt="2023-04-26T15:34:10.744" v="95" actId="20577"/>
        <pc:sldMkLst>
          <pc:docMk/>
          <pc:sldMk cId="3055868954" sldId="3020"/>
        </pc:sldMkLst>
        <pc:spChg chg="mod">
          <ac:chgData name="Michelle Khoza" userId="b4ee92c7-73cf-4698-99b6-469fc9585377" providerId="ADAL" clId="{A0C3B393-5895-416D-83D0-0A10F04C5B14}" dt="2023-04-26T15:34:10.744" v="95" actId="20577"/>
          <ac:spMkLst>
            <pc:docMk/>
            <pc:sldMk cId="3055868954" sldId="3020"/>
            <ac:spMk id="5" creationId="{AEEA5667-7F40-6137-1E78-541A3A1DA2ED}"/>
          </ac:spMkLst>
        </pc:spChg>
        <pc:spChg chg="mod">
          <ac:chgData name="Michelle Khoza" userId="b4ee92c7-73cf-4698-99b6-469fc9585377" providerId="ADAL" clId="{A0C3B393-5895-416D-83D0-0A10F04C5B14}" dt="2023-04-26T15:33:12.368" v="93" actId="20577"/>
          <ac:spMkLst>
            <pc:docMk/>
            <pc:sldMk cId="3055868954" sldId="3020"/>
            <ac:spMk id="53" creationId="{4F66F270-A98F-D079-7AF2-3E6C8D5BD987}"/>
          </ac:spMkLst>
        </pc:spChg>
      </pc:sldChg>
      <pc:sldChg chg="modSp mod">
        <pc:chgData name="Michelle Khoza" userId="b4ee92c7-73cf-4698-99b6-469fc9585377" providerId="ADAL" clId="{A0C3B393-5895-416D-83D0-0A10F04C5B14}" dt="2023-04-26T15:52:29.799" v="126" actId="20577"/>
        <pc:sldMkLst>
          <pc:docMk/>
          <pc:sldMk cId="2231154134" sldId="3021"/>
        </pc:sldMkLst>
        <pc:spChg chg="mod">
          <ac:chgData name="Michelle Khoza" userId="b4ee92c7-73cf-4698-99b6-469fc9585377" providerId="ADAL" clId="{A0C3B393-5895-416D-83D0-0A10F04C5B14}" dt="2023-04-26T15:52:29.799" v="126" actId="20577"/>
          <ac:spMkLst>
            <pc:docMk/>
            <pc:sldMk cId="2231154134" sldId="3021"/>
            <ac:spMk id="6" creationId="{D1EF884B-2250-057C-E0AD-F95A8E8F5377}"/>
          </ac:spMkLst>
        </pc:spChg>
        <pc:spChg chg="mod">
          <ac:chgData name="Michelle Khoza" userId="b4ee92c7-73cf-4698-99b6-469fc9585377" providerId="ADAL" clId="{A0C3B393-5895-416D-83D0-0A10F04C5B14}" dt="2023-04-26T15:42:31.857" v="120" actId="20577"/>
          <ac:spMkLst>
            <pc:docMk/>
            <pc:sldMk cId="2231154134" sldId="3021"/>
            <ac:spMk id="53" creationId="{4F66F270-A98F-D079-7AF2-3E6C8D5BD987}"/>
          </ac:spMkLst>
        </pc:spChg>
      </pc:sldChg>
      <pc:sldChg chg="modSp mod">
        <pc:chgData name="Michelle Khoza" userId="b4ee92c7-73cf-4698-99b6-469fc9585377" providerId="ADAL" clId="{A0C3B393-5895-416D-83D0-0A10F04C5B14}" dt="2023-04-26T15:41:37.948" v="117" actId="20577"/>
        <pc:sldMkLst>
          <pc:docMk/>
          <pc:sldMk cId="1425967508" sldId="3022"/>
        </pc:sldMkLst>
        <pc:spChg chg="mod">
          <ac:chgData name="Michelle Khoza" userId="b4ee92c7-73cf-4698-99b6-469fc9585377" providerId="ADAL" clId="{A0C3B393-5895-416D-83D0-0A10F04C5B14}" dt="2023-04-26T15:41:37.948" v="117" actId="20577"/>
          <ac:spMkLst>
            <pc:docMk/>
            <pc:sldMk cId="1425967508" sldId="3022"/>
            <ac:spMk id="2" creationId="{4AFC9570-DD7A-2FD4-0E9B-77EE925DEE96}"/>
          </ac:spMkLst>
        </pc:spChg>
        <pc:spChg chg="mod">
          <ac:chgData name="Michelle Khoza" userId="b4ee92c7-73cf-4698-99b6-469fc9585377" providerId="ADAL" clId="{A0C3B393-5895-416D-83D0-0A10F04C5B14}" dt="2023-04-26T15:37:10.518" v="98" actId="20577"/>
          <ac:spMkLst>
            <pc:docMk/>
            <pc:sldMk cId="1425967508" sldId="3022"/>
            <ac:spMk id="55" creationId="{9626918E-8F1C-196D-174B-BD38BB895F35}"/>
          </ac:spMkLst>
        </pc:spChg>
      </pc:sldChg>
      <pc:sldChg chg="modSp mod">
        <pc:chgData name="Michelle Khoza" userId="b4ee92c7-73cf-4698-99b6-469fc9585377" providerId="ADAL" clId="{A0C3B393-5895-416D-83D0-0A10F04C5B14}" dt="2023-04-26T16:01:31.749" v="161"/>
        <pc:sldMkLst>
          <pc:docMk/>
          <pc:sldMk cId="3596229923" sldId="3023"/>
        </pc:sldMkLst>
        <pc:spChg chg="mod">
          <ac:chgData name="Michelle Khoza" userId="b4ee92c7-73cf-4698-99b6-469fc9585377" providerId="ADAL" clId="{A0C3B393-5895-416D-83D0-0A10F04C5B14}" dt="2023-04-26T16:01:31.749" v="161"/>
          <ac:spMkLst>
            <pc:docMk/>
            <pc:sldMk cId="3596229923" sldId="3023"/>
            <ac:spMk id="2" creationId="{4AFC9570-DD7A-2FD4-0E9B-77EE925DEE96}"/>
          </ac:spMkLst>
        </pc:spChg>
        <pc:spChg chg="mod">
          <ac:chgData name="Michelle Khoza" userId="b4ee92c7-73cf-4698-99b6-469fc9585377" providerId="ADAL" clId="{A0C3B393-5895-416D-83D0-0A10F04C5B14}" dt="2023-04-26T15:53:40.763" v="127"/>
          <ac:spMkLst>
            <pc:docMk/>
            <pc:sldMk cId="3596229923" sldId="3023"/>
            <ac:spMk id="55" creationId="{9626918E-8F1C-196D-174B-BD38BB895F35}"/>
          </ac:spMkLst>
        </pc:spChg>
      </pc:sldChg>
      <pc:sldChg chg="modSp mod">
        <pc:chgData name="Michelle Khoza" userId="b4ee92c7-73cf-4698-99b6-469fc9585377" providerId="ADAL" clId="{A0C3B393-5895-416D-83D0-0A10F04C5B14}" dt="2023-04-26T16:04:52.533" v="183" actId="12"/>
        <pc:sldMkLst>
          <pc:docMk/>
          <pc:sldMk cId="194518350" sldId="3024"/>
        </pc:sldMkLst>
        <pc:spChg chg="mod">
          <ac:chgData name="Michelle Khoza" userId="b4ee92c7-73cf-4698-99b6-469fc9585377" providerId="ADAL" clId="{A0C3B393-5895-416D-83D0-0A10F04C5B14}" dt="2023-04-26T16:04:52.533" v="183" actId="12"/>
          <ac:spMkLst>
            <pc:docMk/>
            <pc:sldMk cId="194518350" sldId="3024"/>
            <ac:spMk id="2" creationId="{42EFF979-35F0-1966-39AA-5927BCB29F9D}"/>
          </ac:spMkLst>
        </pc:spChg>
      </pc:sldChg>
      <pc:sldChg chg="modSp mod">
        <pc:chgData name="Michelle Khoza" userId="b4ee92c7-73cf-4698-99b6-469fc9585377" providerId="ADAL" clId="{A0C3B393-5895-416D-83D0-0A10F04C5B14}" dt="2023-04-26T16:07:15.017" v="200" actId="12"/>
        <pc:sldMkLst>
          <pc:docMk/>
          <pc:sldMk cId="2254182492" sldId="3025"/>
        </pc:sldMkLst>
        <pc:spChg chg="mod">
          <ac:chgData name="Michelle Khoza" userId="b4ee92c7-73cf-4698-99b6-469fc9585377" providerId="ADAL" clId="{A0C3B393-5895-416D-83D0-0A10F04C5B14}" dt="2023-04-26T16:07:15.017" v="200" actId="12"/>
          <ac:spMkLst>
            <pc:docMk/>
            <pc:sldMk cId="2254182492" sldId="3025"/>
            <ac:spMk id="2" creationId="{4AFC9570-DD7A-2FD4-0E9B-77EE925DEE96}"/>
          </ac:spMkLst>
        </pc:spChg>
        <pc:spChg chg="mod">
          <ac:chgData name="Michelle Khoza" userId="b4ee92c7-73cf-4698-99b6-469fc9585377" providerId="ADAL" clId="{A0C3B393-5895-416D-83D0-0A10F04C5B14}" dt="2023-04-26T16:05:37.273" v="185" actId="20577"/>
          <ac:spMkLst>
            <pc:docMk/>
            <pc:sldMk cId="2254182492" sldId="3025"/>
            <ac:spMk id="55" creationId="{9626918E-8F1C-196D-174B-BD38BB895F35}"/>
          </ac:spMkLst>
        </pc:spChg>
      </pc:sldChg>
      <pc:sldChg chg="modSp mod">
        <pc:chgData name="Michelle Khoza" userId="b4ee92c7-73cf-4698-99b6-469fc9585377" providerId="ADAL" clId="{A0C3B393-5895-416D-83D0-0A10F04C5B14}" dt="2023-04-26T16:09:27.711" v="223" actId="12"/>
        <pc:sldMkLst>
          <pc:docMk/>
          <pc:sldMk cId="1657614464" sldId="3026"/>
        </pc:sldMkLst>
        <pc:spChg chg="mod">
          <ac:chgData name="Michelle Khoza" userId="b4ee92c7-73cf-4698-99b6-469fc9585377" providerId="ADAL" clId="{A0C3B393-5895-416D-83D0-0A10F04C5B14}" dt="2023-04-26T16:09:27.711" v="223" actId="12"/>
          <ac:spMkLst>
            <pc:docMk/>
            <pc:sldMk cId="1657614464" sldId="3026"/>
            <ac:spMk id="56" creationId="{E314F22C-5CD2-112F-2DDE-D28910E83944}"/>
          </ac:spMkLst>
        </pc:spChg>
      </pc:sldChg>
      <pc:sldChg chg="modSp mod">
        <pc:chgData name="Michelle Khoza" userId="b4ee92c7-73cf-4698-99b6-469fc9585377" providerId="ADAL" clId="{A0C3B393-5895-416D-83D0-0A10F04C5B14}" dt="2023-04-26T16:28:44.455" v="243"/>
        <pc:sldMkLst>
          <pc:docMk/>
          <pc:sldMk cId="4171841292" sldId="3029"/>
        </pc:sldMkLst>
        <pc:graphicFrameChg chg="mod modGraphic">
          <ac:chgData name="Michelle Khoza" userId="b4ee92c7-73cf-4698-99b6-469fc9585377" providerId="ADAL" clId="{A0C3B393-5895-416D-83D0-0A10F04C5B14}" dt="2023-04-26T16:28:44.455" v="243"/>
          <ac:graphicFrameMkLst>
            <pc:docMk/>
            <pc:sldMk cId="4171841292" sldId="3029"/>
            <ac:graphicFrameMk id="3" creationId="{E9E8768C-30B2-7C91-2924-0DB32A1D913F}"/>
          </ac:graphicFrameMkLst>
        </pc:graphicFrameChg>
      </pc:sldChg>
      <pc:sldChg chg="modSp">
        <pc:chgData name="Michelle Khoza" userId="b4ee92c7-73cf-4698-99b6-469fc9585377" providerId="ADAL" clId="{A0C3B393-5895-416D-83D0-0A10F04C5B14}" dt="2023-04-26T16:32:02.528" v="247"/>
        <pc:sldMkLst>
          <pc:docMk/>
          <pc:sldMk cId="674145235" sldId="3030"/>
        </pc:sldMkLst>
        <pc:graphicFrameChg chg="mod">
          <ac:chgData name="Michelle Khoza" userId="b4ee92c7-73cf-4698-99b6-469fc9585377" providerId="ADAL" clId="{A0C3B393-5895-416D-83D0-0A10F04C5B14}" dt="2023-04-26T16:32:02.528" v="247"/>
          <ac:graphicFrameMkLst>
            <pc:docMk/>
            <pc:sldMk cId="674145235" sldId="3030"/>
            <ac:graphicFrameMk id="3" creationId="{4719F972-417E-71B7-47E9-720A04AABDBC}"/>
          </ac:graphicFrameMkLst>
        </pc:graphicFrameChg>
      </pc:sldChg>
      <pc:sldChg chg="modSp">
        <pc:chgData name="Michelle Khoza" userId="b4ee92c7-73cf-4698-99b6-469fc9585377" providerId="ADAL" clId="{A0C3B393-5895-416D-83D0-0A10F04C5B14}" dt="2023-04-26T16:42:16.409" v="304"/>
        <pc:sldMkLst>
          <pc:docMk/>
          <pc:sldMk cId="1727114375" sldId="3039"/>
        </pc:sldMkLst>
        <pc:graphicFrameChg chg="mod">
          <ac:chgData name="Michelle Khoza" userId="b4ee92c7-73cf-4698-99b6-469fc9585377" providerId="ADAL" clId="{A0C3B393-5895-416D-83D0-0A10F04C5B14}" dt="2023-04-26T16:42:16.409" v="304"/>
          <ac:graphicFrameMkLst>
            <pc:docMk/>
            <pc:sldMk cId="1727114375" sldId="3039"/>
            <ac:graphicFrameMk id="33" creationId="{61043F51-18BA-8B4D-74A7-2BAE14136001}"/>
          </ac:graphicFrameMkLst>
        </pc:graphicFrameChg>
      </pc:sldChg>
      <pc:sldChg chg="modSp mod">
        <pc:chgData name="Michelle Khoza" userId="b4ee92c7-73cf-4698-99b6-469fc9585377" providerId="ADAL" clId="{A0C3B393-5895-416D-83D0-0A10F04C5B14}" dt="2023-04-26T17:04:30.076" v="457" actId="20577"/>
        <pc:sldMkLst>
          <pc:docMk/>
          <pc:sldMk cId="3460460654" sldId="3043"/>
        </pc:sldMkLst>
        <pc:graphicFrameChg chg="modGraphic">
          <ac:chgData name="Michelle Khoza" userId="b4ee92c7-73cf-4698-99b6-469fc9585377" providerId="ADAL" clId="{A0C3B393-5895-416D-83D0-0A10F04C5B14}" dt="2023-04-26T17:04:30.076" v="457" actId="20577"/>
          <ac:graphicFrameMkLst>
            <pc:docMk/>
            <pc:sldMk cId="3460460654" sldId="3043"/>
            <ac:graphicFrameMk id="9" creationId="{EEE12D83-4CF7-9E31-B3A7-6C845A9782D0}"/>
          </ac:graphicFrameMkLst>
        </pc:graphicFrameChg>
      </pc:sldChg>
      <pc:sldChg chg="modSp mod">
        <pc:chgData name="Michelle Khoza" userId="b4ee92c7-73cf-4698-99b6-469fc9585377" providerId="ADAL" clId="{A0C3B393-5895-416D-83D0-0A10F04C5B14}" dt="2023-04-26T17:18:01.510" v="498" actId="20577"/>
        <pc:sldMkLst>
          <pc:docMk/>
          <pc:sldMk cId="756188025" sldId="3045"/>
        </pc:sldMkLst>
        <pc:graphicFrameChg chg="modGraphic">
          <ac:chgData name="Michelle Khoza" userId="b4ee92c7-73cf-4698-99b6-469fc9585377" providerId="ADAL" clId="{A0C3B393-5895-416D-83D0-0A10F04C5B14}" dt="2023-04-26T17:18:01.510" v="498" actId="20577"/>
          <ac:graphicFrameMkLst>
            <pc:docMk/>
            <pc:sldMk cId="756188025" sldId="3045"/>
            <ac:graphicFrameMk id="8" creationId="{9660084D-726D-54C8-3DEF-88D6640FAB8A}"/>
          </ac:graphicFrameMkLst>
        </pc:graphicFrameChg>
      </pc:sldChg>
      <pc:sldChg chg="modSp">
        <pc:chgData name="Michelle Khoza" userId="b4ee92c7-73cf-4698-99b6-469fc9585377" providerId="ADAL" clId="{A0C3B393-5895-416D-83D0-0A10F04C5B14}" dt="2023-04-26T16:21:32.938" v="232"/>
        <pc:sldMkLst>
          <pc:docMk/>
          <pc:sldMk cId="2830653754" sldId="3046"/>
        </pc:sldMkLst>
        <pc:graphicFrameChg chg="mod">
          <ac:chgData name="Michelle Khoza" userId="b4ee92c7-73cf-4698-99b6-469fc9585377" providerId="ADAL" clId="{A0C3B393-5895-416D-83D0-0A10F04C5B14}" dt="2023-04-26T16:21:32.938" v="232"/>
          <ac:graphicFrameMkLst>
            <pc:docMk/>
            <pc:sldMk cId="2830653754" sldId="3046"/>
            <ac:graphicFrameMk id="3" creationId="{E9E8768C-30B2-7C91-2924-0DB32A1D913F}"/>
          </ac:graphicFrameMkLst>
        </pc:graphicFrameChg>
      </pc:sldChg>
      <pc:sldChg chg="modSp mod">
        <pc:chgData name="Michelle Khoza" userId="b4ee92c7-73cf-4698-99b6-469fc9585377" providerId="ADAL" clId="{A0C3B393-5895-416D-83D0-0A10F04C5B14}" dt="2023-04-26T16:56:43.887" v="412" actId="20577"/>
        <pc:sldMkLst>
          <pc:docMk/>
          <pc:sldMk cId="2209497296" sldId="3047"/>
        </pc:sldMkLst>
        <pc:graphicFrameChg chg="modGraphic">
          <ac:chgData name="Michelle Khoza" userId="b4ee92c7-73cf-4698-99b6-469fc9585377" providerId="ADAL" clId="{A0C3B393-5895-416D-83D0-0A10F04C5B14}" dt="2023-04-26T16:56:43.887" v="412" actId="20577"/>
          <ac:graphicFrameMkLst>
            <pc:docMk/>
            <pc:sldMk cId="2209497296" sldId="3047"/>
            <ac:graphicFrameMk id="9" creationId="{4262B163-2F1A-1147-C3B9-F8791A33C76E}"/>
          </ac:graphicFrameMkLst>
        </pc:graphicFrameChg>
        <pc:graphicFrameChg chg="modGraphic">
          <ac:chgData name="Michelle Khoza" userId="b4ee92c7-73cf-4698-99b6-469fc9585377" providerId="ADAL" clId="{A0C3B393-5895-416D-83D0-0A10F04C5B14}" dt="2023-04-26T16:51:52.579" v="371" actId="20577"/>
          <ac:graphicFrameMkLst>
            <pc:docMk/>
            <pc:sldMk cId="2209497296" sldId="3047"/>
            <ac:graphicFrameMk id="25" creationId="{2A104F1B-A7CA-8B7C-7DCF-3A5E21A93305}"/>
          </ac:graphicFrameMkLst>
        </pc:graphicFrameChg>
      </pc:sldChg>
      <pc:sldChg chg="modSp mod">
        <pc:chgData name="Michelle Khoza" userId="b4ee92c7-73cf-4698-99b6-469fc9585377" providerId="ADAL" clId="{A0C3B393-5895-416D-83D0-0A10F04C5B14}" dt="2023-04-26T16:44:12.690" v="308"/>
        <pc:sldMkLst>
          <pc:docMk/>
          <pc:sldMk cId="3024460876" sldId="3049"/>
        </pc:sldMkLst>
        <pc:graphicFrameChg chg="mod modGraphic">
          <ac:chgData name="Michelle Khoza" userId="b4ee92c7-73cf-4698-99b6-469fc9585377" providerId="ADAL" clId="{A0C3B393-5895-416D-83D0-0A10F04C5B14}" dt="2023-04-26T16:44:12.690" v="308"/>
          <ac:graphicFrameMkLst>
            <pc:docMk/>
            <pc:sldMk cId="3024460876" sldId="3049"/>
            <ac:graphicFrameMk id="33" creationId="{61043F51-18BA-8B4D-74A7-2BAE14136001}"/>
          </ac:graphicFrameMkLst>
        </pc:graphicFrameChg>
      </pc:sldChg>
      <pc:sldChg chg="new">
        <pc:chgData name="Michelle Khoza" userId="b4ee92c7-73cf-4698-99b6-469fc9585377" providerId="ADAL" clId="{A0C3B393-5895-416D-83D0-0A10F04C5B14}" dt="2023-04-26T13:19:44.299" v="42" actId="680"/>
        <pc:sldMkLst>
          <pc:docMk/>
          <pc:sldMk cId="4293657141" sldId="3050"/>
        </pc:sldMkLst>
      </pc:sldChg>
    </pc:docChg>
  </pc:docChgLst>
  <pc:docChgLst>
    <pc:chgData name="Justina Ojom" userId="cbdaed7d-8d45-4372-a16a-f3f8900c2f45" providerId="ADAL" clId="{84A67AE6-EC66-4EEE-A78F-4EED53615C9C}"/>
    <pc:docChg chg="undo redo custSel addSld delSld modSld sldOrd modMainMaster addSection delSection modSection">
      <pc:chgData name="Justina Ojom" userId="cbdaed7d-8d45-4372-a16a-f3f8900c2f45" providerId="ADAL" clId="{84A67AE6-EC66-4EEE-A78F-4EED53615C9C}" dt="2023-04-17T13:37:44.735" v="5916" actId="20577"/>
      <pc:docMkLst>
        <pc:docMk/>
      </pc:docMkLst>
      <pc:sldChg chg="modSp mod">
        <pc:chgData name="Justina Ojom" userId="cbdaed7d-8d45-4372-a16a-f3f8900c2f45" providerId="ADAL" clId="{84A67AE6-EC66-4EEE-A78F-4EED53615C9C}" dt="2023-04-17T05:20:12.237" v="64" actId="20577"/>
        <pc:sldMkLst>
          <pc:docMk/>
          <pc:sldMk cId="2419551133" sldId="258"/>
        </pc:sldMkLst>
        <pc:spChg chg="mod">
          <ac:chgData name="Justina Ojom" userId="cbdaed7d-8d45-4372-a16a-f3f8900c2f45" providerId="ADAL" clId="{84A67AE6-EC66-4EEE-A78F-4EED53615C9C}" dt="2023-04-17T05:20:12.237" v="64" actId="20577"/>
          <ac:spMkLst>
            <pc:docMk/>
            <pc:sldMk cId="2419551133" sldId="258"/>
            <ac:spMk id="4" creationId="{5CC20E10-DCDB-D003-024B-EEE46C063FD2}"/>
          </ac:spMkLst>
        </pc:spChg>
      </pc:sldChg>
      <pc:sldChg chg="del">
        <pc:chgData name="Justina Ojom" userId="cbdaed7d-8d45-4372-a16a-f3f8900c2f45" providerId="ADAL" clId="{84A67AE6-EC66-4EEE-A78F-4EED53615C9C}" dt="2023-04-17T05:22:11.271" v="158" actId="47"/>
        <pc:sldMkLst>
          <pc:docMk/>
          <pc:sldMk cId="1006723191" sldId="262"/>
        </pc:sldMkLst>
      </pc:sldChg>
      <pc:sldChg chg="del">
        <pc:chgData name="Justina Ojom" userId="cbdaed7d-8d45-4372-a16a-f3f8900c2f45" providerId="ADAL" clId="{84A67AE6-EC66-4EEE-A78F-4EED53615C9C}" dt="2023-04-17T05:22:11.271" v="158" actId="47"/>
        <pc:sldMkLst>
          <pc:docMk/>
          <pc:sldMk cId="2443950994" sldId="266"/>
        </pc:sldMkLst>
      </pc:sldChg>
      <pc:sldChg chg="del">
        <pc:chgData name="Justina Ojom" userId="cbdaed7d-8d45-4372-a16a-f3f8900c2f45" providerId="ADAL" clId="{84A67AE6-EC66-4EEE-A78F-4EED53615C9C}" dt="2023-04-17T05:22:11.271" v="158" actId="47"/>
        <pc:sldMkLst>
          <pc:docMk/>
          <pc:sldMk cId="4094858432" sldId="268"/>
        </pc:sldMkLst>
      </pc:sldChg>
      <pc:sldChg chg="del">
        <pc:chgData name="Justina Ojom" userId="cbdaed7d-8d45-4372-a16a-f3f8900c2f45" providerId="ADAL" clId="{84A67AE6-EC66-4EEE-A78F-4EED53615C9C}" dt="2023-04-17T05:22:11.271" v="158" actId="47"/>
        <pc:sldMkLst>
          <pc:docMk/>
          <pc:sldMk cId="1028197932" sldId="269"/>
        </pc:sldMkLst>
      </pc:sldChg>
      <pc:sldChg chg="del">
        <pc:chgData name="Justina Ojom" userId="cbdaed7d-8d45-4372-a16a-f3f8900c2f45" providerId="ADAL" clId="{84A67AE6-EC66-4EEE-A78F-4EED53615C9C}" dt="2023-04-17T05:22:11.271" v="158" actId="47"/>
        <pc:sldMkLst>
          <pc:docMk/>
          <pc:sldMk cId="281271675" sldId="273"/>
        </pc:sldMkLst>
      </pc:sldChg>
      <pc:sldChg chg="del">
        <pc:chgData name="Justina Ojom" userId="cbdaed7d-8d45-4372-a16a-f3f8900c2f45" providerId="ADAL" clId="{84A67AE6-EC66-4EEE-A78F-4EED53615C9C}" dt="2023-04-17T05:22:36.546" v="163" actId="18676"/>
        <pc:sldMkLst>
          <pc:docMk/>
          <pc:sldMk cId="1068124948" sldId="274"/>
        </pc:sldMkLst>
      </pc:sldChg>
      <pc:sldChg chg="del">
        <pc:chgData name="Justina Ojom" userId="cbdaed7d-8d45-4372-a16a-f3f8900c2f45" providerId="ADAL" clId="{84A67AE6-EC66-4EEE-A78F-4EED53615C9C}" dt="2023-04-17T05:22:11.271" v="158" actId="47"/>
        <pc:sldMkLst>
          <pc:docMk/>
          <pc:sldMk cId="730068970" sldId="280"/>
        </pc:sldMkLst>
      </pc:sldChg>
      <pc:sldChg chg="del">
        <pc:chgData name="Justina Ojom" userId="cbdaed7d-8d45-4372-a16a-f3f8900c2f45" providerId="ADAL" clId="{84A67AE6-EC66-4EEE-A78F-4EED53615C9C}" dt="2023-04-17T05:22:11.271" v="158" actId="47"/>
        <pc:sldMkLst>
          <pc:docMk/>
          <pc:sldMk cId="1539831851" sldId="281"/>
        </pc:sldMkLst>
      </pc:sldChg>
      <pc:sldChg chg="del">
        <pc:chgData name="Justina Ojom" userId="cbdaed7d-8d45-4372-a16a-f3f8900c2f45" providerId="ADAL" clId="{84A67AE6-EC66-4EEE-A78F-4EED53615C9C}" dt="2023-04-17T05:22:11.271" v="158" actId="47"/>
        <pc:sldMkLst>
          <pc:docMk/>
          <pc:sldMk cId="1409556927" sldId="282"/>
        </pc:sldMkLst>
      </pc:sldChg>
      <pc:sldChg chg="del">
        <pc:chgData name="Justina Ojom" userId="cbdaed7d-8d45-4372-a16a-f3f8900c2f45" providerId="ADAL" clId="{84A67AE6-EC66-4EEE-A78F-4EED53615C9C}" dt="2023-04-17T05:22:11.271" v="158" actId="47"/>
        <pc:sldMkLst>
          <pc:docMk/>
          <pc:sldMk cId="855716273" sldId="283"/>
        </pc:sldMkLst>
      </pc:sldChg>
      <pc:sldChg chg="del">
        <pc:chgData name="Justina Ojom" userId="cbdaed7d-8d45-4372-a16a-f3f8900c2f45" providerId="ADAL" clId="{84A67AE6-EC66-4EEE-A78F-4EED53615C9C}" dt="2023-04-17T05:22:11.271" v="158" actId="47"/>
        <pc:sldMkLst>
          <pc:docMk/>
          <pc:sldMk cId="706237854" sldId="284"/>
        </pc:sldMkLst>
      </pc:sldChg>
      <pc:sldChg chg="del">
        <pc:chgData name="Justina Ojom" userId="cbdaed7d-8d45-4372-a16a-f3f8900c2f45" providerId="ADAL" clId="{84A67AE6-EC66-4EEE-A78F-4EED53615C9C}" dt="2023-04-17T05:22:50.345" v="164" actId="47"/>
        <pc:sldMkLst>
          <pc:docMk/>
          <pc:sldMk cId="1375122199" sldId="325"/>
        </pc:sldMkLst>
      </pc:sldChg>
      <pc:sldChg chg="del">
        <pc:chgData name="Justina Ojom" userId="cbdaed7d-8d45-4372-a16a-f3f8900c2f45" providerId="ADAL" clId="{84A67AE6-EC66-4EEE-A78F-4EED53615C9C}" dt="2023-04-17T05:22:36.546" v="163" actId="18676"/>
        <pc:sldMkLst>
          <pc:docMk/>
          <pc:sldMk cId="2061351133" sldId="327"/>
        </pc:sldMkLst>
      </pc:sldChg>
      <pc:sldChg chg="del">
        <pc:chgData name="Justina Ojom" userId="cbdaed7d-8d45-4372-a16a-f3f8900c2f45" providerId="ADAL" clId="{84A67AE6-EC66-4EEE-A78F-4EED53615C9C}" dt="2023-04-17T05:22:11.271" v="158" actId="47"/>
        <pc:sldMkLst>
          <pc:docMk/>
          <pc:sldMk cId="3815085985" sldId="2894"/>
        </pc:sldMkLst>
      </pc:sldChg>
      <pc:sldChg chg="del">
        <pc:chgData name="Justina Ojom" userId="cbdaed7d-8d45-4372-a16a-f3f8900c2f45" providerId="ADAL" clId="{84A67AE6-EC66-4EEE-A78F-4EED53615C9C}" dt="2023-04-17T05:22:11.271" v="158" actId="47"/>
        <pc:sldMkLst>
          <pc:docMk/>
          <pc:sldMk cId="199304262" sldId="2895"/>
        </pc:sldMkLst>
      </pc:sldChg>
      <pc:sldChg chg="del">
        <pc:chgData name="Justina Ojom" userId="cbdaed7d-8d45-4372-a16a-f3f8900c2f45" providerId="ADAL" clId="{84A67AE6-EC66-4EEE-A78F-4EED53615C9C}" dt="2023-04-17T05:22:11.271" v="158" actId="47"/>
        <pc:sldMkLst>
          <pc:docMk/>
          <pc:sldMk cId="1517184373" sldId="2896"/>
        </pc:sldMkLst>
      </pc:sldChg>
      <pc:sldChg chg="del">
        <pc:chgData name="Justina Ojom" userId="cbdaed7d-8d45-4372-a16a-f3f8900c2f45" providerId="ADAL" clId="{84A67AE6-EC66-4EEE-A78F-4EED53615C9C}" dt="2023-04-17T05:22:11.271" v="158" actId="47"/>
        <pc:sldMkLst>
          <pc:docMk/>
          <pc:sldMk cId="27446511" sldId="2897"/>
        </pc:sldMkLst>
      </pc:sldChg>
      <pc:sldChg chg="del">
        <pc:chgData name="Justina Ojom" userId="cbdaed7d-8d45-4372-a16a-f3f8900c2f45" providerId="ADAL" clId="{84A67AE6-EC66-4EEE-A78F-4EED53615C9C}" dt="2023-04-17T05:22:11.271" v="158" actId="47"/>
        <pc:sldMkLst>
          <pc:docMk/>
          <pc:sldMk cId="772631692" sldId="2898"/>
        </pc:sldMkLst>
      </pc:sldChg>
      <pc:sldChg chg="del">
        <pc:chgData name="Justina Ojom" userId="cbdaed7d-8d45-4372-a16a-f3f8900c2f45" providerId="ADAL" clId="{84A67AE6-EC66-4EEE-A78F-4EED53615C9C}" dt="2023-04-17T05:22:11.271" v="158" actId="47"/>
        <pc:sldMkLst>
          <pc:docMk/>
          <pc:sldMk cId="3291945857" sldId="2899"/>
        </pc:sldMkLst>
      </pc:sldChg>
      <pc:sldChg chg="del">
        <pc:chgData name="Justina Ojom" userId="cbdaed7d-8d45-4372-a16a-f3f8900c2f45" providerId="ADAL" clId="{84A67AE6-EC66-4EEE-A78F-4EED53615C9C}" dt="2023-04-17T05:22:11.271" v="158" actId="47"/>
        <pc:sldMkLst>
          <pc:docMk/>
          <pc:sldMk cId="178736423" sldId="2900"/>
        </pc:sldMkLst>
      </pc:sldChg>
      <pc:sldChg chg="del">
        <pc:chgData name="Justina Ojom" userId="cbdaed7d-8d45-4372-a16a-f3f8900c2f45" providerId="ADAL" clId="{84A67AE6-EC66-4EEE-A78F-4EED53615C9C}" dt="2023-04-17T05:22:11.271" v="158" actId="47"/>
        <pc:sldMkLst>
          <pc:docMk/>
          <pc:sldMk cId="3605866025" sldId="2901"/>
        </pc:sldMkLst>
      </pc:sldChg>
      <pc:sldChg chg="del">
        <pc:chgData name="Justina Ojom" userId="cbdaed7d-8d45-4372-a16a-f3f8900c2f45" providerId="ADAL" clId="{84A67AE6-EC66-4EEE-A78F-4EED53615C9C}" dt="2023-04-17T05:22:11.271" v="158" actId="47"/>
        <pc:sldMkLst>
          <pc:docMk/>
          <pc:sldMk cId="3243131616" sldId="2902"/>
        </pc:sldMkLst>
      </pc:sldChg>
      <pc:sldChg chg="del">
        <pc:chgData name="Justina Ojom" userId="cbdaed7d-8d45-4372-a16a-f3f8900c2f45" providerId="ADAL" clId="{84A67AE6-EC66-4EEE-A78F-4EED53615C9C}" dt="2023-04-17T05:22:11.271" v="158" actId="47"/>
        <pc:sldMkLst>
          <pc:docMk/>
          <pc:sldMk cId="1421413188" sldId="2904"/>
        </pc:sldMkLst>
      </pc:sldChg>
      <pc:sldChg chg="del">
        <pc:chgData name="Justina Ojom" userId="cbdaed7d-8d45-4372-a16a-f3f8900c2f45" providerId="ADAL" clId="{84A67AE6-EC66-4EEE-A78F-4EED53615C9C}" dt="2023-04-17T05:22:11.271" v="158" actId="47"/>
        <pc:sldMkLst>
          <pc:docMk/>
          <pc:sldMk cId="1948446611" sldId="2906"/>
        </pc:sldMkLst>
      </pc:sldChg>
      <pc:sldChg chg="del">
        <pc:chgData name="Justina Ojom" userId="cbdaed7d-8d45-4372-a16a-f3f8900c2f45" providerId="ADAL" clId="{84A67AE6-EC66-4EEE-A78F-4EED53615C9C}" dt="2023-04-17T05:22:11.271" v="158" actId="47"/>
        <pc:sldMkLst>
          <pc:docMk/>
          <pc:sldMk cId="608641474" sldId="2908"/>
        </pc:sldMkLst>
      </pc:sldChg>
      <pc:sldChg chg="del">
        <pc:chgData name="Justina Ojom" userId="cbdaed7d-8d45-4372-a16a-f3f8900c2f45" providerId="ADAL" clId="{84A67AE6-EC66-4EEE-A78F-4EED53615C9C}" dt="2023-04-17T05:22:11.271" v="158" actId="47"/>
        <pc:sldMkLst>
          <pc:docMk/>
          <pc:sldMk cId="459139893" sldId="2909"/>
        </pc:sldMkLst>
      </pc:sldChg>
      <pc:sldChg chg="del">
        <pc:chgData name="Justina Ojom" userId="cbdaed7d-8d45-4372-a16a-f3f8900c2f45" providerId="ADAL" clId="{84A67AE6-EC66-4EEE-A78F-4EED53615C9C}" dt="2023-04-17T05:22:11.271" v="158" actId="47"/>
        <pc:sldMkLst>
          <pc:docMk/>
          <pc:sldMk cId="2004429195" sldId="2910"/>
        </pc:sldMkLst>
      </pc:sldChg>
      <pc:sldChg chg="del">
        <pc:chgData name="Justina Ojom" userId="cbdaed7d-8d45-4372-a16a-f3f8900c2f45" providerId="ADAL" clId="{84A67AE6-EC66-4EEE-A78F-4EED53615C9C}" dt="2023-04-17T05:22:11.271" v="158" actId="47"/>
        <pc:sldMkLst>
          <pc:docMk/>
          <pc:sldMk cId="3056859037" sldId="2913"/>
        </pc:sldMkLst>
      </pc:sldChg>
      <pc:sldChg chg="del">
        <pc:chgData name="Justina Ojom" userId="cbdaed7d-8d45-4372-a16a-f3f8900c2f45" providerId="ADAL" clId="{84A67AE6-EC66-4EEE-A78F-4EED53615C9C}" dt="2023-04-17T05:22:11.271" v="158" actId="47"/>
        <pc:sldMkLst>
          <pc:docMk/>
          <pc:sldMk cId="2199120485" sldId="2914"/>
        </pc:sldMkLst>
      </pc:sldChg>
      <pc:sldChg chg="del">
        <pc:chgData name="Justina Ojom" userId="cbdaed7d-8d45-4372-a16a-f3f8900c2f45" providerId="ADAL" clId="{84A67AE6-EC66-4EEE-A78F-4EED53615C9C}" dt="2023-04-17T05:22:11.271" v="158" actId="47"/>
        <pc:sldMkLst>
          <pc:docMk/>
          <pc:sldMk cId="1609736858" sldId="2916"/>
        </pc:sldMkLst>
      </pc:sldChg>
      <pc:sldChg chg="del">
        <pc:chgData name="Justina Ojom" userId="cbdaed7d-8d45-4372-a16a-f3f8900c2f45" providerId="ADAL" clId="{84A67AE6-EC66-4EEE-A78F-4EED53615C9C}" dt="2023-04-17T05:22:11.271" v="158" actId="47"/>
        <pc:sldMkLst>
          <pc:docMk/>
          <pc:sldMk cId="99933620" sldId="2917"/>
        </pc:sldMkLst>
      </pc:sldChg>
      <pc:sldChg chg="del">
        <pc:chgData name="Justina Ojom" userId="cbdaed7d-8d45-4372-a16a-f3f8900c2f45" providerId="ADAL" clId="{84A67AE6-EC66-4EEE-A78F-4EED53615C9C}" dt="2023-04-17T05:22:11.271" v="158" actId="47"/>
        <pc:sldMkLst>
          <pc:docMk/>
          <pc:sldMk cId="2381365096" sldId="2919"/>
        </pc:sldMkLst>
      </pc:sldChg>
      <pc:sldChg chg="del">
        <pc:chgData name="Justina Ojom" userId="cbdaed7d-8d45-4372-a16a-f3f8900c2f45" providerId="ADAL" clId="{84A67AE6-EC66-4EEE-A78F-4EED53615C9C}" dt="2023-04-17T05:22:11.271" v="158" actId="47"/>
        <pc:sldMkLst>
          <pc:docMk/>
          <pc:sldMk cId="3781887187" sldId="2920"/>
        </pc:sldMkLst>
      </pc:sldChg>
      <pc:sldChg chg="del">
        <pc:chgData name="Justina Ojom" userId="cbdaed7d-8d45-4372-a16a-f3f8900c2f45" providerId="ADAL" clId="{84A67AE6-EC66-4EEE-A78F-4EED53615C9C}" dt="2023-04-17T05:22:11.271" v="158" actId="47"/>
        <pc:sldMkLst>
          <pc:docMk/>
          <pc:sldMk cId="4137393111" sldId="2921"/>
        </pc:sldMkLst>
      </pc:sldChg>
      <pc:sldChg chg="del">
        <pc:chgData name="Justina Ojom" userId="cbdaed7d-8d45-4372-a16a-f3f8900c2f45" providerId="ADAL" clId="{84A67AE6-EC66-4EEE-A78F-4EED53615C9C}" dt="2023-04-17T05:22:11.271" v="158" actId="47"/>
        <pc:sldMkLst>
          <pc:docMk/>
          <pc:sldMk cId="3139679995" sldId="2922"/>
        </pc:sldMkLst>
      </pc:sldChg>
      <pc:sldChg chg="del">
        <pc:chgData name="Justina Ojom" userId="cbdaed7d-8d45-4372-a16a-f3f8900c2f45" providerId="ADAL" clId="{84A67AE6-EC66-4EEE-A78F-4EED53615C9C}" dt="2023-04-17T05:22:11.271" v="158" actId="47"/>
        <pc:sldMkLst>
          <pc:docMk/>
          <pc:sldMk cId="51262698" sldId="2923"/>
        </pc:sldMkLst>
      </pc:sldChg>
      <pc:sldChg chg="del">
        <pc:chgData name="Justina Ojom" userId="cbdaed7d-8d45-4372-a16a-f3f8900c2f45" providerId="ADAL" clId="{84A67AE6-EC66-4EEE-A78F-4EED53615C9C}" dt="2023-04-17T05:22:11.271" v="158" actId="47"/>
        <pc:sldMkLst>
          <pc:docMk/>
          <pc:sldMk cId="3573974720" sldId="2924"/>
        </pc:sldMkLst>
      </pc:sldChg>
      <pc:sldChg chg="del">
        <pc:chgData name="Justina Ojom" userId="cbdaed7d-8d45-4372-a16a-f3f8900c2f45" providerId="ADAL" clId="{84A67AE6-EC66-4EEE-A78F-4EED53615C9C}" dt="2023-04-17T05:22:36.546" v="163" actId="18676"/>
        <pc:sldMkLst>
          <pc:docMk/>
          <pc:sldMk cId="925312916" sldId="2931"/>
        </pc:sldMkLst>
      </pc:sldChg>
      <pc:sldChg chg="addSp delSp modSp mod">
        <pc:chgData name="Justina Ojom" userId="cbdaed7d-8d45-4372-a16a-f3f8900c2f45" providerId="ADAL" clId="{84A67AE6-EC66-4EEE-A78F-4EED53615C9C}" dt="2023-04-17T11:18:26.095" v="4154" actId="20577"/>
        <pc:sldMkLst>
          <pc:docMk/>
          <pc:sldMk cId="1608967388" sldId="2932"/>
        </pc:sldMkLst>
        <pc:spChg chg="mod">
          <ac:chgData name="Justina Ojom" userId="cbdaed7d-8d45-4372-a16a-f3f8900c2f45" providerId="ADAL" clId="{84A67AE6-EC66-4EEE-A78F-4EED53615C9C}" dt="2023-04-17T05:29:26.872" v="299"/>
          <ac:spMkLst>
            <pc:docMk/>
            <pc:sldMk cId="1608967388" sldId="2932"/>
            <ac:spMk id="3" creationId="{286A94A7-CB7D-00B5-33DC-CE6748FC9FB0}"/>
          </ac:spMkLst>
        </pc:spChg>
        <pc:spChg chg="mod">
          <ac:chgData name="Justina Ojom" userId="cbdaed7d-8d45-4372-a16a-f3f8900c2f45" providerId="ADAL" clId="{84A67AE6-EC66-4EEE-A78F-4EED53615C9C}" dt="2023-04-17T11:18:26.095" v="4154" actId="20577"/>
          <ac:spMkLst>
            <pc:docMk/>
            <pc:sldMk cId="1608967388" sldId="2932"/>
            <ac:spMk id="4" creationId="{C55E81BB-3F0F-B92B-7842-9CE1E5D84BA4}"/>
          </ac:spMkLst>
        </pc:spChg>
        <pc:spChg chg="add del mod">
          <ac:chgData name="Justina Ojom" userId="cbdaed7d-8d45-4372-a16a-f3f8900c2f45" providerId="ADAL" clId="{84A67AE6-EC66-4EEE-A78F-4EED53615C9C}" dt="2023-04-17T05:53:19.464" v="424"/>
          <ac:spMkLst>
            <pc:docMk/>
            <pc:sldMk cId="1608967388" sldId="2932"/>
            <ac:spMk id="12" creationId="{947D705D-9AFE-DE5C-7C6A-317D008A7423}"/>
          </ac:spMkLst>
        </pc:spChg>
        <pc:spChg chg="add del mod">
          <ac:chgData name="Justina Ojom" userId="cbdaed7d-8d45-4372-a16a-f3f8900c2f45" providerId="ADAL" clId="{84A67AE6-EC66-4EEE-A78F-4EED53615C9C}" dt="2023-04-17T05:55:32.247" v="461" actId="478"/>
          <ac:spMkLst>
            <pc:docMk/>
            <pc:sldMk cId="1608967388" sldId="2932"/>
            <ac:spMk id="14" creationId="{E86CBCC2-F758-31B0-9D34-AE3DF91D5B3A}"/>
          </ac:spMkLst>
        </pc:spChg>
        <pc:spChg chg="add del mod">
          <ac:chgData name="Justina Ojom" userId="cbdaed7d-8d45-4372-a16a-f3f8900c2f45" providerId="ADAL" clId="{84A67AE6-EC66-4EEE-A78F-4EED53615C9C}" dt="2023-04-17T05:55:32.247" v="461" actId="478"/>
          <ac:spMkLst>
            <pc:docMk/>
            <pc:sldMk cId="1608967388" sldId="2932"/>
            <ac:spMk id="17" creationId="{106B506A-22D9-0AD4-7172-B072E0B420FD}"/>
          </ac:spMkLst>
        </pc:spChg>
        <pc:spChg chg="mod">
          <ac:chgData name="Justina Ojom" userId="cbdaed7d-8d45-4372-a16a-f3f8900c2f45" providerId="ADAL" clId="{84A67AE6-EC66-4EEE-A78F-4EED53615C9C}" dt="2023-04-17T06:00:09.427" v="522" actId="207"/>
          <ac:spMkLst>
            <pc:docMk/>
            <pc:sldMk cId="1608967388" sldId="2932"/>
            <ac:spMk id="23" creationId="{C0653279-8FCD-68DD-CD6F-58E3469A89E5}"/>
          </ac:spMkLst>
        </pc:spChg>
        <pc:spChg chg="mod">
          <ac:chgData name="Justina Ojom" userId="cbdaed7d-8d45-4372-a16a-f3f8900c2f45" providerId="ADAL" clId="{84A67AE6-EC66-4EEE-A78F-4EED53615C9C}" dt="2023-04-17T06:00:09.427" v="522" actId="207"/>
          <ac:spMkLst>
            <pc:docMk/>
            <pc:sldMk cId="1608967388" sldId="2932"/>
            <ac:spMk id="24" creationId="{B1BDC4FF-B7B1-0534-B278-6E3D98DDE6FE}"/>
          </ac:spMkLst>
        </pc:spChg>
        <pc:spChg chg="mod">
          <ac:chgData name="Justina Ojom" userId="cbdaed7d-8d45-4372-a16a-f3f8900c2f45" providerId="ADAL" clId="{84A67AE6-EC66-4EEE-A78F-4EED53615C9C}" dt="2023-04-17T06:00:09.427" v="522" actId="207"/>
          <ac:spMkLst>
            <pc:docMk/>
            <pc:sldMk cId="1608967388" sldId="2932"/>
            <ac:spMk id="25" creationId="{10D5C9B8-C6B6-33AC-C82B-332A2B4103CB}"/>
          </ac:spMkLst>
        </pc:spChg>
        <pc:spChg chg="mod">
          <ac:chgData name="Justina Ojom" userId="cbdaed7d-8d45-4372-a16a-f3f8900c2f45" providerId="ADAL" clId="{84A67AE6-EC66-4EEE-A78F-4EED53615C9C}" dt="2023-04-17T06:00:09.427" v="522" actId="207"/>
          <ac:spMkLst>
            <pc:docMk/>
            <pc:sldMk cId="1608967388" sldId="2932"/>
            <ac:spMk id="26" creationId="{E0EF0352-E074-EFFA-16CD-F3A92976AE27}"/>
          </ac:spMkLst>
        </pc:spChg>
        <pc:spChg chg="mod">
          <ac:chgData name="Justina Ojom" userId="cbdaed7d-8d45-4372-a16a-f3f8900c2f45" providerId="ADAL" clId="{84A67AE6-EC66-4EEE-A78F-4EED53615C9C}" dt="2023-04-17T06:00:09.427" v="522" actId="207"/>
          <ac:spMkLst>
            <pc:docMk/>
            <pc:sldMk cId="1608967388" sldId="2932"/>
            <ac:spMk id="27" creationId="{EC73A84B-0EE1-16BF-46D1-1E6496B26890}"/>
          </ac:spMkLst>
        </pc:spChg>
        <pc:spChg chg="mod">
          <ac:chgData name="Justina Ojom" userId="cbdaed7d-8d45-4372-a16a-f3f8900c2f45" providerId="ADAL" clId="{84A67AE6-EC66-4EEE-A78F-4EED53615C9C}" dt="2023-04-17T06:00:09.427" v="522" actId="207"/>
          <ac:spMkLst>
            <pc:docMk/>
            <pc:sldMk cId="1608967388" sldId="2932"/>
            <ac:spMk id="28" creationId="{E9A3A253-E45C-4C0E-CEDC-63EF813FABC5}"/>
          </ac:spMkLst>
        </pc:spChg>
        <pc:spChg chg="mod">
          <ac:chgData name="Justina Ojom" userId="cbdaed7d-8d45-4372-a16a-f3f8900c2f45" providerId="ADAL" clId="{84A67AE6-EC66-4EEE-A78F-4EED53615C9C}" dt="2023-04-17T06:00:09.427" v="522" actId="207"/>
          <ac:spMkLst>
            <pc:docMk/>
            <pc:sldMk cId="1608967388" sldId="2932"/>
            <ac:spMk id="29" creationId="{810285E8-4F14-44C4-20C1-AC6DE5E81C44}"/>
          </ac:spMkLst>
        </pc:spChg>
        <pc:spChg chg="mod">
          <ac:chgData name="Justina Ojom" userId="cbdaed7d-8d45-4372-a16a-f3f8900c2f45" providerId="ADAL" clId="{84A67AE6-EC66-4EEE-A78F-4EED53615C9C}" dt="2023-04-17T06:00:09.427" v="522" actId="207"/>
          <ac:spMkLst>
            <pc:docMk/>
            <pc:sldMk cId="1608967388" sldId="2932"/>
            <ac:spMk id="30" creationId="{366E8D63-26DD-56B3-5B42-CA3CB8BD20DC}"/>
          </ac:spMkLst>
        </pc:spChg>
        <pc:spChg chg="mod">
          <ac:chgData name="Justina Ojom" userId="cbdaed7d-8d45-4372-a16a-f3f8900c2f45" providerId="ADAL" clId="{84A67AE6-EC66-4EEE-A78F-4EED53615C9C}" dt="2023-04-17T06:25:16.102" v="529"/>
          <ac:spMkLst>
            <pc:docMk/>
            <pc:sldMk cId="1608967388" sldId="2932"/>
            <ac:spMk id="36" creationId="{305A10D7-367A-624B-17D5-99C51A000963}"/>
          </ac:spMkLst>
        </pc:spChg>
        <pc:spChg chg="mod">
          <ac:chgData name="Justina Ojom" userId="cbdaed7d-8d45-4372-a16a-f3f8900c2f45" providerId="ADAL" clId="{84A67AE6-EC66-4EEE-A78F-4EED53615C9C}" dt="2023-04-17T06:25:16.102" v="529"/>
          <ac:spMkLst>
            <pc:docMk/>
            <pc:sldMk cId="1608967388" sldId="2932"/>
            <ac:spMk id="37" creationId="{848BCF37-0768-782A-ABFC-8BF040B66E5E}"/>
          </ac:spMkLst>
        </pc:spChg>
        <pc:spChg chg="mod">
          <ac:chgData name="Justina Ojom" userId="cbdaed7d-8d45-4372-a16a-f3f8900c2f45" providerId="ADAL" clId="{84A67AE6-EC66-4EEE-A78F-4EED53615C9C}" dt="2023-04-17T06:25:16.102" v="529"/>
          <ac:spMkLst>
            <pc:docMk/>
            <pc:sldMk cId="1608967388" sldId="2932"/>
            <ac:spMk id="38" creationId="{7D2AFABF-4F64-FDB2-560D-608C337485F8}"/>
          </ac:spMkLst>
        </pc:spChg>
        <pc:spChg chg="mod">
          <ac:chgData name="Justina Ojom" userId="cbdaed7d-8d45-4372-a16a-f3f8900c2f45" providerId="ADAL" clId="{84A67AE6-EC66-4EEE-A78F-4EED53615C9C}" dt="2023-04-17T06:25:16.102" v="529"/>
          <ac:spMkLst>
            <pc:docMk/>
            <pc:sldMk cId="1608967388" sldId="2932"/>
            <ac:spMk id="39" creationId="{3077E776-71FE-A77E-F4C0-396D2F8099F2}"/>
          </ac:spMkLst>
        </pc:spChg>
        <pc:spChg chg="mod">
          <ac:chgData name="Justina Ojom" userId="cbdaed7d-8d45-4372-a16a-f3f8900c2f45" providerId="ADAL" clId="{84A67AE6-EC66-4EEE-A78F-4EED53615C9C}" dt="2023-04-17T06:25:16.102" v="529"/>
          <ac:spMkLst>
            <pc:docMk/>
            <pc:sldMk cId="1608967388" sldId="2932"/>
            <ac:spMk id="40" creationId="{4AC045BB-E609-A40B-7691-40A2EF92BC6B}"/>
          </ac:spMkLst>
        </pc:spChg>
        <pc:spChg chg="mod">
          <ac:chgData name="Justina Ojom" userId="cbdaed7d-8d45-4372-a16a-f3f8900c2f45" providerId="ADAL" clId="{84A67AE6-EC66-4EEE-A78F-4EED53615C9C}" dt="2023-04-17T06:25:16.102" v="529"/>
          <ac:spMkLst>
            <pc:docMk/>
            <pc:sldMk cId="1608967388" sldId="2932"/>
            <ac:spMk id="41" creationId="{25BA872D-CDDC-7544-2DB2-7E101F6ADFAC}"/>
          </ac:spMkLst>
        </pc:spChg>
        <pc:spChg chg="mod">
          <ac:chgData name="Justina Ojom" userId="cbdaed7d-8d45-4372-a16a-f3f8900c2f45" providerId="ADAL" clId="{84A67AE6-EC66-4EEE-A78F-4EED53615C9C}" dt="2023-04-17T06:25:16.102" v="529"/>
          <ac:spMkLst>
            <pc:docMk/>
            <pc:sldMk cId="1608967388" sldId="2932"/>
            <ac:spMk id="42" creationId="{A4D25FD5-E2C5-4677-E392-D9D6D118209E}"/>
          </ac:spMkLst>
        </pc:spChg>
        <pc:spChg chg="mod">
          <ac:chgData name="Justina Ojom" userId="cbdaed7d-8d45-4372-a16a-f3f8900c2f45" providerId="ADAL" clId="{84A67AE6-EC66-4EEE-A78F-4EED53615C9C}" dt="2023-04-17T06:25:16.102" v="529"/>
          <ac:spMkLst>
            <pc:docMk/>
            <pc:sldMk cId="1608967388" sldId="2932"/>
            <ac:spMk id="43" creationId="{492B0B44-FF9C-890C-2462-8892687CB8A8}"/>
          </ac:spMkLst>
        </pc:spChg>
        <pc:grpChg chg="del">
          <ac:chgData name="Justina Ojom" userId="cbdaed7d-8d45-4372-a16a-f3f8900c2f45" providerId="ADAL" clId="{84A67AE6-EC66-4EEE-A78F-4EED53615C9C}" dt="2023-04-17T05:55:32.953" v="462" actId="478"/>
          <ac:grpSpMkLst>
            <pc:docMk/>
            <pc:sldMk cId="1608967388" sldId="2932"/>
            <ac:grpSpMk id="2" creationId="{CC1205B4-AC86-D435-F53B-C45BE62499F1}"/>
          </ac:grpSpMkLst>
        </pc:grpChg>
        <pc:grpChg chg="add del mod">
          <ac:chgData name="Justina Ojom" userId="cbdaed7d-8d45-4372-a16a-f3f8900c2f45" providerId="ADAL" clId="{84A67AE6-EC66-4EEE-A78F-4EED53615C9C}" dt="2023-04-17T06:25:15.874" v="528" actId="478"/>
          <ac:grpSpMkLst>
            <pc:docMk/>
            <pc:sldMk cId="1608967388" sldId="2932"/>
            <ac:grpSpMk id="18" creationId="{8C0A3670-D069-C883-16DE-3BFD8CF6CEE7}"/>
          </ac:grpSpMkLst>
        </pc:grpChg>
        <pc:grpChg chg="mod">
          <ac:chgData name="Justina Ojom" userId="cbdaed7d-8d45-4372-a16a-f3f8900c2f45" providerId="ADAL" clId="{84A67AE6-EC66-4EEE-A78F-4EED53615C9C}" dt="2023-04-17T06:00:09.427" v="522" actId="207"/>
          <ac:grpSpMkLst>
            <pc:docMk/>
            <pc:sldMk cId="1608967388" sldId="2932"/>
            <ac:grpSpMk id="19" creationId="{26E722D2-8BC8-040B-0B19-05065CD5A59C}"/>
          </ac:grpSpMkLst>
        </pc:grpChg>
        <pc:grpChg chg="mod">
          <ac:chgData name="Justina Ojom" userId="cbdaed7d-8d45-4372-a16a-f3f8900c2f45" providerId="ADAL" clId="{84A67AE6-EC66-4EEE-A78F-4EED53615C9C}" dt="2023-04-17T06:00:09.427" v="522" actId="207"/>
          <ac:grpSpMkLst>
            <pc:docMk/>
            <pc:sldMk cId="1608967388" sldId="2932"/>
            <ac:grpSpMk id="20" creationId="{1C521059-563A-ADC4-6CE3-46F95F4B70C6}"/>
          </ac:grpSpMkLst>
        </pc:grpChg>
        <pc:grpChg chg="mod">
          <ac:chgData name="Justina Ojom" userId="cbdaed7d-8d45-4372-a16a-f3f8900c2f45" providerId="ADAL" clId="{84A67AE6-EC66-4EEE-A78F-4EED53615C9C}" dt="2023-04-17T06:00:09.427" v="522" actId="207"/>
          <ac:grpSpMkLst>
            <pc:docMk/>
            <pc:sldMk cId="1608967388" sldId="2932"/>
            <ac:grpSpMk id="21" creationId="{7E3496AC-9462-312D-25F7-2CF60E2EE929}"/>
          </ac:grpSpMkLst>
        </pc:grpChg>
        <pc:grpChg chg="mod">
          <ac:chgData name="Justina Ojom" userId="cbdaed7d-8d45-4372-a16a-f3f8900c2f45" providerId="ADAL" clId="{84A67AE6-EC66-4EEE-A78F-4EED53615C9C}" dt="2023-04-17T06:00:09.427" v="522" actId="207"/>
          <ac:grpSpMkLst>
            <pc:docMk/>
            <pc:sldMk cId="1608967388" sldId="2932"/>
            <ac:grpSpMk id="22" creationId="{3F792E02-E222-CDED-4F34-B5D6A50A3D66}"/>
          </ac:grpSpMkLst>
        </pc:grpChg>
        <pc:grpChg chg="add mod">
          <ac:chgData name="Justina Ojom" userId="cbdaed7d-8d45-4372-a16a-f3f8900c2f45" providerId="ADAL" clId="{84A67AE6-EC66-4EEE-A78F-4EED53615C9C}" dt="2023-04-17T07:33:53.914" v="1129" actId="1076"/>
          <ac:grpSpMkLst>
            <pc:docMk/>
            <pc:sldMk cId="1608967388" sldId="2932"/>
            <ac:grpSpMk id="31" creationId="{09A3853E-EBA9-E14C-96B6-BE083DEF2DDF}"/>
          </ac:grpSpMkLst>
        </pc:grpChg>
        <pc:grpChg chg="mod">
          <ac:chgData name="Justina Ojom" userId="cbdaed7d-8d45-4372-a16a-f3f8900c2f45" providerId="ADAL" clId="{84A67AE6-EC66-4EEE-A78F-4EED53615C9C}" dt="2023-04-17T06:25:16.102" v="529"/>
          <ac:grpSpMkLst>
            <pc:docMk/>
            <pc:sldMk cId="1608967388" sldId="2932"/>
            <ac:grpSpMk id="32" creationId="{42E75B05-7025-C0B1-A4F6-8AFB2A43394F}"/>
          </ac:grpSpMkLst>
        </pc:grpChg>
        <pc:grpChg chg="mod">
          <ac:chgData name="Justina Ojom" userId="cbdaed7d-8d45-4372-a16a-f3f8900c2f45" providerId="ADAL" clId="{84A67AE6-EC66-4EEE-A78F-4EED53615C9C}" dt="2023-04-17T06:25:16.102" v="529"/>
          <ac:grpSpMkLst>
            <pc:docMk/>
            <pc:sldMk cId="1608967388" sldId="2932"/>
            <ac:grpSpMk id="33" creationId="{F0527FCE-7166-7AB7-0853-6C80C9CB1888}"/>
          </ac:grpSpMkLst>
        </pc:grpChg>
        <pc:grpChg chg="mod">
          <ac:chgData name="Justina Ojom" userId="cbdaed7d-8d45-4372-a16a-f3f8900c2f45" providerId="ADAL" clId="{84A67AE6-EC66-4EEE-A78F-4EED53615C9C}" dt="2023-04-17T06:25:16.102" v="529"/>
          <ac:grpSpMkLst>
            <pc:docMk/>
            <pc:sldMk cId="1608967388" sldId="2932"/>
            <ac:grpSpMk id="34" creationId="{DD06BED9-BA6E-96DF-7ADA-DA0A55514810}"/>
          </ac:grpSpMkLst>
        </pc:grpChg>
        <pc:grpChg chg="mod">
          <ac:chgData name="Justina Ojom" userId="cbdaed7d-8d45-4372-a16a-f3f8900c2f45" providerId="ADAL" clId="{84A67AE6-EC66-4EEE-A78F-4EED53615C9C}" dt="2023-04-17T06:25:16.102" v="529"/>
          <ac:grpSpMkLst>
            <pc:docMk/>
            <pc:sldMk cId="1608967388" sldId="2932"/>
            <ac:grpSpMk id="35" creationId="{D86D2022-04FE-82EC-FEFC-67DBA618E70F}"/>
          </ac:grpSpMkLst>
        </pc:grpChg>
      </pc:sldChg>
      <pc:sldChg chg="addSp delSp modSp mod">
        <pc:chgData name="Justina Ojom" userId="cbdaed7d-8d45-4372-a16a-f3f8900c2f45" providerId="ADAL" clId="{84A67AE6-EC66-4EEE-A78F-4EED53615C9C}" dt="2023-04-17T05:24:29.211" v="189" actId="20577"/>
        <pc:sldMkLst>
          <pc:docMk/>
          <pc:sldMk cId="1085001127" sldId="2934"/>
        </pc:sldMkLst>
        <pc:spChg chg="mod">
          <ac:chgData name="Justina Ojom" userId="cbdaed7d-8d45-4372-a16a-f3f8900c2f45" providerId="ADAL" clId="{84A67AE6-EC66-4EEE-A78F-4EED53615C9C}" dt="2023-04-17T05:24:29.211" v="189" actId="20577"/>
          <ac:spMkLst>
            <pc:docMk/>
            <pc:sldMk cId="1085001127" sldId="2934"/>
            <ac:spMk id="6" creationId="{D538EB5D-BDBC-449C-4D32-9E96742D7F80}"/>
          </ac:spMkLst>
        </pc:spChg>
        <pc:spChg chg="mod">
          <ac:chgData name="Justina Ojom" userId="cbdaed7d-8d45-4372-a16a-f3f8900c2f45" providerId="ADAL" clId="{84A67AE6-EC66-4EEE-A78F-4EED53615C9C}" dt="2023-04-17T05:23:43.145" v="173"/>
          <ac:spMkLst>
            <pc:docMk/>
            <pc:sldMk cId="1085001127" sldId="2934"/>
            <ac:spMk id="9" creationId="{A662979D-C6FA-C331-BA99-6DF521E1FE94}"/>
          </ac:spMkLst>
        </pc:spChg>
        <pc:spChg chg="mod topLvl">
          <ac:chgData name="Justina Ojom" userId="cbdaed7d-8d45-4372-a16a-f3f8900c2f45" providerId="ADAL" clId="{84A67AE6-EC66-4EEE-A78F-4EED53615C9C}" dt="2023-04-17T05:23:29.339" v="171" actId="165"/>
          <ac:spMkLst>
            <pc:docMk/>
            <pc:sldMk cId="1085001127" sldId="2934"/>
            <ac:spMk id="11" creationId="{A123E7D5-632F-3710-44A8-BC8B32827CD7}"/>
          </ac:spMkLst>
        </pc:spChg>
        <pc:spChg chg="mod">
          <ac:chgData name="Justina Ojom" userId="cbdaed7d-8d45-4372-a16a-f3f8900c2f45" providerId="ADAL" clId="{84A67AE6-EC66-4EEE-A78F-4EED53615C9C}" dt="2023-04-17T05:23:29.339" v="171" actId="165"/>
          <ac:spMkLst>
            <pc:docMk/>
            <pc:sldMk cId="1085001127" sldId="2934"/>
            <ac:spMk id="14" creationId="{BA389796-9569-8311-E98B-E206B0A7687F}"/>
          </ac:spMkLst>
        </pc:spChg>
        <pc:spChg chg="mod">
          <ac:chgData name="Justina Ojom" userId="cbdaed7d-8d45-4372-a16a-f3f8900c2f45" providerId="ADAL" clId="{84A67AE6-EC66-4EEE-A78F-4EED53615C9C}" dt="2023-04-17T05:23:29.339" v="171" actId="165"/>
          <ac:spMkLst>
            <pc:docMk/>
            <pc:sldMk cId="1085001127" sldId="2934"/>
            <ac:spMk id="15" creationId="{D2EAB2C9-B2C8-1763-4FC8-5D1C518325B3}"/>
          </ac:spMkLst>
        </pc:spChg>
        <pc:spChg chg="mod">
          <ac:chgData name="Justina Ojom" userId="cbdaed7d-8d45-4372-a16a-f3f8900c2f45" providerId="ADAL" clId="{84A67AE6-EC66-4EEE-A78F-4EED53615C9C}" dt="2023-04-17T05:23:29.339" v="171" actId="165"/>
          <ac:spMkLst>
            <pc:docMk/>
            <pc:sldMk cId="1085001127" sldId="2934"/>
            <ac:spMk id="16" creationId="{E2B7064B-8BF5-FA11-7D15-5D6EB94E36C0}"/>
          </ac:spMkLst>
        </pc:spChg>
        <pc:spChg chg="mod">
          <ac:chgData name="Justina Ojom" userId="cbdaed7d-8d45-4372-a16a-f3f8900c2f45" providerId="ADAL" clId="{84A67AE6-EC66-4EEE-A78F-4EED53615C9C}" dt="2023-04-17T05:23:43.145" v="173"/>
          <ac:spMkLst>
            <pc:docMk/>
            <pc:sldMk cId="1085001127" sldId="2934"/>
            <ac:spMk id="17" creationId="{36E289DF-46F0-A53F-031C-BD9D5BBECF7A}"/>
          </ac:spMkLst>
        </pc:spChg>
        <pc:spChg chg="mod">
          <ac:chgData name="Justina Ojom" userId="cbdaed7d-8d45-4372-a16a-f3f8900c2f45" providerId="ADAL" clId="{84A67AE6-EC66-4EEE-A78F-4EED53615C9C}" dt="2023-04-17T05:23:43.145" v="173"/>
          <ac:spMkLst>
            <pc:docMk/>
            <pc:sldMk cId="1085001127" sldId="2934"/>
            <ac:spMk id="18" creationId="{8868ACB5-15AC-0F18-D58B-775473A72359}"/>
          </ac:spMkLst>
        </pc:spChg>
        <pc:spChg chg="mod">
          <ac:chgData name="Justina Ojom" userId="cbdaed7d-8d45-4372-a16a-f3f8900c2f45" providerId="ADAL" clId="{84A67AE6-EC66-4EEE-A78F-4EED53615C9C}" dt="2023-04-17T05:23:43.145" v="173"/>
          <ac:spMkLst>
            <pc:docMk/>
            <pc:sldMk cId="1085001127" sldId="2934"/>
            <ac:spMk id="19" creationId="{8868FBA1-D7A0-638E-33BF-7E6034443333}"/>
          </ac:spMkLst>
        </pc:spChg>
        <pc:spChg chg="mod">
          <ac:chgData name="Justina Ojom" userId="cbdaed7d-8d45-4372-a16a-f3f8900c2f45" providerId="ADAL" clId="{84A67AE6-EC66-4EEE-A78F-4EED53615C9C}" dt="2023-04-17T05:23:43.145" v="173"/>
          <ac:spMkLst>
            <pc:docMk/>
            <pc:sldMk cId="1085001127" sldId="2934"/>
            <ac:spMk id="20" creationId="{07EED0AF-596B-DF30-4535-B06264039C15}"/>
          </ac:spMkLst>
        </pc:spChg>
        <pc:spChg chg="mod">
          <ac:chgData name="Justina Ojom" userId="cbdaed7d-8d45-4372-a16a-f3f8900c2f45" providerId="ADAL" clId="{84A67AE6-EC66-4EEE-A78F-4EED53615C9C}" dt="2023-04-17T05:23:43.145" v="173"/>
          <ac:spMkLst>
            <pc:docMk/>
            <pc:sldMk cId="1085001127" sldId="2934"/>
            <ac:spMk id="21" creationId="{4C56A5E9-AB3F-80CA-35DC-084D1520685F}"/>
          </ac:spMkLst>
        </pc:spChg>
        <pc:spChg chg="mod">
          <ac:chgData name="Justina Ojom" userId="cbdaed7d-8d45-4372-a16a-f3f8900c2f45" providerId="ADAL" clId="{84A67AE6-EC66-4EEE-A78F-4EED53615C9C}" dt="2023-04-17T05:23:43.145" v="173"/>
          <ac:spMkLst>
            <pc:docMk/>
            <pc:sldMk cId="1085001127" sldId="2934"/>
            <ac:spMk id="22" creationId="{89B4359E-444A-BD8D-0BE7-C656BDEEE5CE}"/>
          </ac:spMkLst>
        </pc:spChg>
        <pc:spChg chg="mod">
          <ac:chgData name="Justina Ojom" userId="cbdaed7d-8d45-4372-a16a-f3f8900c2f45" providerId="ADAL" clId="{84A67AE6-EC66-4EEE-A78F-4EED53615C9C}" dt="2023-04-17T05:23:43.145" v="173"/>
          <ac:spMkLst>
            <pc:docMk/>
            <pc:sldMk cId="1085001127" sldId="2934"/>
            <ac:spMk id="23" creationId="{7E81F676-9FAA-0E88-549B-ACEBFE829AE0}"/>
          </ac:spMkLst>
        </pc:spChg>
        <pc:grpChg chg="add mod">
          <ac:chgData name="Justina Ojom" userId="cbdaed7d-8d45-4372-a16a-f3f8900c2f45" providerId="ADAL" clId="{84A67AE6-EC66-4EEE-A78F-4EED53615C9C}" dt="2023-04-17T05:23:57.082" v="179" actId="14100"/>
          <ac:grpSpMkLst>
            <pc:docMk/>
            <pc:sldMk cId="1085001127" sldId="2934"/>
            <ac:grpSpMk id="2" creationId="{AEAFA184-860F-92F9-BDD0-0645AE21DB4E}"/>
          </ac:grpSpMkLst>
        </pc:grpChg>
        <pc:grpChg chg="mod">
          <ac:chgData name="Justina Ojom" userId="cbdaed7d-8d45-4372-a16a-f3f8900c2f45" providerId="ADAL" clId="{84A67AE6-EC66-4EEE-A78F-4EED53615C9C}" dt="2023-04-17T05:23:43.145" v="173"/>
          <ac:grpSpMkLst>
            <pc:docMk/>
            <pc:sldMk cId="1085001127" sldId="2934"/>
            <ac:grpSpMk id="3" creationId="{1E5102DA-0F31-6798-670B-4246B3C17C93}"/>
          </ac:grpSpMkLst>
        </pc:grpChg>
        <pc:grpChg chg="mod">
          <ac:chgData name="Justina Ojom" userId="cbdaed7d-8d45-4372-a16a-f3f8900c2f45" providerId="ADAL" clId="{84A67AE6-EC66-4EEE-A78F-4EED53615C9C}" dt="2023-04-17T05:23:43.145" v="173"/>
          <ac:grpSpMkLst>
            <pc:docMk/>
            <pc:sldMk cId="1085001127" sldId="2934"/>
            <ac:grpSpMk id="5" creationId="{A0C40115-1879-DAFD-97AF-131FD5102143}"/>
          </ac:grpSpMkLst>
        </pc:grpChg>
        <pc:grpChg chg="mod">
          <ac:chgData name="Justina Ojom" userId="cbdaed7d-8d45-4372-a16a-f3f8900c2f45" providerId="ADAL" clId="{84A67AE6-EC66-4EEE-A78F-4EED53615C9C}" dt="2023-04-17T05:23:43.145" v="173"/>
          <ac:grpSpMkLst>
            <pc:docMk/>
            <pc:sldMk cId="1085001127" sldId="2934"/>
            <ac:grpSpMk id="7" creationId="{BBA06659-AEB5-6B16-F9CB-F1E3D196A10B}"/>
          </ac:grpSpMkLst>
        </pc:grpChg>
        <pc:grpChg chg="mod">
          <ac:chgData name="Justina Ojom" userId="cbdaed7d-8d45-4372-a16a-f3f8900c2f45" providerId="ADAL" clId="{84A67AE6-EC66-4EEE-A78F-4EED53615C9C}" dt="2023-04-17T05:23:43.145" v="173"/>
          <ac:grpSpMkLst>
            <pc:docMk/>
            <pc:sldMk cId="1085001127" sldId="2934"/>
            <ac:grpSpMk id="8" creationId="{261B1F80-5FD5-554F-3583-DFB1D38EA12D}"/>
          </ac:grpSpMkLst>
        </pc:grpChg>
        <pc:grpChg chg="del">
          <ac:chgData name="Justina Ojom" userId="cbdaed7d-8d45-4372-a16a-f3f8900c2f45" providerId="ADAL" clId="{84A67AE6-EC66-4EEE-A78F-4EED53615C9C}" dt="2023-04-17T05:23:29.339" v="171" actId="165"/>
          <ac:grpSpMkLst>
            <pc:docMk/>
            <pc:sldMk cId="1085001127" sldId="2934"/>
            <ac:grpSpMk id="10" creationId="{C1942F81-C4C4-B615-20BC-06805E5A0CD4}"/>
          </ac:grpSpMkLst>
        </pc:grpChg>
        <pc:grpChg chg="del mod topLvl">
          <ac:chgData name="Justina Ojom" userId="cbdaed7d-8d45-4372-a16a-f3f8900c2f45" providerId="ADAL" clId="{84A67AE6-EC66-4EEE-A78F-4EED53615C9C}" dt="2023-04-17T05:23:30.876" v="172" actId="478"/>
          <ac:grpSpMkLst>
            <pc:docMk/>
            <pc:sldMk cId="1085001127" sldId="2934"/>
            <ac:grpSpMk id="12" creationId="{69241E58-AC49-F6E1-F556-199B1FFC0C90}"/>
          </ac:grpSpMkLst>
        </pc:grpChg>
        <pc:grpChg chg="mod">
          <ac:chgData name="Justina Ojom" userId="cbdaed7d-8d45-4372-a16a-f3f8900c2f45" providerId="ADAL" clId="{84A67AE6-EC66-4EEE-A78F-4EED53615C9C}" dt="2023-04-17T05:23:29.339" v="171" actId="165"/>
          <ac:grpSpMkLst>
            <pc:docMk/>
            <pc:sldMk cId="1085001127" sldId="2934"/>
            <ac:grpSpMk id="13" creationId="{4EB1F64E-90BA-9B99-3DF1-1F8E160B0E45}"/>
          </ac:grpSpMkLst>
        </pc:grpChg>
      </pc:sldChg>
      <pc:sldChg chg="del">
        <pc:chgData name="Justina Ojom" userId="cbdaed7d-8d45-4372-a16a-f3f8900c2f45" providerId="ADAL" clId="{84A67AE6-EC66-4EEE-A78F-4EED53615C9C}" dt="2023-04-17T05:22:36.546" v="163" actId="18676"/>
        <pc:sldMkLst>
          <pc:docMk/>
          <pc:sldMk cId="207748637" sldId="2935"/>
        </pc:sldMkLst>
      </pc:sldChg>
      <pc:sldChg chg="del">
        <pc:chgData name="Justina Ojom" userId="cbdaed7d-8d45-4372-a16a-f3f8900c2f45" providerId="ADAL" clId="{84A67AE6-EC66-4EEE-A78F-4EED53615C9C}" dt="2023-04-17T05:22:50.345" v="164" actId="47"/>
        <pc:sldMkLst>
          <pc:docMk/>
          <pc:sldMk cId="4123559937" sldId="2936"/>
        </pc:sldMkLst>
      </pc:sldChg>
      <pc:sldChg chg="addSp delSp modSp del mod">
        <pc:chgData name="Justina Ojom" userId="cbdaed7d-8d45-4372-a16a-f3f8900c2f45" providerId="ADAL" clId="{84A67AE6-EC66-4EEE-A78F-4EED53615C9C}" dt="2023-04-17T11:14:37.241" v="4097" actId="47"/>
        <pc:sldMkLst>
          <pc:docMk/>
          <pc:sldMk cId="111764517" sldId="2937"/>
        </pc:sldMkLst>
        <pc:spChg chg="add del mod">
          <ac:chgData name="Justina Ojom" userId="cbdaed7d-8d45-4372-a16a-f3f8900c2f45" providerId="ADAL" clId="{84A67AE6-EC66-4EEE-A78F-4EED53615C9C}" dt="2023-04-17T07:42:30.749" v="1218" actId="21"/>
          <ac:spMkLst>
            <pc:docMk/>
            <pc:sldMk cId="111764517" sldId="2937"/>
            <ac:spMk id="2" creationId="{04CA24D5-EA04-1E34-4435-9240E5C2161E}"/>
          </ac:spMkLst>
        </pc:spChg>
        <pc:spChg chg="del">
          <ac:chgData name="Justina Ojom" userId="cbdaed7d-8d45-4372-a16a-f3f8900c2f45" providerId="ADAL" clId="{84A67AE6-EC66-4EEE-A78F-4EED53615C9C}" dt="2023-04-17T06:00:02.340" v="519" actId="478"/>
          <ac:spMkLst>
            <pc:docMk/>
            <pc:sldMk cId="111764517" sldId="2937"/>
            <ac:spMk id="3" creationId="{1E20FB8D-E4F4-C3E8-BE0E-728A14443109}"/>
          </ac:spMkLst>
        </pc:spChg>
        <pc:spChg chg="del">
          <ac:chgData name="Justina Ojom" userId="cbdaed7d-8d45-4372-a16a-f3f8900c2f45" providerId="ADAL" clId="{84A67AE6-EC66-4EEE-A78F-4EED53615C9C}" dt="2023-04-17T06:00:02.340" v="519" actId="478"/>
          <ac:spMkLst>
            <pc:docMk/>
            <pc:sldMk cId="111764517" sldId="2937"/>
            <ac:spMk id="4" creationId="{4B2C1FE7-F60D-06F8-9820-54CF9EA4BCB6}"/>
          </ac:spMkLst>
        </pc:spChg>
        <pc:spChg chg="del mod">
          <ac:chgData name="Justina Ojom" userId="cbdaed7d-8d45-4372-a16a-f3f8900c2f45" providerId="ADAL" clId="{84A67AE6-EC66-4EEE-A78F-4EED53615C9C}" dt="2023-04-17T07:42:30.749" v="1218" actId="21"/>
          <ac:spMkLst>
            <pc:docMk/>
            <pc:sldMk cId="111764517" sldId="2937"/>
            <ac:spMk id="5" creationId="{DCC30225-6A4F-905D-FC69-8863D5FCD08C}"/>
          </ac:spMkLst>
        </pc:spChg>
        <pc:spChg chg="del mod">
          <ac:chgData name="Justina Ojom" userId="cbdaed7d-8d45-4372-a16a-f3f8900c2f45" providerId="ADAL" clId="{84A67AE6-EC66-4EEE-A78F-4EED53615C9C}" dt="2023-04-17T07:42:30.749" v="1218" actId="21"/>
          <ac:spMkLst>
            <pc:docMk/>
            <pc:sldMk cId="111764517" sldId="2937"/>
            <ac:spMk id="6" creationId="{C225C816-BB78-6D2F-2AB9-EC5F3C808049}"/>
          </ac:spMkLst>
        </pc:spChg>
        <pc:spChg chg="del">
          <ac:chgData name="Justina Ojom" userId="cbdaed7d-8d45-4372-a16a-f3f8900c2f45" providerId="ADAL" clId="{84A67AE6-EC66-4EEE-A78F-4EED53615C9C}" dt="2023-04-17T06:00:02.340" v="519" actId="478"/>
          <ac:spMkLst>
            <pc:docMk/>
            <pc:sldMk cId="111764517" sldId="2937"/>
            <ac:spMk id="10" creationId="{9B5884F1-9AC0-B56F-0FA4-BB90D1814032}"/>
          </ac:spMkLst>
        </pc:spChg>
        <pc:spChg chg="del">
          <ac:chgData name="Justina Ojom" userId="cbdaed7d-8d45-4372-a16a-f3f8900c2f45" providerId="ADAL" clId="{84A67AE6-EC66-4EEE-A78F-4EED53615C9C}" dt="2023-04-17T06:00:02.340" v="519" actId="478"/>
          <ac:spMkLst>
            <pc:docMk/>
            <pc:sldMk cId="111764517" sldId="2937"/>
            <ac:spMk id="11" creationId="{E3C5DD6B-88C3-9EF8-0010-9627FAAF4149}"/>
          </ac:spMkLst>
        </pc:spChg>
        <pc:spChg chg="del mod">
          <ac:chgData name="Justina Ojom" userId="cbdaed7d-8d45-4372-a16a-f3f8900c2f45" providerId="ADAL" clId="{84A67AE6-EC66-4EEE-A78F-4EED53615C9C}" dt="2023-04-17T06:27:25.002" v="543" actId="478"/>
          <ac:spMkLst>
            <pc:docMk/>
            <pc:sldMk cId="111764517" sldId="2937"/>
            <ac:spMk id="12" creationId="{C1F19FAA-5291-82FF-0E76-8BC8CF0CE52C}"/>
          </ac:spMkLst>
        </pc:spChg>
        <pc:spChg chg="add del mod">
          <ac:chgData name="Justina Ojom" userId="cbdaed7d-8d45-4372-a16a-f3f8900c2f45" providerId="ADAL" clId="{84A67AE6-EC66-4EEE-A78F-4EED53615C9C}" dt="2023-04-17T06:34:07.337" v="687" actId="478"/>
          <ac:spMkLst>
            <pc:docMk/>
            <pc:sldMk cId="111764517" sldId="2937"/>
            <ac:spMk id="22" creationId="{8411C2BF-3A06-E241-CAA3-41C841D97F97}"/>
          </ac:spMkLst>
        </pc:spChg>
        <pc:spChg chg="add del">
          <ac:chgData name="Justina Ojom" userId="cbdaed7d-8d45-4372-a16a-f3f8900c2f45" providerId="ADAL" clId="{84A67AE6-EC66-4EEE-A78F-4EED53615C9C}" dt="2023-04-17T06:29:15.928" v="584" actId="22"/>
          <ac:spMkLst>
            <pc:docMk/>
            <pc:sldMk cId="111764517" sldId="2937"/>
            <ac:spMk id="24" creationId="{A790F8E7-3E5A-E70D-6015-4DAE3AF500B5}"/>
          </ac:spMkLst>
        </pc:spChg>
        <pc:spChg chg="add del mod">
          <ac:chgData name="Justina Ojom" userId="cbdaed7d-8d45-4372-a16a-f3f8900c2f45" providerId="ADAL" clId="{84A67AE6-EC66-4EEE-A78F-4EED53615C9C}" dt="2023-04-17T06:34:16.294" v="694" actId="478"/>
          <ac:spMkLst>
            <pc:docMk/>
            <pc:sldMk cId="111764517" sldId="2937"/>
            <ac:spMk id="26" creationId="{74777A3B-FB07-10E8-0C1E-975885D7FD8F}"/>
          </ac:spMkLst>
        </pc:spChg>
        <pc:spChg chg="add del mod">
          <ac:chgData name="Justina Ojom" userId="cbdaed7d-8d45-4372-a16a-f3f8900c2f45" providerId="ADAL" clId="{84A67AE6-EC66-4EEE-A78F-4EED53615C9C}" dt="2023-04-17T06:34:18.784" v="696" actId="478"/>
          <ac:spMkLst>
            <pc:docMk/>
            <pc:sldMk cId="111764517" sldId="2937"/>
            <ac:spMk id="27" creationId="{59B072BD-DF0A-C7BF-29A4-3CEFF3B8A757}"/>
          </ac:spMkLst>
        </pc:spChg>
        <pc:spChg chg="add mod">
          <ac:chgData name="Justina Ojom" userId="cbdaed7d-8d45-4372-a16a-f3f8900c2f45" providerId="ADAL" clId="{84A67AE6-EC66-4EEE-A78F-4EED53615C9C}" dt="2023-04-17T07:42:42.371" v="1223" actId="1076"/>
          <ac:spMkLst>
            <pc:docMk/>
            <pc:sldMk cId="111764517" sldId="2937"/>
            <ac:spMk id="28" creationId="{716D36AA-2684-6911-177D-17E638D6B747}"/>
          </ac:spMkLst>
        </pc:spChg>
        <pc:spChg chg="add del mod">
          <ac:chgData name="Justina Ojom" userId="cbdaed7d-8d45-4372-a16a-f3f8900c2f45" providerId="ADAL" clId="{84A67AE6-EC66-4EEE-A78F-4EED53615C9C}" dt="2023-04-17T06:33:29.805" v="679" actId="478"/>
          <ac:spMkLst>
            <pc:docMk/>
            <pc:sldMk cId="111764517" sldId="2937"/>
            <ac:spMk id="29" creationId="{A0617F75-F575-4B0E-6A3F-87700882F0BD}"/>
          </ac:spMkLst>
        </pc:spChg>
        <pc:spChg chg="add mod">
          <ac:chgData name="Justina Ojom" userId="cbdaed7d-8d45-4372-a16a-f3f8900c2f45" providerId="ADAL" clId="{84A67AE6-EC66-4EEE-A78F-4EED53615C9C}" dt="2023-04-17T06:33:34.459" v="683" actId="255"/>
          <ac:spMkLst>
            <pc:docMk/>
            <pc:sldMk cId="111764517" sldId="2937"/>
            <ac:spMk id="30" creationId="{BE12F129-1A57-F2ED-557D-BF3CE41A4CF3}"/>
          </ac:spMkLst>
        </pc:spChg>
        <pc:spChg chg="add mod">
          <ac:chgData name="Justina Ojom" userId="cbdaed7d-8d45-4372-a16a-f3f8900c2f45" providerId="ADAL" clId="{84A67AE6-EC66-4EEE-A78F-4EED53615C9C}" dt="2023-04-17T06:33:34.459" v="683" actId="255"/>
          <ac:spMkLst>
            <pc:docMk/>
            <pc:sldMk cId="111764517" sldId="2937"/>
            <ac:spMk id="31" creationId="{EDF50C3E-A9FC-B041-C8FC-33347AE4C3DF}"/>
          </ac:spMkLst>
        </pc:spChg>
        <pc:spChg chg="add mod">
          <ac:chgData name="Justina Ojom" userId="cbdaed7d-8d45-4372-a16a-f3f8900c2f45" providerId="ADAL" clId="{84A67AE6-EC66-4EEE-A78F-4EED53615C9C}" dt="2023-04-17T06:33:34.459" v="683" actId="255"/>
          <ac:spMkLst>
            <pc:docMk/>
            <pc:sldMk cId="111764517" sldId="2937"/>
            <ac:spMk id="32" creationId="{2190769C-D93D-E66A-581A-8D9CB54EAFC2}"/>
          </ac:spMkLst>
        </pc:spChg>
        <pc:spChg chg="add mod">
          <ac:chgData name="Justina Ojom" userId="cbdaed7d-8d45-4372-a16a-f3f8900c2f45" providerId="ADAL" clId="{84A67AE6-EC66-4EEE-A78F-4EED53615C9C}" dt="2023-04-17T06:33:34.459" v="683" actId="255"/>
          <ac:spMkLst>
            <pc:docMk/>
            <pc:sldMk cId="111764517" sldId="2937"/>
            <ac:spMk id="33" creationId="{D2122FD3-72DC-5CDF-296A-382FB31A5853}"/>
          </ac:spMkLst>
        </pc:spChg>
        <pc:spChg chg="add mod">
          <ac:chgData name="Justina Ojom" userId="cbdaed7d-8d45-4372-a16a-f3f8900c2f45" providerId="ADAL" clId="{84A67AE6-EC66-4EEE-A78F-4EED53615C9C}" dt="2023-04-17T06:33:34.459" v="683" actId="255"/>
          <ac:spMkLst>
            <pc:docMk/>
            <pc:sldMk cId="111764517" sldId="2937"/>
            <ac:spMk id="34" creationId="{54C336F3-C5A0-AA31-E7B6-CA0E07B8C8DC}"/>
          </ac:spMkLst>
        </pc:spChg>
        <pc:spChg chg="add mod">
          <ac:chgData name="Justina Ojom" userId="cbdaed7d-8d45-4372-a16a-f3f8900c2f45" providerId="ADAL" clId="{84A67AE6-EC66-4EEE-A78F-4EED53615C9C}" dt="2023-04-17T06:33:34.459" v="683" actId="255"/>
          <ac:spMkLst>
            <pc:docMk/>
            <pc:sldMk cId="111764517" sldId="2937"/>
            <ac:spMk id="35" creationId="{26105DE7-AE81-12CC-10A2-B41F0CFE9D8E}"/>
          </ac:spMkLst>
        </pc:spChg>
        <pc:spChg chg="mod">
          <ac:chgData name="Justina Ojom" userId="cbdaed7d-8d45-4372-a16a-f3f8900c2f45" providerId="ADAL" clId="{84A67AE6-EC66-4EEE-A78F-4EED53615C9C}" dt="2023-04-17T06:33:34.459" v="683" actId="255"/>
          <ac:spMkLst>
            <pc:docMk/>
            <pc:sldMk cId="111764517" sldId="2937"/>
            <ac:spMk id="37" creationId="{704E2324-4290-FF5E-C50D-A3AA69BE3F40}"/>
          </ac:spMkLst>
        </pc:spChg>
        <pc:spChg chg="mod">
          <ac:chgData name="Justina Ojom" userId="cbdaed7d-8d45-4372-a16a-f3f8900c2f45" providerId="ADAL" clId="{84A67AE6-EC66-4EEE-A78F-4EED53615C9C}" dt="2023-04-17T06:33:34.459" v="683" actId="255"/>
          <ac:spMkLst>
            <pc:docMk/>
            <pc:sldMk cId="111764517" sldId="2937"/>
            <ac:spMk id="38" creationId="{8B9E0890-D22C-D4C5-61C6-B2AA5739A3C6}"/>
          </ac:spMkLst>
        </pc:spChg>
        <pc:spChg chg="add mod">
          <ac:chgData name="Justina Ojom" userId="cbdaed7d-8d45-4372-a16a-f3f8900c2f45" providerId="ADAL" clId="{84A67AE6-EC66-4EEE-A78F-4EED53615C9C}" dt="2023-04-17T07:42:52.887" v="1228" actId="1076"/>
          <ac:spMkLst>
            <pc:docMk/>
            <pc:sldMk cId="111764517" sldId="2937"/>
            <ac:spMk id="40" creationId="{646F7DC4-3828-2E14-2EAF-A8C8FCE5C2B0}"/>
          </ac:spMkLst>
        </pc:spChg>
        <pc:spChg chg="add mod">
          <ac:chgData name="Justina Ojom" userId="cbdaed7d-8d45-4372-a16a-f3f8900c2f45" providerId="ADAL" clId="{84A67AE6-EC66-4EEE-A78F-4EED53615C9C}" dt="2023-04-17T07:42:52.887" v="1228" actId="1076"/>
          <ac:spMkLst>
            <pc:docMk/>
            <pc:sldMk cId="111764517" sldId="2937"/>
            <ac:spMk id="41" creationId="{3F612F59-F8CE-5C39-1C22-E8FAE7A67A67}"/>
          </ac:spMkLst>
        </pc:spChg>
        <pc:spChg chg="add mod">
          <ac:chgData name="Justina Ojom" userId="cbdaed7d-8d45-4372-a16a-f3f8900c2f45" providerId="ADAL" clId="{84A67AE6-EC66-4EEE-A78F-4EED53615C9C}" dt="2023-04-17T07:42:52.887" v="1228" actId="1076"/>
          <ac:spMkLst>
            <pc:docMk/>
            <pc:sldMk cId="111764517" sldId="2937"/>
            <ac:spMk id="42" creationId="{42F37E5A-E487-8888-46CC-673B41E1C306}"/>
          </ac:spMkLst>
        </pc:spChg>
        <pc:spChg chg="add mod">
          <ac:chgData name="Justina Ojom" userId="cbdaed7d-8d45-4372-a16a-f3f8900c2f45" providerId="ADAL" clId="{84A67AE6-EC66-4EEE-A78F-4EED53615C9C}" dt="2023-04-17T07:42:52.887" v="1228" actId="1076"/>
          <ac:spMkLst>
            <pc:docMk/>
            <pc:sldMk cId="111764517" sldId="2937"/>
            <ac:spMk id="43" creationId="{71584AB8-D9FC-2395-F069-C997CCE988D9}"/>
          </ac:spMkLst>
        </pc:spChg>
        <pc:spChg chg="add mod">
          <ac:chgData name="Justina Ojom" userId="cbdaed7d-8d45-4372-a16a-f3f8900c2f45" providerId="ADAL" clId="{84A67AE6-EC66-4EEE-A78F-4EED53615C9C}" dt="2023-04-17T07:42:52.887" v="1228" actId="1076"/>
          <ac:spMkLst>
            <pc:docMk/>
            <pc:sldMk cId="111764517" sldId="2937"/>
            <ac:spMk id="44" creationId="{9F5B645A-66DC-EA46-6D94-82190AFF8557}"/>
          </ac:spMkLst>
        </pc:spChg>
        <pc:spChg chg="add mod">
          <ac:chgData name="Justina Ojom" userId="cbdaed7d-8d45-4372-a16a-f3f8900c2f45" providerId="ADAL" clId="{84A67AE6-EC66-4EEE-A78F-4EED53615C9C}" dt="2023-04-17T07:42:52.887" v="1228" actId="1076"/>
          <ac:spMkLst>
            <pc:docMk/>
            <pc:sldMk cId="111764517" sldId="2937"/>
            <ac:spMk id="45" creationId="{1480C0DE-C8F8-BF42-3DE1-1CE2AE2AD790}"/>
          </ac:spMkLst>
        </pc:spChg>
        <pc:spChg chg="add mod">
          <ac:chgData name="Justina Ojom" userId="cbdaed7d-8d45-4372-a16a-f3f8900c2f45" providerId="ADAL" clId="{84A67AE6-EC66-4EEE-A78F-4EED53615C9C}" dt="2023-04-17T07:42:52.887" v="1228" actId="1076"/>
          <ac:spMkLst>
            <pc:docMk/>
            <pc:sldMk cId="111764517" sldId="2937"/>
            <ac:spMk id="46" creationId="{36F84360-CFD1-35BB-4215-21AF8F8F0F09}"/>
          </ac:spMkLst>
        </pc:spChg>
        <pc:spChg chg="add mod">
          <ac:chgData name="Justina Ojom" userId="cbdaed7d-8d45-4372-a16a-f3f8900c2f45" providerId="ADAL" clId="{84A67AE6-EC66-4EEE-A78F-4EED53615C9C}" dt="2023-04-17T07:42:52.887" v="1228" actId="1076"/>
          <ac:spMkLst>
            <pc:docMk/>
            <pc:sldMk cId="111764517" sldId="2937"/>
            <ac:spMk id="47" creationId="{2D7248BE-CE3F-F1C1-A0E1-F945F8B76DAB}"/>
          </ac:spMkLst>
        </pc:spChg>
        <pc:spChg chg="add mod">
          <ac:chgData name="Justina Ojom" userId="cbdaed7d-8d45-4372-a16a-f3f8900c2f45" providerId="ADAL" clId="{84A67AE6-EC66-4EEE-A78F-4EED53615C9C}" dt="2023-04-17T07:42:52.887" v="1228" actId="1076"/>
          <ac:spMkLst>
            <pc:docMk/>
            <pc:sldMk cId="111764517" sldId="2937"/>
            <ac:spMk id="48" creationId="{4CD585DB-8FA0-7F5F-8AF7-14AE26F782E2}"/>
          </ac:spMkLst>
        </pc:spChg>
        <pc:spChg chg="mod">
          <ac:chgData name="Justina Ojom" userId="cbdaed7d-8d45-4372-a16a-f3f8900c2f45" providerId="ADAL" clId="{84A67AE6-EC66-4EEE-A78F-4EED53615C9C}" dt="2023-04-17T07:42:49.643" v="1227"/>
          <ac:spMkLst>
            <pc:docMk/>
            <pc:sldMk cId="111764517" sldId="2937"/>
            <ac:spMk id="50" creationId="{E5A3032D-DD44-489F-36C2-D1B03138C9CD}"/>
          </ac:spMkLst>
        </pc:spChg>
        <pc:spChg chg="mod">
          <ac:chgData name="Justina Ojom" userId="cbdaed7d-8d45-4372-a16a-f3f8900c2f45" providerId="ADAL" clId="{84A67AE6-EC66-4EEE-A78F-4EED53615C9C}" dt="2023-04-17T07:42:49.643" v="1227"/>
          <ac:spMkLst>
            <pc:docMk/>
            <pc:sldMk cId="111764517" sldId="2937"/>
            <ac:spMk id="51" creationId="{48D10368-60BB-4C03-75AC-0708BB13E2CB}"/>
          </ac:spMkLst>
        </pc:spChg>
        <pc:spChg chg="mod">
          <ac:chgData name="Justina Ojom" userId="cbdaed7d-8d45-4372-a16a-f3f8900c2f45" providerId="ADAL" clId="{84A67AE6-EC66-4EEE-A78F-4EED53615C9C}" dt="2023-04-17T07:42:49.643" v="1227"/>
          <ac:spMkLst>
            <pc:docMk/>
            <pc:sldMk cId="111764517" sldId="2937"/>
            <ac:spMk id="52" creationId="{B5E8B804-06FA-2E47-2F98-DF2533CDB504}"/>
          </ac:spMkLst>
        </pc:spChg>
        <pc:spChg chg="mod">
          <ac:chgData name="Justina Ojom" userId="cbdaed7d-8d45-4372-a16a-f3f8900c2f45" providerId="ADAL" clId="{84A67AE6-EC66-4EEE-A78F-4EED53615C9C}" dt="2023-04-17T07:42:49.643" v="1227"/>
          <ac:spMkLst>
            <pc:docMk/>
            <pc:sldMk cId="111764517" sldId="2937"/>
            <ac:spMk id="53" creationId="{097A3E8F-8A85-9B1B-C2F6-87A49AB1720B}"/>
          </ac:spMkLst>
        </pc:spChg>
        <pc:spChg chg="mod">
          <ac:chgData name="Justina Ojom" userId="cbdaed7d-8d45-4372-a16a-f3f8900c2f45" providerId="ADAL" clId="{84A67AE6-EC66-4EEE-A78F-4EED53615C9C}" dt="2023-04-17T07:42:49.643" v="1227"/>
          <ac:spMkLst>
            <pc:docMk/>
            <pc:sldMk cId="111764517" sldId="2937"/>
            <ac:spMk id="54" creationId="{5A5BA292-C7D8-9499-D647-EC41AA3DAE62}"/>
          </ac:spMkLst>
        </pc:spChg>
        <pc:spChg chg="mod">
          <ac:chgData name="Justina Ojom" userId="cbdaed7d-8d45-4372-a16a-f3f8900c2f45" providerId="ADAL" clId="{84A67AE6-EC66-4EEE-A78F-4EED53615C9C}" dt="2023-04-17T07:42:49.643" v="1227"/>
          <ac:spMkLst>
            <pc:docMk/>
            <pc:sldMk cId="111764517" sldId="2937"/>
            <ac:spMk id="55" creationId="{31EFB0A4-E559-AD7B-2D7A-50D9C363DEE6}"/>
          </ac:spMkLst>
        </pc:spChg>
        <pc:spChg chg="add mod">
          <ac:chgData name="Justina Ojom" userId="cbdaed7d-8d45-4372-a16a-f3f8900c2f45" providerId="ADAL" clId="{84A67AE6-EC66-4EEE-A78F-4EED53615C9C}" dt="2023-04-17T07:42:57.294" v="1229" actId="1076"/>
          <ac:spMkLst>
            <pc:docMk/>
            <pc:sldMk cId="111764517" sldId="2937"/>
            <ac:spMk id="58" creationId="{751C0EA2-98B0-E0CA-29F4-DF0C1D2FA9B4}"/>
          </ac:spMkLst>
        </pc:spChg>
        <pc:spChg chg="add mod">
          <ac:chgData name="Justina Ojom" userId="cbdaed7d-8d45-4372-a16a-f3f8900c2f45" providerId="ADAL" clId="{84A67AE6-EC66-4EEE-A78F-4EED53615C9C}" dt="2023-04-17T07:42:57.294" v="1229" actId="1076"/>
          <ac:spMkLst>
            <pc:docMk/>
            <pc:sldMk cId="111764517" sldId="2937"/>
            <ac:spMk id="59" creationId="{2ACB0B6D-41D8-F68C-70D6-5241C38467B7}"/>
          </ac:spMkLst>
        </pc:spChg>
        <pc:spChg chg="add mod">
          <ac:chgData name="Justina Ojom" userId="cbdaed7d-8d45-4372-a16a-f3f8900c2f45" providerId="ADAL" clId="{84A67AE6-EC66-4EEE-A78F-4EED53615C9C}" dt="2023-04-17T07:42:52.887" v="1228" actId="1076"/>
          <ac:spMkLst>
            <pc:docMk/>
            <pc:sldMk cId="111764517" sldId="2937"/>
            <ac:spMk id="60" creationId="{CBF973AA-825D-D94E-0845-A2E76B0E29D0}"/>
          </ac:spMkLst>
        </pc:spChg>
        <pc:grpChg chg="del">
          <ac:chgData name="Justina Ojom" userId="cbdaed7d-8d45-4372-a16a-f3f8900c2f45" providerId="ADAL" clId="{84A67AE6-EC66-4EEE-A78F-4EED53615C9C}" dt="2023-04-17T06:00:02.340" v="519" actId="478"/>
          <ac:grpSpMkLst>
            <pc:docMk/>
            <pc:sldMk cId="111764517" sldId="2937"/>
            <ac:grpSpMk id="7" creationId="{BCAFA3E7-518E-046E-16CA-07986D6AF896}"/>
          </ac:grpSpMkLst>
        </pc:grpChg>
        <pc:grpChg chg="del">
          <ac:chgData name="Justina Ojom" userId="cbdaed7d-8d45-4372-a16a-f3f8900c2f45" providerId="ADAL" clId="{84A67AE6-EC66-4EEE-A78F-4EED53615C9C}" dt="2023-04-17T06:00:02.340" v="519" actId="478"/>
          <ac:grpSpMkLst>
            <pc:docMk/>
            <pc:sldMk cId="111764517" sldId="2937"/>
            <ac:grpSpMk id="13" creationId="{53481B97-5695-23B2-01D7-DE35AFF4C453}"/>
          </ac:grpSpMkLst>
        </pc:grpChg>
        <pc:grpChg chg="add mod">
          <ac:chgData name="Justina Ojom" userId="cbdaed7d-8d45-4372-a16a-f3f8900c2f45" providerId="ADAL" clId="{84A67AE6-EC66-4EEE-A78F-4EED53615C9C}" dt="2023-04-17T06:33:31.070" v="681" actId="164"/>
          <ac:grpSpMkLst>
            <pc:docMk/>
            <pc:sldMk cId="111764517" sldId="2937"/>
            <ac:grpSpMk id="36" creationId="{5224E609-1DC3-FD6C-6805-C010D0403513}"/>
          </ac:grpSpMkLst>
        </pc:grpChg>
        <pc:grpChg chg="add mod">
          <ac:chgData name="Justina Ojom" userId="cbdaed7d-8d45-4372-a16a-f3f8900c2f45" providerId="ADAL" clId="{84A67AE6-EC66-4EEE-A78F-4EED53615C9C}" dt="2023-04-17T07:43:07.554" v="1231" actId="1076"/>
          <ac:grpSpMkLst>
            <pc:docMk/>
            <pc:sldMk cId="111764517" sldId="2937"/>
            <ac:grpSpMk id="39" creationId="{F05FAB5E-0D81-F8B0-AC3F-A80ACAC7C0F5}"/>
          </ac:grpSpMkLst>
        </pc:grpChg>
        <pc:grpChg chg="add mod">
          <ac:chgData name="Justina Ojom" userId="cbdaed7d-8d45-4372-a16a-f3f8900c2f45" providerId="ADAL" clId="{84A67AE6-EC66-4EEE-A78F-4EED53615C9C}" dt="2023-04-17T07:42:52.887" v="1228" actId="1076"/>
          <ac:grpSpMkLst>
            <pc:docMk/>
            <pc:sldMk cId="111764517" sldId="2937"/>
            <ac:grpSpMk id="49" creationId="{A22E55D7-5E0A-590D-FBFB-7E57E2CEDE71}"/>
          </ac:grpSpMkLst>
        </pc:grpChg>
        <pc:picChg chg="add del mod">
          <ac:chgData name="Justina Ojom" userId="cbdaed7d-8d45-4372-a16a-f3f8900c2f45" providerId="ADAL" clId="{84A67AE6-EC66-4EEE-A78F-4EED53615C9C}" dt="2023-04-17T07:42:30.749" v="1218" actId="21"/>
          <ac:picMkLst>
            <pc:docMk/>
            <pc:sldMk cId="111764517" sldId="2937"/>
            <ac:picMk id="21" creationId="{B12A4A1C-81AB-1A95-9308-7A7B6BDD1257}"/>
          </ac:picMkLst>
        </pc:picChg>
        <pc:picChg chg="add mod">
          <ac:chgData name="Justina Ojom" userId="cbdaed7d-8d45-4372-a16a-f3f8900c2f45" providerId="ADAL" clId="{84A67AE6-EC66-4EEE-A78F-4EED53615C9C}" dt="2023-04-17T07:43:00.089" v="1230" actId="1076"/>
          <ac:picMkLst>
            <pc:docMk/>
            <pc:sldMk cId="111764517" sldId="2937"/>
            <ac:picMk id="56" creationId="{7835C610-B61A-F3B4-EB03-B67058D0AC6D}"/>
          </ac:picMkLst>
        </pc:picChg>
        <pc:picChg chg="add mod">
          <ac:chgData name="Justina Ojom" userId="cbdaed7d-8d45-4372-a16a-f3f8900c2f45" providerId="ADAL" clId="{84A67AE6-EC66-4EEE-A78F-4EED53615C9C}" dt="2023-04-17T07:43:00.089" v="1230" actId="1076"/>
          <ac:picMkLst>
            <pc:docMk/>
            <pc:sldMk cId="111764517" sldId="2937"/>
            <ac:picMk id="57" creationId="{9193393C-AFD4-8AB8-8834-DB199C7AB3A8}"/>
          </ac:picMkLst>
        </pc:picChg>
      </pc:sldChg>
      <pc:sldChg chg="del">
        <pc:chgData name="Justina Ojom" userId="cbdaed7d-8d45-4372-a16a-f3f8900c2f45" providerId="ADAL" clId="{84A67AE6-EC66-4EEE-A78F-4EED53615C9C}" dt="2023-04-17T05:22:36.546" v="163" actId="18676"/>
        <pc:sldMkLst>
          <pc:docMk/>
          <pc:sldMk cId="2535841198" sldId="2950"/>
        </pc:sldMkLst>
      </pc:sldChg>
      <pc:sldChg chg="del">
        <pc:chgData name="Justina Ojom" userId="cbdaed7d-8d45-4372-a16a-f3f8900c2f45" providerId="ADAL" clId="{84A67AE6-EC66-4EEE-A78F-4EED53615C9C}" dt="2023-04-17T05:22:36.546" v="163" actId="18676"/>
        <pc:sldMkLst>
          <pc:docMk/>
          <pc:sldMk cId="314795004" sldId="2951"/>
        </pc:sldMkLst>
      </pc:sldChg>
      <pc:sldChg chg="del">
        <pc:chgData name="Justina Ojom" userId="cbdaed7d-8d45-4372-a16a-f3f8900c2f45" providerId="ADAL" clId="{84A67AE6-EC66-4EEE-A78F-4EED53615C9C}" dt="2023-04-17T05:22:36.546" v="163" actId="18676"/>
        <pc:sldMkLst>
          <pc:docMk/>
          <pc:sldMk cId="908478507" sldId="2953"/>
        </pc:sldMkLst>
      </pc:sldChg>
      <pc:sldChg chg="del">
        <pc:chgData name="Justina Ojom" userId="cbdaed7d-8d45-4372-a16a-f3f8900c2f45" providerId="ADAL" clId="{84A67AE6-EC66-4EEE-A78F-4EED53615C9C}" dt="2023-04-17T05:22:50.345" v="164" actId="47"/>
        <pc:sldMkLst>
          <pc:docMk/>
          <pc:sldMk cId="3901291724" sldId="2961"/>
        </pc:sldMkLst>
      </pc:sldChg>
      <pc:sldChg chg="del">
        <pc:chgData name="Justina Ojom" userId="cbdaed7d-8d45-4372-a16a-f3f8900c2f45" providerId="ADAL" clId="{84A67AE6-EC66-4EEE-A78F-4EED53615C9C}" dt="2023-04-17T05:22:50.345" v="164" actId="47"/>
        <pc:sldMkLst>
          <pc:docMk/>
          <pc:sldMk cId="1731750219" sldId="2962"/>
        </pc:sldMkLst>
      </pc:sldChg>
      <pc:sldChg chg="del">
        <pc:chgData name="Justina Ojom" userId="cbdaed7d-8d45-4372-a16a-f3f8900c2f45" providerId="ADAL" clId="{84A67AE6-EC66-4EEE-A78F-4EED53615C9C}" dt="2023-04-17T05:22:50.345" v="164" actId="47"/>
        <pc:sldMkLst>
          <pc:docMk/>
          <pc:sldMk cId="2736772145" sldId="2963"/>
        </pc:sldMkLst>
      </pc:sldChg>
      <pc:sldChg chg="del">
        <pc:chgData name="Justina Ojom" userId="cbdaed7d-8d45-4372-a16a-f3f8900c2f45" providerId="ADAL" clId="{84A67AE6-EC66-4EEE-A78F-4EED53615C9C}" dt="2023-04-17T05:22:36.546" v="163" actId="18676"/>
        <pc:sldMkLst>
          <pc:docMk/>
          <pc:sldMk cId="113301224" sldId="2964"/>
        </pc:sldMkLst>
      </pc:sldChg>
      <pc:sldChg chg="del">
        <pc:chgData name="Justina Ojom" userId="cbdaed7d-8d45-4372-a16a-f3f8900c2f45" providerId="ADAL" clId="{84A67AE6-EC66-4EEE-A78F-4EED53615C9C}" dt="2023-04-17T05:22:36.546" v="163" actId="18676"/>
        <pc:sldMkLst>
          <pc:docMk/>
          <pc:sldMk cId="104003973" sldId="2965"/>
        </pc:sldMkLst>
      </pc:sldChg>
      <pc:sldChg chg="del">
        <pc:chgData name="Justina Ojom" userId="cbdaed7d-8d45-4372-a16a-f3f8900c2f45" providerId="ADAL" clId="{84A67AE6-EC66-4EEE-A78F-4EED53615C9C}" dt="2023-04-17T05:22:36.546" v="163" actId="18676"/>
        <pc:sldMkLst>
          <pc:docMk/>
          <pc:sldMk cId="1872429625" sldId="2966"/>
        </pc:sldMkLst>
      </pc:sldChg>
      <pc:sldChg chg="del">
        <pc:chgData name="Justina Ojom" userId="cbdaed7d-8d45-4372-a16a-f3f8900c2f45" providerId="ADAL" clId="{84A67AE6-EC66-4EEE-A78F-4EED53615C9C}" dt="2023-04-17T05:22:36.546" v="163" actId="18676"/>
        <pc:sldMkLst>
          <pc:docMk/>
          <pc:sldMk cId="1057546438" sldId="2967"/>
        </pc:sldMkLst>
      </pc:sldChg>
      <pc:sldChg chg="del">
        <pc:chgData name="Justina Ojom" userId="cbdaed7d-8d45-4372-a16a-f3f8900c2f45" providerId="ADAL" clId="{84A67AE6-EC66-4EEE-A78F-4EED53615C9C}" dt="2023-04-17T05:22:11.271" v="158" actId="47"/>
        <pc:sldMkLst>
          <pc:docMk/>
          <pc:sldMk cId="737005612" sldId="2969"/>
        </pc:sldMkLst>
      </pc:sldChg>
      <pc:sldChg chg="del">
        <pc:chgData name="Justina Ojom" userId="cbdaed7d-8d45-4372-a16a-f3f8900c2f45" providerId="ADAL" clId="{84A67AE6-EC66-4EEE-A78F-4EED53615C9C}" dt="2023-04-17T05:22:11.271" v="158" actId="47"/>
        <pc:sldMkLst>
          <pc:docMk/>
          <pc:sldMk cId="81419902" sldId="2970"/>
        </pc:sldMkLst>
      </pc:sldChg>
      <pc:sldChg chg="del">
        <pc:chgData name="Justina Ojom" userId="cbdaed7d-8d45-4372-a16a-f3f8900c2f45" providerId="ADAL" clId="{84A67AE6-EC66-4EEE-A78F-4EED53615C9C}" dt="2023-04-17T05:22:11.271" v="158" actId="47"/>
        <pc:sldMkLst>
          <pc:docMk/>
          <pc:sldMk cId="3894818353" sldId="2971"/>
        </pc:sldMkLst>
      </pc:sldChg>
      <pc:sldChg chg="del">
        <pc:chgData name="Justina Ojom" userId="cbdaed7d-8d45-4372-a16a-f3f8900c2f45" providerId="ADAL" clId="{84A67AE6-EC66-4EEE-A78F-4EED53615C9C}" dt="2023-04-17T05:22:50.345" v="164" actId="47"/>
        <pc:sldMkLst>
          <pc:docMk/>
          <pc:sldMk cId="2398098455" sldId="2972"/>
        </pc:sldMkLst>
      </pc:sldChg>
      <pc:sldChg chg="del">
        <pc:chgData name="Justina Ojom" userId="cbdaed7d-8d45-4372-a16a-f3f8900c2f45" providerId="ADAL" clId="{84A67AE6-EC66-4EEE-A78F-4EED53615C9C}" dt="2023-04-17T05:22:50.345" v="164" actId="47"/>
        <pc:sldMkLst>
          <pc:docMk/>
          <pc:sldMk cId="191630964" sldId="2976"/>
        </pc:sldMkLst>
      </pc:sldChg>
      <pc:sldChg chg="del">
        <pc:chgData name="Justina Ojom" userId="cbdaed7d-8d45-4372-a16a-f3f8900c2f45" providerId="ADAL" clId="{84A67AE6-EC66-4EEE-A78F-4EED53615C9C}" dt="2023-04-17T05:22:36.546" v="163" actId="18676"/>
        <pc:sldMkLst>
          <pc:docMk/>
          <pc:sldMk cId="1052415765" sldId="2978"/>
        </pc:sldMkLst>
      </pc:sldChg>
      <pc:sldChg chg="del">
        <pc:chgData name="Justina Ojom" userId="cbdaed7d-8d45-4372-a16a-f3f8900c2f45" providerId="ADAL" clId="{84A67AE6-EC66-4EEE-A78F-4EED53615C9C}" dt="2023-04-17T05:22:11.271" v="158" actId="47"/>
        <pc:sldMkLst>
          <pc:docMk/>
          <pc:sldMk cId="3514005738" sldId="2979"/>
        </pc:sldMkLst>
      </pc:sldChg>
      <pc:sldChg chg="del">
        <pc:chgData name="Justina Ojom" userId="cbdaed7d-8d45-4372-a16a-f3f8900c2f45" providerId="ADAL" clId="{84A67AE6-EC66-4EEE-A78F-4EED53615C9C}" dt="2023-04-17T05:22:36.546" v="163" actId="18676"/>
        <pc:sldMkLst>
          <pc:docMk/>
          <pc:sldMk cId="1334311587" sldId="2980"/>
        </pc:sldMkLst>
      </pc:sldChg>
      <pc:sldChg chg="addSp delSp modSp mod">
        <pc:chgData name="Justina Ojom" userId="cbdaed7d-8d45-4372-a16a-f3f8900c2f45" providerId="ADAL" clId="{84A67AE6-EC66-4EEE-A78F-4EED53615C9C}" dt="2023-04-17T11:59:57.891" v="4763" actId="20577"/>
        <pc:sldMkLst>
          <pc:docMk/>
          <pc:sldMk cId="3892444427" sldId="2981"/>
        </pc:sldMkLst>
        <pc:spChg chg="mod">
          <ac:chgData name="Justina Ojom" userId="cbdaed7d-8d45-4372-a16a-f3f8900c2f45" providerId="ADAL" clId="{84A67AE6-EC66-4EEE-A78F-4EED53615C9C}" dt="2023-04-17T05:21:19.104" v="149" actId="164"/>
          <ac:spMkLst>
            <pc:docMk/>
            <pc:sldMk cId="3892444427" sldId="2981"/>
            <ac:spMk id="3" creationId="{AD3E311C-85C1-B329-F0CF-959FB1E8FEAB}"/>
          </ac:spMkLst>
        </pc:spChg>
        <pc:spChg chg="del">
          <ac:chgData name="Justina Ojom" userId="cbdaed7d-8d45-4372-a16a-f3f8900c2f45" providerId="ADAL" clId="{84A67AE6-EC66-4EEE-A78F-4EED53615C9C}" dt="2023-04-17T05:21:24.671" v="151" actId="478"/>
          <ac:spMkLst>
            <pc:docMk/>
            <pc:sldMk cId="3892444427" sldId="2981"/>
            <ac:spMk id="4" creationId="{A3865770-D2E5-EFE4-6D7A-CD41C123513F}"/>
          </ac:spMkLst>
        </pc:spChg>
        <pc:spChg chg="del">
          <ac:chgData name="Justina Ojom" userId="cbdaed7d-8d45-4372-a16a-f3f8900c2f45" providerId="ADAL" clId="{84A67AE6-EC66-4EEE-A78F-4EED53615C9C}" dt="2023-04-17T05:21:00.092" v="118" actId="478"/>
          <ac:spMkLst>
            <pc:docMk/>
            <pc:sldMk cId="3892444427" sldId="2981"/>
            <ac:spMk id="7" creationId="{179B66AA-346F-28EE-D4D7-65CD64A5A4BC}"/>
          </ac:spMkLst>
        </pc:spChg>
        <pc:spChg chg="del">
          <ac:chgData name="Justina Ojom" userId="cbdaed7d-8d45-4372-a16a-f3f8900c2f45" providerId="ADAL" clId="{84A67AE6-EC66-4EEE-A78F-4EED53615C9C}" dt="2023-04-17T05:21:24.671" v="151" actId="478"/>
          <ac:spMkLst>
            <pc:docMk/>
            <pc:sldMk cId="3892444427" sldId="2981"/>
            <ac:spMk id="8" creationId="{30A26CBE-0242-EC14-4339-A18DAC1CDDDA}"/>
          </ac:spMkLst>
        </pc:spChg>
        <pc:spChg chg="del">
          <ac:chgData name="Justina Ojom" userId="cbdaed7d-8d45-4372-a16a-f3f8900c2f45" providerId="ADAL" clId="{84A67AE6-EC66-4EEE-A78F-4EED53615C9C}" dt="2023-04-17T05:21:24.671" v="151" actId="478"/>
          <ac:spMkLst>
            <pc:docMk/>
            <pc:sldMk cId="3892444427" sldId="2981"/>
            <ac:spMk id="11" creationId="{9BC54925-5499-1044-A696-9190F11A53F6}"/>
          </ac:spMkLst>
        </pc:spChg>
        <pc:spChg chg="mod">
          <ac:chgData name="Justina Ojom" userId="cbdaed7d-8d45-4372-a16a-f3f8900c2f45" providerId="ADAL" clId="{84A67AE6-EC66-4EEE-A78F-4EED53615C9C}" dt="2023-04-17T05:20:30.549" v="108"/>
          <ac:spMkLst>
            <pc:docMk/>
            <pc:sldMk cId="3892444427" sldId="2981"/>
            <ac:spMk id="13" creationId="{4DE65356-A62D-C6D0-BDAB-30463321ABD0}"/>
          </ac:spMkLst>
        </pc:spChg>
        <pc:spChg chg="mod">
          <ac:chgData name="Justina Ojom" userId="cbdaed7d-8d45-4372-a16a-f3f8900c2f45" providerId="ADAL" clId="{84A67AE6-EC66-4EEE-A78F-4EED53615C9C}" dt="2023-04-17T05:20:30.549" v="108"/>
          <ac:spMkLst>
            <pc:docMk/>
            <pc:sldMk cId="3892444427" sldId="2981"/>
            <ac:spMk id="14" creationId="{BC309F52-96B4-4EDB-E2BF-EC104B4FA0D7}"/>
          </ac:spMkLst>
        </pc:spChg>
        <pc:spChg chg="mod">
          <ac:chgData name="Justina Ojom" userId="cbdaed7d-8d45-4372-a16a-f3f8900c2f45" providerId="ADAL" clId="{84A67AE6-EC66-4EEE-A78F-4EED53615C9C}" dt="2023-04-17T05:20:30.549" v="108"/>
          <ac:spMkLst>
            <pc:docMk/>
            <pc:sldMk cId="3892444427" sldId="2981"/>
            <ac:spMk id="15" creationId="{5489F5DF-67AF-DF73-0BFC-5655562BECAC}"/>
          </ac:spMkLst>
        </pc:spChg>
        <pc:spChg chg="mod">
          <ac:chgData name="Justina Ojom" userId="cbdaed7d-8d45-4372-a16a-f3f8900c2f45" providerId="ADAL" clId="{84A67AE6-EC66-4EEE-A78F-4EED53615C9C}" dt="2023-04-17T05:20:30.549" v="108"/>
          <ac:spMkLst>
            <pc:docMk/>
            <pc:sldMk cId="3892444427" sldId="2981"/>
            <ac:spMk id="16" creationId="{ADA953C5-BBCD-9D31-0626-8E785D407E40}"/>
          </ac:spMkLst>
        </pc:spChg>
        <pc:spChg chg="mod">
          <ac:chgData name="Justina Ojom" userId="cbdaed7d-8d45-4372-a16a-f3f8900c2f45" providerId="ADAL" clId="{84A67AE6-EC66-4EEE-A78F-4EED53615C9C}" dt="2023-04-17T05:20:30.549" v="108"/>
          <ac:spMkLst>
            <pc:docMk/>
            <pc:sldMk cId="3892444427" sldId="2981"/>
            <ac:spMk id="17" creationId="{2A297F01-2C28-FC49-BE28-313972F47145}"/>
          </ac:spMkLst>
        </pc:spChg>
        <pc:spChg chg="mod">
          <ac:chgData name="Justina Ojom" userId="cbdaed7d-8d45-4372-a16a-f3f8900c2f45" providerId="ADAL" clId="{84A67AE6-EC66-4EEE-A78F-4EED53615C9C}" dt="2023-04-17T05:20:30.549" v="108"/>
          <ac:spMkLst>
            <pc:docMk/>
            <pc:sldMk cId="3892444427" sldId="2981"/>
            <ac:spMk id="18" creationId="{71154533-9542-7B04-60BB-D4C7B0BF751D}"/>
          </ac:spMkLst>
        </pc:spChg>
        <pc:spChg chg="mod">
          <ac:chgData name="Justina Ojom" userId="cbdaed7d-8d45-4372-a16a-f3f8900c2f45" providerId="ADAL" clId="{84A67AE6-EC66-4EEE-A78F-4EED53615C9C}" dt="2023-04-17T05:20:30.549" v="108"/>
          <ac:spMkLst>
            <pc:docMk/>
            <pc:sldMk cId="3892444427" sldId="2981"/>
            <ac:spMk id="19" creationId="{B1B9200B-501F-3BDF-C66D-332DA2E142D2}"/>
          </ac:spMkLst>
        </pc:spChg>
        <pc:spChg chg="mod">
          <ac:chgData name="Justina Ojom" userId="cbdaed7d-8d45-4372-a16a-f3f8900c2f45" providerId="ADAL" clId="{84A67AE6-EC66-4EEE-A78F-4EED53615C9C}" dt="2023-04-17T05:20:30.549" v="108"/>
          <ac:spMkLst>
            <pc:docMk/>
            <pc:sldMk cId="3892444427" sldId="2981"/>
            <ac:spMk id="20" creationId="{254AFE58-3889-5F00-A7B7-DAB4F448B053}"/>
          </ac:spMkLst>
        </pc:spChg>
        <pc:spChg chg="mod">
          <ac:chgData name="Justina Ojom" userId="cbdaed7d-8d45-4372-a16a-f3f8900c2f45" providerId="ADAL" clId="{84A67AE6-EC66-4EEE-A78F-4EED53615C9C}" dt="2023-04-17T11:18:39.087" v="4156" actId="20577"/>
          <ac:spMkLst>
            <pc:docMk/>
            <pc:sldMk cId="3892444427" sldId="2981"/>
            <ac:spMk id="23" creationId="{1C755C89-3320-8195-60FC-A30D56E9B988}"/>
          </ac:spMkLst>
        </pc:spChg>
        <pc:spChg chg="mod">
          <ac:chgData name="Justina Ojom" userId="cbdaed7d-8d45-4372-a16a-f3f8900c2f45" providerId="ADAL" clId="{84A67AE6-EC66-4EEE-A78F-4EED53615C9C}" dt="2023-04-17T05:21:21.412" v="150" actId="571"/>
          <ac:spMkLst>
            <pc:docMk/>
            <pc:sldMk cId="3892444427" sldId="2981"/>
            <ac:spMk id="24" creationId="{9AD230B5-7958-7BDC-9C1E-A8CEEF4F8E0F}"/>
          </ac:spMkLst>
        </pc:spChg>
        <pc:spChg chg="mod">
          <ac:chgData name="Justina Ojom" userId="cbdaed7d-8d45-4372-a16a-f3f8900c2f45" providerId="ADAL" clId="{84A67AE6-EC66-4EEE-A78F-4EED53615C9C}" dt="2023-04-17T05:21:21.412" v="150" actId="571"/>
          <ac:spMkLst>
            <pc:docMk/>
            <pc:sldMk cId="3892444427" sldId="2981"/>
            <ac:spMk id="30" creationId="{CAE1A191-07E1-1D34-2311-898B364A01F0}"/>
          </ac:spMkLst>
        </pc:spChg>
        <pc:spChg chg="mod">
          <ac:chgData name="Justina Ojom" userId="cbdaed7d-8d45-4372-a16a-f3f8900c2f45" providerId="ADAL" clId="{84A67AE6-EC66-4EEE-A78F-4EED53615C9C}" dt="2023-04-17T05:21:21.412" v="150" actId="571"/>
          <ac:spMkLst>
            <pc:docMk/>
            <pc:sldMk cId="3892444427" sldId="2981"/>
            <ac:spMk id="31" creationId="{FAAC5E16-EAF2-A40B-240F-0A1472401558}"/>
          </ac:spMkLst>
        </pc:spChg>
        <pc:spChg chg="mod">
          <ac:chgData name="Justina Ojom" userId="cbdaed7d-8d45-4372-a16a-f3f8900c2f45" providerId="ADAL" clId="{84A67AE6-EC66-4EEE-A78F-4EED53615C9C}" dt="2023-04-17T05:21:21.412" v="150" actId="571"/>
          <ac:spMkLst>
            <pc:docMk/>
            <pc:sldMk cId="3892444427" sldId="2981"/>
            <ac:spMk id="32" creationId="{6BDE1CAC-181F-C13F-57D2-08F1C2F1A49A}"/>
          </ac:spMkLst>
        </pc:spChg>
        <pc:spChg chg="mod">
          <ac:chgData name="Justina Ojom" userId="cbdaed7d-8d45-4372-a16a-f3f8900c2f45" providerId="ADAL" clId="{84A67AE6-EC66-4EEE-A78F-4EED53615C9C}" dt="2023-04-17T05:21:21.412" v="150" actId="571"/>
          <ac:spMkLst>
            <pc:docMk/>
            <pc:sldMk cId="3892444427" sldId="2981"/>
            <ac:spMk id="33" creationId="{5BE0CD95-D5A7-AA48-6FD0-85D16FB0DF46}"/>
          </ac:spMkLst>
        </pc:spChg>
        <pc:spChg chg="mod">
          <ac:chgData name="Justina Ojom" userId="cbdaed7d-8d45-4372-a16a-f3f8900c2f45" providerId="ADAL" clId="{84A67AE6-EC66-4EEE-A78F-4EED53615C9C}" dt="2023-04-17T05:21:21.412" v="150" actId="571"/>
          <ac:spMkLst>
            <pc:docMk/>
            <pc:sldMk cId="3892444427" sldId="2981"/>
            <ac:spMk id="34" creationId="{DD8D09CE-697D-A55A-44E1-58B6543626AC}"/>
          </ac:spMkLst>
        </pc:spChg>
        <pc:spChg chg="mod">
          <ac:chgData name="Justina Ojom" userId="cbdaed7d-8d45-4372-a16a-f3f8900c2f45" providerId="ADAL" clId="{84A67AE6-EC66-4EEE-A78F-4EED53615C9C}" dt="2023-04-17T05:21:21.412" v="150" actId="571"/>
          <ac:spMkLst>
            <pc:docMk/>
            <pc:sldMk cId="3892444427" sldId="2981"/>
            <ac:spMk id="35" creationId="{C19E5992-A323-CF89-AB49-FE3FC01D8C5E}"/>
          </ac:spMkLst>
        </pc:spChg>
        <pc:spChg chg="mod">
          <ac:chgData name="Justina Ojom" userId="cbdaed7d-8d45-4372-a16a-f3f8900c2f45" providerId="ADAL" clId="{84A67AE6-EC66-4EEE-A78F-4EED53615C9C}" dt="2023-04-17T05:21:21.412" v="150" actId="571"/>
          <ac:spMkLst>
            <pc:docMk/>
            <pc:sldMk cId="3892444427" sldId="2981"/>
            <ac:spMk id="36" creationId="{BA998F9C-277F-F360-43B8-AA5F5F6FB463}"/>
          </ac:spMkLst>
        </pc:spChg>
        <pc:spChg chg="mod">
          <ac:chgData name="Justina Ojom" userId="cbdaed7d-8d45-4372-a16a-f3f8900c2f45" providerId="ADAL" clId="{84A67AE6-EC66-4EEE-A78F-4EED53615C9C}" dt="2023-04-17T05:21:21.412" v="150" actId="571"/>
          <ac:spMkLst>
            <pc:docMk/>
            <pc:sldMk cId="3892444427" sldId="2981"/>
            <ac:spMk id="37" creationId="{E7B4F6AF-244A-62B0-2C27-24C3E0EE6329}"/>
          </ac:spMkLst>
        </pc:spChg>
        <pc:spChg chg="mod">
          <ac:chgData name="Justina Ojom" userId="cbdaed7d-8d45-4372-a16a-f3f8900c2f45" providerId="ADAL" clId="{84A67AE6-EC66-4EEE-A78F-4EED53615C9C}" dt="2023-04-17T11:59:57.891" v="4763" actId="20577"/>
          <ac:spMkLst>
            <pc:docMk/>
            <pc:sldMk cId="3892444427" sldId="2981"/>
            <ac:spMk id="39" creationId="{059D35DB-DE56-5F7F-B2EF-D49DBB3308B5}"/>
          </ac:spMkLst>
        </pc:spChg>
        <pc:spChg chg="mod">
          <ac:chgData name="Justina Ojom" userId="cbdaed7d-8d45-4372-a16a-f3f8900c2f45" providerId="ADAL" clId="{84A67AE6-EC66-4EEE-A78F-4EED53615C9C}" dt="2023-04-17T05:21:38.610" v="154" actId="571"/>
          <ac:spMkLst>
            <pc:docMk/>
            <pc:sldMk cId="3892444427" sldId="2981"/>
            <ac:spMk id="40" creationId="{56472ADB-9D87-9585-915F-DAF7FCD9DFDF}"/>
          </ac:spMkLst>
        </pc:spChg>
        <pc:spChg chg="mod">
          <ac:chgData name="Justina Ojom" userId="cbdaed7d-8d45-4372-a16a-f3f8900c2f45" providerId="ADAL" clId="{84A67AE6-EC66-4EEE-A78F-4EED53615C9C}" dt="2023-04-17T05:21:38.610" v="154" actId="571"/>
          <ac:spMkLst>
            <pc:docMk/>
            <pc:sldMk cId="3892444427" sldId="2981"/>
            <ac:spMk id="46" creationId="{FB0A48F5-DBE3-814C-C9F2-07EF3B29157A}"/>
          </ac:spMkLst>
        </pc:spChg>
        <pc:spChg chg="mod">
          <ac:chgData name="Justina Ojom" userId="cbdaed7d-8d45-4372-a16a-f3f8900c2f45" providerId="ADAL" clId="{84A67AE6-EC66-4EEE-A78F-4EED53615C9C}" dt="2023-04-17T05:21:38.610" v="154" actId="571"/>
          <ac:spMkLst>
            <pc:docMk/>
            <pc:sldMk cId="3892444427" sldId="2981"/>
            <ac:spMk id="47" creationId="{08EE89C9-82AD-8F8C-DB2D-DF9521DCFE1A}"/>
          </ac:spMkLst>
        </pc:spChg>
        <pc:spChg chg="mod">
          <ac:chgData name="Justina Ojom" userId="cbdaed7d-8d45-4372-a16a-f3f8900c2f45" providerId="ADAL" clId="{84A67AE6-EC66-4EEE-A78F-4EED53615C9C}" dt="2023-04-17T05:21:38.610" v="154" actId="571"/>
          <ac:spMkLst>
            <pc:docMk/>
            <pc:sldMk cId="3892444427" sldId="2981"/>
            <ac:spMk id="48" creationId="{473B3998-C9CF-5FA3-24FF-008897F1F19C}"/>
          </ac:spMkLst>
        </pc:spChg>
        <pc:spChg chg="mod">
          <ac:chgData name="Justina Ojom" userId="cbdaed7d-8d45-4372-a16a-f3f8900c2f45" providerId="ADAL" clId="{84A67AE6-EC66-4EEE-A78F-4EED53615C9C}" dt="2023-04-17T05:21:38.610" v="154" actId="571"/>
          <ac:spMkLst>
            <pc:docMk/>
            <pc:sldMk cId="3892444427" sldId="2981"/>
            <ac:spMk id="49" creationId="{C2C8AE1F-30A3-EEA9-A456-D58DB5DB5701}"/>
          </ac:spMkLst>
        </pc:spChg>
        <pc:spChg chg="mod">
          <ac:chgData name="Justina Ojom" userId="cbdaed7d-8d45-4372-a16a-f3f8900c2f45" providerId="ADAL" clId="{84A67AE6-EC66-4EEE-A78F-4EED53615C9C}" dt="2023-04-17T05:21:38.610" v="154" actId="571"/>
          <ac:spMkLst>
            <pc:docMk/>
            <pc:sldMk cId="3892444427" sldId="2981"/>
            <ac:spMk id="50" creationId="{3753037F-B6BE-7F05-EA94-08665265DB97}"/>
          </ac:spMkLst>
        </pc:spChg>
        <pc:spChg chg="mod">
          <ac:chgData name="Justina Ojom" userId="cbdaed7d-8d45-4372-a16a-f3f8900c2f45" providerId="ADAL" clId="{84A67AE6-EC66-4EEE-A78F-4EED53615C9C}" dt="2023-04-17T05:21:38.610" v="154" actId="571"/>
          <ac:spMkLst>
            <pc:docMk/>
            <pc:sldMk cId="3892444427" sldId="2981"/>
            <ac:spMk id="51" creationId="{57093DE3-45AB-303E-1150-CF8DA43EB899}"/>
          </ac:spMkLst>
        </pc:spChg>
        <pc:spChg chg="mod">
          <ac:chgData name="Justina Ojom" userId="cbdaed7d-8d45-4372-a16a-f3f8900c2f45" providerId="ADAL" clId="{84A67AE6-EC66-4EEE-A78F-4EED53615C9C}" dt="2023-04-17T05:21:38.610" v="154" actId="571"/>
          <ac:spMkLst>
            <pc:docMk/>
            <pc:sldMk cId="3892444427" sldId="2981"/>
            <ac:spMk id="52" creationId="{4A6C28F1-9AA2-6B96-0AAE-DBA427F27DFA}"/>
          </ac:spMkLst>
        </pc:spChg>
        <pc:spChg chg="mod">
          <ac:chgData name="Justina Ojom" userId="cbdaed7d-8d45-4372-a16a-f3f8900c2f45" providerId="ADAL" clId="{84A67AE6-EC66-4EEE-A78F-4EED53615C9C}" dt="2023-04-17T05:21:38.610" v="154" actId="571"/>
          <ac:spMkLst>
            <pc:docMk/>
            <pc:sldMk cId="3892444427" sldId="2981"/>
            <ac:spMk id="53" creationId="{6CBDE939-6DE7-468D-A091-7E3AAADD5756}"/>
          </ac:spMkLst>
        </pc:spChg>
        <pc:spChg chg="mod">
          <ac:chgData name="Justina Ojom" userId="cbdaed7d-8d45-4372-a16a-f3f8900c2f45" providerId="ADAL" clId="{84A67AE6-EC66-4EEE-A78F-4EED53615C9C}" dt="2023-04-17T05:20:25.194" v="107" actId="1076"/>
          <ac:spMkLst>
            <pc:docMk/>
            <pc:sldMk cId="3892444427" sldId="2981"/>
            <ac:spMk id="86" creationId="{F02E036A-BCDA-E946-D643-F476406B7600}"/>
          </ac:spMkLst>
        </pc:spChg>
        <pc:spChg chg="mod topLvl">
          <ac:chgData name="Justina Ojom" userId="cbdaed7d-8d45-4372-a16a-f3f8900c2f45" providerId="ADAL" clId="{84A67AE6-EC66-4EEE-A78F-4EED53615C9C}" dt="2023-04-17T05:21:19.104" v="149" actId="164"/>
          <ac:spMkLst>
            <pc:docMk/>
            <pc:sldMk cId="3892444427" sldId="2981"/>
            <ac:spMk id="87" creationId="{63865C5F-61C0-13BB-8B79-0A378DAE9E19}"/>
          </ac:spMkLst>
        </pc:spChg>
        <pc:spChg chg="del mod topLvl">
          <ac:chgData name="Justina Ojom" userId="cbdaed7d-8d45-4372-a16a-f3f8900c2f45" providerId="ADAL" clId="{84A67AE6-EC66-4EEE-A78F-4EED53615C9C}" dt="2023-04-17T05:20:38.031" v="113" actId="478"/>
          <ac:spMkLst>
            <pc:docMk/>
            <pc:sldMk cId="3892444427" sldId="2981"/>
            <ac:spMk id="89" creationId="{97B1178B-14F5-3F2B-D44E-54D93ECF05C9}"/>
          </ac:spMkLst>
        </pc:spChg>
        <pc:grpChg chg="add mod">
          <ac:chgData name="Justina Ojom" userId="cbdaed7d-8d45-4372-a16a-f3f8900c2f45" providerId="ADAL" clId="{84A67AE6-EC66-4EEE-A78F-4EED53615C9C}" dt="2023-04-17T05:21:19.104" v="149" actId="164"/>
          <ac:grpSpMkLst>
            <pc:docMk/>
            <pc:sldMk cId="3892444427" sldId="2981"/>
            <ac:grpSpMk id="5" creationId="{06DCFEAF-A5AD-D545-52A7-B0AA570355DA}"/>
          </ac:grpSpMkLst>
        </pc:grpChg>
        <pc:grpChg chg="mod">
          <ac:chgData name="Justina Ojom" userId="cbdaed7d-8d45-4372-a16a-f3f8900c2f45" providerId="ADAL" clId="{84A67AE6-EC66-4EEE-A78F-4EED53615C9C}" dt="2023-04-17T05:20:30.549" v="108"/>
          <ac:grpSpMkLst>
            <pc:docMk/>
            <pc:sldMk cId="3892444427" sldId="2981"/>
            <ac:grpSpMk id="6" creationId="{5A57BEDA-11D8-9F43-1CC8-5DD5D3CC34CA}"/>
          </ac:grpSpMkLst>
        </pc:grpChg>
        <pc:grpChg chg="mod">
          <ac:chgData name="Justina Ojom" userId="cbdaed7d-8d45-4372-a16a-f3f8900c2f45" providerId="ADAL" clId="{84A67AE6-EC66-4EEE-A78F-4EED53615C9C}" dt="2023-04-17T05:20:30.549" v="108"/>
          <ac:grpSpMkLst>
            <pc:docMk/>
            <pc:sldMk cId="3892444427" sldId="2981"/>
            <ac:grpSpMk id="9" creationId="{5CC1D03B-B9DE-4C4C-6AC3-B3632AFB280A}"/>
          </ac:grpSpMkLst>
        </pc:grpChg>
        <pc:grpChg chg="mod">
          <ac:chgData name="Justina Ojom" userId="cbdaed7d-8d45-4372-a16a-f3f8900c2f45" providerId="ADAL" clId="{84A67AE6-EC66-4EEE-A78F-4EED53615C9C}" dt="2023-04-17T05:20:30.549" v="108"/>
          <ac:grpSpMkLst>
            <pc:docMk/>
            <pc:sldMk cId="3892444427" sldId="2981"/>
            <ac:grpSpMk id="10" creationId="{4ED062E7-B1A7-B916-B4E5-5A22E403B8DB}"/>
          </ac:grpSpMkLst>
        </pc:grpChg>
        <pc:grpChg chg="mod">
          <ac:chgData name="Justina Ojom" userId="cbdaed7d-8d45-4372-a16a-f3f8900c2f45" providerId="ADAL" clId="{84A67AE6-EC66-4EEE-A78F-4EED53615C9C}" dt="2023-04-17T05:20:30.549" v="108"/>
          <ac:grpSpMkLst>
            <pc:docMk/>
            <pc:sldMk cId="3892444427" sldId="2981"/>
            <ac:grpSpMk id="12" creationId="{DA9C559A-E053-B44A-7DE9-FDBF23835C66}"/>
          </ac:grpSpMkLst>
        </pc:grpChg>
        <pc:grpChg chg="add mod">
          <ac:chgData name="Justina Ojom" userId="cbdaed7d-8d45-4372-a16a-f3f8900c2f45" providerId="ADAL" clId="{84A67AE6-EC66-4EEE-A78F-4EED53615C9C}" dt="2023-04-17T05:21:19.104" v="149" actId="164"/>
          <ac:grpSpMkLst>
            <pc:docMk/>
            <pc:sldMk cId="3892444427" sldId="2981"/>
            <ac:grpSpMk id="21" creationId="{13003516-78A9-728F-2DE0-911FAD85EEA5}"/>
          </ac:grpSpMkLst>
        </pc:grpChg>
        <pc:grpChg chg="add mod">
          <ac:chgData name="Justina Ojom" userId="cbdaed7d-8d45-4372-a16a-f3f8900c2f45" providerId="ADAL" clId="{84A67AE6-EC66-4EEE-A78F-4EED53615C9C}" dt="2023-04-17T05:21:48.822" v="157" actId="1076"/>
          <ac:grpSpMkLst>
            <pc:docMk/>
            <pc:sldMk cId="3892444427" sldId="2981"/>
            <ac:grpSpMk id="22" creationId="{246BA87E-A234-20A8-F63A-0382A8602051}"/>
          </ac:grpSpMkLst>
        </pc:grpChg>
        <pc:grpChg chg="mod">
          <ac:chgData name="Justina Ojom" userId="cbdaed7d-8d45-4372-a16a-f3f8900c2f45" providerId="ADAL" clId="{84A67AE6-EC66-4EEE-A78F-4EED53615C9C}" dt="2023-04-17T05:21:21.412" v="150" actId="571"/>
          <ac:grpSpMkLst>
            <pc:docMk/>
            <pc:sldMk cId="3892444427" sldId="2981"/>
            <ac:grpSpMk id="25" creationId="{E96C1A9B-DBD6-18B6-0A9C-35BBF4651915}"/>
          </ac:grpSpMkLst>
        </pc:grpChg>
        <pc:grpChg chg="mod">
          <ac:chgData name="Justina Ojom" userId="cbdaed7d-8d45-4372-a16a-f3f8900c2f45" providerId="ADAL" clId="{84A67AE6-EC66-4EEE-A78F-4EED53615C9C}" dt="2023-04-17T05:21:21.412" v="150" actId="571"/>
          <ac:grpSpMkLst>
            <pc:docMk/>
            <pc:sldMk cId="3892444427" sldId="2981"/>
            <ac:grpSpMk id="26" creationId="{30AE4965-E7CB-B49F-8E91-C5E78A1FC034}"/>
          </ac:grpSpMkLst>
        </pc:grpChg>
        <pc:grpChg chg="mod">
          <ac:chgData name="Justina Ojom" userId="cbdaed7d-8d45-4372-a16a-f3f8900c2f45" providerId="ADAL" clId="{84A67AE6-EC66-4EEE-A78F-4EED53615C9C}" dt="2023-04-17T05:21:21.412" v="150" actId="571"/>
          <ac:grpSpMkLst>
            <pc:docMk/>
            <pc:sldMk cId="3892444427" sldId="2981"/>
            <ac:grpSpMk id="27" creationId="{86D731F4-F32D-89F2-08CC-CCA962B3E3D0}"/>
          </ac:grpSpMkLst>
        </pc:grpChg>
        <pc:grpChg chg="mod">
          <ac:chgData name="Justina Ojom" userId="cbdaed7d-8d45-4372-a16a-f3f8900c2f45" providerId="ADAL" clId="{84A67AE6-EC66-4EEE-A78F-4EED53615C9C}" dt="2023-04-17T05:21:21.412" v="150" actId="571"/>
          <ac:grpSpMkLst>
            <pc:docMk/>
            <pc:sldMk cId="3892444427" sldId="2981"/>
            <ac:grpSpMk id="28" creationId="{B6D738CA-7CC1-EA1E-8C0C-5B617114D609}"/>
          </ac:grpSpMkLst>
        </pc:grpChg>
        <pc:grpChg chg="mod">
          <ac:chgData name="Justina Ojom" userId="cbdaed7d-8d45-4372-a16a-f3f8900c2f45" providerId="ADAL" clId="{84A67AE6-EC66-4EEE-A78F-4EED53615C9C}" dt="2023-04-17T05:21:21.412" v="150" actId="571"/>
          <ac:grpSpMkLst>
            <pc:docMk/>
            <pc:sldMk cId="3892444427" sldId="2981"/>
            <ac:grpSpMk id="29" creationId="{13152C35-BDD4-8A3C-B9DA-F38328BF93AF}"/>
          </ac:grpSpMkLst>
        </pc:grpChg>
        <pc:grpChg chg="add mod">
          <ac:chgData name="Justina Ojom" userId="cbdaed7d-8d45-4372-a16a-f3f8900c2f45" providerId="ADAL" clId="{84A67AE6-EC66-4EEE-A78F-4EED53615C9C}" dt="2023-04-17T05:21:38.610" v="154" actId="571"/>
          <ac:grpSpMkLst>
            <pc:docMk/>
            <pc:sldMk cId="3892444427" sldId="2981"/>
            <ac:grpSpMk id="38" creationId="{1F1CB472-C03B-560E-441B-330A62959196}"/>
          </ac:grpSpMkLst>
        </pc:grpChg>
        <pc:grpChg chg="mod">
          <ac:chgData name="Justina Ojom" userId="cbdaed7d-8d45-4372-a16a-f3f8900c2f45" providerId="ADAL" clId="{84A67AE6-EC66-4EEE-A78F-4EED53615C9C}" dt="2023-04-17T05:21:38.610" v="154" actId="571"/>
          <ac:grpSpMkLst>
            <pc:docMk/>
            <pc:sldMk cId="3892444427" sldId="2981"/>
            <ac:grpSpMk id="41" creationId="{ACE86EC0-3E61-34F3-9A23-1C71F7994F46}"/>
          </ac:grpSpMkLst>
        </pc:grpChg>
        <pc:grpChg chg="mod">
          <ac:chgData name="Justina Ojom" userId="cbdaed7d-8d45-4372-a16a-f3f8900c2f45" providerId="ADAL" clId="{84A67AE6-EC66-4EEE-A78F-4EED53615C9C}" dt="2023-04-17T05:21:38.610" v="154" actId="571"/>
          <ac:grpSpMkLst>
            <pc:docMk/>
            <pc:sldMk cId="3892444427" sldId="2981"/>
            <ac:grpSpMk id="42" creationId="{DB646DFF-0EB8-719B-9E82-E5E25C20943C}"/>
          </ac:grpSpMkLst>
        </pc:grpChg>
        <pc:grpChg chg="mod">
          <ac:chgData name="Justina Ojom" userId="cbdaed7d-8d45-4372-a16a-f3f8900c2f45" providerId="ADAL" clId="{84A67AE6-EC66-4EEE-A78F-4EED53615C9C}" dt="2023-04-17T05:21:38.610" v="154" actId="571"/>
          <ac:grpSpMkLst>
            <pc:docMk/>
            <pc:sldMk cId="3892444427" sldId="2981"/>
            <ac:grpSpMk id="43" creationId="{55C5DEF7-F3AF-E6B0-5096-0DC07420B236}"/>
          </ac:grpSpMkLst>
        </pc:grpChg>
        <pc:grpChg chg="mod">
          <ac:chgData name="Justina Ojom" userId="cbdaed7d-8d45-4372-a16a-f3f8900c2f45" providerId="ADAL" clId="{84A67AE6-EC66-4EEE-A78F-4EED53615C9C}" dt="2023-04-17T05:21:38.610" v="154" actId="571"/>
          <ac:grpSpMkLst>
            <pc:docMk/>
            <pc:sldMk cId="3892444427" sldId="2981"/>
            <ac:grpSpMk id="44" creationId="{CE59C92B-F21B-03B3-9957-BB3483CF503D}"/>
          </ac:grpSpMkLst>
        </pc:grpChg>
        <pc:grpChg chg="mod">
          <ac:chgData name="Justina Ojom" userId="cbdaed7d-8d45-4372-a16a-f3f8900c2f45" providerId="ADAL" clId="{84A67AE6-EC66-4EEE-A78F-4EED53615C9C}" dt="2023-04-17T05:21:38.610" v="154" actId="571"/>
          <ac:grpSpMkLst>
            <pc:docMk/>
            <pc:sldMk cId="3892444427" sldId="2981"/>
            <ac:grpSpMk id="45" creationId="{A0514D79-0C41-F94D-C8CB-05E7E63E08DA}"/>
          </ac:grpSpMkLst>
        </pc:grpChg>
        <pc:grpChg chg="del">
          <ac:chgData name="Justina Ojom" userId="cbdaed7d-8d45-4372-a16a-f3f8900c2f45" providerId="ADAL" clId="{84A67AE6-EC66-4EEE-A78F-4EED53615C9C}" dt="2023-04-17T05:21:24.671" v="151" actId="478"/>
          <ac:grpSpMkLst>
            <pc:docMk/>
            <pc:sldMk cId="3892444427" sldId="2981"/>
            <ac:grpSpMk id="117" creationId="{C3A1163C-2FE7-F242-04FE-13AE34DDF2AB}"/>
          </ac:grpSpMkLst>
        </pc:grpChg>
        <pc:grpChg chg="del">
          <ac:chgData name="Justina Ojom" userId="cbdaed7d-8d45-4372-a16a-f3f8900c2f45" providerId="ADAL" clId="{84A67AE6-EC66-4EEE-A78F-4EED53615C9C}" dt="2023-04-17T05:21:24.671" v="151" actId="478"/>
          <ac:grpSpMkLst>
            <pc:docMk/>
            <pc:sldMk cId="3892444427" sldId="2981"/>
            <ac:grpSpMk id="118" creationId="{81096B55-6BCF-8D16-A430-669F5B430C4A}"/>
          </ac:grpSpMkLst>
        </pc:grpChg>
        <pc:grpChg chg="del">
          <ac:chgData name="Justina Ojom" userId="cbdaed7d-8d45-4372-a16a-f3f8900c2f45" providerId="ADAL" clId="{84A67AE6-EC66-4EEE-A78F-4EED53615C9C}" dt="2023-04-17T05:21:24.671" v="151" actId="478"/>
          <ac:grpSpMkLst>
            <pc:docMk/>
            <pc:sldMk cId="3892444427" sldId="2981"/>
            <ac:grpSpMk id="119" creationId="{389A00E7-D6A4-4B8E-89E0-21F6408B4B1C}"/>
          </ac:grpSpMkLst>
        </pc:grpChg>
        <pc:grpChg chg="del">
          <ac:chgData name="Justina Ojom" userId="cbdaed7d-8d45-4372-a16a-f3f8900c2f45" providerId="ADAL" clId="{84A67AE6-EC66-4EEE-A78F-4EED53615C9C}" dt="2023-04-17T05:21:00.092" v="118" actId="478"/>
          <ac:grpSpMkLst>
            <pc:docMk/>
            <pc:sldMk cId="3892444427" sldId="2981"/>
            <ac:grpSpMk id="120" creationId="{5CFCF7B6-4CB1-5BFB-796D-109B9D971A86}"/>
          </ac:grpSpMkLst>
        </pc:grpChg>
        <pc:grpChg chg="del">
          <ac:chgData name="Justina Ojom" userId="cbdaed7d-8d45-4372-a16a-f3f8900c2f45" providerId="ADAL" clId="{84A67AE6-EC66-4EEE-A78F-4EED53615C9C}" dt="2023-04-17T05:20:36.647" v="112" actId="165"/>
          <ac:grpSpMkLst>
            <pc:docMk/>
            <pc:sldMk cId="3892444427" sldId="2981"/>
            <ac:grpSpMk id="121" creationId="{EB820533-793E-2C1C-A484-0187EB3F4967}"/>
          </ac:grpSpMkLst>
        </pc:grpChg>
      </pc:sldChg>
      <pc:sldChg chg="del">
        <pc:chgData name="Justina Ojom" userId="cbdaed7d-8d45-4372-a16a-f3f8900c2f45" providerId="ADAL" clId="{84A67AE6-EC66-4EEE-A78F-4EED53615C9C}" dt="2023-04-17T05:22:11.271" v="158" actId="47"/>
        <pc:sldMkLst>
          <pc:docMk/>
          <pc:sldMk cId="2038630268" sldId="2982"/>
        </pc:sldMkLst>
      </pc:sldChg>
      <pc:sldChg chg="del">
        <pc:chgData name="Justina Ojom" userId="cbdaed7d-8d45-4372-a16a-f3f8900c2f45" providerId="ADAL" clId="{84A67AE6-EC66-4EEE-A78F-4EED53615C9C}" dt="2023-04-17T05:22:11.271" v="158" actId="47"/>
        <pc:sldMkLst>
          <pc:docMk/>
          <pc:sldMk cId="2165932721" sldId="2983"/>
        </pc:sldMkLst>
      </pc:sldChg>
      <pc:sldChg chg="addSp delSp modSp mod">
        <pc:chgData name="Justina Ojom" userId="cbdaed7d-8d45-4372-a16a-f3f8900c2f45" providerId="ADAL" clId="{84A67AE6-EC66-4EEE-A78F-4EED53615C9C}" dt="2023-04-17T11:14:55.120" v="4102" actId="478"/>
        <pc:sldMkLst>
          <pc:docMk/>
          <pc:sldMk cId="421780887" sldId="2984"/>
        </pc:sldMkLst>
        <pc:spChg chg="mod">
          <ac:chgData name="Justina Ojom" userId="cbdaed7d-8d45-4372-a16a-f3f8900c2f45" providerId="ADAL" clId="{84A67AE6-EC66-4EEE-A78F-4EED53615C9C}" dt="2023-04-17T05:53:06.339" v="416" actId="14100"/>
          <ac:spMkLst>
            <pc:docMk/>
            <pc:sldMk cId="421780887" sldId="2984"/>
            <ac:spMk id="3" creationId="{A1AB3941-0FD0-0015-CA88-DFCEBCCB7900}"/>
          </ac:spMkLst>
        </pc:spChg>
        <pc:spChg chg="mod">
          <ac:chgData name="Justina Ojom" userId="cbdaed7d-8d45-4372-a16a-f3f8900c2f45" providerId="ADAL" clId="{84A67AE6-EC66-4EEE-A78F-4EED53615C9C}" dt="2023-04-17T05:27:53.707" v="255"/>
          <ac:spMkLst>
            <pc:docMk/>
            <pc:sldMk cId="421780887" sldId="2984"/>
            <ac:spMk id="4" creationId="{B06DA661-4DB0-C473-0F13-1D93DF019AB4}"/>
          </ac:spMkLst>
        </pc:spChg>
        <pc:spChg chg="mod">
          <ac:chgData name="Justina Ojom" userId="cbdaed7d-8d45-4372-a16a-f3f8900c2f45" providerId="ADAL" clId="{84A67AE6-EC66-4EEE-A78F-4EED53615C9C}" dt="2023-04-17T07:45:55.957" v="1242" actId="1076"/>
          <ac:spMkLst>
            <pc:docMk/>
            <pc:sldMk cId="421780887" sldId="2984"/>
            <ac:spMk id="5" creationId="{932641E7-9996-1BFB-43F2-64F45BEB6B17}"/>
          </ac:spMkLst>
        </pc:spChg>
        <pc:spChg chg="mod">
          <ac:chgData name="Justina Ojom" userId="cbdaed7d-8d45-4372-a16a-f3f8900c2f45" providerId="ADAL" clId="{84A67AE6-EC66-4EEE-A78F-4EED53615C9C}" dt="2023-04-17T07:45:55.957" v="1242" actId="1076"/>
          <ac:spMkLst>
            <pc:docMk/>
            <pc:sldMk cId="421780887" sldId="2984"/>
            <ac:spMk id="6" creationId="{144C952B-B6B1-A016-F0F6-11D967C41737}"/>
          </ac:spMkLst>
        </pc:spChg>
        <pc:spChg chg="add del mod">
          <ac:chgData name="Justina Ojom" userId="cbdaed7d-8d45-4372-a16a-f3f8900c2f45" providerId="ADAL" clId="{84A67AE6-EC66-4EEE-A78F-4EED53615C9C}" dt="2023-04-17T11:14:55.120" v="4102" actId="478"/>
          <ac:spMkLst>
            <pc:docMk/>
            <pc:sldMk cId="421780887" sldId="2984"/>
            <ac:spMk id="25" creationId="{2E933465-26A6-2984-5ABE-E3BB68D1DE4F}"/>
          </ac:spMkLst>
        </pc:spChg>
        <pc:spChg chg="add del mod">
          <ac:chgData name="Justina Ojom" userId="cbdaed7d-8d45-4372-a16a-f3f8900c2f45" providerId="ADAL" clId="{84A67AE6-EC66-4EEE-A78F-4EED53615C9C}" dt="2023-04-17T11:14:55.120" v="4102" actId="478"/>
          <ac:spMkLst>
            <pc:docMk/>
            <pc:sldMk cId="421780887" sldId="2984"/>
            <ac:spMk id="26" creationId="{A2D13DFB-448A-1810-A953-088E8A08718C}"/>
          </ac:spMkLst>
        </pc:spChg>
        <pc:spChg chg="add del mod">
          <ac:chgData name="Justina Ojom" userId="cbdaed7d-8d45-4372-a16a-f3f8900c2f45" providerId="ADAL" clId="{84A67AE6-EC66-4EEE-A78F-4EED53615C9C}" dt="2023-04-17T11:14:55.120" v="4102" actId="478"/>
          <ac:spMkLst>
            <pc:docMk/>
            <pc:sldMk cId="421780887" sldId="2984"/>
            <ac:spMk id="27" creationId="{BBB3B46B-B19D-41AB-0471-96078786DE86}"/>
          </ac:spMkLst>
        </pc:spChg>
        <pc:grpChg chg="mod">
          <ac:chgData name="Justina Ojom" userId="cbdaed7d-8d45-4372-a16a-f3f8900c2f45" providerId="ADAL" clId="{84A67AE6-EC66-4EEE-A78F-4EED53615C9C}" dt="2023-04-17T07:45:55.957" v="1242" actId="1076"/>
          <ac:grpSpMkLst>
            <pc:docMk/>
            <pc:sldMk cId="421780887" sldId="2984"/>
            <ac:grpSpMk id="7" creationId="{58ADC60D-AB3F-27B1-94D8-DC4F24D4BEC8}"/>
          </ac:grpSpMkLst>
        </pc:grpChg>
        <pc:grpChg chg="mod">
          <ac:chgData name="Justina Ojom" userId="cbdaed7d-8d45-4372-a16a-f3f8900c2f45" providerId="ADAL" clId="{84A67AE6-EC66-4EEE-A78F-4EED53615C9C}" dt="2023-04-17T07:45:55.957" v="1242" actId="1076"/>
          <ac:grpSpMkLst>
            <pc:docMk/>
            <pc:sldMk cId="421780887" sldId="2984"/>
            <ac:grpSpMk id="13" creationId="{8FC37BEC-2B6C-0776-7A5C-56E4A7FF8288}"/>
          </ac:grpSpMkLst>
        </pc:grpChg>
        <pc:grpChg chg="mod">
          <ac:chgData name="Justina Ojom" userId="cbdaed7d-8d45-4372-a16a-f3f8900c2f45" providerId="ADAL" clId="{84A67AE6-EC66-4EEE-A78F-4EED53615C9C}" dt="2023-04-17T07:45:55.957" v="1242" actId="1076"/>
          <ac:grpSpMkLst>
            <pc:docMk/>
            <pc:sldMk cId="421780887" sldId="2984"/>
            <ac:grpSpMk id="19" creationId="{A18DFBCB-898E-F54C-1DC0-0CBC3C08CBBD}"/>
          </ac:grpSpMkLst>
        </pc:grpChg>
        <pc:grpChg chg="del">
          <ac:chgData name="Justina Ojom" userId="cbdaed7d-8d45-4372-a16a-f3f8900c2f45" providerId="ADAL" clId="{84A67AE6-EC66-4EEE-A78F-4EED53615C9C}" dt="2023-04-17T05:28:19.034" v="267" actId="478"/>
          <ac:grpSpMkLst>
            <pc:docMk/>
            <pc:sldMk cId="421780887" sldId="2984"/>
            <ac:grpSpMk id="36" creationId="{B1220033-4403-8EE0-61BD-7D94514F17CE}"/>
          </ac:grpSpMkLst>
        </pc:grpChg>
        <pc:picChg chg="add del mod">
          <ac:chgData name="Justina Ojom" userId="cbdaed7d-8d45-4372-a16a-f3f8900c2f45" providerId="ADAL" clId="{84A67AE6-EC66-4EEE-A78F-4EED53615C9C}" dt="2023-04-17T11:14:55.120" v="4102" actId="478"/>
          <ac:picMkLst>
            <pc:docMk/>
            <pc:sldMk cId="421780887" sldId="2984"/>
            <ac:picMk id="28" creationId="{F9260D70-FEF5-16B2-6500-16F3688BF498}"/>
          </ac:picMkLst>
        </pc:picChg>
      </pc:sldChg>
      <pc:sldChg chg="del">
        <pc:chgData name="Justina Ojom" userId="cbdaed7d-8d45-4372-a16a-f3f8900c2f45" providerId="ADAL" clId="{84A67AE6-EC66-4EEE-A78F-4EED53615C9C}" dt="2023-04-17T05:22:11.271" v="158" actId="47"/>
        <pc:sldMkLst>
          <pc:docMk/>
          <pc:sldMk cId="3644879508" sldId="2985"/>
        </pc:sldMkLst>
      </pc:sldChg>
      <pc:sldChg chg="addSp delSp modSp add mod modClrScheme chgLayout">
        <pc:chgData name="Justina Ojom" userId="cbdaed7d-8d45-4372-a16a-f3f8900c2f45" providerId="ADAL" clId="{84A67AE6-EC66-4EEE-A78F-4EED53615C9C}" dt="2023-04-17T05:48:54.749" v="329" actId="20577"/>
        <pc:sldMkLst>
          <pc:docMk/>
          <pc:sldMk cId="3828732928" sldId="2985"/>
        </pc:sldMkLst>
        <pc:spChg chg="mod">
          <ac:chgData name="Justina Ojom" userId="cbdaed7d-8d45-4372-a16a-f3f8900c2f45" providerId="ADAL" clId="{84A67AE6-EC66-4EEE-A78F-4EED53615C9C}" dt="2023-04-17T05:48:54.749" v="329" actId="20577"/>
          <ac:spMkLst>
            <pc:docMk/>
            <pc:sldMk cId="3828732928" sldId="2985"/>
            <ac:spMk id="6" creationId="{D538EB5D-BDBC-449C-4D32-9E96742D7F80}"/>
          </ac:spMkLst>
        </pc:spChg>
        <pc:spChg chg="mod">
          <ac:chgData name="Justina Ojom" userId="cbdaed7d-8d45-4372-a16a-f3f8900c2f45" providerId="ADAL" clId="{84A67AE6-EC66-4EEE-A78F-4EED53615C9C}" dt="2023-04-17T05:24:03.951" v="180"/>
          <ac:spMkLst>
            <pc:docMk/>
            <pc:sldMk cId="3828732928" sldId="2985"/>
            <ac:spMk id="9" creationId="{0D4DF975-A8B5-8055-0A72-50D1A892D166}"/>
          </ac:spMkLst>
        </pc:spChg>
        <pc:spChg chg="mod topLvl">
          <ac:chgData name="Justina Ojom" userId="cbdaed7d-8d45-4372-a16a-f3f8900c2f45" providerId="ADAL" clId="{84A67AE6-EC66-4EEE-A78F-4EED53615C9C}" dt="2023-04-17T05:24:05.544" v="182" actId="165"/>
          <ac:spMkLst>
            <pc:docMk/>
            <pc:sldMk cId="3828732928" sldId="2985"/>
            <ac:spMk id="11" creationId="{A123E7D5-632F-3710-44A8-BC8B32827CD7}"/>
          </ac:spMkLst>
        </pc:spChg>
        <pc:spChg chg="mod">
          <ac:chgData name="Justina Ojom" userId="cbdaed7d-8d45-4372-a16a-f3f8900c2f45" providerId="ADAL" clId="{84A67AE6-EC66-4EEE-A78F-4EED53615C9C}" dt="2023-04-17T05:24:05.544" v="182" actId="165"/>
          <ac:spMkLst>
            <pc:docMk/>
            <pc:sldMk cId="3828732928" sldId="2985"/>
            <ac:spMk id="14" creationId="{BA389796-9569-8311-E98B-E206B0A7687F}"/>
          </ac:spMkLst>
        </pc:spChg>
        <pc:spChg chg="mod">
          <ac:chgData name="Justina Ojom" userId="cbdaed7d-8d45-4372-a16a-f3f8900c2f45" providerId="ADAL" clId="{84A67AE6-EC66-4EEE-A78F-4EED53615C9C}" dt="2023-04-17T05:24:05.544" v="182" actId="165"/>
          <ac:spMkLst>
            <pc:docMk/>
            <pc:sldMk cId="3828732928" sldId="2985"/>
            <ac:spMk id="15" creationId="{D2EAB2C9-B2C8-1763-4FC8-5D1C518325B3}"/>
          </ac:spMkLst>
        </pc:spChg>
        <pc:spChg chg="mod">
          <ac:chgData name="Justina Ojom" userId="cbdaed7d-8d45-4372-a16a-f3f8900c2f45" providerId="ADAL" clId="{84A67AE6-EC66-4EEE-A78F-4EED53615C9C}" dt="2023-04-17T05:24:05.544" v="182" actId="165"/>
          <ac:spMkLst>
            <pc:docMk/>
            <pc:sldMk cId="3828732928" sldId="2985"/>
            <ac:spMk id="16" creationId="{E2B7064B-8BF5-FA11-7D15-5D6EB94E36C0}"/>
          </ac:spMkLst>
        </pc:spChg>
        <pc:spChg chg="mod">
          <ac:chgData name="Justina Ojom" userId="cbdaed7d-8d45-4372-a16a-f3f8900c2f45" providerId="ADAL" clId="{84A67AE6-EC66-4EEE-A78F-4EED53615C9C}" dt="2023-04-17T05:24:03.951" v="180"/>
          <ac:spMkLst>
            <pc:docMk/>
            <pc:sldMk cId="3828732928" sldId="2985"/>
            <ac:spMk id="17" creationId="{D24BE74F-9A8D-2DFA-0BF0-834CA748D940}"/>
          </ac:spMkLst>
        </pc:spChg>
        <pc:spChg chg="mod">
          <ac:chgData name="Justina Ojom" userId="cbdaed7d-8d45-4372-a16a-f3f8900c2f45" providerId="ADAL" clId="{84A67AE6-EC66-4EEE-A78F-4EED53615C9C}" dt="2023-04-17T05:24:03.951" v="180"/>
          <ac:spMkLst>
            <pc:docMk/>
            <pc:sldMk cId="3828732928" sldId="2985"/>
            <ac:spMk id="18" creationId="{C3F5B370-27AE-FD4D-5339-A5A36996100C}"/>
          </ac:spMkLst>
        </pc:spChg>
        <pc:spChg chg="mod">
          <ac:chgData name="Justina Ojom" userId="cbdaed7d-8d45-4372-a16a-f3f8900c2f45" providerId="ADAL" clId="{84A67AE6-EC66-4EEE-A78F-4EED53615C9C}" dt="2023-04-17T05:24:03.951" v="180"/>
          <ac:spMkLst>
            <pc:docMk/>
            <pc:sldMk cId="3828732928" sldId="2985"/>
            <ac:spMk id="19" creationId="{F0CE80E7-9AD2-9694-ED62-0531C56E4F40}"/>
          </ac:spMkLst>
        </pc:spChg>
        <pc:spChg chg="mod">
          <ac:chgData name="Justina Ojom" userId="cbdaed7d-8d45-4372-a16a-f3f8900c2f45" providerId="ADAL" clId="{84A67AE6-EC66-4EEE-A78F-4EED53615C9C}" dt="2023-04-17T05:24:03.951" v="180"/>
          <ac:spMkLst>
            <pc:docMk/>
            <pc:sldMk cId="3828732928" sldId="2985"/>
            <ac:spMk id="20" creationId="{772FEC7F-5BF5-92F2-06F2-D4B270D30849}"/>
          </ac:spMkLst>
        </pc:spChg>
        <pc:spChg chg="mod">
          <ac:chgData name="Justina Ojom" userId="cbdaed7d-8d45-4372-a16a-f3f8900c2f45" providerId="ADAL" clId="{84A67AE6-EC66-4EEE-A78F-4EED53615C9C}" dt="2023-04-17T05:24:03.951" v="180"/>
          <ac:spMkLst>
            <pc:docMk/>
            <pc:sldMk cId="3828732928" sldId="2985"/>
            <ac:spMk id="21" creationId="{D022B7B6-A2B8-C249-D604-16DBD2FA06BF}"/>
          </ac:spMkLst>
        </pc:spChg>
        <pc:spChg chg="mod">
          <ac:chgData name="Justina Ojom" userId="cbdaed7d-8d45-4372-a16a-f3f8900c2f45" providerId="ADAL" clId="{84A67AE6-EC66-4EEE-A78F-4EED53615C9C}" dt="2023-04-17T05:24:03.951" v="180"/>
          <ac:spMkLst>
            <pc:docMk/>
            <pc:sldMk cId="3828732928" sldId="2985"/>
            <ac:spMk id="22" creationId="{038E2741-F4B4-72D7-BD8C-4F33DF9359FE}"/>
          </ac:spMkLst>
        </pc:spChg>
        <pc:spChg chg="mod">
          <ac:chgData name="Justina Ojom" userId="cbdaed7d-8d45-4372-a16a-f3f8900c2f45" providerId="ADAL" clId="{84A67AE6-EC66-4EEE-A78F-4EED53615C9C}" dt="2023-04-17T05:24:03.951" v="180"/>
          <ac:spMkLst>
            <pc:docMk/>
            <pc:sldMk cId="3828732928" sldId="2985"/>
            <ac:spMk id="23" creationId="{BB32EFFE-DB1C-D8AC-42D1-5283FA9E7606}"/>
          </ac:spMkLst>
        </pc:spChg>
        <pc:spChg chg="mod">
          <ac:chgData name="Justina Ojom" userId="cbdaed7d-8d45-4372-a16a-f3f8900c2f45" providerId="ADAL" clId="{84A67AE6-EC66-4EEE-A78F-4EED53615C9C}" dt="2023-04-17T05:24:07.242" v="184"/>
          <ac:spMkLst>
            <pc:docMk/>
            <pc:sldMk cId="3828732928" sldId="2985"/>
            <ac:spMk id="29" creationId="{4FC7A5EE-5792-B2B3-6C64-BEEC699496A5}"/>
          </ac:spMkLst>
        </pc:spChg>
        <pc:spChg chg="mod">
          <ac:chgData name="Justina Ojom" userId="cbdaed7d-8d45-4372-a16a-f3f8900c2f45" providerId="ADAL" clId="{84A67AE6-EC66-4EEE-A78F-4EED53615C9C}" dt="2023-04-17T05:24:07.242" v="184"/>
          <ac:spMkLst>
            <pc:docMk/>
            <pc:sldMk cId="3828732928" sldId="2985"/>
            <ac:spMk id="30" creationId="{FB0CF530-65AE-9150-BEB3-37645535B91E}"/>
          </ac:spMkLst>
        </pc:spChg>
        <pc:spChg chg="mod">
          <ac:chgData name="Justina Ojom" userId="cbdaed7d-8d45-4372-a16a-f3f8900c2f45" providerId="ADAL" clId="{84A67AE6-EC66-4EEE-A78F-4EED53615C9C}" dt="2023-04-17T05:24:07.242" v="184"/>
          <ac:spMkLst>
            <pc:docMk/>
            <pc:sldMk cId="3828732928" sldId="2985"/>
            <ac:spMk id="31" creationId="{5D9FACC3-F628-78DC-B6AE-CFF31F12A6A6}"/>
          </ac:spMkLst>
        </pc:spChg>
        <pc:spChg chg="mod">
          <ac:chgData name="Justina Ojom" userId="cbdaed7d-8d45-4372-a16a-f3f8900c2f45" providerId="ADAL" clId="{84A67AE6-EC66-4EEE-A78F-4EED53615C9C}" dt="2023-04-17T05:24:07.242" v="184"/>
          <ac:spMkLst>
            <pc:docMk/>
            <pc:sldMk cId="3828732928" sldId="2985"/>
            <ac:spMk id="32" creationId="{7DCD3115-419B-063D-4B5B-C42C1551E8A9}"/>
          </ac:spMkLst>
        </pc:spChg>
        <pc:spChg chg="mod">
          <ac:chgData name="Justina Ojom" userId="cbdaed7d-8d45-4372-a16a-f3f8900c2f45" providerId="ADAL" clId="{84A67AE6-EC66-4EEE-A78F-4EED53615C9C}" dt="2023-04-17T05:24:07.242" v="184"/>
          <ac:spMkLst>
            <pc:docMk/>
            <pc:sldMk cId="3828732928" sldId="2985"/>
            <ac:spMk id="33" creationId="{EA521D4E-39E8-F870-6F23-33BB675753EA}"/>
          </ac:spMkLst>
        </pc:spChg>
        <pc:spChg chg="mod">
          <ac:chgData name="Justina Ojom" userId="cbdaed7d-8d45-4372-a16a-f3f8900c2f45" providerId="ADAL" clId="{84A67AE6-EC66-4EEE-A78F-4EED53615C9C}" dt="2023-04-17T05:24:07.242" v="184"/>
          <ac:spMkLst>
            <pc:docMk/>
            <pc:sldMk cId="3828732928" sldId="2985"/>
            <ac:spMk id="34" creationId="{CEA7C9BE-C6F0-742F-9216-C7FD9EF8BBAE}"/>
          </ac:spMkLst>
        </pc:spChg>
        <pc:spChg chg="mod">
          <ac:chgData name="Justina Ojom" userId="cbdaed7d-8d45-4372-a16a-f3f8900c2f45" providerId="ADAL" clId="{84A67AE6-EC66-4EEE-A78F-4EED53615C9C}" dt="2023-04-17T05:24:07.242" v="184"/>
          <ac:spMkLst>
            <pc:docMk/>
            <pc:sldMk cId="3828732928" sldId="2985"/>
            <ac:spMk id="35" creationId="{59AC1CAE-20B9-781A-4DDD-60EC4284B110}"/>
          </ac:spMkLst>
        </pc:spChg>
        <pc:spChg chg="mod">
          <ac:chgData name="Justina Ojom" userId="cbdaed7d-8d45-4372-a16a-f3f8900c2f45" providerId="ADAL" clId="{84A67AE6-EC66-4EEE-A78F-4EED53615C9C}" dt="2023-04-17T05:24:07.242" v="184"/>
          <ac:spMkLst>
            <pc:docMk/>
            <pc:sldMk cId="3828732928" sldId="2985"/>
            <ac:spMk id="36" creationId="{5C9C8290-2CD3-C0DD-5BF5-67DE72C9F003}"/>
          </ac:spMkLst>
        </pc:spChg>
        <pc:grpChg chg="add del mod">
          <ac:chgData name="Justina Ojom" userId="cbdaed7d-8d45-4372-a16a-f3f8900c2f45" providerId="ADAL" clId="{84A67AE6-EC66-4EEE-A78F-4EED53615C9C}" dt="2023-04-17T05:24:04.699" v="181"/>
          <ac:grpSpMkLst>
            <pc:docMk/>
            <pc:sldMk cId="3828732928" sldId="2985"/>
            <ac:grpSpMk id="2" creationId="{87A78028-F00E-31F8-515B-A6C31FD2FBC5}"/>
          </ac:grpSpMkLst>
        </pc:grpChg>
        <pc:grpChg chg="mod">
          <ac:chgData name="Justina Ojom" userId="cbdaed7d-8d45-4372-a16a-f3f8900c2f45" providerId="ADAL" clId="{84A67AE6-EC66-4EEE-A78F-4EED53615C9C}" dt="2023-04-17T05:24:03.951" v="180"/>
          <ac:grpSpMkLst>
            <pc:docMk/>
            <pc:sldMk cId="3828732928" sldId="2985"/>
            <ac:grpSpMk id="3" creationId="{7557244E-7FE3-5DED-7BAF-5765A20BAB13}"/>
          </ac:grpSpMkLst>
        </pc:grpChg>
        <pc:grpChg chg="mod">
          <ac:chgData name="Justina Ojom" userId="cbdaed7d-8d45-4372-a16a-f3f8900c2f45" providerId="ADAL" clId="{84A67AE6-EC66-4EEE-A78F-4EED53615C9C}" dt="2023-04-17T05:24:03.951" v="180"/>
          <ac:grpSpMkLst>
            <pc:docMk/>
            <pc:sldMk cId="3828732928" sldId="2985"/>
            <ac:grpSpMk id="5" creationId="{85292B43-67C6-0B76-14A7-1C9DA38F6DD5}"/>
          </ac:grpSpMkLst>
        </pc:grpChg>
        <pc:grpChg chg="mod">
          <ac:chgData name="Justina Ojom" userId="cbdaed7d-8d45-4372-a16a-f3f8900c2f45" providerId="ADAL" clId="{84A67AE6-EC66-4EEE-A78F-4EED53615C9C}" dt="2023-04-17T05:24:03.951" v="180"/>
          <ac:grpSpMkLst>
            <pc:docMk/>
            <pc:sldMk cId="3828732928" sldId="2985"/>
            <ac:grpSpMk id="7" creationId="{14250BA4-E4EB-790D-0B64-77C21D23DF49}"/>
          </ac:grpSpMkLst>
        </pc:grpChg>
        <pc:grpChg chg="mod">
          <ac:chgData name="Justina Ojom" userId="cbdaed7d-8d45-4372-a16a-f3f8900c2f45" providerId="ADAL" clId="{84A67AE6-EC66-4EEE-A78F-4EED53615C9C}" dt="2023-04-17T05:24:03.951" v="180"/>
          <ac:grpSpMkLst>
            <pc:docMk/>
            <pc:sldMk cId="3828732928" sldId="2985"/>
            <ac:grpSpMk id="8" creationId="{415A415A-C46A-8EEA-4611-2F89A2C2887B}"/>
          </ac:grpSpMkLst>
        </pc:grpChg>
        <pc:grpChg chg="del">
          <ac:chgData name="Justina Ojom" userId="cbdaed7d-8d45-4372-a16a-f3f8900c2f45" providerId="ADAL" clId="{84A67AE6-EC66-4EEE-A78F-4EED53615C9C}" dt="2023-04-17T05:24:05.544" v="182" actId="165"/>
          <ac:grpSpMkLst>
            <pc:docMk/>
            <pc:sldMk cId="3828732928" sldId="2985"/>
            <ac:grpSpMk id="10" creationId="{C1942F81-C4C4-B615-20BC-06805E5A0CD4}"/>
          </ac:grpSpMkLst>
        </pc:grpChg>
        <pc:grpChg chg="del mod topLvl">
          <ac:chgData name="Justina Ojom" userId="cbdaed7d-8d45-4372-a16a-f3f8900c2f45" providerId="ADAL" clId="{84A67AE6-EC66-4EEE-A78F-4EED53615C9C}" dt="2023-04-17T05:24:06.817" v="183" actId="478"/>
          <ac:grpSpMkLst>
            <pc:docMk/>
            <pc:sldMk cId="3828732928" sldId="2985"/>
            <ac:grpSpMk id="12" creationId="{69241E58-AC49-F6E1-F556-199B1FFC0C90}"/>
          </ac:grpSpMkLst>
        </pc:grpChg>
        <pc:grpChg chg="mod">
          <ac:chgData name="Justina Ojom" userId="cbdaed7d-8d45-4372-a16a-f3f8900c2f45" providerId="ADAL" clId="{84A67AE6-EC66-4EEE-A78F-4EED53615C9C}" dt="2023-04-17T05:24:05.544" v="182" actId="165"/>
          <ac:grpSpMkLst>
            <pc:docMk/>
            <pc:sldMk cId="3828732928" sldId="2985"/>
            <ac:grpSpMk id="13" creationId="{4EB1F64E-90BA-9B99-3DF1-1F8E160B0E45}"/>
          </ac:grpSpMkLst>
        </pc:grpChg>
        <pc:grpChg chg="add mod">
          <ac:chgData name="Justina Ojom" userId="cbdaed7d-8d45-4372-a16a-f3f8900c2f45" providerId="ADAL" clId="{84A67AE6-EC66-4EEE-A78F-4EED53615C9C}" dt="2023-04-17T05:24:07.242" v="184"/>
          <ac:grpSpMkLst>
            <pc:docMk/>
            <pc:sldMk cId="3828732928" sldId="2985"/>
            <ac:grpSpMk id="24" creationId="{EBEC69A4-9677-6079-7DFA-67D3A8CD431F}"/>
          </ac:grpSpMkLst>
        </pc:grpChg>
        <pc:grpChg chg="mod">
          <ac:chgData name="Justina Ojom" userId="cbdaed7d-8d45-4372-a16a-f3f8900c2f45" providerId="ADAL" clId="{84A67AE6-EC66-4EEE-A78F-4EED53615C9C}" dt="2023-04-17T05:24:07.242" v="184"/>
          <ac:grpSpMkLst>
            <pc:docMk/>
            <pc:sldMk cId="3828732928" sldId="2985"/>
            <ac:grpSpMk id="25" creationId="{972E372C-080F-B895-B4FC-A412311BA1BA}"/>
          </ac:grpSpMkLst>
        </pc:grpChg>
        <pc:grpChg chg="mod">
          <ac:chgData name="Justina Ojom" userId="cbdaed7d-8d45-4372-a16a-f3f8900c2f45" providerId="ADAL" clId="{84A67AE6-EC66-4EEE-A78F-4EED53615C9C}" dt="2023-04-17T05:24:07.242" v="184"/>
          <ac:grpSpMkLst>
            <pc:docMk/>
            <pc:sldMk cId="3828732928" sldId="2985"/>
            <ac:grpSpMk id="26" creationId="{C638C5EE-FD47-E597-E161-99E61FF21236}"/>
          </ac:grpSpMkLst>
        </pc:grpChg>
        <pc:grpChg chg="mod">
          <ac:chgData name="Justina Ojom" userId="cbdaed7d-8d45-4372-a16a-f3f8900c2f45" providerId="ADAL" clId="{84A67AE6-EC66-4EEE-A78F-4EED53615C9C}" dt="2023-04-17T05:24:07.242" v="184"/>
          <ac:grpSpMkLst>
            <pc:docMk/>
            <pc:sldMk cId="3828732928" sldId="2985"/>
            <ac:grpSpMk id="27" creationId="{BF6435C7-9F5B-BE82-8185-B5C2C3178BDA}"/>
          </ac:grpSpMkLst>
        </pc:grpChg>
        <pc:grpChg chg="mod">
          <ac:chgData name="Justina Ojom" userId="cbdaed7d-8d45-4372-a16a-f3f8900c2f45" providerId="ADAL" clId="{84A67AE6-EC66-4EEE-A78F-4EED53615C9C}" dt="2023-04-17T05:24:07.242" v="184"/>
          <ac:grpSpMkLst>
            <pc:docMk/>
            <pc:sldMk cId="3828732928" sldId="2985"/>
            <ac:grpSpMk id="28" creationId="{FC52E3F3-2AB6-0A39-B153-F54E67E5F763}"/>
          </ac:grpSpMkLst>
        </pc:grpChg>
      </pc:sldChg>
      <pc:sldChg chg="del">
        <pc:chgData name="Justina Ojom" userId="cbdaed7d-8d45-4372-a16a-f3f8900c2f45" providerId="ADAL" clId="{84A67AE6-EC66-4EEE-A78F-4EED53615C9C}" dt="2023-04-17T05:22:11.271" v="158" actId="47"/>
        <pc:sldMkLst>
          <pc:docMk/>
          <pc:sldMk cId="647335756" sldId="2986"/>
        </pc:sldMkLst>
      </pc:sldChg>
      <pc:sldChg chg="addSp delSp modSp add mod modClrScheme chgLayout">
        <pc:chgData name="Justina Ojom" userId="cbdaed7d-8d45-4372-a16a-f3f8900c2f45" providerId="ADAL" clId="{84A67AE6-EC66-4EEE-A78F-4EED53615C9C}" dt="2023-04-17T11:19:09.766" v="4172" actId="6549"/>
        <pc:sldMkLst>
          <pc:docMk/>
          <pc:sldMk cId="1667878052" sldId="2986"/>
        </pc:sldMkLst>
        <pc:spChg chg="mod">
          <ac:chgData name="Justina Ojom" userId="cbdaed7d-8d45-4372-a16a-f3f8900c2f45" providerId="ADAL" clId="{84A67AE6-EC66-4EEE-A78F-4EED53615C9C}" dt="2023-04-17T05:47:36.938" v="304"/>
          <ac:spMkLst>
            <pc:docMk/>
            <pc:sldMk cId="1667878052" sldId="2986"/>
            <ac:spMk id="3" creationId="{286A94A7-CB7D-00B5-33DC-CE6748FC9FB0}"/>
          </ac:spMkLst>
        </pc:spChg>
        <pc:spChg chg="mod">
          <ac:chgData name="Justina Ojom" userId="cbdaed7d-8d45-4372-a16a-f3f8900c2f45" providerId="ADAL" clId="{84A67AE6-EC66-4EEE-A78F-4EED53615C9C}" dt="2023-04-17T11:19:09.766" v="4172" actId="6549"/>
          <ac:spMkLst>
            <pc:docMk/>
            <pc:sldMk cId="1667878052" sldId="2986"/>
            <ac:spMk id="4" creationId="{C55E81BB-3F0F-B92B-7842-9CE1E5D84BA4}"/>
          </ac:spMkLst>
        </pc:spChg>
        <pc:spChg chg="add del mod">
          <ac:chgData name="Justina Ojom" userId="cbdaed7d-8d45-4372-a16a-f3f8900c2f45" providerId="ADAL" clId="{84A67AE6-EC66-4EEE-A78F-4EED53615C9C}" dt="2023-04-17T05:53:59.890" v="434" actId="478"/>
          <ac:spMkLst>
            <pc:docMk/>
            <pc:sldMk cId="1667878052" sldId="2986"/>
            <ac:spMk id="12" creationId="{847A0990-8C8E-5F3C-B23A-800E9CF8997B}"/>
          </ac:spMkLst>
        </pc:spChg>
        <pc:spChg chg="add del mod">
          <ac:chgData name="Justina Ojom" userId="cbdaed7d-8d45-4372-a16a-f3f8900c2f45" providerId="ADAL" clId="{84A67AE6-EC66-4EEE-A78F-4EED53615C9C}" dt="2023-04-17T05:55:01.700" v="453" actId="478"/>
          <ac:spMkLst>
            <pc:docMk/>
            <pc:sldMk cId="1667878052" sldId="2986"/>
            <ac:spMk id="14" creationId="{D69F1673-0C40-6721-CC90-C5F2CB7C4003}"/>
          </ac:spMkLst>
        </pc:spChg>
        <pc:spChg chg="add del mod">
          <ac:chgData name="Justina Ojom" userId="cbdaed7d-8d45-4372-a16a-f3f8900c2f45" providerId="ADAL" clId="{84A67AE6-EC66-4EEE-A78F-4EED53615C9C}" dt="2023-04-17T05:55:01.700" v="453" actId="478"/>
          <ac:spMkLst>
            <pc:docMk/>
            <pc:sldMk cId="1667878052" sldId="2986"/>
            <ac:spMk id="17" creationId="{34B7FB00-8778-4F55-134A-BB9349F55076}"/>
          </ac:spMkLst>
        </pc:spChg>
        <pc:spChg chg="add del mod">
          <ac:chgData name="Justina Ojom" userId="cbdaed7d-8d45-4372-a16a-f3f8900c2f45" providerId="ADAL" clId="{84A67AE6-EC66-4EEE-A78F-4EED53615C9C}" dt="2023-04-17T05:54:26.951" v="443" actId="478"/>
          <ac:spMkLst>
            <pc:docMk/>
            <pc:sldMk cId="1667878052" sldId="2986"/>
            <ac:spMk id="18" creationId="{5A508874-61AA-495A-9958-A4614C53AF5B}"/>
          </ac:spMkLst>
        </pc:spChg>
        <pc:spChg chg="mod">
          <ac:chgData name="Justina Ojom" userId="cbdaed7d-8d45-4372-a16a-f3f8900c2f45" providerId="ADAL" clId="{84A67AE6-EC66-4EEE-A78F-4EED53615C9C}" dt="2023-04-17T06:24:58.535" v="525"/>
          <ac:spMkLst>
            <pc:docMk/>
            <pc:sldMk cId="1667878052" sldId="2986"/>
            <ac:spMk id="24" creationId="{7A6C804C-1198-E8DD-83F6-372E25A7B374}"/>
          </ac:spMkLst>
        </pc:spChg>
        <pc:spChg chg="mod">
          <ac:chgData name="Justina Ojom" userId="cbdaed7d-8d45-4372-a16a-f3f8900c2f45" providerId="ADAL" clId="{84A67AE6-EC66-4EEE-A78F-4EED53615C9C}" dt="2023-04-17T06:24:58.535" v="525"/>
          <ac:spMkLst>
            <pc:docMk/>
            <pc:sldMk cId="1667878052" sldId="2986"/>
            <ac:spMk id="25" creationId="{619F05C2-8260-F043-E21A-02ABCC39D3EE}"/>
          </ac:spMkLst>
        </pc:spChg>
        <pc:spChg chg="mod">
          <ac:chgData name="Justina Ojom" userId="cbdaed7d-8d45-4372-a16a-f3f8900c2f45" providerId="ADAL" clId="{84A67AE6-EC66-4EEE-A78F-4EED53615C9C}" dt="2023-04-17T06:24:58.535" v="525"/>
          <ac:spMkLst>
            <pc:docMk/>
            <pc:sldMk cId="1667878052" sldId="2986"/>
            <ac:spMk id="26" creationId="{1A9D72EB-5EA0-0E7A-223B-4A85901D6ED2}"/>
          </ac:spMkLst>
        </pc:spChg>
        <pc:spChg chg="mod">
          <ac:chgData name="Justina Ojom" userId="cbdaed7d-8d45-4372-a16a-f3f8900c2f45" providerId="ADAL" clId="{84A67AE6-EC66-4EEE-A78F-4EED53615C9C}" dt="2023-04-17T06:24:58.535" v="525"/>
          <ac:spMkLst>
            <pc:docMk/>
            <pc:sldMk cId="1667878052" sldId="2986"/>
            <ac:spMk id="27" creationId="{E65F6BC9-A277-C189-9B58-75445448C64C}"/>
          </ac:spMkLst>
        </pc:spChg>
        <pc:spChg chg="mod">
          <ac:chgData name="Justina Ojom" userId="cbdaed7d-8d45-4372-a16a-f3f8900c2f45" providerId="ADAL" clId="{84A67AE6-EC66-4EEE-A78F-4EED53615C9C}" dt="2023-04-17T06:24:58.535" v="525"/>
          <ac:spMkLst>
            <pc:docMk/>
            <pc:sldMk cId="1667878052" sldId="2986"/>
            <ac:spMk id="28" creationId="{C5D5644B-F8B4-737B-1E3F-DE06761AAC49}"/>
          </ac:spMkLst>
        </pc:spChg>
        <pc:spChg chg="mod">
          <ac:chgData name="Justina Ojom" userId="cbdaed7d-8d45-4372-a16a-f3f8900c2f45" providerId="ADAL" clId="{84A67AE6-EC66-4EEE-A78F-4EED53615C9C}" dt="2023-04-17T06:24:58.535" v="525"/>
          <ac:spMkLst>
            <pc:docMk/>
            <pc:sldMk cId="1667878052" sldId="2986"/>
            <ac:spMk id="29" creationId="{2658B1F9-8994-8CAA-36B8-EFB13163146B}"/>
          </ac:spMkLst>
        </pc:spChg>
        <pc:spChg chg="mod">
          <ac:chgData name="Justina Ojom" userId="cbdaed7d-8d45-4372-a16a-f3f8900c2f45" providerId="ADAL" clId="{84A67AE6-EC66-4EEE-A78F-4EED53615C9C}" dt="2023-04-17T06:24:58.535" v="525"/>
          <ac:spMkLst>
            <pc:docMk/>
            <pc:sldMk cId="1667878052" sldId="2986"/>
            <ac:spMk id="30" creationId="{156E2225-7B4F-EDF9-EE66-93406B3549B0}"/>
          </ac:spMkLst>
        </pc:spChg>
        <pc:spChg chg="mod">
          <ac:chgData name="Justina Ojom" userId="cbdaed7d-8d45-4372-a16a-f3f8900c2f45" providerId="ADAL" clId="{84A67AE6-EC66-4EEE-A78F-4EED53615C9C}" dt="2023-04-17T06:24:58.535" v="525"/>
          <ac:spMkLst>
            <pc:docMk/>
            <pc:sldMk cId="1667878052" sldId="2986"/>
            <ac:spMk id="31" creationId="{9F1069C7-4E37-3008-B8BF-98255A697816}"/>
          </ac:spMkLst>
        </pc:spChg>
        <pc:spChg chg="mod">
          <ac:chgData name="Justina Ojom" userId="cbdaed7d-8d45-4372-a16a-f3f8900c2f45" providerId="ADAL" clId="{84A67AE6-EC66-4EEE-A78F-4EED53615C9C}" dt="2023-04-17T07:33:58.996" v="1131"/>
          <ac:spMkLst>
            <pc:docMk/>
            <pc:sldMk cId="1667878052" sldId="2986"/>
            <ac:spMk id="37" creationId="{64503BD4-E908-A53B-6892-4207ADDA0148}"/>
          </ac:spMkLst>
        </pc:spChg>
        <pc:spChg chg="mod">
          <ac:chgData name="Justina Ojom" userId="cbdaed7d-8d45-4372-a16a-f3f8900c2f45" providerId="ADAL" clId="{84A67AE6-EC66-4EEE-A78F-4EED53615C9C}" dt="2023-04-17T07:33:58.996" v="1131"/>
          <ac:spMkLst>
            <pc:docMk/>
            <pc:sldMk cId="1667878052" sldId="2986"/>
            <ac:spMk id="38" creationId="{8A6109DA-52EA-3DBF-31FF-E0F39E7D871C}"/>
          </ac:spMkLst>
        </pc:spChg>
        <pc:spChg chg="mod">
          <ac:chgData name="Justina Ojom" userId="cbdaed7d-8d45-4372-a16a-f3f8900c2f45" providerId="ADAL" clId="{84A67AE6-EC66-4EEE-A78F-4EED53615C9C}" dt="2023-04-17T07:33:58.996" v="1131"/>
          <ac:spMkLst>
            <pc:docMk/>
            <pc:sldMk cId="1667878052" sldId="2986"/>
            <ac:spMk id="39" creationId="{BFBE6F1C-83E8-7E59-88EB-37FA1299247B}"/>
          </ac:spMkLst>
        </pc:spChg>
        <pc:spChg chg="mod">
          <ac:chgData name="Justina Ojom" userId="cbdaed7d-8d45-4372-a16a-f3f8900c2f45" providerId="ADAL" clId="{84A67AE6-EC66-4EEE-A78F-4EED53615C9C}" dt="2023-04-17T07:33:58.996" v="1131"/>
          <ac:spMkLst>
            <pc:docMk/>
            <pc:sldMk cId="1667878052" sldId="2986"/>
            <ac:spMk id="40" creationId="{2942E510-67AF-8900-AEEA-42E27B9D383B}"/>
          </ac:spMkLst>
        </pc:spChg>
        <pc:spChg chg="mod">
          <ac:chgData name="Justina Ojom" userId="cbdaed7d-8d45-4372-a16a-f3f8900c2f45" providerId="ADAL" clId="{84A67AE6-EC66-4EEE-A78F-4EED53615C9C}" dt="2023-04-17T07:33:58.996" v="1131"/>
          <ac:spMkLst>
            <pc:docMk/>
            <pc:sldMk cId="1667878052" sldId="2986"/>
            <ac:spMk id="41" creationId="{45529FE9-4E2C-B412-6F05-843F996FA896}"/>
          </ac:spMkLst>
        </pc:spChg>
        <pc:spChg chg="mod">
          <ac:chgData name="Justina Ojom" userId="cbdaed7d-8d45-4372-a16a-f3f8900c2f45" providerId="ADAL" clId="{84A67AE6-EC66-4EEE-A78F-4EED53615C9C}" dt="2023-04-17T07:33:58.996" v="1131"/>
          <ac:spMkLst>
            <pc:docMk/>
            <pc:sldMk cId="1667878052" sldId="2986"/>
            <ac:spMk id="42" creationId="{CDCDCD3E-AFFA-3545-9D6B-17881ABC3975}"/>
          </ac:spMkLst>
        </pc:spChg>
        <pc:spChg chg="mod">
          <ac:chgData name="Justina Ojom" userId="cbdaed7d-8d45-4372-a16a-f3f8900c2f45" providerId="ADAL" clId="{84A67AE6-EC66-4EEE-A78F-4EED53615C9C}" dt="2023-04-17T07:33:58.996" v="1131"/>
          <ac:spMkLst>
            <pc:docMk/>
            <pc:sldMk cId="1667878052" sldId="2986"/>
            <ac:spMk id="43" creationId="{0F939532-4EB7-DB35-DAF4-8EE73920BCF7}"/>
          </ac:spMkLst>
        </pc:spChg>
        <pc:spChg chg="mod">
          <ac:chgData name="Justina Ojom" userId="cbdaed7d-8d45-4372-a16a-f3f8900c2f45" providerId="ADAL" clId="{84A67AE6-EC66-4EEE-A78F-4EED53615C9C}" dt="2023-04-17T07:33:58.996" v="1131"/>
          <ac:spMkLst>
            <pc:docMk/>
            <pc:sldMk cId="1667878052" sldId="2986"/>
            <ac:spMk id="44" creationId="{1150DDF0-0CD9-387A-5919-663FD9575003}"/>
          </ac:spMkLst>
        </pc:spChg>
        <pc:grpChg chg="del">
          <ac:chgData name="Justina Ojom" userId="cbdaed7d-8d45-4372-a16a-f3f8900c2f45" providerId="ADAL" clId="{84A67AE6-EC66-4EEE-A78F-4EED53615C9C}" dt="2023-04-17T06:24:58.211" v="524" actId="478"/>
          <ac:grpSpMkLst>
            <pc:docMk/>
            <pc:sldMk cId="1667878052" sldId="2986"/>
            <ac:grpSpMk id="2" creationId="{CC1205B4-AC86-D435-F53B-C45BE62499F1}"/>
          </ac:grpSpMkLst>
        </pc:grpChg>
        <pc:grpChg chg="add del mod">
          <ac:chgData name="Justina Ojom" userId="cbdaed7d-8d45-4372-a16a-f3f8900c2f45" providerId="ADAL" clId="{84A67AE6-EC66-4EEE-A78F-4EED53615C9C}" dt="2023-04-17T07:33:58.449" v="1130" actId="478"/>
          <ac:grpSpMkLst>
            <pc:docMk/>
            <pc:sldMk cId="1667878052" sldId="2986"/>
            <ac:grpSpMk id="19" creationId="{F851320C-51D2-D12C-B362-E34219608558}"/>
          </ac:grpSpMkLst>
        </pc:grpChg>
        <pc:grpChg chg="mod">
          <ac:chgData name="Justina Ojom" userId="cbdaed7d-8d45-4372-a16a-f3f8900c2f45" providerId="ADAL" clId="{84A67AE6-EC66-4EEE-A78F-4EED53615C9C}" dt="2023-04-17T06:24:58.535" v="525"/>
          <ac:grpSpMkLst>
            <pc:docMk/>
            <pc:sldMk cId="1667878052" sldId="2986"/>
            <ac:grpSpMk id="20" creationId="{F016C12B-65B2-418F-5761-681EB96FA2B9}"/>
          </ac:grpSpMkLst>
        </pc:grpChg>
        <pc:grpChg chg="mod">
          <ac:chgData name="Justina Ojom" userId="cbdaed7d-8d45-4372-a16a-f3f8900c2f45" providerId="ADAL" clId="{84A67AE6-EC66-4EEE-A78F-4EED53615C9C}" dt="2023-04-17T06:24:58.535" v="525"/>
          <ac:grpSpMkLst>
            <pc:docMk/>
            <pc:sldMk cId="1667878052" sldId="2986"/>
            <ac:grpSpMk id="21" creationId="{E58D3C46-6BE5-AE11-3F13-2E7DF0F99A1D}"/>
          </ac:grpSpMkLst>
        </pc:grpChg>
        <pc:grpChg chg="mod">
          <ac:chgData name="Justina Ojom" userId="cbdaed7d-8d45-4372-a16a-f3f8900c2f45" providerId="ADAL" clId="{84A67AE6-EC66-4EEE-A78F-4EED53615C9C}" dt="2023-04-17T06:24:58.535" v="525"/>
          <ac:grpSpMkLst>
            <pc:docMk/>
            <pc:sldMk cId="1667878052" sldId="2986"/>
            <ac:grpSpMk id="22" creationId="{856F9486-3681-822C-2CA0-88B0FA2266C3}"/>
          </ac:grpSpMkLst>
        </pc:grpChg>
        <pc:grpChg chg="mod">
          <ac:chgData name="Justina Ojom" userId="cbdaed7d-8d45-4372-a16a-f3f8900c2f45" providerId="ADAL" clId="{84A67AE6-EC66-4EEE-A78F-4EED53615C9C}" dt="2023-04-17T06:24:58.535" v="525"/>
          <ac:grpSpMkLst>
            <pc:docMk/>
            <pc:sldMk cId="1667878052" sldId="2986"/>
            <ac:grpSpMk id="23" creationId="{00B61E32-FEFE-7A50-C4A6-A7B0F455A603}"/>
          </ac:grpSpMkLst>
        </pc:grpChg>
        <pc:grpChg chg="add mod">
          <ac:chgData name="Justina Ojom" userId="cbdaed7d-8d45-4372-a16a-f3f8900c2f45" providerId="ADAL" clId="{84A67AE6-EC66-4EEE-A78F-4EED53615C9C}" dt="2023-04-17T07:33:58.996" v="1131"/>
          <ac:grpSpMkLst>
            <pc:docMk/>
            <pc:sldMk cId="1667878052" sldId="2986"/>
            <ac:grpSpMk id="32" creationId="{3C2C2BC7-AA79-AF44-9F93-8C544D39A2A3}"/>
          </ac:grpSpMkLst>
        </pc:grpChg>
        <pc:grpChg chg="mod">
          <ac:chgData name="Justina Ojom" userId="cbdaed7d-8d45-4372-a16a-f3f8900c2f45" providerId="ADAL" clId="{84A67AE6-EC66-4EEE-A78F-4EED53615C9C}" dt="2023-04-17T07:33:58.996" v="1131"/>
          <ac:grpSpMkLst>
            <pc:docMk/>
            <pc:sldMk cId="1667878052" sldId="2986"/>
            <ac:grpSpMk id="33" creationId="{727FA7B0-E3E3-41B4-3190-08D378E4DB49}"/>
          </ac:grpSpMkLst>
        </pc:grpChg>
        <pc:grpChg chg="mod">
          <ac:chgData name="Justina Ojom" userId="cbdaed7d-8d45-4372-a16a-f3f8900c2f45" providerId="ADAL" clId="{84A67AE6-EC66-4EEE-A78F-4EED53615C9C}" dt="2023-04-17T07:33:58.996" v="1131"/>
          <ac:grpSpMkLst>
            <pc:docMk/>
            <pc:sldMk cId="1667878052" sldId="2986"/>
            <ac:grpSpMk id="34" creationId="{337DDB55-8FE5-BCD6-74F4-8510666DBF2C}"/>
          </ac:grpSpMkLst>
        </pc:grpChg>
        <pc:grpChg chg="mod">
          <ac:chgData name="Justina Ojom" userId="cbdaed7d-8d45-4372-a16a-f3f8900c2f45" providerId="ADAL" clId="{84A67AE6-EC66-4EEE-A78F-4EED53615C9C}" dt="2023-04-17T07:33:58.996" v="1131"/>
          <ac:grpSpMkLst>
            <pc:docMk/>
            <pc:sldMk cId="1667878052" sldId="2986"/>
            <ac:grpSpMk id="35" creationId="{72680294-5BDA-D46E-A0AE-D620874D321D}"/>
          </ac:grpSpMkLst>
        </pc:grpChg>
        <pc:grpChg chg="mod">
          <ac:chgData name="Justina Ojom" userId="cbdaed7d-8d45-4372-a16a-f3f8900c2f45" providerId="ADAL" clId="{84A67AE6-EC66-4EEE-A78F-4EED53615C9C}" dt="2023-04-17T07:33:58.996" v="1131"/>
          <ac:grpSpMkLst>
            <pc:docMk/>
            <pc:sldMk cId="1667878052" sldId="2986"/>
            <ac:grpSpMk id="36" creationId="{9D1CCE37-9ECE-2998-83BC-77EDEDE5871D}"/>
          </ac:grpSpMkLst>
        </pc:grpChg>
      </pc:sldChg>
      <pc:sldChg chg="del">
        <pc:chgData name="Justina Ojom" userId="cbdaed7d-8d45-4372-a16a-f3f8900c2f45" providerId="ADAL" clId="{84A67AE6-EC66-4EEE-A78F-4EED53615C9C}" dt="2023-04-17T05:22:11.271" v="158" actId="47"/>
        <pc:sldMkLst>
          <pc:docMk/>
          <pc:sldMk cId="2542438754" sldId="2987"/>
        </pc:sldMkLst>
      </pc:sldChg>
      <pc:sldChg chg="addSp modSp add mod modClrScheme chgLayout">
        <pc:chgData name="Justina Ojom" userId="cbdaed7d-8d45-4372-a16a-f3f8900c2f45" providerId="ADAL" clId="{84A67AE6-EC66-4EEE-A78F-4EED53615C9C}" dt="2023-04-17T07:46:23.530" v="1249" actId="14100"/>
        <pc:sldMkLst>
          <pc:docMk/>
          <pc:sldMk cId="2762012726" sldId="2987"/>
        </pc:sldMkLst>
        <pc:spChg chg="mod">
          <ac:chgData name="Justina Ojom" userId="cbdaed7d-8d45-4372-a16a-f3f8900c2f45" providerId="ADAL" clId="{84A67AE6-EC66-4EEE-A78F-4EED53615C9C}" dt="2023-04-17T05:47:12.802" v="300"/>
          <ac:spMkLst>
            <pc:docMk/>
            <pc:sldMk cId="2762012726" sldId="2987"/>
            <ac:spMk id="4" creationId="{B06DA661-4DB0-C473-0F13-1D93DF019AB4}"/>
          </ac:spMkLst>
        </pc:spChg>
        <pc:spChg chg="mod">
          <ac:chgData name="Justina Ojom" userId="cbdaed7d-8d45-4372-a16a-f3f8900c2f45" providerId="ADAL" clId="{84A67AE6-EC66-4EEE-A78F-4EED53615C9C}" dt="2023-04-17T05:48:11.769" v="322" actId="20577"/>
          <ac:spMkLst>
            <pc:docMk/>
            <pc:sldMk cId="2762012726" sldId="2987"/>
            <ac:spMk id="6" creationId="{144C952B-B6B1-A016-F0F6-11D967C41737}"/>
          </ac:spMkLst>
        </pc:spChg>
        <pc:spChg chg="add mod">
          <ac:chgData name="Justina Ojom" userId="cbdaed7d-8d45-4372-a16a-f3f8900c2f45" providerId="ADAL" clId="{84A67AE6-EC66-4EEE-A78F-4EED53615C9C}" dt="2023-04-17T07:46:16.178" v="1246" actId="1076"/>
          <ac:spMkLst>
            <pc:docMk/>
            <pc:sldMk cId="2762012726" sldId="2987"/>
            <ac:spMk id="25" creationId="{08FF8D6C-8F8A-A698-0952-A7D6AD32661D}"/>
          </ac:spMkLst>
        </pc:spChg>
        <pc:spChg chg="add mod">
          <ac:chgData name="Justina Ojom" userId="cbdaed7d-8d45-4372-a16a-f3f8900c2f45" providerId="ADAL" clId="{84A67AE6-EC66-4EEE-A78F-4EED53615C9C}" dt="2023-04-17T07:46:16.178" v="1246" actId="1076"/>
          <ac:spMkLst>
            <pc:docMk/>
            <pc:sldMk cId="2762012726" sldId="2987"/>
            <ac:spMk id="26" creationId="{880A4B2E-347A-067B-0F2C-4EB2FA227668}"/>
          </ac:spMkLst>
        </pc:spChg>
        <pc:spChg chg="add mod">
          <ac:chgData name="Justina Ojom" userId="cbdaed7d-8d45-4372-a16a-f3f8900c2f45" providerId="ADAL" clId="{84A67AE6-EC66-4EEE-A78F-4EED53615C9C}" dt="2023-04-17T07:46:23.530" v="1249" actId="14100"/>
          <ac:spMkLst>
            <pc:docMk/>
            <pc:sldMk cId="2762012726" sldId="2987"/>
            <ac:spMk id="27" creationId="{BAF7B240-749D-5DB6-F9F5-4BFDBA89BA52}"/>
          </ac:spMkLst>
        </pc:spChg>
        <pc:spChg chg="add mod">
          <ac:chgData name="Justina Ojom" userId="cbdaed7d-8d45-4372-a16a-f3f8900c2f45" providerId="ADAL" clId="{84A67AE6-EC66-4EEE-A78F-4EED53615C9C}" dt="2023-04-17T07:46:16.178" v="1246" actId="1076"/>
          <ac:spMkLst>
            <pc:docMk/>
            <pc:sldMk cId="2762012726" sldId="2987"/>
            <ac:spMk id="28" creationId="{919A6ED7-45F0-6F6F-1C98-DAAF651F0EC0}"/>
          </ac:spMkLst>
        </pc:spChg>
        <pc:grpChg chg="mod">
          <ac:chgData name="Justina Ojom" userId="cbdaed7d-8d45-4372-a16a-f3f8900c2f45" providerId="ADAL" clId="{84A67AE6-EC66-4EEE-A78F-4EED53615C9C}" dt="2023-04-17T05:48:17.223" v="325" actId="1076"/>
          <ac:grpSpMkLst>
            <pc:docMk/>
            <pc:sldMk cId="2762012726" sldId="2987"/>
            <ac:grpSpMk id="13" creationId="{8FC37BEC-2B6C-0776-7A5C-56E4A7FF8288}"/>
          </ac:grpSpMkLst>
        </pc:grpChg>
        <pc:grpChg chg="mod">
          <ac:chgData name="Justina Ojom" userId="cbdaed7d-8d45-4372-a16a-f3f8900c2f45" providerId="ADAL" clId="{84A67AE6-EC66-4EEE-A78F-4EED53615C9C}" dt="2023-04-17T05:48:15.621" v="324" actId="1076"/>
          <ac:grpSpMkLst>
            <pc:docMk/>
            <pc:sldMk cId="2762012726" sldId="2987"/>
            <ac:grpSpMk id="19" creationId="{A18DFBCB-898E-F54C-1DC0-0CBC3C08CBBD}"/>
          </ac:grpSpMkLst>
        </pc:grpChg>
        <pc:grpChg chg="mod">
          <ac:chgData name="Justina Ojom" userId="cbdaed7d-8d45-4372-a16a-f3f8900c2f45" providerId="ADAL" clId="{84A67AE6-EC66-4EEE-A78F-4EED53615C9C}" dt="2023-04-17T05:48:13.482" v="323" actId="1076"/>
          <ac:grpSpMkLst>
            <pc:docMk/>
            <pc:sldMk cId="2762012726" sldId="2987"/>
            <ac:grpSpMk id="36" creationId="{B1220033-4403-8EE0-61BD-7D94514F17CE}"/>
          </ac:grpSpMkLst>
        </pc:grpChg>
      </pc:sldChg>
      <pc:sldChg chg="addSp delSp modSp add mod modClrScheme chgLayout">
        <pc:chgData name="Justina Ojom" userId="cbdaed7d-8d45-4372-a16a-f3f8900c2f45" providerId="ADAL" clId="{84A67AE6-EC66-4EEE-A78F-4EED53615C9C}" dt="2023-04-17T12:17:09.117" v="4799" actId="1076"/>
        <pc:sldMkLst>
          <pc:docMk/>
          <pc:sldMk cId="400499855" sldId="2988"/>
        </pc:sldMkLst>
        <pc:spChg chg="add del mod">
          <ac:chgData name="Justina Ojom" userId="cbdaed7d-8d45-4372-a16a-f3f8900c2f45" providerId="ADAL" clId="{84A67AE6-EC66-4EEE-A78F-4EED53615C9C}" dt="2023-04-17T07:46:11.443" v="1244" actId="21"/>
          <ac:spMkLst>
            <pc:docMk/>
            <pc:sldMk cId="400499855" sldId="2988"/>
            <ac:spMk id="2" creationId="{9EB33168-91F6-90D8-A8B7-C03EA27E650A}"/>
          </ac:spMkLst>
        </pc:spChg>
        <pc:spChg chg="del">
          <ac:chgData name="Justina Ojom" userId="cbdaed7d-8d45-4372-a16a-f3f8900c2f45" providerId="ADAL" clId="{84A67AE6-EC66-4EEE-A78F-4EED53615C9C}" dt="2023-04-17T07:39:54.413" v="1161" actId="478"/>
          <ac:spMkLst>
            <pc:docMk/>
            <pc:sldMk cId="400499855" sldId="2988"/>
            <ac:spMk id="3" creationId="{1E20FB8D-E4F4-C3E8-BE0E-728A14443109}"/>
          </ac:spMkLst>
        </pc:spChg>
        <pc:spChg chg="del">
          <ac:chgData name="Justina Ojom" userId="cbdaed7d-8d45-4372-a16a-f3f8900c2f45" providerId="ADAL" clId="{84A67AE6-EC66-4EEE-A78F-4EED53615C9C}" dt="2023-04-17T07:39:54.413" v="1161" actId="478"/>
          <ac:spMkLst>
            <pc:docMk/>
            <pc:sldMk cId="400499855" sldId="2988"/>
            <ac:spMk id="4" creationId="{4B2C1FE7-F60D-06F8-9820-54CF9EA4BCB6}"/>
          </ac:spMkLst>
        </pc:spChg>
        <pc:spChg chg="del mod">
          <ac:chgData name="Justina Ojom" userId="cbdaed7d-8d45-4372-a16a-f3f8900c2f45" providerId="ADAL" clId="{84A67AE6-EC66-4EEE-A78F-4EED53615C9C}" dt="2023-04-17T07:46:11.443" v="1244" actId="21"/>
          <ac:spMkLst>
            <pc:docMk/>
            <pc:sldMk cId="400499855" sldId="2988"/>
            <ac:spMk id="5" creationId="{DCC30225-6A4F-905D-FC69-8863D5FCD08C}"/>
          </ac:spMkLst>
        </pc:spChg>
        <pc:spChg chg="del">
          <ac:chgData name="Justina Ojom" userId="cbdaed7d-8d45-4372-a16a-f3f8900c2f45" providerId="ADAL" clId="{84A67AE6-EC66-4EEE-A78F-4EED53615C9C}" dt="2023-04-17T07:39:54.413" v="1161" actId="478"/>
          <ac:spMkLst>
            <pc:docMk/>
            <pc:sldMk cId="400499855" sldId="2988"/>
            <ac:spMk id="6" creationId="{C225C816-BB78-6D2F-2AB9-EC5F3C808049}"/>
          </ac:spMkLst>
        </pc:spChg>
        <pc:spChg chg="del">
          <ac:chgData name="Justina Ojom" userId="cbdaed7d-8d45-4372-a16a-f3f8900c2f45" providerId="ADAL" clId="{84A67AE6-EC66-4EEE-A78F-4EED53615C9C}" dt="2023-04-17T07:39:54.413" v="1161" actId="478"/>
          <ac:spMkLst>
            <pc:docMk/>
            <pc:sldMk cId="400499855" sldId="2988"/>
            <ac:spMk id="10" creationId="{9B5884F1-9AC0-B56F-0FA4-BB90D1814032}"/>
          </ac:spMkLst>
        </pc:spChg>
        <pc:spChg chg="del">
          <ac:chgData name="Justina Ojom" userId="cbdaed7d-8d45-4372-a16a-f3f8900c2f45" providerId="ADAL" clId="{84A67AE6-EC66-4EEE-A78F-4EED53615C9C}" dt="2023-04-17T07:39:54.413" v="1161" actId="478"/>
          <ac:spMkLst>
            <pc:docMk/>
            <pc:sldMk cId="400499855" sldId="2988"/>
            <ac:spMk id="11" creationId="{E3C5DD6B-88C3-9EF8-0010-9627FAAF4149}"/>
          </ac:spMkLst>
        </pc:spChg>
        <pc:spChg chg="del">
          <ac:chgData name="Justina Ojom" userId="cbdaed7d-8d45-4372-a16a-f3f8900c2f45" providerId="ADAL" clId="{84A67AE6-EC66-4EEE-A78F-4EED53615C9C}" dt="2023-04-17T07:39:54.413" v="1161" actId="478"/>
          <ac:spMkLst>
            <pc:docMk/>
            <pc:sldMk cId="400499855" sldId="2988"/>
            <ac:spMk id="12" creationId="{C1F19FAA-5291-82FF-0E76-8BC8CF0CE52C}"/>
          </ac:spMkLst>
        </pc:spChg>
        <pc:spChg chg="add del">
          <ac:chgData name="Justina Ojom" userId="cbdaed7d-8d45-4372-a16a-f3f8900c2f45" providerId="ADAL" clId="{84A67AE6-EC66-4EEE-A78F-4EED53615C9C}" dt="2023-04-17T05:52:23.488" v="404" actId="478"/>
          <ac:spMkLst>
            <pc:docMk/>
            <pc:sldMk cId="400499855" sldId="2988"/>
            <ac:spMk id="16" creationId="{F4F20A53-B8B7-8386-80BB-458946D2C2F7}"/>
          </ac:spMkLst>
        </pc:spChg>
        <pc:spChg chg="add del">
          <ac:chgData name="Justina Ojom" userId="cbdaed7d-8d45-4372-a16a-f3f8900c2f45" providerId="ADAL" clId="{84A67AE6-EC66-4EEE-A78F-4EED53615C9C}" dt="2023-04-17T05:52:23.488" v="404" actId="478"/>
          <ac:spMkLst>
            <pc:docMk/>
            <pc:sldMk cId="400499855" sldId="2988"/>
            <ac:spMk id="17" creationId="{5B0D2ECD-2245-1B29-30FA-9D9E91DEC81C}"/>
          </ac:spMkLst>
        </pc:spChg>
        <pc:spChg chg="add del">
          <ac:chgData name="Justina Ojom" userId="cbdaed7d-8d45-4372-a16a-f3f8900c2f45" providerId="ADAL" clId="{84A67AE6-EC66-4EEE-A78F-4EED53615C9C}" dt="2023-04-17T05:52:23.488" v="404" actId="478"/>
          <ac:spMkLst>
            <pc:docMk/>
            <pc:sldMk cId="400499855" sldId="2988"/>
            <ac:spMk id="18" creationId="{2F62FD80-42A6-087C-FB97-CBD717DE2157}"/>
          </ac:spMkLst>
        </pc:spChg>
        <pc:spChg chg="add del">
          <ac:chgData name="Justina Ojom" userId="cbdaed7d-8d45-4372-a16a-f3f8900c2f45" providerId="ADAL" clId="{84A67AE6-EC66-4EEE-A78F-4EED53615C9C}" dt="2023-04-17T05:52:23.488" v="404" actId="478"/>
          <ac:spMkLst>
            <pc:docMk/>
            <pc:sldMk cId="400499855" sldId="2988"/>
            <ac:spMk id="19" creationId="{34282C81-1BDD-445E-97F5-59741069E143}"/>
          </ac:spMkLst>
        </pc:spChg>
        <pc:spChg chg="add del">
          <ac:chgData name="Justina Ojom" userId="cbdaed7d-8d45-4372-a16a-f3f8900c2f45" providerId="ADAL" clId="{84A67AE6-EC66-4EEE-A78F-4EED53615C9C}" dt="2023-04-17T05:52:23.488" v="404" actId="478"/>
          <ac:spMkLst>
            <pc:docMk/>
            <pc:sldMk cId="400499855" sldId="2988"/>
            <ac:spMk id="20" creationId="{DAE8D308-1F21-2E7C-7DA3-C0E216556E5B}"/>
          </ac:spMkLst>
        </pc:spChg>
        <pc:spChg chg="add del mod">
          <ac:chgData name="Justina Ojom" userId="cbdaed7d-8d45-4372-a16a-f3f8900c2f45" providerId="ADAL" clId="{84A67AE6-EC66-4EEE-A78F-4EED53615C9C}" dt="2023-04-17T07:46:11.443" v="1244" actId="21"/>
          <ac:spMkLst>
            <pc:docMk/>
            <pc:sldMk cId="400499855" sldId="2988"/>
            <ac:spMk id="21" creationId="{359626F0-1FA9-F486-E414-F6DD0BE07DA6}"/>
          </ac:spMkLst>
        </pc:spChg>
        <pc:spChg chg="add del mod">
          <ac:chgData name="Justina Ojom" userId="cbdaed7d-8d45-4372-a16a-f3f8900c2f45" providerId="ADAL" clId="{84A67AE6-EC66-4EEE-A78F-4EED53615C9C}" dt="2023-04-17T07:46:11.443" v="1244" actId="21"/>
          <ac:spMkLst>
            <pc:docMk/>
            <pc:sldMk cId="400499855" sldId="2988"/>
            <ac:spMk id="22" creationId="{32BC91EE-FA75-86EE-7415-7902BC441764}"/>
          </ac:spMkLst>
        </pc:spChg>
        <pc:spChg chg="add del mod">
          <ac:chgData name="Justina Ojom" userId="cbdaed7d-8d45-4372-a16a-f3f8900c2f45" providerId="ADAL" clId="{84A67AE6-EC66-4EEE-A78F-4EED53615C9C}" dt="2023-04-17T07:48:53.679" v="1289" actId="478"/>
          <ac:spMkLst>
            <pc:docMk/>
            <pc:sldMk cId="400499855" sldId="2988"/>
            <ac:spMk id="23" creationId="{E3694EB7-52DE-A777-2C53-E8E9E7F89AAD}"/>
          </ac:spMkLst>
        </pc:spChg>
        <pc:spChg chg="add del mod">
          <ac:chgData name="Justina Ojom" userId="cbdaed7d-8d45-4372-a16a-f3f8900c2f45" providerId="ADAL" clId="{84A67AE6-EC66-4EEE-A78F-4EED53615C9C}" dt="2023-04-17T07:48:53.679" v="1289" actId="478"/>
          <ac:spMkLst>
            <pc:docMk/>
            <pc:sldMk cId="400499855" sldId="2988"/>
            <ac:spMk id="24" creationId="{313146F8-526E-388F-815A-C2FC468E1528}"/>
          </ac:spMkLst>
        </pc:spChg>
        <pc:spChg chg="add del mod">
          <ac:chgData name="Justina Ojom" userId="cbdaed7d-8d45-4372-a16a-f3f8900c2f45" providerId="ADAL" clId="{84A67AE6-EC66-4EEE-A78F-4EED53615C9C}" dt="2023-04-17T12:16:47.789" v="4796" actId="478"/>
          <ac:spMkLst>
            <pc:docMk/>
            <pc:sldMk cId="400499855" sldId="2988"/>
            <ac:spMk id="38" creationId="{49B48A07-4352-D7FA-6B9A-C4F87DB61423}"/>
          </ac:spMkLst>
        </pc:spChg>
        <pc:spChg chg="add del mod">
          <ac:chgData name="Justina Ojom" userId="cbdaed7d-8d45-4372-a16a-f3f8900c2f45" providerId="ADAL" clId="{84A67AE6-EC66-4EEE-A78F-4EED53615C9C}" dt="2023-04-17T08:19:39.701" v="1431" actId="478"/>
          <ac:spMkLst>
            <pc:docMk/>
            <pc:sldMk cId="400499855" sldId="2988"/>
            <ac:spMk id="39" creationId="{FB523215-C6F9-C10A-52D8-B498C56C4EC2}"/>
          </ac:spMkLst>
        </pc:spChg>
        <pc:spChg chg="add mod">
          <ac:chgData name="Justina Ojom" userId="cbdaed7d-8d45-4372-a16a-f3f8900c2f45" providerId="ADAL" clId="{84A67AE6-EC66-4EEE-A78F-4EED53615C9C}" dt="2023-04-17T12:16:51.767" v="4797" actId="1076"/>
          <ac:spMkLst>
            <pc:docMk/>
            <pc:sldMk cId="400499855" sldId="2988"/>
            <ac:spMk id="40" creationId="{0A1B4B39-D157-4783-2131-C874558C3776}"/>
          </ac:spMkLst>
        </pc:spChg>
        <pc:spChg chg="add mod">
          <ac:chgData name="Justina Ojom" userId="cbdaed7d-8d45-4372-a16a-f3f8900c2f45" providerId="ADAL" clId="{84A67AE6-EC66-4EEE-A78F-4EED53615C9C}" dt="2023-04-17T12:17:06.852" v="4798" actId="1076"/>
          <ac:spMkLst>
            <pc:docMk/>
            <pc:sldMk cId="400499855" sldId="2988"/>
            <ac:spMk id="41" creationId="{34099298-2A99-750B-11E4-783719567319}"/>
          </ac:spMkLst>
        </pc:spChg>
        <pc:grpChg chg="add mod">
          <ac:chgData name="Justina Ojom" userId="cbdaed7d-8d45-4372-a16a-f3f8900c2f45" providerId="ADAL" clId="{84A67AE6-EC66-4EEE-A78F-4EED53615C9C}" dt="2023-04-17T12:17:09.117" v="4799" actId="1076"/>
          <ac:grpSpMkLst>
            <pc:docMk/>
            <pc:sldMk cId="400499855" sldId="2988"/>
            <ac:grpSpMk id="2" creationId="{5FD61F11-03BA-9AE1-D280-FD068359E809}"/>
          </ac:grpSpMkLst>
        </pc:grpChg>
        <pc:grpChg chg="del">
          <ac:chgData name="Justina Ojom" userId="cbdaed7d-8d45-4372-a16a-f3f8900c2f45" providerId="ADAL" clId="{84A67AE6-EC66-4EEE-A78F-4EED53615C9C}" dt="2023-04-17T07:39:54.413" v="1161" actId="478"/>
          <ac:grpSpMkLst>
            <pc:docMk/>
            <pc:sldMk cId="400499855" sldId="2988"/>
            <ac:grpSpMk id="7" creationId="{BCAFA3E7-518E-046E-16CA-07986D6AF896}"/>
          </ac:grpSpMkLst>
        </pc:grpChg>
        <pc:grpChg chg="del">
          <ac:chgData name="Justina Ojom" userId="cbdaed7d-8d45-4372-a16a-f3f8900c2f45" providerId="ADAL" clId="{84A67AE6-EC66-4EEE-A78F-4EED53615C9C}" dt="2023-04-17T07:39:54.413" v="1161" actId="478"/>
          <ac:grpSpMkLst>
            <pc:docMk/>
            <pc:sldMk cId="400499855" sldId="2988"/>
            <ac:grpSpMk id="13" creationId="{53481B97-5695-23B2-01D7-DE35AFF4C453}"/>
          </ac:grpSpMkLst>
        </pc:grpChg>
        <pc:grpChg chg="add mod">
          <ac:chgData name="Justina Ojom" userId="cbdaed7d-8d45-4372-a16a-f3f8900c2f45" providerId="ADAL" clId="{84A67AE6-EC66-4EEE-A78F-4EED53615C9C}" dt="2023-04-17T07:42:16.083" v="1217" actId="164"/>
          <ac:grpSpMkLst>
            <pc:docMk/>
            <pc:sldMk cId="400499855" sldId="2988"/>
            <ac:grpSpMk id="31" creationId="{960CD5CB-6374-56FB-2F84-4C38A0E2DC1A}"/>
          </ac:grpSpMkLst>
        </pc:grpChg>
        <pc:grpChg chg="add del mod">
          <ac:chgData name="Justina Ojom" userId="cbdaed7d-8d45-4372-a16a-f3f8900c2f45" providerId="ADAL" clId="{84A67AE6-EC66-4EEE-A78F-4EED53615C9C}" dt="2023-04-17T07:46:37.093" v="1256" actId="165"/>
          <ac:grpSpMkLst>
            <pc:docMk/>
            <pc:sldMk cId="400499855" sldId="2988"/>
            <ac:grpSpMk id="32" creationId="{0B87774A-7271-30D4-6256-2E8307B62228}"/>
          </ac:grpSpMkLst>
        </pc:grpChg>
        <pc:grpChg chg="add mod ord">
          <ac:chgData name="Justina Ojom" userId="cbdaed7d-8d45-4372-a16a-f3f8900c2f45" providerId="ADAL" clId="{84A67AE6-EC66-4EEE-A78F-4EED53615C9C}" dt="2023-04-17T08:19:31.990" v="1429" actId="164"/>
          <ac:grpSpMkLst>
            <pc:docMk/>
            <pc:sldMk cId="400499855" sldId="2988"/>
            <ac:grpSpMk id="37" creationId="{2BD3C7C8-2003-4550-A02E-377D0F7FD2CD}"/>
          </ac:grpSpMkLst>
        </pc:grpChg>
        <pc:picChg chg="add mod topLvl">
          <ac:chgData name="Justina Ojom" userId="cbdaed7d-8d45-4372-a16a-f3f8900c2f45" providerId="ADAL" clId="{84A67AE6-EC66-4EEE-A78F-4EED53615C9C}" dt="2023-04-17T07:49:01.701" v="1291" actId="1582"/>
          <ac:picMkLst>
            <pc:docMk/>
            <pc:sldMk cId="400499855" sldId="2988"/>
            <ac:picMk id="25" creationId="{7FEBA750-60E0-FC64-C98B-2EECB32D661A}"/>
          </ac:picMkLst>
        </pc:picChg>
        <pc:picChg chg="add mod topLvl">
          <ac:chgData name="Justina Ojom" userId="cbdaed7d-8d45-4372-a16a-f3f8900c2f45" providerId="ADAL" clId="{84A67AE6-EC66-4EEE-A78F-4EED53615C9C}" dt="2023-04-17T08:19:31.990" v="1429" actId="164"/>
          <ac:picMkLst>
            <pc:docMk/>
            <pc:sldMk cId="400499855" sldId="2988"/>
            <ac:picMk id="26" creationId="{1DA01792-C554-5830-A9D8-E9810D0D67E0}"/>
          </ac:picMkLst>
        </pc:picChg>
        <pc:picChg chg="add mod topLvl">
          <ac:chgData name="Justina Ojom" userId="cbdaed7d-8d45-4372-a16a-f3f8900c2f45" providerId="ADAL" clId="{84A67AE6-EC66-4EEE-A78F-4EED53615C9C}" dt="2023-04-17T08:19:31.990" v="1429" actId="164"/>
          <ac:picMkLst>
            <pc:docMk/>
            <pc:sldMk cId="400499855" sldId="2988"/>
            <ac:picMk id="27" creationId="{CA1AB7E6-7ABD-5528-9B66-B8FCF6B27897}"/>
          </ac:picMkLst>
        </pc:picChg>
        <pc:picChg chg="add mod topLvl">
          <ac:chgData name="Justina Ojom" userId="cbdaed7d-8d45-4372-a16a-f3f8900c2f45" providerId="ADAL" clId="{84A67AE6-EC66-4EEE-A78F-4EED53615C9C}" dt="2023-04-17T08:19:31.990" v="1429" actId="164"/>
          <ac:picMkLst>
            <pc:docMk/>
            <pc:sldMk cId="400499855" sldId="2988"/>
            <ac:picMk id="28" creationId="{28872F48-DAA2-229C-61CD-8883CD162D48}"/>
          </ac:picMkLst>
        </pc:picChg>
        <pc:picChg chg="add mod topLvl">
          <ac:chgData name="Justina Ojom" userId="cbdaed7d-8d45-4372-a16a-f3f8900c2f45" providerId="ADAL" clId="{84A67AE6-EC66-4EEE-A78F-4EED53615C9C}" dt="2023-04-17T08:19:31.990" v="1429" actId="164"/>
          <ac:picMkLst>
            <pc:docMk/>
            <pc:sldMk cId="400499855" sldId="2988"/>
            <ac:picMk id="29" creationId="{D076AD31-D533-9C2C-9AAD-8551F4A938AD}"/>
          </ac:picMkLst>
        </pc:picChg>
        <pc:picChg chg="add del mod topLvl">
          <ac:chgData name="Justina Ojom" userId="cbdaed7d-8d45-4372-a16a-f3f8900c2f45" providerId="ADAL" clId="{84A67AE6-EC66-4EEE-A78F-4EED53615C9C}" dt="2023-04-17T07:49:01.701" v="1291" actId="1582"/>
          <ac:picMkLst>
            <pc:docMk/>
            <pc:sldMk cId="400499855" sldId="2988"/>
            <ac:picMk id="30" creationId="{02B37E0A-76CD-3BA3-D23E-76CD840CE00D}"/>
          </ac:picMkLst>
        </pc:picChg>
        <pc:cxnChg chg="add mod">
          <ac:chgData name="Justina Ojom" userId="cbdaed7d-8d45-4372-a16a-f3f8900c2f45" providerId="ADAL" clId="{84A67AE6-EC66-4EEE-A78F-4EED53615C9C}" dt="2023-04-17T07:49:01.701" v="1291" actId="1582"/>
          <ac:cxnSpMkLst>
            <pc:docMk/>
            <pc:sldMk cId="400499855" sldId="2988"/>
            <ac:cxnSpMk id="34" creationId="{ABB177B1-29B1-CCDD-0F2C-5A6E0123CF48}"/>
          </ac:cxnSpMkLst>
        </pc:cxnChg>
      </pc:sldChg>
      <pc:sldChg chg="del">
        <pc:chgData name="Justina Ojom" userId="cbdaed7d-8d45-4372-a16a-f3f8900c2f45" providerId="ADAL" clId="{84A67AE6-EC66-4EEE-A78F-4EED53615C9C}" dt="2023-04-17T05:22:11.271" v="158" actId="47"/>
        <pc:sldMkLst>
          <pc:docMk/>
          <pc:sldMk cId="1826110389" sldId="2988"/>
        </pc:sldMkLst>
      </pc:sldChg>
      <pc:sldChg chg="del">
        <pc:chgData name="Justina Ojom" userId="cbdaed7d-8d45-4372-a16a-f3f8900c2f45" providerId="ADAL" clId="{84A67AE6-EC66-4EEE-A78F-4EED53615C9C}" dt="2023-04-17T05:22:11.271" v="158" actId="47"/>
        <pc:sldMkLst>
          <pc:docMk/>
          <pc:sldMk cId="3617902222" sldId="2989"/>
        </pc:sldMkLst>
      </pc:sldChg>
      <pc:sldChg chg="add mod modClrScheme chgLayout">
        <pc:chgData name="Justina Ojom" userId="cbdaed7d-8d45-4372-a16a-f3f8900c2f45" providerId="ADAL" clId="{84A67AE6-EC66-4EEE-A78F-4EED53615C9C}" dt="2023-04-17T05:26:57.428" v="250" actId="700"/>
        <pc:sldMkLst>
          <pc:docMk/>
          <pc:sldMk cId="3972899360" sldId="2989"/>
        </pc:sldMkLst>
      </pc:sldChg>
      <pc:sldChg chg="del">
        <pc:chgData name="Justina Ojom" userId="cbdaed7d-8d45-4372-a16a-f3f8900c2f45" providerId="ADAL" clId="{84A67AE6-EC66-4EEE-A78F-4EED53615C9C}" dt="2023-04-17T05:22:11.271" v="158" actId="47"/>
        <pc:sldMkLst>
          <pc:docMk/>
          <pc:sldMk cId="2329814587" sldId="2990"/>
        </pc:sldMkLst>
      </pc:sldChg>
      <pc:sldChg chg="addSp delSp modSp add mod modClrScheme chgLayout">
        <pc:chgData name="Justina Ojom" userId="cbdaed7d-8d45-4372-a16a-f3f8900c2f45" providerId="ADAL" clId="{84A67AE6-EC66-4EEE-A78F-4EED53615C9C}" dt="2023-04-17T05:48:42.141" v="327"/>
        <pc:sldMkLst>
          <pc:docMk/>
          <pc:sldMk cId="3480078875" sldId="2990"/>
        </pc:sldMkLst>
        <pc:spChg chg="mod">
          <ac:chgData name="Justina Ojom" userId="cbdaed7d-8d45-4372-a16a-f3f8900c2f45" providerId="ADAL" clId="{84A67AE6-EC66-4EEE-A78F-4EED53615C9C}" dt="2023-04-17T05:48:42.141" v="327"/>
          <ac:spMkLst>
            <pc:docMk/>
            <pc:sldMk cId="3480078875" sldId="2990"/>
            <ac:spMk id="6" creationId="{D538EB5D-BDBC-449C-4D32-9E96742D7F80}"/>
          </ac:spMkLst>
        </pc:spChg>
        <pc:spChg chg="mod">
          <ac:chgData name="Justina Ojom" userId="cbdaed7d-8d45-4372-a16a-f3f8900c2f45" providerId="ADAL" clId="{84A67AE6-EC66-4EEE-A78F-4EED53615C9C}" dt="2023-04-17T05:24:13.150" v="187"/>
          <ac:spMkLst>
            <pc:docMk/>
            <pc:sldMk cId="3480078875" sldId="2990"/>
            <ac:spMk id="9" creationId="{E60D25F9-AC02-6369-E8E0-59E07CC43894}"/>
          </ac:spMkLst>
        </pc:spChg>
        <pc:spChg chg="mod topLvl">
          <ac:chgData name="Justina Ojom" userId="cbdaed7d-8d45-4372-a16a-f3f8900c2f45" providerId="ADAL" clId="{84A67AE6-EC66-4EEE-A78F-4EED53615C9C}" dt="2023-04-17T05:24:11.017" v="185" actId="165"/>
          <ac:spMkLst>
            <pc:docMk/>
            <pc:sldMk cId="3480078875" sldId="2990"/>
            <ac:spMk id="11" creationId="{A123E7D5-632F-3710-44A8-BC8B32827CD7}"/>
          </ac:spMkLst>
        </pc:spChg>
        <pc:spChg chg="mod">
          <ac:chgData name="Justina Ojom" userId="cbdaed7d-8d45-4372-a16a-f3f8900c2f45" providerId="ADAL" clId="{84A67AE6-EC66-4EEE-A78F-4EED53615C9C}" dt="2023-04-17T05:24:11.017" v="185" actId="165"/>
          <ac:spMkLst>
            <pc:docMk/>
            <pc:sldMk cId="3480078875" sldId="2990"/>
            <ac:spMk id="14" creationId="{BA389796-9569-8311-E98B-E206B0A7687F}"/>
          </ac:spMkLst>
        </pc:spChg>
        <pc:spChg chg="mod">
          <ac:chgData name="Justina Ojom" userId="cbdaed7d-8d45-4372-a16a-f3f8900c2f45" providerId="ADAL" clId="{84A67AE6-EC66-4EEE-A78F-4EED53615C9C}" dt="2023-04-17T05:24:11.017" v="185" actId="165"/>
          <ac:spMkLst>
            <pc:docMk/>
            <pc:sldMk cId="3480078875" sldId="2990"/>
            <ac:spMk id="15" creationId="{D2EAB2C9-B2C8-1763-4FC8-5D1C518325B3}"/>
          </ac:spMkLst>
        </pc:spChg>
        <pc:spChg chg="mod">
          <ac:chgData name="Justina Ojom" userId="cbdaed7d-8d45-4372-a16a-f3f8900c2f45" providerId="ADAL" clId="{84A67AE6-EC66-4EEE-A78F-4EED53615C9C}" dt="2023-04-17T05:24:11.017" v="185" actId="165"/>
          <ac:spMkLst>
            <pc:docMk/>
            <pc:sldMk cId="3480078875" sldId="2990"/>
            <ac:spMk id="16" creationId="{E2B7064B-8BF5-FA11-7D15-5D6EB94E36C0}"/>
          </ac:spMkLst>
        </pc:spChg>
        <pc:spChg chg="mod">
          <ac:chgData name="Justina Ojom" userId="cbdaed7d-8d45-4372-a16a-f3f8900c2f45" providerId="ADAL" clId="{84A67AE6-EC66-4EEE-A78F-4EED53615C9C}" dt="2023-04-17T05:24:13.150" v="187"/>
          <ac:spMkLst>
            <pc:docMk/>
            <pc:sldMk cId="3480078875" sldId="2990"/>
            <ac:spMk id="17" creationId="{D4D7ACC2-79B7-6A68-28CB-BBF2C7FAB15A}"/>
          </ac:spMkLst>
        </pc:spChg>
        <pc:spChg chg="mod">
          <ac:chgData name="Justina Ojom" userId="cbdaed7d-8d45-4372-a16a-f3f8900c2f45" providerId="ADAL" clId="{84A67AE6-EC66-4EEE-A78F-4EED53615C9C}" dt="2023-04-17T05:24:13.150" v="187"/>
          <ac:spMkLst>
            <pc:docMk/>
            <pc:sldMk cId="3480078875" sldId="2990"/>
            <ac:spMk id="18" creationId="{73313FCA-A191-2BBB-4EE2-B5CB64772C23}"/>
          </ac:spMkLst>
        </pc:spChg>
        <pc:spChg chg="mod">
          <ac:chgData name="Justina Ojom" userId="cbdaed7d-8d45-4372-a16a-f3f8900c2f45" providerId="ADAL" clId="{84A67AE6-EC66-4EEE-A78F-4EED53615C9C}" dt="2023-04-17T05:24:13.150" v="187"/>
          <ac:spMkLst>
            <pc:docMk/>
            <pc:sldMk cId="3480078875" sldId="2990"/>
            <ac:spMk id="19" creationId="{708B321B-411B-2667-4699-FC42D58B57F7}"/>
          </ac:spMkLst>
        </pc:spChg>
        <pc:spChg chg="mod">
          <ac:chgData name="Justina Ojom" userId="cbdaed7d-8d45-4372-a16a-f3f8900c2f45" providerId="ADAL" clId="{84A67AE6-EC66-4EEE-A78F-4EED53615C9C}" dt="2023-04-17T05:24:13.150" v="187"/>
          <ac:spMkLst>
            <pc:docMk/>
            <pc:sldMk cId="3480078875" sldId="2990"/>
            <ac:spMk id="20" creationId="{9A990EFC-FD58-903B-D949-3B2EDFF3D621}"/>
          </ac:spMkLst>
        </pc:spChg>
        <pc:spChg chg="mod">
          <ac:chgData name="Justina Ojom" userId="cbdaed7d-8d45-4372-a16a-f3f8900c2f45" providerId="ADAL" clId="{84A67AE6-EC66-4EEE-A78F-4EED53615C9C}" dt="2023-04-17T05:24:13.150" v="187"/>
          <ac:spMkLst>
            <pc:docMk/>
            <pc:sldMk cId="3480078875" sldId="2990"/>
            <ac:spMk id="21" creationId="{50AC97BE-DE83-2F9D-88C5-E0EF19D5B63A}"/>
          </ac:spMkLst>
        </pc:spChg>
        <pc:spChg chg="mod">
          <ac:chgData name="Justina Ojom" userId="cbdaed7d-8d45-4372-a16a-f3f8900c2f45" providerId="ADAL" clId="{84A67AE6-EC66-4EEE-A78F-4EED53615C9C}" dt="2023-04-17T05:24:13.150" v="187"/>
          <ac:spMkLst>
            <pc:docMk/>
            <pc:sldMk cId="3480078875" sldId="2990"/>
            <ac:spMk id="22" creationId="{336FD22C-7FE1-5B56-5B95-4D4118449609}"/>
          </ac:spMkLst>
        </pc:spChg>
        <pc:spChg chg="mod">
          <ac:chgData name="Justina Ojom" userId="cbdaed7d-8d45-4372-a16a-f3f8900c2f45" providerId="ADAL" clId="{84A67AE6-EC66-4EEE-A78F-4EED53615C9C}" dt="2023-04-17T05:24:13.150" v="187"/>
          <ac:spMkLst>
            <pc:docMk/>
            <pc:sldMk cId="3480078875" sldId="2990"/>
            <ac:spMk id="23" creationId="{8AB73F0C-7206-8C63-BB63-D5022D043ACD}"/>
          </ac:spMkLst>
        </pc:spChg>
        <pc:grpChg chg="add mod">
          <ac:chgData name="Justina Ojom" userId="cbdaed7d-8d45-4372-a16a-f3f8900c2f45" providerId="ADAL" clId="{84A67AE6-EC66-4EEE-A78F-4EED53615C9C}" dt="2023-04-17T05:24:13.150" v="187"/>
          <ac:grpSpMkLst>
            <pc:docMk/>
            <pc:sldMk cId="3480078875" sldId="2990"/>
            <ac:grpSpMk id="2" creationId="{450AC6F6-E1C6-844D-E96F-E3F845229A73}"/>
          </ac:grpSpMkLst>
        </pc:grpChg>
        <pc:grpChg chg="mod">
          <ac:chgData name="Justina Ojom" userId="cbdaed7d-8d45-4372-a16a-f3f8900c2f45" providerId="ADAL" clId="{84A67AE6-EC66-4EEE-A78F-4EED53615C9C}" dt="2023-04-17T05:24:13.150" v="187"/>
          <ac:grpSpMkLst>
            <pc:docMk/>
            <pc:sldMk cId="3480078875" sldId="2990"/>
            <ac:grpSpMk id="3" creationId="{BC5F0699-FD50-12A7-916B-DCE2A0635EF0}"/>
          </ac:grpSpMkLst>
        </pc:grpChg>
        <pc:grpChg chg="mod">
          <ac:chgData name="Justina Ojom" userId="cbdaed7d-8d45-4372-a16a-f3f8900c2f45" providerId="ADAL" clId="{84A67AE6-EC66-4EEE-A78F-4EED53615C9C}" dt="2023-04-17T05:24:13.150" v="187"/>
          <ac:grpSpMkLst>
            <pc:docMk/>
            <pc:sldMk cId="3480078875" sldId="2990"/>
            <ac:grpSpMk id="5" creationId="{9FD6F511-21C6-D879-F89D-DD77F1F14107}"/>
          </ac:grpSpMkLst>
        </pc:grpChg>
        <pc:grpChg chg="mod">
          <ac:chgData name="Justina Ojom" userId="cbdaed7d-8d45-4372-a16a-f3f8900c2f45" providerId="ADAL" clId="{84A67AE6-EC66-4EEE-A78F-4EED53615C9C}" dt="2023-04-17T05:24:13.150" v="187"/>
          <ac:grpSpMkLst>
            <pc:docMk/>
            <pc:sldMk cId="3480078875" sldId="2990"/>
            <ac:grpSpMk id="7" creationId="{702AF72C-648D-A76B-9464-BE63BEC76411}"/>
          </ac:grpSpMkLst>
        </pc:grpChg>
        <pc:grpChg chg="mod">
          <ac:chgData name="Justina Ojom" userId="cbdaed7d-8d45-4372-a16a-f3f8900c2f45" providerId="ADAL" clId="{84A67AE6-EC66-4EEE-A78F-4EED53615C9C}" dt="2023-04-17T05:24:13.150" v="187"/>
          <ac:grpSpMkLst>
            <pc:docMk/>
            <pc:sldMk cId="3480078875" sldId="2990"/>
            <ac:grpSpMk id="8" creationId="{2A0F7909-EF60-C4B0-F9C6-E8E5F2435FD9}"/>
          </ac:grpSpMkLst>
        </pc:grpChg>
        <pc:grpChg chg="del">
          <ac:chgData name="Justina Ojom" userId="cbdaed7d-8d45-4372-a16a-f3f8900c2f45" providerId="ADAL" clId="{84A67AE6-EC66-4EEE-A78F-4EED53615C9C}" dt="2023-04-17T05:24:11.017" v="185" actId="165"/>
          <ac:grpSpMkLst>
            <pc:docMk/>
            <pc:sldMk cId="3480078875" sldId="2990"/>
            <ac:grpSpMk id="10" creationId="{C1942F81-C4C4-B615-20BC-06805E5A0CD4}"/>
          </ac:grpSpMkLst>
        </pc:grpChg>
        <pc:grpChg chg="del mod topLvl">
          <ac:chgData name="Justina Ojom" userId="cbdaed7d-8d45-4372-a16a-f3f8900c2f45" providerId="ADAL" clId="{84A67AE6-EC66-4EEE-A78F-4EED53615C9C}" dt="2023-04-17T05:24:12.915" v="186" actId="478"/>
          <ac:grpSpMkLst>
            <pc:docMk/>
            <pc:sldMk cId="3480078875" sldId="2990"/>
            <ac:grpSpMk id="12" creationId="{69241E58-AC49-F6E1-F556-199B1FFC0C90}"/>
          </ac:grpSpMkLst>
        </pc:grpChg>
        <pc:grpChg chg="mod">
          <ac:chgData name="Justina Ojom" userId="cbdaed7d-8d45-4372-a16a-f3f8900c2f45" providerId="ADAL" clId="{84A67AE6-EC66-4EEE-A78F-4EED53615C9C}" dt="2023-04-17T05:24:11.017" v="185" actId="165"/>
          <ac:grpSpMkLst>
            <pc:docMk/>
            <pc:sldMk cId="3480078875" sldId="2990"/>
            <ac:grpSpMk id="13" creationId="{4EB1F64E-90BA-9B99-3DF1-1F8E160B0E45}"/>
          </ac:grpSpMkLst>
        </pc:grpChg>
      </pc:sldChg>
      <pc:sldChg chg="del">
        <pc:chgData name="Justina Ojom" userId="cbdaed7d-8d45-4372-a16a-f3f8900c2f45" providerId="ADAL" clId="{84A67AE6-EC66-4EEE-A78F-4EED53615C9C}" dt="2023-04-17T05:22:11.271" v="158" actId="47"/>
        <pc:sldMkLst>
          <pc:docMk/>
          <pc:sldMk cId="723234833" sldId="2991"/>
        </pc:sldMkLst>
      </pc:sldChg>
      <pc:sldChg chg="addSp delSp modSp add mod modClrScheme chgLayout">
        <pc:chgData name="Justina Ojom" userId="cbdaed7d-8d45-4372-a16a-f3f8900c2f45" providerId="ADAL" clId="{84A67AE6-EC66-4EEE-A78F-4EED53615C9C}" dt="2023-04-17T13:20:16.185" v="5299" actId="20577"/>
        <pc:sldMkLst>
          <pc:docMk/>
          <pc:sldMk cId="1947054097" sldId="2991"/>
        </pc:sldMkLst>
        <pc:spChg chg="mod">
          <ac:chgData name="Justina Ojom" userId="cbdaed7d-8d45-4372-a16a-f3f8900c2f45" providerId="ADAL" clId="{84A67AE6-EC66-4EEE-A78F-4EED53615C9C}" dt="2023-04-17T05:51:25.147" v="392" actId="20577"/>
          <ac:spMkLst>
            <pc:docMk/>
            <pc:sldMk cId="1947054097" sldId="2991"/>
            <ac:spMk id="3" creationId="{286A94A7-CB7D-00B5-33DC-CE6748FC9FB0}"/>
          </ac:spMkLst>
        </pc:spChg>
        <pc:spChg chg="mod">
          <ac:chgData name="Justina Ojom" userId="cbdaed7d-8d45-4372-a16a-f3f8900c2f45" providerId="ADAL" clId="{84A67AE6-EC66-4EEE-A78F-4EED53615C9C}" dt="2023-04-17T13:20:16.185" v="5299" actId="20577"/>
          <ac:spMkLst>
            <pc:docMk/>
            <pc:sldMk cId="1947054097" sldId="2991"/>
            <ac:spMk id="4" creationId="{C55E81BB-3F0F-B92B-7842-9CE1E5D84BA4}"/>
          </ac:spMkLst>
        </pc:spChg>
        <pc:spChg chg="add mod">
          <ac:chgData name="Justina Ojom" userId="cbdaed7d-8d45-4372-a16a-f3f8900c2f45" providerId="ADAL" clId="{84A67AE6-EC66-4EEE-A78F-4EED53615C9C}" dt="2023-04-17T05:51:31.068" v="393" actId="571"/>
          <ac:spMkLst>
            <pc:docMk/>
            <pc:sldMk cId="1947054097" sldId="2991"/>
            <ac:spMk id="12" creationId="{9985A097-825B-3681-0689-6167F719C2F0}"/>
          </ac:spMkLst>
        </pc:spChg>
        <pc:spChg chg="add mod">
          <ac:chgData name="Justina Ojom" userId="cbdaed7d-8d45-4372-a16a-f3f8900c2f45" providerId="ADAL" clId="{84A67AE6-EC66-4EEE-A78F-4EED53615C9C}" dt="2023-04-17T05:51:31.068" v="393" actId="571"/>
          <ac:spMkLst>
            <pc:docMk/>
            <pc:sldMk cId="1947054097" sldId="2991"/>
            <ac:spMk id="14" creationId="{AE4DC0F7-0BEF-6E75-3453-4042C0A6E26D}"/>
          </ac:spMkLst>
        </pc:spChg>
        <pc:spChg chg="add mod">
          <ac:chgData name="Justina Ojom" userId="cbdaed7d-8d45-4372-a16a-f3f8900c2f45" providerId="ADAL" clId="{84A67AE6-EC66-4EEE-A78F-4EED53615C9C}" dt="2023-04-17T05:51:31.068" v="393" actId="571"/>
          <ac:spMkLst>
            <pc:docMk/>
            <pc:sldMk cId="1947054097" sldId="2991"/>
            <ac:spMk id="17" creationId="{EA9AF53F-45B5-5A6E-E2E2-23506510219F}"/>
          </ac:spMkLst>
        </pc:spChg>
        <pc:spChg chg="add mod">
          <ac:chgData name="Justina Ojom" userId="cbdaed7d-8d45-4372-a16a-f3f8900c2f45" providerId="ADAL" clId="{84A67AE6-EC66-4EEE-A78F-4EED53615C9C}" dt="2023-04-17T05:51:31.068" v="393" actId="571"/>
          <ac:spMkLst>
            <pc:docMk/>
            <pc:sldMk cId="1947054097" sldId="2991"/>
            <ac:spMk id="18" creationId="{A8B4344C-7041-ECE4-D63A-A5D4084AB4C0}"/>
          </ac:spMkLst>
        </pc:spChg>
        <pc:spChg chg="add mod">
          <ac:chgData name="Justina Ojom" userId="cbdaed7d-8d45-4372-a16a-f3f8900c2f45" providerId="ADAL" clId="{84A67AE6-EC66-4EEE-A78F-4EED53615C9C}" dt="2023-04-17T05:51:31.068" v="393" actId="571"/>
          <ac:spMkLst>
            <pc:docMk/>
            <pc:sldMk cId="1947054097" sldId="2991"/>
            <ac:spMk id="19" creationId="{D8F02D51-3B15-6DCD-5C44-D62C03793434}"/>
          </ac:spMkLst>
        </pc:spChg>
        <pc:spChg chg="mod">
          <ac:chgData name="Justina Ojom" userId="cbdaed7d-8d45-4372-a16a-f3f8900c2f45" providerId="ADAL" clId="{84A67AE6-EC66-4EEE-A78F-4EED53615C9C}" dt="2023-04-17T06:25:29.275" v="531"/>
          <ac:spMkLst>
            <pc:docMk/>
            <pc:sldMk cId="1947054097" sldId="2991"/>
            <ac:spMk id="25" creationId="{E3D0D1C5-A1DE-3C85-2F61-34EE56BEF3C6}"/>
          </ac:spMkLst>
        </pc:spChg>
        <pc:spChg chg="mod">
          <ac:chgData name="Justina Ojom" userId="cbdaed7d-8d45-4372-a16a-f3f8900c2f45" providerId="ADAL" clId="{84A67AE6-EC66-4EEE-A78F-4EED53615C9C}" dt="2023-04-17T06:25:29.275" v="531"/>
          <ac:spMkLst>
            <pc:docMk/>
            <pc:sldMk cId="1947054097" sldId="2991"/>
            <ac:spMk id="26" creationId="{7F219794-4077-7FDC-AA94-354F5F9B8AAB}"/>
          </ac:spMkLst>
        </pc:spChg>
        <pc:spChg chg="mod">
          <ac:chgData name="Justina Ojom" userId="cbdaed7d-8d45-4372-a16a-f3f8900c2f45" providerId="ADAL" clId="{84A67AE6-EC66-4EEE-A78F-4EED53615C9C}" dt="2023-04-17T06:25:29.275" v="531"/>
          <ac:spMkLst>
            <pc:docMk/>
            <pc:sldMk cId="1947054097" sldId="2991"/>
            <ac:spMk id="27" creationId="{D7BCFBED-45EA-7440-BF47-D67C390F2596}"/>
          </ac:spMkLst>
        </pc:spChg>
        <pc:spChg chg="mod">
          <ac:chgData name="Justina Ojom" userId="cbdaed7d-8d45-4372-a16a-f3f8900c2f45" providerId="ADAL" clId="{84A67AE6-EC66-4EEE-A78F-4EED53615C9C}" dt="2023-04-17T06:25:29.275" v="531"/>
          <ac:spMkLst>
            <pc:docMk/>
            <pc:sldMk cId="1947054097" sldId="2991"/>
            <ac:spMk id="28" creationId="{D67B033B-611B-138C-6147-59C03F7B266F}"/>
          </ac:spMkLst>
        </pc:spChg>
        <pc:spChg chg="mod">
          <ac:chgData name="Justina Ojom" userId="cbdaed7d-8d45-4372-a16a-f3f8900c2f45" providerId="ADAL" clId="{84A67AE6-EC66-4EEE-A78F-4EED53615C9C}" dt="2023-04-17T06:25:29.275" v="531"/>
          <ac:spMkLst>
            <pc:docMk/>
            <pc:sldMk cId="1947054097" sldId="2991"/>
            <ac:spMk id="29" creationId="{7A682873-304E-4A12-AC6F-569E899E738F}"/>
          </ac:spMkLst>
        </pc:spChg>
        <pc:spChg chg="mod">
          <ac:chgData name="Justina Ojom" userId="cbdaed7d-8d45-4372-a16a-f3f8900c2f45" providerId="ADAL" clId="{84A67AE6-EC66-4EEE-A78F-4EED53615C9C}" dt="2023-04-17T06:25:29.275" v="531"/>
          <ac:spMkLst>
            <pc:docMk/>
            <pc:sldMk cId="1947054097" sldId="2991"/>
            <ac:spMk id="30" creationId="{A8B9F676-7F19-5486-D5DE-37BAFAC88027}"/>
          </ac:spMkLst>
        </pc:spChg>
        <pc:spChg chg="mod">
          <ac:chgData name="Justina Ojom" userId="cbdaed7d-8d45-4372-a16a-f3f8900c2f45" providerId="ADAL" clId="{84A67AE6-EC66-4EEE-A78F-4EED53615C9C}" dt="2023-04-17T06:25:29.275" v="531"/>
          <ac:spMkLst>
            <pc:docMk/>
            <pc:sldMk cId="1947054097" sldId="2991"/>
            <ac:spMk id="31" creationId="{691A4BBE-D56B-C4E3-7286-28CF6CD8F058}"/>
          </ac:spMkLst>
        </pc:spChg>
        <pc:spChg chg="mod">
          <ac:chgData name="Justina Ojom" userId="cbdaed7d-8d45-4372-a16a-f3f8900c2f45" providerId="ADAL" clId="{84A67AE6-EC66-4EEE-A78F-4EED53615C9C}" dt="2023-04-17T06:25:29.275" v="531"/>
          <ac:spMkLst>
            <pc:docMk/>
            <pc:sldMk cId="1947054097" sldId="2991"/>
            <ac:spMk id="32" creationId="{11099D10-B817-B63C-7316-492668068181}"/>
          </ac:spMkLst>
        </pc:spChg>
        <pc:spChg chg="mod">
          <ac:chgData name="Justina Ojom" userId="cbdaed7d-8d45-4372-a16a-f3f8900c2f45" providerId="ADAL" clId="{84A67AE6-EC66-4EEE-A78F-4EED53615C9C}" dt="2023-04-17T07:34:04.946" v="1133"/>
          <ac:spMkLst>
            <pc:docMk/>
            <pc:sldMk cId="1947054097" sldId="2991"/>
            <ac:spMk id="38" creationId="{6D5B6036-7CE6-AD83-990F-F4BC60A981EA}"/>
          </ac:spMkLst>
        </pc:spChg>
        <pc:spChg chg="mod">
          <ac:chgData name="Justina Ojom" userId="cbdaed7d-8d45-4372-a16a-f3f8900c2f45" providerId="ADAL" clId="{84A67AE6-EC66-4EEE-A78F-4EED53615C9C}" dt="2023-04-17T07:34:04.946" v="1133"/>
          <ac:spMkLst>
            <pc:docMk/>
            <pc:sldMk cId="1947054097" sldId="2991"/>
            <ac:spMk id="39" creationId="{FB490640-5BE6-4063-1BA1-96195D62E699}"/>
          </ac:spMkLst>
        </pc:spChg>
        <pc:spChg chg="mod">
          <ac:chgData name="Justina Ojom" userId="cbdaed7d-8d45-4372-a16a-f3f8900c2f45" providerId="ADAL" clId="{84A67AE6-EC66-4EEE-A78F-4EED53615C9C}" dt="2023-04-17T07:34:04.946" v="1133"/>
          <ac:spMkLst>
            <pc:docMk/>
            <pc:sldMk cId="1947054097" sldId="2991"/>
            <ac:spMk id="40" creationId="{D6C79E60-35AB-DDED-5B8E-5F8F03507466}"/>
          </ac:spMkLst>
        </pc:spChg>
        <pc:spChg chg="mod">
          <ac:chgData name="Justina Ojom" userId="cbdaed7d-8d45-4372-a16a-f3f8900c2f45" providerId="ADAL" clId="{84A67AE6-EC66-4EEE-A78F-4EED53615C9C}" dt="2023-04-17T07:34:04.946" v="1133"/>
          <ac:spMkLst>
            <pc:docMk/>
            <pc:sldMk cId="1947054097" sldId="2991"/>
            <ac:spMk id="41" creationId="{11F64C23-7CA6-16C3-39EE-C1ABA68B9E0C}"/>
          </ac:spMkLst>
        </pc:spChg>
        <pc:spChg chg="mod">
          <ac:chgData name="Justina Ojom" userId="cbdaed7d-8d45-4372-a16a-f3f8900c2f45" providerId="ADAL" clId="{84A67AE6-EC66-4EEE-A78F-4EED53615C9C}" dt="2023-04-17T07:34:04.946" v="1133"/>
          <ac:spMkLst>
            <pc:docMk/>
            <pc:sldMk cId="1947054097" sldId="2991"/>
            <ac:spMk id="42" creationId="{2BE0A12E-B598-D7CB-DFFB-B00D5AD46EC9}"/>
          </ac:spMkLst>
        </pc:spChg>
        <pc:spChg chg="mod">
          <ac:chgData name="Justina Ojom" userId="cbdaed7d-8d45-4372-a16a-f3f8900c2f45" providerId="ADAL" clId="{84A67AE6-EC66-4EEE-A78F-4EED53615C9C}" dt="2023-04-17T07:34:04.946" v="1133"/>
          <ac:spMkLst>
            <pc:docMk/>
            <pc:sldMk cId="1947054097" sldId="2991"/>
            <ac:spMk id="43" creationId="{BC97965A-5A11-D8F0-1CFB-9A9858E069B0}"/>
          </ac:spMkLst>
        </pc:spChg>
        <pc:spChg chg="mod">
          <ac:chgData name="Justina Ojom" userId="cbdaed7d-8d45-4372-a16a-f3f8900c2f45" providerId="ADAL" clId="{84A67AE6-EC66-4EEE-A78F-4EED53615C9C}" dt="2023-04-17T07:34:04.946" v="1133"/>
          <ac:spMkLst>
            <pc:docMk/>
            <pc:sldMk cId="1947054097" sldId="2991"/>
            <ac:spMk id="44" creationId="{AE924AA4-6B48-8CBA-9BFE-E5F5C2780E96}"/>
          </ac:spMkLst>
        </pc:spChg>
        <pc:spChg chg="mod">
          <ac:chgData name="Justina Ojom" userId="cbdaed7d-8d45-4372-a16a-f3f8900c2f45" providerId="ADAL" clId="{84A67AE6-EC66-4EEE-A78F-4EED53615C9C}" dt="2023-04-17T07:34:04.946" v="1133"/>
          <ac:spMkLst>
            <pc:docMk/>
            <pc:sldMk cId="1947054097" sldId="2991"/>
            <ac:spMk id="45" creationId="{AFFECD2E-786A-2C45-B67E-69CA339F1C09}"/>
          </ac:spMkLst>
        </pc:spChg>
        <pc:grpChg chg="del">
          <ac:chgData name="Justina Ojom" userId="cbdaed7d-8d45-4372-a16a-f3f8900c2f45" providerId="ADAL" clId="{84A67AE6-EC66-4EEE-A78F-4EED53615C9C}" dt="2023-04-17T06:25:28.940" v="530" actId="478"/>
          <ac:grpSpMkLst>
            <pc:docMk/>
            <pc:sldMk cId="1947054097" sldId="2991"/>
            <ac:grpSpMk id="2" creationId="{CC1205B4-AC86-D435-F53B-C45BE62499F1}"/>
          </ac:grpSpMkLst>
        </pc:grpChg>
        <pc:grpChg chg="add del mod">
          <ac:chgData name="Justina Ojom" userId="cbdaed7d-8d45-4372-a16a-f3f8900c2f45" providerId="ADAL" clId="{84A67AE6-EC66-4EEE-A78F-4EED53615C9C}" dt="2023-04-17T07:34:04.785" v="1132" actId="478"/>
          <ac:grpSpMkLst>
            <pc:docMk/>
            <pc:sldMk cId="1947054097" sldId="2991"/>
            <ac:grpSpMk id="20" creationId="{A00893C6-7FC1-13B7-2451-1BD28A12BEDF}"/>
          </ac:grpSpMkLst>
        </pc:grpChg>
        <pc:grpChg chg="mod">
          <ac:chgData name="Justina Ojom" userId="cbdaed7d-8d45-4372-a16a-f3f8900c2f45" providerId="ADAL" clId="{84A67AE6-EC66-4EEE-A78F-4EED53615C9C}" dt="2023-04-17T06:25:29.275" v="531"/>
          <ac:grpSpMkLst>
            <pc:docMk/>
            <pc:sldMk cId="1947054097" sldId="2991"/>
            <ac:grpSpMk id="21" creationId="{040D96F6-41B7-7410-D978-406E8A06285A}"/>
          </ac:grpSpMkLst>
        </pc:grpChg>
        <pc:grpChg chg="mod">
          <ac:chgData name="Justina Ojom" userId="cbdaed7d-8d45-4372-a16a-f3f8900c2f45" providerId="ADAL" clId="{84A67AE6-EC66-4EEE-A78F-4EED53615C9C}" dt="2023-04-17T06:25:29.275" v="531"/>
          <ac:grpSpMkLst>
            <pc:docMk/>
            <pc:sldMk cId="1947054097" sldId="2991"/>
            <ac:grpSpMk id="22" creationId="{B5A1020A-27E6-F873-A781-1C552A892732}"/>
          </ac:grpSpMkLst>
        </pc:grpChg>
        <pc:grpChg chg="mod">
          <ac:chgData name="Justina Ojom" userId="cbdaed7d-8d45-4372-a16a-f3f8900c2f45" providerId="ADAL" clId="{84A67AE6-EC66-4EEE-A78F-4EED53615C9C}" dt="2023-04-17T06:25:29.275" v="531"/>
          <ac:grpSpMkLst>
            <pc:docMk/>
            <pc:sldMk cId="1947054097" sldId="2991"/>
            <ac:grpSpMk id="23" creationId="{969C33E1-7A99-557E-F0B1-33EF7A1ECE15}"/>
          </ac:grpSpMkLst>
        </pc:grpChg>
        <pc:grpChg chg="mod">
          <ac:chgData name="Justina Ojom" userId="cbdaed7d-8d45-4372-a16a-f3f8900c2f45" providerId="ADAL" clId="{84A67AE6-EC66-4EEE-A78F-4EED53615C9C}" dt="2023-04-17T06:25:29.275" v="531"/>
          <ac:grpSpMkLst>
            <pc:docMk/>
            <pc:sldMk cId="1947054097" sldId="2991"/>
            <ac:grpSpMk id="24" creationId="{CFA983A9-7B25-B435-6106-88793E133A13}"/>
          </ac:grpSpMkLst>
        </pc:grpChg>
        <pc:grpChg chg="add mod">
          <ac:chgData name="Justina Ojom" userId="cbdaed7d-8d45-4372-a16a-f3f8900c2f45" providerId="ADAL" clId="{84A67AE6-EC66-4EEE-A78F-4EED53615C9C}" dt="2023-04-17T07:34:04.946" v="1133"/>
          <ac:grpSpMkLst>
            <pc:docMk/>
            <pc:sldMk cId="1947054097" sldId="2991"/>
            <ac:grpSpMk id="33" creationId="{9B46DF29-75B3-72EB-35F3-31F5017E375B}"/>
          </ac:grpSpMkLst>
        </pc:grpChg>
        <pc:grpChg chg="mod">
          <ac:chgData name="Justina Ojom" userId="cbdaed7d-8d45-4372-a16a-f3f8900c2f45" providerId="ADAL" clId="{84A67AE6-EC66-4EEE-A78F-4EED53615C9C}" dt="2023-04-17T07:34:04.946" v="1133"/>
          <ac:grpSpMkLst>
            <pc:docMk/>
            <pc:sldMk cId="1947054097" sldId="2991"/>
            <ac:grpSpMk id="34" creationId="{11FA4393-CBD9-C7E7-3609-FCE45278EA8A}"/>
          </ac:grpSpMkLst>
        </pc:grpChg>
        <pc:grpChg chg="mod">
          <ac:chgData name="Justina Ojom" userId="cbdaed7d-8d45-4372-a16a-f3f8900c2f45" providerId="ADAL" clId="{84A67AE6-EC66-4EEE-A78F-4EED53615C9C}" dt="2023-04-17T07:34:04.946" v="1133"/>
          <ac:grpSpMkLst>
            <pc:docMk/>
            <pc:sldMk cId="1947054097" sldId="2991"/>
            <ac:grpSpMk id="35" creationId="{69361B36-2FE3-59B4-4256-6386A92685F2}"/>
          </ac:grpSpMkLst>
        </pc:grpChg>
        <pc:grpChg chg="mod">
          <ac:chgData name="Justina Ojom" userId="cbdaed7d-8d45-4372-a16a-f3f8900c2f45" providerId="ADAL" clId="{84A67AE6-EC66-4EEE-A78F-4EED53615C9C}" dt="2023-04-17T07:34:04.946" v="1133"/>
          <ac:grpSpMkLst>
            <pc:docMk/>
            <pc:sldMk cId="1947054097" sldId="2991"/>
            <ac:grpSpMk id="36" creationId="{38955A30-39AD-2A11-F666-31FD184E04CA}"/>
          </ac:grpSpMkLst>
        </pc:grpChg>
        <pc:grpChg chg="mod">
          <ac:chgData name="Justina Ojom" userId="cbdaed7d-8d45-4372-a16a-f3f8900c2f45" providerId="ADAL" clId="{84A67AE6-EC66-4EEE-A78F-4EED53615C9C}" dt="2023-04-17T07:34:04.946" v="1133"/>
          <ac:grpSpMkLst>
            <pc:docMk/>
            <pc:sldMk cId="1947054097" sldId="2991"/>
            <ac:grpSpMk id="37" creationId="{D0A58274-649C-D3BA-5FF3-16463C1316A6}"/>
          </ac:grpSpMkLst>
        </pc:grpChg>
      </pc:sldChg>
      <pc:sldChg chg="addSp delSp modSp add mod modClrScheme chgLayout">
        <pc:chgData name="Justina Ojom" userId="cbdaed7d-8d45-4372-a16a-f3f8900c2f45" providerId="ADAL" clId="{84A67AE6-EC66-4EEE-A78F-4EED53615C9C}" dt="2023-04-17T11:19:29.844" v="4174" actId="21"/>
        <pc:sldMkLst>
          <pc:docMk/>
          <pc:sldMk cId="1590551849" sldId="2992"/>
        </pc:sldMkLst>
        <pc:spChg chg="mod">
          <ac:chgData name="Justina Ojom" userId="cbdaed7d-8d45-4372-a16a-f3f8900c2f45" providerId="ADAL" clId="{84A67AE6-EC66-4EEE-A78F-4EED53615C9C}" dt="2023-04-17T05:49:27.367" v="330"/>
          <ac:spMkLst>
            <pc:docMk/>
            <pc:sldMk cId="1590551849" sldId="2992"/>
            <ac:spMk id="4" creationId="{B06DA661-4DB0-C473-0F13-1D93DF019AB4}"/>
          </ac:spMkLst>
        </pc:spChg>
        <pc:spChg chg="mod">
          <ac:chgData name="Justina Ojom" userId="cbdaed7d-8d45-4372-a16a-f3f8900c2f45" providerId="ADAL" clId="{84A67AE6-EC66-4EEE-A78F-4EED53615C9C}" dt="2023-04-17T05:50:01.035" v="350" actId="1076"/>
          <ac:spMkLst>
            <pc:docMk/>
            <pc:sldMk cId="1590551849" sldId="2992"/>
            <ac:spMk id="6" creationId="{144C952B-B6B1-A016-F0F6-11D967C41737}"/>
          </ac:spMkLst>
        </pc:spChg>
        <pc:spChg chg="add mod">
          <ac:chgData name="Justina Ojom" userId="cbdaed7d-8d45-4372-a16a-f3f8900c2f45" providerId="ADAL" clId="{84A67AE6-EC66-4EEE-A78F-4EED53615C9C}" dt="2023-04-17T05:56:02.136" v="467" actId="207"/>
          <ac:spMkLst>
            <pc:docMk/>
            <pc:sldMk cId="1590551849" sldId="2992"/>
            <ac:spMk id="25" creationId="{044F80CE-FE6E-2BC2-C335-FB38B503BBDC}"/>
          </ac:spMkLst>
        </pc:spChg>
        <pc:spChg chg="add mod">
          <ac:chgData name="Justina Ojom" userId="cbdaed7d-8d45-4372-a16a-f3f8900c2f45" providerId="ADAL" clId="{84A67AE6-EC66-4EEE-A78F-4EED53615C9C}" dt="2023-04-17T05:55:59.826" v="466"/>
          <ac:spMkLst>
            <pc:docMk/>
            <pc:sldMk cId="1590551849" sldId="2992"/>
            <ac:spMk id="26" creationId="{550E5F0C-5ADD-1475-F837-51550FE38656}"/>
          </ac:spMkLst>
        </pc:spChg>
        <pc:spChg chg="add mod">
          <ac:chgData name="Justina Ojom" userId="cbdaed7d-8d45-4372-a16a-f3f8900c2f45" providerId="ADAL" clId="{84A67AE6-EC66-4EEE-A78F-4EED53615C9C}" dt="2023-04-17T05:55:59.826" v="466"/>
          <ac:spMkLst>
            <pc:docMk/>
            <pc:sldMk cId="1590551849" sldId="2992"/>
            <ac:spMk id="27" creationId="{8C01F570-71C6-BF5E-9A65-935F7F3A97DC}"/>
          </ac:spMkLst>
        </pc:spChg>
        <pc:spChg chg="add mod">
          <ac:chgData name="Justina Ojom" userId="cbdaed7d-8d45-4372-a16a-f3f8900c2f45" providerId="ADAL" clId="{84A67AE6-EC66-4EEE-A78F-4EED53615C9C}" dt="2023-04-17T05:55:59.826" v="466"/>
          <ac:spMkLst>
            <pc:docMk/>
            <pc:sldMk cId="1590551849" sldId="2992"/>
            <ac:spMk id="28" creationId="{E697B8F6-0BD1-2344-A424-83E20BDB0461}"/>
          </ac:spMkLst>
        </pc:spChg>
        <pc:spChg chg="add mod">
          <ac:chgData name="Justina Ojom" userId="cbdaed7d-8d45-4372-a16a-f3f8900c2f45" providerId="ADAL" clId="{84A67AE6-EC66-4EEE-A78F-4EED53615C9C}" dt="2023-04-17T05:55:59.826" v="466"/>
          <ac:spMkLst>
            <pc:docMk/>
            <pc:sldMk cId="1590551849" sldId="2992"/>
            <ac:spMk id="29" creationId="{18095C4F-332E-9C7D-B400-B63CF693CAD8}"/>
          </ac:spMkLst>
        </pc:spChg>
        <pc:spChg chg="add mod">
          <ac:chgData name="Justina Ojom" userId="cbdaed7d-8d45-4372-a16a-f3f8900c2f45" providerId="ADAL" clId="{84A67AE6-EC66-4EEE-A78F-4EED53615C9C}" dt="2023-04-17T05:55:59.826" v="466"/>
          <ac:spMkLst>
            <pc:docMk/>
            <pc:sldMk cId="1590551849" sldId="2992"/>
            <ac:spMk id="30" creationId="{CC2018CC-E6B1-BCB6-FC47-A0B04C3D5A02}"/>
          </ac:spMkLst>
        </pc:spChg>
        <pc:spChg chg="add del mod">
          <ac:chgData name="Justina Ojom" userId="cbdaed7d-8d45-4372-a16a-f3f8900c2f45" providerId="ADAL" clId="{84A67AE6-EC66-4EEE-A78F-4EED53615C9C}" dt="2023-04-17T11:19:29.844" v="4174" actId="21"/>
          <ac:spMkLst>
            <pc:docMk/>
            <pc:sldMk cId="1590551849" sldId="2992"/>
            <ac:spMk id="31" creationId="{6F97612C-79B5-FEE8-5DE2-3B7F26993298}"/>
          </ac:spMkLst>
        </pc:spChg>
        <pc:spChg chg="del">
          <ac:chgData name="Justina Ojom" userId="cbdaed7d-8d45-4372-a16a-f3f8900c2f45" providerId="ADAL" clId="{84A67AE6-EC66-4EEE-A78F-4EED53615C9C}" dt="2023-04-17T05:52:11.854" v="402" actId="478"/>
          <ac:spMkLst>
            <pc:docMk/>
            <pc:sldMk cId="1590551849" sldId="2992"/>
            <ac:spMk id="31" creationId="{B6675D9A-D9FB-11E4-BA10-E43B6596B333}"/>
          </ac:spMkLst>
        </pc:spChg>
        <pc:spChg chg="del">
          <ac:chgData name="Justina Ojom" userId="cbdaed7d-8d45-4372-a16a-f3f8900c2f45" providerId="ADAL" clId="{84A67AE6-EC66-4EEE-A78F-4EED53615C9C}" dt="2023-04-17T05:52:11.854" v="402" actId="478"/>
          <ac:spMkLst>
            <pc:docMk/>
            <pc:sldMk cId="1590551849" sldId="2992"/>
            <ac:spMk id="32" creationId="{14C54186-3604-1093-1A15-5CDF40F7D942}"/>
          </ac:spMkLst>
        </pc:spChg>
        <pc:spChg chg="add del mod">
          <ac:chgData name="Justina Ojom" userId="cbdaed7d-8d45-4372-a16a-f3f8900c2f45" providerId="ADAL" clId="{84A67AE6-EC66-4EEE-A78F-4EED53615C9C}" dt="2023-04-17T11:19:29.009" v="4173" actId="478"/>
          <ac:spMkLst>
            <pc:docMk/>
            <pc:sldMk cId="1590551849" sldId="2992"/>
            <ac:spMk id="32" creationId="{1B8DBC04-C599-9855-B7ED-9BD7D0F3DE7B}"/>
          </ac:spMkLst>
        </pc:spChg>
        <pc:spChg chg="add del mod">
          <ac:chgData name="Justina Ojom" userId="cbdaed7d-8d45-4372-a16a-f3f8900c2f45" providerId="ADAL" clId="{84A67AE6-EC66-4EEE-A78F-4EED53615C9C}" dt="2023-04-17T11:19:29.009" v="4173" actId="478"/>
          <ac:spMkLst>
            <pc:docMk/>
            <pc:sldMk cId="1590551849" sldId="2992"/>
            <ac:spMk id="33" creationId="{53A9169E-C37B-A496-4BA4-923FD63C8C5A}"/>
          </ac:spMkLst>
        </pc:spChg>
        <pc:spChg chg="del">
          <ac:chgData name="Justina Ojom" userId="cbdaed7d-8d45-4372-a16a-f3f8900c2f45" providerId="ADAL" clId="{84A67AE6-EC66-4EEE-A78F-4EED53615C9C}" dt="2023-04-17T05:52:11.854" v="402" actId="478"/>
          <ac:spMkLst>
            <pc:docMk/>
            <pc:sldMk cId="1590551849" sldId="2992"/>
            <ac:spMk id="33" creationId="{BF132ACF-0784-1794-0F80-8740CA26E54D}"/>
          </ac:spMkLst>
        </pc:spChg>
        <pc:spChg chg="del">
          <ac:chgData name="Justina Ojom" userId="cbdaed7d-8d45-4372-a16a-f3f8900c2f45" providerId="ADAL" clId="{84A67AE6-EC66-4EEE-A78F-4EED53615C9C}" dt="2023-04-17T05:52:11.854" v="402" actId="478"/>
          <ac:spMkLst>
            <pc:docMk/>
            <pc:sldMk cId="1590551849" sldId="2992"/>
            <ac:spMk id="34" creationId="{A5DA8933-5ECD-BA75-C488-CBD7D226477F}"/>
          </ac:spMkLst>
        </pc:spChg>
        <pc:spChg chg="del">
          <ac:chgData name="Justina Ojom" userId="cbdaed7d-8d45-4372-a16a-f3f8900c2f45" providerId="ADAL" clId="{84A67AE6-EC66-4EEE-A78F-4EED53615C9C}" dt="2023-04-17T05:52:11.854" v="402" actId="478"/>
          <ac:spMkLst>
            <pc:docMk/>
            <pc:sldMk cId="1590551849" sldId="2992"/>
            <ac:spMk id="35" creationId="{2526FFE1-0516-38AD-3018-480DC7872CE9}"/>
          </ac:spMkLst>
        </pc:spChg>
        <pc:spChg chg="add mod">
          <ac:chgData name="Justina Ojom" userId="cbdaed7d-8d45-4372-a16a-f3f8900c2f45" providerId="ADAL" clId="{84A67AE6-EC66-4EEE-A78F-4EED53615C9C}" dt="2023-04-17T05:55:59.826" v="466"/>
          <ac:spMkLst>
            <pc:docMk/>
            <pc:sldMk cId="1590551849" sldId="2992"/>
            <ac:spMk id="42" creationId="{FD34681C-9741-2851-9C69-3EDD144415B3}"/>
          </ac:spMkLst>
        </pc:spChg>
        <pc:spChg chg="add mod">
          <ac:chgData name="Justina Ojom" userId="cbdaed7d-8d45-4372-a16a-f3f8900c2f45" providerId="ADAL" clId="{84A67AE6-EC66-4EEE-A78F-4EED53615C9C}" dt="2023-04-17T05:55:59.826" v="466"/>
          <ac:spMkLst>
            <pc:docMk/>
            <pc:sldMk cId="1590551849" sldId="2992"/>
            <ac:spMk id="43" creationId="{310A2FF6-84BF-31FD-394F-0B6990717C53}"/>
          </ac:spMkLst>
        </pc:spChg>
        <pc:spChg chg="add mod">
          <ac:chgData name="Justina Ojom" userId="cbdaed7d-8d45-4372-a16a-f3f8900c2f45" providerId="ADAL" clId="{84A67AE6-EC66-4EEE-A78F-4EED53615C9C}" dt="2023-04-17T05:55:59.826" v="466"/>
          <ac:spMkLst>
            <pc:docMk/>
            <pc:sldMk cId="1590551849" sldId="2992"/>
            <ac:spMk id="44" creationId="{AA3CF146-0071-D444-0371-B5D6CC175F77}"/>
          </ac:spMkLst>
        </pc:spChg>
        <pc:spChg chg="add mod">
          <ac:chgData name="Justina Ojom" userId="cbdaed7d-8d45-4372-a16a-f3f8900c2f45" providerId="ADAL" clId="{84A67AE6-EC66-4EEE-A78F-4EED53615C9C}" dt="2023-04-17T05:55:59.826" v="466"/>
          <ac:spMkLst>
            <pc:docMk/>
            <pc:sldMk cId="1590551849" sldId="2992"/>
            <ac:spMk id="45" creationId="{91A9496D-A31F-8E0A-190B-335C1784F4E6}"/>
          </ac:spMkLst>
        </pc:spChg>
        <pc:grpChg chg="mod">
          <ac:chgData name="Justina Ojom" userId="cbdaed7d-8d45-4372-a16a-f3f8900c2f45" providerId="ADAL" clId="{84A67AE6-EC66-4EEE-A78F-4EED53615C9C}" dt="2023-04-17T05:50:02.760" v="351" actId="1076"/>
          <ac:grpSpMkLst>
            <pc:docMk/>
            <pc:sldMk cId="1590551849" sldId="2992"/>
            <ac:grpSpMk id="13" creationId="{8FC37BEC-2B6C-0776-7A5C-56E4A7FF8288}"/>
          </ac:grpSpMkLst>
        </pc:grpChg>
        <pc:grpChg chg="mod">
          <ac:chgData name="Justina Ojom" userId="cbdaed7d-8d45-4372-a16a-f3f8900c2f45" providerId="ADAL" clId="{84A67AE6-EC66-4EEE-A78F-4EED53615C9C}" dt="2023-04-17T05:50:03.971" v="352" actId="1076"/>
          <ac:grpSpMkLst>
            <pc:docMk/>
            <pc:sldMk cId="1590551849" sldId="2992"/>
            <ac:grpSpMk id="19" creationId="{A18DFBCB-898E-F54C-1DC0-0CBC3C08CBBD}"/>
          </ac:grpSpMkLst>
        </pc:grpChg>
        <pc:grpChg chg="mod">
          <ac:chgData name="Justina Ojom" userId="cbdaed7d-8d45-4372-a16a-f3f8900c2f45" providerId="ADAL" clId="{84A67AE6-EC66-4EEE-A78F-4EED53615C9C}" dt="2023-04-17T05:50:05.058" v="353" actId="1076"/>
          <ac:grpSpMkLst>
            <pc:docMk/>
            <pc:sldMk cId="1590551849" sldId="2992"/>
            <ac:grpSpMk id="36" creationId="{B1220033-4403-8EE0-61BD-7D94514F17CE}"/>
          </ac:grpSpMkLst>
        </pc:grpChg>
        <pc:picChg chg="add del mod">
          <ac:chgData name="Justina Ojom" userId="cbdaed7d-8d45-4372-a16a-f3f8900c2f45" providerId="ADAL" clId="{84A67AE6-EC66-4EEE-A78F-4EED53615C9C}" dt="2023-04-17T11:19:29.009" v="4173" actId="478"/>
          <ac:picMkLst>
            <pc:docMk/>
            <pc:sldMk cId="1590551849" sldId="2992"/>
            <ac:picMk id="34" creationId="{7F79B061-A6A3-FC69-7566-F6A30E6FE72A}"/>
          </ac:picMkLst>
        </pc:picChg>
      </pc:sldChg>
      <pc:sldChg chg="del">
        <pc:chgData name="Justina Ojom" userId="cbdaed7d-8d45-4372-a16a-f3f8900c2f45" providerId="ADAL" clId="{84A67AE6-EC66-4EEE-A78F-4EED53615C9C}" dt="2023-04-17T05:22:11.271" v="158" actId="47"/>
        <pc:sldMkLst>
          <pc:docMk/>
          <pc:sldMk cId="2998136734" sldId="2992"/>
        </pc:sldMkLst>
      </pc:sldChg>
      <pc:sldChg chg="addSp delSp modSp add mod modClrScheme chgLayout">
        <pc:chgData name="Justina Ojom" userId="cbdaed7d-8d45-4372-a16a-f3f8900c2f45" providerId="ADAL" clId="{84A67AE6-EC66-4EEE-A78F-4EED53615C9C}" dt="2023-04-17T11:19:56.783" v="4183" actId="1076"/>
        <pc:sldMkLst>
          <pc:docMk/>
          <pc:sldMk cId="1975472258" sldId="2993"/>
        </pc:sldMkLst>
        <pc:spChg chg="add mod">
          <ac:chgData name="Justina Ojom" userId="cbdaed7d-8d45-4372-a16a-f3f8900c2f45" providerId="ADAL" clId="{84A67AE6-EC66-4EEE-A78F-4EED53615C9C}" dt="2023-04-17T05:56:07.129" v="469" actId="207"/>
          <ac:spMkLst>
            <pc:docMk/>
            <pc:sldMk cId="1975472258" sldId="2993"/>
            <ac:spMk id="2" creationId="{53C5743C-5A98-9B6F-F0BD-5A82B8FAEE90}"/>
          </ac:spMkLst>
        </pc:spChg>
        <pc:spChg chg="del">
          <ac:chgData name="Justina Ojom" userId="cbdaed7d-8d45-4372-a16a-f3f8900c2f45" providerId="ADAL" clId="{84A67AE6-EC66-4EEE-A78F-4EED53615C9C}" dt="2023-04-17T09:11:00.120" v="2616" actId="478"/>
          <ac:spMkLst>
            <pc:docMk/>
            <pc:sldMk cId="1975472258" sldId="2993"/>
            <ac:spMk id="3" creationId="{1E20FB8D-E4F4-C3E8-BE0E-728A14443109}"/>
          </ac:spMkLst>
        </pc:spChg>
        <pc:spChg chg="del">
          <ac:chgData name="Justina Ojom" userId="cbdaed7d-8d45-4372-a16a-f3f8900c2f45" providerId="ADAL" clId="{84A67AE6-EC66-4EEE-A78F-4EED53615C9C}" dt="2023-04-17T09:11:00.120" v="2616" actId="478"/>
          <ac:spMkLst>
            <pc:docMk/>
            <pc:sldMk cId="1975472258" sldId="2993"/>
            <ac:spMk id="4" creationId="{4B2C1FE7-F60D-06F8-9820-54CF9EA4BCB6}"/>
          </ac:spMkLst>
        </pc:spChg>
        <pc:spChg chg="del mod">
          <ac:chgData name="Justina Ojom" userId="cbdaed7d-8d45-4372-a16a-f3f8900c2f45" providerId="ADAL" clId="{84A67AE6-EC66-4EEE-A78F-4EED53615C9C}" dt="2023-04-17T09:11:38.633" v="2628" actId="21"/>
          <ac:spMkLst>
            <pc:docMk/>
            <pc:sldMk cId="1975472258" sldId="2993"/>
            <ac:spMk id="5" creationId="{DCC30225-6A4F-905D-FC69-8863D5FCD08C}"/>
          </ac:spMkLst>
        </pc:spChg>
        <pc:spChg chg="del mod">
          <ac:chgData name="Justina Ojom" userId="cbdaed7d-8d45-4372-a16a-f3f8900c2f45" providerId="ADAL" clId="{84A67AE6-EC66-4EEE-A78F-4EED53615C9C}" dt="2023-04-17T09:11:38.633" v="2628" actId="21"/>
          <ac:spMkLst>
            <pc:docMk/>
            <pc:sldMk cId="1975472258" sldId="2993"/>
            <ac:spMk id="6" creationId="{C225C816-BB78-6D2F-2AB9-EC5F3C808049}"/>
          </ac:spMkLst>
        </pc:spChg>
        <pc:spChg chg="del">
          <ac:chgData name="Justina Ojom" userId="cbdaed7d-8d45-4372-a16a-f3f8900c2f45" providerId="ADAL" clId="{84A67AE6-EC66-4EEE-A78F-4EED53615C9C}" dt="2023-04-17T09:11:00.120" v="2616" actId="478"/>
          <ac:spMkLst>
            <pc:docMk/>
            <pc:sldMk cId="1975472258" sldId="2993"/>
            <ac:spMk id="10" creationId="{9B5884F1-9AC0-B56F-0FA4-BB90D1814032}"/>
          </ac:spMkLst>
        </pc:spChg>
        <pc:spChg chg="del">
          <ac:chgData name="Justina Ojom" userId="cbdaed7d-8d45-4372-a16a-f3f8900c2f45" providerId="ADAL" clId="{84A67AE6-EC66-4EEE-A78F-4EED53615C9C}" dt="2023-04-17T09:11:00.120" v="2616" actId="478"/>
          <ac:spMkLst>
            <pc:docMk/>
            <pc:sldMk cId="1975472258" sldId="2993"/>
            <ac:spMk id="11" creationId="{E3C5DD6B-88C3-9EF8-0010-9627FAAF4149}"/>
          </ac:spMkLst>
        </pc:spChg>
        <pc:spChg chg="del mod">
          <ac:chgData name="Justina Ojom" userId="cbdaed7d-8d45-4372-a16a-f3f8900c2f45" providerId="ADAL" clId="{84A67AE6-EC66-4EEE-A78F-4EED53615C9C}" dt="2023-04-17T09:11:15.654" v="2622" actId="478"/>
          <ac:spMkLst>
            <pc:docMk/>
            <pc:sldMk cId="1975472258" sldId="2993"/>
            <ac:spMk id="12" creationId="{C1F19FAA-5291-82FF-0E76-8BC8CF0CE52C}"/>
          </ac:spMkLst>
        </pc:spChg>
        <pc:spChg chg="add del mod">
          <ac:chgData name="Justina Ojom" userId="cbdaed7d-8d45-4372-a16a-f3f8900c2f45" providerId="ADAL" clId="{84A67AE6-EC66-4EEE-A78F-4EED53615C9C}" dt="2023-04-17T09:11:38.633" v="2628" actId="21"/>
          <ac:spMkLst>
            <pc:docMk/>
            <pc:sldMk cId="1975472258" sldId="2993"/>
            <ac:spMk id="16" creationId="{F08EEDEB-05E7-4A74-B126-9F8CDD64AE8C}"/>
          </ac:spMkLst>
        </pc:spChg>
        <pc:spChg chg="del">
          <ac:chgData name="Justina Ojom" userId="cbdaed7d-8d45-4372-a16a-f3f8900c2f45" providerId="ADAL" clId="{84A67AE6-EC66-4EEE-A78F-4EED53615C9C}" dt="2023-04-17T05:52:06.950" v="401" actId="478"/>
          <ac:spMkLst>
            <pc:docMk/>
            <pc:sldMk cId="1975472258" sldId="2993"/>
            <ac:spMk id="16" creationId="{F4F20A53-B8B7-8386-80BB-458946D2C2F7}"/>
          </ac:spMkLst>
        </pc:spChg>
        <pc:spChg chg="del">
          <ac:chgData name="Justina Ojom" userId="cbdaed7d-8d45-4372-a16a-f3f8900c2f45" providerId="ADAL" clId="{84A67AE6-EC66-4EEE-A78F-4EED53615C9C}" dt="2023-04-17T05:52:06.950" v="401" actId="478"/>
          <ac:spMkLst>
            <pc:docMk/>
            <pc:sldMk cId="1975472258" sldId="2993"/>
            <ac:spMk id="17" creationId="{5B0D2ECD-2245-1B29-30FA-9D9E91DEC81C}"/>
          </ac:spMkLst>
        </pc:spChg>
        <pc:spChg chg="del">
          <ac:chgData name="Justina Ojom" userId="cbdaed7d-8d45-4372-a16a-f3f8900c2f45" providerId="ADAL" clId="{84A67AE6-EC66-4EEE-A78F-4EED53615C9C}" dt="2023-04-17T05:52:06.950" v="401" actId="478"/>
          <ac:spMkLst>
            <pc:docMk/>
            <pc:sldMk cId="1975472258" sldId="2993"/>
            <ac:spMk id="18" creationId="{2F62FD80-42A6-087C-FB97-CBD717DE2157}"/>
          </ac:spMkLst>
        </pc:spChg>
        <pc:spChg chg="add del mod">
          <ac:chgData name="Justina Ojom" userId="cbdaed7d-8d45-4372-a16a-f3f8900c2f45" providerId="ADAL" clId="{84A67AE6-EC66-4EEE-A78F-4EED53615C9C}" dt="2023-04-17T11:19:41.712" v="4180" actId="1076"/>
          <ac:spMkLst>
            <pc:docMk/>
            <pc:sldMk cId="1975472258" sldId="2993"/>
            <ac:spMk id="18" creationId="{E0B36321-CED9-DA11-3011-A2C2E03B7AF6}"/>
          </ac:spMkLst>
        </pc:spChg>
        <pc:spChg chg="del">
          <ac:chgData name="Justina Ojom" userId="cbdaed7d-8d45-4372-a16a-f3f8900c2f45" providerId="ADAL" clId="{84A67AE6-EC66-4EEE-A78F-4EED53615C9C}" dt="2023-04-17T05:52:06.950" v="401" actId="478"/>
          <ac:spMkLst>
            <pc:docMk/>
            <pc:sldMk cId="1975472258" sldId="2993"/>
            <ac:spMk id="19" creationId="{34282C81-1BDD-445E-97F5-59741069E143}"/>
          </ac:spMkLst>
        </pc:spChg>
        <pc:spChg chg="add del mod">
          <ac:chgData name="Justina Ojom" userId="cbdaed7d-8d45-4372-a16a-f3f8900c2f45" providerId="ADAL" clId="{84A67AE6-EC66-4EEE-A78F-4EED53615C9C}" dt="2023-04-17T09:16:16.388" v="2730" actId="478"/>
          <ac:spMkLst>
            <pc:docMk/>
            <pc:sldMk cId="1975472258" sldId="2993"/>
            <ac:spMk id="19" creationId="{8A37F301-1AD6-C613-A601-155567403455}"/>
          </ac:spMkLst>
        </pc:spChg>
        <pc:spChg chg="del">
          <ac:chgData name="Justina Ojom" userId="cbdaed7d-8d45-4372-a16a-f3f8900c2f45" providerId="ADAL" clId="{84A67AE6-EC66-4EEE-A78F-4EED53615C9C}" dt="2023-04-17T05:52:06.950" v="401" actId="478"/>
          <ac:spMkLst>
            <pc:docMk/>
            <pc:sldMk cId="1975472258" sldId="2993"/>
            <ac:spMk id="20" creationId="{DAE8D308-1F21-2E7C-7DA3-C0E216556E5B}"/>
          </ac:spMkLst>
        </pc:spChg>
        <pc:spChg chg="add mod">
          <ac:chgData name="Justina Ojom" userId="cbdaed7d-8d45-4372-a16a-f3f8900c2f45" providerId="ADAL" clId="{84A67AE6-EC66-4EEE-A78F-4EED53615C9C}" dt="2023-04-17T05:56:07.129" v="469" actId="207"/>
          <ac:spMkLst>
            <pc:docMk/>
            <pc:sldMk cId="1975472258" sldId="2993"/>
            <ac:spMk id="21" creationId="{C770D6A2-9D61-1D12-8A16-310999A1542F}"/>
          </ac:spMkLst>
        </pc:spChg>
        <pc:spChg chg="add mod">
          <ac:chgData name="Justina Ojom" userId="cbdaed7d-8d45-4372-a16a-f3f8900c2f45" providerId="ADAL" clId="{84A67AE6-EC66-4EEE-A78F-4EED53615C9C}" dt="2023-04-17T05:56:04.305" v="468"/>
          <ac:spMkLst>
            <pc:docMk/>
            <pc:sldMk cId="1975472258" sldId="2993"/>
            <ac:spMk id="22" creationId="{9C93354F-7746-BECD-9E68-636BE0014C71}"/>
          </ac:spMkLst>
        </pc:spChg>
        <pc:spChg chg="add mod">
          <ac:chgData name="Justina Ojom" userId="cbdaed7d-8d45-4372-a16a-f3f8900c2f45" providerId="ADAL" clId="{84A67AE6-EC66-4EEE-A78F-4EED53615C9C}" dt="2023-04-17T05:56:04.305" v="468"/>
          <ac:spMkLst>
            <pc:docMk/>
            <pc:sldMk cId="1975472258" sldId="2993"/>
            <ac:spMk id="23" creationId="{512BEA22-0E0F-7442-5DB8-D6F1BD91F714}"/>
          </ac:spMkLst>
        </pc:spChg>
        <pc:spChg chg="add mod">
          <ac:chgData name="Justina Ojom" userId="cbdaed7d-8d45-4372-a16a-f3f8900c2f45" providerId="ADAL" clId="{84A67AE6-EC66-4EEE-A78F-4EED53615C9C}" dt="2023-04-17T05:56:04.305" v="468"/>
          <ac:spMkLst>
            <pc:docMk/>
            <pc:sldMk cId="1975472258" sldId="2993"/>
            <ac:spMk id="24" creationId="{42DDE2EC-9083-D760-FC5B-78092F83BE69}"/>
          </ac:spMkLst>
        </pc:spChg>
        <pc:spChg chg="add mod">
          <ac:chgData name="Justina Ojom" userId="cbdaed7d-8d45-4372-a16a-f3f8900c2f45" providerId="ADAL" clId="{84A67AE6-EC66-4EEE-A78F-4EED53615C9C}" dt="2023-04-17T05:56:04.305" v="468"/>
          <ac:spMkLst>
            <pc:docMk/>
            <pc:sldMk cId="1975472258" sldId="2993"/>
            <ac:spMk id="25" creationId="{D1A8BD39-1F0F-2984-AD13-F8D8DB4B8471}"/>
          </ac:spMkLst>
        </pc:spChg>
        <pc:spChg chg="add mod">
          <ac:chgData name="Justina Ojom" userId="cbdaed7d-8d45-4372-a16a-f3f8900c2f45" providerId="ADAL" clId="{84A67AE6-EC66-4EEE-A78F-4EED53615C9C}" dt="2023-04-17T05:56:04.305" v="468"/>
          <ac:spMkLst>
            <pc:docMk/>
            <pc:sldMk cId="1975472258" sldId="2993"/>
            <ac:spMk id="26" creationId="{8270F42E-188C-A04D-3BC3-EFB7CDC62164}"/>
          </ac:spMkLst>
        </pc:spChg>
        <pc:spChg chg="add mod">
          <ac:chgData name="Justina Ojom" userId="cbdaed7d-8d45-4372-a16a-f3f8900c2f45" providerId="ADAL" clId="{84A67AE6-EC66-4EEE-A78F-4EED53615C9C}" dt="2023-04-17T05:56:04.305" v="468"/>
          <ac:spMkLst>
            <pc:docMk/>
            <pc:sldMk cId="1975472258" sldId="2993"/>
            <ac:spMk id="27" creationId="{0AFC18FA-577D-2CE5-6A84-B4E53DC6AA7D}"/>
          </ac:spMkLst>
        </pc:spChg>
        <pc:spChg chg="add mod">
          <ac:chgData name="Justina Ojom" userId="cbdaed7d-8d45-4372-a16a-f3f8900c2f45" providerId="ADAL" clId="{84A67AE6-EC66-4EEE-A78F-4EED53615C9C}" dt="2023-04-17T05:56:04.305" v="468"/>
          <ac:spMkLst>
            <pc:docMk/>
            <pc:sldMk cId="1975472258" sldId="2993"/>
            <ac:spMk id="28" creationId="{F9553166-B858-3043-9A70-2459BBC615FF}"/>
          </ac:spMkLst>
        </pc:spChg>
        <pc:spChg chg="add mod">
          <ac:chgData name="Justina Ojom" userId="cbdaed7d-8d45-4372-a16a-f3f8900c2f45" providerId="ADAL" clId="{84A67AE6-EC66-4EEE-A78F-4EED53615C9C}" dt="2023-04-17T05:56:04.305" v="468"/>
          <ac:spMkLst>
            <pc:docMk/>
            <pc:sldMk cId="1975472258" sldId="2993"/>
            <ac:spMk id="29" creationId="{E551BBCB-B128-7379-B8C1-2DE8F0691519}"/>
          </ac:spMkLst>
        </pc:spChg>
        <pc:spChg chg="mod">
          <ac:chgData name="Justina Ojom" userId="cbdaed7d-8d45-4372-a16a-f3f8900c2f45" providerId="ADAL" clId="{84A67AE6-EC66-4EEE-A78F-4EED53615C9C}" dt="2023-04-17T09:13:02.662" v="2648"/>
          <ac:spMkLst>
            <pc:docMk/>
            <pc:sldMk cId="1975472258" sldId="2993"/>
            <ac:spMk id="32" creationId="{3FD44716-D024-5B39-CC2D-4C4B36B2CF52}"/>
          </ac:spMkLst>
        </pc:spChg>
        <pc:spChg chg="mod">
          <ac:chgData name="Justina Ojom" userId="cbdaed7d-8d45-4372-a16a-f3f8900c2f45" providerId="ADAL" clId="{84A67AE6-EC66-4EEE-A78F-4EED53615C9C}" dt="2023-04-17T09:13:02.662" v="2648"/>
          <ac:spMkLst>
            <pc:docMk/>
            <pc:sldMk cId="1975472258" sldId="2993"/>
            <ac:spMk id="33" creationId="{01574F07-8192-168A-5E28-66E3F05C4195}"/>
          </ac:spMkLst>
        </pc:spChg>
        <pc:spChg chg="mod">
          <ac:chgData name="Justina Ojom" userId="cbdaed7d-8d45-4372-a16a-f3f8900c2f45" providerId="ADAL" clId="{84A67AE6-EC66-4EEE-A78F-4EED53615C9C}" dt="2023-04-17T09:13:02.662" v="2648"/>
          <ac:spMkLst>
            <pc:docMk/>
            <pc:sldMk cId="1975472258" sldId="2993"/>
            <ac:spMk id="35" creationId="{43F8F8F1-8E0E-F4A2-0548-CFDD5CE543A6}"/>
          </ac:spMkLst>
        </pc:spChg>
        <pc:spChg chg="mod">
          <ac:chgData name="Justina Ojom" userId="cbdaed7d-8d45-4372-a16a-f3f8900c2f45" providerId="ADAL" clId="{84A67AE6-EC66-4EEE-A78F-4EED53615C9C}" dt="2023-04-17T09:13:02.662" v="2648"/>
          <ac:spMkLst>
            <pc:docMk/>
            <pc:sldMk cId="1975472258" sldId="2993"/>
            <ac:spMk id="36" creationId="{CBD97F1A-4437-1D2D-F67C-BB16A5A74F6F}"/>
          </ac:spMkLst>
        </pc:spChg>
        <pc:spChg chg="mod">
          <ac:chgData name="Justina Ojom" userId="cbdaed7d-8d45-4372-a16a-f3f8900c2f45" providerId="ADAL" clId="{84A67AE6-EC66-4EEE-A78F-4EED53615C9C}" dt="2023-04-17T09:13:02.662" v="2648"/>
          <ac:spMkLst>
            <pc:docMk/>
            <pc:sldMk cId="1975472258" sldId="2993"/>
            <ac:spMk id="37" creationId="{36DEC218-ED80-0B99-F097-35E7F867E35C}"/>
          </ac:spMkLst>
        </pc:spChg>
        <pc:spChg chg="mod">
          <ac:chgData name="Justina Ojom" userId="cbdaed7d-8d45-4372-a16a-f3f8900c2f45" providerId="ADAL" clId="{84A67AE6-EC66-4EEE-A78F-4EED53615C9C}" dt="2023-04-17T09:13:02.662" v="2648"/>
          <ac:spMkLst>
            <pc:docMk/>
            <pc:sldMk cId="1975472258" sldId="2993"/>
            <ac:spMk id="38" creationId="{3E0A8FE6-B96A-9BD3-E745-3DFE19FEBC0E}"/>
          </ac:spMkLst>
        </pc:spChg>
        <pc:spChg chg="mod">
          <ac:chgData name="Justina Ojom" userId="cbdaed7d-8d45-4372-a16a-f3f8900c2f45" providerId="ADAL" clId="{84A67AE6-EC66-4EEE-A78F-4EED53615C9C}" dt="2023-04-17T09:13:02.662" v="2648"/>
          <ac:spMkLst>
            <pc:docMk/>
            <pc:sldMk cId="1975472258" sldId="2993"/>
            <ac:spMk id="39" creationId="{261F0E8B-B236-BCEE-29C1-BC6788DA00E5}"/>
          </ac:spMkLst>
        </pc:spChg>
        <pc:spChg chg="add del mod">
          <ac:chgData name="Justina Ojom" userId="cbdaed7d-8d45-4372-a16a-f3f8900c2f45" providerId="ADAL" clId="{84A67AE6-EC66-4EEE-A78F-4EED53615C9C}" dt="2023-04-17T09:16:15.192" v="2729" actId="478"/>
          <ac:spMkLst>
            <pc:docMk/>
            <pc:sldMk cId="1975472258" sldId="2993"/>
            <ac:spMk id="40" creationId="{DD448A02-9D15-FBAF-0EF6-F945A653FC4A}"/>
          </ac:spMkLst>
        </pc:spChg>
        <pc:spChg chg="mod">
          <ac:chgData name="Justina Ojom" userId="cbdaed7d-8d45-4372-a16a-f3f8900c2f45" providerId="ADAL" clId="{84A67AE6-EC66-4EEE-A78F-4EED53615C9C}" dt="2023-04-17T09:14:40.559" v="2673" actId="164"/>
          <ac:spMkLst>
            <pc:docMk/>
            <pc:sldMk cId="1975472258" sldId="2993"/>
            <ac:spMk id="44" creationId="{D8F8BB5B-B0BB-64F8-1721-CC1A7B37BC73}"/>
          </ac:spMkLst>
        </pc:spChg>
        <pc:spChg chg="mod">
          <ac:chgData name="Justina Ojom" userId="cbdaed7d-8d45-4372-a16a-f3f8900c2f45" providerId="ADAL" clId="{84A67AE6-EC66-4EEE-A78F-4EED53615C9C}" dt="2023-04-17T09:14:40.559" v="2673" actId="164"/>
          <ac:spMkLst>
            <pc:docMk/>
            <pc:sldMk cId="1975472258" sldId="2993"/>
            <ac:spMk id="45" creationId="{BD6D82B6-54E5-E4E7-A8AF-A36CC4F1021E}"/>
          </ac:spMkLst>
        </pc:spChg>
        <pc:spChg chg="mod">
          <ac:chgData name="Justina Ojom" userId="cbdaed7d-8d45-4372-a16a-f3f8900c2f45" providerId="ADAL" clId="{84A67AE6-EC66-4EEE-A78F-4EED53615C9C}" dt="2023-04-17T09:14:40.559" v="2673" actId="164"/>
          <ac:spMkLst>
            <pc:docMk/>
            <pc:sldMk cId="1975472258" sldId="2993"/>
            <ac:spMk id="47" creationId="{6AA51C8D-5DE6-F351-4F15-CF711ACCB797}"/>
          </ac:spMkLst>
        </pc:spChg>
        <pc:spChg chg="mod">
          <ac:chgData name="Justina Ojom" userId="cbdaed7d-8d45-4372-a16a-f3f8900c2f45" providerId="ADAL" clId="{84A67AE6-EC66-4EEE-A78F-4EED53615C9C}" dt="2023-04-17T09:14:40.559" v="2673" actId="164"/>
          <ac:spMkLst>
            <pc:docMk/>
            <pc:sldMk cId="1975472258" sldId="2993"/>
            <ac:spMk id="48" creationId="{010F7426-B9C6-7381-E2EE-B7B60088DD1A}"/>
          </ac:spMkLst>
        </pc:spChg>
        <pc:spChg chg="mod">
          <ac:chgData name="Justina Ojom" userId="cbdaed7d-8d45-4372-a16a-f3f8900c2f45" providerId="ADAL" clId="{84A67AE6-EC66-4EEE-A78F-4EED53615C9C}" dt="2023-04-17T09:14:40.559" v="2673" actId="164"/>
          <ac:spMkLst>
            <pc:docMk/>
            <pc:sldMk cId="1975472258" sldId="2993"/>
            <ac:spMk id="49" creationId="{BB78779E-E009-C5B1-2BEC-CE73312AA9EE}"/>
          </ac:spMkLst>
        </pc:spChg>
        <pc:spChg chg="mod">
          <ac:chgData name="Justina Ojom" userId="cbdaed7d-8d45-4372-a16a-f3f8900c2f45" providerId="ADAL" clId="{84A67AE6-EC66-4EEE-A78F-4EED53615C9C}" dt="2023-04-17T09:14:42.096" v="2675" actId="368"/>
          <ac:spMkLst>
            <pc:docMk/>
            <pc:sldMk cId="1975472258" sldId="2993"/>
            <ac:spMk id="53" creationId="{89FB9B3C-0777-DCFC-AFE9-2C7AB068DC4B}"/>
          </ac:spMkLst>
        </pc:spChg>
        <pc:spChg chg="mod">
          <ac:chgData name="Justina Ojom" userId="cbdaed7d-8d45-4372-a16a-f3f8900c2f45" providerId="ADAL" clId="{84A67AE6-EC66-4EEE-A78F-4EED53615C9C}" dt="2023-04-17T09:14:42.096" v="2675" actId="368"/>
          <ac:spMkLst>
            <pc:docMk/>
            <pc:sldMk cId="1975472258" sldId="2993"/>
            <ac:spMk id="54" creationId="{8A57D92F-6F3F-867F-8A56-669AE3CD0E2C}"/>
          </ac:spMkLst>
        </pc:spChg>
        <pc:spChg chg="mod">
          <ac:chgData name="Justina Ojom" userId="cbdaed7d-8d45-4372-a16a-f3f8900c2f45" providerId="ADAL" clId="{84A67AE6-EC66-4EEE-A78F-4EED53615C9C}" dt="2023-04-17T09:14:42.096" v="2675" actId="368"/>
          <ac:spMkLst>
            <pc:docMk/>
            <pc:sldMk cId="1975472258" sldId="2993"/>
            <ac:spMk id="55" creationId="{5EB6A644-F20B-ECA2-434C-12EED7263D86}"/>
          </ac:spMkLst>
        </pc:spChg>
        <pc:spChg chg="mod">
          <ac:chgData name="Justina Ojom" userId="cbdaed7d-8d45-4372-a16a-f3f8900c2f45" providerId="ADAL" clId="{84A67AE6-EC66-4EEE-A78F-4EED53615C9C}" dt="2023-04-17T09:14:42.096" v="2675" actId="368"/>
          <ac:spMkLst>
            <pc:docMk/>
            <pc:sldMk cId="1975472258" sldId="2993"/>
            <ac:spMk id="56" creationId="{BB8C6F05-8705-91CD-8636-059F868471D5}"/>
          </ac:spMkLst>
        </pc:spChg>
        <pc:spChg chg="add del mod">
          <ac:chgData name="Justina Ojom" userId="cbdaed7d-8d45-4372-a16a-f3f8900c2f45" providerId="ADAL" clId="{84A67AE6-EC66-4EEE-A78F-4EED53615C9C}" dt="2023-04-17T09:16:15.192" v="2729" actId="478"/>
          <ac:spMkLst>
            <pc:docMk/>
            <pc:sldMk cId="1975472258" sldId="2993"/>
            <ac:spMk id="59" creationId="{03312790-8AE3-BBFD-EFC2-02E9B878C927}"/>
          </ac:spMkLst>
        </pc:spChg>
        <pc:spChg chg="add del mod">
          <ac:chgData name="Justina Ojom" userId="cbdaed7d-8d45-4372-a16a-f3f8900c2f45" providerId="ADAL" clId="{84A67AE6-EC66-4EEE-A78F-4EED53615C9C}" dt="2023-04-17T09:45:52.575" v="3158" actId="478"/>
          <ac:spMkLst>
            <pc:docMk/>
            <pc:sldMk cId="1975472258" sldId="2993"/>
            <ac:spMk id="62" creationId="{869BCAAF-49AC-E4E8-0BE0-F80A0B11A3B7}"/>
          </ac:spMkLst>
        </pc:spChg>
        <pc:spChg chg="add del mod">
          <ac:chgData name="Justina Ojom" userId="cbdaed7d-8d45-4372-a16a-f3f8900c2f45" providerId="ADAL" clId="{84A67AE6-EC66-4EEE-A78F-4EED53615C9C}" dt="2023-04-17T11:19:37.840" v="4178"/>
          <ac:spMkLst>
            <pc:docMk/>
            <pc:sldMk cId="1975472258" sldId="2993"/>
            <ac:spMk id="64" creationId="{16F6224B-75E7-F957-DF1E-AEA65361290B}"/>
          </ac:spMkLst>
        </pc:spChg>
        <pc:spChg chg="add mod">
          <ac:chgData name="Justina Ojom" userId="cbdaed7d-8d45-4372-a16a-f3f8900c2f45" providerId="ADAL" clId="{84A67AE6-EC66-4EEE-A78F-4EED53615C9C}" dt="2023-04-17T11:19:46.905" v="4182" actId="1076"/>
          <ac:spMkLst>
            <pc:docMk/>
            <pc:sldMk cId="1975472258" sldId="2993"/>
            <ac:spMk id="65" creationId="{7BEAA7EC-85F5-CF29-8C52-12DE0E9A299C}"/>
          </ac:spMkLst>
        </pc:spChg>
        <pc:grpChg chg="del">
          <ac:chgData name="Justina Ojom" userId="cbdaed7d-8d45-4372-a16a-f3f8900c2f45" providerId="ADAL" clId="{84A67AE6-EC66-4EEE-A78F-4EED53615C9C}" dt="2023-04-17T09:11:00.120" v="2616" actId="478"/>
          <ac:grpSpMkLst>
            <pc:docMk/>
            <pc:sldMk cId="1975472258" sldId="2993"/>
            <ac:grpSpMk id="7" creationId="{BCAFA3E7-518E-046E-16CA-07986D6AF896}"/>
          </ac:grpSpMkLst>
        </pc:grpChg>
        <pc:grpChg chg="del">
          <ac:chgData name="Justina Ojom" userId="cbdaed7d-8d45-4372-a16a-f3f8900c2f45" providerId="ADAL" clId="{84A67AE6-EC66-4EEE-A78F-4EED53615C9C}" dt="2023-04-17T09:11:00.120" v="2616" actId="478"/>
          <ac:grpSpMkLst>
            <pc:docMk/>
            <pc:sldMk cId="1975472258" sldId="2993"/>
            <ac:grpSpMk id="13" creationId="{53481B97-5695-23B2-01D7-DE35AFF4C453}"/>
          </ac:grpSpMkLst>
        </pc:grpChg>
        <pc:grpChg chg="add del mod">
          <ac:chgData name="Justina Ojom" userId="cbdaed7d-8d45-4372-a16a-f3f8900c2f45" providerId="ADAL" clId="{84A67AE6-EC66-4EEE-A78F-4EED53615C9C}" dt="2023-04-17T09:16:23.722" v="2731" actId="478"/>
          <ac:grpSpMkLst>
            <pc:docMk/>
            <pc:sldMk cId="1975472258" sldId="2993"/>
            <ac:grpSpMk id="20" creationId="{48EA4CA0-2A28-48CC-5B73-BD1F7981564B}"/>
          </ac:grpSpMkLst>
        </pc:grpChg>
        <pc:grpChg chg="mod">
          <ac:chgData name="Justina Ojom" userId="cbdaed7d-8d45-4372-a16a-f3f8900c2f45" providerId="ADAL" clId="{84A67AE6-EC66-4EEE-A78F-4EED53615C9C}" dt="2023-04-17T09:13:02.662" v="2648"/>
          <ac:grpSpMkLst>
            <pc:docMk/>
            <pc:sldMk cId="1975472258" sldId="2993"/>
            <ac:grpSpMk id="30" creationId="{E3F7AC6E-C221-1E2F-4EC1-8FC37464CC7A}"/>
          </ac:grpSpMkLst>
        </pc:grpChg>
        <pc:grpChg chg="mod">
          <ac:chgData name="Justina Ojom" userId="cbdaed7d-8d45-4372-a16a-f3f8900c2f45" providerId="ADAL" clId="{84A67AE6-EC66-4EEE-A78F-4EED53615C9C}" dt="2023-04-17T09:13:02.662" v="2648"/>
          <ac:grpSpMkLst>
            <pc:docMk/>
            <pc:sldMk cId="1975472258" sldId="2993"/>
            <ac:grpSpMk id="31" creationId="{05973B9C-6A7D-D608-4042-786246FE4759}"/>
          </ac:grpSpMkLst>
        </pc:grpChg>
        <pc:grpChg chg="mod">
          <ac:chgData name="Justina Ojom" userId="cbdaed7d-8d45-4372-a16a-f3f8900c2f45" providerId="ADAL" clId="{84A67AE6-EC66-4EEE-A78F-4EED53615C9C}" dt="2023-04-17T09:13:02.662" v="2648"/>
          <ac:grpSpMkLst>
            <pc:docMk/>
            <pc:sldMk cId="1975472258" sldId="2993"/>
            <ac:grpSpMk id="34" creationId="{0FF03D0B-48B7-FB3F-831D-0C7C9B4B5AAB}"/>
          </ac:grpSpMkLst>
        </pc:grpChg>
        <pc:grpChg chg="add mod">
          <ac:chgData name="Justina Ojom" userId="cbdaed7d-8d45-4372-a16a-f3f8900c2f45" providerId="ADAL" clId="{84A67AE6-EC66-4EEE-A78F-4EED53615C9C}" dt="2023-04-17T09:14:44.661" v="2677" actId="164"/>
          <ac:grpSpMkLst>
            <pc:docMk/>
            <pc:sldMk cId="1975472258" sldId="2993"/>
            <ac:grpSpMk id="41" creationId="{66E9F2FA-ACDD-2D73-D541-12B49AF2C644}"/>
          </ac:grpSpMkLst>
        </pc:grpChg>
        <pc:grpChg chg="mod">
          <ac:chgData name="Justina Ojom" userId="cbdaed7d-8d45-4372-a16a-f3f8900c2f45" providerId="ADAL" clId="{84A67AE6-EC66-4EEE-A78F-4EED53615C9C}" dt="2023-04-17T09:14:40.559" v="2673" actId="164"/>
          <ac:grpSpMkLst>
            <pc:docMk/>
            <pc:sldMk cId="1975472258" sldId="2993"/>
            <ac:grpSpMk id="42" creationId="{DE011C1B-CB1A-0364-DD1C-134247836932}"/>
          </ac:grpSpMkLst>
        </pc:grpChg>
        <pc:grpChg chg="mod">
          <ac:chgData name="Justina Ojom" userId="cbdaed7d-8d45-4372-a16a-f3f8900c2f45" providerId="ADAL" clId="{84A67AE6-EC66-4EEE-A78F-4EED53615C9C}" dt="2023-04-17T09:14:40.559" v="2673" actId="164"/>
          <ac:grpSpMkLst>
            <pc:docMk/>
            <pc:sldMk cId="1975472258" sldId="2993"/>
            <ac:grpSpMk id="43" creationId="{A64962A9-3038-C300-4D49-E1C55416AA82}"/>
          </ac:grpSpMkLst>
        </pc:grpChg>
        <pc:grpChg chg="mod">
          <ac:chgData name="Justina Ojom" userId="cbdaed7d-8d45-4372-a16a-f3f8900c2f45" providerId="ADAL" clId="{84A67AE6-EC66-4EEE-A78F-4EED53615C9C}" dt="2023-04-17T09:14:40.559" v="2673" actId="164"/>
          <ac:grpSpMkLst>
            <pc:docMk/>
            <pc:sldMk cId="1975472258" sldId="2993"/>
            <ac:grpSpMk id="46" creationId="{87DB9CD4-C6DF-B85C-EC28-FC6C02B1F4CA}"/>
          </ac:grpSpMkLst>
        </pc:grpChg>
        <pc:grpChg chg="add mod">
          <ac:chgData name="Justina Ojom" userId="cbdaed7d-8d45-4372-a16a-f3f8900c2f45" providerId="ADAL" clId="{84A67AE6-EC66-4EEE-A78F-4EED53615C9C}" dt="2023-04-17T09:14:44.661" v="2677" actId="164"/>
          <ac:grpSpMkLst>
            <pc:docMk/>
            <pc:sldMk cId="1975472258" sldId="2993"/>
            <ac:grpSpMk id="50" creationId="{ABB67145-CB80-948E-24CE-8C843C6AE394}"/>
          </ac:grpSpMkLst>
        </pc:grpChg>
        <pc:grpChg chg="mod">
          <ac:chgData name="Justina Ojom" userId="cbdaed7d-8d45-4372-a16a-f3f8900c2f45" providerId="ADAL" clId="{84A67AE6-EC66-4EEE-A78F-4EED53615C9C}" dt="2023-04-17T09:14:40.559" v="2673" actId="164"/>
          <ac:grpSpMkLst>
            <pc:docMk/>
            <pc:sldMk cId="1975472258" sldId="2993"/>
            <ac:grpSpMk id="51" creationId="{3A3842D3-038D-2D78-F758-57D23F8A8954}"/>
          </ac:grpSpMkLst>
        </pc:grpChg>
        <pc:grpChg chg="mod">
          <ac:chgData name="Justina Ojom" userId="cbdaed7d-8d45-4372-a16a-f3f8900c2f45" providerId="ADAL" clId="{84A67AE6-EC66-4EEE-A78F-4EED53615C9C}" dt="2023-04-17T09:14:40.559" v="2673" actId="164"/>
          <ac:grpSpMkLst>
            <pc:docMk/>
            <pc:sldMk cId="1975472258" sldId="2993"/>
            <ac:grpSpMk id="52" creationId="{F622F2B7-75CE-8B98-FC6F-EB90BC7807BA}"/>
          </ac:grpSpMkLst>
        </pc:grpChg>
        <pc:grpChg chg="add mod">
          <ac:chgData name="Justina Ojom" userId="cbdaed7d-8d45-4372-a16a-f3f8900c2f45" providerId="ADAL" clId="{84A67AE6-EC66-4EEE-A78F-4EED53615C9C}" dt="2023-04-17T09:14:40.559" v="2673" actId="164"/>
          <ac:grpSpMkLst>
            <pc:docMk/>
            <pc:sldMk cId="1975472258" sldId="2993"/>
            <ac:grpSpMk id="57" creationId="{A6D757D0-3613-C97A-1536-98E9020419A4}"/>
          </ac:grpSpMkLst>
        </pc:grpChg>
        <pc:grpChg chg="add del mod">
          <ac:chgData name="Justina Ojom" userId="cbdaed7d-8d45-4372-a16a-f3f8900c2f45" providerId="ADAL" clId="{84A67AE6-EC66-4EEE-A78F-4EED53615C9C}" dt="2023-04-17T09:16:15.192" v="2729" actId="478"/>
          <ac:grpSpMkLst>
            <pc:docMk/>
            <pc:sldMk cId="1975472258" sldId="2993"/>
            <ac:grpSpMk id="58" creationId="{6B85044B-853B-1477-0B03-2C64F5743D55}"/>
          </ac:grpSpMkLst>
        </pc:grpChg>
        <pc:graphicFrameChg chg="add mod modGraphic">
          <ac:chgData name="Justina Ojom" userId="cbdaed7d-8d45-4372-a16a-f3f8900c2f45" providerId="ADAL" clId="{84A67AE6-EC66-4EEE-A78F-4EED53615C9C}" dt="2023-04-17T11:19:56.783" v="4183" actId="1076"/>
          <ac:graphicFrameMkLst>
            <pc:docMk/>
            <pc:sldMk cId="1975472258" sldId="2993"/>
            <ac:graphicFrameMk id="63" creationId="{E85ACFBC-386D-BA21-BF88-FEAF137457DB}"/>
          </ac:graphicFrameMkLst>
        </pc:graphicFrameChg>
        <pc:picChg chg="add del mod">
          <ac:chgData name="Justina Ojom" userId="cbdaed7d-8d45-4372-a16a-f3f8900c2f45" providerId="ADAL" clId="{84A67AE6-EC66-4EEE-A78F-4EED53615C9C}" dt="2023-04-17T09:11:38.633" v="2628" actId="21"/>
          <ac:picMkLst>
            <pc:docMk/>
            <pc:sldMk cId="1975472258" sldId="2993"/>
            <ac:picMk id="17" creationId="{1B61DFF9-B624-D704-5FAB-FD0C442ED7A8}"/>
          </ac:picMkLst>
        </pc:picChg>
        <pc:picChg chg="add del">
          <ac:chgData name="Justina Ojom" userId="cbdaed7d-8d45-4372-a16a-f3f8900c2f45" providerId="ADAL" clId="{84A67AE6-EC66-4EEE-A78F-4EED53615C9C}" dt="2023-04-17T09:16:14.218" v="2728" actId="478"/>
          <ac:picMkLst>
            <pc:docMk/>
            <pc:sldMk cId="1975472258" sldId="2993"/>
            <ac:picMk id="60" creationId="{9871D95E-296E-3BC3-AA35-D815DAB379F0}"/>
          </ac:picMkLst>
        </pc:picChg>
      </pc:sldChg>
      <pc:sldChg chg="del">
        <pc:chgData name="Justina Ojom" userId="cbdaed7d-8d45-4372-a16a-f3f8900c2f45" providerId="ADAL" clId="{84A67AE6-EC66-4EEE-A78F-4EED53615C9C}" dt="2023-04-17T05:22:50.345" v="164" actId="47"/>
        <pc:sldMkLst>
          <pc:docMk/>
          <pc:sldMk cId="2158628670" sldId="2993"/>
        </pc:sldMkLst>
      </pc:sldChg>
      <pc:sldChg chg="del">
        <pc:chgData name="Justina Ojom" userId="cbdaed7d-8d45-4372-a16a-f3f8900c2f45" providerId="ADAL" clId="{84A67AE6-EC66-4EEE-A78F-4EED53615C9C}" dt="2023-04-17T05:22:50.345" v="164" actId="47"/>
        <pc:sldMkLst>
          <pc:docMk/>
          <pc:sldMk cId="724929745" sldId="2994"/>
        </pc:sldMkLst>
      </pc:sldChg>
      <pc:sldChg chg="addSp modSp add mod modClrScheme chgLayout">
        <pc:chgData name="Justina Ojom" userId="cbdaed7d-8d45-4372-a16a-f3f8900c2f45" providerId="ADAL" clId="{84A67AE6-EC66-4EEE-A78F-4EED53615C9C}" dt="2023-04-17T09:25:15.982" v="2917" actId="20577"/>
        <pc:sldMkLst>
          <pc:docMk/>
          <pc:sldMk cId="4061671809" sldId="2994"/>
        </pc:sldMkLst>
        <pc:spChg chg="add mod">
          <ac:chgData name="Justina Ojom" userId="cbdaed7d-8d45-4372-a16a-f3f8900c2f45" providerId="ADAL" clId="{84A67AE6-EC66-4EEE-A78F-4EED53615C9C}" dt="2023-04-17T05:51:59.456" v="400" actId="1076"/>
          <ac:spMkLst>
            <pc:docMk/>
            <pc:sldMk cId="4061671809" sldId="2994"/>
            <ac:spMk id="2" creationId="{AFD2E84C-0C07-95D7-00A5-7AD6C53B3431}"/>
          </ac:spMkLst>
        </pc:spChg>
        <pc:spChg chg="add mod">
          <ac:chgData name="Justina Ojom" userId="cbdaed7d-8d45-4372-a16a-f3f8900c2f45" providerId="ADAL" clId="{84A67AE6-EC66-4EEE-A78F-4EED53615C9C}" dt="2023-04-17T05:51:59.456" v="400" actId="1076"/>
          <ac:spMkLst>
            <pc:docMk/>
            <pc:sldMk cId="4061671809" sldId="2994"/>
            <ac:spMk id="3" creationId="{45F9E5B9-BAE6-4A99-C8D5-BCEF177A00D7}"/>
          </ac:spMkLst>
        </pc:spChg>
        <pc:spChg chg="add mod">
          <ac:chgData name="Justina Ojom" userId="cbdaed7d-8d45-4372-a16a-f3f8900c2f45" providerId="ADAL" clId="{84A67AE6-EC66-4EEE-A78F-4EED53615C9C}" dt="2023-04-17T05:51:59.456" v="400" actId="1076"/>
          <ac:spMkLst>
            <pc:docMk/>
            <pc:sldMk cId="4061671809" sldId="2994"/>
            <ac:spMk id="5" creationId="{CBC522E2-DC22-CC2B-FE13-F769FD0100A0}"/>
          </ac:spMkLst>
        </pc:spChg>
        <pc:spChg chg="mod">
          <ac:chgData name="Justina Ojom" userId="cbdaed7d-8d45-4372-a16a-f3f8900c2f45" providerId="ADAL" clId="{84A67AE6-EC66-4EEE-A78F-4EED53615C9C}" dt="2023-04-17T09:25:15.982" v="2917" actId="20577"/>
          <ac:spMkLst>
            <pc:docMk/>
            <pc:sldMk cId="4061671809" sldId="2994"/>
            <ac:spMk id="13" creationId="{A9E27971-FCED-38C4-80C4-91CD602153FA}"/>
          </ac:spMkLst>
        </pc:spChg>
        <pc:spChg chg="add mod">
          <ac:chgData name="Justina Ojom" userId="cbdaed7d-8d45-4372-a16a-f3f8900c2f45" providerId="ADAL" clId="{84A67AE6-EC66-4EEE-A78F-4EED53615C9C}" dt="2023-04-17T05:51:59.456" v="400" actId="1076"/>
          <ac:spMkLst>
            <pc:docMk/>
            <pc:sldMk cId="4061671809" sldId="2994"/>
            <ac:spMk id="26" creationId="{AF2200BB-E3F3-CFA1-D0E4-E01AF10EBEC7}"/>
          </ac:spMkLst>
        </pc:spChg>
        <pc:spChg chg="add mod">
          <ac:chgData name="Justina Ojom" userId="cbdaed7d-8d45-4372-a16a-f3f8900c2f45" providerId="ADAL" clId="{84A67AE6-EC66-4EEE-A78F-4EED53615C9C}" dt="2023-04-17T05:51:59.456" v="400" actId="1076"/>
          <ac:spMkLst>
            <pc:docMk/>
            <pc:sldMk cId="4061671809" sldId="2994"/>
            <ac:spMk id="27" creationId="{45CAC3B2-4AA2-A577-15B2-E7D0D3397261}"/>
          </ac:spMkLst>
        </pc:spChg>
        <pc:spChg chg="add mod">
          <ac:chgData name="Justina Ojom" userId="cbdaed7d-8d45-4372-a16a-f3f8900c2f45" providerId="ADAL" clId="{84A67AE6-EC66-4EEE-A78F-4EED53615C9C}" dt="2023-04-17T05:51:56.426" v="399" actId="571"/>
          <ac:spMkLst>
            <pc:docMk/>
            <pc:sldMk cId="4061671809" sldId="2994"/>
            <ac:spMk id="28" creationId="{FB1455F4-F2E7-002B-5CF6-19108CDC060E}"/>
          </ac:spMkLst>
        </pc:spChg>
        <pc:spChg chg="add mod">
          <ac:chgData name="Justina Ojom" userId="cbdaed7d-8d45-4372-a16a-f3f8900c2f45" providerId="ADAL" clId="{84A67AE6-EC66-4EEE-A78F-4EED53615C9C}" dt="2023-04-17T05:51:56.426" v="399" actId="571"/>
          <ac:spMkLst>
            <pc:docMk/>
            <pc:sldMk cId="4061671809" sldId="2994"/>
            <ac:spMk id="29" creationId="{97CE2AED-882B-2F59-8329-1C7D77B87C27}"/>
          </ac:spMkLst>
        </pc:spChg>
        <pc:spChg chg="add mod">
          <ac:chgData name="Justina Ojom" userId="cbdaed7d-8d45-4372-a16a-f3f8900c2f45" providerId="ADAL" clId="{84A67AE6-EC66-4EEE-A78F-4EED53615C9C}" dt="2023-04-17T05:51:56.426" v="399" actId="571"/>
          <ac:spMkLst>
            <pc:docMk/>
            <pc:sldMk cId="4061671809" sldId="2994"/>
            <ac:spMk id="30" creationId="{37B9E120-14CB-694D-DCF1-B2A2BEAABC8C}"/>
          </ac:spMkLst>
        </pc:spChg>
        <pc:spChg chg="add mod">
          <ac:chgData name="Justina Ojom" userId="cbdaed7d-8d45-4372-a16a-f3f8900c2f45" providerId="ADAL" clId="{84A67AE6-EC66-4EEE-A78F-4EED53615C9C}" dt="2023-04-17T05:51:56.426" v="399" actId="571"/>
          <ac:spMkLst>
            <pc:docMk/>
            <pc:sldMk cId="4061671809" sldId="2994"/>
            <ac:spMk id="31" creationId="{A3BFBB38-D7AA-40A4-EEAA-BBAEBF6A46E3}"/>
          </ac:spMkLst>
        </pc:spChg>
        <pc:spChg chg="add mod">
          <ac:chgData name="Justina Ojom" userId="cbdaed7d-8d45-4372-a16a-f3f8900c2f45" providerId="ADAL" clId="{84A67AE6-EC66-4EEE-A78F-4EED53615C9C}" dt="2023-04-17T05:51:56.426" v="399" actId="571"/>
          <ac:spMkLst>
            <pc:docMk/>
            <pc:sldMk cId="4061671809" sldId="2994"/>
            <ac:spMk id="32" creationId="{A0141D2E-8DF1-F9C6-A643-9677C1CAC138}"/>
          </ac:spMkLst>
        </pc:spChg>
      </pc:sldChg>
      <pc:sldChg chg="del">
        <pc:chgData name="Justina Ojom" userId="cbdaed7d-8d45-4372-a16a-f3f8900c2f45" providerId="ADAL" clId="{84A67AE6-EC66-4EEE-A78F-4EED53615C9C}" dt="2023-04-17T05:22:50.345" v="164" actId="47"/>
        <pc:sldMkLst>
          <pc:docMk/>
          <pc:sldMk cId="337302034" sldId="2995"/>
        </pc:sldMkLst>
      </pc:sldChg>
      <pc:sldChg chg="addSp modSp new mod modClrScheme chgLayout">
        <pc:chgData name="Justina Ojom" userId="cbdaed7d-8d45-4372-a16a-f3f8900c2f45" providerId="ADAL" clId="{84A67AE6-EC66-4EEE-A78F-4EED53615C9C}" dt="2023-04-17T05:27:28.389" v="254"/>
        <pc:sldMkLst>
          <pc:docMk/>
          <pc:sldMk cId="1263660544" sldId="2995"/>
        </pc:sldMkLst>
        <pc:grpChg chg="add mod">
          <ac:chgData name="Justina Ojom" userId="cbdaed7d-8d45-4372-a16a-f3f8900c2f45" providerId="ADAL" clId="{84A67AE6-EC66-4EEE-A78F-4EED53615C9C}" dt="2023-04-17T05:27:28.389" v="254"/>
          <ac:grpSpMkLst>
            <pc:docMk/>
            <pc:sldMk cId="1263660544" sldId="2995"/>
            <ac:grpSpMk id="2" creationId="{10FFF825-31AA-7997-033F-F82DFD87F153}"/>
          </ac:grpSpMkLst>
        </pc:grpChg>
        <pc:picChg chg="mod">
          <ac:chgData name="Justina Ojom" userId="cbdaed7d-8d45-4372-a16a-f3f8900c2f45" providerId="ADAL" clId="{84A67AE6-EC66-4EEE-A78F-4EED53615C9C}" dt="2023-04-17T05:27:28.389" v="254"/>
          <ac:picMkLst>
            <pc:docMk/>
            <pc:sldMk cId="1263660544" sldId="2995"/>
            <ac:picMk id="3" creationId="{4C64CD15-F5A0-612E-20B1-6BB04BB331AF}"/>
          </ac:picMkLst>
        </pc:picChg>
        <pc:picChg chg="mod">
          <ac:chgData name="Justina Ojom" userId="cbdaed7d-8d45-4372-a16a-f3f8900c2f45" providerId="ADAL" clId="{84A67AE6-EC66-4EEE-A78F-4EED53615C9C}" dt="2023-04-17T05:27:28.389" v="254"/>
          <ac:picMkLst>
            <pc:docMk/>
            <pc:sldMk cId="1263660544" sldId="2995"/>
            <ac:picMk id="4" creationId="{BD72CA9C-942D-FF32-54B0-05A3FB03390C}"/>
          </ac:picMkLst>
        </pc:picChg>
        <pc:picChg chg="add mod">
          <ac:chgData name="Justina Ojom" userId="cbdaed7d-8d45-4372-a16a-f3f8900c2f45" providerId="ADAL" clId="{84A67AE6-EC66-4EEE-A78F-4EED53615C9C}" dt="2023-04-17T05:27:28.389" v="254"/>
          <ac:picMkLst>
            <pc:docMk/>
            <pc:sldMk cId="1263660544" sldId="2995"/>
            <ac:picMk id="5" creationId="{E45CF8CA-D186-F30F-9D8F-0064C407B738}"/>
          </ac:picMkLst>
        </pc:picChg>
      </pc:sldChg>
      <pc:sldChg chg="del">
        <pc:chgData name="Justina Ojom" userId="cbdaed7d-8d45-4372-a16a-f3f8900c2f45" providerId="ADAL" clId="{84A67AE6-EC66-4EEE-A78F-4EED53615C9C}" dt="2023-04-17T05:22:50.345" v="164" actId="47"/>
        <pc:sldMkLst>
          <pc:docMk/>
          <pc:sldMk cId="696270496" sldId="2996"/>
        </pc:sldMkLst>
      </pc:sldChg>
      <pc:sldChg chg="addSp delSp modSp add mod">
        <pc:chgData name="Justina Ojom" userId="cbdaed7d-8d45-4372-a16a-f3f8900c2f45" providerId="ADAL" clId="{84A67AE6-EC66-4EEE-A78F-4EED53615C9C}" dt="2023-04-17T11:17:37.098" v="4140" actId="255"/>
        <pc:sldMkLst>
          <pc:docMk/>
          <pc:sldMk cId="2100073221" sldId="2996"/>
        </pc:sldMkLst>
        <pc:spChg chg="add mod">
          <ac:chgData name="Justina Ojom" userId="cbdaed7d-8d45-4372-a16a-f3f8900c2f45" providerId="ADAL" clId="{84A67AE6-EC66-4EEE-A78F-4EED53615C9C}" dt="2023-04-17T08:28:24.611" v="1596"/>
          <ac:spMkLst>
            <pc:docMk/>
            <pc:sldMk cId="2100073221" sldId="2996"/>
            <ac:spMk id="2" creationId="{4A1058AD-CA37-BE7F-50DC-B767045EAD98}"/>
          </ac:spMkLst>
        </pc:spChg>
        <pc:spChg chg="del">
          <ac:chgData name="Justina Ojom" userId="cbdaed7d-8d45-4372-a16a-f3f8900c2f45" providerId="ADAL" clId="{84A67AE6-EC66-4EEE-A78F-4EED53615C9C}" dt="2023-04-17T05:54:41.202" v="446" actId="478"/>
          <ac:spMkLst>
            <pc:docMk/>
            <pc:sldMk cId="2100073221" sldId="2996"/>
            <ac:spMk id="3" creationId="{1E20FB8D-E4F4-C3E8-BE0E-728A14443109}"/>
          </ac:spMkLst>
        </pc:spChg>
        <pc:spChg chg="del">
          <ac:chgData name="Justina Ojom" userId="cbdaed7d-8d45-4372-a16a-f3f8900c2f45" providerId="ADAL" clId="{84A67AE6-EC66-4EEE-A78F-4EED53615C9C}" dt="2023-04-17T05:54:41.202" v="446" actId="478"/>
          <ac:spMkLst>
            <pc:docMk/>
            <pc:sldMk cId="2100073221" sldId="2996"/>
            <ac:spMk id="4" creationId="{4B2C1FE7-F60D-06F8-9820-54CF9EA4BCB6}"/>
          </ac:spMkLst>
        </pc:spChg>
        <pc:spChg chg="mod">
          <ac:chgData name="Justina Ojom" userId="cbdaed7d-8d45-4372-a16a-f3f8900c2f45" providerId="ADAL" clId="{84A67AE6-EC66-4EEE-A78F-4EED53615C9C}" dt="2023-04-17T05:54:50.059" v="450"/>
          <ac:spMkLst>
            <pc:docMk/>
            <pc:sldMk cId="2100073221" sldId="2996"/>
            <ac:spMk id="5" creationId="{DCC30225-6A4F-905D-FC69-8863D5FCD08C}"/>
          </ac:spMkLst>
        </pc:spChg>
        <pc:spChg chg="del">
          <ac:chgData name="Justina Ojom" userId="cbdaed7d-8d45-4372-a16a-f3f8900c2f45" providerId="ADAL" clId="{84A67AE6-EC66-4EEE-A78F-4EED53615C9C}" dt="2023-04-17T05:54:41.202" v="446" actId="478"/>
          <ac:spMkLst>
            <pc:docMk/>
            <pc:sldMk cId="2100073221" sldId="2996"/>
            <ac:spMk id="6" creationId="{C225C816-BB78-6D2F-2AB9-EC5F3C808049}"/>
          </ac:spMkLst>
        </pc:spChg>
        <pc:spChg chg="del">
          <ac:chgData name="Justina Ojom" userId="cbdaed7d-8d45-4372-a16a-f3f8900c2f45" providerId="ADAL" clId="{84A67AE6-EC66-4EEE-A78F-4EED53615C9C}" dt="2023-04-17T05:54:41.202" v="446" actId="478"/>
          <ac:spMkLst>
            <pc:docMk/>
            <pc:sldMk cId="2100073221" sldId="2996"/>
            <ac:spMk id="10" creationId="{9B5884F1-9AC0-B56F-0FA4-BB90D1814032}"/>
          </ac:spMkLst>
        </pc:spChg>
        <pc:spChg chg="del">
          <ac:chgData name="Justina Ojom" userId="cbdaed7d-8d45-4372-a16a-f3f8900c2f45" providerId="ADAL" clId="{84A67AE6-EC66-4EEE-A78F-4EED53615C9C}" dt="2023-04-17T05:54:41.202" v="446" actId="478"/>
          <ac:spMkLst>
            <pc:docMk/>
            <pc:sldMk cId="2100073221" sldId="2996"/>
            <ac:spMk id="11" creationId="{E3C5DD6B-88C3-9EF8-0010-9627FAAF4149}"/>
          </ac:spMkLst>
        </pc:spChg>
        <pc:spChg chg="del">
          <ac:chgData name="Justina Ojom" userId="cbdaed7d-8d45-4372-a16a-f3f8900c2f45" providerId="ADAL" clId="{84A67AE6-EC66-4EEE-A78F-4EED53615C9C}" dt="2023-04-17T05:54:41.202" v="446" actId="478"/>
          <ac:spMkLst>
            <pc:docMk/>
            <pc:sldMk cId="2100073221" sldId="2996"/>
            <ac:spMk id="12" creationId="{C1F19FAA-5291-82FF-0E76-8BC8CF0CE52C}"/>
          </ac:spMkLst>
        </pc:spChg>
        <pc:spChg chg="mod">
          <ac:chgData name="Justina Ojom" userId="cbdaed7d-8d45-4372-a16a-f3f8900c2f45" providerId="ADAL" clId="{84A67AE6-EC66-4EEE-A78F-4EED53615C9C}" dt="2023-04-17T05:54:43.357" v="447" actId="207"/>
          <ac:spMkLst>
            <pc:docMk/>
            <pc:sldMk cId="2100073221" sldId="2996"/>
            <ac:spMk id="18" creationId="{2F62FD80-42A6-087C-FB97-CBD717DE2157}"/>
          </ac:spMkLst>
        </pc:spChg>
        <pc:grpChg chg="del">
          <ac:chgData name="Justina Ojom" userId="cbdaed7d-8d45-4372-a16a-f3f8900c2f45" providerId="ADAL" clId="{84A67AE6-EC66-4EEE-A78F-4EED53615C9C}" dt="2023-04-17T05:54:41.202" v="446" actId="478"/>
          <ac:grpSpMkLst>
            <pc:docMk/>
            <pc:sldMk cId="2100073221" sldId="2996"/>
            <ac:grpSpMk id="7" creationId="{BCAFA3E7-518E-046E-16CA-07986D6AF896}"/>
          </ac:grpSpMkLst>
        </pc:grpChg>
        <pc:grpChg chg="del">
          <ac:chgData name="Justina Ojom" userId="cbdaed7d-8d45-4372-a16a-f3f8900c2f45" providerId="ADAL" clId="{84A67AE6-EC66-4EEE-A78F-4EED53615C9C}" dt="2023-04-17T05:54:41.202" v="446" actId="478"/>
          <ac:grpSpMkLst>
            <pc:docMk/>
            <pc:sldMk cId="2100073221" sldId="2996"/>
            <ac:grpSpMk id="13" creationId="{53481B97-5695-23B2-01D7-DE35AFF4C453}"/>
          </ac:grpSpMkLst>
        </pc:grpChg>
        <pc:graphicFrameChg chg="add mod modGraphic">
          <ac:chgData name="Justina Ojom" userId="cbdaed7d-8d45-4372-a16a-f3f8900c2f45" providerId="ADAL" clId="{84A67AE6-EC66-4EEE-A78F-4EED53615C9C}" dt="2023-04-17T11:17:37.098" v="4140" actId="255"/>
          <ac:graphicFrameMkLst>
            <pc:docMk/>
            <pc:sldMk cId="2100073221" sldId="2996"/>
            <ac:graphicFrameMk id="3" creationId="{B8C2A848-E0E2-9404-4ED6-DDD9284F56B4}"/>
          </ac:graphicFrameMkLst>
        </pc:graphicFrameChg>
      </pc:sldChg>
      <pc:sldChg chg="addSp delSp modSp add mod">
        <pc:chgData name="Justina Ojom" userId="cbdaed7d-8d45-4372-a16a-f3f8900c2f45" providerId="ADAL" clId="{84A67AE6-EC66-4EEE-A78F-4EED53615C9C}" dt="2023-04-17T11:17:55.846" v="4148"/>
        <pc:sldMkLst>
          <pc:docMk/>
          <pc:sldMk cId="3432786597" sldId="2997"/>
        </pc:sldMkLst>
        <pc:spChg chg="add del mod">
          <ac:chgData name="Justina Ojom" userId="cbdaed7d-8d45-4372-a16a-f3f8900c2f45" providerId="ADAL" clId="{84A67AE6-EC66-4EEE-A78F-4EED53615C9C}" dt="2023-04-17T11:17:44.781" v="4141" actId="478"/>
          <ac:spMkLst>
            <pc:docMk/>
            <pc:sldMk cId="3432786597" sldId="2997"/>
            <ac:spMk id="2" creationId="{16333F89-703D-D2A6-EADF-6526878F8F62}"/>
          </ac:spMkLst>
        </pc:spChg>
        <pc:spChg chg="add mod">
          <ac:chgData name="Justina Ojom" userId="cbdaed7d-8d45-4372-a16a-f3f8900c2f45" providerId="ADAL" clId="{84A67AE6-EC66-4EEE-A78F-4EED53615C9C}" dt="2023-04-17T08:33:51.716" v="1663" actId="2711"/>
          <ac:spMkLst>
            <pc:docMk/>
            <pc:sldMk cId="3432786597" sldId="2997"/>
            <ac:spMk id="3" creationId="{4AAB8BFE-9FAB-512F-0F58-771E04BDBABA}"/>
          </ac:spMkLst>
        </pc:spChg>
        <pc:spChg chg="add mod">
          <ac:chgData name="Justina Ojom" userId="cbdaed7d-8d45-4372-a16a-f3f8900c2f45" providerId="ADAL" clId="{84A67AE6-EC66-4EEE-A78F-4EED53615C9C}" dt="2023-04-17T08:33:51.716" v="1663" actId="2711"/>
          <ac:spMkLst>
            <pc:docMk/>
            <pc:sldMk cId="3432786597" sldId="2997"/>
            <ac:spMk id="4" creationId="{9B6F8A4D-9A0A-24E1-A3C9-2981AA636A50}"/>
          </ac:spMkLst>
        </pc:spChg>
        <pc:spChg chg="mod">
          <ac:chgData name="Justina Ojom" userId="cbdaed7d-8d45-4372-a16a-f3f8900c2f45" providerId="ADAL" clId="{84A67AE6-EC66-4EEE-A78F-4EED53615C9C}" dt="2023-04-17T05:55:06.016" v="454"/>
          <ac:spMkLst>
            <pc:docMk/>
            <pc:sldMk cId="3432786597" sldId="2997"/>
            <ac:spMk id="5" creationId="{DCC30225-6A4F-905D-FC69-8863D5FCD08C}"/>
          </ac:spMkLst>
        </pc:spChg>
        <pc:spChg chg="add mod">
          <ac:chgData name="Justina Ojom" userId="cbdaed7d-8d45-4372-a16a-f3f8900c2f45" providerId="ADAL" clId="{84A67AE6-EC66-4EEE-A78F-4EED53615C9C}" dt="2023-04-17T08:33:51.716" v="1663" actId="2711"/>
          <ac:spMkLst>
            <pc:docMk/>
            <pc:sldMk cId="3432786597" sldId="2997"/>
            <ac:spMk id="6" creationId="{9A538568-5EE0-E4D8-E657-43F6C5D6520E}"/>
          </ac:spMkLst>
        </pc:spChg>
        <pc:spChg chg="mod">
          <ac:chgData name="Justina Ojom" userId="cbdaed7d-8d45-4372-a16a-f3f8900c2f45" providerId="ADAL" clId="{84A67AE6-EC66-4EEE-A78F-4EED53615C9C}" dt="2023-04-17T08:33:51.716" v="1663" actId="2711"/>
          <ac:spMkLst>
            <pc:docMk/>
            <pc:sldMk cId="3432786597" sldId="2997"/>
            <ac:spMk id="11" creationId="{857E7934-9960-60F6-E92D-06C9E8572160}"/>
          </ac:spMkLst>
        </pc:spChg>
        <pc:spChg chg="mod">
          <ac:chgData name="Justina Ojom" userId="cbdaed7d-8d45-4372-a16a-f3f8900c2f45" providerId="ADAL" clId="{84A67AE6-EC66-4EEE-A78F-4EED53615C9C}" dt="2023-04-17T08:33:51.716" v="1663" actId="2711"/>
          <ac:spMkLst>
            <pc:docMk/>
            <pc:sldMk cId="3432786597" sldId="2997"/>
            <ac:spMk id="12" creationId="{17F5A53C-682F-666D-2AB2-B6FF13067262}"/>
          </ac:spMkLst>
        </pc:spChg>
        <pc:spChg chg="mod">
          <ac:chgData name="Justina Ojom" userId="cbdaed7d-8d45-4372-a16a-f3f8900c2f45" providerId="ADAL" clId="{84A67AE6-EC66-4EEE-A78F-4EED53615C9C}" dt="2023-04-17T08:33:51.716" v="1663" actId="2711"/>
          <ac:spMkLst>
            <pc:docMk/>
            <pc:sldMk cId="3432786597" sldId="2997"/>
            <ac:spMk id="13" creationId="{607A3F15-B219-38DD-2F89-3B0D5427AE81}"/>
          </ac:spMkLst>
        </pc:spChg>
        <pc:spChg chg="mod">
          <ac:chgData name="Justina Ojom" userId="cbdaed7d-8d45-4372-a16a-f3f8900c2f45" providerId="ADAL" clId="{84A67AE6-EC66-4EEE-A78F-4EED53615C9C}" dt="2023-04-17T08:33:51.716" v="1663" actId="2711"/>
          <ac:spMkLst>
            <pc:docMk/>
            <pc:sldMk cId="3432786597" sldId="2997"/>
            <ac:spMk id="14" creationId="{7E0A707F-4736-190C-033A-214E1C023E3F}"/>
          </ac:spMkLst>
        </pc:spChg>
        <pc:spChg chg="mod">
          <ac:chgData name="Justina Ojom" userId="cbdaed7d-8d45-4372-a16a-f3f8900c2f45" providerId="ADAL" clId="{84A67AE6-EC66-4EEE-A78F-4EED53615C9C}" dt="2023-04-17T08:33:51.716" v="1663" actId="2711"/>
          <ac:spMkLst>
            <pc:docMk/>
            <pc:sldMk cId="3432786597" sldId="2997"/>
            <ac:spMk id="15" creationId="{467DD6F6-9DB7-C0C0-38AC-11A0A3CFFC26}"/>
          </ac:spMkLst>
        </pc:spChg>
        <pc:spChg chg="mod">
          <ac:chgData name="Justina Ojom" userId="cbdaed7d-8d45-4372-a16a-f3f8900c2f45" providerId="ADAL" clId="{84A67AE6-EC66-4EEE-A78F-4EED53615C9C}" dt="2023-04-17T05:54:56.266" v="452" actId="207"/>
          <ac:spMkLst>
            <pc:docMk/>
            <pc:sldMk cId="3432786597" sldId="2997"/>
            <ac:spMk id="19" creationId="{34282C81-1BDD-445E-97F5-59741069E143}"/>
          </ac:spMkLst>
        </pc:spChg>
        <pc:spChg chg="mod">
          <ac:chgData name="Justina Ojom" userId="cbdaed7d-8d45-4372-a16a-f3f8900c2f45" providerId="ADAL" clId="{84A67AE6-EC66-4EEE-A78F-4EED53615C9C}" dt="2023-04-17T08:33:51.716" v="1663" actId="2711"/>
          <ac:spMkLst>
            <pc:docMk/>
            <pc:sldMk cId="3432786597" sldId="2997"/>
            <ac:spMk id="22" creationId="{1A43B381-9130-30F6-2E93-1BF34275D1A9}"/>
          </ac:spMkLst>
        </pc:spChg>
        <pc:spChg chg="mod">
          <ac:chgData name="Justina Ojom" userId="cbdaed7d-8d45-4372-a16a-f3f8900c2f45" providerId="ADAL" clId="{84A67AE6-EC66-4EEE-A78F-4EED53615C9C}" dt="2023-04-17T08:33:51.716" v="1663" actId="2711"/>
          <ac:spMkLst>
            <pc:docMk/>
            <pc:sldMk cId="3432786597" sldId="2997"/>
            <ac:spMk id="23" creationId="{67DBA5F5-4D37-9F13-B948-229A4257D211}"/>
          </ac:spMkLst>
        </pc:spChg>
        <pc:spChg chg="mod">
          <ac:chgData name="Justina Ojom" userId="cbdaed7d-8d45-4372-a16a-f3f8900c2f45" providerId="ADAL" clId="{84A67AE6-EC66-4EEE-A78F-4EED53615C9C}" dt="2023-04-17T08:33:51.716" v="1663" actId="2711"/>
          <ac:spMkLst>
            <pc:docMk/>
            <pc:sldMk cId="3432786597" sldId="2997"/>
            <ac:spMk id="28" creationId="{724DE38D-137A-1ADE-53A9-E8E403DFF8C5}"/>
          </ac:spMkLst>
        </pc:spChg>
        <pc:spChg chg="mod">
          <ac:chgData name="Justina Ojom" userId="cbdaed7d-8d45-4372-a16a-f3f8900c2f45" providerId="ADAL" clId="{84A67AE6-EC66-4EEE-A78F-4EED53615C9C}" dt="2023-04-17T08:33:51.716" v="1663" actId="2711"/>
          <ac:spMkLst>
            <pc:docMk/>
            <pc:sldMk cId="3432786597" sldId="2997"/>
            <ac:spMk id="29" creationId="{E3913192-0B5B-9669-09EB-2B73040F479A}"/>
          </ac:spMkLst>
        </pc:spChg>
        <pc:spChg chg="mod">
          <ac:chgData name="Justina Ojom" userId="cbdaed7d-8d45-4372-a16a-f3f8900c2f45" providerId="ADAL" clId="{84A67AE6-EC66-4EEE-A78F-4EED53615C9C}" dt="2023-04-17T08:33:51.716" v="1663" actId="2711"/>
          <ac:spMkLst>
            <pc:docMk/>
            <pc:sldMk cId="3432786597" sldId="2997"/>
            <ac:spMk id="30" creationId="{A6A31961-E2B0-0C39-8A8B-DBBEA1686D19}"/>
          </ac:spMkLst>
        </pc:spChg>
        <pc:spChg chg="mod">
          <ac:chgData name="Justina Ojom" userId="cbdaed7d-8d45-4372-a16a-f3f8900c2f45" providerId="ADAL" clId="{84A67AE6-EC66-4EEE-A78F-4EED53615C9C}" dt="2023-04-17T08:33:51.716" v="1663" actId="2711"/>
          <ac:spMkLst>
            <pc:docMk/>
            <pc:sldMk cId="3432786597" sldId="2997"/>
            <ac:spMk id="31" creationId="{6A98950C-86BA-F25C-D613-5D3318ABC4F2}"/>
          </ac:spMkLst>
        </pc:spChg>
        <pc:spChg chg="mod">
          <ac:chgData name="Justina Ojom" userId="cbdaed7d-8d45-4372-a16a-f3f8900c2f45" providerId="ADAL" clId="{84A67AE6-EC66-4EEE-A78F-4EED53615C9C}" dt="2023-04-17T08:33:51.716" v="1663" actId="2711"/>
          <ac:spMkLst>
            <pc:docMk/>
            <pc:sldMk cId="3432786597" sldId="2997"/>
            <ac:spMk id="33" creationId="{94286D21-CCD8-0704-8B46-A879987778BE}"/>
          </ac:spMkLst>
        </pc:spChg>
        <pc:spChg chg="mod">
          <ac:chgData name="Justina Ojom" userId="cbdaed7d-8d45-4372-a16a-f3f8900c2f45" providerId="ADAL" clId="{84A67AE6-EC66-4EEE-A78F-4EED53615C9C}" dt="2023-04-17T08:33:51.716" v="1663" actId="2711"/>
          <ac:spMkLst>
            <pc:docMk/>
            <pc:sldMk cId="3432786597" sldId="2997"/>
            <ac:spMk id="34" creationId="{E27BE879-DCFC-117B-C8A5-B7041E1A7882}"/>
          </ac:spMkLst>
        </pc:spChg>
        <pc:spChg chg="mod">
          <ac:chgData name="Justina Ojom" userId="cbdaed7d-8d45-4372-a16a-f3f8900c2f45" providerId="ADAL" clId="{84A67AE6-EC66-4EEE-A78F-4EED53615C9C}" dt="2023-04-17T08:33:51.716" v="1663" actId="2711"/>
          <ac:spMkLst>
            <pc:docMk/>
            <pc:sldMk cId="3432786597" sldId="2997"/>
            <ac:spMk id="35" creationId="{D24CBE2A-798F-A9E2-E2F9-6B02B3E45B80}"/>
          </ac:spMkLst>
        </pc:spChg>
        <pc:spChg chg="mod">
          <ac:chgData name="Justina Ojom" userId="cbdaed7d-8d45-4372-a16a-f3f8900c2f45" providerId="ADAL" clId="{84A67AE6-EC66-4EEE-A78F-4EED53615C9C}" dt="2023-04-17T08:33:51.716" v="1663" actId="2711"/>
          <ac:spMkLst>
            <pc:docMk/>
            <pc:sldMk cId="3432786597" sldId="2997"/>
            <ac:spMk id="36" creationId="{F8FE2891-28BA-79E8-A9A2-9373FCE0E8D6}"/>
          </ac:spMkLst>
        </pc:spChg>
        <pc:spChg chg="mod">
          <ac:chgData name="Justina Ojom" userId="cbdaed7d-8d45-4372-a16a-f3f8900c2f45" providerId="ADAL" clId="{84A67AE6-EC66-4EEE-A78F-4EED53615C9C}" dt="2023-04-17T08:33:51.716" v="1663" actId="2711"/>
          <ac:spMkLst>
            <pc:docMk/>
            <pc:sldMk cId="3432786597" sldId="2997"/>
            <ac:spMk id="37" creationId="{1D9C1ED8-92F6-7287-D180-A2862F21CA14}"/>
          </ac:spMkLst>
        </pc:spChg>
        <pc:spChg chg="mod">
          <ac:chgData name="Justina Ojom" userId="cbdaed7d-8d45-4372-a16a-f3f8900c2f45" providerId="ADAL" clId="{84A67AE6-EC66-4EEE-A78F-4EED53615C9C}" dt="2023-04-17T08:33:51.716" v="1663" actId="2711"/>
          <ac:spMkLst>
            <pc:docMk/>
            <pc:sldMk cId="3432786597" sldId="2997"/>
            <ac:spMk id="42" creationId="{3A691E44-F510-68E0-9942-0A6939A5F099}"/>
          </ac:spMkLst>
        </pc:spChg>
        <pc:spChg chg="mod">
          <ac:chgData name="Justina Ojom" userId="cbdaed7d-8d45-4372-a16a-f3f8900c2f45" providerId="ADAL" clId="{84A67AE6-EC66-4EEE-A78F-4EED53615C9C}" dt="2023-04-17T08:33:51.716" v="1663" actId="2711"/>
          <ac:spMkLst>
            <pc:docMk/>
            <pc:sldMk cId="3432786597" sldId="2997"/>
            <ac:spMk id="43" creationId="{52FFE5FC-6AA6-EA0F-A390-3C27D669AEA1}"/>
          </ac:spMkLst>
        </pc:spChg>
        <pc:spChg chg="mod">
          <ac:chgData name="Justina Ojom" userId="cbdaed7d-8d45-4372-a16a-f3f8900c2f45" providerId="ADAL" clId="{84A67AE6-EC66-4EEE-A78F-4EED53615C9C}" dt="2023-04-17T08:33:51.716" v="1663" actId="2711"/>
          <ac:spMkLst>
            <pc:docMk/>
            <pc:sldMk cId="3432786597" sldId="2997"/>
            <ac:spMk id="44" creationId="{8E423D1B-6743-83E3-99E6-85BA225F2EE1}"/>
          </ac:spMkLst>
        </pc:spChg>
        <pc:spChg chg="mod">
          <ac:chgData name="Justina Ojom" userId="cbdaed7d-8d45-4372-a16a-f3f8900c2f45" providerId="ADAL" clId="{84A67AE6-EC66-4EEE-A78F-4EED53615C9C}" dt="2023-04-17T08:33:51.716" v="1663" actId="2711"/>
          <ac:spMkLst>
            <pc:docMk/>
            <pc:sldMk cId="3432786597" sldId="2997"/>
            <ac:spMk id="45" creationId="{0D7BDECE-0FB4-FD3B-16A1-E6F3CEA72B2F}"/>
          </ac:spMkLst>
        </pc:spChg>
        <pc:spChg chg="mod">
          <ac:chgData name="Justina Ojom" userId="cbdaed7d-8d45-4372-a16a-f3f8900c2f45" providerId="ADAL" clId="{84A67AE6-EC66-4EEE-A78F-4EED53615C9C}" dt="2023-04-17T08:33:51.716" v="1663" actId="2711"/>
          <ac:spMkLst>
            <pc:docMk/>
            <pc:sldMk cId="3432786597" sldId="2997"/>
            <ac:spMk id="46" creationId="{EAFC6D71-FB9A-CC7C-8994-044511F50BCA}"/>
          </ac:spMkLst>
        </pc:spChg>
        <pc:spChg chg="mod">
          <ac:chgData name="Justina Ojom" userId="cbdaed7d-8d45-4372-a16a-f3f8900c2f45" providerId="ADAL" clId="{84A67AE6-EC66-4EEE-A78F-4EED53615C9C}" dt="2023-04-17T08:33:51.716" v="1663" actId="2711"/>
          <ac:spMkLst>
            <pc:docMk/>
            <pc:sldMk cId="3432786597" sldId="2997"/>
            <ac:spMk id="48" creationId="{16A09164-0DDF-9802-FCBA-60FA27BDABF2}"/>
          </ac:spMkLst>
        </pc:spChg>
        <pc:spChg chg="mod">
          <ac:chgData name="Justina Ojom" userId="cbdaed7d-8d45-4372-a16a-f3f8900c2f45" providerId="ADAL" clId="{84A67AE6-EC66-4EEE-A78F-4EED53615C9C}" dt="2023-04-17T08:33:51.716" v="1663" actId="2711"/>
          <ac:spMkLst>
            <pc:docMk/>
            <pc:sldMk cId="3432786597" sldId="2997"/>
            <ac:spMk id="49" creationId="{82B08384-735D-F4DD-6343-D49D88E87EB2}"/>
          </ac:spMkLst>
        </pc:spChg>
        <pc:spChg chg="add del mod">
          <ac:chgData name="Justina Ojom" userId="cbdaed7d-8d45-4372-a16a-f3f8900c2f45" providerId="ADAL" clId="{84A67AE6-EC66-4EEE-A78F-4EED53615C9C}" dt="2023-04-17T08:34:27.645" v="1667" actId="21"/>
          <ac:spMkLst>
            <pc:docMk/>
            <pc:sldMk cId="3432786597" sldId="2997"/>
            <ac:spMk id="51" creationId="{28837AE9-92CC-FEA0-7DF6-7576034877E9}"/>
          </ac:spMkLst>
        </pc:spChg>
        <pc:spChg chg="add mod">
          <ac:chgData name="Justina Ojom" userId="cbdaed7d-8d45-4372-a16a-f3f8900c2f45" providerId="ADAL" clId="{84A67AE6-EC66-4EEE-A78F-4EED53615C9C}" dt="2023-04-17T11:17:48.170" v="4144" actId="1076"/>
          <ac:spMkLst>
            <pc:docMk/>
            <pc:sldMk cId="3432786597" sldId="2997"/>
            <ac:spMk id="52" creationId="{E3A059A0-6D01-E834-39AA-EDF01764C066}"/>
          </ac:spMkLst>
        </pc:spChg>
        <pc:spChg chg="add mod">
          <ac:chgData name="Justina Ojom" userId="cbdaed7d-8d45-4372-a16a-f3f8900c2f45" providerId="ADAL" clId="{84A67AE6-EC66-4EEE-A78F-4EED53615C9C}" dt="2023-04-17T11:17:48.170" v="4144" actId="1076"/>
          <ac:spMkLst>
            <pc:docMk/>
            <pc:sldMk cId="3432786597" sldId="2997"/>
            <ac:spMk id="53" creationId="{F4E29C8E-18FA-2832-81D2-64259A7539D7}"/>
          </ac:spMkLst>
        </pc:spChg>
        <pc:spChg chg="add del mod">
          <ac:chgData name="Justina Ojom" userId="cbdaed7d-8d45-4372-a16a-f3f8900c2f45" providerId="ADAL" clId="{84A67AE6-EC66-4EEE-A78F-4EED53615C9C}" dt="2023-04-17T11:17:55.846" v="4148"/>
          <ac:spMkLst>
            <pc:docMk/>
            <pc:sldMk cId="3432786597" sldId="2997"/>
            <ac:spMk id="54" creationId="{108DDA0D-F22D-FC62-5FF3-6D6C358DEE19}"/>
          </ac:spMkLst>
        </pc:spChg>
        <pc:spChg chg="add del mod">
          <ac:chgData name="Justina Ojom" userId="cbdaed7d-8d45-4372-a16a-f3f8900c2f45" providerId="ADAL" clId="{84A67AE6-EC66-4EEE-A78F-4EED53615C9C}" dt="2023-04-17T11:17:55.846" v="4148"/>
          <ac:spMkLst>
            <pc:docMk/>
            <pc:sldMk cId="3432786597" sldId="2997"/>
            <ac:spMk id="55" creationId="{7C673AD2-5F9A-D8F4-1EB2-D98B5212824D}"/>
          </ac:spMkLst>
        </pc:spChg>
        <pc:grpChg chg="add mod">
          <ac:chgData name="Justina Ojom" userId="cbdaed7d-8d45-4372-a16a-f3f8900c2f45" providerId="ADAL" clId="{84A67AE6-EC66-4EEE-A78F-4EED53615C9C}" dt="2023-04-17T08:33:37.560" v="1658" actId="164"/>
          <ac:grpSpMkLst>
            <pc:docMk/>
            <pc:sldMk cId="3432786597" sldId="2997"/>
            <ac:grpSpMk id="7" creationId="{27BC0FAE-D281-802E-A581-85C92E2C1E70}"/>
          </ac:grpSpMkLst>
        </pc:grpChg>
        <pc:grpChg chg="mod">
          <ac:chgData name="Justina Ojom" userId="cbdaed7d-8d45-4372-a16a-f3f8900c2f45" providerId="ADAL" clId="{84A67AE6-EC66-4EEE-A78F-4EED53615C9C}" dt="2023-04-17T08:33:36.696" v="1657"/>
          <ac:grpSpMkLst>
            <pc:docMk/>
            <pc:sldMk cId="3432786597" sldId="2997"/>
            <ac:grpSpMk id="8" creationId="{F1399F2C-F35D-2824-5932-CFDC661E5766}"/>
          </ac:grpSpMkLst>
        </pc:grpChg>
        <pc:grpChg chg="mod">
          <ac:chgData name="Justina Ojom" userId="cbdaed7d-8d45-4372-a16a-f3f8900c2f45" providerId="ADAL" clId="{84A67AE6-EC66-4EEE-A78F-4EED53615C9C}" dt="2023-04-17T08:33:36.696" v="1657"/>
          <ac:grpSpMkLst>
            <pc:docMk/>
            <pc:sldMk cId="3432786597" sldId="2997"/>
            <ac:grpSpMk id="9" creationId="{E8ACB11A-2172-DCAD-5522-C0480EEA8790}"/>
          </ac:grpSpMkLst>
        </pc:grpChg>
        <pc:grpChg chg="mod">
          <ac:chgData name="Justina Ojom" userId="cbdaed7d-8d45-4372-a16a-f3f8900c2f45" providerId="ADAL" clId="{84A67AE6-EC66-4EEE-A78F-4EED53615C9C}" dt="2023-04-17T08:33:36.696" v="1657"/>
          <ac:grpSpMkLst>
            <pc:docMk/>
            <pc:sldMk cId="3432786597" sldId="2997"/>
            <ac:grpSpMk id="10" creationId="{3394E11D-1136-0D24-5ADA-51A4242D4B56}"/>
          </ac:grpSpMkLst>
        </pc:grpChg>
        <pc:grpChg chg="add mod">
          <ac:chgData name="Justina Ojom" userId="cbdaed7d-8d45-4372-a16a-f3f8900c2f45" providerId="ADAL" clId="{84A67AE6-EC66-4EEE-A78F-4EED53615C9C}" dt="2023-04-17T08:33:37.560" v="1658" actId="164"/>
          <ac:grpSpMkLst>
            <pc:docMk/>
            <pc:sldMk cId="3432786597" sldId="2997"/>
            <ac:grpSpMk id="21" creationId="{1C2B05BF-8BAF-58F9-5604-D18BE11B8207}"/>
          </ac:grpSpMkLst>
        </pc:grpChg>
        <pc:grpChg chg="add mod">
          <ac:chgData name="Justina Ojom" userId="cbdaed7d-8d45-4372-a16a-f3f8900c2f45" providerId="ADAL" clId="{84A67AE6-EC66-4EEE-A78F-4EED53615C9C}" dt="2023-04-17T08:33:37.560" v="1658" actId="164"/>
          <ac:grpSpMkLst>
            <pc:docMk/>
            <pc:sldMk cId="3432786597" sldId="2997"/>
            <ac:grpSpMk id="24" creationId="{ECA5352C-C02C-60FC-3F65-0908CB6A0F3A}"/>
          </ac:grpSpMkLst>
        </pc:grpChg>
        <pc:grpChg chg="mod">
          <ac:chgData name="Justina Ojom" userId="cbdaed7d-8d45-4372-a16a-f3f8900c2f45" providerId="ADAL" clId="{84A67AE6-EC66-4EEE-A78F-4EED53615C9C}" dt="2023-04-17T08:33:36.696" v="1657"/>
          <ac:grpSpMkLst>
            <pc:docMk/>
            <pc:sldMk cId="3432786597" sldId="2997"/>
            <ac:grpSpMk id="25" creationId="{724A12AD-84E7-4250-08F4-C5D70C749EE7}"/>
          </ac:grpSpMkLst>
        </pc:grpChg>
        <pc:grpChg chg="mod">
          <ac:chgData name="Justina Ojom" userId="cbdaed7d-8d45-4372-a16a-f3f8900c2f45" providerId="ADAL" clId="{84A67AE6-EC66-4EEE-A78F-4EED53615C9C}" dt="2023-04-17T08:33:36.696" v="1657"/>
          <ac:grpSpMkLst>
            <pc:docMk/>
            <pc:sldMk cId="3432786597" sldId="2997"/>
            <ac:grpSpMk id="26" creationId="{9542FA9C-AE9F-5509-822C-D2505132BA6C}"/>
          </ac:grpSpMkLst>
        </pc:grpChg>
        <pc:grpChg chg="mod">
          <ac:chgData name="Justina Ojom" userId="cbdaed7d-8d45-4372-a16a-f3f8900c2f45" providerId="ADAL" clId="{84A67AE6-EC66-4EEE-A78F-4EED53615C9C}" dt="2023-04-17T08:33:36.696" v="1657"/>
          <ac:grpSpMkLst>
            <pc:docMk/>
            <pc:sldMk cId="3432786597" sldId="2997"/>
            <ac:grpSpMk id="27" creationId="{8CF0819D-8058-11ED-DAB3-8DDCCE4C6A0E}"/>
          </ac:grpSpMkLst>
        </pc:grpChg>
        <pc:grpChg chg="mod">
          <ac:chgData name="Justina Ojom" userId="cbdaed7d-8d45-4372-a16a-f3f8900c2f45" providerId="ADAL" clId="{84A67AE6-EC66-4EEE-A78F-4EED53615C9C}" dt="2023-04-17T08:33:36.696" v="1657"/>
          <ac:grpSpMkLst>
            <pc:docMk/>
            <pc:sldMk cId="3432786597" sldId="2997"/>
            <ac:grpSpMk id="32" creationId="{30C2293F-85BC-E976-DF46-F3564B473C71}"/>
          </ac:grpSpMkLst>
        </pc:grpChg>
        <pc:grpChg chg="add mod">
          <ac:chgData name="Justina Ojom" userId="cbdaed7d-8d45-4372-a16a-f3f8900c2f45" providerId="ADAL" clId="{84A67AE6-EC66-4EEE-A78F-4EED53615C9C}" dt="2023-04-17T08:33:37.560" v="1658" actId="164"/>
          <ac:grpSpMkLst>
            <pc:docMk/>
            <pc:sldMk cId="3432786597" sldId="2997"/>
            <ac:grpSpMk id="38" creationId="{3E74C6CB-BF3A-55A3-93C8-DF4175CDBD81}"/>
          </ac:grpSpMkLst>
        </pc:grpChg>
        <pc:grpChg chg="mod">
          <ac:chgData name="Justina Ojom" userId="cbdaed7d-8d45-4372-a16a-f3f8900c2f45" providerId="ADAL" clId="{84A67AE6-EC66-4EEE-A78F-4EED53615C9C}" dt="2023-04-17T08:33:36.696" v="1657"/>
          <ac:grpSpMkLst>
            <pc:docMk/>
            <pc:sldMk cId="3432786597" sldId="2997"/>
            <ac:grpSpMk id="39" creationId="{BE232761-C9F3-1009-3C2F-A7D2EE887EC3}"/>
          </ac:grpSpMkLst>
        </pc:grpChg>
        <pc:grpChg chg="mod">
          <ac:chgData name="Justina Ojom" userId="cbdaed7d-8d45-4372-a16a-f3f8900c2f45" providerId="ADAL" clId="{84A67AE6-EC66-4EEE-A78F-4EED53615C9C}" dt="2023-04-17T08:33:36.696" v="1657"/>
          <ac:grpSpMkLst>
            <pc:docMk/>
            <pc:sldMk cId="3432786597" sldId="2997"/>
            <ac:grpSpMk id="40" creationId="{383A5CEC-FF0B-519A-CD39-86A4B7B228DB}"/>
          </ac:grpSpMkLst>
        </pc:grpChg>
        <pc:grpChg chg="mod">
          <ac:chgData name="Justina Ojom" userId="cbdaed7d-8d45-4372-a16a-f3f8900c2f45" providerId="ADAL" clId="{84A67AE6-EC66-4EEE-A78F-4EED53615C9C}" dt="2023-04-17T08:33:36.696" v="1657"/>
          <ac:grpSpMkLst>
            <pc:docMk/>
            <pc:sldMk cId="3432786597" sldId="2997"/>
            <ac:grpSpMk id="41" creationId="{008C9212-57EA-3181-E0F6-7520E381EA9B}"/>
          </ac:grpSpMkLst>
        </pc:grpChg>
        <pc:grpChg chg="add mod">
          <ac:chgData name="Justina Ojom" userId="cbdaed7d-8d45-4372-a16a-f3f8900c2f45" providerId="ADAL" clId="{84A67AE6-EC66-4EEE-A78F-4EED53615C9C}" dt="2023-04-17T08:33:37.560" v="1658" actId="164"/>
          <ac:grpSpMkLst>
            <pc:docMk/>
            <pc:sldMk cId="3432786597" sldId="2997"/>
            <ac:grpSpMk id="47" creationId="{847691B0-2CA5-F092-BA0B-BB1BB95B6B2A}"/>
          </ac:grpSpMkLst>
        </pc:grpChg>
        <pc:grpChg chg="add del mod">
          <ac:chgData name="Justina Ojom" userId="cbdaed7d-8d45-4372-a16a-f3f8900c2f45" providerId="ADAL" clId="{84A67AE6-EC66-4EEE-A78F-4EED53615C9C}" dt="2023-04-17T11:17:44.781" v="4141" actId="478"/>
          <ac:grpSpMkLst>
            <pc:docMk/>
            <pc:sldMk cId="3432786597" sldId="2997"/>
            <ac:grpSpMk id="50" creationId="{3975D82C-785D-A361-E797-72D9F3640EC8}"/>
          </ac:grpSpMkLst>
        </pc:grpChg>
      </pc:sldChg>
      <pc:sldChg chg="del">
        <pc:chgData name="Justina Ojom" userId="cbdaed7d-8d45-4372-a16a-f3f8900c2f45" providerId="ADAL" clId="{84A67AE6-EC66-4EEE-A78F-4EED53615C9C}" dt="2023-04-17T05:22:36.546" v="163" actId="18676"/>
        <pc:sldMkLst>
          <pc:docMk/>
          <pc:sldMk cId="3873806987" sldId="2997"/>
        </pc:sldMkLst>
      </pc:sldChg>
      <pc:sldChg chg="addSp delSp modSp add mod">
        <pc:chgData name="Justina Ojom" userId="cbdaed7d-8d45-4372-a16a-f3f8900c2f45" providerId="ADAL" clId="{84A67AE6-EC66-4EEE-A78F-4EED53615C9C}" dt="2023-04-17T11:15:23.495" v="4108" actId="1076"/>
        <pc:sldMkLst>
          <pc:docMk/>
          <pc:sldMk cId="40239957" sldId="2998"/>
        </pc:sldMkLst>
        <pc:spChg chg="add del mod">
          <ac:chgData name="Justina Ojom" userId="cbdaed7d-8d45-4372-a16a-f3f8900c2f45" providerId="ADAL" clId="{84A67AE6-EC66-4EEE-A78F-4EED53615C9C}" dt="2023-04-17T11:15:02.287" v="4103" actId="478"/>
          <ac:spMkLst>
            <pc:docMk/>
            <pc:sldMk cId="40239957" sldId="2998"/>
            <ac:spMk id="2" creationId="{4CDA69A0-A85B-8D0C-1B15-673B08C365D0}"/>
          </ac:spMkLst>
        </pc:spChg>
        <pc:spChg chg="del">
          <ac:chgData name="Justina Ojom" userId="cbdaed7d-8d45-4372-a16a-f3f8900c2f45" providerId="ADAL" clId="{84A67AE6-EC66-4EEE-A78F-4EED53615C9C}" dt="2023-04-17T05:55:15.129" v="456" actId="478"/>
          <ac:spMkLst>
            <pc:docMk/>
            <pc:sldMk cId="40239957" sldId="2998"/>
            <ac:spMk id="3" creationId="{1E20FB8D-E4F4-C3E8-BE0E-728A14443109}"/>
          </ac:spMkLst>
        </pc:spChg>
        <pc:spChg chg="del">
          <ac:chgData name="Justina Ojom" userId="cbdaed7d-8d45-4372-a16a-f3f8900c2f45" providerId="ADAL" clId="{84A67AE6-EC66-4EEE-A78F-4EED53615C9C}" dt="2023-04-17T05:55:15.129" v="456" actId="478"/>
          <ac:spMkLst>
            <pc:docMk/>
            <pc:sldMk cId="40239957" sldId="2998"/>
            <ac:spMk id="4" creationId="{4B2C1FE7-F60D-06F8-9820-54CF9EA4BCB6}"/>
          </ac:spMkLst>
        </pc:spChg>
        <pc:spChg chg="mod">
          <ac:chgData name="Justina Ojom" userId="cbdaed7d-8d45-4372-a16a-f3f8900c2f45" providerId="ADAL" clId="{84A67AE6-EC66-4EEE-A78F-4EED53615C9C}" dt="2023-04-17T05:55:22.619" v="457"/>
          <ac:spMkLst>
            <pc:docMk/>
            <pc:sldMk cId="40239957" sldId="2998"/>
            <ac:spMk id="5" creationId="{DCC30225-6A4F-905D-FC69-8863D5FCD08C}"/>
          </ac:spMkLst>
        </pc:spChg>
        <pc:spChg chg="del">
          <ac:chgData name="Justina Ojom" userId="cbdaed7d-8d45-4372-a16a-f3f8900c2f45" providerId="ADAL" clId="{84A67AE6-EC66-4EEE-A78F-4EED53615C9C}" dt="2023-04-17T05:55:15.129" v="456" actId="478"/>
          <ac:spMkLst>
            <pc:docMk/>
            <pc:sldMk cId="40239957" sldId="2998"/>
            <ac:spMk id="6" creationId="{C225C816-BB78-6D2F-2AB9-EC5F3C808049}"/>
          </ac:spMkLst>
        </pc:spChg>
        <pc:spChg chg="del">
          <ac:chgData name="Justina Ojom" userId="cbdaed7d-8d45-4372-a16a-f3f8900c2f45" providerId="ADAL" clId="{84A67AE6-EC66-4EEE-A78F-4EED53615C9C}" dt="2023-04-17T05:55:15.129" v="456" actId="478"/>
          <ac:spMkLst>
            <pc:docMk/>
            <pc:sldMk cId="40239957" sldId="2998"/>
            <ac:spMk id="10" creationId="{9B5884F1-9AC0-B56F-0FA4-BB90D1814032}"/>
          </ac:spMkLst>
        </pc:spChg>
        <pc:spChg chg="del">
          <ac:chgData name="Justina Ojom" userId="cbdaed7d-8d45-4372-a16a-f3f8900c2f45" providerId="ADAL" clId="{84A67AE6-EC66-4EEE-A78F-4EED53615C9C}" dt="2023-04-17T05:55:15.129" v="456" actId="478"/>
          <ac:spMkLst>
            <pc:docMk/>
            <pc:sldMk cId="40239957" sldId="2998"/>
            <ac:spMk id="11" creationId="{E3C5DD6B-88C3-9EF8-0010-9627FAAF4149}"/>
          </ac:spMkLst>
        </pc:spChg>
        <pc:spChg chg="del">
          <ac:chgData name="Justina Ojom" userId="cbdaed7d-8d45-4372-a16a-f3f8900c2f45" providerId="ADAL" clId="{84A67AE6-EC66-4EEE-A78F-4EED53615C9C}" dt="2023-04-17T05:55:15.129" v="456" actId="478"/>
          <ac:spMkLst>
            <pc:docMk/>
            <pc:sldMk cId="40239957" sldId="2998"/>
            <ac:spMk id="12" creationId="{C1F19FAA-5291-82FF-0E76-8BC8CF0CE52C}"/>
          </ac:spMkLst>
        </pc:spChg>
        <pc:spChg chg="mod">
          <ac:chgData name="Justina Ojom" userId="cbdaed7d-8d45-4372-a16a-f3f8900c2f45" providerId="ADAL" clId="{84A67AE6-EC66-4EEE-A78F-4EED53615C9C}" dt="2023-04-17T05:55:24.205" v="458" actId="207"/>
          <ac:spMkLst>
            <pc:docMk/>
            <pc:sldMk cId="40239957" sldId="2998"/>
            <ac:spMk id="18" creationId="{2F62FD80-42A6-087C-FB97-CBD717DE2157}"/>
          </ac:spMkLst>
        </pc:spChg>
        <pc:spChg chg="mod">
          <ac:chgData name="Justina Ojom" userId="cbdaed7d-8d45-4372-a16a-f3f8900c2f45" providerId="ADAL" clId="{84A67AE6-EC66-4EEE-A78F-4EED53615C9C}" dt="2023-04-17T07:09:45.344" v="869" actId="255"/>
          <ac:spMkLst>
            <pc:docMk/>
            <pc:sldMk cId="40239957" sldId="2998"/>
            <ac:spMk id="22" creationId="{E78B1407-0844-F2CE-669E-C1ACF92B1FCB}"/>
          </ac:spMkLst>
        </pc:spChg>
        <pc:spChg chg="mod">
          <ac:chgData name="Justina Ojom" userId="cbdaed7d-8d45-4372-a16a-f3f8900c2f45" providerId="ADAL" clId="{84A67AE6-EC66-4EEE-A78F-4EED53615C9C}" dt="2023-04-17T07:09:45.344" v="869" actId="255"/>
          <ac:spMkLst>
            <pc:docMk/>
            <pc:sldMk cId="40239957" sldId="2998"/>
            <ac:spMk id="23" creationId="{4B143B2E-5519-0152-B333-B134AF39ABEE}"/>
          </ac:spMkLst>
        </pc:spChg>
        <pc:spChg chg="mod">
          <ac:chgData name="Justina Ojom" userId="cbdaed7d-8d45-4372-a16a-f3f8900c2f45" providerId="ADAL" clId="{84A67AE6-EC66-4EEE-A78F-4EED53615C9C}" dt="2023-04-17T07:09:45.344" v="869" actId="255"/>
          <ac:spMkLst>
            <pc:docMk/>
            <pc:sldMk cId="40239957" sldId="2998"/>
            <ac:spMk id="24" creationId="{6B6DA16D-531F-D11F-A91A-C3C0248EA96C}"/>
          </ac:spMkLst>
        </pc:spChg>
        <pc:spChg chg="mod">
          <ac:chgData name="Justina Ojom" userId="cbdaed7d-8d45-4372-a16a-f3f8900c2f45" providerId="ADAL" clId="{84A67AE6-EC66-4EEE-A78F-4EED53615C9C}" dt="2023-04-17T07:09:45.344" v="869" actId="255"/>
          <ac:spMkLst>
            <pc:docMk/>
            <pc:sldMk cId="40239957" sldId="2998"/>
            <ac:spMk id="25" creationId="{F1AC24F7-66B8-091B-9692-3762EF3DC609}"/>
          </ac:spMkLst>
        </pc:spChg>
        <pc:spChg chg="mod">
          <ac:chgData name="Justina Ojom" userId="cbdaed7d-8d45-4372-a16a-f3f8900c2f45" providerId="ADAL" clId="{84A67AE6-EC66-4EEE-A78F-4EED53615C9C}" dt="2023-04-17T07:09:45.344" v="869" actId="255"/>
          <ac:spMkLst>
            <pc:docMk/>
            <pc:sldMk cId="40239957" sldId="2998"/>
            <ac:spMk id="26" creationId="{977EF834-AF77-5186-3BBA-B8447DE5221A}"/>
          </ac:spMkLst>
        </pc:spChg>
        <pc:spChg chg="add del mod topLvl">
          <ac:chgData name="Justina Ojom" userId="cbdaed7d-8d45-4372-a16a-f3f8900c2f45" providerId="ADAL" clId="{84A67AE6-EC66-4EEE-A78F-4EED53615C9C}" dt="2023-04-17T11:15:02.287" v="4103" actId="478"/>
          <ac:spMkLst>
            <pc:docMk/>
            <pc:sldMk cId="40239957" sldId="2998"/>
            <ac:spMk id="29" creationId="{F8678746-C90F-8C29-E62E-A6C47831BF6A}"/>
          </ac:spMkLst>
        </pc:spChg>
        <pc:spChg chg="add del mod topLvl">
          <ac:chgData name="Justina Ojom" userId="cbdaed7d-8d45-4372-a16a-f3f8900c2f45" providerId="ADAL" clId="{84A67AE6-EC66-4EEE-A78F-4EED53615C9C}" dt="2023-04-17T07:10:02.697" v="876" actId="478"/>
          <ac:spMkLst>
            <pc:docMk/>
            <pc:sldMk cId="40239957" sldId="2998"/>
            <ac:spMk id="30" creationId="{F856B90F-F557-455D-257A-941C2101A31B}"/>
          </ac:spMkLst>
        </pc:spChg>
        <pc:spChg chg="add del mod topLvl">
          <ac:chgData name="Justina Ojom" userId="cbdaed7d-8d45-4372-a16a-f3f8900c2f45" providerId="ADAL" clId="{84A67AE6-EC66-4EEE-A78F-4EED53615C9C}" dt="2023-04-17T07:10:02.697" v="876" actId="478"/>
          <ac:spMkLst>
            <pc:docMk/>
            <pc:sldMk cId="40239957" sldId="2998"/>
            <ac:spMk id="31" creationId="{72F701C9-22FB-6BB3-FE89-649572734244}"/>
          </ac:spMkLst>
        </pc:spChg>
        <pc:spChg chg="add mod">
          <ac:chgData name="Justina Ojom" userId="cbdaed7d-8d45-4372-a16a-f3f8900c2f45" providerId="ADAL" clId="{84A67AE6-EC66-4EEE-A78F-4EED53615C9C}" dt="2023-04-17T11:15:04.915" v="4104" actId="1076"/>
          <ac:spMkLst>
            <pc:docMk/>
            <pc:sldMk cId="40239957" sldId="2998"/>
            <ac:spMk id="33" creationId="{79FB9C36-F9DA-51BF-1567-B94990F5D055}"/>
          </ac:spMkLst>
        </pc:spChg>
        <pc:spChg chg="add mod">
          <ac:chgData name="Justina Ojom" userId="cbdaed7d-8d45-4372-a16a-f3f8900c2f45" providerId="ADAL" clId="{84A67AE6-EC66-4EEE-A78F-4EED53615C9C}" dt="2023-04-17T11:15:19.886" v="4107" actId="14100"/>
          <ac:spMkLst>
            <pc:docMk/>
            <pc:sldMk cId="40239957" sldId="2998"/>
            <ac:spMk id="34" creationId="{F63F6C48-2603-DBAF-33D6-FC933F722953}"/>
          </ac:spMkLst>
        </pc:spChg>
        <pc:spChg chg="add mod">
          <ac:chgData name="Justina Ojom" userId="cbdaed7d-8d45-4372-a16a-f3f8900c2f45" providerId="ADAL" clId="{84A67AE6-EC66-4EEE-A78F-4EED53615C9C}" dt="2023-04-17T11:15:04.915" v="4104" actId="1076"/>
          <ac:spMkLst>
            <pc:docMk/>
            <pc:sldMk cId="40239957" sldId="2998"/>
            <ac:spMk id="35" creationId="{4CD6E43B-94B8-5F79-4CB7-9C2526C23B54}"/>
          </ac:spMkLst>
        </pc:spChg>
        <pc:spChg chg="add mod">
          <ac:chgData name="Justina Ojom" userId="cbdaed7d-8d45-4372-a16a-f3f8900c2f45" providerId="ADAL" clId="{84A67AE6-EC66-4EEE-A78F-4EED53615C9C}" dt="2023-04-17T11:15:23.495" v="4108" actId="1076"/>
          <ac:spMkLst>
            <pc:docMk/>
            <pc:sldMk cId="40239957" sldId="2998"/>
            <ac:spMk id="36" creationId="{BD22EFB7-9D56-61AD-EBC3-16D0F8DE835A}"/>
          </ac:spMkLst>
        </pc:spChg>
        <pc:spChg chg="add mod">
          <ac:chgData name="Justina Ojom" userId="cbdaed7d-8d45-4372-a16a-f3f8900c2f45" providerId="ADAL" clId="{84A67AE6-EC66-4EEE-A78F-4EED53615C9C}" dt="2023-04-17T11:15:23.495" v="4108" actId="1076"/>
          <ac:spMkLst>
            <pc:docMk/>
            <pc:sldMk cId="40239957" sldId="2998"/>
            <ac:spMk id="37" creationId="{72EE821F-CCAA-5FDB-9ECE-78F00F00C9C5}"/>
          </ac:spMkLst>
        </pc:spChg>
        <pc:grpChg chg="del">
          <ac:chgData name="Justina Ojom" userId="cbdaed7d-8d45-4372-a16a-f3f8900c2f45" providerId="ADAL" clId="{84A67AE6-EC66-4EEE-A78F-4EED53615C9C}" dt="2023-04-17T05:55:15.129" v="456" actId="478"/>
          <ac:grpSpMkLst>
            <pc:docMk/>
            <pc:sldMk cId="40239957" sldId="2998"/>
            <ac:grpSpMk id="7" creationId="{BCAFA3E7-518E-046E-16CA-07986D6AF896}"/>
          </ac:grpSpMkLst>
        </pc:grpChg>
        <pc:grpChg chg="del">
          <ac:chgData name="Justina Ojom" userId="cbdaed7d-8d45-4372-a16a-f3f8900c2f45" providerId="ADAL" clId="{84A67AE6-EC66-4EEE-A78F-4EED53615C9C}" dt="2023-04-17T05:55:15.129" v="456" actId="478"/>
          <ac:grpSpMkLst>
            <pc:docMk/>
            <pc:sldMk cId="40239957" sldId="2998"/>
            <ac:grpSpMk id="13" creationId="{53481B97-5695-23B2-01D7-DE35AFF4C453}"/>
          </ac:grpSpMkLst>
        </pc:grpChg>
        <pc:grpChg chg="add del mod topLvl">
          <ac:chgData name="Justina Ojom" userId="cbdaed7d-8d45-4372-a16a-f3f8900c2f45" providerId="ADAL" clId="{84A67AE6-EC66-4EEE-A78F-4EED53615C9C}" dt="2023-04-17T11:15:02.287" v="4103" actId="478"/>
          <ac:grpSpMkLst>
            <pc:docMk/>
            <pc:sldMk cId="40239957" sldId="2998"/>
            <ac:grpSpMk id="21" creationId="{C4F294AE-C6E8-DE07-3CFA-B139FBEFFECE}"/>
          </ac:grpSpMkLst>
        </pc:grpChg>
        <pc:grpChg chg="add del mod">
          <ac:chgData name="Justina Ojom" userId="cbdaed7d-8d45-4372-a16a-f3f8900c2f45" providerId="ADAL" clId="{84A67AE6-EC66-4EEE-A78F-4EED53615C9C}" dt="2023-04-17T07:09:38.647" v="867" actId="165"/>
          <ac:grpSpMkLst>
            <pc:docMk/>
            <pc:sldMk cId="40239957" sldId="2998"/>
            <ac:grpSpMk id="32" creationId="{8EFA8FE2-8031-25DF-F8CE-AE8576297505}"/>
          </ac:grpSpMkLst>
        </pc:grpChg>
        <pc:picChg chg="add del mod topLvl">
          <ac:chgData name="Justina Ojom" userId="cbdaed7d-8d45-4372-a16a-f3f8900c2f45" providerId="ADAL" clId="{84A67AE6-EC66-4EEE-A78F-4EED53615C9C}" dt="2023-04-17T11:15:02.287" v="4103" actId="478"/>
          <ac:picMkLst>
            <pc:docMk/>
            <pc:sldMk cId="40239957" sldId="2998"/>
            <ac:picMk id="27" creationId="{F3FD1A72-F778-0980-F295-F618535490F5}"/>
          </ac:picMkLst>
        </pc:picChg>
        <pc:picChg chg="add del mod topLvl">
          <ac:chgData name="Justina Ojom" userId="cbdaed7d-8d45-4372-a16a-f3f8900c2f45" providerId="ADAL" clId="{84A67AE6-EC66-4EEE-A78F-4EED53615C9C}" dt="2023-04-17T11:15:02.287" v="4103" actId="478"/>
          <ac:picMkLst>
            <pc:docMk/>
            <pc:sldMk cId="40239957" sldId="2998"/>
            <ac:picMk id="28" creationId="{E184BA77-E38E-AA96-07D9-063768EA7B14}"/>
          </ac:picMkLst>
        </pc:picChg>
      </pc:sldChg>
      <pc:sldChg chg="del">
        <pc:chgData name="Justina Ojom" userId="cbdaed7d-8d45-4372-a16a-f3f8900c2f45" providerId="ADAL" clId="{84A67AE6-EC66-4EEE-A78F-4EED53615C9C}" dt="2023-04-17T05:22:36.546" v="163" actId="18676"/>
        <pc:sldMkLst>
          <pc:docMk/>
          <pc:sldMk cId="2987943611" sldId="2998"/>
        </pc:sldMkLst>
      </pc:sldChg>
      <pc:sldChg chg="del">
        <pc:chgData name="Justina Ojom" userId="cbdaed7d-8d45-4372-a16a-f3f8900c2f45" providerId="ADAL" clId="{84A67AE6-EC66-4EEE-A78F-4EED53615C9C}" dt="2023-04-17T05:22:36.546" v="163" actId="18676"/>
        <pc:sldMkLst>
          <pc:docMk/>
          <pc:sldMk cId="3440505599" sldId="2999"/>
        </pc:sldMkLst>
      </pc:sldChg>
      <pc:sldChg chg="addSp delSp modSp add mod">
        <pc:chgData name="Justina Ojom" userId="cbdaed7d-8d45-4372-a16a-f3f8900c2f45" providerId="ADAL" clId="{84A67AE6-EC66-4EEE-A78F-4EED53615C9C}" dt="2023-04-17T07:26:25.760" v="1059" actId="1076"/>
        <pc:sldMkLst>
          <pc:docMk/>
          <pc:sldMk cId="3848864400" sldId="2999"/>
        </pc:sldMkLst>
        <pc:spChg chg="add del mod">
          <ac:chgData name="Justina Ojom" userId="cbdaed7d-8d45-4372-a16a-f3f8900c2f45" providerId="ADAL" clId="{84A67AE6-EC66-4EEE-A78F-4EED53615C9C}" dt="2023-04-17T07:18:04.189" v="924" actId="21"/>
          <ac:spMkLst>
            <pc:docMk/>
            <pc:sldMk cId="3848864400" sldId="2999"/>
            <ac:spMk id="3" creationId="{353B615F-A2BF-E7C0-A113-66980C1AF9DA}"/>
          </ac:spMkLst>
        </pc:spChg>
        <pc:spChg chg="add mod">
          <ac:chgData name="Justina Ojom" userId="cbdaed7d-8d45-4372-a16a-f3f8900c2f45" providerId="ADAL" clId="{84A67AE6-EC66-4EEE-A78F-4EED53615C9C}" dt="2023-04-17T07:26:15.264" v="1057"/>
          <ac:spMkLst>
            <pc:docMk/>
            <pc:sldMk cId="3848864400" sldId="2999"/>
            <ac:spMk id="4" creationId="{F713E78A-AB88-2989-B72A-73B63EB8BBAE}"/>
          </ac:spMkLst>
        </pc:spChg>
        <pc:spChg chg="mod">
          <ac:chgData name="Justina Ojom" userId="cbdaed7d-8d45-4372-a16a-f3f8900c2f45" providerId="ADAL" clId="{84A67AE6-EC66-4EEE-A78F-4EED53615C9C}" dt="2023-04-17T05:55:36.629" v="463"/>
          <ac:spMkLst>
            <pc:docMk/>
            <pc:sldMk cId="3848864400" sldId="2999"/>
            <ac:spMk id="5" creationId="{DCC30225-6A4F-905D-FC69-8863D5FCD08C}"/>
          </ac:spMkLst>
        </pc:spChg>
        <pc:spChg chg="add mod">
          <ac:chgData name="Justina Ojom" userId="cbdaed7d-8d45-4372-a16a-f3f8900c2f45" providerId="ADAL" clId="{84A67AE6-EC66-4EEE-A78F-4EED53615C9C}" dt="2023-04-17T07:26:25.760" v="1059" actId="1076"/>
          <ac:spMkLst>
            <pc:docMk/>
            <pc:sldMk cId="3848864400" sldId="2999"/>
            <ac:spMk id="6" creationId="{D7402B1E-9A4D-CCC9-0812-F9DC6458057C}"/>
          </ac:spMkLst>
        </pc:spChg>
        <pc:spChg chg="add mod">
          <ac:chgData name="Justina Ojom" userId="cbdaed7d-8d45-4372-a16a-f3f8900c2f45" providerId="ADAL" clId="{84A67AE6-EC66-4EEE-A78F-4EED53615C9C}" dt="2023-04-17T07:26:25.760" v="1059" actId="1076"/>
          <ac:spMkLst>
            <pc:docMk/>
            <pc:sldMk cId="3848864400" sldId="2999"/>
            <ac:spMk id="7" creationId="{D3348C7C-6CD3-172C-FF39-A4B79238CD18}"/>
          </ac:spMkLst>
        </pc:spChg>
        <pc:spChg chg="add mod">
          <ac:chgData name="Justina Ojom" userId="cbdaed7d-8d45-4372-a16a-f3f8900c2f45" providerId="ADAL" clId="{84A67AE6-EC66-4EEE-A78F-4EED53615C9C}" dt="2023-04-17T07:26:25.760" v="1059" actId="1076"/>
          <ac:spMkLst>
            <pc:docMk/>
            <pc:sldMk cId="3848864400" sldId="2999"/>
            <ac:spMk id="8" creationId="{055EF96F-6FD9-79AD-E605-9228AFE1FAC0}"/>
          </ac:spMkLst>
        </pc:spChg>
        <pc:spChg chg="add mod">
          <ac:chgData name="Justina Ojom" userId="cbdaed7d-8d45-4372-a16a-f3f8900c2f45" providerId="ADAL" clId="{84A67AE6-EC66-4EEE-A78F-4EED53615C9C}" dt="2023-04-17T07:26:25.760" v="1059" actId="1076"/>
          <ac:spMkLst>
            <pc:docMk/>
            <pc:sldMk cId="3848864400" sldId="2999"/>
            <ac:spMk id="9" creationId="{CE6CD13B-E700-38BE-6F8E-A18160C7B47D}"/>
          </ac:spMkLst>
        </pc:spChg>
        <pc:spChg chg="add mod">
          <ac:chgData name="Justina Ojom" userId="cbdaed7d-8d45-4372-a16a-f3f8900c2f45" providerId="ADAL" clId="{84A67AE6-EC66-4EEE-A78F-4EED53615C9C}" dt="2023-04-17T07:26:25.760" v="1059" actId="1076"/>
          <ac:spMkLst>
            <pc:docMk/>
            <pc:sldMk cId="3848864400" sldId="2999"/>
            <ac:spMk id="10" creationId="{D580431B-9B33-C95C-A9A6-B9BFF26A2D8E}"/>
          </ac:spMkLst>
        </pc:spChg>
        <pc:spChg chg="add mod">
          <ac:chgData name="Justina Ojom" userId="cbdaed7d-8d45-4372-a16a-f3f8900c2f45" providerId="ADAL" clId="{84A67AE6-EC66-4EEE-A78F-4EED53615C9C}" dt="2023-04-17T07:26:25.760" v="1059" actId="1076"/>
          <ac:spMkLst>
            <pc:docMk/>
            <pc:sldMk cId="3848864400" sldId="2999"/>
            <ac:spMk id="11" creationId="{F7B392DB-CA9C-A445-C5AE-2EC8834FDAE9}"/>
          </ac:spMkLst>
        </pc:spChg>
        <pc:spChg chg="mod">
          <ac:chgData name="Justina Ojom" userId="cbdaed7d-8d45-4372-a16a-f3f8900c2f45" providerId="ADAL" clId="{84A67AE6-EC66-4EEE-A78F-4EED53615C9C}" dt="2023-04-17T05:55:28.520" v="460" actId="207"/>
          <ac:spMkLst>
            <pc:docMk/>
            <pc:sldMk cId="3848864400" sldId="2999"/>
            <ac:spMk id="19" creationId="{34282C81-1BDD-445E-97F5-59741069E143}"/>
          </ac:spMkLst>
        </pc:spChg>
      </pc:sldChg>
      <pc:sldChg chg="addSp delSp modSp add mod">
        <pc:chgData name="Justina Ojom" userId="cbdaed7d-8d45-4372-a16a-f3f8900c2f45" providerId="ADAL" clId="{84A67AE6-EC66-4EEE-A78F-4EED53615C9C}" dt="2023-04-17T13:37:26.890" v="5902" actId="20577"/>
        <pc:sldMkLst>
          <pc:docMk/>
          <pc:sldMk cId="3951223590" sldId="3000"/>
        </pc:sldMkLst>
        <pc:spChg chg="add mod">
          <ac:chgData name="Justina Ojom" userId="cbdaed7d-8d45-4372-a16a-f3f8900c2f45" providerId="ADAL" clId="{84A67AE6-EC66-4EEE-A78F-4EED53615C9C}" dt="2023-04-17T05:55:55.570" v="465"/>
          <ac:spMkLst>
            <pc:docMk/>
            <pc:sldMk cId="3951223590" sldId="3000"/>
            <ac:spMk id="2" creationId="{1E37091B-55F7-99F1-7BB3-3E38A159A2CF}"/>
          </ac:spMkLst>
        </pc:spChg>
        <pc:spChg chg="add mod">
          <ac:chgData name="Justina Ojom" userId="cbdaed7d-8d45-4372-a16a-f3f8900c2f45" providerId="ADAL" clId="{84A67AE6-EC66-4EEE-A78F-4EED53615C9C}" dt="2023-04-17T05:55:55.570" v="465"/>
          <ac:spMkLst>
            <pc:docMk/>
            <pc:sldMk cId="3951223590" sldId="3000"/>
            <ac:spMk id="3" creationId="{A3D3CC4C-CCF0-1944-C84C-88EA789CEF25}"/>
          </ac:spMkLst>
        </pc:spChg>
        <pc:spChg chg="add mod">
          <ac:chgData name="Justina Ojom" userId="cbdaed7d-8d45-4372-a16a-f3f8900c2f45" providerId="ADAL" clId="{84A67AE6-EC66-4EEE-A78F-4EED53615C9C}" dt="2023-04-17T05:55:55.570" v="465"/>
          <ac:spMkLst>
            <pc:docMk/>
            <pc:sldMk cId="3951223590" sldId="3000"/>
            <ac:spMk id="4" creationId="{1426B9F9-577C-D8DA-5B67-90CA500A9B51}"/>
          </ac:spMkLst>
        </pc:spChg>
        <pc:spChg chg="mod">
          <ac:chgData name="Justina Ojom" userId="cbdaed7d-8d45-4372-a16a-f3f8900c2f45" providerId="ADAL" clId="{84A67AE6-EC66-4EEE-A78F-4EED53615C9C}" dt="2023-04-17T05:58:37.456" v="496"/>
          <ac:spMkLst>
            <pc:docMk/>
            <pc:sldMk cId="3951223590" sldId="3000"/>
            <ac:spMk id="5" creationId="{DCC30225-6A4F-905D-FC69-8863D5FCD08C}"/>
          </ac:spMkLst>
        </pc:spChg>
        <pc:spChg chg="add mod">
          <ac:chgData name="Justina Ojom" userId="cbdaed7d-8d45-4372-a16a-f3f8900c2f45" providerId="ADAL" clId="{84A67AE6-EC66-4EEE-A78F-4EED53615C9C}" dt="2023-04-17T05:55:55.570" v="465"/>
          <ac:spMkLst>
            <pc:docMk/>
            <pc:sldMk cId="3951223590" sldId="3000"/>
            <ac:spMk id="6" creationId="{7CC15EA9-F408-4225-9220-1B8536D5999B}"/>
          </ac:spMkLst>
        </pc:spChg>
        <pc:spChg chg="add mod">
          <ac:chgData name="Justina Ojom" userId="cbdaed7d-8d45-4372-a16a-f3f8900c2f45" providerId="ADAL" clId="{84A67AE6-EC66-4EEE-A78F-4EED53615C9C}" dt="2023-04-17T05:55:55.570" v="465"/>
          <ac:spMkLst>
            <pc:docMk/>
            <pc:sldMk cId="3951223590" sldId="3000"/>
            <ac:spMk id="7" creationId="{5B69E624-2ACE-034F-1033-1FD7D9AEB146}"/>
          </ac:spMkLst>
        </pc:spChg>
        <pc:spChg chg="add del mod">
          <ac:chgData name="Justina Ojom" userId="cbdaed7d-8d45-4372-a16a-f3f8900c2f45" providerId="ADAL" clId="{84A67AE6-EC66-4EEE-A78F-4EED53615C9C}" dt="2023-04-17T11:20:57.494" v="4207" actId="478"/>
          <ac:spMkLst>
            <pc:docMk/>
            <pc:sldMk cId="3951223590" sldId="3000"/>
            <ac:spMk id="8" creationId="{1F82A358-7614-FE52-D071-943B00F1AE5C}"/>
          </ac:spMkLst>
        </pc:spChg>
        <pc:spChg chg="add del mod">
          <ac:chgData name="Justina Ojom" userId="cbdaed7d-8d45-4372-a16a-f3f8900c2f45" providerId="ADAL" clId="{84A67AE6-EC66-4EEE-A78F-4EED53615C9C}" dt="2023-04-17T09:55:52.542" v="3295" actId="478"/>
          <ac:spMkLst>
            <pc:docMk/>
            <pc:sldMk cId="3951223590" sldId="3000"/>
            <ac:spMk id="9" creationId="{213B6654-9F64-CD0E-D10F-A09BDB75C6C2}"/>
          </ac:spMkLst>
        </pc:spChg>
        <pc:spChg chg="add del mod">
          <ac:chgData name="Justina Ojom" userId="cbdaed7d-8d45-4372-a16a-f3f8900c2f45" providerId="ADAL" clId="{84A67AE6-EC66-4EEE-A78F-4EED53615C9C}" dt="2023-04-17T10:49:52.897" v="3628" actId="478"/>
          <ac:spMkLst>
            <pc:docMk/>
            <pc:sldMk cId="3951223590" sldId="3000"/>
            <ac:spMk id="14" creationId="{5CE46C14-C7C9-FE79-2E29-58B9E04307B2}"/>
          </ac:spMkLst>
        </pc:spChg>
        <pc:spChg chg="add del mod">
          <ac:chgData name="Justina Ojom" userId="cbdaed7d-8d45-4372-a16a-f3f8900c2f45" providerId="ADAL" clId="{84A67AE6-EC66-4EEE-A78F-4EED53615C9C}" dt="2023-04-17T10:49:52.897" v="3628" actId="478"/>
          <ac:spMkLst>
            <pc:docMk/>
            <pc:sldMk cId="3951223590" sldId="3000"/>
            <ac:spMk id="15" creationId="{101860E7-67B7-97D4-559D-F428CA2521A5}"/>
          </ac:spMkLst>
        </pc:spChg>
        <pc:spChg chg="add del mod">
          <ac:chgData name="Justina Ojom" userId="cbdaed7d-8d45-4372-a16a-f3f8900c2f45" providerId="ADAL" clId="{84A67AE6-EC66-4EEE-A78F-4EED53615C9C}" dt="2023-04-17T10:42:44.691" v="3474" actId="478"/>
          <ac:spMkLst>
            <pc:docMk/>
            <pc:sldMk cId="3951223590" sldId="3000"/>
            <ac:spMk id="21" creationId="{A3848A12-32B6-484F-F41B-105C3C7E43B4}"/>
          </ac:spMkLst>
        </pc:spChg>
        <pc:spChg chg="mod">
          <ac:chgData name="Justina Ojom" userId="cbdaed7d-8d45-4372-a16a-f3f8900c2f45" providerId="ADAL" clId="{84A67AE6-EC66-4EEE-A78F-4EED53615C9C}" dt="2023-04-17T10:41:36.580" v="3417"/>
          <ac:spMkLst>
            <pc:docMk/>
            <pc:sldMk cId="3951223590" sldId="3000"/>
            <ac:spMk id="26" creationId="{7FABE406-FF8B-D7B5-91C3-3C3F5FDAEB26}"/>
          </ac:spMkLst>
        </pc:spChg>
        <pc:spChg chg="mod">
          <ac:chgData name="Justina Ojom" userId="cbdaed7d-8d45-4372-a16a-f3f8900c2f45" providerId="ADAL" clId="{84A67AE6-EC66-4EEE-A78F-4EED53615C9C}" dt="2023-04-17T10:41:36.580" v="3417"/>
          <ac:spMkLst>
            <pc:docMk/>
            <pc:sldMk cId="3951223590" sldId="3000"/>
            <ac:spMk id="27" creationId="{D4208C92-E254-0E29-1649-E72F403F79B7}"/>
          </ac:spMkLst>
        </pc:spChg>
        <pc:spChg chg="mod">
          <ac:chgData name="Justina Ojom" userId="cbdaed7d-8d45-4372-a16a-f3f8900c2f45" providerId="ADAL" clId="{84A67AE6-EC66-4EEE-A78F-4EED53615C9C}" dt="2023-04-17T10:41:36.580" v="3417"/>
          <ac:spMkLst>
            <pc:docMk/>
            <pc:sldMk cId="3951223590" sldId="3000"/>
            <ac:spMk id="28" creationId="{EB8C3AFA-5231-400E-BC02-55D70B3A1262}"/>
          </ac:spMkLst>
        </pc:spChg>
        <pc:spChg chg="mod">
          <ac:chgData name="Justina Ojom" userId="cbdaed7d-8d45-4372-a16a-f3f8900c2f45" providerId="ADAL" clId="{84A67AE6-EC66-4EEE-A78F-4EED53615C9C}" dt="2023-04-17T10:41:36.580" v="3417"/>
          <ac:spMkLst>
            <pc:docMk/>
            <pc:sldMk cId="3951223590" sldId="3000"/>
            <ac:spMk id="29" creationId="{7E2ED848-F8B6-514C-4E65-4A7258079A01}"/>
          </ac:spMkLst>
        </pc:spChg>
        <pc:spChg chg="mod">
          <ac:chgData name="Justina Ojom" userId="cbdaed7d-8d45-4372-a16a-f3f8900c2f45" providerId="ADAL" clId="{84A67AE6-EC66-4EEE-A78F-4EED53615C9C}" dt="2023-04-17T10:41:36.580" v="3417"/>
          <ac:spMkLst>
            <pc:docMk/>
            <pc:sldMk cId="3951223590" sldId="3000"/>
            <ac:spMk id="30" creationId="{5716D1CC-EEB4-3D8A-9C5A-7A9026EF4752}"/>
          </ac:spMkLst>
        </pc:spChg>
        <pc:spChg chg="mod">
          <ac:chgData name="Justina Ojom" userId="cbdaed7d-8d45-4372-a16a-f3f8900c2f45" providerId="ADAL" clId="{84A67AE6-EC66-4EEE-A78F-4EED53615C9C}" dt="2023-04-17T10:41:36.580" v="3417"/>
          <ac:spMkLst>
            <pc:docMk/>
            <pc:sldMk cId="3951223590" sldId="3000"/>
            <ac:spMk id="31" creationId="{D263B5F9-3A4A-349F-EDAE-AE61746C9FEA}"/>
          </ac:spMkLst>
        </pc:spChg>
        <pc:spChg chg="mod">
          <ac:chgData name="Justina Ojom" userId="cbdaed7d-8d45-4372-a16a-f3f8900c2f45" providerId="ADAL" clId="{84A67AE6-EC66-4EEE-A78F-4EED53615C9C}" dt="2023-04-17T10:41:36.580" v="3417"/>
          <ac:spMkLst>
            <pc:docMk/>
            <pc:sldMk cId="3951223590" sldId="3000"/>
            <ac:spMk id="32" creationId="{83BC92C6-5566-5FCC-68AD-1F365DCD3992}"/>
          </ac:spMkLst>
        </pc:spChg>
        <pc:spChg chg="mod">
          <ac:chgData name="Justina Ojom" userId="cbdaed7d-8d45-4372-a16a-f3f8900c2f45" providerId="ADAL" clId="{84A67AE6-EC66-4EEE-A78F-4EED53615C9C}" dt="2023-04-17T10:41:36.580" v="3417"/>
          <ac:spMkLst>
            <pc:docMk/>
            <pc:sldMk cId="3951223590" sldId="3000"/>
            <ac:spMk id="33" creationId="{D5604D91-197F-BEA3-9608-BA83B49161D7}"/>
          </ac:spMkLst>
        </pc:spChg>
        <pc:spChg chg="mod">
          <ac:chgData name="Justina Ojom" userId="cbdaed7d-8d45-4372-a16a-f3f8900c2f45" providerId="ADAL" clId="{84A67AE6-EC66-4EEE-A78F-4EED53615C9C}" dt="2023-04-17T10:41:36.580" v="3417"/>
          <ac:spMkLst>
            <pc:docMk/>
            <pc:sldMk cId="3951223590" sldId="3000"/>
            <ac:spMk id="34" creationId="{2680E3D7-C53C-B241-36AC-D5ECC970A6E1}"/>
          </ac:spMkLst>
        </pc:spChg>
        <pc:spChg chg="add del mod">
          <ac:chgData name="Justina Ojom" userId="cbdaed7d-8d45-4372-a16a-f3f8900c2f45" providerId="ADAL" clId="{84A67AE6-EC66-4EEE-A78F-4EED53615C9C}" dt="2023-04-17T11:20:57.494" v="4207" actId="478"/>
          <ac:spMkLst>
            <pc:docMk/>
            <pc:sldMk cId="3951223590" sldId="3000"/>
            <ac:spMk id="35" creationId="{87AAE5D1-1180-9172-25F3-10131C5D806C}"/>
          </ac:spMkLst>
        </pc:spChg>
        <pc:spChg chg="add mod">
          <ac:chgData name="Justina Ojom" userId="cbdaed7d-8d45-4372-a16a-f3f8900c2f45" providerId="ADAL" clId="{84A67AE6-EC66-4EEE-A78F-4EED53615C9C}" dt="2023-04-17T10:42:15.020" v="3469" actId="2711"/>
          <ac:spMkLst>
            <pc:docMk/>
            <pc:sldMk cId="3951223590" sldId="3000"/>
            <ac:spMk id="36" creationId="{F3F97B42-DAB9-DA21-1745-0C729348AC1C}"/>
          </ac:spMkLst>
        </pc:spChg>
        <pc:spChg chg="add mod">
          <ac:chgData name="Justina Ojom" userId="cbdaed7d-8d45-4372-a16a-f3f8900c2f45" providerId="ADAL" clId="{84A67AE6-EC66-4EEE-A78F-4EED53615C9C}" dt="2023-04-17T10:42:15.020" v="3469" actId="2711"/>
          <ac:spMkLst>
            <pc:docMk/>
            <pc:sldMk cId="3951223590" sldId="3000"/>
            <ac:spMk id="37" creationId="{348A6D8A-1733-06AD-19D0-2A7366AE8C6B}"/>
          </ac:spMkLst>
        </pc:spChg>
        <pc:spChg chg="add mod">
          <ac:chgData name="Justina Ojom" userId="cbdaed7d-8d45-4372-a16a-f3f8900c2f45" providerId="ADAL" clId="{84A67AE6-EC66-4EEE-A78F-4EED53615C9C}" dt="2023-04-17T10:42:15.020" v="3469" actId="2711"/>
          <ac:spMkLst>
            <pc:docMk/>
            <pc:sldMk cId="3951223590" sldId="3000"/>
            <ac:spMk id="38" creationId="{CE322BBD-DEDC-05FE-2FE2-AB7A9353D006}"/>
          </ac:spMkLst>
        </pc:spChg>
        <pc:spChg chg="mod">
          <ac:chgData name="Justina Ojom" userId="cbdaed7d-8d45-4372-a16a-f3f8900c2f45" providerId="ADAL" clId="{84A67AE6-EC66-4EEE-A78F-4EED53615C9C}" dt="2023-04-17T10:42:15.020" v="3469" actId="2711"/>
          <ac:spMkLst>
            <pc:docMk/>
            <pc:sldMk cId="3951223590" sldId="3000"/>
            <ac:spMk id="43" creationId="{55D3D0D1-6BE3-656A-BBCB-2E372FBC1B58}"/>
          </ac:spMkLst>
        </pc:spChg>
        <pc:spChg chg="mod">
          <ac:chgData name="Justina Ojom" userId="cbdaed7d-8d45-4372-a16a-f3f8900c2f45" providerId="ADAL" clId="{84A67AE6-EC66-4EEE-A78F-4EED53615C9C}" dt="2023-04-17T10:42:15.020" v="3469" actId="2711"/>
          <ac:spMkLst>
            <pc:docMk/>
            <pc:sldMk cId="3951223590" sldId="3000"/>
            <ac:spMk id="44" creationId="{7AA41730-D34D-58E7-913E-91F2B420DD9F}"/>
          </ac:spMkLst>
        </pc:spChg>
        <pc:spChg chg="mod">
          <ac:chgData name="Justina Ojom" userId="cbdaed7d-8d45-4372-a16a-f3f8900c2f45" providerId="ADAL" clId="{84A67AE6-EC66-4EEE-A78F-4EED53615C9C}" dt="2023-04-17T10:42:15.020" v="3469" actId="2711"/>
          <ac:spMkLst>
            <pc:docMk/>
            <pc:sldMk cId="3951223590" sldId="3000"/>
            <ac:spMk id="45" creationId="{5107AD39-FBB0-0F40-64BE-504E8ED0486A}"/>
          </ac:spMkLst>
        </pc:spChg>
        <pc:spChg chg="mod">
          <ac:chgData name="Justina Ojom" userId="cbdaed7d-8d45-4372-a16a-f3f8900c2f45" providerId="ADAL" clId="{84A67AE6-EC66-4EEE-A78F-4EED53615C9C}" dt="2023-04-17T10:42:15.020" v="3469" actId="2711"/>
          <ac:spMkLst>
            <pc:docMk/>
            <pc:sldMk cId="3951223590" sldId="3000"/>
            <ac:spMk id="46" creationId="{C59DC71E-56B6-F75E-4AB0-B2628D028ACB}"/>
          </ac:spMkLst>
        </pc:spChg>
        <pc:spChg chg="mod">
          <ac:chgData name="Justina Ojom" userId="cbdaed7d-8d45-4372-a16a-f3f8900c2f45" providerId="ADAL" clId="{84A67AE6-EC66-4EEE-A78F-4EED53615C9C}" dt="2023-04-17T10:42:15.020" v="3469" actId="2711"/>
          <ac:spMkLst>
            <pc:docMk/>
            <pc:sldMk cId="3951223590" sldId="3000"/>
            <ac:spMk id="47" creationId="{50D615D0-8AD7-BC74-FDA1-453F0702CBB8}"/>
          </ac:spMkLst>
        </pc:spChg>
        <pc:spChg chg="mod">
          <ac:chgData name="Justina Ojom" userId="cbdaed7d-8d45-4372-a16a-f3f8900c2f45" providerId="ADAL" clId="{84A67AE6-EC66-4EEE-A78F-4EED53615C9C}" dt="2023-04-17T10:42:15.020" v="3469" actId="2711"/>
          <ac:spMkLst>
            <pc:docMk/>
            <pc:sldMk cId="3951223590" sldId="3000"/>
            <ac:spMk id="48" creationId="{400B484C-F747-8D6C-F954-F7B0F665CBBA}"/>
          </ac:spMkLst>
        </pc:spChg>
        <pc:spChg chg="mod">
          <ac:chgData name="Justina Ojom" userId="cbdaed7d-8d45-4372-a16a-f3f8900c2f45" providerId="ADAL" clId="{84A67AE6-EC66-4EEE-A78F-4EED53615C9C}" dt="2023-04-17T10:42:15.020" v="3469" actId="2711"/>
          <ac:spMkLst>
            <pc:docMk/>
            <pc:sldMk cId="3951223590" sldId="3000"/>
            <ac:spMk id="49" creationId="{724C48B4-C8FD-1CF0-A392-55153DE49513}"/>
          </ac:spMkLst>
        </pc:spChg>
        <pc:spChg chg="mod">
          <ac:chgData name="Justina Ojom" userId="cbdaed7d-8d45-4372-a16a-f3f8900c2f45" providerId="ADAL" clId="{84A67AE6-EC66-4EEE-A78F-4EED53615C9C}" dt="2023-04-17T10:42:15.020" v="3469" actId="2711"/>
          <ac:spMkLst>
            <pc:docMk/>
            <pc:sldMk cId="3951223590" sldId="3000"/>
            <ac:spMk id="50" creationId="{AF76E86B-4516-8F88-83A6-D11F76EB1ACE}"/>
          </ac:spMkLst>
        </pc:spChg>
        <pc:spChg chg="mod">
          <ac:chgData name="Justina Ojom" userId="cbdaed7d-8d45-4372-a16a-f3f8900c2f45" providerId="ADAL" clId="{84A67AE6-EC66-4EEE-A78F-4EED53615C9C}" dt="2023-04-17T10:42:15.020" v="3469" actId="2711"/>
          <ac:spMkLst>
            <pc:docMk/>
            <pc:sldMk cId="3951223590" sldId="3000"/>
            <ac:spMk id="51" creationId="{2917D070-BF6A-D195-9804-71D1963C6F38}"/>
          </ac:spMkLst>
        </pc:spChg>
        <pc:spChg chg="mod">
          <ac:chgData name="Justina Ojom" userId="cbdaed7d-8d45-4372-a16a-f3f8900c2f45" providerId="ADAL" clId="{84A67AE6-EC66-4EEE-A78F-4EED53615C9C}" dt="2023-04-17T10:42:15.020" v="3469" actId="2711"/>
          <ac:spMkLst>
            <pc:docMk/>
            <pc:sldMk cId="3951223590" sldId="3000"/>
            <ac:spMk id="53" creationId="{177CAABA-1788-ABBD-A353-B2909A83C81B}"/>
          </ac:spMkLst>
        </pc:spChg>
        <pc:spChg chg="mod">
          <ac:chgData name="Justina Ojom" userId="cbdaed7d-8d45-4372-a16a-f3f8900c2f45" providerId="ADAL" clId="{84A67AE6-EC66-4EEE-A78F-4EED53615C9C}" dt="2023-04-17T10:42:15.020" v="3469" actId="2711"/>
          <ac:spMkLst>
            <pc:docMk/>
            <pc:sldMk cId="3951223590" sldId="3000"/>
            <ac:spMk id="54" creationId="{2FE1515C-E215-C941-5478-0AB26EDA1659}"/>
          </ac:spMkLst>
        </pc:spChg>
        <pc:spChg chg="mod">
          <ac:chgData name="Justina Ojom" userId="cbdaed7d-8d45-4372-a16a-f3f8900c2f45" providerId="ADAL" clId="{84A67AE6-EC66-4EEE-A78F-4EED53615C9C}" dt="2023-04-17T10:42:15.020" v="3469" actId="2711"/>
          <ac:spMkLst>
            <pc:docMk/>
            <pc:sldMk cId="3951223590" sldId="3000"/>
            <ac:spMk id="55" creationId="{B2C8D0F9-90B1-D86C-C9C8-6425D6E978E8}"/>
          </ac:spMkLst>
        </pc:spChg>
        <pc:spChg chg="mod">
          <ac:chgData name="Justina Ojom" userId="cbdaed7d-8d45-4372-a16a-f3f8900c2f45" providerId="ADAL" clId="{84A67AE6-EC66-4EEE-A78F-4EED53615C9C}" dt="2023-04-17T10:42:15.020" v="3469" actId="2711"/>
          <ac:spMkLst>
            <pc:docMk/>
            <pc:sldMk cId="3951223590" sldId="3000"/>
            <ac:spMk id="56" creationId="{DC8CB26E-B58F-5F18-128A-95BFCB7D72A9}"/>
          </ac:spMkLst>
        </pc:spChg>
        <pc:spChg chg="mod">
          <ac:chgData name="Justina Ojom" userId="cbdaed7d-8d45-4372-a16a-f3f8900c2f45" providerId="ADAL" clId="{84A67AE6-EC66-4EEE-A78F-4EED53615C9C}" dt="2023-04-17T10:42:15.020" v="3469" actId="2711"/>
          <ac:spMkLst>
            <pc:docMk/>
            <pc:sldMk cId="3951223590" sldId="3000"/>
            <ac:spMk id="58" creationId="{66EA957E-F382-E05D-5332-B0E43DDCB39E}"/>
          </ac:spMkLst>
        </pc:spChg>
        <pc:spChg chg="mod">
          <ac:chgData name="Justina Ojom" userId="cbdaed7d-8d45-4372-a16a-f3f8900c2f45" providerId="ADAL" clId="{84A67AE6-EC66-4EEE-A78F-4EED53615C9C}" dt="2023-04-17T10:42:15.020" v="3469" actId="2711"/>
          <ac:spMkLst>
            <pc:docMk/>
            <pc:sldMk cId="3951223590" sldId="3000"/>
            <ac:spMk id="59" creationId="{0212F4D8-B125-81B5-6331-E4F4D6B1EEC3}"/>
          </ac:spMkLst>
        </pc:spChg>
        <pc:spChg chg="mod">
          <ac:chgData name="Justina Ojom" userId="cbdaed7d-8d45-4372-a16a-f3f8900c2f45" providerId="ADAL" clId="{84A67AE6-EC66-4EEE-A78F-4EED53615C9C}" dt="2023-04-17T10:42:15.020" v="3469" actId="2711"/>
          <ac:spMkLst>
            <pc:docMk/>
            <pc:sldMk cId="3951223590" sldId="3000"/>
            <ac:spMk id="60" creationId="{61063E85-1539-5873-6012-2A511B01CE48}"/>
          </ac:spMkLst>
        </pc:spChg>
        <pc:spChg chg="mod">
          <ac:chgData name="Justina Ojom" userId="cbdaed7d-8d45-4372-a16a-f3f8900c2f45" providerId="ADAL" clId="{84A67AE6-EC66-4EEE-A78F-4EED53615C9C}" dt="2023-04-17T10:42:15.020" v="3469" actId="2711"/>
          <ac:spMkLst>
            <pc:docMk/>
            <pc:sldMk cId="3951223590" sldId="3000"/>
            <ac:spMk id="62" creationId="{31C0F1EC-CE56-E238-8EEE-B0C04BD381D5}"/>
          </ac:spMkLst>
        </pc:spChg>
        <pc:spChg chg="mod">
          <ac:chgData name="Justina Ojom" userId="cbdaed7d-8d45-4372-a16a-f3f8900c2f45" providerId="ADAL" clId="{84A67AE6-EC66-4EEE-A78F-4EED53615C9C}" dt="2023-04-17T10:42:15.020" v="3469" actId="2711"/>
          <ac:spMkLst>
            <pc:docMk/>
            <pc:sldMk cId="3951223590" sldId="3000"/>
            <ac:spMk id="63" creationId="{26055D1C-7C0D-1FFB-617A-7F2C3C1EB252}"/>
          </ac:spMkLst>
        </pc:spChg>
        <pc:spChg chg="add mod">
          <ac:chgData name="Justina Ojom" userId="cbdaed7d-8d45-4372-a16a-f3f8900c2f45" providerId="ADAL" clId="{84A67AE6-EC66-4EEE-A78F-4EED53615C9C}" dt="2023-04-17T10:42:15.020" v="3469" actId="2711"/>
          <ac:spMkLst>
            <pc:docMk/>
            <pc:sldMk cId="3951223590" sldId="3000"/>
            <ac:spMk id="64" creationId="{33679BB3-8C2C-7B10-CD69-8A11E0A291EC}"/>
          </ac:spMkLst>
        </pc:spChg>
        <pc:spChg chg="add mod">
          <ac:chgData name="Justina Ojom" userId="cbdaed7d-8d45-4372-a16a-f3f8900c2f45" providerId="ADAL" clId="{84A67AE6-EC66-4EEE-A78F-4EED53615C9C}" dt="2023-04-17T10:42:15.020" v="3469" actId="2711"/>
          <ac:spMkLst>
            <pc:docMk/>
            <pc:sldMk cId="3951223590" sldId="3000"/>
            <ac:spMk id="65" creationId="{F4551945-3AFC-0B67-C6DD-37B843ACE5CC}"/>
          </ac:spMkLst>
        </pc:spChg>
        <pc:spChg chg="mod">
          <ac:chgData name="Justina Ojom" userId="cbdaed7d-8d45-4372-a16a-f3f8900c2f45" providerId="ADAL" clId="{84A67AE6-EC66-4EEE-A78F-4EED53615C9C}" dt="2023-04-17T10:42:15.020" v="3469" actId="2711"/>
          <ac:spMkLst>
            <pc:docMk/>
            <pc:sldMk cId="3951223590" sldId="3000"/>
            <ac:spMk id="67" creationId="{C86E8742-2D0C-E4B6-549E-A63F0553471B}"/>
          </ac:spMkLst>
        </pc:spChg>
        <pc:spChg chg="mod">
          <ac:chgData name="Justina Ojom" userId="cbdaed7d-8d45-4372-a16a-f3f8900c2f45" providerId="ADAL" clId="{84A67AE6-EC66-4EEE-A78F-4EED53615C9C}" dt="2023-04-17T10:42:15.020" v="3469" actId="2711"/>
          <ac:spMkLst>
            <pc:docMk/>
            <pc:sldMk cId="3951223590" sldId="3000"/>
            <ac:spMk id="68" creationId="{BC3F627B-F491-DEBE-4C41-2B0827738B46}"/>
          </ac:spMkLst>
        </pc:spChg>
        <pc:spChg chg="add mod">
          <ac:chgData name="Justina Ojom" userId="cbdaed7d-8d45-4372-a16a-f3f8900c2f45" providerId="ADAL" clId="{84A67AE6-EC66-4EEE-A78F-4EED53615C9C}" dt="2023-04-17T10:42:15.020" v="3469" actId="2711"/>
          <ac:spMkLst>
            <pc:docMk/>
            <pc:sldMk cId="3951223590" sldId="3000"/>
            <ac:spMk id="69" creationId="{077E9849-60F6-736C-9DFE-CCC90B5A8652}"/>
          </ac:spMkLst>
        </pc:spChg>
        <pc:spChg chg="mod">
          <ac:chgData name="Justina Ojom" userId="cbdaed7d-8d45-4372-a16a-f3f8900c2f45" providerId="ADAL" clId="{84A67AE6-EC66-4EEE-A78F-4EED53615C9C}" dt="2023-04-17T10:42:15.020" v="3469" actId="2711"/>
          <ac:spMkLst>
            <pc:docMk/>
            <pc:sldMk cId="3951223590" sldId="3000"/>
            <ac:spMk id="74" creationId="{5E88E236-CD61-B897-4FA2-542A5B2A890C}"/>
          </ac:spMkLst>
        </pc:spChg>
        <pc:spChg chg="mod">
          <ac:chgData name="Justina Ojom" userId="cbdaed7d-8d45-4372-a16a-f3f8900c2f45" providerId="ADAL" clId="{84A67AE6-EC66-4EEE-A78F-4EED53615C9C}" dt="2023-04-17T10:42:15.020" v="3469" actId="2711"/>
          <ac:spMkLst>
            <pc:docMk/>
            <pc:sldMk cId="3951223590" sldId="3000"/>
            <ac:spMk id="75" creationId="{AF610928-3F4C-C05C-137C-66D1A5ECF12B}"/>
          </ac:spMkLst>
        </pc:spChg>
        <pc:spChg chg="mod">
          <ac:chgData name="Justina Ojom" userId="cbdaed7d-8d45-4372-a16a-f3f8900c2f45" providerId="ADAL" clId="{84A67AE6-EC66-4EEE-A78F-4EED53615C9C}" dt="2023-04-17T10:42:15.020" v="3469" actId="2711"/>
          <ac:spMkLst>
            <pc:docMk/>
            <pc:sldMk cId="3951223590" sldId="3000"/>
            <ac:spMk id="76" creationId="{938A6966-38F6-F95E-B1FE-8D37D330B32E}"/>
          </ac:spMkLst>
        </pc:spChg>
        <pc:spChg chg="add mod">
          <ac:chgData name="Justina Ojom" userId="cbdaed7d-8d45-4372-a16a-f3f8900c2f45" providerId="ADAL" clId="{84A67AE6-EC66-4EEE-A78F-4EED53615C9C}" dt="2023-04-17T10:43:00.526" v="3480" actId="2711"/>
          <ac:spMkLst>
            <pc:docMk/>
            <pc:sldMk cId="3951223590" sldId="3000"/>
            <ac:spMk id="78" creationId="{DF55D149-4C36-12C6-A151-45E29034EF7E}"/>
          </ac:spMkLst>
        </pc:spChg>
        <pc:spChg chg="mod">
          <ac:chgData name="Justina Ojom" userId="cbdaed7d-8d45-4372-a16a-f3f8900c2f45" providerId="ADAL" clId="{84A67AE6-EC66-4EEE-A78F-4EED53615C9C}" dt="2023-04-17T10:43:00.526" v="3480" actId="2711"/>
          <ac:spMkLst>
            <pc:docMk/>
            <pc:sldMk cId="3951223590" sldId="3000"/>
            <ac:spMk id="83" creationId="{AA456869-BB20-B180-4167-DFAD8DC43C35}"/>
          </ac:spMkLst>
        </pc:spChg>
        <pc:spChg chg="mod">
          <ac:chgData name="Justina Ojom" userId="cbdaed7d-8d45-4372-a16a-f3f8900c2f45" providerId="ADAL" clId="{84A67AE6-EC66-4EEE-A78F-4EED53615C9C}" dt="2023-04-17T10:43:00.526" v="3480" actId="2711"/>
          <ac:spMkLst>
            <pc:docMk/>
            <pc:sldMk cId="3951223590" sldId="3000"/>
            <ac:spMk id="84" creationId="{DC2272F8-9120-5815-C197-981790B1B8A0}"/>
          </ac:spMkLst>
        </pc:spChg>
        <pc:spChg chg="mod">
          <ac:chgData name="Justina Ojom" userId="cbdaed7d-8d45-4372-a16a-f3f8900c2f45" providerId="ADAL" clId="{84A67AE6-EC66-4EEE-A78F-4EED53615C9C}" dt="2023-04-17T10:43:00.526" v="3480" actId="2711"/>
          <ac:spMkLst>
            <pc:docMk/>
            <pc:sldMk cId="3951223590" sldId="3000"/>
            <ac:spMk id="85" creationId="{092D5EA0-46AC-6632-8546-66630C1454F1}"/>
          </ac:spMkLst>
        </pc:spChg>
        <pc:spChg chg="mod">
          <ac:chgData name="Justina Ojom" userId="cbdaed7d-8d45-4372-a16a-f3f8900c2f45" providerId="ADAL" clId="{84A67AE6-EC66-4EEE-A78F-4EED53615C9C}" dt="2023-04-17T10:43:00.526" v="3480" actId="2711"/>
          <ac:spMkLst>
            <pc:docMk/>
            <pc:sldMk cId="3951223590" sldId="3000"/>
            <ac:spMk id="86" creationId="{EECAC06E-A0F5-EFF2-1953-3B55F10011E0}"/>
          </ac:spMkLst>
        </pc:spChg>
        <pc:spChg chg="mod">
          <ac:chgData name="Justina Ojom" userId="cbdaed7d-8d45-4372-a16a-f3f8900c2f45" providerId="ADAL" clId="{84A67AE6-EC66-4EEE-A78F-4EED53615C9C}" dt="2023-04-17T10:43:00.526" v="3480" actId="2711"/>
          <ac:spMkLst>
            <pc:docMk/>
            <pc:sldMk cId="3951223590" sldId="3000"/>
            <ac:spMk id="87" creationId="{9CCBDA6C-875A-FC36-25FF-A7F221C44F57}"/>
          </ac:spMkLst>
        </pc:spChg>
        <pc:spChg chg="mod">
          <ac:chgData name="Justina Ojom" userId="cbdaed7d-8d45-4372-a16a-f3f8900c2f45" providerId="ADAL" clId="{84A67AE6-EC66-4EEE-A78F-4EED53615C9C}" dt="2023-04-17T10:43:00.526" v="3480" actId="2711"/>
          <ac:spMkLst>
            <pc:docMk/>
            <pc:sldMk cId="3951223590" sldId="3000"/>
            <ac:spMk id="88" creationId="{CF356555-4920-8796-AFC6-EB077E3A00C2}"/>
          </ac:spMkLst>
        </pc:spChg>
        <pc:spChg chg="mod">
          <ac:chgData name="Justina Ojom" userId="cbdaed7d-8d45-4372-a16a-f3f8900c2f45" providerId="ADAL" clId="{84A67AE6-EC66-4EEE-A78F-4EED53615C9C}" dt="2023-04-17T10:43:00.526" v="3480" actId="2711"/>
          <ac:spMkLst>
            <pc:docMk/>
            <pc:sldMk cId="3951223590" sldId="3000"/>
            <ac:spMk id="89" creationId="{9FDC8ACD-41FD-9BD3-3A4F-DA9FF1FF67C5}"/>
          </ac:spMkLst>
        </pc:spChg>
        <pc:spChg chg="mod">
          <ac:chgData name="Justina Ojom" userId="cbdaed7d-8d45-4372-a16a-f3f8900c2f45" providerId="ADAL" clId="{84A67AE6-EC66-4EEE-A78F-4EED53615C9C}" dt="2023-04-17T10:43:00.526" v="3480" actId="2711"/>
          <ac:spMkLst>
            <pc:docMk/>
            <pc:sldMk cId="3951223590" sldId="3000"/>
            <ac:spMk id="90" creationId="{D03FA49A-F708-2F6B-9C1C-AF16A4CC265E}"/>
          </ac:spMkLst>
        </pc:spChg>
        <pc:spChg chg="mod">
          <ac:chgData name="Justina Ojom" userId="cbdaed7d-8d45-4372-a16a-f3f8900c2f45" providerId="ADAL" clId="{84A67AE6-EC66-4EEE-A78F-4EED53615C9C}" dt="2023-04-17T10:43:00.526" v="3480" actId="2711"/>
          <ac:spMkLst>
            <pc:docMk/>
            <pc:sldMk cId="3951223590" sldId="3000"/>
            <ac:spMk id="91" creationId="{46C18956-6759-DA60-6872-C3FF53B78BC8}"/>
          </ac:spMkLst>
        </pc:spChg>
        <pc:spChg chg="add mod">
          <ac:chgData name="Justina Ojom" userId="cbdaed7d-8d45-4372-a16a-f3f8900c2f45" providerId="ADAL" clId="{84A67AE6-EC66-4EEE-A78F-4EED53615C9C}" dt="2023-04-17T10:43:00.526" v="3480" actId="2711"/>
          <ac:spMkLst>
            <pc:docMk/>
            <pc:sldMk cId="3951223590" sldId="3000"/>
            <ac:spMk id="92" creationId="{6C7E5E5C-B640-1E02-6D61-39C448A2EEA2}"/>
          </ac:spMkLst>
        </pc:spChg>
        <pc:spChg chg="mod">
          <ac:chgData name="Justina Ojom" userId="cbdaed7d-8d45-4372-a16a-f3f8900c2f45" providerId="ADAL" clId="{84A67AE6-EC66-4EEE-A78F-4EED53615C9C}" dt="2023-04-17T10:43:17.141" v="3483"/>
          <ac:spMkLst>
            <pc:docMk/>
            <pc:sldMk cId="3951223590" sldId="3000"/>
            <ac:spMk id="95" creationId="{D482C2CC-CCAB-201B-B4E0-D7EFE77B8B30}"/>
          </ac:spMkLst>
        </pc:spChg>
        <pc:spChg chg="mod">
          <ac:chgData name="Justina Ojom" userId="cbdaed7d-8d45-4372-a16a-f3f8900c2f45" providerId="ADAL" clId="{84A67AE6-EC66-4EEE-A78F-4EED53615C9C}" dt="2023-04-17T10:43:17.141" v="3483"/>
          <ac:spMkLst>
            <pc:docMk/>
            <pc:sldMk cId="3951223590" sldId="3000"/>
            <ac:spMk id="96" creationId="{263EBBA8-941D-BA84-69B8-174C761020FA}"/>
          </ac:spMkLst>
        </pc:spChg>
        <pc:spChg chg="add del mod">
          <ac:chgData name="Justina Ojom" userId="cbdaed7d-8d45-4372-a16a-f3f8900c2f45" providerId="ADAL" clId="{84A67AE6-EC66-4EEE-A78F-4EED53615C9C}" dt="2023-04-17T10:43:18.837" v="3484"/>
          <ac:spMkLst>
            <pc:docMk/>
            <pc:sldMk cId="3951223590" sldId="3000"/>
            <ac:spMk id="97" creationId="{88B4F6E9-02D3-8B85-BF7B-C89410A9DA31}"/>
          </ac:spMkLst>
        </pc:spChg>
        <pc:spChg chg="mod">
          <ac:chgData name="Justina Ojom" userId="cbdaed7d-8d45-4372-a16a-f3f8900c2f45" providerId="ADAL" clId="{84A67AE6-EC66-4EEE-A78F-4EED53615C9C}" dt="2023-04-17T10:44:00.261" v="3498" actId="165"/>
          <ac:spMkLst>
            <pc:docMk/>
            <pc:sldMk cId="3951223590" sldId="3000"/>
            <ac:spMk id="99" creationId="{17347CD0-DEEA-9DD9-00C2-9E724B30A21C}"/>
          </ac:spMkLst>
        </pc:spChg>
        <pc:spChg chg="mod">
          <ac:chgData name="Justina Ojom" userId="cbdaed7d-8d45-4372-a16a-f3f8900c2f45" providerId="ADAL" clId="{84A67AE6-EC66-4EEE-A78F-4EED53615C9C}" dt="2023-04-17T10:44:00.261" v="3498" actId="165"/>
          <ac:spMkLst>
            <pc:docMk/>
            <pc:sldMk cId="3951223590" sldId="3000"/>
            <ac:spMk id="100" creationId="{11AD846B-2942-FF8F-B332-232E8A8F461E}"/>
          </ac:spMkLst>
        </pc:spChg>
        <pc:spChg chg="add del mod topLvl">
          <ac:chgData name="Justina Ojom" userId="cbdaed7d-8d45-4372-a16a-f3f8900c2f45" providerId="ADAL" clId="{84A67AE6-EC66-4EEE-A78F-4EED53615C9C}" dt="2023-04-17T10:46:09.468" v="3560" actId="21"/>
          <ac:spMkLst>
            <pc:docMk/>
            <pc:sldMk cId="3951223590" sldId="3000"/>
            <ac:spMk id="101" creationId="{EEA1A782-432C-DB20-6929-4597038A115C}"/>
          </ac:spMkLst>
        </pc:spChg>
        <pc:spChg chg="mod">
          <ac:chgData name="Justina Ojom" userId="cbdaed7d-8d45-4372-a16a-f3f8900c2f45" providerId="ADAL" clId="{84A67AE6-EC66-4EEE-A78F-4EED53615C9C}" dt="2023-04-17T10:44:00.261" v="3498" actId="165"/>
          <ac:spMkLst>
            <pc:docMk/>
            <pc:sldMk cId="3951223590" sldId="3000"/>
            <ac:spMk id="106" creationId="{C3868D01-7FEF-E9E1-2AF0-3D711231DBB7}"/>
          </ac:spMkLst>
        </pc:spChg>
        <pc:spChg chg="mod">
          <ac:chgData name="Justina Ojom" userId="cbdaed7d-8d45-4372-a16a-f3f8900c2f45" providerId="ADAL" clId="{84A67AE6-EC66-4EEE-A78F-4EED53615C9C}" dt="2023-04-17T10:44:00.261" v="3498" actId="165"/>
          <ac:spMkLst>
            <pc:docMk/>
            <pc:sldMk cId="3951223590" sldId="3000"/>
            <ac:spMk id="107" creationId="{D470AD11-847A-A5F6-7AC4-C934622E5841}"/>
          </ac:spMkLst>
        </pc:spChg>
        <pc:spChg chg="mod">
          <ac:chgData name="Justina Ojom" userId="cbdaed7d-8d45-4372-a16a-f3f8900c2f45" providerId="ADAL" clId="{84A67AE6-EC66-4EEE-A78F-4EED53615C9C}" dt="2023-04-17T10:44:00.261" v="3498" actId="165"/>
          <ac:spMkLst>
            <pc:docMk/>
            <pc:sldMk cId="3951223590" sldId="3000"/>
            <ac:spMk id="108" creationId="{FCC6D3CF-0962-102F-C5EA-863CAD3DC0EC}"/>
          </ac:spMkLst>
        </pc:spChg>
        <pc:spChg chg="mod">
          <ac:chgData name="Justina Ojom" userId="cbdaed7d-8d45-4372-a16a-f3f8900c2f45" providerId="ADAL" clId="{84A67AE6-EC66-4EEE-A78F-4EED53615C9C}" dt="2023-04-17T10:44:00.261" v="3498" actId="165"/>
          <ac:spMkLst>
            <pc:docMk/>
            <pc:sldMk cId="3951223590" sldId="3000"/>
            <ac:spMk id="109" creationId="{A0178E58-02FC-9F4E-A755-EF2012812042}"/>
          </ac:spMkLst>
        </pc:spChg>
        <pc:spChg chg="mod">
          <ac:chgData name="Justina Ojom" userId="cbdaed7d-8d45-4372-a16a-f3f8900c2f45" providerId="ADAL" clId="{84A67AE6-EC66-4EEE-A78F-4EED53615C9C}" dt="2023-04-17T10:44:00.261" v="3498" actId="165"/>
          <ac:spMkLst>
            <pc:docMk/>
            <pc:sldMk cId="3951223590" sldId="3000"/>
            <ac:spMk id="110" creationId="{D82FACC6-CB49-736E-0A62-A302F8996381}"/>
          </ac:spMkLst>
        </pc:spChg>
        <pc:spChg chg="mod">
          <ac:chgData name="Justina Ojom" userId="cbdaed7d-8d45-4372-a16a-f3f8900c2f45" providerId="ADAL" clId="{84A67AE6-EC66-4EEE-A78F-4EED53615C9C}" dt="2023-04-17T10:44:00.261" v="3498" actId="165"/>
          <ac:spMkLst>
            <pc:docMk/>
            <pc:sldMk cId="3951223590" sldId="3000"/>
            <ac:spMk id="111" creationId="{7F94B066-7E5B-BCBB-615B-37E5E7BF7E79}"/>
          </ac:spMkLst>
        </pc:spChg>
        <pc:spChg chg="mod">
          <ac:chgData name="Justina Ojom" userId="cbdaed7d-8d45-4372-a16a-f3f8900c2f45" providerId="ADAL" clId="{84A67AE6-EC66-4EEE-A78F-4EED53615C9C}" dt="2023-04-17T10:44:00.261" v="3498" actId="165"/>
          <ac:spMkLst>
            <pc:docMk/>
            <pc:sldMk cId="3951223590" sldId="3000"/>
            <ac:spMk id="112" creationId="{0D9CEB22-7610-14DE-999F-4493E77D920A}"/>
          </ac:spMkLst>
        </pc:spChg>
        <pc:spChg chg="mod">
          <ac:chgData name="Justina Ojom" userId="cbdaed7d-8d45-4372-a16a-f3f8900c2f45" providerId="ADAL" clId="{84A67AE6-EC66-4EEE-A78F-4EED53615C9C}" dt="2023-04-17T10:44:00.261" v="3498" actId="165"/>
          <ac:spMkLst>
            <pc:docMk/>
            <pc:sldMk cId="3951223590" sldId="3000"/>
            <ac:spMk id="113" creationId="{B15EFE9E-2167-37AD-A166-5DF4B11C3157}"/>
          </ac:spMkLst>
        </pc:spChg>
        <pc:spChg chg="mod">
          <ac:chgData name="Justina Ojom" userId="cbdaed7d-8d45-4372-a16a-f3f8900c2f45" providerId="ADAL" clId="{84A67AE6-EC66-4EEE-A78F-4EED53615C9C}" dt="2023-04-17T10:44:00.261" v="3498" actId="165"/>
          <ac:spMkLst>
            <pc:docMk/>
            <pc:sldMk cId="3951223590" sldId="3000"/>
            <ac:spMk id="114" creationId="{ACF7F4FE-C41F-3191-4BD3-56EF13D1E659}"/>
          </ac:spMkLst>
        </pc:spChg>
        <pc:spChg chg="add del mod">
          <ac:chgData name="Justina Ojom" userId="cbdaed7d-8d45-4372-a16a-f3f8900c2f45" providerId="ADAL" clId="{84A67AE6-EC66-4EEE-A78F-4EED53615C9C}" dt="2023-04-17T11:20:53.477" v="4203"/>
          <ac:spMkLst>
            <pc:docMk/>
            <pc:sldMk cId="3951223590" sldId="3000"/>
            <ac:spMk id="116" creationId="{BF1478D9-A3C4-FED5-A37F-D49584FA9126}"/>
          </ac:spMkLst>
        </pc:spChg>
        <pc:spChg chg="add mod">
          <ac:chgData name="Justina Ojom" userId="cbdaed7d-8d45-4372-a16a-f3f8900c2f45" providerId="ADAL" clId="{84A67AE6-EC66-4EEE-A78F-4EED53615C9C}" dt="2023-04-17T11:21:02.678" v="4210" actId="1076"/>
          <ac:spMkLst>
            <pc:docMk/>
            <pc:sldMk cId="3951223590" sldId="3000"/>
            <ac:spMk id="118" creationId="{40398B3D-F298-6F25-4F18-47AA98FE97EC}"/>
          </ac:spMkLst>
        </pc:spChg>
        <pc:spChg chg="add mod">
          <ac:chgData name="Justina Ojom" userId="cbdaed7d-8d45-4372-a16a-f3f8900c2f45" providerId="ADAL" clId="{84A67AE6-EC66-4EEE-A78F-4EED53615C9C}" dt="2023-04-17T13:37:26.890" v="5902" actId="20577"/>
          <ac:spMkLst>
            <pc:docMk/>
            <pc:sldMk cId="3951223590" sldId="3000"/>
            <ac:spMk id="119" creationId="{92D390A0-E131-FC36-2119-C51DD0AF9DC1}"/>
          </ac:spMkLst>
        </pc:spChg>
        <pc:spChg chg="add mod">
          <ac:chgData name="Justina Ojom" userId="cbdaed7d-8d45-4372-a16a-f3f8900c2f45" providerId="ADAL" clId="{84A67AE6-EC66-4EEE-A78F-4EED53615C9C}" dt="2023-04-17T12:29:17.977" v="4800" actId="20577"/>
          <ac:spMkLst>
            <pc:docMk/>
            <pc:sldMk cId="3951223590" sldId="3000"/>
            <ac:spMk id="120" creationId="{F6DFE615-7E28-0AD0-F32B-DA4F3E7247E0}"/>
          </ac:spMkLst>
        </pc:spChg>
        <pc:grpChg chg="add del mod">
          <ac:chgData name="Justina Ojom" userId="cbdaed7d-8d45-4372-a16a-f3f8900c2f45" providerId="ADAL" clId="{84A67AE6-EC66-4EEE-A78F-4EED53615C9C}" dt="2023-04-17T10:42:43.921" v="3473" actId="478"/>
          <ac:grpSpMkLst>
            <pc:docMk/>
            <pc:sldMk cId="3951223590" sldId="3000"/>
            <ac:grpSpMk id="22" creationId="{B9AD279C-7E3E-05C7-2C40-052B8B124857}"/>
          </ac:grpSpMkLst>
        </pc:grpChg>
        <pc:grpChg chg="mod">
          <ac:chgData name="Justina Ojom" userId="cbdaed7d-8d45-4372-a16a-f3f8900c2f45" providerId="ADAL" clId="{84A67AE6-EC66-4EEE-A78F-4EED53615C9C}" dt="2023-04-17T10:41:36.580" v="3417"/>
          <ac:grpSpMkLst>
            <pc:docMk/>
            <pc:sldMk cId="3951223590" sldId="3000"/>
            <ac:grpSpMk id="23" creationId="{40C6D616-C02A-2568-2D29-4CE9FBE94842}"/>
          </ac:grpSpMkLst>
        </pc:grpChg>
        <pc:grpChg chg="mod">
          <ac:chgData name="Justina Ojom" userId="cbdaed7d-8d45-4372-a16a-f3f8900c2f45" providerId="ADAL" clId="{84A67AE6-EC66-4EEE-A78F-4EED53615C9C}" dt="2023-04-17T10:41:36.580" v="3417"/>
          <ac:grpSpMkLst>
            <pc:docMk/>
            <pc:sldMk cId="3951223590" sldId="3000"/>
            <ac:grpSpMk id="24" creationId="{D9E6226B-7DBE-DA8E-BE4F-9770568975C7}"/>
          </ac:grpSpMkLst>
        </pc:grpChg>
        <pc:grpChg chg="mod">
          <ac:chgData name="Justina Ojom" userId="cbdaed7d-8d45-4372-a16a-f3f8900c2f45" providerId="ADAL" clId="{84A67AE6-EC66-4EEE-A78F-4EED53615C9C}" dt="2023-04-17T10:41:36.580" v="3417"/>
          <ac:grpSpMkLst>
            <pc:docMk/>
            <pc:sldMk cId="3951223590" sldId="3000"/>
            <ac:grpSpMk id="25" creationId="{F64ABF15-3840-BD15-655E-35A8BF067FB8}"/>
          </ac:grpSpMkLst>
        </pc:grpChg>
        <pc:grpChg chg="add mod">
          <ac:chgData name="Justina Ojom" userId="cbdaed7d-8d45-4372-a16a-f3f8900c2f45" providerId="ADAL" clId="{84A67AE6-EC66-4EEE-A78F-4EED53615C9C}" dt="2023-04-17T10:42:00.815" v="3463" actId="164"/>
          <ac:grpSpMkLst>
            <pc:docMk/>
            <pc:sldMk cId="3951223590" sldId="3000"/>
            <ac:grpSpMk id="39" creationId="{E0104B41-FB69-DCD6-D2C8-6C6DBB24F2D9}"/>
          </ac:grpSpMkLst>
        </pc:grpChg>
        <pc:grpChg chg="mod">
          <ac:chgData name="Justina Ojom" userId="cbdaed7d-8d45-4372-a16a-f3f8900c2f45" providerId="ADAL" clId="{84A67AE6-EC66-4EEE-A78F-4EED53615C9C}" dt="2023-04-17T10:41:59.998" v="3462"/>
          <ac:grpSpMkLst>
            <pc:docMk/>
            <pc:sldMk cId="3951223590" sldId="3000"/>
            <ac:grpSpMk id="40" creationId="{640A853E-F2E8-51F5-7C27-6231DD7D3A88}"/>
          </ac:grpSpMkLst>
        </pc:grpChg>
        <pc:grpChg chg="mod">
          <ac:chgData name="Justina Ojom" userId="cbdaed7d-8d45-4372-a16a-f3f8900c2f45" providerId="ADAL" clId="{84A67AE6-EC66-4EEE-A78F-4EED53615C9C}" dt="2023-04-17T10:41:59.998" v="3462"/>
          <ac:grpSpMkLst>
            <pc:docMk/>
            <pc:sldMk cId="3951223590" sldId="3000"/>
            <ac:grpSpMk id="41" creationId="{691E2D48-141F-408D-5664-2BEFF3398753}"/>
          </ac:grpSpMkLst>
        </pc:grpChg>
        <pc:grpChg chg="mod">
          <ac:chgData name="Justina Ojom" userId="cbdaed7d-8d45-4372-a16a-f3f8900c2f45" providerId="ADAL" clId="{84A67AE6-EC66-4EEE-A78F-4EED53615C9C}" dt="2023-04-17T10:41:59.998" v="3462"/>
          <ac:grpSpMkLst>
            <pc:docMk/>
            <pc:sldMk cId="3951223590" sldId="3000"/>
            <ac:grpSpMk id="42" creationId="{DE0332B0-3A72-F9E9-E304-61E5D6947E7C}"/>
          </ac:grpSpMkLst>
        </pc:grpChg>
        <pc:grpChg chg="add mod">
          <ac:chgData name="Justina Ojom" userId="cbdaed7d-8d45-4372-a16a-f3f8900c2f45" providerId="ADAL" clId="{84A67AE6-EC66-4EEE-A78F-4EED53615C9C}" dt="2023-04-17T10:42:00.815" v="3463" actId="164"/>
          <ac:grpSpMkLst>
            <pc:docMk/>
            <pc:sldMk cId="3951223590" sldId="3000"/>
            <ac:grpSpMk id="52" creationId="{F4D5F4D4-4A25-C81D-A9EA-C95998BFDD6B}"/>
          </ac:grpSpMkLst>
        </pc:grpChg>
        <pc:grpChg chg="mod">
          <ac:chgData name="Justina Ojom" userId="cbdaed7d-8d45-4372-a16a-f3f8900c2f45" providerId="ADAL" clId="{84A67AE6-EC66-4EEE-A78F-4EED53615C9C}" dt="2023-04-17T10:41:59.998" v="3462"/>
          <ac:grpSpMkLst>
            <pc:docMk/>
            <pc:sldMk cId="3951223590" sldId="3000"/>
            <ac:grpSpMk id="57" creationId="{53D7FF40-BF33-E909-AD2C-E11D6B7317FD}"/>
          </ac:grpSpMkLst>
        </pc:grpChg>
        <pc:grpChg chg="add mod">
          <ac:chgData name="Justina Ojom" userId="cbdaed7d-8d45-4372-a16a-f3f8900c2f45" providerId="ADAL" clId="{84A67AE6-EC66-4EEE-A78F-4EED53615C9C}" dt="2023-04-17T10:42:00.815" v="3463" actId="164"/>
          <ac:grpSpMkLst>
            <pc:docMk/>
            <pc:sldMk cId="3951223590" sldId="3000"/>
            <ac:grpSpMk id="61" creationId="{3C182C84-72FD-9F8A-71AC-405041F9F888}"/>
          </ac:grpSpMkLst>
        </pc:grpChg>
        <pc:grpChg chg="add mod">
          <ac:chgData name="Justina Ojom" userId="cbdaed7d-8d45-4372-a16a-f3f8900c2f45" providerId="ADAL" clId="{84A67AE6-EC66-4EEE-A78F-4EED53615C9C}" dt="2023-04-17T10:42:00.815" v="3463" actId="164"/>
          <ac:grpSpMkLst>
            <pc:docMk/>
            <pc:sldMk cId="3951223590" sldId="3000"/>
            <ac:grpSpMk id="66" creationId="{AEFD4063-0B0B-EDFB-759D-1546238D8B03}"/>
          </ac:grpSpMkLst>
        </pc:grpChg>
        <pc:grpChg chg="add mod">
          <ac:chgData name="Justina Ojom" userId="cbdaed7d-8d45-4372-a16a-f3f8900c2f45" providerId="ADAL" clId="{84A67AE6-EC66-4EEE-A78F-4EED53615C9C}" dt="2023-04-17T10:42:00.815" v="3463" actId="164"/>
          <ac:grpSpMkLst>
            <pc:docMk/>
            <pc:sldMk cId="3951223590" sldId="3000"/>
            <ac:grpSpMk id="70" creationId="{74B14135-A714-6AA0-FE3D-3DEF63D06474}"/>
          </ac:grpSpMkLst>
        </pc:grpChg>
        <pc:grpChg chg="add mod">
          <ac:chgData name="Justina Ojom" userId="cbdaed7d-8d45-4372-a16a-f3f8900c2f45" providerId="ADAL" clId="{84A67AE6-EC66-4EEE-A78F-4EED53615C9C}" dt="2023-04-17T10:42:00.815" v="3463" actId="164"/>
          <ac:grpSpMkLst>
            <pc:docMk/>
            <pc:sldMk cId="3951223590" sldId="3000"/>
            <ac:grpSpMk id="73" creationId="{2A74E993-7CF3-F8A9-BCE1-063E41A74394}"/>
          </ac:grpSpMkLst>
        </pc:grpChg>
        <pc:grpChg chg="add del mod">
          <ac:chgData name="Justina Ojom" userId="cbdaed7d-8d45-4372-a16a-f3f8900c2f45" providerId="ADAL" clId="{84A67AE6-EC66-4EEE-A78F-4EED53615C9C}" dt="2023-04-17T11:20:57.494" v="4207" actId="478"/>
          <ac:grpSpMkLst>
            <pc:docMk/>
            <pc:sldMk cId="3951223590" sldId="3000"/>
            <ac:grpSpMk id="77" creationId="{ACC7C5D4-3C46-5135-4310-A6ADFA5AC576}"/>
          </ac:grpSpMkLst>
        </pc:grpChg>
        <pc:grpChg chg="add mod">
          <ac:chgData name="Justina Ojom" userId="cbdaed7d-8d45-4372-a16a-f3f8900c2f45" providerId="ADAL" clId="{84A67AE6-EC66-4EEE-A78F-4EED53615C9C}" dt="2023-04-17T10:42:48.132" v="3476" actId="164"/>
          <ac:grpSpMkLst>
            <pc:docMk/>
            <pc:sldMk cId="3951223590" sldId="3000"/>
            <ac:grpSpMk id="79" creationId="{8ED493A2-267E-88A1-F0BF-72795059B763}"/>
          </ac:grpSpMkLst>
        </pc:grpChg>
        <pc:grpChg chg="mod">
          <ac:chgData name="Justina Ojom" userId="cbdaed7d-8d45-4372-a16a-f3f8900c2f45" providerId="ADAL" clId="{84A67AE6-EC66-4EEE-A78F-4EED53615C9C}" dt="2023-04-17T10:42:47.489" v="3475"/>
          <ac:grpSpMkLst>
            <pc:docMk/>
            <pc:sldMk cId="3951223590" sldId="3000"/>
            <ac:grpSpMk id="80" creationId="{8435CE02-F127-D117-7253-3A17AB78CA87}"/>
          </ac:grpSpMkLst>
        </pc:grpChg>
        <pc:grpChg chg="mod">
          <ac:chgData name="Justina Ojom" userId="cbdaed7d-8d45-4372-a16a-f3f8900c2f45" providerId="ADAL" clId="{84A67AE6-EC66-4EEE-A78F-4EED53615C9C}" dt="2023-04-17T10:42:47.489" v="3475"/>
          <ac:grpSpMkLst>
            <pc:docMk/>
            <pc:sldMk cId="3951223590" sldId="3000"/>
            <ac:grpSpMk id="81" creationId="{B15AFC90-692C-14A6-44C9-F94E2BF8B9E2}"/>
          </ac:grpSpMkLst>
        </pc:grpChg>
        <pc:grpChg chg="mod">
          <ac:chgData name="Justina Ojom" userId="cbdaed7d-8d45-4372-a16a-f3f8900c2f45" providerId="ADAL" clId="{84A67AE6-EC66-4EEE-A78F-4EED53615C9C}" dt="2023-04-17T10:42:47.489" v="3475"/>
          <ac:grpSpMkLst>
            <pc:docMk/>
            <pc:sldMk cId="3951223590" sldId="3000"/>
            <ac:grpSpMk id="82" creationId="{A0D86A88-D59D-2507-088C-1D283B288324}"/>
          </ac:grpSpMkLst>
        </pc:grpChg>
        <pc:grpChg chg="add del mod">
          <ac:chgData name="Justina Ojom" userId="cbdaed7d-8d45-4372-a16a-f3f8900c2f45" providerId="ADAL" clId="{84A67AE6-EC66-4EEE-A78F-4EED53615C9C}" dt="2023-04-17T11:20:57.494" v="4207" actId="478"/>
          <ac:grpSpMkLst>
            <pc:docMk/>
            <pc:sldMk cId="3951223590" sldId="3000"/>
            <ac:grpSpMk id="93" creationId="{1DAD7B4A-4C70-D594-C6E6-20A5BDAB300D}"/>
          </ac:grpSpMkLst>
        </pc:grpChg>
        <pc:grpChg chg="add del mod">
          <ac:chgData name="Justina Ojom" userId="cbdaed7d-8d45-4372-a16a-f3f8900c2f45" providerId="ADAL" clId="{84A67AE6-EC66-4EEE-A78F-4EED53615C9C}" dt="2023-04-17T10:43:18.837" v="3484"/>
          <ac:grpSpMkLst>
            <pc:docMk/>
            <pc:sldMk cId="3951223590" sldId="3000"/>
            <ac:grpSpMk id="94" creationId="{72A0B75E-9EBB-7BEA-BADD-15C5967DDD8F}"/>
          </ac:grpSpMkLst>
        </pc:grpChg>
        <pc:grpChg chg="add del mod topLvl">
          <ac:chgData name="Justina Ojom" userId="cbdaed7d-8d45-4372-a16a-f3f8900c2f45" providerId="ADAL" clId="{84A67AE6-EC66-4EEE-A78F-4EED53615C9C}" dt="2023-04-17T10:44:01.598" v="3499" actId="478"/>
          <ac:grpSpMkLst>
            <pc:docMk/>
            <pc:sldMk cId="3951223590" sldId="3000"/>
            <ac:grpSpMk id="98" creationId="{8C088347-D28A-E57F-08FB-BF1F297DFEFF}"/>
          </ac:grpSpMkLst>
        </pc:grpChg>
        <pc:grpChg chg="add del mod topLvl">
          <ac:chgData name="Justina Ojom" userId="cbdaed7d-8d45-4372-a16a-f3f8900c2f45" providerId="ADAL" clId="{84A67AE6-EC66-4EEE-A78F-4EED53615C9C}" dt="2023-04-17T10:44:02.635" v="3500" actId="478"/>
          <ac:grpSpMkLst>
            <pc:docMk/>
            <pc:sldMk cId="3951223590" sldId="3000"/>
            <ac:grpSpMk id="102" creationId="{D1733455-CA48-F7D1-DDF3-A8ECA79FA368}"/>
          </ac:grpSpMkLst>
        </pc:grpChg>
        <pc:grpChg chg="mod">
          <ac:chgData name="Justina Ojom" userId="cbdaed7d-8d45-4372-a16a-f3f8900c2f45" providerId="ADAL" clId="{84A67AE6-EC66-4EEE-A78F-4EED53615C9C}" dt="2023-04-17T10:44:00.261" v="3498" actId="165"/>
          <ac:grpSpMkLst>
            <pc:docMk/>
            <pc:sldMk cId="3951223590" sldId="3000"/>
            <ac:grpSpMk id="103" creationId="{C97E95E3-C58A-B07B-12FD-C1B48EBE9CAF}"/>
          </ac:grpSpMkLst>
        </pc:grpChg>
        <pc:grpChg chg="mod">
          <ac:chgData name="Justina Ojom" userId="cbdaed7d-8d45-4372-a16a-f3f8900c2f45" providerId="ADAL" clId="{84A67AE6-EC66-4EEE-A78F-4EED53615C9C}" dt="2023-04-17T10:44:00.261" v="3498" actId="165"/>
          <ac:grpSpMkLst>
            <pc:docMk/>
            <pc:sldMk cId="3951223590" sldId="3000"/>
            <ac:grpSpMk id="104" creationId="{C3AD60C6-0E8E-9EC3-C45D-78AF3EAEE0DC}"/>
          </ac:grpSpMkLst>
        </pc:grpChg>
        <pc:grpChg chg="mod">
          <ac:chgData name="Justina Ojom" userId="cbdaed7d-8d45-4372-a16a-f3f8900c2f45" providerId="ADAL" clId="{84A67AE6-EC66-4EEE-A78F-4EED53615C9C}" dt="2023-04-17T10:44:00.261" v="3498" actId="165"/>
          <ac:grpSpMkLst>
            <pc:docMk/>
            <pc:sldMk cId="3951223590" sldId="3000"/>
            <ac:grpSpMk id="105" creationId="{FD5A0E8B-7C4F-634A-1312-FB33ED78222F}"/>
          </ac:grpSpMkLst>
        </pc:grpChg>
        <pc:grpChg chg="add del mod">
          <ac:chgData name="Justina Ojom" userId="cbdaed7d-8d45-4372-a16a-f3f8900c2f45" providerId="ADAL" clId="{84A67AE6-EC66-4EEE-A78F-4EED53615C9C}" dt="2023-04-17T10:44:00.261" v="3498" actId="165"/>
          <ac:grpSpMkLst>
            <pc:docMk/>
            <pc:sldMk cId="3951223590" sldId="3000"/>
            <ac:grpSpMk id="115" creationId="{A38C8645-A641-4EB8-0766-E92F0A6C3FED}"/>
          </ac:grpSpMkLst>
        </pc:grpChg>
        <pc:graphicFrameChg chg="add del mod">
          <ac:chgData name="Justina Ojom" userId="cbdaed7d-8d45-4372-a16a-f3f8900c2f45" providerId="ADAL" clId="{84A67AE6-EC66-4EEE-A78F-4EED53615C9C}" dt="2023-04-17T10:49:52.897" v="3628" actId="478"/>
          <ac:graphicFrameMkLst>
            <pc:docMk/>
            <pc:sldMk cId="3951223590" sldId="3000"/>
            <ac:graphicFrameMk id="10" creationId="{F4B31DEB-9FDA-96FC-64B9-FF1CB08A83EC}"/>
          </ac:graphicFrameMkLst>
        </pc:graphicFrameChg>
        <pc:graphicFrameChg chg="add del mod">
          <ac:chgData name="Justina Ojom" userId="cbdaed7d-8d45-4372-a16a-f3f8900c2f45" providerId="ADAL" clId="{84A67AE6-EC66-4EEE-A78F-4EED53615C9C}" dt="2023-04-17T11:20:53.477" v="4203"/>
          <ac:graphicFrameMkLst>
            <pc:docMk/>
            <pc:sldMk cId="3951223590" sldId="3000"/>
            <ac:graphicFrameMk id="117" creationId="{18E241A0-1FC7-DC99-4EFE-699ADE3ABAA7}"/>
          </ac:graphicFrameMkLst>
        </pc:graphicFrameChg>
        <pc:graphicFrameChg chg="add mod">
          <ac:chgData name="Justina Ojom" userId="cbdaed7d-8d45-4372-a16a-f3f8900c2f45" providerId="ADAL" clId="{84A67AE6-EC66-4EEE-A78F-4EED53615C9C}" dt="2023-04-17T11:21:15.301" v="4214" actId="1076"/>
          <ac:graphicFrameMkLst>
            <pc:docMk/>
            <pc:sldMk cId="3951223590" sldId="3000"/>
            <ac:graphicFrameMk id="121" creationId="{97E40145-EEAF-0B5F-98AD-5F6D840D71D8}"/>
          </ac:graphicFrameMkLst>
        </pc:graphicFrameChg>
        <pc:picChg chg="add del mod">
          <ac:chgData name="Justina Ojom" userId="cbdaed7d-8d45-4372-a16a-f3f8900c2f45" providerId="ADAL" clId="{84A67AE6-EC66-4EEE-A78F-4EED53615C9C}" dt="2023-04-17T10:03:30.446" v="3416" actId="478"/>
          <ac:picMkLst>
            <pc:docMk/>
            <pc:sldMk cId="3951223590" sldId="3000"/>
            <ac:picMk id="11" creationId="{05CC7FD6-966F-5F2D-B48C-9F730DC8620C}"/>
          </ac:picMkLst>
        </pc:picChg>
        <pc:picChg chg="add del mod">
          <ac:chgData name="Justina Ojom" userId="cbdaed7d-8d45-4372-a16a-f3f8900c2f45" providerId="ADAL" clId="{84A67AE6-EC66-4EEE-A78F-4EED53615C9C}" dt="2023-04-17T10:03:28.808" v="3415" actId="478"/>
          <ac:picMkLst>
            <pc:docMk/>
            <pc:sldMk cId="3951223590" sldId="3000"/>
            <ac:picMk id="12" creationId="{374067A6-0EDA-4ACD-C7A9-3170E775DFE8}"/>
          </ac:picMkLst>
        </pc:picChg>
        <pc:picChg chg="add del mod">
          <ac:chgData name="Justina Ojom" userId="cbdaed7d-8d45-4372-a16a-f3f8900c2f45" providerId="ADAL" clId="{84A67AE6-EC66-4EEE-A78F-4EED53615C9C}" dt="2023-04-17T10:03:27.976" v="3414" actId="478"/>
          <ac:picMkLst>
            <pc:docMk/>
            <pc:sldMk cId="3951223590" sldId="3000"/>
            <ac:picMk id="13" creationId="{D46604A8-A02A-B766-0791-214D5CAAC196}"/>
          </ac:picMkLst>
        </pc:picChg>
        <pc:picChg chg="mod">
          <ac:chgData name="Justina Ojom" userId="cbdaed7d-8d45-4372-a16a-f3f8900c2f45" providerId="ADAL" clId="{84A67AE6-EC66-4EEE-A78F-4EED53615C9C}" dt="2023-04-17T10:41:59.998" v="3462"/>
          <ac:picMkLst>
            <pc:docMk/>
            <pc:sldMk cId="3951223590" sldId="3000"/>
            <ac:picMk id="71" creationId="{DD7BA6C5-078C-3238-4A99-3D5FD9E6BD0E}"/>
          </ac:picMkLst>
        </pc:picChg>
        <pc:picChg chg="mod">
          <ac:chgData name="Justina Ojom" userId="cbdaed7d-8d45-4372-a16a-f3f8900c2f45" providerId="ADAL" clId="{84A67AE6-EC66-4EEE-A78F-4EED53615C9C}" dt="2023-04-17T10:41:59.998" v="3462"/>
          <ac:picMkLst>
            <pc:docMk/>
            <pc:sldMk cId="3951223590" sldId="3000"/>
            <ac:picMk id="72" creationId="{BA5C00D4-6097-74F2-8575-EA9F50BF155B}"/>
          </ac:picMkLst>
        </pc:picChg>
      </pc:sldChg>
      <pc:sldChg chg="addSp delSp modSp add mod modAnim">
        <pc:chgData name="Justina Ojom" userId="cbdaed7d-8d45-4372-a16a-f3f8900c2f45" providerId="ADAL" clId="{84A67AE6-EC66-4EEE-A78F-4EED53615C9C}" dt="2023-04-17T12:51:08.300" v="4860" actId="20577"/>
        <pc:sldMkLst>
          <pc:docMk/>
          <pc:sldMk cId="1827322754" sldId="3001"/>
        </pc:sldMkLst>
        <pc:spChg chg="mod">
          <ac:chgData name="Justina Ojom" userId="cbdaed7d-8d45-4372-a16a-f3f8900c2f45" providerId="ADAL" clId="{84A67AE6-EC66-4EEE-A78F-4EED53615C9C}" dt="2023-04-17T05:58:35.710" v="495"/>
          <ac:spMkLst>
            <pc:docMk/>
            <pc:sldMk cId="1827322754" sldId="3001"/>
            <ac:spMk id="5" creationId="{DCC30225-6A4F-905D-FC69-8863D5FCD08C}"/>
          </ac:spMkLst>
        </pc:spChg>
        <pc:spChg chg="add del mod">
          <ac:chgData name="Justina Ojom" userId="cbdaed7d-8d45-4372-a16a-f3f8900c2f45" providerId="ADAL" clId="{84A67AE6-EC66-4EEE-A78F-4EED53615C9C}" dt="2023-04-17T11:21:24.864" v="4216" actId="478"/>
          <ac:spMkLst>
            <pc:docMk/>
            <pc:sldMk cId="1827322754" sldId="3001"/>
            <ac:spMk id="8" creationId="{6E4E7C37-CADC-9FD6-66AD-34F8A960D52F}"/>
          </ac:spMkLst>
        </pc:spChg>
        <pc:spChg chg="add del mod">
          <ac:chgData name="Justina Ojom" userId="cbdaed7d-8d45-4372-a16a-f3f8900c2f45" providerId="ADAL" clId="{84A67AE6-EC66-4EEE-A78F-4EED53615C9C}" dt="2023-04-17T10:55:53.256" v="3745" actId="478"/>
          <ac:spMkLst>
            <pc:docMk/>
            <pc:sldMk cId="1827322754" sldId="3001"/>
            <ac:spMk id="10" creationId="{3CA177C8-D72F-3861-CF7D-E5DC0C8462EC}"/>
          </ac:spMkLst>
        </pc:spChg>
        <pc:spChg chg="add del mod">
          <ac:chgData name="Justina Ojom" userId="cbdaed7d-8d45-4372-a16a-f3f8900c2f45" providerId="ADAL" clId="{84A67AE6-EC66-4EEE-A78F-4EED53615C9C}" dt="2023-04-17T11:21:27.143" v="4218" actId="478"/>
          <ac:spMkLst>
            <pc:docMk/>
            <pc:sldMk cId="1827322754" sldId="3001"/>
            <ac:spMk id="11" creationId="{0F687F0B-B24F-97E9-F352-B4A220E9CE2E}"/>
          </ac:spMkLst>
        </pc:spChg>
        <pc:spChg chg="add del mod">
          <ac:chgData name="Justina Ojom" userId="cbdaed7d-8d45-4372-a16a-f3f8900c2f45" providerId="ADAL" clId="{84A67AE6-EC66-4EEE-A78F-4EED53615C9C}" dt="2023-04-17T11:21:26.527" v="4217" actId="478"/>
          <ac:spMkLst>
            <pc:docMk/>
            <pc:sldMk cId="1827322754" sldId="3001"/>
            <ac:spMk id="12" creationId="{20DEF4BE-FA91-8EFB-E735-A6DFDE7301B9}"/>
          </ac:spMkLst>
        </pc:spChg>
        <pc:spChg chg="add del mod topLvl">
          <ac:chgData name="Justina Ojom" userId="cbdaed7d-8d45-4372-a16a-f3f8900c2f45" providerId="ADAL" clId="{84A67AE6-EC66-4EEE-A78F-4EED53615C9C}" dt="2023-04-17T11:21:24.864" v="4216" actId="478"/>
          <ac:spMkLst>
            <pc:docMk/>
            <pc:sldMk cId="1827322754" sldId="3001"/>
            <ac:spMk id="13" creationId="{96261F02-0169-AD07-2DB7-7D13A8BE0A61}"/>
          </ac:spMkLst>
        </pc:spChg>
        <pc:spChg chg="mod">
          <ac:chgData name="Justina Ojom" userId="cbdaed7d-8d45-4372-a16a-f3f8900c2f45" providerId="ADAL" clId="{84A67AE6-EC66-4EEE-A78F-4EED53615C9C}" dt="2023-04-17T05:56:31.841" v="474" actId="207"/>
          <ac:spMkLst>
            <pc:docMk/>
            <pc:sldMk cId="1827322754" sldId="3001"/>
            <ac:spMk id="19" creationId="{34282C81-1BDD-445E-97F5-59741069E143}"/>
          </ac:spMkLst>
        </pc:spChg>
        <pc:spChg chg="mod">
          <ac:chgData name="Justina Ojom" userId="cbdaed7d-8d45-4372-a16a-f3f8900c2f45" providerId="ADAL" clId="{84A67AE6-EC66-4EEE-A78F-4EED53615C9C}" dt="2023-04-17T10:55:01.999" v="3726" actId="165"/>
          <ac:spMkLst>
            <pc:docMk/>
            <pc:sldMk cId="1827322754" sldId="3001"/>
            <ac:spMk id="22" creationId="{C169D1EA-C0CF-7BAB-FB31-4DC0F425B09D}"/>
          </ac:spMkLst>
        </pc:spChg>
        <pc:spChg chg="mod">
          <ac:chgData name="Justina Ojom" userId="cbdaed7d-8d45-4372-a16a-f3f8900c2f45" providerId="ADAL" clId="{84A67AE6-EC66-4EEE-A78F-4EED53615C9C}" dt="2023-04-17T10:55:01.999" v="3726" actId="165"/>
          <ac:spMkLst>
            <pc:docMk/>
            <pc:sldMk cId="1827322754" sldId="3001"/>
            <ac:spMk id="23" creationId="{E3466E29-EFA2-8179-A2A2-963127737D67}"/>
          </ac:spMkLst>
        </pc:spChg>
        <pc:spChg chg="mod">
          <ac:chgData name="Justina Ojom" userId="cbdaed7d-8d45-4372-a16a-f3f8900c2f45" providerId="ADAL" clId="{84A67AE6-EC66-4EEE-A78F-4EED53615C9C}" dt="2023-04-17T10:55:01.999" v="3726" actId="165"/>
          <ac:spMkLst>
            <pc:docMk/>
            <pc:sldMk cId="1827322754" sldId="3001"/>
            <ac:spMk id="25" creationId="{CE9DAB38-5AF1-8C87-3C2F-9B904997ECE6}"/>
          </ac:spMkLst>
        </pc:spChg>
        <pc:spChg chg="mod">
          <ac:chgData name="Justina Ojom" userId="cbdaed7d-8d45-4372-a16a-f3f8900c2f45" providerId="ADAL" clId="{84A67AE6-EC66-4EEE-A78F-4EED53615C9C}" dt="2023-04-17T10:55:01.999" v="3726" actId="165"/>
          <ac:spMkLst>
            <pc:docMk/>
            <pc:sldMk cId="1827322754" sldId="3001"/>
            <ac:spMk id="27" creationId="{C65FAD37-050F-81D3-17E6-9A55C8DC67FD}"/>
          </ac:spMkLst>
        </pc:spChg>
        <pc:spChg chg="add del mod topLvl">
          <ac:chgData name="Justina Ojom" userId="cbdaed7d-8d45-4372-a16a-f3f8900c2f45" providerId="ADAL" clId="{84A67AE6-EC66-4EEE-A78F-4EED53615C9C}" dt="2023-04-17T11:21:24.864" v="4216" actId="478"/>
          <ac:spMkLst>
            <pc:docMk/>
            <pc:sldMk cId="1827322754" sldId="3001"/>
            <ac:spMk id="28" creationId="{CEE165A2-B6A3-C115-1100-F590417295FB}"/>
          </ac:spMkLst>
        </pc:spChg>
        <pc:spChg chg="add del mod">
          <ac:chgData name="Justina Ojom" userId="cbdaed7d-8d45-4372-a16a-f3f8900c2f45" providerId="ADAL" clId="{84A67AE6-EC66-4EEE-A78F-4EED53615C9C}" dt="2023-04-17T11:21:24.864" v="4216" actId="478"/>
          <ac:spMkLst>
            <pc:docMk/>
            <pc:sldMk cId="1827322754" sldId="3001"/>
            <ac:spMk id="31" creationId="{451A76FD-689A-4E80-8F9E-ADB3691A305E}"/>
          </ac:spMkLst>
        </pc:spChg>
        <pc:spChg chg="add del mod topLvl">
          <ac:chgData name="Justina Ojom" userId="cbdaed7d-8d45-4372-a16a-f3f8900c2f45" providerId="ADAL" clId="{84A67AE6-EC66-4EEE-A78F-4EED53615C9C}" dt="2023-04-17T11:21:24.864" v="4216" actId="478"/>
          <ac:spMkLst>
            <pc:docMk/>
            <pc:sldMk cId="1827322754" sldId="3001"/>
            <ac:spMk id="32" creationId="{4425EF8D-56B7-7937-CAF3-57ABEBF7BE23}"/>
          </ac:spMkLst>
        </pc:spChg>
        <pc:spChg chg="add del mod topLvl">
          <ac:chgData name="Justina Ojom" userId="cbdaed7d-8d45-4372-a16a-f3f8900c2f45" providerId="ADAL" clId="{84A67AE6-EC66-4EEE-A78F-4EED53615C9C}" dt="2023-04-17T11:21:24.864" v="4216" actId="478"/>
          <ac:spMkLst>
            <pc:docMk/>
            <pc:sldMk cId="1827322754" sldId="3001"/>
            <ac:spMk id="33" creationId="{0F178FD6-C41B-7D23-1246-D39534FBE942}"/>
          </ac:spMkLst>
        </pc:spChg>
        <pc:spChg chg="add del mod topLvl">
          <ac:chgData name="Justina Ojom" userId="cbdaed7d-8d45-4372-a16a-f3f8900c2f45" providerId="ADAL" clId="{84A67AE6-EC66-4EEE-A78F-4EED53615C9C}" dt="2023-04-17T11:21:24.864" v="4216" actId="478"/>
          <ac:spMkLst>
            <pc:docMk/>
            <pc:sldMk cId="1827322754" sldId="3001"/>
            <ac:spMk id="34" creationId="{2D7BB062-738B-6603-D77A-41F87377588F}"/>
          </ac:spMkLst>
        </pc:spChg>
        <pc:spChg chg="mod">
          <ac:chgData name="Justina Ojom" userId="cbdaed7d-8d45-4372-a16a-f3f8900c2f45" providerId="ADAL" clId="{84A67AE6-EC66-4EEE-A78F-4EED53615C9C}" dt="2023-04-17T10:55:54.968" v="3746" actId="165"/>
          <ac:spMkLst>
            <pc:docMk/>
            <pc:sldMk cId="1827322754" sldId="3001"/>
            <ac:spMk id="36" creationId="{5D91F797-4DF4-EB53-8FBE-D09AF8ABC058}"/>
          </ac:spMkLst>
        </pc:spChg>
        <pc:spChg chg="mod">
          <ac:chgData name="Justina Ojom" userId="cbdaed7d-8d45-4372-a16a-f3f8900c2f45" providerId="ADAL" clId="{84A67AE6-EC66-4EEE-A78F-4EED53615C9C}" dt="2023-04-17T10:55:54.968" v="3746" actId="165"/>
          <ac:spMkLst>
            <pc:docMk/>
            <pc:sldMk cId="1827322754" sldId="3001"/>
            <ac:spMk id="37" creationId="{8EAEC667-3C53-C6DD-2362-3BF227A60900}"/>
          </ac:spMkLst>
        </pc:spChg>
        <pc:spChg chg="mod">
          <ac:chgData name="Justina Ojom" userId="cbdaed7d-8d45-4372-a16a-f3f8900c2f45" providerId="ADAL" clId="{84A67AE6-EC66-4EEE-A78F-4EED53615C9C}" dt="2023-04-17T10:55:54.968" v="3746" actId="165"/>
          <ac:spMkLst>
            <pc:docMk/>
            <pc:sldMk cId="1827322754" sldId="3001"/>
            <ac:spMk id="38" creationId="{4BAA5C98-F36C-D36D-EA4E-18C99077957D}"/>
          </ac:spMkLst>
        </pc:spChg>
        <pc:spChg chg="mod">
          <ac:chgData name="Justina Ojom" userId="cbdaed7d-8d45-4372-a16a-f3f8900c2f45" providerId="ADAL" clId="{84A67AE6-EC66-4EEE-A78F-4EED53615C9C}" dt="2023-04-17T10:55:54.968" v="3746" actId="165"/>
          <ac:spMkLst>
            <pc:docMk/>
            <pc:sldMk cId="1827322754" sldId="3001"/>
            <ac:spMk id="39" creationId="{F8110A09-6442-57AD-B3DD-51B1411B59A0}"/>
          </ac:spMkLst>
        </pc:spChg>
        <pc:spChg chg="mod">
          <ac:chgData name="Justina Ojom" userId="cbdaed7d-8d45-4372-a16a-f3f8900c2f45" providerId="ADAL" clId="{84A67AE6-EC66-4EEE-A78F-4EED53615C9C}" dt="2023-04-17T10:55:54.968" v="3746" actId="165"/>
          <ac:spMkLst>
            <pc:docMk/>
            <pc:sldMk cId="1827322754" sldId="3001"/>
            <ac:spMk id="40" creationId="{E9FD3E9C-0A16-F931-0AA6-C2AB3CA6F6FC}"/>
          </ac:spMkLst>
        </pc:spChg>
        <pc:spChg chg="mod">
          <ac:chgData name="Justina Ojom" userId="cbdaed7d-8d45-4372-a16a-f3f8900c2f45" providerId="ADAL" clId="{84A67AE6-EC66-4EEE-A78F-4EED53615C9C}" dt="2023-04-17T10:55:54.968" v="3746" actId="165"/>
          <ac:spMkLst>
            <pc:docMk/>
            <pc:sldMk cId="1827322754" sldId="3001"/>
            <ac:spMk id="41" creationId="{D93DF6C1-C06D-B12E-430D-EF28DFF90E8D}"/>
          </ac:spMkLst>
        </pc:spChg>
        <pc:spChg chg="add del mod">
          <ac:chgData name="Justina Ojom" userId="cbdaed7d-8d45-4372-a16a-f3f8900c2f45" providerId="ADAL" clId="{84A67AE6-EC66-4EEE-A78F-4EED53615C9C}" dt="2023-04-17T11:21:24.864" v="4216" actId="478"/>
          <ac:spMkLst>
            <pc:docMk/>
            <pc:sldMk cId="1827322754" sldId="3001"/>
            <ac:spMk id="43" creationId="{4B17015F-AC42-4636-9BCE-DA4B6F67EE12}"/>
          </ac:spMkLst>
        </pc:spChg>
        <pc:spChg chg="add del mod topLvl">
          <ac:chgData name="Justina Ojom" userId="cbdaed7d-8d45-4372-a16a-f3f8900c2f45" providerId="ADAL" clId="{84A67AE6-EC66-4EEE-A78F-4EED53615C9C}" dt="2023-04-17T11:21:24.864" v="4216" actId="478"/>
          <ac:spMkLst>
            <pc:docMk/>
            <pc:sldMk cId="1827322754" sldId="3001"/>
            <ac:spMk id="44" creationId="{AFBAC1A4-FED3-7AF0-890B-EE55E3AC32E9}"/>
          </ac:spMkLst>
        </pc:spChg>
        <pc:spChg chg="add del mod topLvl">
          <ac:chgData name="Justina Ojom" userId="cbdaed7d-8d45-4372-a16a-f3f8900c2f45" providerId="ADAL" clId="{84A67AE6-EC66-4EEE-A78F-4EED53615C9C}" dt="2023-04-17T11:21:24.864" v="4216" actId="478"/>
          <ac:spMkLst>
            <pc:docMk/>
            <pc:sldMk cId="1827322754" sldId="3001"/>
            <ac:spMk id="45" creationId="{D0BEF4F6-B067-6964-E889-DE7093A489C2}"/>
          </ac:spMkLst>
        </pc:spChg>
        <pc:spChg chg="add del mod topLvl">
          <ac:chgData name="Justina Ojom" userId="cbdaed7d-8d45-4372-a16a-f3f8900c2f45" providerId="ADAL" clId="{84A67AE6-EC66-4EEE-A78F-4EED53615C9C}" dt="2023-04-17T11:21:24.864" v="4216" actId="478"/>
          <ac:spMkLst>
            <pc:docMk/>
            <pc:sldMk cId="1827322754" sldId="3001"/>
            <ac:spMk id="46" creationId="{4AB82C3D-6BF4-4949-9063-618F4077DAE9}"/>
          </ac:spMkLst>
        </pc:spChg>
        <pc:spChg chg="add del mod topLvl">
          <ac:chgData name="Justina Ojom" userId="cbdaed7d-8d45-4372-a16a-f3f8900c2f45" providerId="ADAL" clId="{84A67AE6-EC66-4EEE-A78F-4EED53615C9C}" dt="2023-04-17T11:21:24.864" v="4216" actId="478"/>
          <ac:spMkLst>
            <pc:docMk/>
            <pc:sldMk cId="1827322754" sldId="3001"/>
            <ac:spMk id="47" creationId="{ADF28A79-E7DC-8404-6836-25974DB62CD9}"/>
          </ac:spMkLst>
        </pc:spChg>
        <pc:spChg chg="add del mod topLvl">
          <ac:chgData name="Justina Ojom" userId="cbdaed7d-8d45-4372-a16a-f3f8900c2f45" providerId="ADAL" clId="{84A67AE6-EC66-4EEE-A78F-4EED53615C9C}" dt="2023-04-17T11:21:24.864" v="4216" actId="478"/>
          <ac:spMkLst>
            <pc:docMk/>
            <pc:sldMk cId="1827322754" sldId="3001"/>
            <ac:spMk id="48" creationId="{D6D4DC88-F506-E9B4-CCD3-19EB8E2B5CC4}"/>
          </ac:spMkLst>
        </pc:spChg>
        <pc:spChg chg="add del mod topLvl">
          <ac:chgData name="Justina Ojom" userId="cbdaed7d-8d45-4372-a16a-f3f8900c2f45" providerId="ADAL" clId="{84A67AE6-EC66-4EEE-A78F-4EED53615C9C}" dt="2023-04-17T11:21:24.864" v="4216" actId="478"/>
          <ac:spMkLst>
            <pc:docMk/>
            <pc:sldMk cId="1827322754" sldId="3001"/>
            <ac:spMk id="49" creationId="{388D0D55-2DB4-3A59-B6BD-DD380856EA42}"/>
          </ac:spMkLst>
        </pc:spChg>
        <pc:spChg chg="add del mod topLvl">
          <ac:chgData name="Justina Ojom" userId="cbdaed7d-8d45-4372-a16a-f3f8900c2f45" providerId="ADAL" clId="{84A67AE6-EC66-4EEE-A78F-4EED53615C9C}" dt="2023-04-17T11:21:24.864" v="4216" actId="478"/>
          <ac:spMkLst>
            <pc:docMk/>
            <pc:sldMk cId="1827322754" sldId="3001"/>
            <ac:spMk id="50" creationId="{C290555F-5ECA-9BB0-F4A8-6A68A734BCF8}"/>
          </ac:spMkLst>
        </pc:spChg>
        <pc:spChg chg="add del mod topLvl">
          <ac:chgData name="Justina Ojom" userId="cbdaed7d-8d45-4372-a16a-f3f8900c2f45" providerId="ADAL" clId="{84A67AE6-EC66-4EEE-A78F-4EED53615C9C}" dt="2023-04-17T11:21:24.864" v="4216" actId="478"/>
          <ac:spMkLst>
            <pc:docMk/>
            <pc:sldMk cId="1827322754" sldId="3001"/>
            <ac:spMk id="51" creationId="{85981F66-43CA-B682-C8D3-9F927C4DBBC1}"/>
          </ac:spMkLst>
        </pc:spChg>
        <pc:spChg chg="add del mod topLvl">
          <ac:chgData name="Justina Ojom" userId="cbdaed7d-8d45-4372-a16a-f3f8900c2f45" providerId="ADAL" clId="{84A67AE6-EC66-4EEE-A78F-4EED53615C9C}" dt="2023-04-17T11:21:24.864" v="4216" actId="478"/>
          <ac:spMkLst>
            <pc:docMk/>
            <pc:sldMk cId="1827322754" sldId="3001"/>
            <ac:spMk id="52" creationId="{9F2B2482-2C44-09B8-963C-43BCD1EACD3B}"/>
          </ac:spMkLst>
        </pc:spChg>
        <pc:spChg chg="add mod">
          <ac:chgData name="Justina Ojom" userId="cbdaed7d-8d45-4372-a16a-f3f8900c2f45" providerId="ADAL" clId="{84A67AE6-EC66-4EEE-A78F-4EED53615C9C}" dt="2023-04-17T12:51:08.300" v="4860" actId="20577"/>
          <ac:spMkLst>
            <pc:docMk/>
            <pc:sldMk cId="1827322754" sldId="3001"/>
            <ac:spMk id="54" creationId="{23FAF606-A7F0-2AD2-E545-7F5DF39FA277}"/>
          </ac:spMkLst>
        </pc:spChg>
        <pc:spChg chg="add mod">
          <ac:chgData name="Justina Ojom" userId="cbdaed7d-8d45-4372-a16a-f3f8900c2f45" providerId="ADAL" clId="{84A67AE6-EC66-4EEE-A78F-4EED53615C9C}" dt="2023-04-17T11:21:34.629" v="4221" actId="1076"/>
          <ac:spMkLst>
            <pc:docMk/>
            <pc:sldMk cId="1827322754" sldId="3001"/>
            <ac:spMk id="55" creationId="{00F50F8C-2299-F3FD-4B60-E3A219ED616F}"/>
          </ac:spMkLst>
        </pc:spChg>
        <pc:spChg chg="add mod">
          <ac:chgData name="Justina Ojom" userId="cbdaed7d-8d45-4372-a16a-f3f8900c2f45" providerId="ADAL" clId="{84A67AE6-EC66-4EEE-A78F-4EED53615C9C}" dt="2023-04-17T12:49:55.436" v="4830" actId="20577"/>
          <ac:spMkLst>
            <pc:docMk/>
            <pc:sldMk cId="1827322754" sldId="3001"/>
            <ac:spMk id="56" creationId="{58B60893-21D3-3E4F-97AC-A4ABD21C2517}"/>
          </ac:spMkLst>
        </pc:spChg>
        <pc:spChg chg="add mod">
          <ac:chgData name="Justina Ojom" userId="cbdaed7d-8d45-4372-a16a-f3f8900c2f45" providerId="ADAL" clId="{84A67AE6-EC66-4EEE-A78F-4EED53615C9C}" dt="2023-04-17T12:49:53.969" v="4827" actId="1076"/>
          <ac:spMkLst>
            <pc:docMk/>
            <pc:sldMk cId="1827322754" sldId="3001"/>
            <ac:spMk id="57" creationId="{DDA6710B-1189-622E-1322-CEA9B3758CEF}"/>
          </ac:spMkLst>
        </pc:spChg>
        <pc:grpChg chg="add del mod topLvl">
          <ac:chgData name="Justina Ojom" userId="cbdaed7d-8d45-4372-a16a-f3f8900c2f45" providerId="ADAL" clId="{84A67AE6-EC66-4EEE-A78F-4EED53615C9C}" dt="2023-04-17T11:21:24.864" v="4216" actId="478"/>
          <ac:grpSpMkLst>
            <pc:docMk/>
            <pc:sldMk cId="1827322754" sldId="3001"/>
            <ac:grpSpMk id="14" creationId="{E5DD66BB-7335-D87E-4EAC-EC622152A359}"/>
          </ac:grpSpMkLst>
        </pc:grpChg>
        <pc:grpChg chg="mod">
          <ac:chgData name="Justina Ojom" userId="cbdaed7d-8d45-4372-a16a-f3f8900c2f45" providerId="ADAL" clId="{84A67AE6-EC66-4EEE-A78F-4EED53615C9C}" dt="2023-04-17T10:55:01.999" v="3726" actId="165"/>
          <ac:grpSpMkLst>
            <pc:docMk/>
            <pc:sldMk cId="1827322754" sldId="3001"/>
            <ac:grpSpMk id="15" creationId="{5BA0E4BA-C787-7D8C-70A4-FE855152F31B}"/>
          </ac:grpSpMkLst>
        </pc:grpChg>
        <pc:grpChg chg="mod">
          <ac:chgData name="Justina Ojom" userId="cbdaed7d-8d45-4372-a16a-f3f8900c2f45" providerId="ADAL" clId="{84A67AE6-EC66-4EEE-A78F-4EED53615C9C}" dt="2023-04-17T10:55:01.999" v="3726" actId="165"/>
          <ac:grpSpMkLst>
            <pc:docMk/>
            <pc:sldMk cId="1827322754" sldId="3001"/>
            <ac:grpSpMk id="21" creationId="{0B9E02A1-C861-5821-8B4F-190658634C25}"/>
          </ac:grpSpMkLst>
        </pc:grpChg>
        <pc:grpChg chg="add del mod">
          <ac:chgData name="Justina Ojom" userId="cbdaed7d-8d45-4372-a16a-f3f8900c2f45" providerId="ADAL" clId="{84A67AE6-EC66-4EEE-A78F-4EED53615C9C}" dt="2023-04-17T10:55:01.999" v="3726" actId="165"/>
          <ac:grpSpMkLst>
            <pc:docMk/>
            <pc:sldMk cId="1827322754" sldId="3001"/>
            <ac:grpSpMk id="29" creationId="{DFCEF456-CB88-C8DD-8B33-BF2EF7854A7A}"/>
          </ac:grpSpMkLst>
        </pc:grpChg>
        <pc:grpChg chg="add del mod">
          <ac:chgData name="Justina Ojom" userId="cbdaed7d-8d45-4372-a16a-f3f8900c2f45" providerId="ADAL" clId="{84A67AE6-EC66-4EEE-A78F-4EED53615C9C}" dt="2023-04-17T10:55:11.033" v="3730" actId="165"/>
          <ac:grpSpMkLst>
            <pc:docMk/>
            <pc:sldMk cId="1827322754" sldId="3001"/>
            <ac:grpSpMk id="30" creationId="{A9387A9F-D8E3-5ED8-9FC9-EB8DB2175107}"/>
          </ac:grpSpMkLst>
        </pc:grpChg>
        <pc:grpChg chg="add del mod topLvl">
          <ac:chgData name="Justina Ojom" userId="cbdaed7d-8d45-4372-a16a-f3f8900c2f45" providerId="ADAL" clId="{84A67AE6-EC66-4EEE-A78F-4EED53615C9C}" dt="2023-04-17T11:21:24.864" v="4216" actId="478"/>
          <ac:grpSpMkLst>
            <pc:docMk/>
            <pc:sldMk cId="1827322754" sldId="3001"/>
            <ac:grpSpMk id="35" creationId="{B1F37664-B2F0-C1CE-CCE5-1F1967ECA4CE}"/>
          </ac:grpSpMkLst>
        </pc:grpChg>
        <pc:grpChg chg="add del mod">
          <ac:chgData name="Justina Ojom" userId="cbdaed7d-8d45-4372-a16a-f3f8900c2f45" providerId="ADAL" clId="{84A67AE6-EC66-4EEE-A78F-4EED53615C9C}" dt="2023-04-17T10:55:54.968" v="3746" actId="165"/>
          <ac:grpSpMkLst>
            <pc:docMk/>
            <pc:sldMk cId="1827322754" sldId="3001"/>
            <ac:grpSpMk id="42" creationId="{2A6146EB-8B25-7C2E-5B54-17902359E4BD}"/>
          </ac:grpSpMkLst>
        </pc:grpChg>
        <pc:grpChg chg="add del mod">
          <ac:chgData name="Justina Ojom" userId="cbdaed7d-8d45-4372-a16a-f3f8900c2f45" providerId="ADAL" clId="{84A67AE6-EC66-4EEE-A78F-4EED53615C9C}" dt="2023-04-17T10:57:08.425" v="3793" actId="165"/>
          <ac:grpSpMkLst>
            <pc:docMk/>
            <pc:sldMk cId="1827322754" sldId="3001"/>
            <ac:grpSpMk id="53" creationId="{FD434C4F-217F-7E30-EDFA-587980051585}"/>
          </ac:grpSpMkLst>
        </pc:grpChg>
        <pc:picChg chg="mod">
          <ac:chgData name="Justina Ojom" userId="cbdaed7d-8d45-4372-a16a-f3f8900c2f45" providerId="ADAL" clId="{84A67AE6-EC66-4EEE-A78F-4EED53615C9C}" dt="2023-04-17T10:55:01.999" v="3726" actId="165"/>
          <ac:picMkLst>
            <pc:docMk/>
            <pc:sldMk cId="1827322754" sldId="3001"/>
            <ac:picMk id="24" creationId="{9428282C-C70F-436C-0116-41D86C8BEA95}"/>
          </ac:picMkLst>
        </pc:picChg>
        <pc:picChg chg="mod">
          <ac:chgData name="Justina Ojom" userId="cbdaed7d-8d45-4372-a16a-f3f8900c2f45" providerId="ADAL" clId="{84A67AE6-EC66-4EEE-A78F-4EED53615C9C}" dt="2023-04-17T10:55:01.999" v="3726" actId="165"/>
          <ac:picMkLst>
            <pc:docMk/>
            <pc:sldMk cId="1827322754" sldId="3001"/>
            <ac:picMk id="26" creationId="{1B870F88-F0BA-A973-AC78-74AE6CC04A04}"/>
          </ac:picMkLst>
        </pc:picChg>
      </pc:sldChg>
      <pc:sldChg chg="addSp delSp modSp add mod">
        <pc:chgData name="Justina Ojom" userId="cbdaed7d-8d45-4372-a16a-f3f8900c2f45" providerId="ADAL" clId="{84A67AE6-EC66-4EEE-A78F-4EED53615C9C}" dt="2023-04-17T12:50:59.451" v="4856" actId="20577"/>
        <pc:sldMkLst>
          <pc:docMk/>
          <pc:sldMk cId="3804937905" sldId="3002"/>
        </pc:sldMkLst>
        <pc:spChg chg="mod">
          <ac:chgData name="Justina Ojom" userId="cbdaed7d-8d45-4372-a16a-f3f8900c2f45" providerId="ADAL" clId="{84A67AE6-EC66-4EEE-A78F-4EED53615C9C}" dt="2023-04-17T05:58:33.024" v="494"/>
          <ac:spMkLst>
            <pc:docMk/>
            <pc:sldMk cId="3804937905" sldId="3002"/>
            <ac:spMk id="5" creationId="{DCC30225-6A4F-905D-FC69-8863D5FCD08C}"/>
          </ac:spMkLst>
        </pc:spChg>
        <pc:spChg chg="add del mod">
          <ac:chgData name="Justina Ojom" userId="cbdaed7d-8d45-4372-a16a-f3f8900c2f45" providerId="ADAL" clId="{84A67AE6-EC66-4EEE-A78F-4EED53615C9C}" dt="2023-04-17T11:21:47.108" v="4223" actId="478"/>
          <ac:spMkLst>
            <pc:docMk/>
            <pc:sldMk cId="3804937905" sldId="3002"/>
            <ac:spMk id="8" creationId="{0FB85242-A1C1-898A-BBE3-E00EB4D14274}"/>
          </ac:spMkLst>
        </pc:spChg>
        <pc:spChg chg="add del mod">
          <ac:chgData name="Justina Ojom" userId="cbdaed7d-8d45-4372-a16a-f3f8900c2f45" providerId="ADAL" clId="{84A67AE6-EC66-4EEE-A78F-4EED53615C9C}" dt="2023-04-17T11:01:14.270" v="3910" actId="478"/>
          <ac:spMkLst>
            <pc:docMk/>
            <pc:sldMk cId="3804937905" sldId="3002"/>
            <ac:spMk id="9" creationId="{50AD4269-1B5D-D8EA-B6B1-146719C3569C}"/>
          </ac:spMkLst>
        </pc:spChg>
        <pc:spChg chg="add del mod">
          <ac:chgData name="Justina Ojom" userId="cbdaed7d-8d45-4372-a16a-f3f8900c2f45" providerId="ADAL" clId="{84A67AE6-EC66-4EEE-A78F-4EED53615C9C}" dt="2023-04-17T11:21:47.108" v="4223" actId="478"/>
          <ac:spMkLst>
            <pc:docMk/>
            <pc:sldMk cId="3804937905" sldId="3002"/>
            <ac:spMk id="10" creationId="{838461F8-7E60-1797-0E7F-2BFCDEFC995D}"/>
          </ac:spMkLst>
        </pc:spChg>
        <pc:spChg chg="add del mod">
          <ac:chgData name="Justina Ojom" userId="cbdaed7d-8d45-4372-a16a-f3f8900c2f45" providerId="ADAL" clId="{84A67AE6-EC66-4EEE-A78F-4EED53615C9C}" dt="2023-04-17T11:03:31.958" v="3963" actId="21"/>
          <ac:spMkLst>
            <pc:docMk/>
            <pc:sldMk cId="3804937905" sldId="3002"/>
            <ac:spMk id="11" creationId="{91BEE54E-96AF-E04B-EE29-2092B5E9DD37}"/>
          </ac:spMkLst>
        </pc:spChg>
        <pc:spChg chg="add del mod topLvl">
          <ac:chgData name="Justina Ojom" userId="cbdaed7d-8d45-4372-a16a-f3f8900c2f45" providerId="ADAL" clId="{84A67AE6-EC66-4EEE-A78F-4EED53615C9C}" dt="2023-04-17T11:21:47.108" v="4223" actId="478"/>
          <ac:spMkLst>
            <pc:docMk/>
            <pc:sldMk cId="3804937905" sldId="3002"/>
            <ac:spMk id="12" creationId="{ECCE1533-A927-84A5-18F6-EFFDBDAB2652}"/>
          </ac:spMkLst>
        </pc:spChg>
        <pc:spChg chg="add del mod topLvl">
          <ac:chgData name="Justina Ojom" userId="cbdaed7d-8d45-4372-a16a-f3f8900c2f45" providerId="ADAL" clId="{84A67AE6-EC66-4EEE-A78F-4EED53615C9C}" dt="2023-04-17T11:21:47.108" v="4223" actId="478"/>
          <ac:spMkLst>
            <pc:docMk/>
            <pc:sldMk cId="3804937905" sldId="3002"/>
            <ac:spMk id="13" creationId="{15050CB8-8523-7204-FC53-6D0796A6B373}"/>
          </ac:spMkLst>
        </pc:spChg>
        <pc:spChg chg="mod">
          <ac:chgData name="Justina Ojom" userId="cbdaed7d-8d45-4372-a16a-f3f8900c2f45" providerId="ADAL" clId="{84A67AE6-EC66-4EEE-A78F-4EED53615C9C}" dt="2023-04-17T11:01:37.384" v="3921" actId="165"/>
          <ac:spMkLst>
            <pc:docMk/>
            <pc:sldMk cId="3804937905" sldId="3002"/>
            <ac:spMk id="15" creationId="{666187D1-BA5A-1857-2DEC-58E52346885E}"/>
          </ac:spMkLst>
        </pc:spChg>
        <pc:spChg chg="mod">
          <ac:chgData name="Justina Ojom" userId="cbdaed7d-8d45-4372-a16a-f3f8900c2f45" providerId="ADAL" clId="{84A67AE6-EC66-4EEE-A78F-4EED53615C9C}" dt="2023-04-17T05:56:44.402" v="476" actId="207"/>
          <ac:spMkLst>
            <pc:docMk/>
            <pc:sldMk cId="3804937905" sldId="3002"/>
            <ac:spMk id="19" creationId="{34282C81-1BDD-445E-97F5-59741069E143}"/>
          </ac:spMkLst>
        </pc:spChg>
        <pc:spChg chg="mod">
          <ac:chgData name="Justina Ojom" userId="cbdaed7d-8d45-4372-a16a-f3f8900c2f45" providerId="ADAL" clId="{84A67AE6-EC66-4EEE-A78F-4EED53615C9C}" dt="2023-04-17T05:56:44.402" v="476" actId="207"/>
          <ac:spMkLst>
            <pc:docMk/>
            <pc:sldMk cId="3804937905" sldId="3002"/>
            <ac:spMk id="20" creationId="{DAE8D308-1F21-2E7C-7DA3-C0E216556E5B}"/>
          </ac:spMkLst>
        </pc:spChg>
        <pc:spChg chg="mod">
          <ac:chgData name="Justina Ojom" userId="cbdaed7d-8d45-4372-a16a-f3f8900c2f45" providerId="ADAL" clId="{84A67AE6-EC66-4EEE-A78F-4EED53615C9C}" dt="2023-04-17T11:01:37.384" v="3921" actId="165"/>
          <ac:spMkLst>
            <pc:docMk/>
            <pc:sldMk cId="3804937905" sldId="3002"/>
            <ac:spMk id="21" creationId="{F45DE9E6-A68C-57BA-8FAD-65C3E928A3C4}"/>
          </ac:spMkLst>
        </pc:spChg>
        <pc:spChg chg="mod">
          <ac:chgData name="Justina Ojom" userId="cbdaed7d-8d45-4372-a16a-f3f8900c2f45" providerId="ADAL" clId="{84A67AE6-EC66-4EEE-A78F-4EED53615C9C}" dt="2023-04-17T11:01:37.384" v="3921" actId="165"/>
          <ac:spMkLst>
            <pc:docMk/>
            <pc:sldMk cId="3804937905" sldId="3002"/>
            <ac:spMk id="26" creationId="{F65579D7-5E2A-4D68-07CD-4FD1EDD49A4D}"/>
          </ac:spMkLst>
        </pc:spChg>
        <pc:spChg chg="mod">
          <ac:chgData name="Justina Ojom" userId="cbdaed7d-8d45-4372-a16a-f3f8900c2f45" providerId="ADAL" clId="{84A67AE6-EC66-4EEE-A78F-4EED53615C9C}" dt="2023-04-17T11:01:37.384" v="3921" actId="165"/>
          <ac:spMkLst>
            <pc:docMk/>
            <pc:sldMk cId="3804937905" sldId="3002"/>
            <ac:spMk id="27" creationId="{0E921C06-3CD4-2773-FD64-111DE55FD5BE}"/>
          </ac:spMkLst>
        </pc:spChg>
        <pc:spChg chg="mod">
          <ac:chgData name="Justina Ojom" userId="cbdaed7d-8d45-4372-a16a-f3f8900c2f45" providerId="ADAL" clId="{84A67AE6-EC66-4EEE-A78F-4EED53615C9C}" dt="2023-04-17T11:01:37.384" v="3921" actId="165"/>
          <ac:spMkLst>
            <pc:docMk/>
            <pc:sldMk cId="3804937905" sldId="3002"/>
            <ac:spMk id="28" creationId="{C0C0F628-C6A1-FD95-CBD7-296427E1DEF0}"/>
          </ac:spMkLst>
        </pc:spChg>
        <pc:spChg chg="mod">
          <ac:chgData name="Justina Ojom" userId="cbdaed7d-8d45-4372-a16a-f3f8900c2f45" providerId="ADAL" clId="{84A67AE6-EC66-4EEE-A78F-4EED53615C9C}" dt="2023-04-17T11:01:37.384" v="3921" actId="165"/>
          <ac:spMkLst>
            <pc:docMk/>
            <pc:sldMk cId="3804937905" sldId="3002"/>
            <ac:spMk id="29" creationId="{7CDE6D5A-6E24-32C0-DE52-0AD8FD699085}"/>
          </ac:spMkLst>
        </pc:spChg>
        <pc:spChg chg="mod">
          <ac:chgData name="Justina Ojom" userId="cbdaed7d-8d45-4372-a16a-f3f8900c2f45" providerId="ADAL" clId="{84A67AE6-EC66-4EEE-A78F-4EED53615C9C}" dt="2023-04-17T11:01:37.384" v="3921" actId="165"/>
          <ac:spMkLst>
            <pc:docMk/>
            <pc:sldMk cId="3804937905" sldId="3002"/>
            <ac:spMk id="30" creationId="{73ADEEA1-691C-3C37-AEEB-36DE331BEA40}"/>
          </ac:spMkLst>
        </pc:spChg>
        <pc:spChg chg="mod">
          <ac:chgData name="Justina Ojom" userId="cbdaed7d-8d45-4372-a16a-f3f8900c2f45" providerId="ADAL" clId="{84A67AE6-EC66-4EEE-A78F-4EED53615C9C}" dt="2023-04-17T11:01:37.384" v="3921" actId="165"/>
          <ac:spMkLst>
            <pc:docMk/>
            <pc:sldMk cId="3804937905" sldId="3002"/>
            <ac:spMk id="32" creationId="{3D754959-E651-7D12-C6FA-660FA9689A2B}"/>
          </ac:spMkLst>
        </pc:spChg>
        <pc:spChg chg="mod">
          <ac:chgData name="Justina Ojom" userId="cbdaed7d-8d45-4372-a16a-f3f8900c2f45" providerId="ADAL" clId="{84A67AE6-EC66-4EEE-A78F-4EED53615C9C}" dt="2023-04-17T11:01:37.384" v="3921" actId="165"/>
          <ac:spMkLst>
            <pc:docMk/>
            <pc:sldMk cId="3804937905" sldId="3002"/>
            <ac:spMk id="33" creationId="{C67EA97A-04D5-7114-1DF2-0E304AF19C76}"/>
          </ac:spMkLst>
        </pc:spChg>
        <pc:spChg chg="mod">
          <ac:chgData name="Justina Ojom" userId="cbdaed7d-8d45-4372-a16a-f3f8900c2f45" providerId="ADAL" clId="{84A67AE6-EC66-4EEE-A78F-4EED53615C9C}" dt="2023-04-17T11:01:37.384" v="3921" actId="165"/>
          <ac:spMkLst>
            <pc:docMk/>
            <pc:sldMk cId="3804937905" sldId="3002"/>
            <ac:spMk id="38" creationId="{C5FB27DA-3128-9CA3-B00D-1DFB4A00F5C4}"/>
          </ac:spMkLst>
        </pc:spChg>
        <pc:spChg chg="mod">
          <ac:chgData name="Justina Ojom" userId="cbdaed7d-8d45-4372-a16a-f3f8900c2f45" providerId="ADAL" clId="{84A67AE6-EC66-4EEE-A78F-4EED53615C9C}" dt="2023-04-17T11:01:37.384" v="3921" actId="165"/>
          <ac:spMkLst>
            <pc:docMk/>
            <pc:sldMk cId="3804937905" sldId="3002"/>
            <ac:spMk id="39" creationId="{2F8B9D6E-9BFE-8375-8E66-9744AC4F0820}"/>
          </ac:spMkLst>
        </pc:spChg>
        <pc:spChg chg="mod">
          <ac:chgData name="Justina Ojom" userId="cbdaed7d-8d45-4372-a16a-f3f8900c2f45" providerId="ADAL" clId="{84A67AE6-EC66-4EEE-A78F-4EED53615C9C}" dt="2023-04-17T11:01:37.384" v="3921" actId="165"/>
          <ac:spMkLst>
            <pc:docMk/>
            <pc:sldMk cId="3804937905" sldId="3002"/>
            <ac:spMk id="40" creationId="{771C4AF7-F2BB-0169-510E-F439522DFB71}"/>
          </ac:spMkLst>
        </pc:spChg>
        <pc:spChg chg="mod">
          <ac:chgData name="Justina Ojom" userId="cbdaed7d-8d45-4372-a16a-f3f8900c2f45" providerId="ADAL" clId="{84A67AE6-EC66-4EEE-A78F-4EED53615C9C}" dt="2023-04-17T11:01:37.384" v="3921" actId="165"/>
          <ac:spMkLst>
            <pc:docMk/>
            <pc:sldMk cId="3804937905" sldId="3002"/>
            <ac:spMk id="41" creationId="{E2124C2E-DE0B-BB26-C1A2-AE2AF450759B}"/>
          </ac:spMkLst>
        </pc:spChg>
        <pc:spChg chg="mod">
          <ac:chgData name="Justina Ojom" userId="cbdaed7d-8d45-4372-a16a-f3f8900c2f45" providerId="ADAL" clId="{84A67AE6-EC66-4EEE-A78F-4EED53615C9C}" dt="2023-04-17T11:01:37.384" v="3921" actId="165"/>
          <ac:spMkLst>
            <pc:docMk/>
            <pc:sldMk cId="3804937905" sldId="3002"/>
            <ac:spMk id="42" creationId="{2D3ACBC7-E376-3EB9-6CAB-0AA56C541FB6}"/>
          </ac:spMkLst>
        </pc:spChg>
        <pc:spChg chg="add mod">
          <ac:chgData name="Justina Ojom" userId="cbdaed7d-8d45-4372-a16a-f3f8900c2f45" providerId="ADAL" clId="{84A67AE6-EC66-4EEE-A78F-4EED53615C9C}" dt="2023-04-17T11:02:37.181" v="3941" actId="2711"/>
          <ac:spMkLst>
            <pc:docMk/>
            <pc:sldMk cId="3804937905" sldId="3002"/>
            <ac:spMk id="44" creationId="{01319D65-3344-0703-1A71-682A17CFD590}"/>
          </ac:spMkLst>
        </pc:spChg>
        <pc:spChg chg="add mod">
          <ac:chgData name="Justina Ojom" userId="cbdaed7d-8d45-4372-a16a-f3f8900c2f45" providerId="ADAL" clId="{84A67AE6-EC66-4EEE-A78F-4EED53615C9C}" dt="2023-04-17T11:02:37.181" v="3941" actId="2711"/>
          <ac:spMkLst>
            <pc:docMk/>
            <pc:sldMk cId="3804937905" sldId="3002"/>
            <ac:spMk id="45" creationId="{534C5EBA-32D1-2D13-1482-EEE5640589EF}"/>
          </ac:spMkLst>
        </pc:spChg>
        <pc:spChg chg="add mod">
          <ac:chgData name="Justina Ojom" userId="cbdaed7d-8d45-4372-a16a-f3f8900c2f45" providerId="ADAL" clId="{84A67AE6-EC66-4EEE-A78F-4EED53615C9C}" dt="2023-04-17T11:02:37.181" v="3941" actId="2711"/>
          <ac:spMkLst>
            <pc:docMk/>
            <pc:sldMk cId="3804937905" sldId="3002"/>
            <ac:spMk id="46" creationId="{135F0D17-E950-EFF8-4E68-5C5C8CD04770}"/>
          </ac:spMkLst>
        </pc:spChg>
        <pc:spChg chg="add mod">
          <ac:chgData name="Justina Ojom" userId="cbdaed7d-8d45-4372-a16a-f3f8900c2f45" providerId="ADAL" clId="{84A67AE6-EC66-4EEE-A78F-4EED53615C9C}" dt="2023-04-17T11:02:37.181" v="3941" actId="2711"/>
          <ac:spMkLst>
            <pc:docMk/>
            <pc:sldMk cId="3804937905" sldId="3002"/>
            <ac:spMk id="47" creationId="{47DFCF60-4B11-A18E-1BDE-8B18F09AB5EF}"/>
          </ac:spMkLst>
        </pc:spChg>
        <pc:spChg chg="add mod">
          <ac:chgData name="Justina Ojom" userId="cbdaed7d-8d45-4372-a16a-f3f8900c2f45" providerId="ADAL" clId="{84A67AE6-EC66-4EEE-A78F-4EED53615C9C}" dt="2023-04-17T11:02:37.181" v="3941" actId="2711"/>
          <ac:spMkLst>
            <pc:docMk/>
            <pc:sldMk cId="3804937905" sldId="3002"/>
            <ac:spMk id="48" creationId="{CB1CB57A-0DBC-D103-3F5C-7A86AFE08A36}"/>
          </ac:spMkLst>
        </pc:spChg>
        <pc:spChg chg="add mod">
          <ac:chgData name="Justina Ojom" userId="cbdaed7d-8d45-4372-a16a-f3f8900c2f45" providerId="ADAL" clId="{84A67AE6-EC66-4EEE-A78F-4EED53615C9C}" dt="2023-04-17T11:02:37.181" v="3941" actId="2711"/>
          <ac:spMkLst>
            <pc:docMk/>
            <pc:sldMk cId="3804937905" sldId="3002"/>
            <ac:spMk id="49" creationId="{D6FB30E4-C578-18CD-0198-BFD538595572}"/>
          </ac:spMkLst>
        </pc:spChg>
        <pc:spChg chg="add mod">
          <ac:chgData name="Justina Ojom" userId="cbdaed7d-8d45-4372-a16a-f3f8900c2f45" providerId="ADAL" clId="{84A67AE6-EC66-4EEE-A78F-4EED53615C9C}" dt="2023-04-17T11:02:37.181" v="3941" actId="2711"/>
          <ac:spMkLst>
            <pc:docMk/>
            <pc:sldMk cId="3804937905" sldId="3002"/>
            <ac:spMk id="50" creationId="{3C1CE54F-CC58-10BF-6847-91E6F97DD517}"/>
          </ac:spMkLst>
        </pc:spChg>
        <pc:spChg chg="add mod">
          <ac:chgData name="Justina Ojom" userId="cbdaed7d-8d45-4372-a16a-f3f8900c2f45" providerId="ADAL" clId="{84A67AE6-EC66-4EEE-A78F-4EED53615C9C}" dt="2023-04-17T11:02:37.181" v="3941" actId="2711"/>
          <ac:spMkLst>
            <pc:docMk/>
            <pc:sldMk cId="3804937905" sldId="3002"/>
            <ac:spMk id="51" creationId="{54C18A19-CAB3-8E40-E88A-202FF7C136A6}"/>
          </ac:spMkLst>
        </pc:spChg>
        <pc:spChg chg="add mod">
          <ac:chgData name="Justina Ojom" userId="cbdaed7d-8d45-4372-a16a-f3f8900c2f45" providerId="ADAL" clId="{84A67AE6-EC66-4EEE-A78F-4EED53615C9C}" dt="2023-04-17T11:02:37.181" v="3941" actId="2711"/>
          <ac:spMkLst>
            <pc:docMk/>
            <pc:sldMk cId="3804937905" sldId="3002"/>
            <ac:spMk id="52" creationId="{A19EABCC-3E24-FCA5-58DD-1A12D11FC99B}"/>
          </ac:spMkLst>
        </pc:spChg>
        <pc:spChg chg="add mod">
          <ac:chgData name="Justina Ojom" userId="cbdaed7d-8d45-4372-a16a-f3f8900c2f45" providerId="ADAL" clId="{84A67AE6-EC66-4EEE-A78F-4EED53615C9C}" dt="2023-04-17T11:02:37.181" v="3941" actId="2711"/>
          <ac:spMkLst>
            <pc:docMk/>
            <pc:sldMk cId="3804937905" sldId="3002"/>
            <ac:spMk id="53" creationId="{25436B16-EEF4-FF78-06E3-E67DC5CCEE74}"/>
          </ac:spMkLst>
        </pc:spChg>
        <pc:spChg chg="add del mod">
          <ac:chgData name="Justina Ojom" userId="cbdaed7d-8d45-4372-a16a-f3f8900c2f45" providerId="ADAL" clId="{84A67AE6-EC66-4EEE-A78F-4EED53615C9C}" dt="2023-04-17T11:21:47.108" v="4223" actId="478"/>
          <ac:spMkLst>
            <pc:docMk/>
            <pc:sldMk cId="3804937905" sldId="3002"/>
            <ac:spMk id="55" creationId="{DF64303C-5ADD-AF0D-2CE4-FEB3DACDA9DC}"/>
          </ac:spMkLst>
        </pc:spChg>
        <pc:spChg chg="add del mod topLvl">
          <ac:chgData name="Justina Ojom" userId="cbdaed7d-8d45-4372-a16a-f3f8900c2f45" providerId="ADAL" clId="{84A67AE6-EC66-4EEE-A78F-4EED53615C9C}" dt="2023-04-17T11:21:47.108" v="4223" actId="478"/>
          <ac:spMkLst>
            <pc:docMk/>
            <pc:sldMk cId="3804937905" sldId="3002"/>
            <ac:spMk id="56" creationId="{5ADA7712-EAD8-28F6-BFD6-56870A978489}"/>
          </ac:spMkLst>
        </pc:spChg>
        <pc:spChg chg="add del mod topLvl">
          <ac:chgData name="Justina Ojom" userId="cbdaed7d-8d45-4372-a16a-f3f8900c2f45" providerId="ADAL" clId="{84A67AE6-EC66-4EEE-A78F-4EED53615C9C}" dt="2023-04-17T11:21:47.108" v="4223" actId="478"/>
          <ac:spMkLst>
            <pc:docMk/>
            <pc:sldMk cId="3804937905" sldId="3002"/>
            <ac:spMk id="57" creationId="{E43606F9-B87D-CBD8-687D-118D35A0CB52}"/>
          </ac:spMkLst>
        </pc:spChg>
        <pc:spChg chg="mod">
          <ac:chgData name="Justina Ojom" userId="cbdaed7d-8d45-4372-a16a-f3f8900c2f45" providerId="ADAL" clId="{84A67AE6-EC66-4EEE-A78F-4EED53615C9C}" dt="2023-04-17T11:03:12.216" v="3954" actId="165"/>
          <ac:spMkLst>
            <pc:docMk/>
            <pc:sldMk cId="3804937905" sldId="3002"/>
            <ac:spMk id="59" creationId="{024B6363-87A9-EA23-1154-3AF3E35EE38C}"/>
          </ac:spMkLst>
        </pc:spChg>
        <pc:spChg chg="mod">
          <ac:chgData name="Justina Ojom" userId="cbdaed7d-8d45-4372-a16a-f3f8900c2f45" providerId="ADAL" clId="{84A67AE6-EC66-4EEE-A78F-4EED53615C9C}" dt="2023-04-17T11:03:12.216" v="3954" actId="165"/>
          <ac:spMkLst>
            <pc:docMk/>
            <pc:sldMk cId="3804937905" sldId="3002"/>
            <ac:spMk id="60" creationId="{17249426-0473-B0E0-ABB6-346008415D27}"/>
          </ac:spMkLst>
        </pc:spChg>
        <pc:spChg chg="mod">
          <ac:chgData name="Justina Ojom" userId="cbdaed7d-8d45-4372-a16a-f3f8900c2f45" providerId="ADAL" clId="{84A67AE6-EC66-4EEE-A78F-4EED53615C9C}" dt="2023-04-17T11:03:12.216" v="3954" actId="165"/>
          <ac:spMkLst>
            <pc:docMk/>
            <pc:sldMk cId="3804937905" sldId="3002"/>
            <ac:spMk id="61" creationId="{8693FC1B-947A-F236-D036-B5624328200B}"/>
          </ac:spMkLst>
        </pc:spChg>
        <pc:spChg chg="mod">
          <ac:chgData name="Justina Ojom" userId="cbdaed7d-8d45-4372-a16a-f3f8900c2f45" providerId="ADAL" clId="{84A67AE6-EC66-4EEE-A78F-4EED53615C9C}" dt="2023-04-17T11:03:12.216" v="3954" actId="165"/>
          <ac:spMkLst>
            <pc:docMk/>
            <pc:sldMk cId="3804937905" sldId="3002"/>
            <ac:spMk id="62" creationId="{16C9522C-8A48-E186-836B-87963F53DC00}"/>
          </ac:spMkLst>
        </pc:spChg>
        <pc:spChg chg="mod">
          <ac:chgData name="Justina Ojom" userId="cbdaed7d-8d45-4372-a16a-f3f8900c2f45" providerId="ADAL" clId="{84A67AE6-EC66-4EEE-A78F-4EED53615C9C}" dt="2023-04-17T11:03:12.216" v="3954" actId="165"/>
          <ac:spMkLst>
            <pc:docMk/>
            <pc:sldMk cId="3804937905" sldId="3002"/>
            <ac:spMk id="63" creationId="{4D8F3904-AAE7-B3C5-4E1D-33A499D9D80D}"/>
          </ac:spMkLst>
        </pc:spChg>
        <pc:spChg chg="add del mod">
          <ac:chgData name="Justina Ojom" userId="cbdaed7d-8d45-4372-a16a-f3f8900c2f45" providerId="ADAL" clId="{84A67AE6-EC66-4EEE-A78F-4EED53615C9C}" dt="2023-04-17T12:50:53.732" v="4852" actId="478"/>
          <ac:spMkLst>
            <pc:docMk/>
            <pc:sldMk cId="3804937905" sldId="3002"/>
            <ac:spMk id="65" creationId="{C0198709-5328-7033-6021-3CBA0255C673}"/>
          </ac:spMkLst>
        </pc:spChg>
        <pc:spChg chg="add del mod">
          <ac:chgData name="Justina Ojom" userId="cbdaed7d-8d45-4372-a16a-f3f8900c2f45" providerId="ADAL" clId="{84A67AE6-EC66-4EEE-A78F-4EED53615C9C}" dt="2023-04-17T12:50:53.732" v="4852" actId="478"/>
          <ac:spMkLst>
            <pc:docMk/>
            <pc:sldMk cId="3804937905" sldId="3002"/>
            <ac:spMk id="66" creationId="{1A87185F-9C84-1AC8-0D84-FD27876ED72F}"/>
          </ac:spMkLst>
        </pc:spChg>
        <pc:spChg chg="add mod">
          <ac:chgData name="Justina Ojom" userId="cbdaed7d-8d45-4372-a16a-f3f8900c2f45" providerId="ADAL" clId="{84A67AE6-EC66-4EEE-A78F-4EED53615C9C}" dt="2023-04-17T12:50:59.451" v="4856" actId="20577"/>
          <ac:spMkLst>
            <pc:docMk/>
            <pc:sldMk cId="3804937905" sldId="3002"/>
            <ac:spMk id="67" creationId="{9B163B1F-B8A3-8A98-3970-F2FB70B32D4A}"/>
          </ac:spMkLst>
        </pc:spChg>
        <pc:spChg chg="add mod">
          <ac:chgData name="Justina Ojom" userId="cbdaed7d-8d45-4372-a16a-f3f8900c2f45" providerId="ADAL" clId="{84A67AE6-EC66-4EEE-A78F-4EED53615C9C}" dt="2023-04-17T12:50:50.181" v="4850" actId="404"/>
          <ac:spMkLst>
            <pc:docMk/>
            <pc:sldMk cId="3804937905" sldId="3002"/>
            <ac:spMk id="68" creationId="{1A250258-BB79-8096-46A2-52D1BA1A4FCA}"/>
          </ac:spMkLst>
        </pc:spChg>
        <pc:grpChg chg="add del mod topLvl">
          <ac:chgData name="Justina Ojom" userId="cbdaed7d-8d45-4372-a16a-f3f8900c2f45" providerId="ADAL" clId="{84A67AE6-EC66-4EEE-A78F-4EED53615C9C}" dt="2023-04-17T11:21:47.108" v="4223" actId="478"/>
          <ac:grpSpMkLst>
            <pc:docMk/>
            <pc:sldMk cId="3804937905" sldId="3002"/>
            <ac:grpSpMk id="14" creationId="{A73EE2F6-E335-0DDE-993A-313419453EE5}"/>
          </ac:grpSpMkLst>
        </pc:grpChg>
        <pc:grpChg chg="add del mod topLvl">
          <ac:chgData name="Justina Ojom" userId="cbdaed7d-8d45-4372-a16a-f3f8900c2f45" providerId="ADAL" clId="{84A67AE6-EC66-4EEE-A78F-4EED53615C9C}" dt="2023-04-17T11:21:47.108" v="4223" actId="478"/>
          <ac:grpSpMkLst>
            <pc:docMk/>
            <pc:sldMk cId="3804937905" sldId="3002"/>
            <ac:grpSpMk id="22" creationId="{0D8C8E40-A7D7-D131-9213-27B74E7D0C55}"/>
          </ac:grpSpMkLst>
        </pc:grpChg>
        <pc:grpChg chg="mod">
          <ac:chgData name="Justina Ojom" userId="cbdaed7d-8d45-4372-a16a-f3f8900c2f45" providerId="ADAL" clId="{84A67AE6-EC66-4EEE-A78F-4EED53615C9C}" dt="2023-04-17T11:01:37.384" v="3921" actId="165"/>
          <ac:grpSpMkLst>
            <pc:docMk/>
            <pc:sldMk cId="3804937905" sldId="3002"/>
            <ac:grpSpMk id="23" creationId="{E004868C-A25B-850D-BAB5-E158AEE8EE08}"/>
          </ac:grpSpMkLst>
        </pc:grpChg>
        <pc:grpChg chg="mod">
          <ac:chgData name="Justina Ojom" userId="cbdaed7d-8d45-4372-a16a-f3f8900c2f45" providerId="ADAL" clId="{84A67AE6-EC66-4EEE-A78F-4EED53615C9C}" dt="2023-04-17T11:01:37.384" v="3921" actId="165"/>
          <ac:grpSpMkLst>
            <pc:docMk/>
            <pc:sldMk cId="3804937905" sldId="3002"/>
            <ac:grpSpMk id="24" creationId="{244CEF4A-2198-513D-3099-EC1B1C92A8DA}"/>
          </ac:grpSpMkLst>
        </pc:grpChg>
        <pc:grpChg chg="mod">
          <ac:chgData name="Justina Ojom" userId="cbdaed7d-8d45-4372-a16a-f3f8900c2f45" providerId="ADAL" clId="{84A67AE6-EC66-4EEE-A78F-4EED53615C9C}" dt="2023-04-17T11:01:37.384" v="3921" actId="165"/>
          <ac:grpSpMkLst>
            <pc:docMk/>
            <pc:sldMk cId="3804937905" sldId="3002"/>
            <ac:grpSpMk id="25" creationId="{6C59D811-35D9-7FEF-B1A7-AAEA14EBBD20}"/>
          </ac:grpSpMkLst>
        </pc:grpChg>
        <pc:grpChg chg="add del mod topLvl">
          <ac:chgData name="Justina Ojom" userId="cbdaed7d-8d45-4372-a16a-f3f8900c2f45" providerId="ADAL" clId="{84A67AE6-EC66-4EEE-A78F-4EED53615C9C}" dt="2023-04-17T11:21:47.108" v="4223" actId="478"/>
          <ac:grpSpMkLst>
            <pc:docMk/>
            <pc:sldMk cId="3804937905" sldId="3002"/>
            <ac:grpSpMk id="31" creationId="{E13EC9BA-57F9-9747-BEFD-8E3AFA024B79}"/>
          </ac:grpSpMkLst>
        </pc:grpChg>
        <pc:grpChg chg="add del mod topLvl">
          <ac:chgData name="Justina Ojom" userId="cbdaed7d-8d45-4372-a16a-f3f8900c2f45" providerId="ADAL" clId="{84A67AE6-EC66-4EEE-A78F-4EED53615C9C}" dt="2023-04-17T11:21:47.108" v="4223" actId="478"/>
          <ac:grpSpMkLst>
            <pc:docMk/>
            <pc:sldMk cId="3804937905" sldId="3002"/>
            <ac:grpSpMk id="34" creationId="{6C727C8C-E2DE-2AA6-531B-33BFD9BF7B96}"/>
          </ac:grpSpMkLst>
        </pc:grpChg>
        <pc:grpChg chg="mod">
          <ac:chgData name="Justina Ojom" userId="cbdaed7d-8d45-4372-a16a-f3f8900c2f45" providerId="ADAL" clId="{84A67AE6-EC66-4EEE-A78F-4EED53615C9C}" dt="2023-04-17T11:01:37.384" v="3921" actId="165"/>
          <ac:grpSpMkLst>
            <pc:docMk/>
            <pc:sldMk cId="3804937905" sldId="3002"/>
            <ac:grpSpMk id="35" creationId="{449553AE-DE38-01A2-DA9F-1C5557789BEA}"/>
          </ac:grpSpMkLst>
        </pc:grpChg>
        <pc:grpChg chg="mod">
          <ac:chgData name="Justina Ojom" userId="cbdaed7d-8d45-4372-a16a-f3f8900c2f45" providerId="ADAL" clId="{84A67AE6-EC66-4EEE-A78F-4EED53615C9C}" dt="2023-04-17T11:01:37.384" v="3921" actId="165"/>
          <ac:grpSpMkLst>
            <pc:docMk/>
            <pc:sldMk cId="3804937905" sldId="3002"/>
            <ac:grpSpMk id="36" creationId="{242084A7-828E-2547-8C6C-D112E7095406}"/>
          </ac:grpSpMkLst>
        </pc:grpChg>
        <pc:grpChg chg="mod">
          <ac:chgData name="Justina Ojom" userId="cbdaed7d-8d45-4372-a16a-f3f8900c2f45" providerId="ADAL" clId="{84A67AE6-EC66-4EEE-A78F-4EED53615C9C}" dt="2023-04-17T11:01:37.384" v="3921" actId="165"/>
          <ac:grpSpMkLst>
            <pc:docMk/>
            <pc:sldMk cId="3804937905" sldId="3002"/>
            <ac:grpSpMk id="37" creationId="{89921F60-C72C-391B-56D1-0BFE180ECB76}"/>
          </ac:grpSpMkLst>
        </pc:grpChg>
        <pc:grpChg chg="add del mod">
          <ac:chgData name="Justina Ojom" userId="cbdaed7d-8d45-4372-a16a-f3f8900c2f45" providerId="ADAL" clId="{84A67AE6-EC66-4EEE-A78F-4EED53615C9C}" dt="2023-04-17T11:01:37.384" v="3921" actId="165"/>
          <ac:grpSpMkLst>
            <pc:docMk/>
            <pc:sldMk cId="3804937905" sldId="3002"/>
            <ac:grpSpMk id="43" creationId="{F6450882-8225-26A2-5112-BC9C06E6BC8A}"/>
          </ac:grpSpMkLst>
        </pc:grpChg>
        <pc:grpChg chg="add del mod">
          <ac:chgData name="Justina Ojom" userId="cbdaed7d-8d45-4372-a16a-f3f8900c2f45" providerId="ADAL" clId="{84A67AE6-EC66-4EEE-A78F-4EED53615C9C}" dt="2023-04-17T11:21:47.108" v="4223" actId="478"/>
          <ac:grpSpMkLst>
            <pc:docMk/>
            <pc:sldMk cId="3804937905" sldId="3002"/>
            <ac:grpSpMk id="54" creationId="{B0DEBB04-8FA4-6743-A99C-5BD92EBBFF58}"/>
          </ac:grpSpMkLst>
        </pc:grpChg>
        <pc:grpChg chg="add del mod topLvl">
          <ac:chgData name="Justina Ojom" userId="cbdaed7d-8d45-4372-a16a-f3f8900c2f45" providerId="ADAL" clId="{84A67AE6-EC66-4EEE-A78F-4EED53615C9C}" dt="2023-04-17T11:21:48.522" v="4224" actId="478"/>
          <ac:grpSpMkLst>
            <pc:docMk/>
            <pc:sldMk cId="3804937905" sldId="3002"/>
            <ac:grpSpMk id="58" creationId="{D24A43FA-22B0-E7B7-B324-C6D9C483DC50}"/>
          </ac:grpSpMkLst>
        </pc:grpChg>
        <pc:grpChg chg="add del mod">
          <ac:chgData name="Justina Ojom" userId="cbdaed7d-8d45-4372-a16a-f3f8900c2f45" providerId="ADAL" clId="{84A67AE6-EC66-4EEE-A78F-4EED53615C9C}" dt="2023-04-17T11:03:12.216" v="3954" actId="165"/>
          <ac:grpSpMkLst>
            <pc:docMk/>
            <pc:sldMk cId="3804937905" sldId="3002"/>
            <ac:grpSpMk id="64" creationId="{1E366C73-193D-82D7-8E75-057321AE9527}"/>
          </ac:grpSpMkLst>
        </pc:grpChg>
      </pc:sldChg>
      <pc:sldChg chg="addSp delSp modSp add mod">
        <pc:chgData name="Justina Ojom" userId="cbdaed7d-8d45-4372-a16a-f3f8900c2f45" providerId="ADAL" clId="{84A67AE6-EC66-4EEE-A78F-4EED53615C9C}" dt="2023-04-17T11:23:24.268" v="4261" actId="14100"/>
        <pc:sldMkLst>
          <pc:docMk/>
          <pc:sldMk cId="547447991" sldId="3003"/>
        </pc:sldMkLst>
        <pc:spChg chg="mod">
          <ac:chgData name="Justina Ojom" userId="cbdaed7d-8d45-4372-a16a-f3f8900c2f45" providerId="ADAL" clId="{84A67AE6-EC66-4EEE-A78F-4EED53615C9C}" dt="2023-04-17T05:56:58.564" v="479" actId="207"/>
          <ac:spMkLst>
            <pc:docMk/>
            <pc:sldMk cId="547447991" sldId="3003"/>
            <ac:spMk id="2" creationId="{1E37091B-55F7-99F1-7BB3-3E38A159A2CF}"/>
          </ac:spMkLst>
        </pc:spChg>
        <pc:spChg chg="mod">
          <ac:chgData name="Justina Ojom" userId="cbdaed7d-8d45-4372-a16a-f3f8900c2f45" providerId="ADAL" clId="{84A67AE6-EC66-4EEE-A78F-4EED53615C9C}" dt="2023-04-17T05:58:30.587" v="493"/>
          <ac:spMkLst>
            <pc:docMk/>
            <pc:sldMk cId="547447991" sldId="3003"/>
            <ac:spMk id="5" creationId="{DCC30225-6A4F-905D-FC69-8863D5FCD08C}"/>
          </ac:spMkLst>
        </pc:spChg>
        <pc:spChg chg="add del mod">
          <ac:chgData name="Justina Ojom" userId="cbdaed7d-8d45-4372-a16a-f3f8900c2f45" providerId="ADAL" clId="{84A67AE6-EC66-4EEE-A78F-4EED53615C9C}" dt="2023-04-17T11:22:49.159" v="4248" actId="478"/>
          <ac:spMkLst>
            <pc:docMk/>
            <pc:sldMk cId="547447991" sldId="3003"/>
            <ac:spMk id="8" creationId="{B3AEC64C-8082-C281-4C09-C97938D72D3E}"/>
          </ac:spMkLst>
        </pc:spChg>
        <pc:spChg chg="add del mod">
          <ac:chgData name="Justina Ojom" userId="cbdaed7d-8d45-4372-a16a-f3f8900c2f45" providerId="ADAL" clId="{84A67AE6-EC66-4EEE-A78F-4EED53615C9C}" dt="2023-04-17T11:22:45.850" v="4246" actId="478"/>
          <ac:spMkLst>
            <pc:docMk/>
            <pc:sldMk cId="547447991" sldId="3003"/>
            <ac:spMk id="9" creationId="{E6EA6D0D-E027-0E5D-FA05-84EDC76F4725}"/>
          </ac:spMkLst>
        </pc:spChg>
        <pc:spChg chg="add del mod">
          <ac:chgData name="Justina Ojom" userId="cbdaed7d-8d45-4372-a16a-f3f8900c2f45" providerId="ADAL" clId="{84A67AE6-EC66-4EEE-A78F-4EED53615C9C}" dt="2023-04-17T11:22:49.159" v="4248" actId="478"/>
          <ac:spMkLst>
            <pc:docMk/>
            <pc:sldMk cId="547447991" sldId="3003"/>
            <ac:spMk id="10" creationId="{F8FCE5A0-E447-BDB0-AF1B-2CCA93CB42EA}"/>
          </ac:spMkLst>
        </pc:spChg>
        <pc:spChg chg="add del mod">
          <ac:chgData name="Justina Ojom" userId="cbdaed7d-8d45-4372-a16a-f3f8900c2f45" providerId="ADAL" clId="{84A67AE6-EC66-4EEE-A78F-4EED53615C9C}" dt="2023-04-17T11:22:49.159" v="4248" actId="478"/>
          <ac:spMkLst>
            <pc:docMk/>
            <pc:sldMk cId="547447991" sldId="3003"/>
            <ac:spMk id="11" creationId="{A3EADD93-26CB-C104-C036-18FEC93C3E13}"/>
          </ac:spMkLst>
        </pc:spChg>
        <pc:spChg chg="add del mod">
          <ac:chgData name="Justina Ojom" userId="cbdaed7d-8d45-4372-a16a-f3f8900c2f45" providerId="ADAL" clId="{84A67AE6-EC66-4EEE-A78F-4EED53615C9C}" dt="2023-04-17T11:22:49.159" v="4248" actId="478"/>
          <ac:spMkLst>
            <pc:docMk/>
            <pc:sldMk cId="547447991" sldId="3003"/>
            <ac:spMk id="12" creationId="{441DD4C4-8EA7-EF66-3B0D-29A83767B8D7}"/>
          </ac:spMkLst>
        </pc:spChg>
        <pc:spChg chg="add del mod">
          <ac:chgData name="Justina Ojom" userId="cbdaed7d-8d45-4372-a16a-f3f8900c2f45" providerId="ADAL" clId="{84A67AE6-EC66-4EEE-A78F-4EED53615C9C}" dt="2023-04-17T11:22:45.850" v="4246" actId="478"/>
          <ac:spMkLst>
            <pc:docMk/>
            <pc:sldMk cId="547447991" sldId="3003"/>
            <ac:spMk id="13" creationId="{EB225013-690C-0C0B-629C-3B6552522EA9}"/>
          </ac:spMkLst>
        </pc:spChg>
        <pc:spChg chg="add mod">
          <ac:chgData name="Justina Ojom" userId="cbdaed7d-8d45-4372-a16a-f3f8900c2f45" providerId="ADAL" clId="{84A67AE6-EC66-4EEE-A78F-4EED53615C9C}" dt="2023-04-17T11:23:20.661" v="4260" actId="1076"/>
          <ac:spMkLst>
            <pc:docMk/>
            <pc:sldMk cId="547447991" sldId="3003"/>
            <ac:spMk id="14" creationId="{D9FF1787-8EC6-F844-FE81-4543D6210EDF}"/>
          </ac:spMkLst>
        </pc:spChg>
        <pc:spChg chg="add mod">
          <ac:chgData name="Justina Ojom" userId="cbdaed7d-8d45-4372-a16a-f3f8900c2f45" providerId="ADAL" clId="{84A67AE6-EC66-4EEE-A78F-4EED53615C9C}" dt="2023-04-17T11:23:24.268" v="4261" actId="14100"/>
          <ac:spMkLst>
            <pc:docMk/>
            <pc:sldMk cId="547447991" sldId="3003"/>
            <ac:spMk id="15" creationId="{C58F702E-C583-B502-9A4A-783E47AB4D43}"/>
          </ac:spMkLst>
        </pc:spChg>
      </pc:sldChg>
      <pc:sldChg chg="addSp delSp modSp add mod">
        <pc:chgData name="Justina Ojom" userId="cbdaed7d-8d45-4372-a16a-f3f8900c2f45" providerId="ADAL" clId="{84A67AE6-EC66-4EEE-A78F-4EED53615C9C}" dt="2023-04-17T12:31:53.099" v="4803" actId="20577"/>
        <pc:sldMkLst>
          <pc:docMk/>
          <pc:sldMk cId="2000215712" sldId="3004"/>
        </pc:sldMkLst>
        <pc:spChg chg="mod">
          <ac:chgData name="Justina Ojom" userId="cbdaed7d-8d45-4372-a16a-f3f8900c2f45" providerId="ADAL" clId="{84A67AE6-EC66-4EEE-A78F-4EED53615C9C}" dt="2023-04-17T05:57:12.862" v="482" actId="207"/>
          <ac:spMkLst>
            <pc:docMk/>
            <pc:sldMk cId="2000215712" sldId="3004"/>
            <ac:spMk id="3" creationId="{A3D3CC4C-CCF0-1944-C84C-88EA789CEF25}"/>
          </ac:spMkLst>
        </pc:spChg>
        <pc:spChg chg="mod">
          <ac:chgData name="Justina Ojom" userId="cbdaed7d-8d45-4372-a16a-f3f8900c2f45" providerId="ADAL" clId="{84A67AE6-EC66-4EEE-A78F-4EED53615C9C}" dt="2023-04-17T11:23:01.381" v="4253" actId="1076"/>
          <ac:spMkLst>
            <pc:docMk/>
            <pc:sldMk cId="2000215712" sldId="3004"/>
            <ac:spMk id="5" creationId="{DCC30225-6A4F-905D-FC69-8863D5FCD08C}"/>
          </ac:spMkLst>
        </pc:spChg>
        <pc:spChg chg="add del mod">
          <ac:chgData name="Justina Ojom" userId="cbdaed7d-8d45-4372-a16a-f3f8900c2f45" providerId="ADAL" clId="{84A67AE6-EC66-4EEE-A78F-4EED53615C9C}" dt="2023-04-17T11:22:55.020" v="4249" actId="478"/>
          <ac:spMkLst>
            <pc:docMk/>
            <pc:sldMk cId="2000215712" sldId="3004"/>
            <ac:spMk id="8" creationId="{F4A7E07D-F81B-F932-43EE-6F82A9890995}"/>
          </ac:spMkLst>
        </pc:spChg>
        <pc:spChg chg="add del mod">
          <ac:chgData name="Justina Ojom" userId="cbdaed7d-8d45-4372-a16a-f3f8900c2f45" providerId="ADAL" clId="{84A67AE6-EC66-4EEE-A78F-4EED53615C9C}" dt="2023-04-17T11:22:55.020" v="4249" actId="478"/>
          <ac:spMkLst>
            <pc:docMk/>
            <pc:sldMk cId="2000215712" sldId="3004"/>
            <ac:spMk id="9" creationId="{F3B0A812-BB70-B9DC-F861-550CB2E451BD}"/>
          </ac:spMkLst>
        </pc:spChg>
        <pc:spChg chg="add del mod">
          <ac:chgData name="Justina Ojom" userId="cbdaed7d-8d45-4372-a16a-f3f8900c2f45" providerId="ADAL" clId="{84A67AE6-EC66-4EEE-A78F-4EED53615C9C}" dt="2023-04-17T11:23:02.198" v="4254"/>
          <ac:spMkLst>
            <pc:docMk/>
            <pc:sldMk cId="2000215712" sldId="3004"/>
            <ac:spMk id="10" creationId="{4FE2CF9B-3E8A-5652-34F9-AAA545E37ED3}"/>
          </ac:spMkLst>
        </pc:spChg>
        <pc:spChg chg="add mod">
          <ac:chgData name="Justina Ojom" userId="cbdaed7d-8d45-4372-a16a-f3f8900c2f45" providerId="ADAL" clId="{84A67AE6-EC66-4EEE-A78F-4EED53615C9C}" dt="2023-04-17T12:31:53.099" v="4803" actId="20577"/>
          <ac:spMkLst>
            <pc:docMk/>
            <pc:sldMk cId="2000215712" sldId="3004"/>
            <ac:spMk id="11" creationId="{282EA1D6-4E6D-FF1C-DAB3-12BBA278CA07}"/>
          </ac:spMkLst>
        </pc:spChg>
        <pc:spChg chg="add mod topLvl">
          <ac:chgData name="Justina Ojom" userId="cbdaed7d-8d45-4372-a16a-f3f8900c2f45" providerId="ADAL" clId="{84A67AE6-EC66-4EEE-A78F-4EED53615C9C}" dt="2023-04-17T11:45:53.860" v="4690" actId="164"/>
          <ac:spMkLst>
            <pc:docMk/>
            <pc:sldMk cId="2000215712" sldId="3004"/>
            <ac:spMk id="12" creationId="{D33A9785-501B-5142-48BD-89D5DC05F4EF}"/>
          </ac:spMkLst>
        </pc:spChg>
        <pc:spChg chg="add mod topLvl">
          <ac:chgData name="Justina Ojom" userId="cbdaed7d-8d45-4372-a16a-f3f8900c2f45" providerId="ADAL" clId="{84A67AE6-EC66-4EEE-A78F-4EED53615C9C}" dt="2023-04-17T11:45:53.860" v="4690" actId="164"/>
          <ac:spMkLst>
            <pc:docMk/>
            <pc:sldMk cId="2000215712" sldId="3004"/>
            <ac:spMk id="13" creationId="{22AE3B2A-0F79-90DC-81A5-D71DA9CB3FC8}"/>
          </ac:spMkLst>
        </pc:spChg>
        <pc:spChg chg="add mod topLvl">
          <ac:chgData name="Justina Ojom" userId="cbdaed7d-8d45-4372-a16a-f3f8900c2f45" providerId="ADAL" clId="{84A67AE6-EC66-4EEE-A78F-4EED53615C9C}" dt="2023-04-17T11:45:53.860" v="4690" actId="164"/>
          <ac:spMkLst>
            <pc:docMk/>
            <pc:sldMk cId="2000215712" sldId="3004"/>
            <ac:spMk id="14" creationId="{004CB853-C211-3408-53B4-ED2944182F62}"/>
          </ac:spMkLst>
        </pc:spChg>
        <pc:grpChg chg="add del mod">
          <ac:chgData name="Justina Ojom" userId="cbdaed7d-8d45-4372-a16a-f3f8900c2f45" providerId="ADAL" clId="{84A67AE6-EC66-4EEE-A78F-4EED53615C9C}" dt="2023-04-17T11:45:29.853" v="4681" actId="165"/>
          <ac:grpSpMkLst>
            <pc:docMk/>
            <pc:sldMk cId="2000215712" sldId="3004"/>
            <ac:grpSpMk id="15" creationId="{F2E2206B-9422-54F3-9DBB-9E1678ADA919}"/>
          </ac:grpSpMkLst>
        </pc:grpChg>
        <pc:grpChg chg="add mod">
          <ac:chgData name="Justina Ojom" userId="cbdaed7d-8d45-4372-a16a-f3f8900c2f45" providerId="ADAL" clId="{84A67AE6-EC66-4EEE-A78F-4EED53615C9C}" dt="2023-04-17T11:45:57.900" v="4693" actId="1076"/>
          <ac:grpSpMkLst>
            <pc:docMk/>
            <pc:sldMk cId="2000215712" sldId="3004"/>
            <ac:grpSpMk id="21" creationId="{DBC50373-D6DE-2CA1-D53B-11F8E53C3D9D}"/>
          </ac:grpSpMkLst>
        </pc:grpChg>
      </pc:sldChg>
      <pc:sldChg chg="addSp delSp modSp add mod">
        <pc:chgData name="Justina Ojom" userId="cbdaed7d-8d45-4372-a16a-f3f8900c2f45" providerId="ADAL" clId="{84A67AE6-EC66-4EEE-A78F-4EED53615C9C}" dt="2023-04-17T13:37:35.393" v="5905" actId="20577"/>
        <pc:sldMkLst>
          <pc:docMk/>
          <pc:sldMk cId="3597573928" sldId="3005"/>
        </pc:sldMkLst>
        <pc:spChg chg="mod">
          <ac:chgData name="Justina Ojom" userId="cbdaed7d-8d45-4372-a16a-f3f8900c2f45" providerId="ADAL" clId="{84A67AE6-EC66-4EEE-A78F-4EED53615C9C}" dt="2023-04-17T13:30:40.206" v="5753"/>
          <ac:spMkLst>
            <pc:docMk/>
            <pc:sldMk cId="3597573928" sldId="3005"/>
            <ac:spMk id="2" creationId="{1E37091B-55F7-99F1-7BB3-3E38A159A2CF}"/>
          </ac:spMkLst>
        </pc:spChg>
        <pc:spChg chg="mod">
          <ac:chgData name="Justina Ojom" userId="cbdaed7d-8d45-4372-a16a-f3f8900c2f45" providerId="ADAL" clId="{84A67AE6-EC66-4EEE-A78F-4EED53615C9C}" dt="2023-04-17T13:30:40.206" v="5753"/>
          <ac:spMkLst>
            <pc:docMk/>
            <pc:sldMk cId="3597573928" sldId="3005"/>
            <ac:spMk id="3" creationId="{A3D3CC4C-CCF0-1944-C84C-88EA789CEF25}"/>
          </ac:spMkLst>
        </pc:spChg>
        <pc:spChg chg="mod">
          <ac:chgData name="Justina Ojom" userId="cbdaed7d-8d45-4372-a16a-f3f8900c2f45" providerId="ADAL" clId="{84A67AE6-EC66-4EEE-A78F-4EED53615C9C}" dt="2023-04-17T13:30:40.206" v="5753"/>
          <ac:spMkLst>
            <pc:docMk/>
            <pc:sldMk cId="3597573928" sldId="3005"/>
            <ac:spMk id="4" creationId="{1426B9F9-577C-D8DA-5B67-90CA500A9B51}"/>
          </ac:spMkLst>
        </pc:spChg>
        <pc:spChg chg="mod">
          <ac:chgData name="Justina Ojom" userId="cbdaed7d-8d45-4372-a16a-f3f8900c2f45" providerId="ADAL" clId="{84A67AE6-EC66-4EEE-A78F-4EED53615C9C}" dt="2023-04-17T13:30:40.206" v="5753"/>
          <ac:spMkLst>
            <pc:docMk/>
            <pc:sldMk cId="3597573928" sldId="3005"/>
            <ac:spMk id="5" creationId="{DCC30225-6A4F-905D-FC69-8863D5FCD08C}"/>
          </ac:spMkLst>
        </pc:spChg>
        <pc:spChg chg="mod">
          <ac:chgData name="Justina Ojom" userId="cbdaed7d-8d45-4372-a16a-f3f8900c2f45" providerId="ADAL" clId="{84A67AE6-EC66-4EEE-A78F-4EED53615C9C}" dt="2023-04-17T13:30:40.206" v="5753"/>
          <ac:spMkLst>
            <pc:docMk/>
            <pc:sldMk cId="3597573928" sldId="3005"/>
            <ac:spMk id="6" creationId="{7CC15EA9-F408-4225-9220-1B8536D5999B}"/>
          </ac:spMkLst>
        </pc:spChg>
        <pc:spChg chg="mod">
          <ac:chgData name="Justina Ojom" userId="cbdaed7d-8d45-4372-a16a-f3f8900c2f45" providerId="ADAL" clId="{84A67AE6-EC66-4EEE-A78F-4EED53615C9C}" dt="2023-04-17T13:30:40.206" v="5753"/>
          <ac:spMkLst>
            <pc:docMk/>
            <pc:sldMk cId="3597573928" sldId="3005"/>
            <ac:spMk id="7" creationId="{5B69E624-2ACE-034F-1033-1FD7D9AEB146}"/>
          </ac:spMkLst>
        </pc:spChg>
        <pc:spChg chg="add del mod">
          <ac:chgData name="Justina Ojom" userId="cbdaed7d-8d45-4372-a16a-f3f8900c2f45" providerId="ADAL" clId="{84A67AE6-EC66-4EEE-A78F-4EED53615C9C}" dt="2023-04-17T11:23:35.625" v="4263" actId="478"/>
          <ac:spMkLst>
            <pc:docMk/>
            <pc:sldMk cId="3597573928" sldId="3005"/>
            <ac:spMk id="8" creationId="{A827833C-4661-AD94-8B85-CF1121969DAD}"/>
          </ac:spMkLst>
        </pc:spChg>
        <pc:spChg chg="add del mod">
          <ac:chgData name="Justina Ojom" userId="cbdaed7d-8d45-4372-a16a-f3f8900c2f45" providerId="ADAL" clId="{84A67AE6-EC66-4EEE-A78F-4EED53615C9C}" dt="2023-04-17T11:23:35.625" v="4263" actId="478"/>
          <ac:spMkLst>
            <pc:docMk/>
            <pc:sldMk cId="3597573928" sldId="3005"/>
            <ac:spMk id="9" creationId="{CEBB9450-3062-DAF4-F2D4-CA83B9EBD623}"/>
          </ac:spMkLst>
        </pc:spChg>
        <pc:spChg chg="add del mod">
          <ac:chgData name="Justina Ojom" userId="cbdaed7d-8d45-4372-a16a-f3f8900c2f45" providerId="ADAL" clId="{84A67AE6-EC66-4EEE-A78F-4EED53615C9C}" dt="2023-04-17T11:23:35.625" v="4263" actId="478"/>
          <ac:spMkLst>
            <pc:docMk/>
            <pc:sldMk cId="3597573928" sldId="3005"/>
            <ac:spMk id="10" creationId="{920BF9F5-308B-DC68-596B-DE7A4FF49312}"/>
          </ac:spMkLst>
        </pc:spChg>
        <pc:spChg chg="add del mod">
          <ac:chgData name="Justina Ojom" userId="cbdaed7d-8d45-4372-a16a-f3f8900c2f45" providerId="ADAL" clId="{84A67AE6-EC66-4EEE-A78F-4EED53615C9C}" dt="2023-04-17T11:23:35.625" v="4263" actId="478"/>
          <ac:spMkLst>
            <pc:docMk/>
            <pc:sldMk cId="3597573928" sldId="3005"/>
            <ac:spMk id="11" creationId="{5A68D67F-A586-BCC4-A6CD-37ED06398303}"/>
          </ac:spMkLst>
        </pc:spChg>
        <pc:spChg chg="add mod">
          <ac:chgData name="Justina Ojom" userId="cbdaed7d-8d45-4372-a16a-f3f8900c2f45" providerId="ADAL" clId="{84A67AE6-EC66-4EEE-A78F-4EED53615C9C}" dt="2023-04-17T13:37:35.393" v="5905" actId="20577"/>
          <ac:spMkLst>
            <pc:docMk/>
            <pc:sldMk cId="3597573928" sldId="3005"/>
            <ac:spMk id="13" creationId="{7CD6558A-C00A-1D74-C1D7-D3B233672D2F}"/>
          </ac:spMkLst>
        </pc:spChg>
        <pc:spChg chg="mod">
          <ac:chgData name="Justina Ojom" userId="cbdaed7d-8d45-4372-a16a-f3f8900c2f45" providerId="ADAL" clId="{84A67AE6-EC66-4EEE-A78F-4EED53615C9C}" dt="2023-04-17T13:30:40.206" v="5753"/>
          <ac:spMkLst>
            <pc:docMk/>
            <pc:sldMk cId="3597573928" sldId="3005"/>
            <ac:spMk id="16" creationId="{F4F20A53-B8B7-8386-80BB-458946D2C2F7}"/>
          </ac:spMkLst>
        </pc:spChg>
        <pc:spChg chg="mod">
          <ac:chgData name="Justina Ojom" userId="cbdaed7d-8d45-4372-a16a-f3f8900c2f45" providerId="ADAL" clId="{84A67AE6-EC66-4EEE-A78F-4EED53615C9C}" dt="2023-04-17T13:30:40.206" v="5753"/>
          <ac:spMkLst>
            <pc:docMk/>
            <pc:sldMk cId="3597573928" sldId="3005"/>
            <ac:spMk id="17" creationId="{5B0D2ECD-2245-1B29-30FA-9D9E91DEC81C}"/>
          </ac:spMkLst>
        </pc:spChg>
        <pc:spChg chg="mod">
          <ac:chgData name="Justina Ojom" userId="cbdaed7d-8d45-4372-a16a-f3f8900c2f45" providerId="ADAL" clId="{84A67AE6-EC66-4EEE-A78F-4EED53615C9C}" dt="2023-04-17T13:30:40.206" v="5753"/>
          <ac:spMkLst>
            <pc:docMk/>
            <pc:sldMk cId="3597573928" sldId="3005"/>
            <ac:spMk id="18" creationId="{2F62FD80-42A6-087C-FB97-CBD717DE2157}"/>
          </ac:spMkLst>
        </pc:spChg>
        <pc:spChg chg="mod">
          <ac:chgData name="Justina Ojom" userId="cbdaed7d-8d45-4372-a16a-f3f8900c2f45" providerId="ADAL" clId="{84A67AE6-EC66-4EEE-A78F-4EED53615C9C}" dt="2023-04-17T13:30:40.206" v="5753"/>
          <ac:spMkLst>
            <pc:docMk/>
            <pc:sldMk cId="3597573928" sldId="3005"/>
            <ac:spMk id="19" creationId="{34282C81-1BDD-445E-97F5-59741069E143}"/>
          </ac:spMkLst>
        </pc:spChg>
        <pc:spChg chg="mod">
          <ac:chgData name="Justina Ojom" userId="cbdaed7d-8d45-4372-a16a-f3f8900c2f45" providerId="ADAL" clId="{84A67AE6-EC66-4EEE-A78F-4EED53615C9C}" dt="2023-04-17T13:30:40.206" v="5753"/>
          <ac:spMkLst>
            <pc:docMk/>
            <pc:sldMk cId="3597573928" sldId="3005"/>
            <ac:spMk id="20" creationId="{DAE8D308-1F21-2E7C-7DA3-C0E216556E5B}"/>
          </ac:spMkLst>
        </pc:spChg>
        <pc:spChg chg="mod">
          <ac:chgData name="Justina Ojom" userId="cbdaed7d-8d45-4372-a16a-f3f8900c2f45" providerId="ADAL" clId="{84A67AE6-EC66-4EEE-A78F-4EED53615C9C}" dt="2023-04-17T13:30:40.206" v="5753"/>
          <ac:spMkLst>
            <pc:docMk/>
            <pc:sldMk cId="3597573928" sldId="3005"/>
            <ac:spMk id="25" creationId="{4B49AFE3-F0A3-9F2D-CF71-7D4BAC586AC5}"/>
          </ac:spMkLst>
        </pc:spChg>
        <pc:spChg chg="mod">
          <ac:chgData name="Justina Ojom" userId="cbdaed7d-8d45-4372-a16a-f3f8900c2f45" providerId="ADAL" clId="{84A67AE6-EC66-4EEE-A78F-4EED53615C9C}" dt="2023-04-17T13:30:40.206" v="5753"/>
          <ac:spMkLst>
            <pc:docMk/>
            <pc:sldMk cId="3597573928" sldId="3005"/>
            <ac:spMk id="26" creationId="{EEC20D70-795C-788F-20ED-82CB0F762295}"/>
          </ac:spMkLst>
        </pc:spChg>
        <pc:spChg chg="mod">
          <ac:chgData name="Justina Ojom" userId="cbdaed7d-8d45-4372-a16a-f3f8900c2f45" providerId="ADAL" clId="{84A67AE6-EC66-4EEE-A78F-4EED53615C9C}" dt="2023-04-17T13:30:40.206" v="5753"/>
          <ac:spMkLst>
            <pc:docMk/>
            <pc:sldMk cId="3597573928" sldId="3005"/>
            <ac:spMk id="27" creationId="{DE0CB2D3-0A1D-9724-6D5B-1C9FF3E1DD69}"/>
          </ac:spMkLst>
        </pc:spChg>
        <pc:spChg chg="mod">
          <ac:chgData name="Justina Ojom" userId="cbdaed7d-8d45-4372-a16a-f3f8900c2f45" providerId="ADAL" clId="{84A67AE6-EC66-4EEE-A78F-4EED53615C9C}" dt="2023-04-17T13:30:40.206" v="5753"/>
          <ac:spMkLst>
            <pc:docMk/>
            <pc:sldMk cId="3597573928" sldId="3005"/>
            <ac:spMk id="28" creationId="{3F1847D5-F033-C869-C3C5-CECE46F489A1}"/>
          </ac:spMkLst>
        </pc:spChg>
        <pc:spChg chg="mod">
          <ac:chgData name="Justina Ojom" userId="cbdaed7d-8d45-4372-a16a-f3f8900c2f45" providerId="ADAL" clId="{84A67AE6-EC66-4EEE-A78F-4EED53615C9C}" dt="2023-04-17T13:30:40.206" v="5753"/>
          <ac:spMkLst>
            <pc:docMk/>
            <pc:sldMk cId="3597573928" sldId="3005"/>
            <ac:spMk id="29" creationId="{CB3DD210-CB93-F750-2EAF-5B90C4FFA796}"/>
          </ac:spMkLst>
        </pc:spChg>
        <pc:spChg chg="mod">
          <ac:chgData name="Justina Ojom" userId="cbdaed7d-8d45-4372-a16a-f3f8900c2f45" providerId="ADAL" clId="{84A67AE6-EC66-4EEE-A78F-4EED53615C9C}" dt="2023-04-17T13:30:40.206" v="5753"/>
          <ac:spMkLst>
            <pc:docMk/>
            <pc:sldMk cId="3597573928" sldId="3005"/>
            <ac:spMk id="30" creationId="{2A892DFC-0DF2-D811-C98A-7B83BD37AF02}"/>
          </ac:spMkLst>
        </pc:spChg>
        <pc:spChg chg="mod">
          <ac:chgData name="Justina Ojom" userId="cbdaed7d-8d45-4372-a16a-f3f8900c2f45" providerId="ADAL" clId="{84A67AE6-EC66-4EEE-A78F-4EED53615C9C}" dt="2023-04-17T13:30:40.206" v="5753"/>
          <ac:spMkLst>
            <pc:docMk/>
            <pc:sldMk cId="3597573928" sldId="3005"/>
            <ac:spMk id="31" creationId="{9054896E-1ADD-E456-45E5-14504D7E1E58}"/>
          </ac:spMkLst>
        </pc:spChg>
        <pc:spChg chg="mod">
          <ac:chgData name="Justina Ojom" userId="cbdaed7d-8d45-4372-a16a-f3f8900c2f45" providerId="ADAL" clId="{84A67AE6-EC66-4EEE-A78F-4EED53615C9C}" dt="2023-04-17T13:30:40.206" v="5753"/>
          <ac:spMkLst>
            <pc:docMk/>
            <pc:sldMk cId="3597573928" sldId="3005"/>
            <ac:spMk id="32" creationId="{AFE5A541-F609-FBDB-2BF5-C7F7E78C3DB0}"/>
          </ac:spMkLst>
        </pc:spChg>
        <pc:spChg chg="add mod">
          <ac:chgData name="Justina Ojom" userId="cbdaed7d-8d45-4372-a16a-f3f8900c2f45" providerId="ADAL" clId="{84A67AE6-EC66-4EEE-A78F-4EED53615C9C}" dt="2023-04-17T13:33:32.897" v="5881" actId="1076"/>
          <ac:spMkLst>
            <pc:docMk/>
            <pc:sldMk cId="3597573928" sldId="3005"/>
            <ac:spMk id="33" creationId="{502C645D-E23D-A76A-4AE4-EF6D747EB968}"/>
          </ac:spMkLst>
        </pc:spChg>
        <pc:spChg chg="add mod">
          <ac:chgData name="Justina Ojom" userId="cbdaed7d-8d45-4372-a16a-f3f8900c2f45" providerId="ADAL" clId="{84A67AE6-EC66-4EEE-A78F-4EED53615C9C}" dt="2023-04-17T13:30:40.206" v="5753"/>
          <ac:spMkLst>
            <pc:docMk/>
            <pc:sldMk cId="3597573928" sldId="3005"/>
            <ac:spMk id="34" creationId="{BC8D2699-4687-588B-9D42-33CFA0BBE41F}"/>
          </ac:spMkLst>
        </pc:spChg>
        <pc:spChg chg="add mod">
          <ac:chgData name="Justina Ojom" userId="cbdaed7d-8d45-4372-a16a-f3f8900c2f45" providerId="ADAL" clId="{84A67AE6-EC66-4EEE-A78F-4EED53615C9C}" dt="2023-04-17T13:30:40.206" v="5753"/>
          <ac:spMkLst>
            <pc:docMk/>
            <pc:sldMk cId="3597573928" sldId="3005"/>
            <ac:spMk id="35" creationId="{04B8BD72-4606-A861-B608-9C320293BFA2}"/>
          </ac:spMkLst>
        </pc:spChg>
        <pc:spChg chg="add mod">
          <ac:chgData name="Justina Ojom" userId="cbdaed7d-8d45-4372-a16a-f3f8900c2f45" providerId="ADAL" clId="{84A67AE6-EC66-4EEE-A78F-4EED53615C9C}" dt="2023-04-17T13:30:40.206" v="5753"/>
          <ac:spMkLst>
            <pc:docMk/>
            <pc:sldMk cId="3597573928" sldId="3005"/>
            <ac:spMk id="36" creationId="{B7DA85C0-0F1C-A7A0-180F-4B581E632F46}"/>
          </ac:spMkLst>
        </pc:spChg>
        <pc:spChg chg="add mod">
          <ac:chgData name="Justina Ojom" userId="cbdaed7d-8d45-4372-a16a-f3f8900c2f45" providerId="ADAL" clId="{84A67AE6-EC66-4EEE-A78F-4EED53615C9C}" dt="2023-04-17T13:30:40.206" v="5753"/>
          <ac:spMkLst>
            <pc:docMk/>
            <pc:sldMk cId="3597573928" sldId="3005"/>
            <ac:spMk id="37" creationId="{2C8B8E27-912B-77EA-A893-6006D8222018}"/>
          </ac:spMkLst>
        </pc:spChg>
        <pc:spChg chg="add mod">
          <ac:chgData name="Justina Ojom" userId="cbdaed7d-8d45-4372-a16a-f3f8900c2f45" providerId="ADAL" clId="{84A67AE6-EC66-4EEE-A78F-4EED53615C9C}" dt="2023-04-17T13:31:30.944" v="5817" actId="1076"/>
          <ac:spMkLst>
            <pc:docMk/>
            <pc:sldMk cId="3597573928" sldId="3005"/>
            <ac:spMk id="38" creationId="{8EA0645F-A200-C124-5499-A0A369AB4B7D}"/>
          </ac:spMkLst>
        </pc:spChg>
        <pc:spChg chg="add mod">
          <ac:chgData name="Justina Ojom" userId="cbdaed7d-8d45-4372-a16a-f3f8900c2f45" providerId="ADAL" clId="{84A67AE6-EC66-4EEE-A78F-4EED53615C9C}" dt="2023-04-17T13:31:28.956" v="5815" actId="1076"/>
          <ac:spMkLst>
            <pc:docMk/>
            <pc:sldMk cId="3597573928" sldId="3005"/>
            <ac:spMk id="39" creationId="{2B420ADE-F6B0-1838-D9CE-C35ECDF83615}"/>
          </ac:spMkLst>
        </pc:spChg>
        <pc:spChg chg="add mod">
          <ac:chgData name="Justina Ojom" userId="cbdaed7d-8d45-4372-a16a-f3f8900c2f45" providerId="ADAL" clId="{84A67AE6-EC66-4EEE-A78F-4EED53615C9C}" dt="2023-04-17T13:33:25.822" v="5878" actId="1076"/>
          <ac:spMkLst>
            <pc:docMk/>
            <pc:sldMk cId="3597573928" sldId="3005"/>
            <ac:spMk id="40" creationId="{523578C7-CB62-6A52-BD97-054794F57961}"/>
          </ac:spMkLst>
        </pc:spChg>
        <pc:spChg chg="add mod">
          <ac:chgData name="Justina Ojom" userId="cbdaed7d-8d45-4372-a16a-f3f8900c2f45" providerId="ADAL" clId="{84A67AE6-EC66-4EEE-A78F-4EED53615C9C}" dt="2023-04-17T13:30:40.206" v="5753"/>
          <ac:spMkLst>
            <pc:docMk/>
            <pc:sldMk cId="3597573928" sldId="3005"/>
            <ac:spMk id="41" creationId="{07C64D02-65BE-7AB9-4159-ED07654B7FB2}"/>
          </ac:spMkLst>
        </pc:spChg>
        <pc:spChg chg="add mod">
          <ac:chgData name="Justina Ojom" userId="cbdaed7d-8d45-4372-a16a-f3f8900c2f45" providerId="ADAL" clId="{84A67AE6-EC66-4EEE-A78F-4EED53615C9C}" dt="2023-04-17T13:33:37.565" v="5888" actId="14100"/>
          <ac:spMkLst>
            <pc:docMk/>
            <pc:sldMk cId="3597573928" sldId="3005"/>
            <ac:spMk id="42" creationId="{D60BE50C-7569-4307-D159-F288FBC33E09}"/>
          </ac:spMkLst>
        </pc:spChg>
        <pc:spChg chg="add del mod">
          <ac:chgData name="Justina Ojom" userId="cbdaed7d-8d45-4372-a16a-f3f8900c2f45" providerId="ADAL" clId="{84A67AE6-EC66-4EEE-A78F-4EED53615C9C}" dt="2023-04-17T13:29:05.065" v="5707" actId="478"/>
          <ac:spMkLst>
            <pc:docMk/>
            <pc:sldMk cId="3597573928" sldId="3005"/>
            <ac:spMk id="43" creationId="{802253FA-3CE4-4EE8-EA63-32256DB94C50}"/>
          </ac:spMkLst>
        </pc:spChg>
        <pc:spChg chg="add mod">
          <ac:chgData name="Justina Ojom" userId="cbdaed7d-8d45-4372-a16a-f3f8900c2f45" providerId="ADAL" clId="{84A67AE6-EC66-4EEE-A78F-4EED53615C9C}" dt="2023-04-17T13:30:55.756" v="5760" actId="1076"/>
          <ac:spMkLst>
            <pc:docMk/>
            <pc:sldMk cId="3597573928" sldId="3005"/>
            <ac:spMk id="44" creationId="{278EFA57-70A3-23A0-8A00-0A9774DECCA2}"/>
          </ac:spMkLst>
        </pc:spChg>
        <pc:spChg chg="del mod">
          <ac:chgData name="Justina Ojom" userId="cbdaed7d-8d45-4372-a16a-f3f8900c2f45" providerId="ADAL" clId="{84A67AE6-EC66-4EEE-A78F-4EED53615C9C}" dt="2023-04-17T13:29:40.038" v="5724" actId="478"/>
          <ac:spMkLst>
            <pc:docMk/>
            <pc:sldMk cId="3597573928" sldId="3005"/>
            <ac:spMk id="46" creationId="{4C1D4D03-185A-A007-AC23-F75727E64190}"/>
          </ac:spMkLst>
        </pc:spChg>
        <pc:spChg chg="del mod topLvl">
          <ac:chgData name="Justina Ojom" userId="cbdaed7d-8d45-4372-a16a-f3f8900c2f45" providerId="ADAL" clId="{84A67AE6-EC66-4EEE-A78F-4EED53615C9C}" dt="2023-04-17T13:30:18.766" v="5742" actId="478"/>
          <ac:spMkLst>
            <pc:docMk/>
            <pc:sldMk cId="3597573928" sldId="3005"/>
            <ac:spMk id="48" creationId="{FAC6C97E-3826-DB8D-AFA4-5FD348006DC2}"/>
          </ac:spMkLst>
        </pc:spChg>
        <pc:spChg chg="del mod topLvl">
          <ac:chgData name="Justina Ojom" userId="cbdaed7d-8d45-4372-a16a-f3f8900c2f45" providerId="ADAL" clId="{84A67AE6-EC66-4EEE-A78F-4EED53615C9C}" dt="2023-04-17T13:30:18.766" v="5742" actId="478"/>
          <ac:spMkLst>
            <pc:docMk/>
            <pc:sldMk cId="3597573928" sldId="3005"/>
            <ac:spMk id="49" creationId="{4E7ED438-64AE-40B7-3AC3-1D7B5B6F47B9}"/>
          </ac:spMkLst>
        </pc:spChg>
        <pc:spChg chg="del mod topLvl">
          <ac:chgData name="Justina Ojom" userId="cbdaed7d-8d45-4372-a16a-f3f8900c2f45" providerId="ADAL" clId="{84A67AE6-EC66-4EEE-A78F-4EED53615C9C}" dt="2023-04-17T13:30:19.198" v="5743" actId="478"/>
          <ac:spMkLst>
            <pc:docMk/>
            <pc:sldMk cId="3597573928" sldId="3005"/>
            <ac:spMk id="50" creationId="{61B825D6-9FE0-A812-831A-C34C5969C6CD}"/>
          </ac:spMkLst>
        </pc:spChg>
        <pc:spChg chg="del mod topLvl">
          <ac:chgData name="Justina Ojom" userId="cbdaed7d-8d45-4372-a16a-f3f8900c2f45" providerId="ADAL" clId="{84A67AE6-EC66-4EEE-A78F-4EED53615C9C}" dt="2023-04-17T13:30:18.766" v="5742" actId="478"/>
          <ac:spMkLst>
            <pc:docMk/>
            <pc:sldMk cId="3597573928" sldId="3005"/>
            <ac:spMk id="51" creationId="{111F8B2B-DA9C-11B9-F270-6085D6191040}"/>
          </ac:spMkLst>
        </pc:spChg>
        <pc:spChg chg="del mod topLvl">
          <ac:chgData name="Justina Ojom" userId="cbdaed7d-8d45-4372-a16a-f3f8900c2f45" providerId="ADAL" clId="{84A67AE6-EC66-4EEE-A78F-4EED53615C9C}" dt="2023-04-17T13:30:18.766" v="5742" actId="478"/>
          <ac:spMkLst>
            <pc:docMk/>
            <pc:sldMk cId="3597573928" sldId="3005"/>
            <ac:spMk id="52" creationId="{649A2F4B-7EDF-C011-7A16-A4B777C24603}"/>
          </ac:spMkLst>
        </pc:spChg>
        <pc:spChg chg="del mod topLvl">
          <ac:chgData name="Justina Ojom" userId="cbdaed7d-8d45-4372-a16a-f3f8900c2f45" providerId="ADAL" clId="{84A67AE6-EC66-4EEE-A78F-4EED53615C9C}" dt="2023-04-17T13:31:18.895" v="5810" actId="478"/>
          <ac:spMkLst>
            <pc:docMk/>
            <pc:sldMk cId="3597573928" sldId="3005"/>
            <ac:spMk id="54" creationId="{8D2210E5-909C-1331-FF11-ED5C2F7E862B}"/>
          </ac:spMkLst>
        </pc:spChg>
        <pc:spChg chg="del mod topLvl">
          <ac:chgData name="Justina Ojom" userId="cbdaed7d-8d45-4372-a16a-f3f8900c2f45" providerId="ADAL" clId="{84A67AE6-EC66-4EEE-A78F-4EED53615C9C}" dt="2023-04-17T13:31:17.419" v="5808" actId="478"/>
          <ac:spMkLst>
            <pc:docMk/>
            <pc:sldMk cId="3597573928" sldId="3005"/>
            <ac:spMk id="55" creationId="{7AB23EFB-631F-31FD-5410-C7A0D4C74FED}"/>
          </ac:spMkLst>
        </pc:spChg>
        <pc:spChg chg="del mod topLvl">
          <ac:chgData name="Justina Ojom" userId="cbdaed7d-8d45-4372-a16a-f3f8900c2f45" providerId="ADAL" clId="{84A67AE6-EC66-4EEE-A78F-4EED53615C9C}" dt="2023-04-17T13:31:16.665" v="5807" actId="478"/>
          <ac:spMkLst>
            <pc:docMk/>
            <pc:sldMk cId="3597573928" sldId="3005"/>
            <ac:spMk id="56" creationId="{87370779-3C23-2782-34CD-401BE5F6C265}"/>
          </ac:spMkLst>
        </pc:spChg>
        <pc:spChg chg="del mod topLvl">
          <ac:chgData name="Justina Ojom" userId="cbdaed7d-8d45-4372-a16a-f3f8900c2f45" providerId="ADAL" clId="{84A67AE6-EC66-4EEE-A78F-4EED53615C9C}" dt="2023-04-17T13:31:18.535" v="5809" actId="478"/>
          <ac:spMkLst>
            <pc:docMk/>
            <pc:sldMk cId="3597573928" sldId="3005"/>
            <ac:spMk id="57" creationId="{C17E147D-7A7C-2420-A145-0B80846C25A5}"/>
          </ac:spMkLst>
        </pc:spChg>
        <pc:spChg chg="del mod topLvl">
          <ac:chgData name="Justina Ojom" userId="cbdaed7d-8d45-4372-a16a-f3f8900c2f45" providerId="ADAL" clId="{84A67AE6-EC66-4EEE-A78F-4EED53615C9C}" dt="2023-04-17T13:31:16.335" v="5806" actId="478"/>
          <ac:spMkLst>
            <pc:docMk/>
            <pc:sldMk cId="3597573928" sldId="3005"/>
            <ac:spMk id="58" creationId="{1F0E7F9C-6E49-9CC6-C77D-C63834C701CB}"/>
          </ac:spMkLst>
        </pc:spChg>
        <pc:spChg chg="add mod">
          <ac:chgData name="Justina Ojom" userId="cbdaed7d-8d45-4372-a16a-f3f8900c2f45" providerId="ADAL" clId="{84A67AE6-EC66-4EEE-A78F-4EED53615C9C}" dt="2023-04-17T13:31:30.033" v="5816" actId="1076"/>
          <ac:spMkLst>
            <pc:docMk/>
            <pc:sldMk cId="3597573928" sldId="3005"/>
            <ac:spMk id="59" creationId="{36E2616E-278E-9A49-A179-1130C384A3C7}"/>
          </ac:spMkLst>
        </pc:spChg>
        <pc:grpChg chg="mod">
          <ac:chgData name="Justina Ojom" userId="cbdaed7d-8d45-4372-a16a-f3f8900c2f45" providerId="ADAL" clId="{84A67AE6-EC66-4EEE-A78F-4EED53615C9C}" dt="2023-04-17T13:30:40.206" v="5753"/>
          <ac:grpSpMkLst>
            <pc:docMk/>
            <pc:sldMk cId="3597573928" sldId="3005"/>
            <ac:grpSpMk id="1" creationId="{00000000-0000-0000-0000-000000000000}"/>
          </ac:grpSpMkLst>
        </pc:grpChg>
        <pc:grpChg chg="add mod">
          <ac:chgData name="Justina Ojom" userId="cbdaed7d-8d45-4372-a16a-f3f8900c2f45" providerId="ADAL" clId="{84A67AE6-EC66-4EEE-A78F-4EED53615C9C}" dt="2023-04-17T13:30:40.206" v="5753"/>
          <ac:grpSpMkLst>
            <pc:docMk/>
            <pc:sldMk cId="3597573928" sldId="3005"/>
            <ac:grpSpMk id="15" creationId="{EB5F259F-E2F4-455C-B31F-611210B2CB74}"/>
          </ac:grpSpMkLst>
        </pc:grpChg>
        <pc:grpChg chg="mod">
          <ac:chgData name="Justina Ojom" userId="cbdaed7d-8d45-4372-a16a-f3f8900c2f45" providerId="ADAL" clId="{84A67AE6-EC66-4EEE-A78F-4EED53615C9C}" dt="2023-04-17T13:30:40.206" v="5753"/>
          <ac:grpSpMkLst>
            <pc:docMk/>
            <pc:sldMk cId="3597573928" sldId="3005"/>
            <ac:grpSpMk id="21" creationId="{FD424EFF-F7B2-51E6-703C-E3CE08A0E62F}"/>
          </ac:grpSpMkLst>
        </pc:grpChg>
        <pc:grpChg chg="mod">
          <ac:chgData name="Justina Ojom" userId="cbdaed7d-8d45-4372-a16a-f3f8900c2f45" providerId="ADAL" clId="{84A67AE6-EC66-4EEE-A78F-4EED53615C9C}" dt="2023-04-17T13:30:40.206" v="5753"/>
          <ac:grpSpMkLst>
            <pc:docMk/>
            <pc:sldMk cId="3597573928" sldId="3005"/>
            <ac:grpSpMk id="22" creationId="{7B5BEC5D-9ECD-C661-E04A-CB649334F4AF}"/>
          </ac:grpSpMkLst>
        </pc:grpChg>
        <pc:grpChg chg="mod">
          <ac:chgData name="Justina Ojom" userId="cbdaed7d-8d45-4372-a16a-f3f8900c2f45" providerId="ADAL" clId="{84A67AE6-EC66-4EEE-A78F-4EED53615C9C}" dt="2023-04-17T13:30:40.206" v="5753"/>
          <ac:grpSpMkLst>
            <pc:docMk/>
            <pc:sldMk cId="3597573928" sldId="3005"/>
            <ac:grpSpMk id="23" creationId="{66E25B32-249F-00B3-74B6-32D70473A085}"/>
          </ac:grpSpMkLst>
        </pc:grpChg>
        <pc:grpChg chg="mod">
          <ac:chgData name="Justina Ojom" userId="cbdaed7d-8d45-4372-a16a-f3f8900c2f45" providerId="ADAL" clId="{84A67AE6-EC66-4EEE-A78F-4EED53615C9C}" dt="2023-04-17T13:30:40.206" v="5753"/>
          <ac:grpSpMkLst>
            <pc:docMk/>
            <pc:sldMk cId="3597573928" sldId="3005"/>
            <ac:grpSpMk id="24" creationId="{E6534940-3FB0-455B-E335-3AB565AAF555}"/>
          </ac:grpSpMkLst>
        </pc:grpChg>
        <pc:grpChg chg="add del mod">
          <ac:chgData name="Justina Ojom" userId="cbdaed7d-8d45-4372-a16a-f3f8900c2f45" providerId="ADAL" clId="{84A67AE6-EC66-4EEE-A78F-4EED53615C9C}" dt="2023-04-17T13:29:42.650" v="5726" actId="165"/>
          <ac:grpSpMkLst>
            <pc:docMk/>
            <pc:sldMk cId="3597573928" sldId="3005"/>
            <ac:grpSpMk id="45" creationId="{F8D553BB-12F8-B349-0AF6-7E871C3B4ECD}"/>
          </ac:grpSpMkLst>
        </pc:grpChg>
        <pc:grpChg chg="add del mod">
          <ac:chgData name="Justina Ojom" userId="cbdaed7d-8d45-4372-a16a-f3f8900c2f45" providerId="ADAL" clId="{84A67AE6-EC66-4EEE-A78F-4EED53615C9C}" dt="2023-04-17T13:30:13.663" v="5740" actId="165"/>
          <ac:grpSpMkLst>
            <pc:docMk/>
            <pc:sldMk cId="3597573928" sldId="3005"/>
            <ac:grpSpMk id="47" creationId="{CA8D6976-C3A0-0F39-AB03-9CBAA59143CF}"/>
          </ac:grpSpMkLst>
        </pc:grpChg>
        <pc:grpChg chg="add del mod">
          <ac:chgData name="Justina Ojom" userId="cbdaed7d-8d45-4372-a16a-f3f8900c2f45" providerId="ADAL" clId="{84A67AE6-EC66-4EEE-A78F-4EED53615C9C}" dt="2023-04-17T13:30:43.428" v="5755" actId="165"/>
          <ac:grpSpMkLst>
            <pc:docMk/>
            <pc:sldMk cId="3597573928" sldId="3005"/>
            <ac:grpSpMk id="53" creationId="{009219F4-E987-80CC-F696-A85DD14E2128}"/>
          </ac:grpSpMkLst>
        </pc:grpChg>
        <pc:picChg chg="add del mod">
          <ac:chgData name="Justina Ojom" userId="cbdaed7d-8d45-4372-a16a-f3f8900c2f45" providerId="ADAL" clId="{84A67AE6-EC66-4EEE-A78F-4EED53615C9C}" dt="2023-04-17T11:38:29.951" v="4597" actId="478"/>
          <ac:picMkLst>
            <pc:docMk/>
            <pc:sldMk cId="3597573928" sldId="3005"/>
            <ac:picMk id="12" creationId="{BFF84E22-9BE0-BAEF-DC61-C9A3050C61C7}"/>
          </ac:picMkLst>
        </pc:picChg>
        <pc:picChg chg="add del mod">
          <ac:chgData name="Justina Ojom" userId="cbdaed7d-8d45-4372-a16a-f3f8900c2f45" providerId="ADAL" clId="{84A67AE6-EC66-4EEE-A78F-4EED53615C9C}" dt="2023-04-17T13:28:30.719" v="5685" actId="478"/>
          <ac:picMkLst>
            <pc:docMk/>
            <pc:sldMk cId="3597573928" sldId="3005"/>
            <ac:picMk id="14" creationId="{719A4DF8-1C5F-2408-1CC9-3ADEC501F6FA}"/>
          </ac:picMkLst>
        </pc:picChg>
        <pc:picChg chg="del mod topLvl">
          <ac:chgData name="Justina Ojom" userId="cbdaed7d-8d45-4372-a16a-f3f8900c2f45" providerId="ADAL" clId="{84A67AE6-EC66-4EEE-A78F-4EED53615C9C}" dt="2023-04-17T13:30:08.235" v="5738" actId="478"/>
          <ac:picMkLst>
            <pc:docMk/>
            <pc:sldMk cId="3597573928" sldId="3005"/>
            <ac:picMk id="13314" creationId="{41499A7D-B094-6539-D0CB-3CCDD68A0800}"/>
          </ac:picMkLst>
        </pc:picChg>
        <pc:picChg chg="mod topLvl">
          <ac:chgData name="Justina Ojom" userId="cbdaed7d-8d45-4372-a16a-f3f8900c2f45" providerId="ADAL" clId="{84A67AE6-EC66-4EEE-A78F-4EED53615C9C}" dt="2023-04-17T13:33:34.525" v="5883" actId="1076"/>
          <ac:picMkLst>
            <pc:docMk/>
            <pc:sldMk cId="3597573928" sldId="3005"/>
            <ac:picMk id="13316" creationId="{5BB802EB-8F75-1349-D89D-00E6DD9A58E9}"/>
          </ac:picMkLst>
        </pc:picChg>
        <pc:picChg chg="mod topLvl">
          <ac:chgData name="Justina Ojom" userId="cbdaed7d-8d45-4372-a16a-f3f8900c2f45" providerId="ADAL" clId="{84A67AE6-EC66-4EEE-A78F-4EED53615C9C}" dt="2023-04-17T13:30:40.206" v="5753"/>
          <ac:picMkLst>
            <pc:docMk/>
            <pc:sldMk cId="3597573928" sldId="3005"/>
            <ac:picMk id="13317" creationId="{FDFEBF1A-76AF-1044-FD39-E817B22E03DE}"/>
          </ac:picMkLst>
        </pc:picChg>
        <pc:picChg chg="mod topLvl">
          <ac:chgData name="Justina Ojom" userId="cbdaed7d-8d45-4372-a16a-f3f8900c2f45" providerId="ADAL" clId="{84A67AE6-EC66-4EEE-A78F-4EED53615C9C}" dt="2023-04-17T13:33:38.571" v="5889" actId="1076"/>
          <ac:picMkLst>
            <pc:docMk/>
            <pc:sldMk cId="3597573928" sldId="3005"/>
            <ac:picMk id="13318" creationId="{F528A5C1-2204-6F18-5840-BB8DCEECF661}"/>
          </ac:picMkLst>
        </pc:picChg>
        <pc:picChg chg="mod topLvl">
          <ac:chgData name="Justina Ojom" userId="cbdaed7d-8d45-4372-a16a-f3f8900c2f45" providerId="ADAL" clId="{84A67AE6-EC66-4EEE-A78F-4EED53615C9C}" dt="2023-04-17T13:33:39.803" v="5890" actId="1076"/>
          <ac:picMkLst>
            <pc:docMk/>
            <pc:sldMk cId="3597573928" sldId="3005"/>
            <ac:picMk id="13319" creationId="{8BDC91CD-1418-A68D-A208-C49B6A742C49}"/>
          </ac:picMkLst>
        </pc:picChg>
        <pc:picChg chg="del mod topLvl">
          <ac:chgData name="Justina Ojom" userId="cbdaed7d-8d45-4372-a16a-f3f8900c2f45" providerId="ADAL" clId="{84A67AE6-EC66-4EEE-A78F-4EED53615C9C}" dt="2023-04-17T13:32:56.282" v="5864" actId="478"/>
          <ac:picMkLst>
            <pc:docMk/>
            <pc:sldMk cId="3597573928" sldId="3005"/>
            <ac:picMk id="13320" creationId="{17086975-B24D-BFED-1FE6-A657961AE855}"/>
          </ac:picMkLst>
        </pc:picChg>
        <pc:picChg chg="del mod topLvl">
          <ac:chgData name="Justina Ojom" userId="cbdaed7d-8d45-4372-a16a-f3f8900c2f45" providerId="ADAL" clId="{84A67AE6-EC66-4EEE-A78F-4EED53615C9C}" dt="2023-04-17T13:32:55.671" v="5863" actId="478"/>
          <ac:picMkLst>
            <pc:docMk/>
            <pc:sldMk cId="3597573928" sldId="3005"/>
            <ac:picMk id="13321" creationId="{7FC281BE-6AE3-8889-AAAE-32D94EE4397E}"/>
          </ac:picMkLst>
        </pc:picChg>
        <pc:picChg chg="del mod topLvl">
          <ac:chgData name="Justina Ojom" userId="cbdaed7d-8d45-4372-a16a-f3f8900c2f45" providerId="ADAL" clId="{84A67AE6-EC66-4EEE-A78F-4EED53615C9C}" dt="2023-04-17T13:33:04.483" v="5868" actId="478"/>
          <ac:picMkLst>
            <pc:docMk/>
            <pc:sldMk cId="3597573928" sldId="3005"/>
            <ac:picMk id="13322" creationId="{7D737610-9CC1-EBCB-4981-0A324C85B46B}"/>
          </ac:picMkLst>
        </pc:picChg>
        <pc:picChg chg="mod topLvl">
          <ac:chgData name="Justina Ojom" userId="cbdaed7d-8d45-4372-a16a-f3f8900c2f45" providerId="ADAL" clId="{84A67AE6-EC66-4EEE-A78F-4EED53615C9C}" dt="2023-04-17T13:33:33.643" v="5882" actId="1076"/>
          <ac:picMkLst>
            <pc:docMk/>
            <pc:sldMk cId="3597573928" sldId="3005"/>
            <ac:picMk id="13323" creationId="{B0D10EF1-D3B8-8AC4-4010-482CC1F33B95}"/>
          </ac:picMkLst>
        </pc:picChg>
        <pc:picChg chg="mod topLvl">
          <ac:chgData name="Justina Ojom" userId="cbdaed7d-8d45-4372-a16a-f3f8900c2f45" providerId="ADAL" clId="{84A67AE6-EC66-4EEE-A78F-4EED53615C9C}" dt="2023-04-17T13:33:09.179" v="5872" actId="1076"/>
          <ac:picMkLst>
            <pc:docMk/>
            <pc:sldMk cId="3597573928" sldId="3005"/>
            <ac:picMk id="13326" creationId="{81CDA7A2-D5F0-9271-96B7-80B0207981C7}"/>
          </ac:picMkLst>
        </pc:picChg>
        <pc:picChg chg="mod topLvl">
          <ac:chgData name="Justina Ojom" userId="cbdaed7d-8d45-4372-a16a-f3f8900c2f45" providerId="ADAL" clId="{84A67AE6-EC66-4EEE-A78F-4EED53615C9C}" dt="2023-04-17T13:32:22.871" v="5841" actId="1076"/>
          <ac:picMkLst>
            <pc:docMk/>
            <pc:sldMk cId="3597573928" sldId="3005"/>
            <ac:picMk id="13328" creationId="{3EFC6989-EA96-2222-57AF-FA4167E52C64}"/>
          </ac:picMkLst>
        </pc:picChg>
        <pc:picChg chg="del mod topLvl">
          <ac:chgData name="Justina Ojom" userId="cbdaed7d-8d45-4372-a16a-f3f8900c2f45" providerId="ADAL" clId="{84A67AE6-EC66-4EEE-A78F-4EED53615C9C}" dt="2023-04-17T13:33:04.483" v="5868" actId="478"/>
          <ac:picMkLst>
            <pc:docMk/>
            <pc:sldMk cId="3597573928" sldId="3005"/>
            <ac:picMk id="13330" creationId="{14012124-B5B6-1913-831E-8427035C5F4A}"/>
          </ac:picMkLst>
        </pc:picChg>
        <pc:picChg chg="mod topLvl">
          <ac:chgData name="Justina Ojom" userId="cbdaed7d-8d45-4372-a16a-f3f8900c2f45" providerId="ADAL" clId="{84A67AE6-EC66-4EEE-A78F-4EED53615C9C}" dt="2023-04-17T13:32:37.674" v="5849" actId="14100"/>
          <ac:picMkLst>
            <pc:docMk/>
            <pc:sldMk cId="3597573928" sldId="3005"/>
            <ac:picMk id="13331" creationId="{FA39AE58-180B-2DD7-5B4D-F83FCF1C3A83}"/>
          </ac:picMkLst>
        </pc:picChg>
        <pc:picChg chg="del mod topLvl">
          <ac:chgData name="Justina Ojom" userId="cbdaed7d-8d45-4372-a16a-f3f8900c2f45" providerId="ADAL" clId="{84A67AE6-EC66-4EEE-A78F-4EED53615C9C}" dt="2023-04-17T13:33:04.483" v="5868" actId="478"/>
          <ac:picMkLst>
            <pc:docMk/>
            <pc:sldMk cId="3597573928" sldId="3005"/>
            <ac:picMk id="13332" creationId="{3DCF7B41-6AD3-2621-CC06-0C0EC6B806AE}"/>
          </ac:picMkLst>
        </pc:picChg>
        <pc:picChg chg="del mod topLvl">
          <ac:chgData name="Justina Ojom" userId="cbdaed7d-8d45-4372-a16a-f3f8900c2f45" providerId="ADAL" clId="{84A67AE6-EC66-4EEE-A78F-4EED53615C9C}" dt="2023-04-17T13:33:07.462" v="5871" actId="478"/>
          <ac:picMkLst>
            <pc:docMk/>
            <pc:sldMk cId="3597573928" sldId="3005"/>
            <ac:picMk id="13333" creationId="{93EFCA43-C399-9E03-FA91-3345E4521391}"/>
          </ac:picMkLst>
        </pc:picChg>
        <pc:picChg chg="mod topLvl">
          <ac:chgData name="Justina Ojom" userId="cbdaed7d-8d45-4372-a16a-f3f8900c2f45" providerId="ADAL" clId="{84A67AE6-EC66-4EEE-A78F-4EED53615C9C}" dt="2023-04-17T13:32:17.640" v="5838" actId="1076"/>
          <ac:picMkLst>
            <pc:docMk/>
            <pc:sldMk cId="3597573928" sldId="3005"/>
            <ac:picMk id="13334" creationId="{0290F102-91D7-3FC0-09C2-7CE59B38C205}"/>
          </ac:picMkLst>
        </pc:picChg>
        <pc:picChg chg="mod topLvl">
          <ac:chgData name="Justina Ojom" userId="cbdaed7d-8d45-4372-a16a-f3f8900c2f45" providerId="ADAL" clId="{84A67AE6-EC66-4EEE-A78F-4EED53615C9C}" dt="2023-04-17T13:32:18.876" v="5839" actId="1076"/>
          <ac:picMkLst>
            <pc:docMk/>
            <pc:sldMk cId="3597573928" sldId="3005"/>
            <ac:picMk id="13335" creationId="{9F0CC0DC-D1F1-8C40-805E-D125036417E6}"/>
          </ac:picMkLst>
        </pc:picChg>
        <pc:picChg chg="mod topLvl">
          <ac:chgData name="Justina Ojom" userId="cbdaed7d-8d45-4372-a16a-f3f8900c2f45" providerId="ADAL" clId="{84A67AE6-EC66-4EEE-A78F-4EED53615C9C}" dt="2023-04-17T13:32:25.619" v="5842" actId="1076"/>
          <ac:picMkLst>
            <pc:docMk/>
            <pc:sldMk cId="3597573928" sldId="3005"/>
            <ac:picMk id="13337" creationId="{9F099685-7FB7-973D-F8B8-E7A0313AB69D}"/>
          </ac:picMkLst>
        </pc:picChg>
        <pc:picChg chg="mod topLvl">
          <ac:chgData name="Justina Ojom" userId="cbdaed7d-8d45-4372-a16a-f3f8900c2f45" providerId="ADAL" clId="{84A67AE6-EC66-4EEE-A78F-4EED53615C9C}" dt="2023-04-17T13:33:18.472" v="5875" actId="1076"/>
          <ac:picMkLst>
            <pc:docMk/>
            <pc:sldMk cId="3597573928" sldId="3005"/>
            <ac:picMk id="13343" creationId="{1B3FC88D-3352-89F9-A911-1B356CF1E651}"/>
          </ac:picMkLst>
        </pc:picChg>
        <pc:picChg chg="del mod topLvl">
          <ac:chgData name="Justina Ojom" userId="cbdaed7d-8d45-4372-a16a-f3f8900c2f45" providerId="ADAL" clId="{84A67AE6-EC66-4EEE-A78F-4EED53615C9C}" dt="2023-04-17T13:31:57.558" v="5829" actId="478"/>
          <ac:picMkLst>
            <pc:docMk/>
            <pc:sldMk cId="3597573928" sldId="3005"/>
            <ac:picMk id="13344" creationId="{4E7A0876-39D8-81C3-8D4D-CFD7509ADD3A}"/>
          </ac:picMkLst>
        </pc:picChg>
        <pc:picChg chg="mod topLvl">
          <ac:chgData name="Justina Ojom" userId="cbdaed7d-8d45-4372-a16a-f3f8900c2f45" providerId="ADAL" clId="{84A67AE6-EC66-4EEE-A78F-4EED53615C9C}" dt="2023-04-17T13:33:18.472" v="5875" actId="1076"/>
          <ac:picMkLst>
            <pc:docMk/>
            <pc:sldMk cId="3597573928" sldId="3005"/>
            <ac:picMk id="13345" creationId="{B0A3B91B-EA29-9BDD-3CEC-6155A95DF9D8}"/>
          </ac:picMkLst>
        </pc:picChg>
        <pc:picChg chg="mod topLvl">
          <ac:chgData name="Justina Ojom" userId="cbdaed7d-8d45-4372-a16a-f3f8900c2f45" providerId="ADAL" clId="{84A67AE6-EC66-4EEE-A78F-4EED53615C9C}" dt="2023-04-17T13:33:26.922" v="5879" actId="1076"/>
          <ac:picMkLst>
            <pc:docMk/>
            <pc:sldMk cId="3597573928" sldId="3005"/>
            <ac:picMk id="13346" creationId="{F45292ED-3463-DF8C-CF78-9C2EBB043FC1}"/>
          </ac:picMkLst>
        </pc:picChg>
        <pc:picChg chg="mod topLvl">
          <ac:chgData name="Justina Ojom" userId="cbdaed7d-8d45-4372-a16a-f3f8900c2f45" providerId="ADAL" clId="{84A67AE6-EC66-4EEE-A78F-4EED53615C9C}" dt="2023-04-17T13:33:28.923" v="5880" actId="1076"/>
          <ac:picMkLst>
            <pc:docMk/>
            <pc:sldMk cId="3597573928" sldId="3005"/>
            <ac:picMk id="13347" creationId="{91FA51E3-364C-0471-D9CC-FFF6AF4DDEF0}"/>
          </ac:picMkLst>
        </pc:picChg>
      </pc:sldChg>
      <pc:sldChg chg="addSp delSp modSp add mod ord">
        <pc:chgData name="Justina Ojom" userId="cbdaed7d-8d45-4372-a16a-f3f8900c2f45" providerId="ADAL" clId="{84A67AE6-EC66-4EEE-A78F-4EED53615C9C}" dt="2023-04-17T12:36:40.538" v="4816" actId="20577"/>
        <pc:sldMkLst>
          <pc:docMk/>
          <pc:sldMk cId="4143258516" sldId="3006"/>
        </pc:sldMkLst>
        <pc:spChg chg="mod">
          <ac:chgData name="Justina Ojom" userId="cbdaed7d-8d45-4372-a16a-f3f8900c2f45" providerId="ADAL" clId="{84A67AE6-EC66-4EEE-A78F-4EED53615C9C}" dt="2023-04-17T05:58:23.542" v="490"/>
          <ac:spMkLst>
            <pc:docMk/>
            <pc:sldMk cId="4143258516" sldId="3006"/>
            <ac:spMk id="5" creationId="{DCC30225-6A4F-905D-FC69-8863D5FCD08C}"/>
          </ac:spMkLst>
        </pc:spChg>
        <pc:spChg chg="mod">
          <ac:chgData name="Justina Ojom" userId="cbdaed7d-8d45-4372-a16a-f3f8900c2f45" providerId="ADAL" clId="{84A67AE6-EC66-4EEE-A78F-4EED53615C9C}" dt="2023-04-17T05:58:10.333" v="488" actId="207"/>
          <ac:spMkLst>
            <pc:docMk/>
            <pc:sldMk cId="4143258516" sldId="3006"/>
            <ac:spMk id="6" creationId="{7CC15EA9-F408-4225-9220-1B8536D5999B}"/>
          </ac:spMkLst>
        </pc:spChg>
        <pc:spChg chg="add del mod">
          <ac:chgData name="Justina Ojom" userId="cbdaed7d-8d45-4372-a16a-f3f8900c2f45" providerId="ADAL" clId="{84A67AE6-EC66-4EEE-A78F-4EED53615C9C}" dt="2023-04-17T09:29:15.205" v="2972" actId="21"/>
          <ac:spMkLst>
            <pc:docMk/>
            <pc:sldMk cId="4143258516" sldId="3006"/>
            <ac:spMk id="8" creationId="{F51E163D-5B96-C272-447B-4EF3DF7D4A34}"/>
          </ac:spMkLst>
        </pc:spChg>
        <pc:spChg chg="add del mod">
          <ac:chgData name="Justina Ojom" userId="cbdaed7d-8d45-4372-a16a-f3f8900c2f45" providerId="ADAL" clId="{84A67AE6-EC66-4EEE-A78F-4EED53615C9C}" dt="2023-04-17T09:29:15.205" v="2972" actId="21"/>
          <ac:spMkLst>
            <pc:docMk/>
            <pc:sldMk cId="4143258516" sldId="3006"/>
            <ac:spMk id="9" creationId="{3818A610-B9E4-4AD6-23CE-7274FE73A7BF}"/>
          </ac:spMkLst>
        </pc:spChg>
        <pc:spChg chg="add del mod">
          <ac:chgData name="Justina Ojom" userId="cbdaed7d-8d45-4372-a16a-f3f8900c2f45" providerId="ADAL" clId="{84A67AE6-EC66-4EEE-A78F-4EED53615C9C}" dt="2023-04-17T09:29:15.205" v="2972" actId="21"/>
          <ac:spMkLst>
            <pc:docMk/>
            <pc:sldMk cId="4143258516" sldId="3006"/>
            <ac:spMk id="10" creationId="{F367A480-6EF0-E557-526F-1802BE5B6C8D}"/>
          </ac:spMkLst>
        </pc:spChg>
        <pc:spChg chg="add del mod">
          <ac:chgData name="Justina Ojom" userId="cbdaed7d-8d45-4372-a16a-f3f8900c2f45" providerId="ADAL" clId="{84A67AE6-EC66-4EEE-A78F-4EED53615C9C}" dt="2023-04-17T09:29:15.205" v="2972" actId="21"/>
          <ac:spMkLst>
            <pc:docMk/>
            <pc:sldMk cId="4143258516" sldId="3006"/>
            <ac:spMk id="11" creationId="{9A16575C-E93C-FDD6-EA33-5F04025035DE}"/>
          </ac:spMkLst>
        </pc:spChg>
        <pc:spChg chg="add del mod">
          <ac:chgData name="Justina Ojom" userId="cbdaed7d-8d45-4372-a16a-f3f8900c2f45" providerId="ADAL" clId="{84A67AE6-EC66-4EEE-A78F-4EED53615C9C}" dt="2023-04-17T11:25:12.754" v="4280" actId="478"/>
          <ac:spMkLst>
            <pc:docMk/>
            <pc:sldMk cId="4143258516" sldId="3006"/>
            <ac:spMk id="13" creationId="{E1DD781D-8008-1CFB-3AD5-8E0A7F2E0523}"/>
          </ac:spMkLst>
        </pc:spChg>
        <pc:spChg chg="add mod">
          <ac:chgData name="Justina Ojom" userId="cbdaed7d-8d45-4372-a16a-f3f8900c2f45" providerId="ADAL" clId="{84A67AE6-EC66-4EEE-A78F-4EED53615C9C}" dt="2023-04-17T12:36:40.538" v="4816" actId="20577"/>
          <ac:spMkLst>
            <pc:docMk/>
            <pc:sldMk cId="4143258516" sldId="3006"/>
            <ac:spMk id="14" creationId="{82C3139B-2B42-ECA7-7193-4EF70C13BB7B}"/>
          </ac:spMkLst>
        </pc:spChg>
        <pc:spChg chg="add del mod">
          <ac:chgData name="Justina Ojom" userId="cbdaed7d-8d45-4372-a16a-f3f8900c2f45" providerId="ADAL" clId="{84A67AE6-EC66-4EEE-A78F-4EED53615C9C}" dt="2023-04-17T11:25:39.293" v="4295" actId="478"/>
          <ac:spMkLst>
            <pc:docMk/>
            <pc:sldMk cId="4143258516" sldId="3006"/>
            <ac:spMk id="21" creationId="{C252B28E-8117-7F32-0B3B-1D1BADF159B2}"/>
          </ac:spMkLst>
        </pc:spChg>
        <pc:graphicFrameChg chg="add del mod">
          <ac:chgData name="Justina Ojom" userId="cbdaed7d-8d45-4372-a16a-f3f8900c2f45" providerId="ADAL" clId="{84A67AE6-EC66-4EEE-A78F-4EED53615C9C}" dt="2023-04-17T11:27:00.577" v="4330" actId="478"/>
          <ac:graphicFrameMkLst>
            <pc:docMk/>
            <pc:sldMk cId="4143258516" sldId="3006"/>
            <ac:graphicFrameMk id="22" creationId="{17E1015A-F353-BCD9-340E-10F789C9D760}"/>
          </ac:graphicFrameMkLst>
        </pc:graphicFrameChg>
        <pc:graphicFrameChg chg="add del mod">
          <ac:chgData name="Justina Ojom" userId="cbdaed7d-8d45-4372-a16a-f3f8900c2f45" providerId="ADAL" clId="{84A67AE6-EC66-4EEE-A78F-4EED53615C9C}" dt="2023-04-17T11:26:58.781" v="4329" actId="478"/>
          <ac:graphicFrameMkLst>
            <pc:docMk/>
            <pc:sldMk cId="4143258516" sldId="3006"/>
            <ac:graphicFrameMk id="23" creationId="{EA73BBBA-0966-B49B-539F-9BF3307BB085}"/>
          </ac:graphicFrameMkLst>
        </pc:graphicFrameChg>
        <pc:graphicFrameChg chg="add del mod">
          <ac:chgData name="Justina Ojom" userId="cbdaed7d-8d45-4372-a16a-f3f8900c2f45" providerId="ADAL" clId="{84A67AE6-EC66-4EEE-A78F-4EED53615C9C}" dt="2023-04-17T11:27:06.436" v="4332" actId="478"/>
          <ac:graphicFrameMkLst>
            <pc:docMk/>
            <pc:sldMk cId="4143258516" sldId="3006"/>
            <ac:graphicFrameMk id="24" creationId="{A99BA16A-4025-7D07-7BE3-6B28A05542C3}"/>
          </ac:graphicFrameMkLst>
        </pc:graphicFrameChg>
        <pc:graphicFrameChg chg="add mod modGraphic">
          <ac:chgData name="Justina Ojom" userId="cbdaed7d-8d45-4372-a16a-f3f8900c2f45" providerId="ADAL" clId="{84A67AE6-EC66-4EEE-A78F-4EED53615C9C}" dt="2023-04-17T11:26:56.577" v="4328" actId="12"/>
          <ac:graphicFrameMkLst>
            <pc:docMk/>
            <pc:sldMk cId="4143258516" sldId="3006"/>
            <ac:graphicFrameMk id="25" creationId="{2A104F1B-A7CA-8B7C-7DCF-3A5E21A93305}"/>
          </ac:graphicFrameMkLst>
        </pc:graphicFrameChg>
        <pc:graphicFrameChg chg="add mod modGraphic">
          <ac:chgData name="Justina Ojom" userId="cbdaed7d-8d45-4372-a16a-f3f8900c2f45" providerId="ADAL" clId="{84A67AE6-EC66-4EEE-A78F-4EED53615C9C}" dt="2023-04-17T11:26:54.123" v="4326" actId="12"/>
          <ac:graphicFrameMkLst>
            <pc:docMk/>
            <pc:sldMk cId="4143258516" sldId="3006"/>
            <ac:graphicFrameMk id="26" creationId="{9E0AD769-A85F-31A1-4C17-6ED4C350DF3A}"/>
          </ac:graphicFrameMkLst>
        </pc:graphicFrameChg>
      </pc:sldChg>
      <pc:sldChg chg="addSp delSp modSp add del mod">
        <pc:chgData name="Justina Ojom" userId="cbdaed7d-8d45-4372-a16a-f3f8900c2f45" providerId="ADAL" clId="{84A67AE6-EC66-4EEE-A78F-4EED53615C9C}" dt="2023-04-17T07:43:27.373" v="1235" actId="47"/>
        <pc:sldMkLst>
          <pc:docMk/>
          <pc:sldMk cId="3309901948" sldId="3007"/>
        </pc:sldMkLst>
        <pc:spChg chg="del">
          <ac:chgData name="Justina Ojom" userId="cbdaed7d-8d45-4372-a16a-f3f8900c2f45" providerId="ADAL" clId="{84A67AE6-EC66-4EEE-A78F-4EED53615C9C}" dt="2023-04-17T06:30:59.908" v="647" actId="478"/>
          <ac:spMkLst>
            <pc:docMk/>
            <pc:sldMk cId="3309901948" sldId="3007"/>
            <ac:spMk id="2" creationId="{04CA24D5-EA04-1E34-4435-9240E5C2161E}"/>
          </ac:spMkLst>
        </pc:spChg>
        <pc:spChg chg="add del mod topLvl">
          <ac:chgData name="Justina Ojom" userId="cbdaed7d-8d45-4372-a16a-f3f8900c2f45" providerId="ADAL" clId="{84A67AE6-EC66-4EEE-A78F-4EED53615C9C}" dt="2023-04-17T07:42:48.447" v="1226" actId="21"/>
          <ac:spMkLst>
            <pc:docMk/>
            <pc:sldMk cId="3309901948" sldId="3007"/>
            <ac:spMk id="3" creationId="{E820DF91-8923-C6A4-745D-DA11E18D9359}"/>
          </ac:spMkLst>
        </pc:spChg>
        <pc:spChg chg="add del mod topLvl">
          <ac:chgData name="Justina Ojom" userId="cbdaed7d-8d45-4372-a16a-f3f8900c2f45" providerId="ADAL" clId="{84A67AE6-EC66-4EEE-A78F-4EED53615C9C}" dt="2023-04-17T07:42:48.447" v="1226" actId="21"/>
          <ac:spMkLst>
            <pc:docMk/>
            <pc:sldMk cId="3309901948" sldId="3007"/>
            <ac:spMk id="4" creationId="{93A9A43C-3605-943A-2C74-C859CB484E7A}"/>
          </ac:spMkLst>
        </pc:spChg>
        <pc:spChg chg="del">
          <ac:chgData name="Justina Ojom" userId="cbdaed7d-8d45-4372-a16a-f3f8900c2f45" providerId="ADAL" clId="{84A67AE6-EC66-4EEE-A78F-4EED53615C9C}" dt="2023-04-17T06:30:59.908" v="647" actId="478"/>
          <ac:spMkLst>
            <pc:docMk/>
            <pc:sldMk cId="3309901948" sldId="3007"/>
            <ac:spMk id="5" creationId="{DCC30225-6A4F-905D-FC69-8863D5FCD08C}"/>
          </ac:spMkLst>
        </pc:spChg>
        <pc:spChg chg="del">
          <ac:chgData name="Justina Ojom" userId="cbdaed7d-8d45-4372-a16a-f3f8900c2f45" providerId="ADAL" clId="{84A67AE6-EC66-4EEE-A78F-4EED53615C9C}" dt="2023-04-17T06:30:59.908" v="647" actId="478"/>
          <ac:spMkLst>
            <pc:docMk/>
            <pc:sldMk cId="3309901948" sldId="3007"/>
            <ac:spMk id="6" creationId="{C225C816-BB78-6D2F-2AB9-EC5F3C808049}"/>
          </ac:spMkLst>
        </pc:spChg>
        <pc:spChg chg="add del mod topLvl">
          <ac:chgData name="Justina Ojom" userId="cbdaed7d-8d45-4372-a16a-f3f8900c2f45" providerId="ADAL" clId="{84A67AE6-EC66-4EEE-A78F-4EED53615C9C}" dt="2023-04-17T07:42:48.447" v="1226" actId="21"/>
          <ac:spMkLst>
            <pc:docMk/>
            <pc:sldMk cId="3309901948" sldId="3007"/>
            <ac:spMk id="7" creationId="{06C3CC05-FB87-ACEC-BB73-564C059960D8}"/>
          </ac:spMkLst>
        </pc:spChg>
        <pc:spChg chg="add del mod topLvl">
          <ac:chgData name="Justina Ojom" userId="cbdaed7d-8d45-4372-a16a-f3f8900c2f45" providerId="ADAL" clId="{84A67AE6-EC66-4EEE-A78F-4EED53615C9C}" dt="2023-04-17T07:42:48.447" v="1226" actId="21"/>
          <ac:spMkLst>
            <pc:docMk/>
            <pc:sldMk cId="3309901948" sldId="3007"/>
            <ac:spMk id="8" creationId="{288B3BFA-DD07-8F8E-6841-4948EDD95457}"/>
          </ac:spMkLst>
        </pc:spChg>
        <pc:spChg chg="add del mod topLvl">
          <ac:chgData name="Justina Ojom" userId="cbdaed7d-8d45-4372-a16a-f3f8900c2f45" providerId="ADAL" clId="{84A67AE6-EC66-4EEE-A78F-4EED53615C9C}" dt="2023-04-17T07:42:48.447" v="1226" actId="21"/>
          <ac:spMkLst>
            <pc:docMk/>
            <pc:sldMk cId="3309901948" sldId="3007"/>
            <ac:spMk id="9" creationId="{28A67B1E-2018-0244-DFF2-EEAB80201C24}"/>
          </ac:spMkLst>
        </pc:spChg>
        <pc:spChg chg="add del mod topLvl">
          <ac:chgData name="Justina Ojom" userId="cbdaed7d-8d45-4372-a16a-f3f8900c2f45" providerId="ADAL" clId="{84A67AE6-EC66-4EEE-A78F-4EED53615C9C}" dt="2023-04-17T07:42:48.447" v="1226" actId="21"/>
          <ac:spMkLst>
            <pc:docMk/>
            <pc:sldMk cId="3309901948" sldId="3007"/>
            <ac:spMk id="10" creationId="{AB1CD372-05E7-3A12-8A58-1F4431E690DD}"/>
          </ac:spMkLst>
        </pc:spChg>
        <pc:spChg chg="add del mod topLvl">
          <ac:chgData name="Justina Ojom" userId="cbdaed7d-8d45-4372-a16a-f3f8900c2f45" providerId="ADAL" clId="{84A67AE6-EC66-4EEE-A78F-4EED53615C9C}" dt="2023-04-17T07:42:48.447" v="1226" actId="21"/>
          <ac:spMkLst>
            <pc:docMk/>
            <pc:sldMk cId="3309901948" sldId="3007"/>
            <ac:spMk id="11" creationId="{43A3E3F3-0151-216E-3C00-A88B88219D19}"/>
          </ac:spMkLst>
        </pc:spChg>
        <pc:spChg chg="add del mod topLvl">
          <ac:chgData name="Justina Ojom" userId="cbdaed7d-8d45-4372-a16a-f3f8900c2f45" providerId="ADAL" clId="{84A67AE6-EC66-4EEE-A78F-4EED53615C9C}" dt="2023-04-17T07:42:48.447" v="1226" actId="21"/>
          <ac:spMkLst>
            <pc:docMk/>
            <pc:sldMk cId="3309901948" sldId="3007"/>
            <ac:spMk id="12" creationId="{4E051B25-A797-D344-0DCE-F355DEC95E40}"/>
          </ac:spMkLst>
        </pc:spChg>
        <pc:spChg chg="mod">
          <ac:chgData name="Justina Ojom" userId="cbdaed7d-8d45-4372-a16a-f3f8900c2f45" providerId="ADAL" clId="{84A67AE6-EC66-4EEE-A78F-4EED53615C9C}" dt="2023-04-17T06:32:46.118" v="667" actId="165"/>
          <ac:spMkLst>
            <pc:docMk/>
            <pc:sldMk cId="3309901948" sldId="3007"/>
            <ac:spMk id="14" creationId="{9FBC00C3-64C2-7E50-46CD-B59A32491B4C}"/>
          </ac:spMkLst>
        </pc:spChg>
        <pc:spChg chg="mod">
          <ac:chgData name="Justina Ojom" userId="cbdaed7d-8d45-4372-a16a-f3f8900c2f45" providerId="ADAL" clId="{84A67AE6-EC66-4EEE-A78F-4EED53615C9C}" dt="2023-04-17T06:32:46.118" v="667" actId="165"/>
          <ac:spMkLst>
            <pc:docMk/>
            <pc:sldMk cId="3309901948" sldId="3007"/>
            <ac:spMk id="15" creationId="{358CAEB2-C4F4-A2D2-1812-D6220470E39D}"/>
          </ac:spMkLst>
        </pc:spChg>
        <pc:spChg chg="del">
          <ac:chgData name="Justina Ojom" userId="cbdaed7d-8d45-4372-a16a-f3f8900c2f45" providerId="ADAL" clId="{84A67AE6-EC66-4EEE-A78F-4EED53615C9C}" dt="2023-04-17T06:30:59.908" v="647" actId="478"/>
          <ac:spMkLst>
            <pc:docMk/>
            <pc:sldMk cId="3309901948" sldId="3007"/>
            <ac:spMk id="22" creationId="{8411C2BF-3A06-E241-CAA3-41C841D97F97}"/>
          </ac:spMkLst>
        </pc:spChg>
        <pc:spChg chg="mod">
          <ac:chgData name="Justina Ojom" userId="cbdaed7d-8d45-4372-a16a-f3f8900c2f45" providerId="ADAL" clId="{84A67AE6-EC66-4EEE-A78F-4EED53615C9C}" dt="2023-04-17T06:32:46.118" v="667" actId="165"/>
          <ac:spMkLst>
            <pc:docMk/>
            <pc:sldMk cId="3309901948" sldId="3007"/>
            <ac:spMk id="23" creationId="{91AFFB6C-9D74-3355-A8A4-DA5DA2DC3AE1}"/>
          </ac:spMkLst>
        </pc:spChg>
        <pc:spChg chg="mod">
          <ac:chgData name="Justina Ojom" userId="cbdaed7d-8d45-4372-a16a-f3f8900c2f45" providerId="ADAL" clId="{84A67AE6-EC66-4EEE-A78F-4EED53615C9C}" dt="2023-04-17T06:32:46.118" v="667" actId="165"/>
          <ac:spMkLst>
            <pc:docMk/>
            <pc:sldMk cId="3309901948" sldId="3007"/>
            <ac:spMk id="24" creationId="{ADE05A92-A744-2448-C303-DCBA4AE9600F}"/>
          </ac:spMkLst>
        </pc:spChg>
        <pc:spChg chg="mod">
          <ac:chgData name="Justina Ojom" userId="cbdaed7d-8d45-4372-a16a-f3f8900c2f45" providerId="ADAL" clId="{84A67AE6-EC66-4EEE-A78F-4EED53615C9C}" dt="2023-04-17T06:32:46.118" v="667" actId="165"/>
          <ac:spMkLst>
            <pc:docMk/>
            <pc:sldMk cId="3309901948" sldId="3007"/>
            <ac:spMk id="25" creationId="{C5948D13-F923-2962-EE9A-6D31A66790B2}"/>
          </ac:spMkLst>
        </pc:spChg>
        <pc:spChg chg="del">
          <ac:chgData name="Justina Ojom" userId="cbdaed7d-8d45-4372-a16a-f3f8900c2f45" providerId="ADAL" clId="{84A67AE6-EC66-4EEE-A78F-4EED53615C9C}" dt="2023-04-17T06:30:59.908" v="647" actId="478"/>
          <ac:spMkLst>
            <pc:docMk/>
            <pc:sldMk cId="3309901948" sldId="3007"/>
            <ac:spMk id="26" creationId="{74777A3B-FB07-10E8-0C1E-975885D7FD8F}"/>
          </ac:spMkLst>
        </pc:spChg>
        <pc:spChg chg="del">
          <ac:chgData name="Justina Ojom" userId="cbdaed7d-8d45-4372-a16a-f3f8900c2f45" providerId="ADAL" clId="{84A67AE6-EC66-4EEE-A78F-4EED53615C9C}" dt="2023-04-17T06:30:59.908" v="647" actId="478"/>
          <ac:spMkLst>
            <pc:docMk/>
            <pc:sldMk cId="3309901948" sldId="3007"/>
            <ac:spMk id="27" creationId="{59B072BD-DF0A-C7BF-29A4-3CEFF3B8A757}"/>
          </ac:spMkLst>
        </pc:spChg>
        <pc:spChg chg="add del mod">
          <ac:chgData name="Justina Ojom" userId="cbdaed7d-8d45-4372-a16a-f3f8900c2f45" providerId="ADAL" clId="{84A67AE6-EC66-4EEE-A78F-4EED53615C9C}" dt="2023-04-17T07:42:48.447" v="1226" actId="21"/>
          <ac:spMkLst>
            <pc:docMk/>
            <pc:sldMk cId="3309901948" sldId="3007"/>
            <ac:spMk id="28" creationId="{716D36AA-2684-6911-177D-17E638D6B747}"/>
          </ac:spMkLst>
        </pc:spChg>
        <pc:spChg chg="del mod">
          <ac:chgData name="Justina Ojom" userId="cbdaed7d-8d45-4372-a16a-f3f8900c2f45" providerId="ADAL" clId="{84A67AE6-EC66-4EEE-A78F-4EED53615C9C}" dt="2023-04-17T06:32:05.850" v="655" actId="478"/>
          <ac:spMkLst>
            <pc:docMk/>
            <pc:sldMk cId="3309901948" sldId="3007"/>
            <ac:spMk id="29" creationId="{A0617F75-F575-4B0E-6A3F-87700882F0BD}"/>
          </ac:spMkLst>
        </pc:spChg>
        <pc:spChg chg="mod">
          <ac:chgData name="Justina Ojom" userId="cbdaed7d-8d45-4372-a16a-f3f8900c2f45" providerId="ADAL" clId="{84A67AE6-EC66-4EEE-A78F-4EED53615C9C}" dt="2023-04-17T06:32:46.118" v="667" actId="165"/>
          <ac:spMkLst>
            <pc:docMk/>
            <pc:sldMk cId="3309901948" sldId="3007"/>
            <ac:spMk id="30" creationId="{822347EC-A971-4199-F073-940E411BAD33}"/>
          </ac:spMkLst>
        </pc:spChg>
        <pc:spChg chg="add del mod topLvl">
          <ac:chgData name="Justina Ojom" userId="cbdaed7d-8d45-4372-a16a-f3f8900c2f45" providerId="ADAL" clId="{84A67AE6-EC66-4EEE-A78F-4EED53615C9C}" dt="2023-04-17T07:42:48.447" v="1226" actId="21"/>
          <ac:spMkLst>
            <pc:docMk/>
            <pc:sldMk cId="3309901948" sldId="3007"/>
            <ac:spMk id="35" creationId="{0FA8D765-1849-9846-B667-A479CE06B7C3}"/>
          </ac:spMkLst>
        </pc:spChg>
        <pc:spChg chg="add del mod topLvl">
          <ac:chgData name="Justina Ojom" userId="cbdaed7d-8d45-4372-a16a-f3f8900c2f45" providerId="ADAL" clId="{84A67AE6-EC66-4EEE-A78F-4EED53615C9C}" dt="2023-04-17T07:42:48.447" v="1226" actId="21"/>
          <ac:spMkLst>
            <pc:docMk/>
            <pc:sldMk cId="3309901948" sldId="3007"/>
            <ac:spMk id="36" creationId="{C94A1166-6C83-CBD1-9893-2CAF0F7AD98D}"/>
          </ac:spMkLst>
        </pc:spChg>
        <pc:spChg chg="add del mod">
          <ac:chgData name="Justina Ojom" userId="cbdaed7d-8d45-4372-a16a-f3f8900c2f45" providerId="ADAL" clId="{84A67AE6-EC66-4EEE-A78F-4EED53615C9C}" dt="2023-04-17T07:42:48.447" v="1226" actId="21"/>
          <ac:spMkLst>
            <pc:docMk/>
            <pc:sldMk cId="3309901948" sldId="3007"/>
            <ac:spMk id="38" creationId="{E198975F-B18F-F848-8BA1-9B66D0C5E444}"/>
          </ac:spMkLst>
        </pc:spChg>
        <pc:grpChg chg="add del mod topLvl">
          <ac:chgData name="Justina Ojom" userId="cbdaed7d-8d45-4372-a16a-f3f8900c2f45" providerId="ADAL" clId="{84A67AE6-EC66-4EEE-A78F-4EED53615C9C}" dt="2023-04-17T07:42:48.447" v="1226" actId="21"/>
          <ac:grpSpMkLst>
            <pc:docMk/>
            <pc:sldMk cId="3309901948" sldId="3007"/>
            <ac:grpSpMk id="13" creationId="{A3D43575-4C69-6F57-1F52-ABD6B0535058}"/>
          </ac:grpSpMkLst>
        </pc:grpChg>
        <pc:grpChg chg="add del mod">
          <ac:chgData name="Justina Ojom" userId="cbdaed7d-8d45-4372-a16a-f3f8900c2f45" providerId="ADAL" clId="{84A67AE6-EC66-4EEE-A78F-4EED53615C9C}" dt="2023-04-17T06:32:46.118" v="667" actId="165"/>
          <ac:grpSpMkLst>
            <pc:docMk/>
            <pc:sldMk cId="3309901948" sldId="3007"/>
            <ac:grpSpMk id="31" creationId="{822A6564-4351-C8E2-5E8A-F2AB08F6BBB4}"/>
          </ac:grpSpMkLst>
        </pc:grpChg>
        <pc:grpChg chg="add del mod">
          <ac:chgData name="Justina Ojom" userId="cbdaed7d-8d45-4372-a16a-f3f8900c2f45" providerId="ADAL" clId="{84A67AE6-EC66-4EEE-A78F-4EED53615C9C}" dt="2023-04-17T06:32:55.994" v="671" actId="165"/>
          <ac:grpSpMkLst>
            <pc:docMk/>
            <pc:sldMk cId="3309901948" sldId="3007"/>
            <ac:grpSpMk id="32" creationId="{68BD96AB-37B3-3E58-AF84-2E3F8E0A86ED}"/>
          </ac:grpSpMkLst>
        </pc:grpChg>
        <pc:grpChg chg="add del mod">
          <ac:chgData name="Justina Ojom" userId="cbdaed7d-8d45-4372-a16a-f3f8900c2f45" providerId="ADAL" clId="{84A67AE6-EC66-4EEE-A78F-4EED53615C9C}" dt="2023-04-17T06:37:10.571" v="790" actId="165"/>
          <ac:grpSpMkLst>
            <pc:docMk/>
            <pc:sldMk cId="3309901948" sldId="3007"/>
            <ac:grpSpMk id="37" creationId="{ACE8D532-FF91-E8BE-9CA7-CB44F6D23860}"/>
          </ac:grpSpMkLst>
        </pc:grpChg>
        <pc:picChg chg="del">
          <ac:chgData name="Justina Ojom" userId="cbdaed7d-8d45-4372-a16a-f3f8900c2f45" providerId="ADAL" clId="{84A67AE6-EC66-4EEE-A78F-4EED53615C9C}" dt="2023-04-17T06:30:59.908" v="647" actId="478"/>
          <ac:picMkLst>
            <pc:docMk/>
            <pc:sldMk cId="3309901948" sldId="3007"/>
            <ac:picMk id="21" creationId="{B12A4A1C-81AB-1A95-9308-7A7B6BDD1257}"/>
          </ac:picMkLst>
        </pc:picChg>
        <pc:picChg chg="add del mod topLvl">
          <ac:chgData name="Justina Ojom" userId="cbdaed7d-8d45-4372-a16a-f3f8900c2f45" providerId="ADAL" clId="{84A67AE6-EC66-4EEE-A78F-4EED53615C9C}" dt="2023-04-17T07:42:48.447" v="1226" actId="21"/>
          <ac:picMkLst>
            <pc:docMk/>
            <pc:sldMk cId="3309901948" sldId="3007"/>
            <ac:picMk id="33" creationId="{D9CBEE79-339F-EAC7-DFC4-9A15686E405F}"/>
          </ac:picMkLst>
        </pc:picChg>
        <pc:picChg chg="add del mod topLvl">
          <ac:chgData name="Justina Ojom" userId="cbdaed7d-8d45-4372-a16a-f3f8900c2f45" providerId="ADAL" clId="{84A67AE6-EC66-4EEE-A78F-4EED53615C9C}" dt="2023-04-17T07:42:48.447" v="1226" actId="21"/>
          <ac:picMkLst>
            <pc:docMk/>
            <pc:sldMk cId="3309901948" sldId="3007"/>
            <ac:picMk id="34" creationId="{D6F4E032-D1A4-C474-E670-AD4F63865AFA}"/>
          </ac:picMkLst>
        </pc:picChg>
      </pc:sldChg>
      <pc:sldChg chg="addSp delSp modSp add mod">
        <pc:chgData name="Justina Ojom" userId="cbdaed7d-8d45-4372-a16a-f3f8900c2f45" providerId="ADAL" clId="{84A67AE6-EC66-4EEE-A78F-4EED53615C9C}" dt="2023-04-17T11:14:50.719" v="4101" actId="1076"/>
        <pc:sldMkLst>
          <pc:docMk/>
          <pc:sldMk cId="1090159697" sldId="3008"/>
        </pc:sldMkLst>
        <pc:spChg chg="add mod topLvl">
          <ac:chgData name="Justina Ojom" userId="cbdaed7d-8d45-4372-a16a-f3f8900c2f45" providerId="ADAL" clId="{84A67AE6-EC66-4EEE-A78F-4EED53615C9C}" dt="2023-04-17T11:14:50.719" v="4101" actId="1076"/>
          <ac:spMkLst>
            <pc:docMk/>
            <pc:sldMk cId="1090159697" sldId="3008"/>
            <ac:spMk id="2" creationId="{3CD71219-9587-B45B-95BC-8D8F7C2E142F}"/>
          </ac:spMkLst>
        </pc:spChg>
        <pc:spChg chg="add mod">
          <ac:chgData name="Justina Ojom" userId="cbdaed7d-8d45-4372-a16a-f3f8900c2f45" providerId="ADAL" clId="{84A67AE6-EC66-4EEE-A78F-4EED53615C9C}" dt="2023-04-17T11:14:47.478" v="4100" actId="1076"/>
          <ac:spMkLst>
            <pc:docMk/>
            <pc:sldMk cId="1090159697" sldId="3008"/>
            <ac:spMk id="3" creationId="{96C9CB71-3CD1-13C7-7CEA-5963BB6B5521}"/>
          </ac:spMkLst>
        </pc:spChg>
        <pc:spChg chg="del">
          <ac:chgData name="Justina Ojom" userId="cbdaed7d-8d45-4372-a16a-f3f8900c2f45" providerId="ADAL" clId="{84A67AE6-EC66-4EEE-A78F-4EED53615C9C}" dt="2023-04-17T06:37:44.262" v="812" actId="478"/>
          <ac:spMkLst>
            <pc:docMk/>
            <pc:sldMk cId="1090159697" sldId="3008"/>
            <ac:spMk id="3" creationId="{E820DF91-8923-C6A4-745D-DA11E18D9359}"/>
          </ac:spMkLst>
        </pc:spChg>
        <pc:spChg chg="del">
          <ac:chgData name="Justina Ojom" userId="cbdaed7d-8d45-4372-a16a-f3f8900c2f45" providerId="ADAL" clId="{84A67AE6-EC66-4EEE-A78F-4EED53615C9C}" dt="2023-04-17T06:37:44.262" v="812" actId="478"/>
          <ac:spMkLst>
            <pc:docMk/>
            <pc:sldMk cId="1090159697" sldId="3008"/>
            <ac:spMk id="4" creationId="{93A9A43C-3605-943A-2C74-C859CB484E7A}"/>
          </ac:spMkLst>
        </pc:spChg>
        <pc:spChg chg="add mod topLvl">
          <ac:chgData name="Justina Ojom" userId="cbdaed7d-8d45-4372-a16a-f3f8900c2f45" providerId="ADAL" clId="{84A67AE6-EC66-4EEE-A78F-4EED53615C9C}" dt="2023-04-17T11:14:50.719" v="4101" actId="1076"/>
          <ac:spMkLst>
            <pc:docMk/>
            <pc:sldMk cId="1090159697" sldId="3008"/>
            <ac:spMk id="5" creationId="{5B0D54E7-D645-D106-B1B2-00596CE00BF8}"/>
          </ac:spMkLst>
        </pc:spChg>
        <pc:spChg chg="add mod topLvl">
          <ac:chgData name="Justina Ojom" userId="cbdaed7d-8d45-4372-a16a-f3f8900c2f45" providerId="ADAL" clId="{84A67AE6-EC66-4EEE-A78F-4EED53615C9C}" dt="2023-04-17T11:14:50.719" v="4101" actId="1076"/>
          <ac:spMkLst>
            <pc:docMk/>
            <pc:sldMk cId="1090159697" sldId="3008"/>
            <ac:spMk id="6" creationId="{62EDB89A-ACBE-9F47-44E9-93AC55B32EA0}"/>
          </ac:spMkLst>
        </pc:spChg>
        <pc:spChg chg="del">
          <ac:chgData name="Justina Ojom" userId="cbdaed7d-8d45-4372-a16a-f3f8900c2f45" providerId="ADAL" clId="{84A67AE6-EC66-4EEE-A78F-4EED53615C9C}" dt="2023-04-17T06:37:44.262" v="812" actId="478"/>
          <ac:spMkLst>
            <pc:docMk/>
            <pc:sldMk cId="1090159697" sldId="3008"/>
            <ac:spMk id="7" creationId="{06C3CC05-FB87-ACEC-BB73-564C059960D8}"/>
          </ac:spMkLst>
        </pc:spChg>
        <pc:spChg chg="del">
          <ac:chgData name="Justina Ojom" userId="cbdaed7d-8d45-4372-a16a-f3f8900c2f45" providerId="ADAL" clId="{84A67AE6-EC66-4EEE-A78F-4EED53615C9C}" dt="2023-04-17T06:37:44.262" v="812" actId="478"/>
          <ac:spMkLst>
            <pc:docMk/>
            <pc:sldMk cId="1090159697" sldId="3008"/>
            <ac:spMk id="8" creationId="{288B3BFA-DD07-8F8E-6841-4948EDD95457}"/>
          </ac:spMkLst>
        </pc:spChg>
        <pc:spChg chg="del">
          <ac:chgData name="Justina Ojom" userId="cbdaed7d-8d45-4372-a16a-f3f8900c2f45" providerId="ADAL" clId="{84A67AE6-EC66-4EEE-A78F-4EED53615C9C}" dt="2023-04-17T06:37:44.262" v="812" actId="478"/>
          <ac:spMkLst>
            <pc:docMk/>
            <pc:sldMk cId="1090159697" sldId="3008"/>
            <ac:spMk id="9" creationId="{28A67B1E-2018-0244-DFF2-EEAB80201C24}"/>
          </ac:spMkLst>
        </pc:spChg>
        <pc:spChg chg="del">
          <ac:chgData name="Justina Ojom" userId="cbdaed7d-8d45-4372-a16a-f3f8900c2f45" providerId="ADAL" clId="{84A67AE6-EC66-4EEE-A78F-4EED53615C9C}" dt="2023-04-17T06:37:44.262" v="812" actId="478"/>
          <ac:spMkLst>
            <pc:docMk/>
            <pc:sldMk cId="1090159697" sldId="3008"/>
            <ac:spMk id="10" creationId="{AB1CD372-05E7-3A12-8A58-1F4431E690DD}"/>
          </ac:spMkLst>
        </pc:spChg>
        <pc:spChg chg="del">
          <ac:chgData name="Justina Ojom" userId="cbdaed7d-8d45-4372-a16a-f3f8900c2f45" providerId="ADAL" clId="{84A67AE6-EC66-4EEE-A78F-4EED53615C9C}" dt="2023-04-17T06:37:44.262" v="812" actId="478"/>
          <ac:spMkLst>
            <pc:docMk/>
            <pc:sldMk cId="1090159697" sldId="3008"/>
            <ac:spMk id="11" creationId="{43A3E3F3-0151-216E-3C00-A88B88219D19}"/>
          </ac:spMkLst>
        </pc:spChg>
        <pc:spChg chg="del">
          <ac:chgData name="Justina Ojom" userId="cbdaed7d-8d45-4372-a16a-f3f8900c2f45" providerId="ADAL" clId="{84A67AE6-EC66-4EEE-A78F-4EED53615C9C}" dt="2023-04-17T06:37:44.262" v="812" actId="478"/>
          <ac:spMkLst>
            <pc:docMk/>
            <pc:sldMk cId="1090159697" sldId="3008"/>
            <ac:spMk id="12" creationId="{4E051B25-A797-D344-0DCE-F355DEC95E40}"/>
          </ac:spMkLst>
        </pc:spChg>
        <pc:spChg chg="add mod topLvl">
          <ac:chgData name="Justina Ojom" userId="cbdaed7d-8d45-4372-a16a-f3f8900c2f45" providerId="ADAL" clId="{84A67AE6-EC66-4EEE-A78F-4EED53615C9C}" dt="2023-04-17T11:14:50.719" v="4101" actId="1076"/>
          <ac:spMkLst>
            <pc:docMk/>
            <pc:sldMk cId="1090159697" sldId="3008"/>
            <ac:spMk id="21" creationId="{4FD0FE4B-AA5D-1B86-6E1B-51D051CB534F}"/>
          </ac:spMkLst>
        </pc:spChg>
        <pc:spChg chg="add mod topLvl">
          <ac:chgData name="Justina Ojom" userId="cbdaed7d-8d45-4372-a16a-f3f8900c2f45" providerId="ADAL" clId="{84A67AE6-EC66-4EEE-A78F-4EED53615C9C}" dt="2023-04-17T11:14:50.719" v="4101" actId="1076"/>
          <ac:spMkLst>
            <pc:docMk/>
            <pc:sldMk cId="1090159697" sldId="3008"/>
            <ac:spMk id="22" creationId="{507C572D-7916-0309-643A-21FADF37856B}"/>
          </ac:spMkLst>
        </pc:spChg>
        <pc:spChg chg="add mod topLvl">
          <ac:chgData name="Justina Ojom" userId="cbdaed7d-8d45-4372-a16a-f3f8900c2f45" providerId="ADAL" clId="{84A67AE6-EC66-4EEE-A78F-4EED53615C9C}" dt="2023-04-17T11:14:50.719" v="4101" actId="1076"/>
          <ac:spMkLst>
            <pc:docMk/>
            <pc:sldMk cId="1090159697" sldId="3008"/>
            <ac:spMk id="26" creationId="{3228FFAF-EF75-BE64-A523-8A04547A6B38}"/>
          </ac:spMkLst>
        </pc:spChg>
        <pc:spChg chg="mod">
          <ac:chgData name="Justina Ojom" userId="cbdaed7d-8d45-4372-a16a-f3f8900c2f45" providerId="ADAL" clId="{84A67AE6-EC66-4EEE-A78F-4EED53615C9C}" dt="2023-04-17T11:14:50.719" v="4101" actId="1076"/>
          <ac:spMkLst>
            <pc:docMk/>
            <pc:sldMk cId="1090159697" sldId="3008"/>
            <ac:spMk id="28" creationId="{716D36AA-2684-6911-177D-17E638D6B747}"/>
          </ac:spMkLst>
        </pc:spChg>
        <pc:spChg chg="del">
          <ac:chgData name="Justina Ojom" userId="cbdaed7d-8d45-4372-a16a-f3f8900c2f45" providerId="ADAL" clId="{84A67AE6-EC66-4EEE-A78F-4EED53615C9C}" dt="2023-04-17T06:37:44.262" v="812" actId="478"/>
          <ac:spMkLst>
            <pc:docMk/>
            <pc:sldMk cId="1090159697" sldId="3008"/>
            <ac:spMk id="35" creationId="{0FA8D765-1849-9846-B667-A479CE06B7C3}"/>
          </ac:spMkLst>
        </pc:spChg>
        <pc:spChg chg="del">
          <ac:chgData name="Justina Ojom" userId="cbdaed7d-8d45-4372-a16a-f3f8900c2f45" providerId="ADAL" clId="{84A67AE6-EC66-4EEE-A78F-4EED53615C9C}" dt="2023-04-17T06:37:44.262" v="812" actId="478"/>
          <ac:spMkLst>
            <pc:docMk/>
            <pc:sldMk cId="1090159697" sldId="3008"/>
            <ac:spMk id="36" creationId="{C94A1166-6C83-CBD1-9893-2CAF0F7AD98D}"/>
          </ac:spMkLst>
        </pc:spChg>
        <pc:spChg chg="del">
          <ac:chgData name="Justina Ojom" userId="cbdaed7d-8d45-4372-a16a-f3f8900c2f45" providerId="ADAL" clId="{84A67AE6-EC66-4EEE-A78F-4EED53615C9C}" dt="2023-04-17T06:37:44.262" v="812" actId="478"/>
          <ac:spMkLst>
            <pc:docMk/>
            <pc:sldMk cId="1090159697" sldId="3008"/>
            <ac:spMk id="38" creationId="{E198975F-B18F-F848-8BA1-9B66D0C5E444}"/>
          </ac:spMkLst>
        </pc:spChg>
        <pc:grpChg chg="del">
          <ac:chgData name="Justina Ojom" userId="cbdaed7d-8d45-4372-a16a-f3f8900c2f45" providerId="ADAL" clId="{84A67AE6-EC66-4EEE-A78F-4EED53615C9C}" dt="2023-04-17T06:37:44.262" v="812" actId="478"/>
          <ac:grpSpMkLst>
            <pc:docMk/>
            <pc:sldMk cId="1090159697" sldId="3008"/>
            <ac:grpSpMk id="13" creationId="{A3D43575-4C69-6F57-1F52-ABD6B0535058}"/>
          </ac:grpSpMkLst>
        </pc:grpChg>
        <pc:grpChg chg="add del mod">
          <ac:chgData name="Justina Ojom" userId="cbdaed7d-8d45-4372-a16a-f3f8900c2f45" providerId="ADAL" clId="{84A67AE6-EC66-4EEE-A78F-4EED53615C9C}" dt="2023-04-17T06:38:21.547" v="824" actId="165"/>
          <ac:grpSpMkLst>
            <pc:docMk/>
            <pc:sldMk cId="1090159697" sldId="3008"/>
            <ac:grpSpMk id="27" creationId="{55591B3C-32BA-53E7-9844-ADE20987E927}"/>
          </ac:grpSpMkLst>
        </pc:grpChg>
        <pc:picChg chg="add del mod">
          <ac:chgData name="Justina Ojom" userId="cbdaed7d-8d45-4372-a16a-f3f8900c2f45" providerId="ADAL" clId="{84A67AE6-EC66-4EEE-A78F-4EED53615C9C}" dt="2023-04-17T06:39:20.624" v="846" actId="478"/>
          <ac:picMkLst>
            <pc:docMk/>
            <pc:sldMk cId="1090159697" sldId="3008"/>
            <ac:picMk id="29" creationId="{36B07B1C-EBE3-6BAE-7B92-C1E69C53E41F}"/>
          </ac:picMkLst>
        </pc:picChg>
        <pc:picChg chg="add mod">
          <ac:chgData name="Justina Ojom" userId="cbdaed7d-8d45-4372-a16a-f3f8900c2f45" providerId="ADAL" clId="{84A67AE6-EC66-4EEE-A78F-4EED53615C9C}" dt="2023-04-17T06:39:50.116" v="854" actId="1076"/>
          <ac:picMkLst>
            <pc:docMk/>
            <pc:sldMk cId="1090159697" sldId="3008"/>
            <ac:picMk id="32" creationId="{974419E7-B762-A430-52F7-AAECB78598CD}"/>
          </ac:picMkLst>
        </pc:picChg>
        <pc:picChg chg="del">
          <ac:chgData name="Justina Ojom" userId="cbdaed7d-8d45-4372-a16a-f3f8900c2f45" providerId="ADAL" clId="{84A67AE6-EC66-4EEE-A78F-4EED53615C9C}" dt="2023-04-17T06:37:44.262" v="812" actId="478"/>
          <ac:picMkLst>
            <pc:docMk/>
            <pc:sldMk cId="1090159697" sldId="3008"/>
            <ac:picMk id="33" creationId="{D9CBEE79-339F-EAC7-DFC4-9A15686E405F}"/>
          </ac:picMkLst>
        </pc:picChg>
        <pc:picChg chg="del">
          <ac:chgData name="Justina Ojom" userId="cbdaed7d-8d45-4372-a16a-f3f8900c2f45" providerId="ADAL" clId="{84A67AE6-EC66-4EEE-A78F-4EED53615C9C}" dt="2023-04-17T06:37:52.657" v="815" actId="478"/>
          <ac:picMkLst>
            <pc:docMk/>
            <pc:sldMk cId="1090159697" sldId="3008"/>
            <ac:picMk id="34" creationId="{D6F4E032-D1A4-C474-E670-AD4F63865AFA}"/>
          </ac:picMkLst>
        </pc:picChg>
      </pc:sldChg>
      <pc:sldChg chg="addSp delSp modSp add mod">
        <pc:chgData name="Justina Ojom" userId="cbdaed7d-8d45-4372-a16a-f3f8900c2f45" providerId="ADAL" clId="{84A67AE6-EC66-4EEE-A78F-4EED53615C9C}" dt="2023-04-17T07:25:29.896" v="1053" actId="164"/>
        <pc:sldMkLst>
          <pc:docMk/>
          <pc:sldMk cId="2993688550" sldId="3009"/>
        </pc:sldMkLst>
        <pc:spChg chg="mod">
          <ac:chgData name="Justina Ojom" userId="cbdaed7d-8d45-4372-a16a-f3f8900c2f45" providerId="ADAL" clId="{84A67AE6-EC66-4EEE-A78F-4EED53615C9C}" dt="2023-04-17T07:14:02.852" v="916" actId="1076"/>
          <ac:spMkLst>
            <pc:docMk/>
            <pc:sldMk cId="2993688550" sldId="3009"/>
            <ac:spMk id="2" creationId="{4CDA69A0-A85B-8D0C-1B15-673B08C365D0}"/>
          </ac:spMkLst>
        </pc:spChg>
        <pc:spChg chg="add mod">
          <ac:chgData name="Justina Ojom" userId="cbdaed7d-8d45-4372-a16a-f3f8900c2f45" providerId="ADAL" clId="{84A67AE6-EC66-4EEE-A78F-4EED53615C9C}" dt="2023-04-17T07:21:13.588" v="1000" actId="14100"/>
          <ac:spMkLst>
            <pc:docMk/>
            <pc:sldMk cId="2993688550" sldId="3009"/>
            <ac:spMk id="3" creationId="{9F0F55EB-B487-3C7C-F2FC-7FB5724A94BC}"/>
          </ac:spMkLst>
        </pc:spChg>
        <pc:spChg chg="del">
          <ac:chgData name="Justina Ojom" userId="cbdaed7d-8d45-4372-a16a-f3f8900c2f45" providerId="ADAL" clId="{84A67AE6-EC66-4EEE-A78F-4EED53615C9C}" dt="2023-04-17T07:13:57.752" v="914" actId="478"/>
          <ac:spMkLst>
            <pc:docMk/>
            <pc:sldMk cId="2993688550" sldId="3009"/>
            <ac:spMk id="5" creationId="{DCC30225-6A4F-905D-FC69-8863D5FCD08C}"/>
          </ac:spMkLst>
        </pc:spChg>
        <pc:spChg chg="mod">
          <ac:chgData name="Justina Ojom" userId="cbdaed7d-8d45-4372-a16a-f3f8900c2f45" providerId="ADAL" clId="{84A67AE6-EC66-4EEE-A78F-4EED53615C9C}" dt="2023-04-17T07:19:17.456" v="957" actId="165"/>
          <ac:spMkLst>
            <pc:docMk/>
            <pc:sldMk cId="2993688550" sldId="3009"/>
            <ac:spMk id="9" creationId="{64F6D405-6898-1C44-1240-42345E726277}"/>
          </ac:spMkLst>
        </pc:spChg>
        <pc:spChg chg="mod">
          <ac:chgData name="Justina Ojom" userId="cbdaed7d-8d45-4372-a16a-f3f8900c2f45" providerId="ADAL" clId="{84A67AE6-EC66-4EEE-A78F-4EED53615C9C}" dt="2023-04-17T07:19:17.456" v="957" actId="165"/>
          <ac:spMkLst>
            <pc:docMk/>
            <pc:sldMk cId="2993688550" sldId="3009"/>
            <ac:spMk id="10" creationId="{ACBFAF5A-0BF6-AD65-B9B1-F491D6D0CFCD}"/>
          </ac:spMkLst>
        </pc:spChg>
        <pc:spChg chg="mod">
          <ac:chgData name="Justina Ojom" userId="cbdaed7d-8d45-4372-a16a-f3f8900c2f45" providerId="ADAL" clId="{84A67AE6-EC66-4EEE-A78F-4EED53615C9C}" dt="2023-04-17T07:19:17.456" v="957" actId="165"/>
          <ac:spMkLst>
            <pc:docMk/>
            <pc:sldMk cId="2993688550" sldId="3009"/>
            <ac:spMk id="11" creationId="{AC7B6F36-3976-D41A-40A8-D2A65C1D21E5}"/>
          </ac:spMkLst>
        </pc:spChg>
        <pc:spChg chg="mod">
          <ac:chgData name="Justina Ojom" userId="cbdaed7d-8d45-4372-a16a-f3f8900c2f45" providerId="ADAL" clId="{84A67AE6-EC66-4EEE-A78F-4EED53615C9C}" dt="2023-04-17T07:19:17.456" v="957" actId="165"/>
          <ac:spMkLst>
            <pc:docMk/>
            <pc:sldMk cId="2993688550" sldId="3009"/>
            <ac:spMk id="12" creationId="{0E044A83-972A-DE08-A7F5-556C176D24C9}"/>
          </ac:spMkLst>
        </pc:spChg>
        <pc:spChg chg="mod">
          <ac:chgData name="Justina Ojom" userId="cbdaed7d-8d45-4372-a16a-f3f8900c2f45" providerId="ADAL" clId="{84A67AE6-EC66-4EEE-A78F-4EED53615C9C}" dt="2023-04-17T07:19:17.456" v="957" actId="165"/>
          <ac:spMkLst>
            <pc:docMk/>
            <pc:sldMk cId="2993688550" sldId="3009"/>
            <ac:spMk id="13" creationId="{E763E7E4-F4C8-711C-035A-7AAD8CEA9B75}"/>
          </ac:spMkLst>
        </pc:spChg>
        <pc:spChg chg="del">
          <ac:chgData name="Justina Ojom" userId="cbdaed7d-8d45-4372-a16a-f3f8900c2f45" providerId="ADAL" clId="{84A67AE6-EC66-4EEE-A78F-4EED53615C9C}" dt="2023-04-17T07:18:06.739" v="925" actId="478"/>
          <ac:spMkLst>
            <pc:docMk/>
            <pc:sldMk cId="2993688550" sldId="3009"/>
            <ac:spMk id="29" creationId="{F8678746-C90F-8C29-E62E-A6C47831BF6A}"/>
          </ac:spMkLst>
        </pc:spChg>
        <pc:spChg chg="mod topLvl">
          <ac:chgData name="Justina Ojom" userId="cbdaed7d-8d45-4372-a16a-f3f8900c2f45" providerId="ADAL" clId="{84A67AE6-EC66-4EEE-A78F-4EED53615C9C}" dt="2023-04-17T07:25:29.896" v="1053" actId="164"/>
          <ac:spMkLst>
            <pc:docMk/>
            <pc:sldMk cId="2993688550" sldId="3009"/>
            <ac:spMk id="30" creationId="{ABC5B98F-B5DD-15B3-D0BA-20A1939CA55C}"/>
          </ac:spMkLst>
        </pc:spChg>
        <pc:spChg chg="mod topLvl">
          <ac:chgData name="Justina Ojom" userId="cbdaed7d-8d45-4372-a16a-f3f8900c2f45" providerId="ADAL" clId="{84A67AE6-EC66-4EEE-A78F-4EED53615C9C}" dt="2023-04-17T07:25:29.896" v="1053" actId="164"/>
          <ac:spMkLst>
            <pc:docMk/>
            <pc:sldMk cId="2993688550" sldId="3009"/>
            <ac:spMk id="31" creationId="{99E228D1-C550-65EC-41D4-D0DD33142D3E}"/>
          </ac:spMkLst>
        </pc:spChg>
        <pc:spChg chg="mod topLvl">
          <ac:chgData name="Justina Ojom" userId="cbdaed7d-8d45-4372-a16a-f3f8900c2f45" providerId="ADAL" clId="{84A67AE6-EC66-4EEE-A78F-4EED53615C9C}" dt="2023-04-17T07:25:29.896" v="1053" actId="164"/>
          <ac:spMkLst>
            <pc:docMk/>
            <pc:sldMk cId="2993688550" sldId="3009"/>
            <ac:spMk id="32" creationId="{DD0D34ED-9CA2-44EF-89E9-1DBE07B6EB5B}"/>
          </ac:spMkLst>
        </pc:spChg>
        <pc:spChg chg="del">
          <ac:chgData name="Justina Ojom" userId="cbdaed7d-8d45-4372-a16a-f3f8900c2f45" providerId="ADAL" clId="{84A67AE6-EC66-4EEE-A78F-4EED53615C9C}" dt="2023-04-17T07:18:06.739" v="925" actId="478"/>
          <ac:spMkLst>
            <pc:docMk/>
            <pc:sldMk cId="2993688550" sldId="3009"/>
            <ac:spMk id="33" creationId="{79FB9C36-F9DA-51BF-1567-B94990F5D055}"/>
          </ac:spMkLst>
        </pc:spChg>
        <pc:spChg chg="del">
          <ac:chgData name="Justina Ojom" userId="cbdaed7d-8d45-4372-a16a-f3f8900c2f45" providerId="ADAL" clId="{84A67AE6-EC66-4EEE-A78F-4EED53615C9C}" dt="2023-04-17T07:18:06.739" v="925" actId="478"/>
          <ac:spMkLst>
            <pc:docMk/>
            <pc:sldMk cId="2993688550" sldId="3009"/>
            <ac:spMk id="34" creationId="{F63F6C48-2603-DBAF-33D6-FC933F722953}"/>
          </ac:spMkLst>
        </pc:spChg>
        <pc:spChg chg="del">
          <ac:chgData name="Justina Ojom" userId="cbdaed7d-8d45-4372-a16a-f3f8900c2f45" providerId="ADAL" clId="{84A67AE6-EC66-4EEE-A78F-4EED53615C9C}" dt="2023-04-17T07:18:06.739" v="925" actId="478"/>
          <ac:spMkLst>
            <pc:docMk/>
            <pc:sldMk cId="2993688550" sldId="3009"/>
            <ac:spMk id="35" creationId="{4CD6E43B-94B8-5F79-4CB7-9C2526C23B54}"/>
          </ac:spMkLst>
        </pc:spChg>
        <pc:spChg chg="del">
          <ac:chgData name="Justina Ojom" userId="cbdaed7d-8d45-4372-a16a-f3f8900c2f45" providerId="ADAL" clId="{84A67AE6-EC66-4EEE-A78F-4EED53615C9C}" dt="2023-04-17T07:18:06.739" v="925" actId="478"/>
          <ac:spMkLst>
            <pc:docMk/>
            <pc:sldMk cId="2993688550" sldId="3009"/>
            <ac:spMk id="36" creationId="{BD22EFB7-9D56-61AD-EBC3-16D0F8DE835A}"/>
          </ac:spMkLst>
        </pc:spChg>
        <pc:spChg chg="del">
          <ac:chgData name="Justina Ojom" userId="cbdaed7d-8d45-4372-a16a-f3f8900c2f45" providerId="ADAL" clId="{84A67AE6-EC66-4EEE-A78F-4EED53615C9C}" dt="2023-04-17T07:18:06.739" v="925" actId="478"/>
          <ac:spMkLst>
            <pc:docMk/>
            <pc:sldMk cId="2993688550" sldId="3009"/>
            <ac:spMk id="37" creationId="{72EE821F-CCAA-5FDB-9ECE-78F00F00C9C5}"/>
          </ac:spMkLst>
        </pc:spChg>
        <pc:spChg chg="del mod topLvl">
          <ac:chgData name="Justina Ojom" userId="cbdaed7d-8d45-4372-a16a-f3f8900c2f45" providerId="ADAL" clId="{84A67AE6-EC66-4EEE-A78F-4EED53615C9C}" dt="2023-04-17T07:19:39.569" v="967" actId="478"/>
          <ac:spMkLst>
            <pc:docMk/>
            <pc:sldMk cId="2993688550" sldId="3009"/>
            <ac:spMk id="40" creationId="{61317D89-1492-17AB-34A1-D7C2B734BB89}"/>
          </ac:spMkLst>
        </pc:spChg>
        <pc:spChg chg="mod topLvl">
          <ac:chgData name="Justina Ojom" userId="cbdaed7d-8d45-4372-a16a-f3f8900c2f45" providerId="ADAL" clId="{84A67AE6-EC66-4EEE-A78F-4EED53615C9C}" dt="2023-04-17T07:25:18.126" v="1049" actId="164"/>
          <ac:spMkLst>
            <pc:docMk/>
            <pc:sldMk cId="2993688550" sldId="3009"/>
            <ac:spMk id="41" creationId="{F638A818-A13F-94CA-B8DF-3D8897B02B33}"/>
          </ac:spMkLst>
        </pc:spChg>
        <pc:spChg chg="mod topLvl">
          <ac:chgData name="Justina Ojom" userId="cbdaed7d-8d45-4372-a16a-f3f8900c2f45" providerId="ADAL" clId="{84A67AE6-EC66-4EEE-A78F-4EED53615C9C}" dt="2023-04-17T07:25:18.126" v="1049" actId="164"/>
          <ac:spMkLst>
            <pc:docMk/>
            <pc:sldMk cId="2993688550" sldId="3009"/>
            <ac:spMk id="42" creationId="{137BE000-2CAF-EDC3-308D-F5B916245ECD}"/>
          </ac:spMkLst>
        </pc:spChg>
        <pc:spChg chg="add mod topLvl">
          <ac:chgData name="Justina Ojom" userId="cbdaed7d-8d45-4372-a16a-f3f8900c2f45" providerId="ADAL" clId="{84A67AE6-EC66-4EEE-A78F-4EED53615C9C}" dt="2023-04-17T07:25:18.126" v="1049" actId="164"/>
          <ac:spMkLst>
            <pc:docMk/>
            <pc:sldMk cId="2993688550" sldId="3009"/>
            <ac:spMk id="43" creationId="{A1A593A7-FCDF-0A66-F474-8C06BD5ADD02}"/>
          </ac:spMkLst>
        </pc:spChg>
        <pc:spChg chg="add del mod">
          <ac:chgData name="Justina Ojom" userId="cbdaed7d-8d45-4372-a16a-f3f8900c2f45" providerId="ADAL" clId="{84A67AE6-EC66-4EEE-A78F-4EED53615C9C}" dt="2023-04-17T07:21:17.219" v="1001" actId="478"/>
          <ac:spMkLst>
            <pc:docMk/>
            <pc:sldMk cId="2993688550" sldId="3009"/>
            <ac:spMk id="44" creationId="{1AA8D7E8-9852-875C-AC86-1FB16EBF6EEB}"/>
          </ac:spMkLst>
        </pc:spChg>
        <pc:grpChg chg="add del mod">
          <ac:chgData name="Justina Ojom" userId="cbdaed7d-8d45-4372-a16a-f3f8900c2f45" providerId="ADAL" clId="{84A67AE6-EC66-4EEE-A78F-4EED53615C9C}" dt="2023-04-17T07:19:17.456" v="957" actId="165"/>
          <ac:grpSpMkLst>
            <pc:docMk/>
            <pc:sldMk cId="2993688550" sldId="3009"/>
            <ac:grpSpMk id="4" creationId="{660B582D-22B8-5E72-6490-661025A81011}"/>
          </ac:grpSpMkLst>
        </pc:grpChg>
        <pc:grpChg chg="del mod topLvl">
          <ac:chgData name="Justina Ojom" userId="cbdaed7d-8d45-4372-a16a-f3f8900c2f45" providerId="ADAL" clId="{84A67AE6-EC66-4EEE-A78F-4EED53615C9C}" dt="2023-04-17T07:19:50.800" v="971" actId="21"/>
          <ac:grpSpMkLst>
            <pc:docMk/>
            <pc:sldMk cId="2993688550" sldId="3009"/>
            <ac:grpSpMk id="6" creationId="{974369B8-05F9-7FD0-5FEA-0F8040947E94}"/>
          </ac:grpSpMkLst>
        </pc:grpChg>
        <pc:grpChg chg="del mod topLvl">
          <ac:chgData name="Justina Ojom" userId="cbdaed7d-8d45-4372-a16a-f3f8900c2f45" providerId="ADAL" clId="{84A67AE6-EC66-4EEE-A78F-4EED53615C9C}" dt="2023-04-17T07:19:50.800" v="971" actId="21"/>
          <ac:grpSpMkLst>
            <pc:docMk/>
            <pc:sldMk cId="2993688550" sldId="3009"/>
            <ac:grpSpMk id="7" creationId="{4B40A617-635E-7D44-ECDF-A6A03B09C115}"/>
          </ac:grpSpMkLst>
        </pc:grpChg>
        <pc:grpChg chg="mod">
          <ac:chgData name="Justina Ojom" userId="cbdaed7d-8d45-4372-a16a-f3f8900c2f45" providerId="ADAL" clId="{84A67AE6-EC66-4EEE-A78F-4EED53615C9C}" dt="2023-04-17T07:19:17.456" v="957" actId="165"/>
          <ac:grpSpMkLst>
            <pc:docMk/>
            <pc:sldMk cId="2993688550" sldId="3009"/>
            <ac:grpSpMk id="8" creationId="{8CB3234A-A30F-19D3-6FEE-970C69819CF9}"/>
          </ac:grpSpMkLst>
        </pc:grpChg>
        <pc:grpChg chg="add del mod">
          <ac:chgData name="Justina Ojom" userId="cbdaed7d-8d45-4372-a16a-f3f8900c2f45" providerId="ADAL" clId="{84A67AE6-EC66-4EEE-A78F-4EED53615C9C}" dt="2023-04-17T07:25:19.686" v="1050" actId="165"/>
          <ac:grpSpMkLst>
            <pc:docMk/>
            <pc:sldMk cId="2993688550" sldId="3009"/>
            <ac:grpSpMk id="14" creationId="{F2A382DE-9E60-2953-C0C5-6470C6770D2E}"/>
          </ac:grpSpMkLst>
        </pc:grpChg>
        <pc:grpChg chg="del mod topLvl">
          <ac:chgData name="Justina Ojom" userId="cbdaed7d-8d45-4372-a16a-f3f8900c2f45" providerId="ADAL" clId="{84A67AE6-EC66-4EEE-A78F-4EED53615C9C}" dt="2023-04-17T07:25:21.667" v="1051" actId="165"/>
          <ac:grpSpMkLst>
            <pc:docMk/>
            <pc:sldMk cId="2993688550" sldId="3009"/>
            <ac:grpSpMk id="15" creationId="{ECD376DC-527A-3D6D-0F4E-BD59FE582D5F}"/>
          </ac:grpSpMkLst>
        </pc:grpChg>
        <pc:grpChg chg="del">
          <ac:chgData name="Justina Ojom" userId="cbdaed7d-8d45-4372-a16a-f3f8900c2f45" providerId="ADAL" clId="{84A67AE6-EC66-4EEE-A78F-4EED53615C9C}" dt="2023-04-17T07:18:06.739" v="925" actId="478"/>
          <ac:grpSpMkLst>
            <pc:docMk/>
            <pc:sldMk cId="2993688550" sldId="3009"/>
            <ac:grpSpMk id="21" creationId="{C4F294AE-C6E8-DE07-3CFA-B139FBEFFECE}"/>
          </ac:grpSpMkLst>
        </pc:grpChg>
        <pc:grpChg chg="add del mod">
          <ac:chgData name="Justina Ojom" userId="cbdaed7d-8d45-4372-a16a-f3f8900c2f45" providerId="ADAL" clId="{84A67AE6-EC66-4EEE-A78F-4EED53615C9C}" dt="2023-04-17T07:19:39.569" v="967" actId="478"/>
          <ac:grpSpMkLst>
            <pc:docMk/>
            <pc:sldMk cId="2993688550" sldId="3009"/>
            <ac:grpSpMk id="38" creationId="{68FA414B-0C2B-35F0-A7AB-CCFE1B0581A8}"/>
          </ac:grpSpMkLst>
        </pc:grpChg>
        <pc:grpChg chg="del mod topLvl">
          <ac:chgData name="Justina Ojom" userId="cbdaed7d-8d45-4372-a16a-f3f8900c2f45" providerId="ADAL" clId="{84A67AE6-EC66-4EEE-A78F-4EED53615C9C}" dt="2023-04-17T07:25:13.486" v="1047" actId="165"/>
          <ac:grpSpMkLst>
            <pc:docMk/>
            <pc:sldMk cId="2993688550" sldId="3009"/>
            <ac:grpSpMk id="39" creationId="{2CDEA44F-6AF0-E73E-B471-5A5A596B4F07}"/>
          </ac:grpSpMkLst>
        </pc:grpChg>
        <pc:grpChg chg="add mod">
          <ac:chgData name="Justina Ojom" userId="cbdaed7d-8d45-4372-a16a-f3f8900c2f45" providerId="ADAL" clId="{84A67AE6-EC66-4EEE-A78F-4EED53615C9C}" dt="2023-04-17T07:25:18.126" v="1049" actId="164"/>
          <ac:grpSpMkLst>
            <pc:docMk/>
            <pc:sldMk cId="2993688550" sldId="3009"/>
            <ac:grpSpMk id="45" creationId="{993EC1CB-E35C-B9BC-80A8-7D8C5036D5AA}"/>
          </ac:grpSpMkLst>
        </pc:grpChg>
        <pc:grpChg chg="add mod">
          <ac:chgData name="Justina Ojom" userId="cbdaed7d-8d45-4372-a16a-f3f8900c2f45" providerId="ADAL" clId="{84A67AE6-EC66-4EEE-A78F-4EED53615C9C}" dt="2023-04-17T07:25:29.896" v="1053" actId="164"/>
          <ac:grpSpMkLst>
            <pc:docMk/>
            <pc:sldMk cId="2993688550" sldId="3009"/>
            <ac:grpSpMk id="46" creationId="{A030CE7E-5093-C4FC-7D26-FFCDDE9948D8}"/>
          </ac:grpSpMkLst>
        </pc:grpChg>
        <pc:picChg chg="del">
          <ac:chgData name="Justina Ojom" userId="cbdaed7d-8d45-4372-a16a-f3f8900c2f45" providerId="ADAL" clId="{84A67AE6-EC66-4EEE-A78F-4EED53615C9C}" dt="2023-04-17T07:18:06.739" v="925" actId="478"/>
          <ac:picMkLst>
            <pc:docMk/>
            <pc:sldMk cId="2993688550" sldId="3009"/>
            <ac:picMk id="27" creationId="{F3FD1A72-F778-0980-F295-F618535490F5}"/>
          </ac:picMkLst>
        </pc:picChg>
        <pc:picChg chg="del">
          <ac:chgData name="Justina Ojom" userId="cbdaed7d-8d45-4372-a16a-f3f8900c2f45" providerId="ADAL" clId="{84A67AE6-EC66-4EEE-A78F-4EED53615C9C}" dt="2023-04-17T07:18:06.739" v="925" actId="478"/>
          <ac:picMkLst>
            <pc:docMk/>
            <pc:sldMk cId="2993688550" sldId="3009"/>
            <ac:picMk id="28" creationId="{E184BA77-E38E-AA96-07D9-063768EA7B14}"/>
          </ac:picMkLst>
        </pc:picChg>
      </pc:sldChg>
      <pc:sldChg chg="addSp delSp modSp add mod">
        <pc:chgData name="Justina Ojom" userId="cbdaed7d-8d45-4372-a16a-f3f8900c2f45" providerId="ADAL" clId="{84A67AE6-EC66-4EEE-A78F-4EED53615C9C}" dt="2023-04-17T07:25:07.607" v="1046" actId="1076"/>
        <pc:sldMkLst>
          <pc:docMk/>
          <pc:sldMk cId="231300077" sldId="3010"/>
        </pc:sldMkLst>
        <pc:spChg chg="del">
          <ac:chgData name="Justina Ojom" userId="cbdaed7d-8d45-4372-a16a-f3f8900c2f45" providerId="ADAL" clId="{84A67AE6-EC66-4EEE-A78F-4EED53615C9C}" dt="2023-04-17T07:18:51.251" v="950" actId="478"/>
          <ac:spMkLst>
            <pc:docMk/>
            <pc:sldMk cId="231300077" sldId="3010"/>
            <ac:spMk id="2" creationId="{4CDA69A0-A85B-8D0C-1B15-673B08C365D0}"/>
          </ac:spMkLst>
        </pc:spChg>
        <pc:spChg chg="mod">
          <ac:chgData name="Justina Ojom" userId="cbdaed7d-8d45-4372-a16a-f3f8900c2f45" providerId="ADAL" clId="{84A67AE6-EC66-4EEE-A78F-4EED53615C9C}" dt="2023-04-17T07:20:20.777" v="978" actId="14100"/>
          <ac:spMkLst>
            <pc:docMk/>
            <pc:sldMk cId="231300077" sldId="3010"/>
            <ac:spMk id="3" creationId="{9F0F55EB-B487-3C7C-F2FC-7FB5724A94BC}"/>
          </ac:spMkLst>
        </pc:spChg>
        <pc:spChg chg="mod topLvl">
          <ac:chgData name="Justina Ojom" userId="cbdaed7d-8d45-4372-a16a-f3f8900c2f45" providerId="ADAL" clId="{84A67AE6-EC66-4EEE-A78F-4EED53615C9C}" dt="2023-04-17T07:24:18.913" v="1036" actId="164"/>
          <ac:spMkLst>
            <pc:docMk/>
            <pc:sldMk cId="231300077" sldId="3010"/>
            <ac:spMk id="5" creationId="{171D72F1-7523-86BD-0B90-FDB31A3ADDDD}"/>
          </ac:spMkLst>
        </pc:spChg>
        <pc:spChg chg="mod topLvl">
          <ac:chgData name="Justina Ojom" userId="cbdaed7d-8d45-4372-a16a-f3f8900c2f45" providerId="ADAL" clId="{84A67AE6-EC66-4EEE-A78F-4EED53615C9C}" dt="2023-04-17T07:24:18.913" v="1036" actId="164"/>
          <ac:spMkLst>
            <pc:docMk/>
            <pc:sldMk cId="231300077" sldId="3010"/>
            <ac:spMk id="6" creationId="{93885CE8-E363-DD9C-F12E-DCCAD13CE564}"/>
          </ac:spMkLst>
        </pc:spChg>
        <pc:spChg chg="mod topLvl">
          <ac:chgData name="Justina Ojom" userId="cbdaed7d-8d45-4372-a16a-f3f8900c2f45" providerId="ADAL" clId="{84A67AE6-EC66-4EEE-A78F-4EED53615C9C}" dt="2023-04-17T07:25:04.350" v="1045" actId="164"/>
          <ac:spMkLst>
            <pc:docMk/>
            <pc:sldMk cId="231300077" sldId="3010"/>
            <ac:spMk id="9" creationId="{2D1F25AA-4447-FC73-5067-E3A9344D692E}"/>
          </ac:spMkLst>
        </pc:spChg>
        <pc:spChg chg="mod topLvl">
          <ac:chgData name="Justina Ojom" userId="cbdaed7d-8d45-4372-a16a-f3f8900c2f45" providerId="ADAL" clId="{84A67AE6-EC66-4EEE-A78F-4EED53615C9C}" dt="2023-04-17T07:25:04.350" v="1045" actId="164"/>
          <ac:spMkLst>
            <pc:docMk/>
            <pc:sldMk cId="231300077" sldId="3010"/>
            <ac:spMk id="10" creationId="{96598367-AB83-F87E-41D6-0470C87FAF23}"/>
          </ac:spMkLst>
        </pc:spChg>
        <pc:spChg chg="mod topLvl">
          <ac:chgData name="Justina Ojom" userId="cbdaed7d-8d45-4372-a16a-f3f8900c2f45" providerId="ADAL" clId="{84A67AE6-EC66-4EEE-A78F-4EED53615C9C}" dt="2023-04-17T07:25:04.350" v="1045" actId="164"/>
          <ac:spMkLst>
            <pc:docMk/>
            <pc:sldMk cId="231300077" sldId="3010"/>
            <ac:spMk id="11" creationId="{A59FD782-79BF-BE67-BEA8-60F8131F4C11}"/>
          </ac:spMkLst>
        </pc:spChg>
        <pc:grpChg chg="add del mod">
          <ac:chgData name="Justina Ojom" userId="cbdaed7d-8d45-4372-a16a-f3f8900c2f45" providerId="ADAL" clId="{84A67AE6-EC66-4EEE-A78F-4EED53615C9C}" dt="2023-04-17T07:24:15.220" v="1034" actId="165"/>
          <ac:grpSpMkLst>
            <pc:docMk/>
            <pc:sldMk cId="231300077" sldId="3010"/>
            <ac:grpSpMk id="4" creationId="{532B75F5-94F6-422A-B0DA-A462ECD6E8FF}"/>
          </ac:grpSpMkLst>
        </pc:grpChg>
        <pc:grpChg chg="add del mod">
          <ac:chgData name="Justina Ojom" userId="cbdaed7d-8d45-4372-a16a-f3f8900c2f45" providerId="ADAL" clId="{84A67AE6-EC66-4EEE-A78F-4EED53615C9C}" dt="2023-04-17T07:24:53.257" v="1041" actId="165"/>
          <ac:grpSpMkLst>
            <pc:docMk/>
            <pc:sldMk cId="231300077" sldId="3010"/>
            <ac:grpSpMk id="7" creationId="{BBC8DB78-8C5D-9A55-41B8-0997AACA8F01}"/>
          </ac:grpSpMkLst>
        </pc:grpChg>
        <pc:grpChg chg="del mod topLvl">
          <ac:chgData name="Justina Ojom" userId="cbdaed7d-8d45-4372-a16a-f3f8900c2f45" providerId="ADAL" clId="{84A67AE6-EC66-4EEE-A78F-4EED53615C9C}" dt="2023-04-17T07:25:00.878" v="1043" actId="165"/>
          <ac:grpSpMkLst>
            <pc:docMk/>
            <pc:sldMk cId="231300077" sldId="3010"/>
            <ac:grpSpMk id="8" creationId="{F129CFA8-1982-8BE6-F892-B23FC79BF1B3}"/>
          </ac:grpSpMkLst>
        </pc:grpChg>
        <pc:grpChg chg="add mod">
          <ac:chgData name="Justina Ojom" userId="cbdaed7d-8d45-4372-a16a-f3f8900c2f45" providerId="ADAL" clId="{84A67AE6-EC66-4EEE-A78F-4EED53615C9C}" dt="2023-04-17T07:24:22.020" v="1037" actId="12788"/>
          <ac:grpSpMkLst>
            <pc:docMk/>
            <pc:sldMk cId="231300077" sldId="3010"/>
            <ac:grpSpMk id="12" creationId="{5F93C709-80E9-DD31-6801-782D5DB56D98}"/>
          </ac:grpSpMkLst>
        </pc:grpChg>
        <pc:grpChg chg="add mod">
          <ac:chgData name="Justina Ojom" userId="cbdaed7d-8d45-4372-a16a-f3f8900c2f45" providerId="ADAL" clId="{84A67AE6-EC66-4EEE-A78F-4EED53615C9C}" dt="2023-04-17T07:25:07.607" v="1046" actId="1076"/>
          <ac:grpSpMkLst>
            <pc:docMk/>
            <pc:sldMk cId="231300077" sldId="3010"/>
            <ac:grpSpMk id="13" creationId="{B79D31E2-F90E-F5A4-D08E-4133073C82B9}"/>
          </ac:grpSpMkLst>
        </pc:grpChg>
      </pc:sldChg>
      <pc:sldChg chg="addSp delSp modSp add mod ord">
        <pc:chgData name="Justina Ojom" userId="cbdaed7d-8d45-4372-a16a-f3f8900c2f45" providerId="ADAL" clId="{84A67AE6-EC66-4EEE-A78F-4EED53615C9C}" dt="2023-04-17T07:23:50.653" v="1030" actId="207"/>
        <pc:sldMkLst>
          <pc:docMk/>
          <pc:sldMk cId="2972299199" sldId="3011"/>
        </pc:sldMkLst>
        <pc:spChg chg="mod">
          <ac:chgData name="Justina Ojom" userId="cbdaed7d-8d45-4372-a16a-f3f8900c2f45" providerId="ADAL" clId="{84A67AE6-EC66-4EEE-A78F-4EED53615C9C}" dt="2023-04-17T07:22:17.393" v="1019" actId="20577"/>
          <ac:spMkLst>
            <pc:docMk/>
            <pc:sldMk cId="2972299199" sldId="3011"/>
            <ac:spMk id="2" creationId="{4CDA69A0-A85B-8D0C-1B15-673B08C365D0}"/>
          </ac:spMkLst>
        </pc:spChg>
        <pc:spChg chg="del">
          <ac:chgData name="Justina Ojom" userId="cbdaed7d-8d45-4372-a16a-f3f8900c2f45" providerId="ADAL" clId="{84A67AE6-EC66-4EEE-A78F-4EED53615C9C}" dt="2023-04-17T07:22:20.651" v="1020" actId="478"/>
          <ac:spMkLst>
            <pc:docMk/>
            <pc:sldMk cId="2972299199" sldId="3011"/>
            <ac:spMk id="3" creationId="{9F0F55EB-B487-3C7C-F2FC-7FB5724A94BC}"/>
          </ac:spMkLst>
        </pc:spChg>
        <pc:spChg chg="add mod">
          <ac:chgData name="Justina Ojom" userId="cbdaed7d-8d45-4372-a16a-f3f8900c2f45" providerId="ADAL" clId="{84A67AE6-EC66-4EEE-A78F-4EED53615C9C}" dt="2023-04-17T07:22:31.410" v="1021"/>
          <ac:spMkLst>
            <pc:docMk/>
            <pc:sldMk cId="2972299199" sldId="3011"/>
            <ac:spMk id="4" creationId="{0F21BC8E-8033-5071-9BEB-9F03B57C597C}"/>
          </ac:spMkLst>
        </pc:spChg>
        <pc:spChg chg="add mod">
          <ac:chgData name="Justina Ojom" userId="cbdaed7d-8d45-4372-a16a-f3f8900c2f45" providerId="ADAL" clId="{84A67AE6-EC66-4EEE-A78F-4EED53615C9C}" dt="2023-04-17T07:23:14.876" v="1023"/>
          <ac:spMkLst>
            <pc:docMk/>
            <pc:sldMk cId="2972299199" sldId="3011"/>
            <ac:spMk id="5" creationId="{C0EC30F6-398A-C4B5-0322-AB1E34594A32}"/>
          </ac:spMkLst>
        </pc:spChg>
        <pc:spChg chg="add mod">
          <ac:chgData name="Justina Ojom" userId="cbdaed7d-8d45-4372-a16a-f3f8900c2f45" providerId="ADAL" clId="{84A67AE6-EC66-4EEE-A78F-4EED53615C9C}" dt="2023-04-17T07:22:31.410" v="1021"/>
          <ac:spMkLst>
            <pc:docMk/>
            <pc:sldMk cId="2972299199" sldId="3011"/>
            <ac:spMk id="6" creationId="{FA5DC142-7A13-1339-4AA1-5D636F4EEC5E}"/>
          </ac:spMkLst>
        </pc:spChg>
        <pc:spChg chg="add mod">
          <ac:chgData name="Justina Ojom" userId="cbdaed7d-8d45-4372-a16a-f3f8900c2f45" providerId="ADAL" clId="{84A67AE6-EC66-4EEE-A78F-4EED53615C9C}" dt="2023-04-17T07:23:25.221" v="1024"/>
          <ac:spMkLst>
            <pc:docMk/>
            <pc:sldMk cId="2972299199" sldId="3011"/>
            <ac:spMk id="7" creationId="{934F7C6A-8180-0CA2-4ECC-131F293C7A72}"/>
          </ac:spMkLst>
        </pc:spChg>
        <pc:spChg chg="add mod">
          <ac:chgData name="Justina Ojom" userId="cbdaed7d-8d45-4372-a16a-f3f8900c2f45" providerId="ADAL" clId="{84A67AE6-EC66-4EEE-A78F-4EED53615C9C}" dt="2023-04-17T07:22:31.410" v="1021"/>
          <ac:spMkLst>
            <pc:docMk/>
            <pc:sldMk cId="2972299199" sldId="3011"/>
            <ac:spMk id="8" creationId="{2ED4C2F1-02BB-0C2D-6237-2A12A58A8AA1}"/>
          </ac:spMkLst>
        </pc:spChg>
        <pc:spChg chg="add mod">
          <ac:chgData name="Justina Ojom" userId="cbdaed7d-8d45-4372-a16a-f3f8900c2f45" providerId="ADAL" clId="{84A67AE6-EC66-4EEE-A78F-4EED53615C9C}" dt="2023-04-17T07:23:30.988" v="1025"/>
          <ac:spMkLst>
            <pc:docMk/>
            <pc:sldMk cId="2972299199" sldId="3011"/>
            <ac:spMk id="9" creationId="{62DF9051-9BF4-1BD5-87F0-6D15D93113FF}"/>
          </ac:spMkLst>
        </pc:spChg>
        <pc:spChg chg="mod">
          <ac:chgData name="Justina Ojom" userId="cbdaed7d-8d45-4372-a16a-f3f8900c2f45" providerId="ADAL" clId="{84A67AE6-EC66-4EEE-A78F-4EED53615C9C}" dt="2023-04-17T07:23:50.653" v="1030" actId="207"/>
          <ac:spMkLst>
            <pc:docMk/>
            <pc:sldMk cId="2972299199" sldId="3011"/>
            <ac:spMk id="11" creationId="{B3D56BFB-FFBD-2F15-FC65-BC4576450DD6}"/>
          </ac:spMkLst>
        </pc:spChg>
        <pc:spChg chg="mod">
          <ac:chgData name="Justina Ojom" userId="cbdaed7d-8d45-4372-a16a-f3f8900c2f45" providerId="ADAL" clId="{84A67AE6-EC66-4EEE-A78F-4EED53615C9C}" dt="2023-04-17T07:23:50.653" v="1030" actId="207"/>
          <ac:spMkLst>
            <pc:docMk/>
            <pc:sldMk cId="2972299199" sldId="3011"/>
            <ac:spMk id="12" creationId="{DE571987-D89F-F55B-A73D-8B484EA8716B}"/>
          </ac:spMkLst>
        </pc:spChg>
        <pc:spChg chg="mod">
          <ac:chgData name="Justina Ojom" userId="cbdaed7d-8d45-4372-a16a-f3f8900c2f45" providerId="ADAL" clId="{84A67AE6-EC66-4EEE-A78F-4EED53615C9C}" dt="2023-04-17T07:23:50.653" v="1030" actId="207"/>
          <ac:spMkLst>
            <pc:docMk/>
            <pc:sldMk cId="2972299199" sldId="3011"/>
            <ac:spMk id="13" creationId="{D1BE0342-F643-0028-D5B6-26E0CF71E7C8}"/>
          </ac:spMkLst>
        </pc:spChg>
        <pc:grpChg chg="add mod">
          <ac:chgData name="Justina Ojom" userId="cbdaed7d-8d45-4372-a16a-f3f8900c2f45" providerId="ADAL" clId="{84A67AE6-EC66-4EEE-A78F-4EED53615C9C}" dt="2023-04-17T07:23:50.653" v="1030" actId="207"/>
          <ac:grpSpMkLst>
            <pc:docMk/>
            <pc:sldMk cId="2972299199" sldId="3011"/>
            <ac:grpSpMk id="10" creationId="{EE96EEE4-B1F2-0701-1A4E-C2794CDF04D1}"/>
          </ac:grpSpMkLst>
        </pc:grpChg>
        <pc:grpChg chg="del">
          <ac:chgData name="Justina Ojom" userId="cbdaed7d-8d45-4372-a16a-f3f8900c2f45" providerId="ADAL" clId="{84A67AE6-EC66-4EEE-A78F-4EED53615C9C}" dt="2023-04-17T07:22:20.651" v="1020" actId="478"/>
          <ac:grpSpMkLst>
            <pc:docMk/>
            <pc:sldMk cId="2972299199" sldId="3011"/>
            <ac:grpSpMk id="14" creationId="{F2A382DE-9E60-2953-C0C5-6470C6770D2E}"/>
          </ac:grpSpMkLst>
        </pc:grpChg>
        <pc:grpChg chg="del">
          <ac:chgData name="Justina Ojom" userId="cbdaed7d-8d45-4372-a16a-f3f8900c2f45" providerId="ADAL" clId="{84A67AE6-EC66-4EEE-A78F-4EED53615C9C}" dt="2023-04-17T07:22:20.651" v="1020" actId="478"/>
          <ac:grpSpMkLst>
            <pc:docMk/>
            <pc:sldMk cId="2972299199" sldId="3011"/>
            <ac:grpSpMk id="39" creationId="{2CDEA44F-6AF0-E73E-B471-5A5A596B4F07}"/>
          </ac:grpSpMkLst>
        </pc:grpChg>
      </pc:sldChg>
      <pc:sldChg chg="addSp delSp modSp add mod">
        <pc:chgData name="Justina Ojom" userId="cbdaed7d-8d45-4372-a16a-f3f8900c2f45" providerId="ADAL" clId="{84A67AE6-EC66-4EEE-A78F-4EED53615C9C}" dt="2023-04-17T07:29:29.216" v="1093" actId="207"/>
        <pc:sldMkLst>
          <pc:docMk/>
          <pc:sldMk cId="4136054990" sldId="3012"/>
        </pc:sldMkLst>
        <pc:spChg chg="mod">
          <ac:chgData name="Justina Ojom" userId="cbdaed7d-8d45-4372-a16a-f3f8900c2f45" providerId="ADAL" clId="{84A67AE6-EC66-4EEE-A78F-4EED53615C9C}" dt="2023-04-17T07:27:32.238" v="1064"/>
          <ac:spMkLst>
            <pc:docMk/>
            <pc:sldMk cId="4136054990" sldId="3012"/>
            <ac:spMk id="4" creationId="{F713E78A-AB88-2989-B72A-73B63EB8BBAE}"/>
          </ac:spMkLst>
        </pc:spChg>
        <pc:spChg chg="del">
          <ac:chgData name="Justina Ojom" userId="cbdaed7d-8d45-4372-a16a-f3f8900c2f45" providerId="ADAL" clId="{84A67AE6-EC66-4EEE-A78F-4EED53615C9C}" dt="2023-04-17T07:27:19.688" v="1061" actId="478"/>
          <ac:spMkLst>
            <pc:docMk/>
            <pc:sldMk cId="4136054990" sldId="3012"/>
            <ac:spMk id="5" creationId="{DCC30225-6A4F-905D-FC69-8863D5FCD08C}"/>
          </ac:spMkLst>
        </pc:spChg>
        <pc:spChg chg="del mod">
          <ac:chgData name="Justina Ojom" userId="cbdaed7d-8d45-4372-a16a-f3f8900c2f45" providerId="ADAL" clId="{84A67AE6-EC66-4EEE-A78F-4EED53615C9C}" dt="2023-04-17T07:27:36.449" v="1065" actId="478"/>
          <ac:spMkLst>
            <pc:docMk/>
            <pc:sldMk cId="4136054990" sldId="3012"/>
            <ac:spMk id="6" creationId="{D7402B1E-9A4D-CCC9-0812-F9DC6458057C}"/>
          </ac:spMkLst>
        </pc:spChg>
        <pc:spChg chg="del mod">
          <ac:chgData name="Justina Ojom" userId="cbdaed7d-8d45-4372-a16a-f3f8900c2f45" providerId="ADAL" clId="{84A67AE6-EC66-4EEE-A78F-4EED53615C9C}" dt="2023-04-17T07:27:36.449" v="1065" actId="478"/>
          <ac:spMkLst>
            <pc:docMk/>
            <pc:sldMk cId="4136054990" sldId="3012"/>
            <ac:spMk id="7" creationId="{D3348C7C-6CD3-172C-FF39-A4B79238CD18}"/>
          </ac:spMkLst>
        </pc:spChg>
        <pc:spChg chg="del mod">
          <ac:chgData name="Justina Ojom" userId="cbdaed7d-8d45-4372-a16a-f3f8900c2f45" providerId="ADAL" clId="{84A67AE6-EC66-4EEE-A78F-4EED53615C9C}" dt="2023-04-17T07:27:36.449" v="1065" actId="478"/>
          <ac:spMkLst>
            <pc:docMk/>
            <pc:sldMk cId="4136054990" sldId="3012"/>
            <ac:spMk id="8" creationId="{055EF96F-6FD9-79AD-E605-9228AFE1FAC0}"/>
          </ac:spMkLst>
        </pc:spChg>
        <pc:spChg chg="del mod">
          <ac:chgData name="Justina Ojom" userId="cbdaed7d-8d45-4372-a16a-f3f8900c2f45" providerId="ADAL" clId="{84A67AE6-EC66-4EEE-A78F-4EED53615C9C}" dt="2023-04-17T07:27:36.449" v="1065" actId="478"/>
          <ac:spMkLst>
            <pc:docMk/>
            <pc:sldMk cId="4136054990" sldId="3012"/>
            <ac:spMk id="9" creationId="{CE6CD13B-E700-38BE-6F8E-A18160C7B47D}"/>
          </ac:spMkLst>
        </pc:spChg>
        <pc:spChg chg="del mod">
          <ac:chgData name="Justina Ojom" userId="cbdaed7d-8d45-4372-a16a-f3f8900c2f45" providerId="ADAL" clId="{84A67AE6-EC66-4EEE-A78F-4EED53615C9C}" dt="2023-04-17T07:27:36.449" v="1065" actId="478"/>
          <ac:spMkLst>
            <pc:docMk/>
            <pc:sldMk cId="4136054990" sldId="3012"/>
            <ac:spMk id="10" creationId="{D580431B-9B33-C95C-A9A6-B9BFF26A2D8E}"/>
          </ac:spMkLst>
        </pc:spChg>
        <pc:spChg chg="del mod">
          <ac:chgData name="Justina Ojom" userId="cbdaed7d-8d45-4372-a16a-f3f8900c2f45" providerId="ADAL" clId="{84A67AE6-EC66-4EEE-A78F-4EED53615C9C}" dt="2023-04-17T07:27:36.449" v="1065" actId="478"/>
          <ac:spMkLst>
            <pc:docMk/>
            <pc:sldMk cId="4136054990" sldId="3012"/>
            <ac:spMk id="11" creationId="{F7B392DB-CA9C-A445-C5AE-2EC8834FDAE9}"/>
          </ac:spMkLst>
        </pc:spChg>
        <pc:graphicFrameChg chg="add del mod modGraphic">
          <ac:chgData name="Justina Ojom" userId="cbdaed7d-8d45-4372-a16a-f3f8900c2f45" providerId="ADAL" clId="{84A67AE6-EC66-4EEE-A78F-4EED53615C9C}" dt="2023-04-17T07:27:59.941" v="1069" actId="478"/>
          <ac:graphicFrameMkLst>
            <pc:docMk/>
            <pc:sldMk cId="4136054990" sldId="3012"/>
            <ac:graphicFrameMk id="2" creationId="{8412F2AD-40A2-9D04-24CB-9F7F41E7B3F0}"/>
          </ac:graphicFrameMkLst>
        </pc:graphicFrameChg>
        <pc:graphicFrameChg chg="add mod modGraphic">
          <ac:chgData name="Justina Ojom" userId="cbdaed7d-8d45-4372-a16a-f3f8900c2f45" providerId="ADAL" clId="{84A67AE6-EC66-4EEE-A78F-4EED53615C9C}" dt="2023-04-17T07:29:29.216" v="1093" actId="207"/>
          <ac:graphicFrameMkLst>
            <pc:docMk/>
            <pc:sldMk cId="4136054990" sldId="3012"/>
            <ac:graphicFrameMk id="3" creationId="{8D8349DD-7BEB-46D1-BCFC-1A1996F9EF69}"/>
          </ac:graphicFrameMkLst>
        </pc:graphicFrameChg>
      </pc:sldChg>
      <pc:sldChg chg="addSp delSp modSp add mod">
        <pc:chgData name="Justina Ojom" userId="cbdaed7d-8d45-4372-a16a-f3f8900c2f45" providerId="ADAL" clId="{84A67AE6-EC66-4EEE-A78F-4EED53615C9C}" dt="2023-04-17T07:35:17.496" v="1160" actId="14100"/>
        <pc:sldMkLst>
          <pc:docMk/>
          <pc:sldMk cId="428191569" sldId="3013"/>
        </pc:sldMkLst>
        <pc:spChg chg="add mod">
          <ac:chgData name="Justina Ojom" userId="cbdaed7d-8d45-4372-a16a-f3f8900c2f45" providerId="ADAL" clId="{84A67AE6-EC66-4EEE-A78F-4EED53615C9C}" dt="2023-04-17T07:31:54.931" v="1122" actId="14100"/>
          <ac:spMkLst>
            <pc:docMk/>
            <pc:sldMk cId="428191569" sldId="3013"/>
            <ac:spMk id="2" creationId="{7C2242FC-E1C2-2397-3F6E-57C4A0D4509A}"/>
          </ac:spMkLst>
        </pc:spChg>
        <pc:spChg chg="mod">
          <ac:chgData name="Justina Ojom" userId="cbdaed7d-8d45-4372-a16a-f3f8900c2f45" providerId="ADAL" clId="{84A67AE6-EC66-4EEE-A78F-4EED53615C9C}" dt="2023-04-17T07:31:24.492" v="1110" actId="20577"/>
          <ac:spMkLst>
            <pc:docMk/>
            <pc:sldMk cId="428191569" sldId="3013"/>
            <ac:spMk id="4" creationId="{F713E78A-AB88-2989-B72A-73B63EB8BBAE}"/>
          </ac:spMkLst>
        </pc:spChg>
        <pc:spChg chg="add mod">
          <ac:chgData name="Justina Ojom" userId="cbdaed7d-8d45-4372-a16a-f3f8900c2f45" providerId="ADAL" clId="{84A67AE6-EC66-4EEE-A78F-4EED53615C9C}" dt="2023-04-17T07:31:06.103" v="1104" actId="571"/>
          <ac:spMkLst>
            <pc:docMk/>
            <pc:sldMk cId="428191569" sldId="3013"/>
            <ac:spMk id="5" creationId="{1A8A45BF-911D-8507-25E7-66EB39D044DD}"/>
          </ac:spMkLst>
        </pc:spChg>
        <pc:spChg chg="add mod">
          <ac:chgData name="Justina Ojom" userId="cbdaed7d-8d45-4372-a16a-f3f8900c2f45" providerId="ADAL" clId="{84A67AE6-EC66-4EEE-A78F-4EED53615C9C}" dt="2023-04-17T07:31:06.103" v="1104" actId="571"/>
          <ac:spMkLst>
            <pc:docMk/>
            <pc:sldMk cId="428191569" sldId="3013"/>
            <ac:spMk id="6" creationId="{FBC2824F-39AC-53B0-B0FF-7152657B06A6}"/>
          </ac:spMkLst>
        </pc:spChg>
        <pc:spChg chg="add mod">
          <ac:chgData name="Justina Ojom" userId="cbdaed7d-8d45-4372-a16a-f3f8900c2f45" providerId="ADAL" clId="{84A67AE6-EC66-4EEE-A78F-4EED53615C9C}" dt="2023-04-17T07:31:57.967" v="1123" actId="1076"/>
          <ac:spMkLst>
            <pc:docMk/>
            <pc:sldMk cId="428191569" sldId="3013"/>
            <ac:spMk id="7" creationId="{551CC2DD-DD78-847F-BC5E-A5D1CF7E6EC0}"/>
          </ac:spMkLst>
        </pc:spChg>
        <pc:spChg chg="add mod">
          <ac:chgData name="Justina Ojom" userId="cbdaed7d-8d45-4372-a16a-f3f8900c2f45" providerId="ADAL" clId="{84A67AE6-EC66-4EEE-A78F-4EED53615C9C}" dt="2023-04-17T07:35:15.565" v="1159" actId="14100"/>
          <ac:spMkLst>
            <pc:docMk/>
            <pc:sldMk cId="428191569" sldId="3013"/>
            <ac:spMk id="8" creationId="{A0B50907-B973-F016-1C6A-5E0899DBB067}"/>
          </ac:spMkLst>
        </pc:spChg>
        <pc:spChg chg="mod">
          <ac:chgData name="Justina Ojom" userId="cbdaed7d-8d45-4372-a16a-f3f8900c2f45" providerId="ADAL" clId="{84A67AE6-EC66-4EEE-A78F-4EED53615C9C}" dt="2023-04-17T07:31:38.370" v="1111"/>
          <ac:spMkLst>
            <pc:docMk/>
            <pc:sldMk cId="428191569" sldId="3013"/>
            <ac:spMk id="10" creationId="{7F6CD135-5660-E277-2BD3-35DC5F276930}"/>
          </ac:spMkLst>
        </pc:spChg>
        <pc:spChg chg="mod">
          <ac:chgData name="Justina Ojom" userId="cbdaed7d-8d45-4372-a16a-f3f8900c2f45" providerId="ADAL" clId="{84A67AE6-EC66-4EEE-A78F-4EED53615C9C}" dt="2023-04-17T07:31:38.370" v="1111"/>
          <ac:spMkLst>
            <pc:docMk/>
            <pc:sldMk cId="428191569" sldId="3013"/>
            <ac:spMk id="11" creationId="{986E92AD-DAD1-F538-C5E2-0AD9B24C5EF1}"/>
          </ac:spMkLst>
        </pc:spChg>
        <pc:spChg chg="mod">
          <ac:chgData name="Justina Ojom" userId="cbdaed7d-8d45-4372-a16a-f3f8900c2f45" providerId="ADAL" clId="{84A67AE6-EC66-4EEE-A78F-4EED53615C9C}" dt="2023-04-17T07:31:38.370" v="1111"/>
          <ac:spMkLst>
            <pc:docMk/>
            <pc:sldMk cId="428191569" sldId="3013"/>
            <ac:spMk id="12" creationId="{E9FC2012-9DEA-2C5E-DD03-7C0C357C3A95}"/>
          </ac:spMkLst>
        </pc:spChg>
        <pc:spChg chg="mod">
          <ac:chgData name="Justina Ojom" userId="cbdaed7d-8d45-4372-a16a-f3f8900c2f45" providerId="ADAL" clId="{84A67AE6-EC66-4EEE-A78F-4EED53615C9C}" dt="2023-04-17T07:31:38.370" v="1111"/>
          <ac:spMkLst>
            <pc:docMk/>
            <pc:sldMk cId="428191569" sldId="3013"/>
            <ac:spMk id="13" creationId="{15783E4D-C3B0-1F7D-0DD4-248533989604}"/>
          </ac:spMkLst>
        </pc:spChg>
        <pc:spChg chg="mod">
          <ac:chgData name="Justina Ojom" userId="cbdaed7d-8d45-4372-a16a-f3f8900c2f45" providerId="ADAL" clId="{84A67AE6-EC66-4EEE-A78F-4EED53615C9C}" dt="2023-04-17T07:31:38.370" v="1111"/>
          <ac:spMkLst>
            <pc:docMk/>
            <pc:sldMk cId="428191569" sldId="3013"/>
            <ac:spMk id="14" creationId="{5736104D-E6EF-3459-015C-9D4F2FAE5B79}"/>
          </ac:spMkLst>
        </pc:spChg>
        <pc:spChg chg="mod">
          <ac:chgData name="Justina Ojom" userId="cbdaed7d-8d45-4372-a16a-f3f8900c2f45" providerId="ADAL" clId="{84A67AE6-EC66-4EEE-A78F-4EED53615C9C}" dt="2023-04-17T07:31:38.370" v="1111"/>
          <ac:spMkLst>
            <pc:docMk/>
            <pc:sldMk cId="428191569" sldId="3013"/>
            <ac:spMk id="15" creationId="{5A6A2A67-5937-FF9B-BC96-4F4BF3E81593}"/>
          </ac:spMkLst>
        </pc:spChg>
        <pc:spChg chg="mod">
          <ac:chgData name="Justina Ojom" userId="cbdaed7d-8d45-4372-a16a-f3f8900c2f45" providerId="ADAL" clId="{84A67AE6-EC66-4EEE-A78F-4EED53615C9C}" dt="2023-04-17T07:31:38.370" v="1111"/>
          <ac:spMkLst>
            <pc:docMk/>
            <pc:sldMk cId="428191569" sldId="3013"/>
            <ac:spMk id="21" creationId="{DA2715D9-46E7-8A88-907C-6378AA632F1B}"/>
          </ac:spMkLst>
        </pc:spChg>
        <pc:grpChg chg="add mod">
          <ac:chgData name="Justina Ojom" userId="cbdaed7d-8d45-4372-a16a-f3f8900c2f45" providerId="ADAL" clId="{84A67AE6-EC66-4EEE-A78F-4EED53615C9C}" dt="2023-04-17T07:35:17.496" v="1160" actId="14100"/>
          <ac:grpSpMkLst>
            <pc:docMk/>
            <pc:sldMk cId="428191569" sldId="3013"/>
            <ac:grpSpMk id="9" creationId="{7DD13DB1-BB60-B26C-7325-405EBA469740}"/>
          </ac:grpSpMkLst>
        </pc:grpChg>
        <pc:graphicFrameChg chg="del">
          <ac:chgData name="Justina Ojom" userId="cbdaed7d-8d45-4372-a16a-f3f8900c2f45" providerId="ADAL" clId="{84A67AE6-EC66-4EEE-A78F-4EED53615C9C}" dt="2023-04-17T07:30:39.217" v="1095" actId="478"/>
          <ac:graphicFrameMkLst>
            <pc:docMk/>
            <pc:sldMk cId="428191569" sldId="3013"/>
            <ac:graphicFrameMk id="3" creationId="{8D8349DD-7BEB-46D1-BCFC-1A1996F9EF69}"/>
          </ac:graphicFrameMkLst>
        </pc:graphicFrameChg>
      </pc:sldChg>
      <pc:sldChg chg="addSp delSp modSp add mod">
        <pc:chgData name="Justina Ojom" userId="cbdaed7d-8d45-4372-a16a-f3f8900c2f45" providerId="ADAL" clId="{84A67AE6-EC66-4EEE-A78F-4EED53615C9C}" dt="2023-04-17T11:15:39.394" v="4109" actId="478"/>
        <pc:sldMkLst>
          <pc:docMk/>
          <pc:sldMk cId="769614951" sldId="3014"/>
        </pc:sldMkLst>
        <pc:spChg chg="add del mod">
          <ac:chgData name="Justina Ojom" userId="cbdaed7d-8d45-4372-a16a-f3f8900c2f45" providerId="ADAL" clId="{84A67AE6-EC66-4EEE-A78F-4EED53615C9C}" dt="2023-04-17T11:15:39.394" v="4109" actId="478"/>
          <ac:spMkLst>
            <pc:docMk/>
            <pc:sldMk cId="769614951" sldId="3014"/>
            <ac:spMk id="2" creationId="{7C42D37C-20D0-1EC1-C089-1F8DC71FF79F}"/>
          </ac:spMkLst>
        </pc:spChg>
        <pc:spChg chg="add mod">
          <ac:chgData name="Justina Ojom" userId="cbdaed7d-8d45-4372-a16a-f3f8900c2f45" providerId="ADAL" clId="{84A67AE6-EC66-4EEE-A78F-4EED53615C9C}" dt="2023-04-17T07:50:00.016" v="1304" actId="571"/>
          <ac:spMkLst>
            <pc:docMk/>
            <pc:sldMk cId="769614951" sldId="3014"/>
            <ac:spMk id="3" creationId="{0222F2C1-A6D7-8956-5E04-652C08B111BF}"/>
          </ac:spMkLst>
        </pc:spChg>
        <pc:spChg chg="mod">
          <ac:chgData name="Justina Ojom" userId="cbdaed7d-8d45-4372-a16a-f3f8900c2f45" providerId="ADAL" clId="{84A67AE6-EC66-4EEE-A78F-4EED53615C9C}" dt="2023-04-17T07:50:20.294" v="1312" actId="255"/>
          <ac:spMkLst>
            <pc:docMk/>
            <pc:sldMk cId="769614951" sldId="3014"/>
            <ac:spMk id="5" creationId="{042338F1-A9FD-3EB7-CE80-B70E529F03AB}"/>
          </ac:spMkLst>
        </pc:spChg>
        <pc:spChg chg="mod">
          <ac:chgData name="Justina Ojom" userId="cbdaed7d-8d45-4372-a16a-f3f8900c2f45" providerId="ADAL" clId="{84A67AE6-EC66-4EEE-A78F-4EED53615C9C}" dt="2023-04-17T07:50:20.294" v="1312" actId="255"/>
          <ac:spMkLst>
            <pc:docMk/>
            <pc:sldMk cId="769614951" sldId="3014"/>
            <ac:spMk id="6" creationId="{DC9D8A2D-38C0-5340-BE90-12F971AE4FAE}"/>
          </ac:spMkLst>
        </pc:spChg>
        <pc:spChg chg="mod">
          <ac:chgData name="Justina Ojom" userId="cbdaed7d-8d45-4372-a16a-f3f8900c2f45" providerId="ADAL" clId="{84A67AE6-EC66-4EEE-A78F-4EED53615C9C}" dt="2023-04-17T07:50:20.294" v="1312" actId="255"/>
          <ac:spMkLst>
            <pc:docMk/>
            <pc:sldMk cId="769614951" sldId="3014"/>
            <ac:spMk id="7" creationId="{A0FD729D-D882-05A6-A783-972A4522ADF1}"/>
          </ac:spMkLst>
        </pc:spChg>
        <pc:spChg chg="add mod">
          <ac:chgData name="Justina Ojom" userId="cbdaed7d-8d45-4372-a16a-f3f8900c2f45" providerId="ADAL" clId="{84A67AE6-EC66-4EEE-A78F-4EED53615C9C}" dt="2023-04-17T07:50:20.294" v="1312" actId="255"/>
          <ac:spMkLst>
            <pc:docMk/>
            <pc:sldMk cId="769614951" sldId="3014"/>
            <ac:spMk id="8" creationId="{61CE521E-9A53-15E1-A993-93E2F9DF1862}"/>
          </ac:spMkLst>
        </pc:spChg>
        <pc:spChg chg="add mod">
          <ac:chgData name="Justina Ojom" userId="cbdaed7d-8d45-4372-a16a-f3f8900c2f45" providerId="ADAL" clId="{84A67AE6-EC66-4EEE-A78F-4EED53615C9C}" dt="2023-04-17T07:50:20.294" v="1312" actId="255"/>
          <ac:spMkLst>
            <pc:docMk/>
            <pc:sldMk cId="769614951" sldId="3014"/>
            <ac:spMk id="9" creationId="{60D2760A-4722-552D-BCE0-09E4CB398CCB}"/>
          </ac:spMkLst>
        </pc:spChg>
        <pc:spChg chg="add mod">
          <ac:chgData name="Justina Ojom" userId="cbdaed7d-8d45-4372-a16a-f3f8900c2f45" providerId="ADAL" clId="{84A67AE6-EC66-4EEE-A78F-4EED53615C9C}" dt="2023-04-17T07:50:20.294" v="1312" actId="255"/>
          <ac:spMkLst>
            <pc:docMk/>
            <pc:sldMk cId="769614951" sldId="3014"/>
            <ac:spMk id="10" creationId="{F31A99D8-2AF5-6BC4-D032-E785B18EEF91}"/>
          </ac:spMkLst>
        </pc:spChg>
        <pc:spChg chg="add mod">
          <ac:chgData name="Justina Ojom" userId="cbdaed7d-8d45-4372-a16a-f3f8900c2f45" providerId="ADAL" clId="{84A67AE6-EC66-4EEE-A78F-4EED53615C9C}" dt="2023-04-17T07:50:20.294" v="1312" actId="255"/>
          <ac:spMkLst>
            <pc:docMk/>
            <pc:sldMk cId="769614951" sldId="3014"/>
            <ac:spMk id="11" creationId="{2E844291-48C3-6391-4370-EFACE3D744C6}"/>
          </ac:spMkLst>
        </pc:spChg>
        <pc:spChg chg="mod">
          <ac:chgData name="Justina Ojom" userId="cbdaed7d-8d45-4372-a16a-f3f8900c2f45" providerId="ADAL" clId="{84A67AE6-EC66-4EEE-A78F-4EED53615C9C}" dt="2023-04-17T07:49:39.881" v="1297"/>
          <ac:spMkLst>
            <pc:docMk/>
            <pc:sldMk cId="769614951" sldId="3014"/>
            <ac:spMk id="38" creationId="{49B48A07-4352-D7FA-6B9A-C4F87DB61423}"/>
          </ac:spMkLst>
        </pc:spChg>
        <pc:spChg chg="mod">
          <ac:chgData name="Justina Ojom" userId="cbdaed7d-8d45-4372-a16a-f3f8900c2f45" providerId="ADAL" clId="{84A67AE6-EC66-4EEE-A78F-4EED53615C9C}" dt="2023-04-17T07:51:29.934" v="1332" actId="20577"/>
          <ac:spMkLst>
            <pc:docMk/>
            <pc:sldMk cId="769614951" sldId="3014"/>
            <ac:spMk id="39" creationId="{FB523215-C6F9-C10A-52D8-B498C56C4EC2}"/>
          </ac:spMkLst>
        </pc:spChg>
        <pc:grpChg chg="add mod">
          <ac:chgData name="Justina Ojom" userId="cbdaed7d-8d45-4372-a16a-f3f8900c2f45" providerId="ADAL" clId="{84A67AE6-EC66-4EEE-A78F-4EED53615C9C}" dt="2023-04-17T07:50:15.497" v="1309" actId="164"/>
          <ac:grpSpMkLst>
            <pc:docMk/>
            <pc:sldMk cId="769614951" sldId="3014"/>
            <ac:grpSpMk id="4" creationId="{ABF4F812-0023-1FAD-4838-AA4B84FBB7A6}"/>
          </ac:grpSpMkLst>
        </pc:grpChg>
        <pc:grpChg chg="add del mod">
          <ac:chgData name="Justina Ojom" userId="cbdaed7d-8d45-4372-a16a-f3f8900c2f45" providerId="ADAL" clId="{84A67AE6-EC66-4EEE-A78F-4EED53615C9C}" dt="2023-04-17T11:15:39.394" v="4109" actId="478"/>
          <ac:grpSpMkLst>
            <pc:docMk/>
            <pc:sldMk cId="769614951" sldId="3014"/>
            <ac:grpSpMk id="12" creationId="{059C2551-A3B3-9A22-0341-5D768EB3B02A}"/>
          </ac:grpSpMkLst>
        </pc:grpChg>
        <pc:grpChg chg="del">
          <ac:chgData name="Justina Ojom" userId="cbdaed7d-8d45-4372-a16a-f3f8900c2f45" providerId="ADAL" clId="{84A67AE6-EC66-4EEE-A78F-4EED53615C9C}" dt="2023-04-17T07:49:48.501" v="1299" actId="478"/>
          <ac:grpSpMkLst>
            <pc:docMk/>
            <pc:sldMk cId="769614951" sldId="3014"/>
            <ac:grpSpMk id="37" creationId="{2BD3C7C8-2003-4550-A02E-377D0F7FD2CD}"/>
          </ac:grpSpMkLst>
        </pc:grpChg>
        <pc:picChg chg="del">
          <ac:chgData name="Justina Ojom" userId="cbdaed7d-8d45-4372-a16a-f3f8900c2f45" providerId="ADAL" clId="{84A67AE6-EC66-4EEE-A78F-4EED53615C9C}" dt="2023-04-17T07:49:51.128" v="1300" actId="478"/>
          <ac:picMkLst>
            <pc:docMk/>
            <pc:sldMk cId="769614951" sldId="3014"/>
            <ac:picMk id="26" creationId="{1DA01792-C554-5830-A9D8-E9810D0D67E0}"/>
          </ac:picMkLst>
        </pc:picChg>
        <pc:picChg chg="del">
          <ac:chgData name="Justina Ojom" userId="cbdaed7d-8d45-4372-a16a-f3f8900c2f45" providerId="ADAL" clId="{84A67AE6-EC66-4EEE-A78F-4EED53615C9C}" dt="2023-04-17T07:49:51.128" v="1300" actId="478"/>
          <ac:picMkLst>
            <pc:docMk/>
            <pc:sldMk cId="769614951" sldId="3014"/>
            <ac:picMk id="27" creationId="{CA1AB7E6-7ABD-5528-9B66-B8FCF6B27897}"/>
          </ac:picMkLst>
        </pc:picChg>
        <pc:picChg chg="del">
          <ac:chgData name="Justina Ojom" userId="cbdaed7d-8d45-4372-a16a-f3f8900c2f45" providerId="ADAL" clId="{84A67AE6-EC66-4EEE-A78F-4EED53615C9C}" dt="2023-04-17T07:49:51.128" v="1300" actId="478"/>
          <ac:picMkLst>
            <pc:docMk/>
            <pc:sldMk cId="769614951" sldId="3014"/>
            <ac:picMk id="28" creationId="{28872F48-DAA2-229C-61CD-8883CD162D48}"/>
          </ac:picMkLst>
        </pc:picChg>
        <pc:picChg chg="del">
          <ac:chgData name="Justina Ojom" userId="cbdaed7d-8d45-4372-a16a-f3f8900c2f45" providerId="ADAL" clId="{84A67AE6-EC66-4EEE-A78F-4EED53615C9C}" dt="2023-04-17T07:49:51.128" v="1300" actId="478"/>
          <ac:picMkLst>
            <pc:docMk/>
            <pc:sldMk cId="769614951" sldId="3014"/>
            <ac:picMk id="29" creationId="{D076AD31-D533-9C2C-9AAD-8551F4A938AD}"/>
          </ac:picMkLst>
        </pc:picChg>
      </pc:sldChg>
      <pc:sldChg chg="addSp delSp modSp add mod">
        <pc:chgData name="Justina Ojom" userId="cbdaed7d-8d45-4372-a16a-f3f8900c2f45" providerId="ADAL" clId="{84A67AE6-EC66-4EEE-A78F-4EED53615C9C}" dt="2023-04-17T11:17:30.374" v="4139" actId="554"/>
        <pc:sldMkLst>
          <pc:docMk/>
          <pc:sldMk cId="4188811497" sldId="3015"/>
        </pc:sldMkLst>
        <pc:spChg chg="del">
          <ac:chgData name="Justina Ojom" userId="cbdaed7d-8d45-4372-a16a-f3f8900c2f45" providerId="ADAL" clId="{84A67AE6-EC66-4EEE-A78F-4EED53615C9C}" dt="2023-04-17T08:20:25.462" v="1440" actId="478"/>
          <ac:spMkLst>
            <pc:docMk/>
            <pc:sldMk cId="4188811497" sldId="3015"/>
            <ac:spMk id="2" creationId="{7C42D37C-20D0-1EC1-C089-1F8DC71FF79F}"/>
          </ac:spMkLst>
        </pc:spChg>
        <pc:spChg chg="add del mod topLvl">
          <ac:chgData name="Justina Ojom" userId="cbdaed7d-8d45-4372-a16a-f3f8900c2f45" providerId="ADAL" clId="{84A67AE6-EC66-4EEE-A78F-4EED53615C9C}" dt="2023-04-17T11:16:10.388" v="4110" actId="478"/>
          <ac:spMkLst>
            <pc:docMk/>
            <pc:sldMk cId="4188811497" sldId="3015"/>
            <ac:spMk id="3" creationId="{264E11EC-A459-F21C-9A46-61DFEE9139CC}"/>
          </ac:spMkLst>
        </pc:spChg>
        <pc:spChg chg="add del mod topLvl">
          <ac:chgData name="Justina Ojom" userId="cbdaed7d-8d45-4372-a16a-f3f8900c2f45" providerId="ADAL" clId="{84A67AE6-EC66-4EEE-A78F-4EED53615C9C}" dt="2023-04-17T11:16:10.388" v="4110" actId="478"/>
          <ac:spMkLst>
            <pc:docMk/>
            <pc:sldMk cId="4188811497" sldId="3015"/>
            <ac:spMk id="13" creationId="{0635D5FD-BFC2-025C-6769-DC7705EBCECC}"/>
          </ac:spMkLst>
        </pc:spChg>
        <pc:spChg chg="add del mod topLvl">
          <ac:chgData name="Justina Ojom" userId="cbdaed7d-8d45-4372-a16a-f3f8900c2f45" providerId="ADAL" clId="{84A67AE6-EC66-4EEE-A78F-4EED53615C9C}" dt="2023-04-17T11:16:10.388" v="4110" actId="478"/>
          <ac:spMkLst>
            <pc:docMk/>
            <pc:sldMk cId="4188811497" sldId="3015"/>
            <ac:spMk id="14" creationId="{D053E2F0-70C2-30D3-1079-FCE98E0AC152}"/>
          </ac:spMkLst>
        </pc:spChg>
        <pc:spChg chg="add del mod topLvl">
          <ac:chgData name="Justina Ojom" userId="cbdaed7d-8d45-4372-a16a-f3f8900c2f45" providerId="ADAL" clId="{84A67AE6-EC66-4EEE-A78F-4EED53615C9C}" dt="2023-04-17T11:16:10.388" v="4110" actId="478"/>
          <ac:spMkLst>
            <pc:docMk/>
            <pc:sldMk cId="4188811497" sldId="3015"/>
            <ac:spMk id="15" creationId="{35DC8A20-EE0D-0E10-0CDF-AB7A508DA7C9}"/>
          </ac:spMkLst>
        </pc:spChg>
        <pc:spChg chg="add del mod topLvl">
          <ac:chgData name="Justina Ojom" userId="cbdaed7d-8d45-4372-a16a-f3f8900c2f45" providerId="ADAL" clId="{84A67AE6-EC66-4EEE-A78F-4EED53615C9C}" dt="2023-04-17T11:16:10.388" v="4110" actId="478"/>
          <ac:spMkLst>
            <pc:docMk/>
            <pc:sldMk cId="4188811497" sldId="3015"/>
            <ac:spMk id="21" creationId="{0334A010-FFA6-5C6A-026A-0E3719729F62}"/>
          </ac:spMkLst>
        </pc:spChg>
        <pc:spChg chg="mod">
          <ac:chgData name="Justina Ojom" userId="cbdaed7d-8d45-4372-a16a-f3f8900c2f45" providerId="ADAL" clId="{84A67AE6-EC66-4EEE-A78F-4EED53615C9C}" dt="2023-04-17T08:21:31.514" v="1453" actId="207"/>
          <ac:spMkLst>
            <pc:docMk/>
            <pc:sldMk cId="4188811497" sldId="3015"/>
            <ac:spMk id="28" creationId="{BD40B99B-13FE-385C-DCBC-311FAA27897E}"/>
          </ac:spMkLst>
        </pc:spChg>
        <pc:spChg chg="mod">
          <ac:chgData name="Justina Ojom" userId="cbdaed7d-8d45-4372-a16a-f3f8900c2f45" providerId="ADAL" clId="{84A67AE6-EC66-4EEE-A78F-4EED53615C9C}" dt="2023-04-17T08:21:31.514" v="1453" actId="207"/>
          <ac:spMkLst>
            <pc:docMk/>
            <pc:sldMk cId="4188811497" sldId="3015"/>
            <ac:spMk id="29" creationId="{62A9C7EC-8CF7-A9BB-77F8-7EA0EB332DA8}"/>
          </ac:spMkLst>
        </pc:spChg>
        <pc:spChg chg="mod">
          <ac:chgData name="Justina Ojom" userId="cbdaed7d-8d45-4372-a16a-f3f8900c2f45" providerId="ADAL" clId="{84A67AE6-EC66-4EEE-A78F-4EED53615C9C}" dt="2023-04-17T08:21:31.514" v="1453" actId="207"/>
          <ac:spMkLst>
            <pc:docMk/>
            <pc:sldMk cId="4188811497" sldId="3015"/>
            <ac:spMk id="30" creationId="{AAE5038C-73C7-2FA9-0B23-70555F67336E}"/>
          </ac:spMkLst>
        </pc:spChg>
        <pc:spChg chg="mod">
          <ac:chgData name="Justina Ojom" userId="cbdaed7d-8d45-4372-a16a-f3f8900c2f45" providerId="ADAL" clId="{84A67AE6-EC66-4EEE-A78F-4EED53615C9C}" dt="2023-04-17T08:21:31.514" v="1453" actId="207"/>
          <ac:spMkLst>
            <pc:docMk/>
            <pc:sldMk cId="4188811497" sldId="3015"/>
            <ac:spMk id="31" creationId="{9FE61178-D1EC-F764-E4FA-895FA10EC18A}"/>
          </ac:spMkLst>
        </pc:spChg>
        <pc:spChg chg="mod">
          <ac:chgData name="Justina Ojom" userId="cbdaed7d-8d45-4372-a16a-f3f8900c2f45" providerId="ADAL" clId="{84A67AE6-EC66-4EEE-A78F-4EED53615C9C}" dt="2023-04-17T08:21:31.514" v="1453" actId="207"/>
          <ac:spMkLst>
            <pc:docMk/>
            <pc:sldMk cId="4188811497" sldId="3015"/>
            <ac:spMk id="32" creationId="{68A5E5CC-93B7-2CB5-9F36-88106087828D}"/>
          </ac:spMkLst>
        </pc:spChg>
        <pc:spChg chg="add mod">
          <ac:chgData name="Justina Ojom" userId="cbdaed7d-8d45-4372-a16a-f3f8900c2f45" providerId="ADAL" clId="{84A67AE6-EC66-4EEE-A78F-4EED53615C9C}" dt="2023-04-17T11:16:16.707" v="4112" actId="1076"/>
          <ac:spMkLst>
            <pc:docMk/>
            <pc:sldMk cId="4188811497" sldId="3015"/>
            <ac:spMk id="34" creationId="{4D2C8A82-79B2-ED06-0708-BF3BD5CA2AA1}"/>
          </ac:spMkLst>
        </pc:spChg>
        <pc:spChg chg="add del mod">
          <ac:chgData name="Justina Ojom" userId="cbdaed7d-8d45-4372-a16a-f3f8900c2f45" providerId="ADAL" clId="{84A67AE6-EC66-4EEE-A78F-4EED53615C9C}" dt="2023-04-17T11:16:37.462" v="4117" actId="478"/>
          <ac:spMkLst>
            <pc:docMk/>
            <pc:sldMk cId="4188811497" sldId="3015"/>
            <ac:spMk id="35" creationId="{3BA1B444-25CF-E63C-EBF6-2B6CA58A29C1}"/>
          </ac:spMkLst>
        </pc:spChg>
        <pc:spChg chg="add del mod">
          <ac:chgData name="Justina Ojom" userId="cbdaed7d-8d45-4372-a16a-f3f8900c2f45" providerId="ADAL" clId="{84A67AE6-EC66-4EEE-A78F-4EED53615C9C}" dt="2023-04-17T11:16:37.462" v="4117" actId="478"/>
          <ac:spMkLst>
            <pc:docMk/>
            <pc:sldMk cId="4188811497" sldId="3015"/>
            <ac:spMk id="36" creationId="{E8BF4A09-A655-4EA4-85FE-F01981A95C93}"/>
          </ac:spMkLst>
        </pc:spChg>
        <pc:spChg chg="add del mod">
          <ac:chgData name="Justina Ojom" userId="cbdaed7d-8d45-4372-a16a-f3f8900c2f45" providerId="ADAL" clId="{84A67AE6-EC66-4EEE-A78F-4EED53615C9C}" dt="2023-04-17T11:16:37.462" v="4117" actId="478"/>
          <ac:spMkLst>
            <pc:docMk/>
            <pc:sldMk cId="4188811497" sldId="3015"/>
            <ac:spMk id="37" creationId="{D5A1D22F-572B-75C5-0385-1BD8B5395B49}"/>
          </ac:spMkLst>
        </pc:spChg>
        <pc:spChg chg="del mod">
          <ac:chgData name="Justina Ojom" userId="cbdaed7d-8d45-4372-a16a-f3f8900c2f45" providerId="ADAL" clId="{84A67AE6-EC66-4EEE-A78F-4EED53615C9C}" dt="2023-04-17T11:16:10.388" v="4110" actId="478"/>
          <ac:spMkLst>
            <pc:docMk/>
            <pc:sldMk cId="4188811497" sldId="3015"/>
            <ac:spMk id="38" creationId="{49B48A07-4352-D7FA-6B9A-C4F87DB61423}"/>
          </ac:spMkLst>
        </pc:spChg>
        <pc:spChg chg="del">
          <ac:chgData name="Justina Ojom" userId="cbdaed7d-8d45-4372-a16a-f3f8900c2f45" providerId="ADAL" clId="{84A67AE6-EC66-4EEE-A78F-4EED53615C9C}" dt="2023-04-17T08:20:24.400" v="1439" actId="478"/>
          <ac:spMkLst>
            <pc:docMk/>
            <pc:sldMk cId="4188811497" sldId="3015"/>
            <ac:spMk id="39" creationId="{FB523215-C6F9-C10A-52D8-B498C56C4EC2}"/>
          </ac:spMkLst>
        </pc:spChg>
        <pc:spChg chg="add del mod">
          <ac:chgData name="Justina Ojom" userId="cbdaed7d-8d45-4372-a16a-f3f8900c2f45" providerId="ADAL" clId="{84A67AE6-EC66-4EEE-A78F-4EED53615C9C}" dt="2023-04-17T11:16:37.462" v="4117" actId="478"/>
          <ac:spMkLst>
            <pc:docMk/>
            <pc:sldMk cId="4188811497" sldId="3015"/>
            <ac:spMk id="40" creationId="{5B77C8D2-1B88-55B1-94B9-38ABFB2240AC}"/>
          </ac:spMkLst>
        </pc:spChg>
        <pc:spChg chg="add del mod">
          <ac:chgData name="Justina Ojom" userId="cbdaed7d-8d45-4372-a16a-f3f8900c2f45" providerId="ADAL" clId="{84A67AE6-EC66-4EEE-A78F-4EED53615C9C}" dt="2023-04-17T08:23:30.465" v="1486" actId="478"/>
          <ac:spMkLst>
            <pc:docMk/>
            <pc:sldMk cId="4188811497" sldId="3015"/>
            <ac:spMk id="41" creationId="{CE5AC140-98F9-E893-A601-039889BDFE48}"/>
          </ac:spMkLst>
        </pc:spChg>
        <pc:spChg chg="add del mod">
          <ac:chgData name="Justina Ojom" userId="cbdaed7d-8d45-4372-a16a-f3f8900c2f45" providerId="ADAL" clId="{84A67AE6-EC66-4EEE-A78F-4EED53615C9C}" dt="2023-04-17T11:17:04.766" v="4127" actId="478"/>
          <ac:spMkLst>
            <pc:docMk/>
            <pc:sldMk cId="4188811497" sldId="3015"/>
            <ac:spMk id="42" creationId="{06A5A188-22B8-E32B-A2D3-255CBDE59ECE}"/>
          </ac:spMkLst>
        </pc:spChg>
        <pc:spChg chg="add del mod">
          <ac:chgData name="Justina Ojom" userId="cbdaed7d-8d45-4372-a16a-f3f8900c2f45" providerId="ADAL" clId="{84A67AE6-EC66-4EEE-A78F-4EED53615C9C}" dt="2023-04-17T08:23:30.814" v="1487" actId="478"/>
          <ac:spMkLst>
            <pc:docMk/>
            <pc:sldMk cId="4188811497" sldId="3015"/>
            <ac:spMk id="43" creationId="{8C585EBA-7B53-C89E-499E-B04EDE02D0D9}"/>
          </ac:spMkLst>
        </pc:spChg>
        <pc:spChg chg="add del mod">
          <ac:chgData name="Justina Ojom" userId="cbdaed7d-8d45-4372-a16a-f3f8900c2f45" providerId="ADAL" clId="{84A67AE6-EC66-4EEE-A78F-4EED53615C9C}" dt="2023-04-17T11:17:03.618" v="4126" actId="478"/>
          <ac:spMkLst>
            <pc:docMk/>
            <pc:sldMk cId="4188811497" sldId="3015"/>
            <ac:spMk id="44" creationId="{2F2C6BD5-19D4-B1B5-ADA2-A8ECD4AF5626}"/>
          </ac:spMkLst>
        </pc:spChg>
        <pc:spChg chg="add del mod">
          <ac:chgData name="Justina Ojom" userId="cbdaed7d-8d45-4372-a16a-f3f8900c2f45" providerId="ADAL" clId="{84A67AE6-EC66-4EEE-A78F-4EED53615C9C}" dt="2023-04-17T11:17:05.177" v="4128" actId="478"/>
          <ac:spMkLst>
            <pc:docMk/>
            <pc:sldMk cId="4188811497" sldId="3015"/>
            <ac:spMk id="45" creationId="{A3097243-E8D4-BE07-E0E1-4B55102098E0}"/>
          </ac:spMkLst>
        </pc:spChg>
        <pc:spChg chg="add del mod">
          <ac:chgData name="Justina Ojom" userId="cbdaed7d-8d45-4372-a16a-f3f8900c2f45" providerId="ADAL" clId="{84A67AE6-EC66-4EEE-A78F-4EED53615C9C}" dt="2023-04-17T11:17:03.618" v="4126" actId="478"/>
          <ac:spMkLst>
            <pc:docMk/>
            <pc:sldMk cId="4188811497" sldId="3015"/>
            <ac:spMk id="46" creationId="{DC9A98DB-188C-7CF4-DEAA-4EE2C8965FC3}"/>
          </ac:spMkLst>
        </pc:spChg>
        <pc:spChg chg="add mod topLvl">
          <ac:chgData name="Justina Ojom" userId="cbdaed7d-8d45-4372-a16a-f3f8900c2f45" providerId="ADAL" clId="{84A67AE6-EC66-4EEE-A78F-4EED53615C9C}" dt="2023-04-17T11:17:26.169" v="4137" actId="554"/>
          <ac:spMkLst>
            <pc:docMk/>
            <pc:sldMk cId="4188811497" sldId="3015"/>
            <ac:spMk id="47" creationId="{65C8F019-B7BE-87AD-BAEC-11BE266118E0}"/>
          </ac:spMkLst>
        </pc:spChg>
        <pc:spChg chg="add mod topLvl">
          <ac:chgData name="Justina Ojom" userId="cbdaed7d-8d45-4372-a16a-f3f8900c2f45" providerId="ADAL" clId="{84A67AE6-EC66-4EEE-A78F-4EED53615C9C}" dt="2023-04-17T11:17:26.169" v="4137" actId="554"/>
          <ac:spMkLst>
            <pc:docMk/>
            <pc:sldMk cId="4188811497" sldId="3015"/>
            <ac:spMk id="48" creationId="{667A5343-3990-13B2-B123-4ACE2B3EBE07}"/>
          </ac:spMkLst>
        </pc:spChg>
        <pc:spChg chg="add mod topLvl">
          <ac:chgData name="Justina Ojom" userId="cbdaed7d-8d45-4372-a16a-f3f8900c2f45" providerId="ADAL" clId="{84A67AE6-EC66-4EEE-A78F-4EED53615C9C}" dt="2023-04-17T11:17:28.043" v="4138" actId="554"/>
          <ac:spMkLst>
            <pc:docMk/>
            <pc:sldMk cId="4188811497" sldId="3015"/>
            <ac:spMk id="49" creationId="{114A54B0-D04F-EB40-48F3-D1FE2DECB47D}"/>
          </ac:spMkLst>
        </pc:spChg>
        <pc:spChg chg="add mod topLvl">
          <ac:chgData name="Justina Ojom" userId="cbdaed7d-8d45-4372-a16a-f3f8900c2f45" providerId="ADAL" clId="{84A67AE6-EC66-4EEE-A78F-4EED53615C9C}" dt="2023-04-17T11:17:28.043" v="4138" actId="554"/>
          <ac:spMkLst>
            <pc:docMk/>
            <pc:sldMk cId="4188811497" sldId="3015"/>
            <ac:spMk id="50" creationId="{F8A33269-D091-3009-2BBA-E19466EEE072}"/>
          </ac:spMkLst>
        </pc:spChg>
        <pc:spChg chg="add mod topLvl">
          <ac:chgData name="Justina Ojom" userId="cbdaed7d-8d45-4372-a16a-f3f8900c2f45" providerId="ADAL" clId="{84A67AE6-EC66-4EEE-A78F-4EED53615C9C}" dt="2023-04-17T11:17:30.374" v="4139" actId="554"/>
          <ac:spMkLst>
            <pc:docMk/>
            <pc:sldMk cId="4188811497" sldId="3015"/>
            <ac:spMk id="51" creationId="{3D3B1962-81AA-2798-E423-E29DB8B7E5A4}"/>
          </ac:spMkLst>
        </pc:spChg>
        <pc:spChg chg="add mod topLvl">
          <ac:chgData name="Justina Ojom" userId="cbdaed7d-8d45-4372-a16a-f3f8900c2f45" providerId="ADAL" clId="{84A67AE6-EC66-4EEE-A78F-4EED53615C9C}" dt="2023-04-17T11:17:30.374" v="4139" actId="554"/>
          <ac:spMkLst>
            <pc:docMk/>
            <pc:sldMk cId="4188811497" sldId="3015"/>
            <ac:spMk id="52" creationId="{822C2114-CE59-9388-96B0-2FC1F4AB03C4}"/>
          </ac:spMkLst>
        </pc:spChg>
        <pc:spChg chg="add mod topLvl">
          <ac:chgData name="Justina Ojom" userId="cbdaed7d-8d45-4372-a16a-f3f8900c2f45" providerId="ADAL" clId="{84A67AE6-EC66-4EEE-A78F-4EED53615C9C}" dt="2023-04-17T11:17:18.828" v="4133" actId="554"/>
          <ac:spMkLst>
            <pc:docMk/>
            <pc:sldMk cId="4188811497" sldId="3015"/>
            <ac:spMk id="53" creationId="{831F506C-0360-4F10-7047-0D3C69E29842}"/>
          </ac:spMkLst>
        </pc:spChg>
        <pc:spChg chg="add mod topLvl">
          <ac:chgData name="Justina Ojom" userId="cbdaed7d-8d45-4372-a16a-f3f8900c2f45" providerId="ADAL" clId="{84A67AE6-EC66-4EEE-A78F-4EED53615C9C}" dt="2023-04-17T11:17:18.828" v="4133" actId="554"/>
          <ac:spMkLst>
            <pc:docMk/>
            <pc:sldMk cId="4188811497" sldId="3015"/>
            <ac:spMk id="54" creationId="{E03E29B0-7DE3-5DC4-1490-8521F64E6538}"/>
          </ac:spMkLst>
        </pc:spChg>
        <pc:grpChg chg="del">
          <ac:chgData name="Justina Ojom" userId="cbdaed7d-8d45-4372-a16a-f3f8900c2f45" providerId="ADAL" clId="{84A67AE6-EC66-4EEE-A78F-4EED53615C9C}" dt="2023-04-17T08:20:25.462" v="1440" actId="478"/>
          <ac:grpSpMkLst>
            <pc:docMk/>
            <pc:sldMk cId="4188811497" sldId="3015"/>
            <ac:grpSpMk id="12" creationId="{059C2551-A3B3-9A22-0341-5D768EB3B02A}"/>
          </ac:grpSpMkLst>
        </pc:grpChg>
        <pc:grpChg chg="add del mod topLvl">
          <ac:chgData name="Justina Ojom" userId="cbdaed7d-8d45-4372-a16a-f3f8900c2f45" providerId="ADAL" clId="{84A67AE6-EC66-4EEE-A78F-4EED53615C9C}" dt="2023-04-17T11:16:10.388" v="4110" actId="478"/>
          <ac:grpSpMkLst>
            <pc:docMk/>
            <pc:sldMk cId="4188811497" sldId="3015"/>
            <ac:grpSpMk id="22" creationId="{F26BF214-56DC-723E-A915-E2C75496F4CF}"/>
          </ac:grpSpMkLst>
        </pc:grpChg>
        <pc:grpChg chg="mod">
          <ac:chgData name="Justina Ojom" userId="cbdaed7d-8d45-4372-a16a-f3f8900c2f45" providerId="ADAL" clId="{84A67AE6-EC66-4EEE-A78F-4EED53615C9C}" dt="2023-04-17T08:21:31.514" v="1453" actId="207"/>
          <ac:grpSpMkLst>
            <pc:docMk/>
            <pc:sldMk cId="4188811497" sldId="3015"/>
            <ac:grpSpMk id="23" creationId="{0C692B98-B550-A3C7-D7DB-D952A4B1C9A8}"/>
          </ac:grpSpMkLst>
        </pc:grpChg>
        <pc:grpChg chg="mod">
          <ac:chgData name="Justina Ojom" userId="cbdaed7d-8d45-4372-a16a-f3f8900c2f45" providerId="ADAL" clId="{84A67AE6-EC66-4EEE-A78F-4EED53615C9C}" dt="2023-04-17T08:21:31.514" v="1453" actId="207"/>
          <ac:grpSpMkLst>
            <pc:docMk/>
            <pc:sldMk cId="4188811497" sldId="3015"/>
            <ac:grpSpMk id="25" creationId="{46163748-BA8C-D774-6DF4-1B243A73F50D}"/>
          </ac:grpSpMkLst>
        </pc:grpChg>
        <pc:grpChg chg="mod">
          <ac:chgData name="Justina Ojom" userId="cbdaed7d-8d45-4372-a16a-f3f8900c2f45" providerId="ADAL" clId="{84A67AE6-EC66-4EEE-A78F-4EED53615C9C}" dt="2023-04-17T08:21:31.514" v="1453" actId="207"/>
          <ac:grpSpMkLst>
            <pc:docMk/>
            <pc:sldMk cId="4188811497" sldId="3015"/>
            <ac:grpSpMk id="26" creationId="{29B1086A-25BA-D5E0-BAA5-3276D5F3D599}"/>
          </ac:grpSpMkLst>
        </pc:grpChg>
        <pc:grpChg chg="mod">
          <ac:chgData name="Justina Ojom" userId="cbdaed7d-8d45-4372-a16a-f3f8900c2f45" providerId="ADAL" clId="{84A67AE6-EC66-4EEE-A78F-4EED53615C9C}" dt="2023-04-17T08:21:31.514" v="1453" actId="207"/>
          <ac:grpSpMkLst>
            <pc:docMk/>
            <pc:sldMk cId="4188811497" sldId="3015"/>
            <ac:grpSpMk id="27" creationId="{6F8A6CD4-F63E-4413-BB16-ED910AD16EA9}"/>
          </ac:grpSpMkLst>
        </pc:grpChg>
        <pc:grpChg chg="add del mod">
          <ac:chgData name="Justina Ojom" userId="cbdaed7d-8d45-4372-a16a-f3f8900c2f45" providerId="ADAL" clId="{84A67AE6-EC66-4EEE-A78F-4EED53615C9C}" dt="2023-04-17T08:21:01.584" v="1449" actId="165"/>
          <ac:grpSpMkLst>
            <pc:docMk/>
            <pc:sldMk cId="4188811497" sldId="3015"/>
            <ac:grpSpMk id="33" creationId="{8E53F19C-4FE8-EAD8-4C77-53AF7734B1BC}"/>
          </ac:grpSpMkLst>
        </pc:grpChg>
        <pc:grpChg chg="add del mod">
          <ac:chgData name="Justina Ojom" userId="cbdaed7d-8d45-4372-a16a-f3f8900c2f45" providerId="ADAL" clId="{84A67AE6-EC66-4EEE-A78F-4EED53615C9C}" dt="2023-04-17T11:17:11.898" v="4131" actId="165"/>
          <ac:grpSpMkLst>
            <pc:docMk/>
            <pc:sldMk cId="4188811497" sldId="3015"/>
            <ac:grpSpMk id="55" creationId="{DA5B84FF-CD66-35D2-8733-E3A803EA8A8B}"/>
          </ac:grpSpMkLst>
        </pc:grpChg>
        <pc:picChg chg="mod">
          <ac:chgData name="Justina Ojom" userId="cbdaed7d-8d45-4372-a16a-f3f8900c2f45" providerId="ADAL" clId="{84A67AE6-EC66-4EEE-A78F-4EED53615C9C}" dt="2023-04-17T08:21:37.328" v="1455" actId="207"/>
          <ac:picMkLst>
            <pc:docMk/>
            <pc:sldMk cId="4188811497" sldId="3015"/>
            <ac:picMk id="24" creationId="{88071CE7-75E7-FC0C-51A9-81BC0B04465D}"/>
          </ac:picMkLst>
        </pc:picChg>
      </pc:sldChg>
      <pc:sldChg chg="addSp delSp modSp add mod">
        <pc:chgData name="Justina Ojom" userId="cbdaed7d-8d45-4372-a16a-f3f8900c2f45" providerId="ADAL" clId="{84A67AE6-EC66-4EEE-A78F-4EED53615C9C}" dt="2023-04-17T08:27:53.712" v="1592"/>
        <pc:sldMkLst>
          <pc:docMk/>
          <pc:sldMk cId="3846745091" sldId="3016"/>
        </pc:sldMkLst>
        <pc:spChg chg="add mod">
          <ac:chgData name="Justina Ojom" userId="cbdaed7d-8d45-4372-a16a-f3f8900c2f45" providerId="ADAL" clId="{84A67AE6-EC66-4EEE-A78F-4EED53615C9C}" dt="2023-04-17T08:27:21.612" v="1586" actId="1076"/>
          <ac:spMkLst>
            <pc:docMk/>
            <pc:sldMk cId="3846745091" sldId="3016"/>
            <ac:spMk id="2" creationId="{8DF7037A-385E-D0C7-D73F-A4E3C7110FE8}"/>
          </ac:spMkLst>
        </pc:spChg>
        <pc:spChg chg="del">
          <ac:chgData name="Justina Ojom" userId="cbdaed7d-8d45-4372-a16a-f3f8900c2f45" providerId="ADAL" clId="{84A67AE6-EC66-4EEE-A78F-4EED53615C9C}" dt="2023-04-17T08:26:54.741" v="1549" actId="478"/>
          <ac:spMkLst>
            <pc:docMk/>
            <pc:sldMk cId="3846745091" sldId="3016"/>
            <ac:spMk id="3" creationId="{264E11EC-A459-F21C-9A46-61DFEE9139CC}"/>
          </ac:spMkLst>
        </pc:spChg>
        <pc:spChg chg="add mod">
          <ac:chgData name="Justina Ojom" userId="cbdaed7d-8d45-4372-a16a-f3f8900c2f45" providerId="ADAL" clId="{84A67AE6-EC66-4EEE-A78F-4EED53615C9C}" dt="2023-04-17T08:27:37.701" v="1589" actId="20577"/>
          <ac:spMkLst>
            <pc:docMk/>
            <pc:sldMk cId="3846745091" sldId="3016"/>
            <ac:spMk id="4" creationId="{387AD2B6-3BFB-C5A2-A8D0-C30E7884405D}"/>
          </ac:spMkLst>
        </pc:spChg>
        <pc:spChg chg="add mod">
          <ac:chgData name="Justina Ojom" userId="cbdaed7d-8d45-4372-a16a-f3f8900c2f45" providerId="ADAL" clId="{84A67AE6-EC66-4EEE-A78F-4EED53615C9C}" dt="2023-04-17T08:27:21.612" v="1586" actId="1076"/>
          <ac:spMkLst>
            <pc:docMk/>
            <pc:sldMk cId="3846745091" sldId="3016"/>
            <ac:spMk id="5" creationId="{098CDEF5-37DD-A725-9537-0559C75A04AD}"/>
          </ac:spMkLst>
        </pc:spChg>
        <pc:spChg chg="add mod">
          <ac:chgData name="Justina Ojom" userId="cbdaed7d-8d45-4372-a16a-f3f8900c2f45" providerId="ADAL" clId="{84A67AE6-EC66-4EEE-A78F-4EED53615C9C}" dt="2023-04-17T08:27:42.384" v="1590"/>
          <ac:spMkLst>
            <pc:docMk/>
            <pc:sldMk cId="3846745091" sldId="3016"/>
            <ac:spMk id="6" creationId="{35AD9552-9160-6D5D-12F7-9E340120F99F}"/>
          </ac:spMkLst>
        </pc:spChg>
        <pc:spChg chg="add mod">
          <ac:chgData name="Justina Ojom" userId="cbdaed7d-8d45-4372-a16a-f3f8900c2f45" providerId="ADAL" clId="{84A67AE6-EC66-4EEE-A78F-4EED53615C9C}" dt="2023-04-17T08:27:21.612" v="1586" actId="1076"/>
          <ac:spMkLst>
            <pc:docMk/>
            <pc:sldMk cId="3846745091" sldId="3016"/>
            <ac:spMk id="7" creationId="{30A48DDA-05C7-8481-395C-DF2BE12B1359}"/>
          </ac:spMkLst>
        </pc:spChg>
        <pc:spChg chg="add mod">
          <ac:chgData name="Justina Ojom" userId="cbdaed7d-8d45-4372-a16a-f3f8900c2f45" providerId="ADAL" clId="{84A67AE6-EC66-4EEE-A78F-4EED53615C9C}" dt="2023-04-17T08:27:48.215" v="1591"/>
          <ac:spMkLst>
            <pc:docMk/>
            <pc:sldMk cId="3846745091" sldId="3016"/>
            <ac:spMk id="8" creationId="{BB379EDA-A5F2-2CDE-1BC9-15F87D0619D3}"/>
          </ac:spMkLst>
        </pc:spChg>
        <pc:spChg chg="add mod">
          <ac:chgData name="Justina Ojom" userId="cbdaed7d-8d45-4372-a16a-f3f8900c2f45" providerId="ADAL" clId="{84A67AE6-EC66-4EEE-A78F-4EED53615C9C}" dt="2023-04-17T08:27:27.007" v="1587" actId="571"/>
          <ac:spMkLst>
            <pc:docMk/>
            <pc:sldMk cId="3846745091" sldId="3016"/>
            <ac:spMk id="9" creationId="{93AF66B0-3280-DE02-8E5F-9597DF8DEC4E}"/>
          </ac:spMkLst>
        </pc:spChg>
        <pc:spChg chg="add mod">
          <ac:chgData name="Justina Ojom" userId="cbdaed7d-8d45-4372-a16a-f3f8900c2f45" providerId="ADAL" clId="{84A67AE6-EC66-4EEE-A78F-4EED53615C9C}" dt="2023-04-17T08:27:53.712" v="1592"/>
          <ac:spMkLst>
            <pc:docMk/>
            <pc:sldMk cId="3846745091" sldId="3016"/>
            <ac:spMk id="10" creationId="{4285687F-B2F2-9658-68CD-89A80144DACE}"/>
          </ac:spMkLst>
        </pc:spChg>
        <pc:spChg chg="del">
          <ac:chgData name="Justina Ojom" userId="cbdaed7d-8d45-4372-a16a-f3f8900c2f45" providerId="ADAL" clId="{84A67AE6-EC66-4EEE-A78F-4EED53615C9C}" dt="2023-04-17T08:26:54.741" v="1549" actId="478"/>
          <ac:spMkLst>
            <pc:docMk/>
            <pc:sldMk cId="3846745091" sldId="3016"/>
            <ac:spMk id="13" creationId="{0635D5FD-BFC2-025C-6769-DC7705EBCECC}"/>
          </ac:spMkLst>
        </pc:spChg>
        <pc:spChg chg="del">
          <ac:chgData name="Justina Ojom" userId="cbdaed7d-8d45-4372-a16a-f3f8900c2f45" providerId="ADAL" clId="{84A67AE6-EC66-4EEE-A78F-4EED53615C9C}" dt="2023-04-17T08:26:54.741" v="1549" actId="478"/>
          <ac:spMkLst>
            <pc:docMk/>
            <pc:sldMk cId="3846745091" sldId="3016"/>
            <ac:spMk id="14" creationId="{D053E2F0-70C2-30D3-1079-FCE98E0AC152}"/>
          </ac:spMkLst>
        </pc:spChg>
        <pc:spChg chg="del">
          <ac:chgData name="Justina Ojom" userId="cbdaed7d-8d45-4372-a16a-f3f8900c2f45" providerId="ADAL" clId="{84A67AE6-EC66-4EEE-A78F-4EED53615C9C}" dt="2023-04-17T08:26:54.741" v="1549" actId="478"/>
          <ac:spMkLst>
            <pc:docMk/>
            <pc:sldMk cId="3846745091" sldId="3016"/>
            <ac:spMk id="15" creationId="{35DC8A20-EE0D-0E10-0CDF-AB7A508DA7C9}"/>
          </ac:spMkLst>
        </pc:spChg>
        <pc:spChg chg="del">
          <ac:chgData name="Justina Ojom" userId="cbdaed7d-8d45-4372-a16a-f3f8900c2f45" providerId="ADAL" clId="{84A67AE6-EC66-4EEE-A78F-4EED53615C9C}" dt="2023-04-17T08:26:54.741" v="1549" actId="478"/>
          <ac:spMkLst>
            <pc:docMk/>
            <pc:sldMk cId="3846745091" sldId="3016"/>
            <ac:spMk id="21" creationId="{0334A010-FFA6-5C6A-026A-0E3719729F62}"/>
          </ac:spMkLst>
        </pc:spChg>
        <pc:spChg chg="del">
          <ac:chgData name="Justina Ojom" userId="cbdaed7d-8d45-4372-a16a-f3f8900c2f45" providerId="ADAL" clId="{84A67AE6-EC66-4EEE-A78F-4EED53615C9C}" dt="2023-04-17T08:26:54.741" v="1549" actId="478"/>
          <ac:spMkLst>
            <pc:docMk/>
            <pc:sldMk cId="3846745091" sldId="3016"/>
            <ac:spMk id="34" creationId="{4D2C8A82-79B2-ED06-0708-BF3BD5CA2AA1}"/>
          </ac:spMkLst>
        </pc:spChg>
        <pc:spChg chg="del">
          <ac:chgData name="Justina Ojom" userId="cbdaed7d-8d45-4372-a16a-f3f8900c2f45" providerId="ADAL" clId="{84A67AE6-EC66-4EEE-A78F-4EED53615C9C}" dt="2023-04-17T08:26:54.741" v="1549" actId="478"/>
          <ac:spMkLst>
            <pc:docMk/>
            <pc:sldMk cId="3846745091" sldId="3016"/>
            <ac:spMk id="35" creationId="{3BA1B444-25CF-E63C-EBF6-2B6CA58A29C1}"/>
          </ac:spMkLst>
        </pc:spChg>
        <pc:spChg chg="del">
          <ac:chgData name="Justina Ojom" userId="cbdaed7d-8d45-4372-a16a-f3f8900c2f45" providerId="ADAL" clId="{84A67AE6-EC66-4EEE-A78F-4EED53615C9C}" dt="2023-04-17T08:26:54.741" v="1549" actId="478"/>
          <ac:spMkLst>
            <pc:docMk/>
            <pc:sldMk cId="3846745091" sldId="3016"/>
            <ac:spMk id="36" creationId="{E8BF4A09-A655-4EA4-85FE-F01981A95C93}"/>
          </ac:spMkLst>
        </pc:spChg>
        <pc:spChg chg="del">
          <ac:chgData name="Justina Ojom" userId="cbdaed7d-8d45-4372-a16a-f3f8900c2f45" providerId="ADAL" clId="{84A67AE6-EC66-4EEE-A78F-4EED53615C9C}" dt="2023-04-17T08:26:54.741" v="1549" actId="478"/>
          <ac:spMkLst>
            <pc:docMk/>
            <pc:sldMk cId="3846745091" sldId="3016"/>
            <ac:spMk id="37" creationId="{D5A1D22F-572B-75C5-0385-1BD8B5395B49}"/>
          </ac:spMkLst>
        </pc:spChg>
        <pc:spChg chg="mod">
          <ac:chgData name="Justina Ojom" userId="cbdaed7d-8d45-4372-a16a-f3f8900c2f45" providerId="ADAL" clId="{84A67AE6-EC66-4EEE-A78F-4EED53615C9C}" dt="2023-04-17T08:27:04.428" v="1584" actId="20577"/>
          <ac:spMkLst>
            <pc:docMk/>
            <pc:sldMk cId="3846745091" sldId="3016"/>
            <ac:spMk id="38" creationId="{49B48A07-4352-D7FA-6B9A-C4F87DB61423}"/>
          </ac:spMkLst>
        </pc:spChg>
        <pc:spChg chg="del">
          <ac:chgData name="Justina Ojom" userId="cbdaed7d-8d45-4372-a16a-f3f8900c2f45" providerId="ADAL" clId="{84A67AE6-EC66-4EEE-A78F-4EED53615C9C}" dt="2023-04-17T08:26:54.741" v="1549" actId="478"/>
          <ac:spMkLst>
            <pc:docMk/>
            <pc:sldMk cId="3846745091" sldId="3016"/>
            <ac:spMk id="40" creationId="{5B77C8D2-1B88-55B1-94B9-38ABFB2240AC}"/>
          </ac:spMkLst>
        </pc:spChg>
        <pc:spChg chg="del">
          <ac:chgData name="Justina Ojom" userId="cbdaed7d-8d45-4372-a16a-f3f8900c2f45" providerId="ADAL" clId="{84A67AE6-EC66-4EEE-A78F-4EED53615C9C}" dt="2023-04-17T08:26:54.741" v="1549" actId="478"/>
          <ac:spMkLst>
            <pc:docMk/>
            <pc:sldMk cId="3846745091" sldId="3016"/>
            <ac:spMk id="42" creationId="{06A5A188-22B8-E32B-A2D3-255CBDE59ECE}"/>
          </ac:spMkLst>
        </pc:spChg>
        <pc:spChg chg="del">
          <ac:chgData name="Justina Ojom" userId="cbdaed7d-8d45-4372-a16a-f3f8900c2f45" providerId="ADAL" clId="{84A67AE6-EC66-4EEE-A78F-4EED53615C9C}" dt="2023-04-17T08:26:54.741" v="1549" actId="478"/>
          <ac:spMkLst>
            <pc:docMk/>
            <pc:sldMk cId="3846745091" sldId="3016"/>
            <ac:spMk id="44" creationId="{2F2C6BD5-19D4-B1B5-ADA2-A8ECD4AF5626}"/>
          </ac:spMkLst>
        </pc:spChg>
        <pc:spChg chg="del">
          <ac:chgData name="Justina Ojom" userId="cbdaed7d-8d45-4372-a16a-f3f8900c2f45" providerId="ADAL" clId="{84A67AE6-EC66-4EEE-A78F-4EED53615C9C}" dt="2023-04-17T08:26:54.741" v="1549" actId="478"/>
          <ac:spMkLst>
            <pc:docMk/>
            <pc:sldMk cId="3846745091" sldId="3016"/>
            <ac:spMk id="45" creationId="{A3097243-E8D4-BE07-E0E1-4B55102098E0}"/>
          </ac:spMkLst>
        </pc:spChg>
        <pc:spChg chg="del">
          <ac:chgData name="Justina Ojom" userId="cbdaed7d-8d45-4372-a16a-f3f8900c2f45" providerId="ADAL" clId="{84A67AE6-EC66-4EEE-A78F-4EED53615C9C}" dt="2023-04-17T08:26:54.741" v="1549" actId="478"/>
          <ac:spMkLst>
            <pc:docMk/>
            <pc:sldMk cId="3846745091" sldId="3016"/>
            <ac:spMk id="46" creationId="{DC9A98DB-188C-7CF4-DEAA-4EE2C8965FC3}"/>
          </ac:spMkLst>
        </pc:spChg>
        <pc:grpChg chg="del">
          <ac:chgData name="Justina Ojom" userId="cbdaed7d-8d45-4372-a16a-f3f8900c2f45" providerId="ADAL" clId="{84A67AE6-EC66-4EEE-A78F-4EED53615C9C}" dt="2023-04-17T08:26:54.741" v="1549" actId="478"/>
          <ac:grpSpMkLst>
            <pc:docMk/>
            <pc:sldMk cId="3846745091" sldId="3016"/>
            <ac:grpSpMk id="22" creationId="{F26BF214-56DC-723E-A915-E2C75496F4CF}"/>
          </ac:grpSpMkLst>
        </pc:grpChg>
      </pc:sldChg>
      <pc:sldChg chg="addSp delSp modSp add mod">
        <pc:chgData name="Justina Ojom" userId="cbdaed7d-8d45-4372-a16a-f3f8900c2f45" providerId="ADAL" clId="{84A67AE6-EC66-4EEE-A78F-4EED53615C9C}" dt="2023-04-17T08:32:17.461" v="1652" actId="207"/>
        <pc:sldMkLst>
          <pc:docMk/>
          <pc:sldMk cId="190181091" sldId="3017"/>
        </pc:sldMkLst>
        <pc:spChg chg="mod">
          <ac:chgData name="Justina Ojom" userId="cbdaed7d-8d45-4372-a16a-f3f8900c2f45" providerId="ADAL" clId="{84A67AE6-EC66-4EEE-A78F-4EED53615C9C}" dt="2023-04-17T08:30:27.614" v="1626"/>
          <ac:spMkLst>
            <pc:docMk/>
            <pc:sldMk cId="190181091" sldId="3017"/>
            <ac:spMk id="2" creationId="{4A1058AD-CA37-BE7F-50DC-B767045EAD98}"/>
          </ac:spMkLst>
        </pc:spChg>
        <pc:spChg chg="add mod topLvl">
          <ac:chgData name="Justina Ojom" userId="cbdaed7d-8d45-4372-a16a-f3f8900c2f45" providerId="ADAL" clId="{84A67AE6-EC66-4EEE-A78F-4EED53615C9C}" dt="2023-04-17T08:31:18.395" v="1635" actId="164"/>
          <ac:spMkLst>
            <pc:docMk/>
            <pc:sldMk cId="190181091" sldId="3017"/>
            <ac:spMk id="4" creationId="{125FE275-C885-1673-E863-7ADEA3D92D62}"/>
          </ac:spMkLst>
        </pc:spChg>
        <pc:spChg chg="del">
          <ac:chgData name="Justina Ojom" userId="cbdaed7d-8d45-4372-a16a-f3f8900c2f45" providerId="ADAL" clId="{84A67AE6-EC66-4EEE-A78F-4EED53615C9C}" dt="2023-04-17T08:30:13.291" v="1622" actId="478"/>
          <ac:spMkLst>
            <pc:docMk/>
            <pc:sldMk cId="190181091" sldId="3017"/>
            <ac:spMk id="5" creationId="{DCC30225-6A4F-905D-FC69-8863D5FCD08C}"/>
          </ac:spMkLst>
        </pc:spChg>
        <pc:spChg chg="add mod topLvl">
          <ac:chgData name="Justina Ojom" userId="cbdaed7d-8d45-4372-a16a-f3f8900c2f45" providerId="ADAL" clId="{84A67AE6-EC66-4EEE-A78F-4EED53615C9C}" dt="2023-04-17T08:31:18.395" v="1635" actId="164"/>
          <ac:spMkLst>
            <pc:docMk/>
            <pc:sldMk cId="190181091" sldId="3017"/>
            <ac:spMk id="6" creationId="{DBCA7BC4-D127-7F46-FBFC-C36671CE8229}"/>
          </ac:spMkLst>
        </pc:spChg>
        <pc:spChg chg="add mod topLvl">
          <ac:chgData name="Justina Ojom" userId="cbdaed7d-8d45-4372-a16a-f3f8900c2f45" providerId="ADAL" clId="{84A67AE6-EC66-4EEE-A78F-4EED53615C9C}" dt="2023-04-17T08:32:17.461" v="1652" actId="207"/>
          <ac:spMkLst>
            <pc:docMk/>
            <pc:sldMk cId="190181091" sldId="3017"/>
            <ac:spMk id="7" creationId="{18DFCA0E-FC92-6AB5-D31C-695FBA0573F4}"/>
          </ac:spMkLst>
        </pc:spChg>
        <pc:spChg chg="add mod topLvl">
          <ac:chgData name="Justina Ojom" userId="cbdaed7d-8d45-4372-a16a-f3f8900c2f45" providerId="ADAL" clId="{84A67AE6-EC66-4EEE-A78F-4EED53615C9C}" dt="2023-04-17T08:32:17.461" v="1652" actId="207"/>
          <ac:spMkLst>
            <pc:docMk/>
            <pc:sldMk cId="190181091" sldId="3017"/>
            <ac:spMk id="8" creationId="{2AD2E41A-9463-D479-9B50-B6A0508E20D3}"/>
          </ac:spMkLst>
        </pc:spChg>
        <pc:spChg chg="add mod topLvl">
          <ac:chgData name="Justina Ojom" userId="cbdaed7d-8d45-4372-a16a-f3f8900c2f45" providerId="ADAL" clId="{84A67AE6-EC66-4EEE-A78F-4EED53615C9C}" dt="2023-04-17T08:32:17.461" v="1652" actId="207"/>
          <ac:spMkLst>
            <pc:docMk/>
            <pc:sldMk cId="190181091" sldId="3017"/>
            <ac:spMk id="9" creationId="{764DA9A4-DFFE-9859-E820-0D027097F226}"/>
          </ac:spMkLst>
        </pc:spChg>
        <pc:spChg chg="add mod topLvl">
          <ac:chgData name="Justina Ojom" userId="cbdaed7d-8d45-4372-a16a-f3f8900c2f45" providerId="ADAL" clId="{84A67AE6-EC66-4EEE-A78F-4EED53615C9C}" dt="2023-04-17T08:32:02.978" v="1650" actId="1076"/>
          <ac:spMkLst>
            <pc:docMk/>
            <pc:sldMk cId="190181091" sldId="3017"/>
            <ac:spMk id="10" creationId="{0E36B3F1-B2F3-17C9-C05F-AFAF5061EDF8}"/>
          </ac:spMkLst>
        </pc:spChg>
        <pc:grpChg chg="add del mod">
          <ac:chgData name="Justina Ojom" userId="cbdaed7d-8d45-4372-a16a-f3f8900c2f45" providerId="ADAL" clId="{84A67AE6-EC66-4EEE-A78F-4EED53615C9C}" dt="2023-04-17T08:31:11.511" v="1633" actId="165"/>
          <ac:grpSpMkLst>
            <pc:docMk/>
            <pc:sldMk cId="190181091" sldId="3017"/>
            <ac:grpSpMk id="11" creationId="{65EECF5B-3968-8C2D-1316-83BC53116C54}"/>
          </ac:grpSpMkLst>
        </pc:grpChg>
        <pc:grpChg chg="add mod">
          <ac:chgData name="Justina Ojom" userId="cbdaed7d-8d45-4372-a16a-f3f8900c2f45" providerId="ADAL" clId="{84A67AE6-EC66-4EEE-A78F-4EED53615C9C}" dt="2023-04-17T08:32:02.978" v="1650" actId="1076"/>
          <ac:grpSpMkLst>
            <pc:docMk/>
            <pc:sldMk cId="190181091" sldId="3017"/>
            <ac:grpSpMk id="12" creationId="{D9DA28A8-072E-37B1-EE8C-6D709C5FEBFD}"/>
          </ac:grpSpMkLst>
        </pc:grpChg>
        <pc:graphicFrameChg chg="del">
          <ac:chgData name="Justina Ojom" userId="cbdaed7d-8d45-4372-a16a-f3f8900c2f45" providerId="ADAL" clId="{84A67AE6-EC66-4EEE-A78F-4EED53615C9C}" dt="2023-04-17T08:30:28.853" v="1627" actId="478"/>
          <ac:graphicFrameMkLst>
            <pc:docMk/>
            <pc:sldMk cId="190181091" sldId="3017"/>
            <ac:graphicFrameMk id="3" creationId="{B8C2A848-E0E2-9404-4ED6-DDD9284F56B4}"/>
          </ac:graphicFrameMkLst>
        </pc:graphicFrameChg>
      </pc:sldChg>
      <pc:sldChg chg="addSp delSp modSp add mod">
        <pc:chgData name="Justina Ojom" userId="cbdaed7d-8d45-4372-a16a-f3f8900c2f45" providerId="ADAL" clId="{84A67AE6-EC66-4EEE-A78F-4EED53615C9C}" dt="2023-04-17T09:06:57.349" v="2587" actId="1076"/>
        <pc:sldMkLst>
          <pc:docMk/>
          <pc:sldMk cId="3416966915" sldId="3018"/>
        </pc:sldMkLst>
        <pc:spChg chg="del">
          <ac:chgData name="Justina Ojom" userId="cbdaed7d-8d45-4372-a16a-f3f8900c2f45" providerId="ADAL" clId="{84A67AE6-EC66-4EEE-A78F-4EED53615C9C}" dt="2023-04-17T08:34:36.264" v="1669" actId="478"/>
          <ac:spMkLst>
            <pc:docMk/>
            <pc:sldMk cId="3416966915" sldId="3018"/>
            <ac:spMk id="2" creationId="{16333F89-703D-D2A6-EADF-6526878F8F62}"/>
          </ac:spMkLst>
        </pc:spChg>
        <pc:spChg chg="del">
          <ac:chgData name="Justina Ojom" userId="cbdaed7d-8d45-4372-a16a-f3f8900c2f45" providerId="ADAL" clId="{84A67AE6-EC66-4EEE-A78F-4EED53615C9C}" dt="2023-04-17T08:34:36.264" v="1669" actId="478"/>
          <ac:spMkLst>
            <pc:docMk/>
            <pc:sldMk cId="3416966915" sldId="3018"/>
            <ac:spMk id="5" creationId="{DCC30225-6A4F-905D-FC69-8863D5FCD08C}"/>
          </ac:spMkLst>
        </pc:spChg>
        <pc:spChg chg="add del mod">
          <ac:chgData name="Justina Ojom" userId="cbdaed7d-8d45-4372-a16a-f3f8900c2f45" providerId="ADAL" clId="{84A67AE6-EC66-4EEE-A78F-4EED53615C9C}" dt="2023-04-17T08:40:12.043" v="1764" actId="21"/>
          <ac:spMkLst>
            <pc:docMk/>
            <pc:sldMk cId="3416966915" sldId="3018"/>
            <ac:spMk id="51" creationId="{672CD6E4-F75E-6DE2-0485-A9F2A1516C55}"/>
          </ac:spMkLst>
        </pc:spChg>
        <pc:spChg chg="add mod topLvl">
          <ac:chgData name="Justina Ojom" userId="cbdaed7d-8d45-4372-a16a-f3f8900c2f45" providerId="ADAL" clId="{84A67AE6-EC66-4EEE-A78F-4EED53615C9C}" dt="2023-04-17T08:41:06.311" v="1783" actId="14100"/>
          <ac:spMkLst>
            <pc:docMk/>
            <pc:sldMk cId="3416966915" sldId="3018"/>
            <ac:spMk id="53" creationId="{4F66F270-A98F-D079-7AF2-3E6C8D5BD987}"/>
          </ac:spMkLst>
        </pc:spChg>
        <pc:spChg chg="add del mod">
          <ac:chgData name="Justina Ojom" userId="cbdaed7d-8d45-4372-a16a-f3f8900c2f45" providerId="ADAL" clId="{84A67AE6-EC66-4EEE-A78F-4EED53615C9C}" dt="2023-04-17T08:40:12.043" v="1764" actId="21"/>
          <ac:spMkLst>
            <pc:docMk/>
            <pc:sldMk cId="3416966915" sldId="3018"/>
            <ac:spMk id="55" creationId="{9626918E-8F1C-196D-174B-BD38BB895F35}"/>
          </ac:spMkLst>
        </pc:spChg>
        <pc:spChg chg="add mod topLvl">
          <ac:chgData name="Justina Ojom" userId="cbdaed7d-8d45-4372-a16a-f3f8900c2f45" providerId="ADAL" clId="{84A67AE6-EC66-4EEE-A78F-4EED53615C9C}" dt="2023-04-17T08:42:57.426" v="1842" actId="12"/>
          <ac:spMkLst>
            <pc:docMk/>
            <pc:sldMk cId="3416966915" sldId="3018"/>
            <ac:spMk id="56" creationId="{E314F22C-5CD2-112F-2DDE-D28910E83944}"/>
          </ac:spMkLst>
        </pc:spChg>
        <pc:spChg chg="add mod">
          <ac:chgData name="Justina Ojom" userId="cbdaed7d-8d45-4372-a16a-f3f8900c2f45" providerId="ADAL" clId="{84A67AE6-EC66-4EEE-A78F-4EED53615C9C}" dt="2023-04-17T08:43:01.503" v="1843" actId="1076"/>
          <ac:spMkLst>
            <pc:docMk/>
            <pc:sldMk cId="3416966915" sldId="3018"/>
            <ac:spMk id="58" creationId="{B8425944-3AB0-71B4-0277-14A1C800A954}"/>
          </ac:spMkLst>
        </pc:spChg>
        <pc:spChg chg="add mod">
          <ac:chgData name="Justina Ojom" userId="cbdaed7d-8d45-4372-a16a-f3f8900c2f45" providerId="ADAL" clId="{84A67AE6-EC66-4EEE-A78F-4EED53615C9C}" dt="2023-04-17T08:43:05.485" v="1844" actId="14100"/>
          <ac:spMkLst>
            <pc:docMk/>
            <pc:sldMk cId="3416966915" sldId="3018"/>
            <ac:spMk id="59" creationId="{D5A6D33F-8878-443B-BA56-913CD07D7A92}"/>
          </ac:spMkLst>
        </pc:spChg>
        <pc:spChg chg="mod">
          <ac:chgData name="Justina Ojom" userId="cbdaed7d-8d45-4372-a16a-f3f8900c2f45" providerId="ADAL" clId="{84A67AE6-EC66-4EEE-A78F-4EED53615C9C}" dt="2023-04-17T09:06:50.595" v="2585"/>
          <ac:spMkLst>
            <pc:docMk/>
            <pc:sldMk cId="3416966915" sldId="3018"/>
            <ac:spMk id="63" creationId="{E6AD4D86-C588-1072-5B90-753BB83EB2D1}"/>
          </ac:spMkLst>
        </pc:spChg>
        <pc:spChg chg="mod">
          <ac:chgData name="Justina Ojom" userId="cbdaed7d-8d45-4372-a16a-f3f8900c2f45" providerId="ADAL" clId="{84A67AE6-EC66-4EEE-A78F-4EED53615C9C}" dt="2023-04-17T09:06:50.595" v="2585"/>
          <ac:spMkLst>
            <pc:docMk/>
            <pc:sldMk cId="3416966915" sldId="3018"/>
            <ac:spMk id="64" creationId="{8FDAE11E-62A7-2D21-A7A6-07816CD1DDB4}"/>
          </ac:spMkLst>
        </pc:spChg>
        <pc:spChg chg="mod">
          <ac:chgData name="Justina Ojom" userId="cbdaed7d-8d45-4372-a16a-f3f8900c2f45" providerId="ADAL" clId="{84A67AE6-EC66-4EEE-A78F-4EED53615C9C}" dt="2023-04-17T09:06:50.595" v="2585"/>
          <ac:spMkLst>
            <pc:docMk/>
            <pc:sldMk cId="3416966915" sldId="3018"/>
            <ac:spMk id="65" creationId="{D59C7EB7-2C7F-88F0-57CE-F743869FC5FE}"/>
          </ac:spMkLst>
        </pc:spChg>
        <pc:spChg chg="mod">
          <ac:chgData name="Justina Ojom" userId="cbdaed7d-8d45-4372-a16a-f3f8900c2f45" providerId="ADAL" clId="{84A67AE6-EC66-4EEE-A78F-4EED53615C9C}" dt="2023-04-17T09:06:50.595" v="2585"/>
          <ac:spMkLst>
            <pc:docMk/>
            <pc:sldMk cId="3416966915" sldId="3018"/>
            <ac:spMk id="66" creationId="{A506C13A-7E64-0F1B-531F-5F511A8F208A}"/>
          </ac:spMkLst>
        </pc:spChg>
        <pc:grpChg chg="del">
          <ac:chgData name="Justina Ojom" userId="cbdaed7d-8d45-4372-a16a-f3f8900c2f45" providerId="ADAL" clId="{84A67AE6-EC66-4EEE-A78F-4EED53615C9C}" dt="2023-04-17T08:34:36.264" v="1669" actId="478"/>
          <ac:grpSpMkLst>
            <pc:docMk/>
            <pc:sldMk cId="3416966915" sldId="3018"/>
            <ac:grpSpMk id="50" creationId="{3975D82C-785D-A361-E797-72D9F3640EC8}"/>
          </ac:grpSpMkLst>
        </pc:grpChg>
        <pc:grpChg chg="add del mod">
          <ac:chgData name="Justina Ojom" userId="cbdaed7d-8d45-4372-a16a-f3f8900c2f45" providerId="ADAL" clId="{84A67AE6-EC66-4EEE-A78F-4EED53615C9C}" dt="2023-04-17T08:38:12.055" v="1718" actId="165"/>
          <ac:grpSpMkLst>
            <pc:docMk/>
            <pc:sldMk cId="3416966915" sldId="3018"/>
            <ac:grpSpMk id="57" creationId="{AFA5D149-FF37-B488-F5D5-9B33462A1D98}"/>
          </ac:grpSpMkLst>
        </pc:grpChg>
        <pc:grpChg chg="add mod">
          <ac:chgData name="Justina Ojom" userId="cbdaed7d-8d45-4372-a16a-f3f8900c2f45" providerId="ADAL" clId="{84A67AE6-EC66-4EEE-A78F-4EED53615C9C}" dt="2023-04-17T09:06:57.349" v="2587" actId="1076"/>
          <ac:grpSpMkLst>
            <pc:docMk/>
            <pc:sldMk cId="3416966915" sldId="3018"/>
            <ac:grpSpMk id="60" creationId="{4673AF89-65FD-8AE6-EDB6-8573340D184D}"/>
          </ac:grpSpMkLst>
        </pc:grpChg>
        <pc:grpChg chg="mod">
          <ac:chgData name="Justina Ojom" userId="cbdaed7d-8d45-4372-a16a-f3f8900c2f45" providerId="ADAL" clId="{84A67AE6-EC66-4EEE-A78F-4EED53615C9C}" dt="2023-04-17T09:06:50.595" v="2585"/>
          <ac:grpSpMkLst>
            <pc:docMk/>
            <pc:sldMk cId="3416966915" sldId="3018"/>
            <ac:grpSpMk id="61" creationId="{BDBF7140-86FB-1FE2-8763-3B5373C072BA}"/>
          </ac:grpSpMkLst>
        </pc:grpChg>
        <pc:grpChg chg="mod">
          <ac:chgData name="Justina Ojom" userId="cbdaed7d-8d45-4372-a16a-f3f8900c2f45" providerId="ADAL" clId="{84A67AE6-EC66-4EEE-A78F-4EED53615C9C}" dt="2023-04-17T09:06:50.595" v="2585"/>
          <ac:grpSpMkLst>
            <pc:docMk/>
            <pc:sldMk cId="3416966915" sldId="3018"/>
            <ac:grpSpMk id="62" creationId="{956940A1-0423-1BDE-804A-DA952AE5DA5F}"/>
          </ac:grpSpMkLst>
        </pc:grpChg>
      </pc:sldChg>
      <pc:sldChg chg="addSp delSp modSp add mod">
        <pc:chgData name="Justina Ojom" userId="cbdaed7d-8d45-4372-a16a-f3f8900c2f45" providerId="ADAL" clId="{84A67AE6-EC66-4EEE-A78F-4EED53615C9C}" dt="2023-04-17T08:53:22.316" v="2222" actId="20577"/>
        <pc:sldMkLst>
          <pc:docMk/>
          <pc:sldMk cId="1008132423" sldId="3019"/>
        </pc:sldMkLst>
        <pc:spChg chg="add mod">
          <ac:chgData name="Justina Ojom" userId="cbdaed7d-8d45-4372-a16a-f3f8900c2f45" providerId="ADAL" clId="{84A67AE6-EC66-4EEE-A78F-4EED53615C9C}" dt="2023-04-17T08:53:22.316" v="2222" actId="20577"/>
          <ac:spMkLst>
            <pc:docMk/>
            <pc:sldMk cId="1008132423" sldId="3019"/>
            <ac:spMk id="2" creationId="{4AFC9570-DD7A-2FD4-0E9B-77EE925DEE96}"/>
          </ac:spMkLst>
        </pc:spChg>
        <pc:spChg chg="del">
          <ac:chgData name="Justina Ojom" userId="cbdaed7d-8d45-4372-a16a-f3f8900c2f45" providerId="ADAL" clId="{84A67AE6-EC66-4EEE-A78F-4EED53615C9C}" dt="2023-04-17T08:38:35.467" v="1724" actId="478"/>
          <ac:spMkLst>
            <pc:docMk/>
            <pc:sldMk cId="1008132423" sldId="3019"/>
            <ac:spMk id="51" creationId="{672CD6E4-F75E-6DE2-0485-A9F2A1516C55}"/>
          </ac:spMkLst>
        </pc:spChg>
        <pc:spChg chg="del mod">
          <ac:chgData name="Justina Ojom" userId="cbdaed7d-8d45-4372-a16a-f3f8900c2f45" providerId="ADAL" clId="{84A67AE6-EC66-4EEE-A78F-4EED53615C9C}" dt="2023-04-17T08:41:53.066" v="1800" actId="478"/>
          <ac:spMkLst>
            <pc:docMk/>
            <pc:sldMk cId="1008132423" sldId="3019"/>
            <ac:spMk id="53" creationId="{4F66F270-A98F-D079-7AF2-3E6C8D5BD987}"/>
          </ac:spMkLst>
        </pc:spChg>
        <pc:spChg chg="mod">
          <ac:chgData name="Justina Ojom" userId="cbdaed7d-8d45-4372-a16a-f3f8900c2f45" providerId="ADAL" clId="{84A67AE6-EC66-4EEE-A78F-4EED53615C9C}" dt="2023-04-17T08:53:05.303" v="2220"/>
          <ac:spMkLst>
            <pc:docMk/>
            <pc:sldMk cId="1008132423" sldId="3019"/>
            <ac:spMk id="55" creationId="{9626918E-8F1C-196D-174B-BD38BB895F35}"/>
          </ac:spMkLst>
        </pc:spChg>
        <pc:spChg chg="del mod">
          <ac:chgData name="Justina Ojom" userId="cbdaed7d-8d45-4372-a16a-f3f8900c2f45" providerId="ADAL" clId="{84A67AE6-EC66-4EEE-A78F-4EED53615C9C}" dt="2023-04-17T08:41:53.066" v="1800" actId="478"/>
          <ac:spMkLst>
            <pc:docMk/>
            <pc:sldMk cId="1008132423" sldId="3019"/>
            <ac:spMk id="56" creationId="{E314F22C-5CD2-112F-2DDE-D28910E83944}"/>
          </ac:spMkLst>
        </pc:spChg>
      </pc:sldChg>
      <pc:sldChg chg="addSp delSp modSp add mod">
        <pc:chgData name="Justina Ojom" userId="cbdaed7d-8d45-4372-a16a-f3f8900c2f45" providerId="ADAL" clId="{84A67AE6-EC66-4EEE-A78F-4EED53615C9C}" dt="2023-04-17T09:07:05.048" v="2589" actId="1076"/>
        <pc:sldMkLst>
          <pc:docMk/>
          <pc:sldMk cId="3055868954" sldId="3020"/>
        </pc:sldMkLst>
        <pc:spChg chg="del">
          <ac:chgData name="Justina Ojom" userId="cbdaed7d-8d45-4372-a16a-f3f8900c2f45" providerId="ADAL" clId="{84A67AE6-EC66-4EEE-A78F-4EED53615C9C}" dt="2023-04-17T08:41:31.880" v="1790" actId="478"/>
          <ac:spMkLst>
            <pc:docMk/>
            <pc:sldMk cId="3055868954" sldId="3020"/>
            <ac:spMk id="2" creationId="{4AFC9570-DD7A-2FD4-0E9B-77EE925DEE96}"/>
          </ac:spMkLst>
        </pc:spChg>
        <pc:spChg chg="add mod">
          <ac:chgData name="Justina Ojom" userId="cbdaed7d-8d45-4372-a16a-f3f8900c2f45" providerId="ADAL" clId="{84A67AE6-EC66-4EEE-A78F-4EED53615C9C}" dt="2023-04-17T09:00:19.043" v="2494" actId="1076"/>
          <ac:spMkLst>
            <pc:docMk/>
            <pc:sldMk cId="3055868954" sldId="3020"/>
            <ac:spMk id="3" creationId="{D13F15F9-8AC8-48CA-4493-32131C8CEE55}"/>
          </ac:spMkLst>
        </pc:spChg>
        <pc:spChg chg="add mod">
          <ac:chgData name="Justina Ojom" userId="cbdaed7d-8d45-4372-a16a-f3f8900c2f45" providerId="ADAL" clId="{84A67AE6-EC66-4EEE-A78F-4EED53615C9C}" dt="2023-04-17T09:00:31.006" v="2497" actId="14100"/>
          <ac:spMkLst>
            <pc:docMk/>
            <pc:sldMk cId="3055868954" sldId="3020"/>
            <ac:spMk id="4" creationId="{1423D7D9-44C0-BAE0-3071-9C0926F9B438}"/>
          </ac:spMkLst>
        </pc:spChg>
        <pc:spChg chg="add mod">
          <ac:chgData name="Justina Ojom" userId="cbdaed7d-8d45-4372-a16a-f3f8900c2f45" providerId="ADAL" clId="{84A67AE6-EC66-4EEE-A78F-4EED53615C9C}" dt="2023-04-17T09:05:51.070" v="2580" actId="1076"/>
          <ac:spMkLst>
            <pc:docMk/>
            <pc:sldMk cId="3055868954" sldId="3020"/>
            <ac:spMk id="5" creationId="{AEEA5667-7F40-6137-1E78-541A3A1DA2ED}"/>
          </ac:spMkLst>
        </pc:spChg>
        <pc:spChg chg="mod">
          <ac:chgData name="Justina Ojom" userId="cbdaed7d-8d45-4372-a16a-f3f8900c2f45" providerId="ADAL" clId="{84A67AE6-EC66-4EEE-A78F-4EED53615C9C}" dt="2023-04-17T09:03:51.263" v="2543" actId="207"/>
          <ac:spMkLst>
            <pc:docMk/>
            <pc:sldMk cId="3055868954" sldId="3020"/>
            <ac:spMk id="7" creationId="{8E9DEB39-D096-5DA4-9A73-397172ACD8D3}"/>
          </ac:spMkLst>
        </pc:spChg>
        <pc:spChg chg="mod">
          <ac:chgData name="Justina Ojom" userId="cbdaed7d-8d45-4372-a16a-f3f8900c2f45" providerId="ADAL" clId="{84A67AE6-EC66-4EEE-A78F-4EED53615C9C}" dt="2023-04-17T09:03:51.263" v="2543" actId="207"/>
          <ac:spMkLst>
            <pc:docMk/>
            <pc:sldMk cId="3055868954" sldId="3020"/>
            <ac:spMk id="8" creationId="{421DDC55-4C21-F593-E45C-536B24FA6C26}"/>
          </ac:spMkLst>
        </pc:spChg>
        <pc:spChg chg="mod">
          <ac:chgData name="Justina Ojom" userId="cbdaed7d-8d45-4372-a16a-f3f8900c2f45" providerId="ADAL" clId="{84A67AE6-EC66-4EEE-A78F-4EED53615C9C}" dt="2023-04-17T09:03:51.263" v="2543" actId="207"/>
          <ac:spMkLst>
            <pc:docMk/>
            <pc:sldMk cId="3055868954" sldId="3020"/>
            <ac:spMk id="9" creationId="{A92CD023-56EA-2769-0F11-521C53DC185A}"/>
          </ac:spMkLst>
        </pc:spChg>
        <pc:spChg chg="mod">
          <ac:chgData name="Justina Ojom" userId="cbdaed7d-8d45-4372-a16a-f3f8900c2f45" providerId="ADAL" clId="{84A67AE6-EC66-4EEE-A78F-4EED53615C9C}" dt="2023-04-17T09:03:51.263" v="2543" actId="207"/>
          <ac:spMkLst>
            <pc:docMk/>
            <pc:sldMk cId="3055868954" sldId="3020"/>
            <ac:spMk id="10" creationId="{042E03D6-5FEF-36B1-54F0-FD2881E7E8D4}"/>
          </ac:spMkLst>
        </pc:spChg>
        <pc:spChg chg="mod">
          <ac:chgData name="Justina Ojom" userId="cbdaed7d-8d45-4372-a16a-f3f8900c2f45" providerId="ADAL" clId="{84A67AE6-EC66-4EEE-A78F-4EED53615C9C}" dt="2023-04-17T09:03:51.263" v="2543" actId="207"/>
          <ac:spMkLst>
            <pc:docMk/>
            <pc:sldMk cId="3055868954" sldId="3020"/>
            <ac:spMk id="11" creationId="{18506918-2E1B-9B6E-B05D-64F7100FB03E}"/>
          </ac:spMkLst>
        </pc:spChg>
        <pc:spChg chg="mod">
          <ac:chgData name="Justina Ojom" userId="cbdaed7d-8d45-4372-a16a-f3f8900c2f45" providerId="ADAL" clId="{84A67AE6-EC66-4EEE-A78F-4EED53615C9C}" dt="2023-04-17T09:03:51.263" v="2543" actId="207"/>
          <ac:spMkLst>
            <pc:docMk/>
            <pc:sldMk cId="3055868954" sldId="3020"/>
            <ac:spMk id="12" creationId="{1E7900D0-30B5-3F7E-EA1B-DCB8E69DE412}"/>
          </ac:spMkLst>
        </pc:spChg>
        <pc:spChg chg="mod">
          <ac:chgData name="Justina Ojom" userId="cbdaed7d-8d45-4372-a16a-f3f8900c2f45" providerId="ADAL" clId="{84A67AE6-EC66-4EEE-A78F-4EED53615C9C}" dt="2023-04-17T09:03:51.263" v="2543" actId="207"/>
          <ac:spMkLst>
            <pc:docMk/>
            <pc:sldMk cId="3055868954" sldId="3020"/>
            <ac:spMk id="13" creationId="{0EC8E0C8-9DED-D156-51C2-0E1264D18D7E}"/>
          </ac:spMkLst>
        </pc:spChg>
        <pc:spChg chg="mod">
          <ac:chgData name="Justina Ojom" userId="cbdaed7d-8d45-4372-a16a-f3f8900c2f45" providerId="ADAL" clId="{84A67AE6-EC66-4EEE-A78F-4EED53615C9C}" dt="2023-04-17T09:03:51.263" v="2543" actId="207"/>
          <ac:spMkLst>
            <pc:docMk/>
            <pc:sldMk cId="3055868954" sldId="3020"/>
            <ac:spMk id="14" creationId="{125F237E-00A5-E1FD-291E-EC4AF7122819}"/>
          </ac:spMkLst>
        </pc:spChg>
        <pc:spChg chg="mod">
          <ac:chgData name="Justina Ojom" userId="cbdaed7d-8d45-4372-a16a-f3f8900c2f45" providerId="ADAL" clId="{84A67AE6-EC66-4EEE-A78F-4EED53615C9C}" dt="2023-04-17T09:03:51.263" v="2543" actId="207"/>
          <ac:spMkLst>
            <pc:docMk/>
            <pc:sldMk cId="3055868954" sldId="3020"/>
            <ac:spMk id="15" creationId="{B519592B-13F5-0F0C-3ABF-B9FE13923C7A}"/>
          </ac:spMkLst>
        </pc:spChg>
        <pc:spChg chg="mod">
          <ac:chgData name="Justina Ojom" userId="cbdaed7d-8d45-4372-a16a-f3f8900c2f45" providerId="ADAL" clId="{84A67AE6-EC66-4EEE-A78F-4EED53615C9C}" dt="2023-04-17T09:03:51.263" v="2543" actId="207"/>
          <ac:spMkLst>
            <pc:docMk/>
            <pc:sldMk cId="3055868954" sldId="3020"/>
            <ac:spMk id="21" creationId="{73C2FEAB-4240-28C1-B389-DE2916DC670A}"/>
          </ac:spMkLst>
        </pc:spChg>
        <pc:spChg chg="mod">
          <ac:chgData name="Justina Ojom" userId="cbdaed7d-8d45-4372-a16a-f3f8900c2f45" providerId="ADAL" clId="{84A67AE6-EC66-4EEE-A78F-4EED53615C9C}" dt="2023-04-17T09:03:51.263" v="2543" actId="207"/>
          <ac:spMkLst>
            <pc:docMk/>
            <pc:sldMk cId="3055868954" sldId="3020"/>
            <ac:spMk id="22" creationId="{EEFCAB3C-7192-F783-4EE4-D022080C7867}"/>
          </ac:spMkLst>
        </pc:spChg>
        <pc:spChg chg="mod">
          <ac:chgData name="Justina Ojom" userId="cbdaed7d-8d45-4372-a16a-f3f8900c2f45" providerId="ADAL" clId="{84A67AE6-EC66-4EEE-A78F-4EED53615C9C}" dt="2023-04-17T09:03:51.263" v="2543" actId="207"/>
          <ac:spMkLst>
            <pc:docMk/>
            <pc:sldMk cId="3055868954" sldId="3020"/>
            <ac:spMk id="23" creationId="{F40A2F75-9AF2-2CAF-340C-CD1AE60F5BAD}"/>
          </ac:spMkLst>
        </pc:spChg>
        <pc:spChg chg="del mod topLvl">
          <ac:chgData name="Justina Ojom" userId="cbdaed7d-8d45-4372-a16a-f3f8900c2f45" providerId="ADAL" clId="{84A67AE6-EC66-4EEE-A78F-4EED53615C9C}" dt="2023-04-17T09:04:06.288" v="2547" actId="478"/>
          <ac:spMkLst>
            <pc:docMk/>
            <pc:sldMk cId="3055868954" sldId="3020"/>
            <ac:spMk id="25" creationId="{55DF2E66-952F-F927-5E33-7A89152FF110}"/>
          </ac:spMkLst>
        </pc:spChg>
        <pc:spChg chg="del mod topLvl">
          <ac:chgData name="Justina Ojom" userId="cbdaed7d-8d45-4372-a16a-f3f8900c2f45" providerId="ADAL" clId="{84A67AE6-EC66-4EEE-A78F-4EED53615C9C}" dt="2023-04-17T09:04:06.288" v="2547" actId="478"/>
          <ac:spMkLst>
            <pc:docMk/>
            <pc:sldMk cId="3055868954" sldId="3020"/>
            <ac:spMk id="26" creationId="{46F281AA-F8D6-5592-38F2-6C2DB7518DFF}"/>
          </ac:spMkLst>
        </pc:spChg>
        <pc:spChg chg="del mod topLvl">
          <ac:chgData name="Justina Ojom" userId="cbdaed7d-8d45-4372-a16a-f3f8900c2f45" providerId="ADAL" clId="{84A67AE6-EC66-4EEE-A78F-4EED53615C9C}" dt="2023-04-17T09:04:06.288" v="2547" actId="478"/>
          <ac:spMkLst>
            <pc:docMk/>
            <pc:sldMk cId="3055868954" sldId="3020"/>
            <ac:spMk id="27" creationId="{B5F824A8-27D8-DA8C-269E-012F267004DA}"/>
          </ac:spMkLst>
        </pc:spChg>
        <pc:spChg chg="del mod topLvl">
          <ac:chgData name="Justina Ojom" userId="cbdaed7d-8d45-4372-a16a-f3f8900c2f45" providerId="ADAL" clId="{84A67AE6-EC66-4EEE-A78F-4EED53615C9C}" dt="2023-04-17T09:04:06.288" v="2547" actId="478"/>
          <ac:spMkLst>
            <pc:docMk/>
            <pc:sldMk cId="3055868954" sldId="3020"/>
            <ac:spMk id="28" creationId="{659796AF-4DCE-0EBC-952A-E05611028A6E}"/>
          </ac:spMkLst>
        </pc:spChg>
        <pc:spChg chg="del mod topLvl">
          <ac:chgData name="Justina Ojom" userId="cbdaed7d-8d45-4372-a16a-f3f8900c2f45" providerId="ADAL" clId="{84A67AE6-EC66-4EEE-A78F-4EED53615C9C}" dt="2023-04-17T09:04:06.288" v="2547" actId="478"/>
          <ac:spMkLst>
            <pc:docMk/>
            <pc:sldMk cId="3055868954" sldId="3020"/>
            <ac:spMk id="29" creationId="{830F5B39-53CD-2C78-19B7-C42388FE6D4F}"/>
          </ac:spMkLst>
        </pc:spChg>
        <pc:spChg chg="del mod topLvl">
          <ac:chgData name="Justina Ojom" userId="cbdaed7d-8d45-4372-a16a-f3f8900c2f45" providerId="ADAL" clId="{84A67AE6-EC66-4EEE-A78F-4EED53615C9C}" dt="2023-04-17T09:04:06.288" v="2547" actId="478"/>
          <ac:spMkLst>
            <pc:docMk/>
            <pc:sldMk cId="3055868954" sldId="3020"/>
            <ac:spMk id="30" creationId="{82D2DEC0-C96B-068D-DFB7-7251E2669B3B}"/>
          </ac:spMkLst>
        </pc:spChg>
        <pc:spChg chg="del mod topLvl">
          <ac:chgData name="Justina Ojom" userId="cbdaed7d-8d45-4372-a16a-f3f8900c2f45" providerId="ADAL" clId="{84A67AE6-EC66-4EEE-A78F-4EED53615C9C}" dt="2023-04-17T09:04:06.288" v="2547" actId="478"/>
          <ac:spMkLst>
            <pc:docMk/>
            <pc:sldMk cId="3055868954" sldId="3020"/>
            <ac:spMk id="31" creationId="{75FF726E-457F-360C-8C82-EBFB5FE58CB8}"/>
          </ac:spMkLst>
        </pc:spChg>
        <pc:spChg chg="del mod topLvl">
          <ac:chgData name="Justina Ojom" userId="cbdaed7d-8d45-4372-a16a-f3f8900c2f45" providerId="ADAL" clId="{84A67AE6-EC66-4EEE-A78F-4EED53615C9C}" dt="2023-04-17T09:04:06.288" v="2547" actId="478"/>
          <ac:spMkLst>
            <pc:docMk/>
            <pc:sldMk cId="3055868954" sldId="3020"/>
            <ac:spMk id="32" creationId="{EBD3A08A-158A-BBBE-7D18-C46AFFE8E17B}"/>
          </ac:spMkLst>
        </pc:spChg>
        <pc:spChg chg="mod topLvl">
          <ac:chgData name="Justina Ojom" userId="cbdaed7d-8d45-4372-a16a-f3f8900c2f45" providerId="ADAL" clId="{84A67AE6-EC66-4EEE-A78F-4EED53615C9C}" dt="2023-04-17T09:04:08.329" v="2548" actId="164"/>
          <ac:spMkLst>
            <pc:docMk/>
            <pc:sldMk cId="3055868954" sldId="3020"/>
            <ac:spMk id="33" creationId="{33586908-8C0D-78CA-D9DA-7CA12047C894}"/>
          </ac:spMkLst>
        </pc:spChg>
        <pc:spChg chg="mod topLvl">
          <ac:chgData name="Justina Ojom" userId="cbdaed7d-8d45-4372-a16a-f3f8900c2f45" providerId="ADAL" clId="{84A67AE6-EC66-4EEE-A78F-4EED53615C9C}" dt="2023-04-17T09:04:08.329" v="2548" actId="164"/>
          <ac:spMkLst>
            <pc:docMk/>
            <pc:sldMk cId="3055868954" sldId="3020"/>
            <ac:spMk id="34" creationId="{22E5B4A9-148B-FA4F-B43B-AEDB8DD43378}"/>
          </ac:spMkLst>
        </pc:spChg>
        <pc:spChg chg="del mod topLvl">
          <ac:chgData name="Justina Ojom" userId="cbdaed7d-8d45-4372-a16a-f3f8900c2f45" providerId="ADAL" clId="{84A67AE6-EC66-4EEE-A78F-4EED53615C9C}" dt="2023-04-17T09:04:06.288" v="2547" actId="478"/>
          <ac:spMkLst>
            <pc:docMk/>
            <pc:sldMk cId="3055868954" sldId="3020"/>
            <ac:spMk id="35" creationId="{C98254DF-EDDE-3C6F-6577-6D92D0B7C15D}"/>
          </ac:spMkLst>
        </pc:spChg>
        <pc:spChg chg="del mod topLvl">
          <ac:chgData name="Justina Ojom" userId="cbdaed7d-8d45-4372-a16a-f3f8900c2f45" providerId="ADAL" clId="{84A67AE6-EC66-4EEE-A78F-4EED53615C9C}" dt="2023-04-17T09:04:06.288" v="2547" actId="478"/>
          <ac:spMkLst>
            <pc:docMk/>
            <pc:sldMk cId="3055868954" sldId="3020"/>
            <ac:spMk id="36" creationId="{13DC1BA9-3BD2-01C2-8518-E9D300DE73E4}"/>
          </ac:spMkLst>
        </pc:spChg>
        <pc:spChg chg="add mod">
          <ac:chgData name="Justina Ojom" userId="cbdaed7d-8d45-4372-a16a-f3f8900c2f45" providerId="ADAL" clId="{84A67AE6-EC66-4EEE-A78F-4EED53615C9C}" dt="2023-04-17T09:05:26.705" v="2574" actId="255"/>
          <ac:spMkLst>
            <pc:docMk/>
            <pc:sldMk cId="3055868954" sldId="3020"/>
            <ac:spMk id="38" creationId="{0A4EE4E1-BE5B-0609-F1AA-30FAF9176B6F}"/>
          </ac:spMkLst>
        </pc:spChg>
        <pc:spChg chg="add del mod">
          <ac:chgData name="Justina Ojom" userId="cbdaed7d-8d45-4372-a16a-f3f8900c2f45" providerId="ADAL" clId="{84A67AE6-EC66-4EEE-A78F-4EED53615C9C}" dt="2023-04-17T09:04:44.585" v="2559" actId="478"/>
          <ac:spMkLst>
            <pc:docMk/>
            <pc:sldMk cId="3055868954" sldId="3020"/>
            <ac:spMk id="39" creationId="{7726A681-C369-2CF7-E01A-C3DD8EA39E0C}"/>
          </ac:spMkLst>
        </pc:spChg>
        <pc:spChg chg="add del mod">
          <ac:chgData name="Justina Ojom" userId="cbdaed7d-8d45-4372-a16a-f3f8900c2f45" providerId="ADAL" clId="{84A67AE6-EC66-4EEE-A78F-4EED53615C9C}" dt="2023-04-17T09:04:45.236" v="2560" actId="478"/>
          <ac:spMkLst>
            <pc:docMk/>
            <pc:sldMk cId="3055868954" sldId="3020"/>
            <ac:spMk id="40" creationId="{EFCDD425-A402-22B1-A80E-CB84201B0066}"/>
          </ac:spMkLst>
        </pc:spChg>
        <pc:spChg chg="add mod">
          <ac:chgData name="Justina Ojom" userId="cbdaed7d-8d45-4372-a16a-f3f8900c2f45" providerId="ADAL" clId="{84A67AE6-EC66-4EEE-A78F-4EED53615C9C}" dt="2023-04-17T09:05:36.751" v="2577" actId="1076"/>
          <ac:spMkLst>
            <pc:docMk/>
            <pc:sldMk cId="3055868954" sldId="3020"/>
            <ac:spMk id="41" creationId="{6B32BA81-6CFE-FC1D-2881-EC728E11B2A7}"/>
          </ac:spMkLst>
        </pc:spChg>
        <pc:spChg chg="add mod">
          <ac:chgData name="Justina Ojom" userId="cbdaed7d-8d45-4372-a16a-f3f8900c2f45" providerId="ADAL" clId="{84A67AE6-EC66-4EEE-A78F-4EED53615C9C}" dt="2023-04-17T09:05:30.514" v="2575" actId="255"/>
          <ac:spMkLst>
            <pc:docMk/>
            <pc:sldMk cId="3055868954" sldId="3020"/>
            <ac:spMk id="42" creationId="{CF97ECF5-C6F2-0070-B27D-979BB08AC2D0}"/>
          </ac:spMkLst>
        </pc:spChg>
        <pc:spChg chg="mod">
          <ac:chgData name="Justina Ojom" userId="cbdaed7d-8d45-4372-a16a-f3f8900c2f45" providerId="ADAL" clId="{84A67AE6-EC66-4EEE-A78F-4EED53615C9C}" dt="2023-04-17T09:07:01.673" v="2588"/>
          <ac:spMkLst>
            <pc:docMk/>
            <pc:sldMk cId="3055868954" sldId="3020"/>
            <ac:spMk id="47" creationId="{1937DC9D-A827-E4AD-D414-2E69A9463189}"/>
          </ac:spMkLst>
        </pc:spChg>
        <pc:spChg chg="mod">
          <ac:chgData name="Justina Ojom" userId="cbdaed7d-8d45-4372-a16a-f3f8900c2f45" providerId="ADAL" clId="{84A67AE6-EC66-4EEE-A78F-4EED53615C9C}" dt="2023-04-17T09:07:01.673" v="2588"/>
          <ac:spMkLst>
            <pc:docMk/>
            <pc:sldMk cId="3055868954" sldId="3020"/>
            <ac:spMk id="48" creationId="{1045131D-C071-ACB9-7242-EAE54A57ED90}"/>
          </ac:spMkLst>
        </pc:spChg>
        <pc:spChg chg="mod">
          <ac:chgData name="Justina Ojom" userId="cbdaed7d-8d45-4372-a16a-f3f8900c2f45" providerId="ADAL" clId="{84A67AE6-EC66-4EEE-A78F-4EED53615C9C}" dt="2023-04-17T09:07:01.673" v="2588"/>
          <ac:spMkLst>
            <pc:docMk/>
            <pc:sldMk cId="3055868954" sldId="3020"/>
            <ac:spMk id="49" creationId="{F0FAC913-F9F9-72E1-09B8-BAC48C2E93EF}"/>
          </ac:spMkLst>
        </pc:spChg>
        <pc:spChg chg="mod">
          <ac:chgData name="Justina Ojom" userId="cbdaed7d-8d45-4372-a16a-f3f8900c2f45" providerId="ADAL" clId="{84A67AE6-EC66-4EEE-A78F-4EED53615C9C}" dt="2023-04-17T09:07:01.673" v="2588"/>
          <ac:spMkLst>
            <pc:docMk/>
            <pc:sldMk cId="3055868954" sldId="3020"/>
            <ac:spMk id="50" creationId="{3472D51D-51BD-9913-90C9-4BFD556F28B9}"/>
          </ac:spMkLst>
        </pc:spChg>
        <pc:spChg chg="mod">
          <ac:chgData name="Justina Ojom" userId="cbdaed7d-8d45-4372-a16a-f3f8900c2f45" providerId="ADAL" clId="{84A67AE6-EC66-4EEE-A78F-4EED53615C9C}" dt="2023-04-17T09:05:51.070" v="2580" actId="1076"/>
          <ac:spMkLst>
            <pc:docMk/>
            <pc:sldMk cId="3055868954" sldId="3020"/>
            <ac:spMk id="53" creationId="{4F66F270-A98F-D079-7AF2-3E6C8D5BD987}"/>
          </ac:spMkLst>
        </pc:spChg>
        <pc:spChg chg="del">
          <ac:chgData name="Justina Ojom" userId="cbdaed7d-8d45-4372-a16a-f3f8900c2f45" providerId="ADAL" clId="{84A67AE6-EC66-4EEE-A78F-4EED53615C9C}" dt="2023-04-17T08:41:31.880" v="1790" actId="478"/>
          <ac:spMkLst>
            <pc:docMk/>
            <pc:sldMk cId="3055868954" sldId="3020"/>
            <ac:spMk id="55" creationId="{9626918E-8F1C-196D-174B-BD38BB895F35}"/>
          </ac:spMkLst>
        </pc:spChg>
        <pc:spChg chg="del mod">
          <ac:chgData name="Justina Ojom" userId="cbdaed7d-8d45-4372-a16a-f3f8900c2f45" providerId="ADAL" clId="{84A67AE6-EC66-4EEE-A78F-4EED53615C9C}" dt="2023-04-17T08:57:48.210" v="2387"/>
          <ac:spMkLst>
            <pc:docMk/>
            <pc:sldMk cId="3055868954" sldId="3020"/>
            <ac:spMk id="56" creationId="{E314F22C-5CD2-112F-2DDE-D28910E83944}"/>
          </ac:spMkLst>
        </pc:spChg>
        <pc:grpChg chg="add del mod ord">
          <ac:chgData name="Justina Ojom" userId="cbdaed7d-8d45-4372-a16a-f3f8900c2f45" providerId="ADAL" clId="{84A67AE6-EC66-4EEE-A78F-4EED53615C9C}" dt="2023-04-17T09:05:54.866" v="2584" actId="478"/>
          <ac:grpSpMkLst>
            <pc:docMk/>
            <pc:sldMk cId="3055868954" sldId="3020"/>
            <ac:grpSpMk id="6" creationId="{FBF8FA0A-E540-B755-B450-287A0D11AB96}"/>
          </ac:grpSpMkLst>
        </pc:grpChg>
        <pc:grpChg chg="add del mod">
          <ac:chgData name="Justina Ojom" userId="cbdaed7d-8d45-4372-a16a-f3f8900c2f45" providerId="ADAL" clId="{84A67AE6-EC66-4EEE-A78F-4EED53615C9C}" dt="2023-04-17T09:04:00.348" v="2546" actId="165"/>
          <ac:grpSpMkLst>
            <pc:docMk/>
            <pc:sldMk cId="3055868954" sldId="3020"/>
            <ac:grpSpMk id="24" creationId="{ACD16F7A-946B-2AEF-BF14-BF20C810C126}"/>
          </ac:grpSpMkLst>
        </pc:grpChg>
        <pc:grpChg chg="add mod">
          <ac:chgData name="Justina Ojom" userId="cbdaed7d-8d45-4372-a16a-f3f8900c2f45" providerId="ADAL" clId="{84A67AE6-EC66-4EEE-A78F-4EED53615C9C}" dt="2023-04-17T09:04:51.501" v="2564" actId="164"/>
          <ac:grpSpMkLst>
            <pc:docMk/>
            <pc:sldMk cId="3055868954" sldId="3020"/>
            <ac:grpSpMk id="37" creationId="{FA82F7A5-FA42-84D9-BD40-8DF5092CF513}"/>
          </ac:grpSpMkLst>
        </pc:grpChg>
        <pc:grpChg chg="add del mod ord">
          <ac:chgData name="Justina Ojom" userId="cbdaed7d-8d45-4372-a16a-f3f8900c2f45" providerId="ADAL" clId="{84A67AE6-EC66-4EEE-A78F-4EED53615C9C}" dt="2023-04-17T09:05:52.736" v="2582" actId="478"/>
          <ac:grpSpMkLst>
            <pc:docMk/>
            <pc:sldMk cId="3055868954" sldId="3020"/>
            <ac:grpSpMk id="43" creationId="{DA1FCE81-98B1-3D8E-CBDE-04F8458ECA68}"/>
          </ac:grpSpMkLst>
        </pc:grpChg>
        <pc:grpChg chg="add mod">
          <ac:chgData name="Justina Ojom" userId="cbdaed7d-8d45-4372-a16a-f3f8900c2f45" providerId="ADAL" clId="{84A67AE6-EC66-4EEE-A78F-4EED53615C9C}" dt="2023-04-17T09:07:05.048" v="2589" actId="1076"/>
          <ac:grpSpMkLst>
            <pc:docMk/>
            <pc:sldMk cId="3055868954" sldId="3020"/>
            <ac:grpSpMk id="44" creationId="{B26DAC98-8503-80F5-A5AB-0372C333A462}"/>
          </ac:grpSpMkLst>
        </pc:grpChg>
        <pc:grpChg chg="mod">
          <ac:chgData name="Justina Ojom" userId="cbdaed7d-8d45-4372-a16a-f3f8900c2f45" providerId="ADAL" clId="{84A67AE6-EC66-4EEE-A78F-4EED53615C9C}" dt="2023-04-17T09:07:01.673" v="2588"/>
          <ac:grpSpMkLst>
            <pc:docMk/>
            <pc:sldMk cId="3055868954" sldId="3020"/>
            <ac:grpSpMk id="45" creationId="{D84F88E7-5BA9-F121-78D3-7D0616C32829}"/>
          </ac:grpSpMkLst>
        </pc:grpChg>
        <pc:grpChg chg="mod">
          <ac:chgData name="Justina Ojom" userId="cbdaed7d-8d45-4372-a16a-f3f8900c2f45" providerId="ADAL" clId="{84A67AE6-EC66-4EEE-A78F-4EED53615C9C}" dt="2023-04-17T09:07:01.673" v="2588"/>
          <ac:grpSpMkLst>
            <pc:docMk/>
            <pc:sldMk cId="3055868954" sldId="3020"/>
            <ac:grpSpMk id="46" creationId="{2FB3BBB8-A5EA-F650-2A7D-DA72176FC7C2}"/>
          </ac:grpSpMkLst>
        </pc:grpChg>
      </pc:sldChg>
      <pc:sldChg chg="addSp delSp modSp add mod">
        <pc:chgData name="Justina Ojom" userId="cbdaed7d-8d45-4372-a16a-f3f8900c2f45" providerId="ADAL" clId="{84A67AE6-EC66-4EEE-A78F-4EED53615C9C}" dt="2023-04-17T09:07:10.312" v="2591" actId="1076"/>
        <pc:sldMkLst>
          <pc:docMk/>
          <pc:sldMk cId="2231154134" sldId="3021"/>
        </pc:sldMkLst>
        <pc:spChg chg="add del mod">
          <ac:chgData name="Justina Ojom" userId="cbdaed7d-8d45-4372-a16a-f3f8900c2f45" providerId="ADAL" clId="{84A67AE6-EC66-4EEE-A78F-4EED53615C9C}" dt="2023-04-17T08:59:31.506" v="2469"/>
          <ac:spMkLst>
            <pc:docMk/>
            <pc:sldMk cId="2231154134" sldId="3021"/>
            <ac:spMk id="2" creationId="{FC30CD25-76AC-A0DA-83CA-BB2CB0C24F39}"/>
          </ac:spMkLst>
        </pc:spChg>
        <pc:spChg chg="add del mod">
          <ac:chgData name="Justina Ojom" userId="cbdaed7d-8d45-4372-a16a-f3f8900c2f45" providerId="ADAL" clId="{84A67AE6-EC66-4EEE-A78F-4EED53615C9C}" dt="2023-04-17T08:59:51.253" v="2482" actId="1076"/>
          <ac:spMkLst>
            <pc:docMk/>
            <pc:sldMk cId="2231154134" sldId="3021"/>
            <ac:spMk id="3" creationId="{D13F15F9-8AC8-48CA-4493-32131C8CEE55}"/>
          </ac:spMkLst>
        </pc:spChg>
        <pc:spChg chg="add del mod">
          <ac:chgData name="Justina Ojom" userId="cbdaed7d-8d45-4372-a16a-f3f8900c2f45" providerId="ADAL" clId="{84A67AE6-EC66-4EEE-A78F-4EED53615C9C}" dt="2023-04-17T08:59:55.173" v="2483" actId="14100"/>
          <ac:spMkLst>
            <pc:docMk/>
            <pc:sldMk cId="2231154134" sldId="3021"/>
            <ac:spMk id="4" creationId="{1423D7D9-44C0-BAE0-3071-9C0926F9B438}"/>
          </ac:spMkLst>
        </pc:spChg>
        <pc:spChg chg="add del mod">
          <ac:chgData name="Justina Ojom" userId="cbdaed7d-8d45-4372-a16a-f3f8900c2f45" providerId="ADAL" clId="{84A67AE6-EC66-4EEE-A78F-4EED53615C9C}" dt="2023-04-17T08:59:31.506" v="2469"/>
          <ac:spMkLst>
            <pc:docMk/>
            <pc:sldMk cId="2231154134" sldId="3021"/>
            <ac:spMk id="5" creationId="{0ABB4BA2-6541-B619-26B3-0B690F779D6C}"/>
          </ac:spMkLst>
        </pc:spChg>
        <pc:spChg chg="add mod">
          <ac:chgData name="Justina Ojom" userId="cbdaed7d-8d45-4372-a16a-f3f8900c2f45" providerId="ADAL" clId="{84A67AE6-EC66-4EEE-A78F-4EED53615C9C}" dt="2023-04-17T08:59:47.677" v="2481" actId="20577"/>
          <ac:spMkLst>
            <pc:docMk/>
            <pc:sldMk cId="2231154134" sldId="3021"/>
            <ac:spMk id="6" creationId="{D1EF884B-2250-057C-E0AD-F95A8E8F5377}"/>
          </ac:spMkLst>
        </pc:spChg>
        <pc:spChg chg="mod">
          <ac:chgData name="Justina Ojom" userId="cbdaed7d-8d45-4372-a16a-f3f8900c2f45" providerId="ADAL" clId="{84A67AE6-EC66-4EEE-A78F-4EED53615C9C}" dt="2023-04-17T09:07:06.727" v="2590"/>
          <ac:spMkLst>
            <pc:docMk/>
            <pc:sldMk cId="2231154134" sldId="3021"/>
            <ac:spMk id="10" creationId="{FF187A87-F00D-44FE-BA30-E245E8E30899}"/>
          </ac:spMkLst>
        </pc:spChg>
        <pc:spChg chg="mod">
          <ac:chgData name="Justina Ojom" userId="cbdaed7d-8d45-4372-a16a-f3f8900c2f45" providerId="ADAL" clId="{84A67AE6-EC66-4EEE-A78F-4EED53615C9C}" dt="2023-04-17T09:07:06.727" v="2590"/>
          <ac:spMkLst>
            <pc:docMk/>
            <pc:sldMk cId="2231154134" sldId="3021"/>
            <ac:spMk id="11" creationId="{C77AEDF5-2C9D-8BBB-8B8E-C88477D708C3}"/>
          </ac:spMkLst>
        </pc:spChg>
        <pc:spChg chg="mod">
          <ac:chgData name="Justina Ojom" userId="cbdaed7d-8d45-4372-a16a-f3f8900c2f45" providerId="ADAL" clId="{84A67AE6-EC66-4EEE-A78F-4EED53615C9C}" dt="2023-04-17T09:07:06.727" v="2590"/>
          <ac:spMkLst>
            <pc:docMk/>
            <pc:sldMk cId="2231154134" sldId="3021"/>
            <ac:spMk id="12" creationId="{F71D7020-2F6A-1E49-8E28-E3BB4AB940A9}"/>
          </ac:spMkLst>
        </pc:spChg>
        <pc:spChg chg="mod">
          <ac:chgData name="Justina Ojom" userId="cbdaed7d-8d45-4372-a16a-f3f8900c2f45" providerId="ADAL" clId="{84A67AE6-EC66-4EEE-A78F-4EED53615C9C}" dt="2023-04-17T09:07:06.727" v="2590"/>
          <ac:spMkLst>
            <pc:docMk/>
            <pc:sldMk cId="2231154134" sldId="3021"/>
            <ac:spMk id="13" creationId="{19C15FB1-4FB3-97BE-8131-56158AF5247F}"/>
          </ac:spMkLst>
        </pc:spChg>
        <pc:spChg chg="mod">
          <ac:chgData name="Justina Ojom" userId="cbdaed7d-8d45-4372-a16a-f3f8900c2f45" providerId="ADAL" clId="{84A67AE6-EC66-4EEE-A78F-4EED53615C9C}" dt="2023-04-17T08:59:43.402" v="2479" actId="20577"/>
          <ac:spMkLst>
            <pc:docMk/>
            <pc:sldMk cId="2231154134" sldId="3021"/>
            <ac:spMk id="53" creationId="{4F66F270-A98F-D079-7AF2-3E6C8D5BD987}"/>
          </ac:spMkLst>
        </pc:spChg>
        <pc:spChg chg="add del mod">
          <ac:chgData name="Justina Ojom" userId="cbdaed7d-8d45-4372-a16a-f3f8900c2f45" providerId="ADAL" clId="{84A67AE6-EC66-4EEE-A78F-4EED53615C9C}" dt="2023-04-17T08:59:31.681" v="2470" actId="47"/>
          <ac:spMkLst>
            <pc:docMk/>
            <pc:sldMk cId="2231154134" sldId="3021"/>
            <ac:spMk id="56" creationId="{E314F22C-5CD2-112F-2DDE-D28910E83944}"/>
          </ac:spMkLst>
        </pc:spChg>
        <pc:grpChg chg="add mod">
          <ac:chgData name="Justina Ojom" userId="cbdaed7d-8d45-4372-a16a-f3f8900c2f45" providerId="ADAL" clId="{84A67AE6-EC66-4EEE-A78F-4EED53615C9C}" dt="2023-04-17T09:07:10.312" v="2591" actId="1076"/>
          <ac:grpSpMkLst>
            <pc:docMk/>
            <pc:sldMk cId="2231154134" sldId="3021"/>
            <ac:grpSpMk id="7" creationId="{CC9D9BF6-5EBE-E826-E1B3-30C70EADD1A8}"/>
          </ac:grpSpMkLst>
        </pc:grpChg>
        <pc:grpChg chg="mod">
          <ac:chgData name="Justina Ojom" userId="cbdaed7d-8d45-4372-a16a-f3f8900c2f45" providerId="ADAL" clId="{84A67AE6-EC66-4EEE-A78F-4EED53615C9C}" dt="2023-04-17T09:07:06.727" v="2590"/>
          <ac:grpSpMkLst>
            <pc:docMk/>
            <pc:sldMk cId="2231154134" sldId="3021"/>
            <ac:grpSpMk id="8" creationId="{7FE42FCD-641B-7DE5-8360-9911D70330D2}"/>
          </ac:grpSpMkLst>
        </pc:grpChg>
        <pc:grpChg chg="mod">
          <ac:chgData name="Justina Ojom" userId="cbdaed7d-8d45-4372-a16a-f3f8900c2f45" providerId="ADAL" clId="{84A67AE6-EC66-4EEE-A78F-4EED53615C9C}" dt="2023-04-17T09:07:06.727" v="2590"/>
          <ac:grpSpMkLst>
            <pc:docMk/>
            <pc:sldMk cId="2231154134" sldId="3021"/>
            <ac:grpSpMk id="9" creationId="{ACAB7C78-5F63-EC22-E4EE-8B8099C032A9}"/>
          </ac:grpSpMkLst>
        </pc:grpChg>
      </pc:sldChg>
      <pc:sldChg chg="modSp add mod ord">
        <pc:chgData name="Justina Ojom" userId="cbdaed7d-8d45-4372-a16a-f3f8900c2f45" providerId="ADAL" clId="{84A67AE6-EC66-4EEE-A78F-4EED53615C9C}" dt="2023-04-17T08:53:46.615" v="2231" actId="1076"/>
        <pc:sldMkLst>
          <pc:docMk/>
          <pc:sldMk cId="1425967508" sldId="3022"/>
        </pc:sldMkLst>
        <pc:spChg chg="mod">
          <ac:chgData name="Justina Ojom" userId="cbdaed7d-8d45-4372-a16a-f3f8900c2f45" providerId="ADAL" clId="{84A67AE6-EC66-4EEE-A78F-4EED53615C9C}" dt="2023-04-17T08:53:46.615" v="2231" actId="1076"/>
          <ac:spMkLst>
            <pc:docMk/>
            <pc:sldMk cId="1425967508" sldId="3022"/>
            <ac:spMk id="2" creationId="{4AFC9570-DD7A-2FD4-0E9B-77EE925DEE96}"/>
          </ac:spMkLst>
        </pc:spChg>
        <pc:spChg chg="mod">
          <ac:chgData name="Justina Ojom" userId="cbdaed7d-8d45-4372-a16a-f3f8900c2f45" providerId="ADAL" clId="{84A67AE6-EC66-4EEE-A78F-4EED53615C9C}" dt="2023-04-17T08:53:43.207" v="2230"/>
          <ac:spMkLst>
            <pc:docMk/>
            <pc:sldMk cId="1425967508" sldId="3022"/>
            <ac:spMk id="55" creationId="{9626918E-8F1C-196D-174B-BD38BB895F35}"/>
          </ac:spMkLst>
        </pc:spChg>
      </pc:sldChg>
      <pc:sldChg chg="modSp add mod">
        <pc:chgData name="Justina Ojom" userId="cbdaed7d-8d45-4372-a16a-f3f8900c2f45" providerId="ADAL" clId="{84A67AE6-EC66-4EEE-A78F-4EED53615C9C}" dt="2023-04-17T08:55:59.384" v="2328" actId="20577"/>
        <pc:sldMkLst>
          <pc:docMk/>
          <pc:sldMk cId="3596229923" sldId="3023"/>
        </pc:sldMkLst>
        <pc:spChg chg="mod">
          <ac:chgData name="Justina Ojom" userId="cbdaed7d-8d45-4372-a16a-f3f8900c2f45" providerId="ADAL" clId="{84A67AE6-EC66-4EEE-A78F-4EED53615C9C}" dt="2023-04-17T08:55:59.384" v="2328" actId="20577"/>
          <ac:spMkLst>
            <pc:docMk/>
            <pc:sldMk cId="3596229923" sldId="3023"/>
            <ac:spMk id="2" creationId="{4AFC9570-DD7A-2FD4-0E9B-77EE925DEE96}"/>
          </ac:spMkLst>
        </pc:spChg>
        <pc:spChg chg="mod">
          <ac:chgData name="Justina Ojom" userId="cbdaed7d-8d45-4372-a16a-f3f8900c2f45" providerId="ADAL" clId="{84A67AE6-EC66-4EEE-A78F-4EED53615C9C}" dt="2023-04-17T08:54:36.874" v="2262" actId="20577"/>
          <ac:spMkLst>
            <pc:docMk/>
            <pc:sldMk cId="3596229923" sldId="3023"/>
            <ac:spMk id="55" creationId="{9626918E-8F1C-196D-174B-BD38BB895F35}"/>
          </ac:spMkLst>
        </pc:spChg>
      </pc:sldChg>
      <pc:sldChg chg="addSp delSp modSp add mod replId">
        <pc:chgData name="Justina Ojom" userId="cbdaed7d-8d45-4372-a16a-f3f8900c2f45" providerId="ADAL" clId="{84A67AE6-EC66-4EEE-A78F-4EED53615C9C}" dt="2023-04-17T09:07:12.101" v="2592"/>
        <pc:sldMkLst>
          <pc:docMk/>
          <pc:sldMk cId="194518350" sldId="3024"/>
        </pc:sldMkLst>
        <pc:spChg chg="add mod">
          <ac:chgData name="Justina Ojom" userId="cbdaed7d-8d45-4372-a16a-f3f8900c2f45" providerId="ADAL" clId="{84A67AE6-EC66-4EEE-A78F-4EED53615C9C}" dt="2023-04-17T08:59:29.611" v="2464" actId="21"/>
          <ac:spMkLst>
            <pc:docMk/>
            <pc:sldMk cId="194518350" sldId="3024"/>
            <ac:spMk id="2" creationId="{42EFF979-35F0-1966-39AA-5927BCB29F9D}"/>
          </ac:spMkLst>
        </pc:spChg>
        <pc:spChg chg="mod">
          <ac:chgData name="Justina Ojom" userId="cbdaed7d-8d45-4372-a16a-f3f8900c2f45" providerId="ADAL" clId="{84A67AE6-EC66-4EEE-A78F-4EED53615C9C}" dt="2023-04-17T08:59:28.852" v="2461" actId="1076"/>
          <ac:spMkLst>
            <pc:docMk/>
            <pc:sldMk cId="194518350" sldId="3024"/>
            <ac:spMk id="3" creationId="{D13F15F9-8AC8-48CA-4493-32131C8CEE55}"/>
          </ac:spMkLst>
        </pc:spChg>
        <pc:spChg chg="mod">
          <ac:chgData name="Justina Ojom" userId="cbdaed7d-8d45-4372-a16a-f3f8900c2f45" providerId="ADAL" clId="{84A67AE6-EC66-4EEE-A78F-4EED53615C9C}" dt="2023-04-17T09:00:42.951" v="2499" actId="14100"/>
          <ac:spMkLst>
            <pc:docMk/>
            <pc:sldMk cId="194518350" sldId="3024"/>
            <ac:spMk id="4" creationId="{1423D7D9-44C0-BAE0-3071-9C0926F9B438}"/>
          </ac:spMkLst>
        </pc:spChg>
        <pc:spChg chg="add del mod">
          <ac:chgData name="Justina Ojom" userId="cbdaed7d-8d45-4372-a16a-f3f8900c2f45" providerId="ADAL" clId="{84A67AE6-EC66-4EEE-A78F-4EED53615C9C}" dt="2023-04-17T08:59:28.708" v="2460" actId="22"/>
          <ac:spMkLst>
            <pc:docMk/>
            <pc:sldMk cId="194518350" sldId="3024"/>
            <ac:spMk id="6" creationId="{0816F6D5-6CDC-B9A9-638D-22CB639E0DFF}"/>
          </ac:spMkLst>
        </pc:spChg>
        <pc:spChg chg="mod">
          <ac:chgData name="Justina Ojom" userId="cbdaed7d-8d45-4372-a16a-f3f8900c2f45" providerId="ADAL" clId="{84A67AE6-EC66-4EEE-A78F-4EED53615C9C}" dt="2023-04-17T09:07:12.101" v="2592"/>
          <ac:spMkLst>
            <pc:docMk/>
            <pc:sldMk cId="194518350" sldId="3024"/>
            <ac:spMk id="10" creationId="{F90E6581-4B84-9671-6950-6DD3DA7E68AD}"/>
          </ac:spMkLst>
        </pc:spChg>
        <pc:spChg chg="mod">
          <ac:chgData name="Justina Ojom" userId="cbdaed7d-8d45-4372-a16a-f3f8900c2f45" providerId="ADAL" clId="{84A67AE6-EC66-4EEE-A78F-4EED53615C9C}" dt="2023-04-17T09:07:12.101" v="2592"/>
          <ac:spMkLst>
            <pc:docMk/>
            <pc:sldMk cId="194518350" sldId="3024"/>
            <ac:spMk id="11" creationId="{17E7E86C-FDBE-FBF5-A75F-6A4674231AA0}"/>
          </ac:spMkLst>
        </pc:spChg>
        <pc:spChg chg="mod">
          <ac:chgData name="Justina Ojom" userId="cbdaed7d-8d45-4372-a16a-f3f8900c2f45" providerId="ADAL" clId="{84A67AE6-EC66-4EEE-A78F-4EED53615C9C}" dt="2023-04-17T09:07:12.101" v="2592"/>
          <ac:spMkLst>
            <pc:docMk/>
            <pc:sldMk cId="194518350" sldId="3024"/>
            <ac:spMk id="12" creationId="{5F132BBF-AE9A-400D-67E2-97AE22310D7D}"/>
          </ac:spMkLst>
        </pc:spChg>
        <pc:spChg chg="mod">
          <ac:chgData name="Justina Ojom" userId="cbdaed7d-8d45-4372-a16a-f3f8900c2f45" providerId="ADAL" clId="{84A67AE6-EC66-4EEE-A78F-4EED53615C9C}" dt="2023-04-17T09:07:12.101" v="2592"/>
          <ac:spMkLst>
            <pc:docMk/>
            <pc:sldMk cId="194518350" sldId="3024"/>
            <ac:spMk id="13" creationId="{156A5A02-9D6E-EF6A-F5BB-953B3FBB1364}"/>
          </ac:spMkLst>
        </pc:spChg>
        <pc:spChg chg="del mod">
          <ac:chgData name="Justina Ojom" userId="cbdaed7d-8d45-4372-a16a-f3f8900c2f45" providerId="ADAL" clId="{84A67AE6-EC66-4EEE-A78F-4EED53615C9C}" dt="2023-04-17T08:56:47.874" v="2352" actId="478"/>
          <ac:spMkLst>
            <pc:docMk/>
            <pc:sldMk cId="194518350" sldId="3024"/>
            <ac:spMk id="53" creationId="{4F66F270-A98F-D079-7AF2-3E6C8D5BD987}"/>
          </ac:spMkLst>
        </pc:spChg>
        <pc:spChg chg="del mod">
          <ac:chgData name="Justina Ojom" userId="cbdaed7d-8d45-4372-a16a-f3f8900c2f45" providerId="ADAL" clId="{84A67AE6-EC66-4EEE-A78F-4EED53615C9C}" dt="2023-04-17T08:56:56.245" v="2366"/>
          <ac:spMkLst>
            <pc:docMk/>
            <pc:sldMk cId="194518350" sldId="3024"/>
            <ac:spMk id="56" creationId="{E314F22C-5CD2-112F-2DDE-D28910E83944}"/>
          </ac:spMkLst>
        </pc:spChg>
        <pc:grpChg chg="add mod">
          <ac:chgData name="Justina Ojom" userId="cbdaed7d-8d45-4372-a16a-f3f8900c2f45" providerId="ADAL" clId="{84A67AE6-EC66-4EEE-A78F-4EED53615C9C}" dt="2023-04-17T09:07:12.101" v="2592"/>
          <ac:grpSpMkLst>
            <pc:docMk/>
            <pc:sldMk cId="194518350" sldId="3024"/>
            <ac:grpSpMk id="7" creationId="{25E2F441-57B1-BF92-E1B5-0DA7322F7BA7}"/>
          </ac:grpSpMkLst>
        </pc:grpChg>
        <pc:grpChg chg="mod">
          <ac:chgData name="Justina Ojom" userId="cbdaed7d-8d45-4372-a16a-f3f8900c2f45" providerId="ADAL" clId="{84A67AE6-EC66-4EEE-A78F-4EED53615C9C}" dt="2023-04-17T09:07:12.101" v="2592"/>
          <ac:grpSpMkLst>
            <pc:docMk/>
            <pc:sldMk cId="194518350" sldId="3024"/>
            <ac:grpSpMk id="8" creationId="{134C7623-CC7A-C4E0-C620-3436D05E730E}"/>
          </ac:grpSpMkLst>
        </pc:grpChg>
        <pc:grpChg chg="mod">
          <ac:chgData name="Justina Ojom" userId="cbdaed7d-8d45-4372-a16a-f3f8900c2f45" providerId="ADAL" clId="{84A67AE6-EC66-4EEE-A78F-4EED53615C9C}" dt="2023-04-17T09:07:12.101" v="2592"/>
          <ac:grpSpMkLst>
            <pc:docMk/>
            <pc:sldMk cId="194518350" sldId="3024"/>
            <ac:grpSpMk id="9" creationId="{87A7777E-7CF4-156B-F54E-D24C0B64D63F}"/>
          </ac:grpSpMkLst>
        </pc:grpChg>
      </pc:sldChg>
      <pc:sldChg chg="modSp add mod">
        <pc:chgData name="Justina Ojom" userId="cbdaed7d-8d45-4372-a16a-f3f8900c2f45" providerId="ADAL" clId="{84A67AE6-EC66-4EEE-A78F-4EED53615C9C}" dt="2023-04-17T09:02:10.245" v="2539" actId="1076"/>
        <pc:sldMkLst>
          <pc:docMk/>
          <pc:sldMk cId="2254182492" sldId="3025"/>
        </pc:sldMkLst>
        <pc:spChg chg="mod">
          <ac:chgData name="Justina Ojom" userId="cbdaed7d-8d45-4372-a16a-f3f8900c2f45" providerId="ADAL" clId="{84A67AE6-EC66-4EEE-A78F-4EED53615C9C}" dt="2023-04-17T09:02:10.245" v="2539" actId="1076"/>
          <ac:spMkLst>
            <pc:docMk/>
            <pc:sldMk cId="2254182492" sldId="3025"/>
            <ac:spMk id="2" creationId="{4AFC9570-DD7A-2FD4-0E9B-77EE925DEE96}"/>
          </ac:spMkLst>
        </pc:spChg>
        <pc:spChg chg="mod">
          <ac:chgData name="Justina Ojom" userId="cbdaed7d-8d45-4372-a16a-f3f8900c2f45" providerId="ADAL" clId="{84A67AE6-EC66-4EEE-A78F-4EED53615C9C}" dt="2023-04-17T09:01:00.334" v="2504"/>
          <ac:spMkLst>
            <pc:docMk/>
            <pc:sldMk cId="2254182492" sldId="3025"/>
            <ac:spMk id="55" creationId="{9626918E-8F1C-196D-174B-BD38BB895F35}"/>
          </ac:spMkLst>
        </pc:spChg>
      </pc:sldChg>
      <pc:sldChg chg="addSp delSp modSp add mod replId">
        <pc:chgData name="Justina Ojom" userId="cbdaed7d-8d45-4372-a16a-f3f8900c2f45" providerId="ADAL" clId="{84A67AE6-EC66-4EEE-A78F-4EED53615C9C}" dt="2023-04-17T09:07:17.696" v="2594" actId="1076"/>
        <pc:sldMkLst>
          <pc:docMk/>
          <pc:sldMk cId="1657614464" sldId="3026"/>
        </pc:sldMkLst>
        <pc:spChg chg="mod">
          <ac:chgData name="Justina Ojom" userId="cbdaed7d-8d45-4372-a16a-f3f8900c2f45" providerId="ADAL" clId="{84A67AE6-EC66-4EEE-A78F-4EED53615C9C}" dt="2023-04-17T09:01:57.359" v="2537" actId="1076"/>
          <ac:spMkLst>
            <pc:docMk/>
            <pc:sldMk cId="1657614464" sldId="3026"/>
            <ac:spMk id="3" creationId="{D13F15F9-8AC8-48CA-4493-32131C8CEE55}"/>
          </ac:spMkLst>
        </pc:spChg>
        <pc:spChg chg="mod">
          <ac:chgData name="Justina Ojom" userId="cbdaed7d-8d45-4372-a16a-f3f8900c2f45" providerId="ADAL" clId="{84A67AE6-EC66-4EEE-A78F-4EED53615C9C}" dt="2023-04-17T09:02:00.220" v="2538" actId="14100"/>
          <ac:spMkLst>
            <pc:docMk/>
            <pc:sldMk cId="1657614464" sldId="3026"/>
            <ac:spMk id="4" creationId="{1423D7D9-44C0-BAE0-3071-9C0926F9B438}"/>
          </ac:spMkLst>
        </pc:spChg>
        <pc:spChg chg="mod">
          <ac:chgData name="Justina Ojom" userId="cbdaed7d-8d45-4372-a16a-f3f8900c2f45" providerId="ADAL" clId="{84A67AE6-EC66-4EEE-A78F-4EED53615C9C}" dt="2023-04-17T09:07:15.529" v="2593"/>
          <ac:spMkLst>
            <pc:docMk/>
            <pc:sldMk cId="1657614464" sldId="3026"/>
            <ac:spMk id="7" creationId="{3F7CBE18-4730-B8EB-CF4C-F7BEA887E19D}"/>
          </ac:spMkLst>
        </pc:spChg>
        <pc:spChg chg="mod">
          <ac:chgData name="Justina Ojom" userId="cbdaed7d-8d45-4372-a16a-f3f8900c2f45" providerId="ADAL" clId="{84A67AE6-EC66-4EEE-A78F-4EED53615C9C}" dt="2023-04-17T09:07:15.529" v="2593"/>
          <ac:spMkLst>
            <pc:docMk/>
            <pc:sldMk cId="1657614464" sldId="3026"/>
            <ac:spMk id="8" creationId="{099FB707-218F-A2D1-F6FD-825CFB78CA3D}"/>
          </ac:spMkLst>
        </pc:spChg>
        <pc:spChg chg="mod">
          <ac:chgData name="Justina Ojom" userId="cbdaed7d-8d45-4372-a16a-f3f8900c2f45" providerId="ADAL" clId="{84A67AE6-EC66-4EEE-A78F-4EED53615C9C}" dt="2023-04-17T09:07:15.529" v="2593"/>
          <ac:spMkLst>
            <pc:docMk/>
            <pc:sldMk cId="1657614464" sldId="3026"/>
            <ac:spMk id="9" creationId="{EAF6D380-D448-FF11-5A0F-41FCFE2E946A}"/>
          </ac:spMkLst>
        </pc:spChg>
        <pc:spChg chg="mod">
          <ac:chgData name="Justina Ojom" userId="cbdaed7d-8d45-4372-a16a-f3f8900c2f45" providerId="ADAL" clId="{84A67AE6-EC66-4EEE-A78F-4EED53615C9C}" dt="2023-04-17T09:07:15.529" v="2593"/>
          <ac:spMkLst>
            <pc:docMk/>
            <pc:sldMk cId="1657614464" sldId="3026"/>
            <ac:spMk id="10" creationId="{E38658EE-C490-B6D5-0237-7CC19E0F1688}"/>
          </ac:spMkLst>
        </pc:spChg>
        <pc:spChg chg="del mod">
          <ac:chgData name="Justina Ojom" userId="cbdaed7d-8d45-4372-a16a-f3f8900c2f45" providerId="ADAL" clId="{84A67AE6-EC66-4EEE-A78F-4EED53615C9C}" dt="2023-04-17T09:01:42.658" v="2529" actId="478"/>
          <ac:spMkLst>
            <pc:docMk/>
            <pc:sldMk cId="1657614464" sldId="3026"/>
            <ac:spMk id="53" creationId="{4F66F270-A98F-D079-7AF2-3E6C8D5BD987}"/>
          </ac:spMkLst>
        </pc:spChg>
        <pc:spChg chg="mod">
          <ac:chgData name="Justina Ojom" userId="cbdaed7d-8d45-4372-a16a-f3f8900c2f45" providerId="ADAL" clId="{84A67AE6-EC66-4EEE-A78F-4EED53615C9C}" dt="2023-04-17T09:01:52.710" v="2536" actId="12"/>
          <ac:spMkLst>
            <pc:docMk/>
            <pc:sldMk cId="1657614464" sldId="3026"/>
            <ac:spMk id="56" creationId="{E314F22C-5CD2-112F-2DDE-D28910E83944}"/>
          </ac:spMkLst>
        </pc:spChg>
        <pc:grpChg chg="add mod">
          <ac:chgData name="Justina Ojom" userId="cbdaed7d-8d45-4372-a16a-f3f8900c2f45" providerId="ADAL" clId="{84A67AE6-EC66-4EEE-A78F-4EED53615C9C}" dt="2023-04-17T09:07:17.696" v="2594" actId="1076"/>
          <ac:grpSpMkLst>
            <pc:docMk/>
            <pc:sldMk cId="1657614464" sldId="3026"/>
            <ac:grpSpMk id="2" creationId="{6F464BD4-CE54-3FE5-E304-9BBEC67627D2}"/>
          </ac:grpSpMkLst>
        </pc:grpChg>
        <pc:grpChg chg="mod">
          <ac:chgData name="Justina Ojom" userId="cbdaed7d-8d45-4372-a16a-f3f8900c2f45" providerId="ADAL" clId="{84A67AE6-EC66-4EEE-A78F-4EED53615C9C}" dt="2023-04-17T09:07:15.529" v="2593"/>
          <ac:grpSpMkLst>
            <pc:docMk/>
            <pc:sldMk cId="1657614464" sldId="3026"/>
            <ac:grpSpMk id="5" creationId="{6D540FA7-D19B-2717-DA95-FDD40EAB7D1A}"/>
          </ac:grpSpMkLst>
        </pc:grpChg>
        <pc:grpChg chg="mod">
          <ac:chgData name="Justina Ojom" userId="cbdaed7d-8d45-4372-a16a-f3f8900c2f45" providerId="ADAL" clId="{84A67AE6-EC66-4EEE-A78F-4EED53615C9C}" dt="2023-04-17T09:07:15.529" v="2593"/>
          <ac:grpSpMkLst>
            <pc:docMk/>
            <pc:sldMk cId="1657614464" sldId="3026"/>
            <ac:grpSpMk id="6" creationId="{12F3AE8B-FB60-AB5D-78A0-AEA6BB1C10F1}"/>
          </ac:grpSpMkLst>
        </pc:grpChg>
      </pc:sldChg>
      <pc:sldChg chg="addSp delSp modSp add mod">
        <pc:chgData name="Justina Ojom" userId="cbdaed7d-8d45-4372-a16a-f3f8900c2f45" providerId="ADAL" clId="{84A67AE6-EC66-4EEE-A78F-4EED53615C9C}" dt="2023-04-17T08:52:24.248" v="2212" actId="1076"/>
        <pc:sldMkLst>
          <pc:docMk/>
          <pc:sldMk cId="3732038506" sldId="3027"/>
        </pc:sldMkLst>
        <pc:spChg chg="mod">
          <ac:chgData name="Justina Ojom" userId="cbdaed7d-8d45-4372-a16a-f3f8900c2f45" providerId="ADAL" clId="{84A67AE6-EC66-4EEE-A78F-4EED53615C9C}" dt="2023-04-17T08:52:16.831" v="2211" actId="20577"/>
          <ac:spMkLst>
            <pc:docMk/>
            <pc:sldMk cId="3732038506" sldId="3027"/>
            <ac:spMk id="2" creationId="{8DF7037A-385E-D0C7-D73F-A4E3C7110FE8}"/>
          </ac:spMkLst>
        </pc:spChg>
        <pc:spChg chg="add del mod">
          <ac:chgData name="Justina Ojom" userId="cbdaed7d-8d45-4372-a16a-f3f8900c2f45" providerId="ADAL" clId="{84A67AE6-EC66-4EEE-A78F-4EED53615C9C}" dt="2023-04-17T08:49:26.418" v="2035" actId="478"/>
          <ac:spMkLst>
            <pc:docMk/>
            <pc:sldMk cId="3732038506" sldId="3027"/>
            <ac:spMk id="3" creationId="{2B3C9508-6D41-114A-F135-5359992345EB}"/>
          </ac:spMkLst>
        </pc:spChg>
        <pc:spChg chg="mod">
          <ac:chgData name="Justina Ojom" userId="cbdaed7d-8d45-4372-a16a-f3f8900c2f45" providerId="ADAL" clId="{84A67AE6-EC66-4EEE-A78F-4EED53615C9C}" dt="2023-04-17T08:48:50.674" v="2027"/>
          <ac:spMkLst>
            <pc:docMk/>
            <pc:sldMk cId="3732038506" sldId="3027"/>
            <ac:spMk id="4" creationId="{387AD2B6-3BFB-C5A2-A8D0-C30E7884405D}"/>
          </ac:spMkLst>
        </pc:spChg>
        <pc:spChg chg="mod">
          <ac:chgData name="Justina Ojom" userId="cbdaed7d-8d45-4372-a16a-f3f8900c2f45" providerId="ADAL" clId="{84A67AE6-EC66-4EEE-A78F-4EED53615C9C}" dt="2023-04-17T08:52:24.248" v="2212" actId="1076"/>
          <ac:spMkLst>
            <pc:docMk/>
            <pc:sldMk cId="3732038506" sldId="3027"/>
            <ac:spMk id="5" creationId="{098CDEF5-37DD-A725-9537-0559C75A04AD}"/>
          </ac:spMkLst>
        </pc:spChg>
        <pc:spChg chg="mod">
          <ac:chgData name="Justina Ojom" userId="cbdaed7d-8d45-4372-a16a-f3f8900c2f45" providerId="ADAL" clId="{84A67AE6-EC66-4EEE-A78F-4EED53615C9C}" dt="2023-04-17T08:52:24.248" v="2212" actId="1076"/>
          <ac:spMkLst>
            <pc:docMk/>
            <pc:sldMk cId="3732038506" sldId="3027"/>
            <ac:spMk id="6" creationId="{35AD9552-9160-6D5D-12F7-9E340120F99F}"/>
          </ac:spMkLst>
        </pc:spChg>
        <pc:spChg chg="mod">
          <ac:chgData name="Justina Ojom" userId="cbdaed7d-8d45-4372-a16a-f3f8900c2f45" providerId="ADAL" clId="{84A67AE6-EC66-4EEE-A78F-4EED53615C9C}" dt="2023-04-17T08:49:13.243" v="2032" actId="1076"/>
          <ac:spMkLst>
            <pc:docMk/>
            <pc:sldMk cId="3732038506" sldId="3027"/>
            <ac:spMk id="7" creationId="{30A48DDA-05C7-8481-395C-DF2BE12B1359}"/>
          </ac:spMkLst>
        </pc:spChg>
        <pc:spChg chg="mod">
          <ac:chgData name="Justina Ojom" userId="cbdaed7d-8d45-4372-a16a-f3f8900c2f45" providerId="ADAL" clId="{84A67AE6-EC66-4EEE-A78F-4EED53615C9C}" dt="2023-04-17T08:49:13.243" v="2032" actId="1076"/>
          <ac:spMkLst>
            <pc:docMk/>
            <pc:sldMk cId="3732038506" sldId="3027"/>
            <ac:spMk id="8" creationId="{BB379EDA-A5F2-2CDE-1BC9-15F87D0619D3}"/>
          </ac:spMkLst>
        </pc:spChg>
        <pc:spChg chg="del">
          <ac:chgData name="Justina Ojom" userId="cbdaed7d-8d45-4372-a16a-f3f8900c2f45" providerId="ADAL" clId="{84A67AE6-EC66-4EEE-A78F-4EED53615C9C}" dt="2023-04-17T08:49:05.297" v="2030" actId="478"/>
          <ac:spMkLst>
            <pc:docMk/>
            <pc:sldMk cId="3732038506" sldId="3027"/>
            <ac:spMk id="9" creationId="{93AF66B0-3280-DE02-8E5F-9597DF8DEC4E}"/>
          </ac:spMkLst>
        </pc:spChg>
        <pc:spChg chg="del">
          <ac:chgData name="Justina Ojom" userId="cbdaed7d-8d45-4372-a16a-f3f8900c2f45" providerId="ADAL" clId="{84A67AE6-EC66-4EEE-A78F-4EED53615C9C}" dt="2023-04-17T08:49:05.297" v="2030" actId="478"/>
          <ac:spMkLst>
            <pc:docMk/>
            <pc:sldMk cId="3732038506" sldId="3027"/>
            <ac:spMk id="10" creationId="{4285687F-B2F2-9658-68CD-89A80144DACE}"/>
          </ac:spMkLst>
        </pc:spChg>
        <pc:spChg chg="mod">
          <ac:chgData name="Justina Ojom" userId="cbdaed7d-8d45-4372-a16a-f3f8900c2f45" providerId="ADAL" clId="{84A67AE6-EC66-4EEE-A78F-4EED53615C9C}" dt="2023-04-17T08:48:37.330" v="2023" actId="207"/>
          <ac:spMkLst>
            <pc:docMk/>
            <pc:sldMk cId="3732038506" sldId="3027"/>
            <ac:spMk id="18" creationId="{2F62FD80-42A6-087C-FB97-CBD717DE2157}"/>
          </ac:spMkLst>
        </pc:spChg>
        <pc:spChg chg="mod">
          <ac:chgData name="Justina Ojom" userId="cbdaed7d-8d45-4372-a16a-f3f8900c2f45" providerId="ADAL" clId="{84A67AE6-EC66-4EEE-A78F-4EED53615C9C}" dt="2023-04-17T08:48:37.330" v="2023" actId="207"/>
          <ac:spMkLst>
            <pc:docMk/>
            <pc:sldMk cId="3732038506" sldId="3027"/>
            <ac:spMk id="19" creationId="{34282C81-1BDD-445E-97F5-59741069E143}"/>
          </ac:spMkLst>
        </pc:spChg>
        <pc:spChg chg="mod">
          <ac:chgData name="Justina Ojom" userId="cbdaed7d-8d45-4372-a16a-f3f8900c2f45" providerId="ADAL" clId="{84A67AE6-EC66-4EEE-A78F-4EED53615C9C}" dt="2023-04-17T08:48:43.781" v="2025"/>
          <ac:spMkLst>
            <pc:docMk/>
            <pc:sldMk cId="3732038506" sldId="3027"/>
            <ac:spMk id="38" creationId="{49B48A07-4352-D7FA-6B9A-C4F87DB61423}"/>
          </ac:spMkLst>
        </pc:spChg>
      </pc:sldChg>
      <pc:sldChg chg="addSp delSp modSp add del mod ord">
        <pc:chgData name="Justina Ojom" userId="cbdaed7d-8d45-4372-a16a-f3f8900c2f45" providerId="ADAL" clId="{84A67AE6-EC66-4EEE-A78F-4EED53615C9C}" dt="2023-04-17T11:19:32.787" v="4175" actId="47"/>
        <pc:sldMkLst>
          <pc:docMk/>
          <pc:sldMk cId="2526598463" sldId="3028"/>
        </pc:sldMkLst>
        <pc:spChg chg="add mod ord">
          <ac:chgData name="Justina Ojom" userId="cbdaed7d-8d45-4372-a16a-f3f8900c2f45" providerId="ADAL" clId="{84A67AE6-EC66-4EEE-A78F-4EED53615C9C}" dt="2023-04-17T09:55:24.426" v="3294" actId="167"/>
          <ac:spMkLst>
            <pc:docMk/>
            <pc:sldMk cId="2526598463" sldId="3028"/>
            <ac:spMk id="3" creationId="{132B4AEC-1AA2-C765-C204-424325C03EAC}"/>
          </ac:spMkLst>
        </pc:spChg>
        <pc:spChg chg="add mod ord">
          <ac:chgData name="Justina Ojom" userId="cbdaed7d-8d45-4372-a16a-f3f8900c2f45" providerId="ADAL" clId="{84A67AE6-EC66-4EEE-A78F-4EED53615C9C}" dt="2023-04-17T09:55:24.426" v="3294" actId="167"/>
          <ac:spMkLst>
            <pc:docMk/>
            <pc:sldMk cId="2526598463" sldId="3028"/>
            <ac:spMk id="4" creationId="{60DAC7C7-F52B-874C-C3A6-D9649701FAE9}"/>
          </ac:spMkLst>
        </pc:spChg>
        <pc:spChg chg="mod">
          <ac:chgData name="Justina Ojom" userId="cbdaed7d-8d45-4372-a16a-f3f8900c2f45" providerId="ADAL" clId="{84A67AE6-EC66-4EEE-A78F-4EED53615C9C}" dt="2023-04-17T09:43:23.007" v="3094" actId="14100"/>
          <ac:spMkLst>
            <pc:docMk/>
            <pc:sldMk cId="2526598463" sldId="3028"/>
            <ac:spMk id="19" creationId="{8A37F301-1AD6-C613-A601-155567403455}"/>
          </ac:spMkLst>
        </pc:spChg>
        <pc:spChg chg="mod">
          <ac:chgData name="Justina Ojom" userId="cbdaed7d-8d45-4372-a16a-f3f8900c2f45" providerId="ADAL" clId="{84A67AE6-EC66-4EEE-A78F-4EED53615C9C}" dt="2023-04-17T09:55:11.527" v="3292" actId="207"/>
          <ac:spMkLst>
            <pc:docMk/>
            <pc:sldMk cId="2526598463" sldId="3028"/>
            <ac:spMk id="32" creationId="{3FD44716-D024-5B39-CC2D-4C4B36B2CF52}"/>
          </ac:spMkLst>
        </pc:spChg>
        <pc:spChg chg="mod">
          <ac:chgData name="Justina Ojom" userId="cbdaed7d-8d45-4372-a16a-f3f8900c2f45" providerId="ADAL" clId="{84A67AE6-EC66-4EEE-A78F-4EED53615C9C}" dt="2023-04-17T09:55:15.221" v="3293" actId="207"/>
          <ac:spMkLst>
            <pc:docMk/>
            <pc:sldMk cId="2526598463" sldId="3028"/>
            <ac:spMk id="33" creationId="{01574F07-8192-168A-5E28-66E3F05C4195}"/>
          </ac:spMkLst>
        </pc:spChg>
        <pc:spChg chg="mod">
          <ac:chgData name="Justina Ojom" userId="cbdaed7d-8d45-4372-a16a-f3f8900c2f45" providerId="ADAL" clId="{84A67AE6-EC66-4EEE-A78F-4EED53615C9C}" dt="2023-04-17T09:55:11.527" v="3292" actId="207"/>
          <ac:spMkLst>
            <pc:docMk/>
            <pc:sldMk cId="2526598463" sldId="3028"/>
            <ac:spMk id="35" creationId="{43F8F8F1-8E0E-F4A2-0548-CFDD5CE543A6}"/>
          </ac:spMkLst>
        </pc:spChg>
        <pc:spChg chg="mod">
          <ac:chgData name="Justina Ojom" userId="cbdaed7d-8d45-4372-a16a-f3f8900c2f45" providerId="ADAL" clId="{84A67AE6-EC66-4EEE-A78F-4EED53615C9C}" dt="2023-04-17T09:55:11.527" v="3292" actId="207"/>
          <ac:spMkLst>
            <pc:docMk/>
            <pc:sldMk cId="2526598463" sldId="3028"/>
            <ac:spMk id="36" creationId="{CBD97F1A-4437-1D2D-F67C-BB16A5A74F6F}"/>
          </ac:spMkLst>
        </pc:spChg>
        <pc:spChg chg="mod">
          <ac:chgData name="Justina Ojom" userId="cbdaed7d-8d45-4372-a16a-f3f8900c2f45" providerId="ADAL" clId="{84A67AE6-EC66-4EEE-A78F-4EED53615C9C}" dt="2023-04-17T09:55:11.527" v="3292" actId="207"/>
          <ac:spMkLst>
            <pc:docMk/>
            <pc:sldMk cId="2526598463" sldId="3028"/>
            <ac:spMk id="37" creationId="{36DEC218-ED80-0B99-F097-35E7F867E35C}"/>
          </ac:spMkLst>
        </pc:spChg>
        <pc:spChg chg="mod">
          <ac:chgData name="Justina Ojom" userId="cbdaed7d-8d45-4372-a16a-f3f8900c2f45" providerId="ADAL" clId="{84A67AE6-EC66-4EEE-A78F-4EED53615C9C}" dt="2023-04-17T09:55:11.527" v="3292" actId="207"/>
          <ac:spMkLst>
            <pc:docMk/>
            <pc:sldMk cId="2526598463" sldId="3028"/>
            <ac:spMk id="38" creationId="{3E0A8FE6-B96A-9BD3-E745-3DFE19FEBC0E}"/>
          </ac:spMkLst>
        </pc:spChg>
        <pc:spChg chg="mod">
          <ac:chgData name="Justina Ojom" userId="cbdaed7d-8d45-4372-a16a-f3f8900c2f45" providerId="ADAL" clId="{84A67AE6-EC66-4EEE-A78F-4EED53615C9C}" dt="2023-04-17T09:55:11.527" v="3292" actId="207"/>
          <ac:spMkLst>
            <pc:docMk/>
            <pc:sldMk cId="2526598463" sldId="3028"/>
            <ac:spMk id="39" creationId="{261F0E8B-B236-BCEE-29C1-BC6788DA00E5}"/>
          </ac:spMkLst>
        </pc:spChg>
        <pc:spChg chg="mod">
          <ac:chgData name="Justina Ojom" userId="cbdaed7d-8d45-4372-a16a-f3f8900c2f45" providerId="ADAL" clId="{84A67AE6-EC66-4EEE-A78F-4EED53615C9C}" dt="2023-04-17T09:43:35.438" v="3097" actId="1076"/>
          <ac:spMkLst>
            <pc:docMk/>
            <pc:sldMk cId="2526598463" sldId="3028"/>
            <ac:spMk id="40" creationId="{DD448A02-9D15-FBAF-0EF6-F945A653FC4A}"/>
          </ac:spMkLst>
        </pc:spChg>
        <pc:spChg chg="mod">
          <ac:chgData name="Justina Ojom" userId="cbdaed7d-8d45-4372-a16a-f3f8900c2f45" providerId="ADAL" clId="{84A67AE6-EC66-4EEE-A78F-4EED53615C9C}" dt="2023-04-17T09:55:11.527" v="3292" actId="207"/>
          <ac:spMkLst>
            <pc:docMk/>
            <pc:sldMk cId="2526598463" sldId="3028"/>
            <ac:spMk id="44" creationId="{D8F8BB5B-B0BB-64F8-1721-CC1A7B37BC73}"/>
          </ac:spMkLst>
        </pc:spChg>
        <pc:spChg chg="mod">
          <ac:chgData name="Justina Ojom" userId="cbdaed7d-8d45-4372-a16a-f3f8900c2f45" providerId="ADAL" clId="{84A67AE6-EC66-4EEE-A78F-4EED53615C9C}" dt="2023-04-17T09:55:11.527" v="3292" actId="207"/>
          <ac:spMkLst>
            <pc:docMk/>
            <pc:sldMk cId="2526598463" sldId="3028"/>
            <ac:spMk id="45" creationId="{BD6D82B6-54E5-E4E7-A8AF-A36CC4F1021E}"/>
          </ac:spMkLst>
        </pc:spChg>
        <pc:spChg chg="mod">
          <ac:chgData name="Justina Ojom" userId="cbdaed7d-8d45-4372-a16a-f3f8900c2f45" providerId="ADAL" clId="{84A67AE6-EC66-4EEE-A78F-4EED53615C9C}" dt="2023-04-17T09:55:11.527" v="3292" actId="207"/>
          <ac:spMkLst>
            <pc:docMk/>
            <pc:sldMk cId="2526598463" sldId="3028"/>
            <ac:spMk id="47" creationId="{6AA51C8D-5DE6-F351-4F15-CF711ACCB797}"/>
          </ac:spMkLst>
        </pc:spChg>
        <pc:spChg chg="mod">
          <ac:chgData name="Justina Ojom" userId="cbdaed7d-8d45-4372-a16a-f3f8900c2f45" providerId="ADAL" clId="{84A67AE6-EC66-4EEE-A78F-4EED53615C9C}" dt="2023-04-17T09:55:11.527" v="3292" actId="207"/>
          <ac:spMkLst>
            <pc:docMk/>
            <pc:sldMk cId="2526598463" sldId="3028"/>
            <ac:spMk id="48" creationId="{010F7426-B9C6-7381-E2EE-B7B60088DD1A}"/>
          </ac:spMkLst>
        </pc:spChg>
        <pc:spChg chg="mod">
          <ac:chgData name="Justina Ojom" userId="cbdaed7d-8d45-4372-a16a-f3f8900c2f45" providerId="ADAL" clId="{84A67AE6-EC66-4EEE-A78F-4EED53615C9C}" dt="2023-04-17T09:55:11.527" v="3292" actId="207"/>
          <ac:spMkLst>
            <pc:docMk/>
            <pc:sldMk cId="2526598463" sldId="3028"/>
            <ac:spMk id="49" creationId="{BB78779E-E009-C5B1-2BEC-CE73312AA9EE}"/>
          </ac:spMkLst>
        </pc:spChg>
        <pc:spChg chg="mod">
          <ac:chgData name="Justina Ojom" userId="cbdaed7d-8d45-4372-a16a-f3f8900c2f45" providerId="ADAL" clId="{84A67AE6-EC66-4EEE-A78F-4EED53615C9C}" dt="2023-04-17T09:55:11.527" v="3292" actId="207"/>
          <ac:spMkLst>
            <pc:docMk/>
            <pc:sldMk cId="2526598463" sldId="3028"/>
            <ac:spMk id="53" creationId="{89FB9B3C-0777-DCFC-AFE9-2C7AB068DC4B}"/>
          </ac:spMkLst>
        </pc:spChg>
        <pc:spChg chg="mod">
          <ac:chgData name="Justina Ojom" userId="cbdaed7d-8d45-4372-a16a-f3f8900c2f45" providerId="ADAL" clId="{84A67AE6-EC66-4EEE-A78F-4EED53615C9C}" dt="2023-04-17T09:55:11.527" v="3292" actId="207"/>
          <ac:spMkLst>
            <pc:docMk/>
            <pc:sldMk cId="2526598463" sldId="3028"/>
            <ac:spMk id="54" creationId="{8A57D92F-6F3F-867F-8A56-669AE3CD0E2C}"/>
          </ac:spMkLst>
        </pc:spChg>
        <pc:spChg chg="mod">
          <ac:chgData name="Justina Ojom" userId="cbdaed7d-8d45-4372-a16a-f3f8900c2f45" providerId="ADAL" clId="{84A67AE6-EC66-4EEE-A78F-4EED53615C9C}" dt="2023-04-17T09:55:11.527" v="3292" actId="207"/>
          <ac:spMkLst>
            <pc:docMk/>
            <pc:sldMk cId="2526598463" sldId="3028"/>
            <ac:spMk id="55" creationId="{5EB6A644-F20B-ECA2-434C-12EED7263D86}"/>
          </ac:spMkLst>
        </pc:spChg>
        <pc:spChg chg="mod">
          <ac:chgData name="Justina Ojom" userId="cbdaed7d-8d45-4372-a16a-f3f8900c2f45" providerId="ADAL" clId="{84A67AE6-EC66-4EEE-A78F-4EED53615C9C}" dt="2023-04-17T09:55:11.527" v="3292" actId="207"/>
          <ac:spMkLst>
            <pc:docMk/>
            <pc:sldMk cId="2526598463" sldId="3028"/>
            <ac:spMk id="56" creationId="{BB8C6F05-8705-91CD-8636-059F868471D5}"/>
          </ac:spMkLst>
        </pc:spChg>
        <pc:spChg chg="mod">
          <ac:chgData name="Justina Ojom" userId="cbdaed7d-8d45-4372-a16a-f3f8900c2f45" providerId="ADAL" clId="{84A67AE6-EC66-4EEE-A78F-4EED53615C9C}" dt="2023-04-17T09:42:31.637" v="3083" actId="1076"/>
          <ac:spMkLst>
            <pc:docMk/>
            <pc:sldMk cId="2526598463" sldId="3028"/>
            <ac:spMk id="59" creationId="{03312790-8AE3-BBFD-EFC2-02E9B878C927}"/>
          </ac:spMkLst>
        </pc:spChg>
        <pc:grpChg chg="mod">
          <ac:chgData name="Justina Ojom" userId="cbdaed7d-8d45-4372-a16a-f3f8900c2f45" providerId="ADAL" clId="{84A67AE6-EC66-4EEE-A78F-4EED53615C9C}" dt="2023-04-17T09:55:11.527" v="3292" actId="207"/>
          <ac:grpSpMkLst>
            <pc:docMk/>
            <pc:sldMk cId="2526598463" sldId="3028"/>
            <ac:grpSpMk id="20" creationId="{48EA4CA0-2A28-48CC-5B73-BD1F7981564B}"/>
          </ac:grpSpMkLst>
        </pc:grpChg>
        <pc:grpChg chg="mod">
          <ac:chgData name="Justina Ojom" userId="cbdaed7d-8d45-4372-a16a-f3f8900c2f45" providerId="ADAL" clId="{84A67AE6-EC66-4EEE-A78F-4EED53615C9C}" dt="2023-04-17T09:55:11.527" v="3292" actId="207"/>
          <ac:grpSpMkLst>
            <pc:docMk/>
            <pc:sldMk cId="2526598463" sldId="3028"/>
            <ac:grpSpMk id="30" creationId="{E3F7AC6E-C221-1E2F-4EC1-8FC37464CC7A}"/>
          </ac:grpSpMkLst>
        </pc:grpChg>
        <pc:grpChg chg="mod">
          <ac:chgData name="Justina Ojom" userId="cbdaed7d-8d45-4372-a16a-f3f8900c2f45" providerId="ADAL" clId="{84A67AE6-EC66-4EEE-A78F-4EED53615C9C}" dt="2023-04-17T09:55:11.527" v="3292" actId="207"/>
          <ac:grpSpMkLst>
            <pc:docMk/>
            <pc:sldMk cId="2526598463" sldId="3028"/>
            <ac:grpSpMk id="31" creationId="{05973B9C-6A7D-D608-4042-786246FE4759}"/>
          </ac:grpSpMkLst>
        </pc:grpChg>
        <pc:grpChg chg="mod">
          <ac:chgData name="Justina Ojom" userId="cbdaed7d-8d45-4372-a16a-f3f8900c2f45" providerId="ADAL" clId="{84A67AE6-EC66-4EEE-A78F-4EED53615C9C}" dt="2023-04-17T09:55:11.527" v="3292" actId="207"/>
          <ac:grpSpMkLst>
            <pc:docMk/>
            <pc:sldMk cId="2526598463" sldId="3028"/>
            <ac:grpSpMk id="34" creationId="{0FF03D0B-48B7-FB3F-831D-0C7C9B4B5AAB}"/>
          </ac:grpSpMkLst>
        </pc:grpChg>
        <pc:grpChg chg="mod topLvl">
          <ac:chgData name="Justina Ojom" userId="cbdaed7d-8d45-4372-a16a-f3f8900c2f45" providerId="ADAL" clId="{84A67AE6-EC66-4EEE-A78F-4EED53615C9C}" dt="2023-04-17T09:55:11.527" v="3292" actId="207"/>
          <ac:grpSpMkLst>
            <pc:docMk/>
            <pc:sldMk cId="2526598463" sldId="3028"/>
            <ac:grpSpMk id="41" creationId="{66E9F2FA-ACDD-2D73-D541-12B49AF2C644}"/>
          </ac:grpSpMkLst>
        </pc:grpChg>
        <pc:grpChg chg="mod">
          <ac:chgData name="Justina Ojom" userId="cbdaed7d-8d45-4372-a16a-f3f8900c2f45" providerId="ADAL" clId="{84A67AE6-EC66-4EEE-A78F-4EED53615C9C}" dt="2023-04-17T09:55:11.527" v="3292" actId="207"/>
          <ac:grpSpMkLst>
            <pc:docMk/>
            <pc:sldMk cId="2526598463" sldId="3028"/>
            <ac:grpSpMk id="42" creationId="{DE011C1B-CB1A-0364-DD1C-134247836932}"/>
          </ac:grpSpMkLst>
        </pc:grpChg>
        <pc:grpChg chg="mod">
          <ac:chgData name="Justina Ojom" userId="cbdaed7d-8d45-4372-a16a-f3f8900c2f45" providerId="ADAL" clId="{84A67AE6-EC66-4EEE-A78F-4EED53615C9C}" dt="2023-04-17T09:55:11.527" v="3292" actId="207"/>
          <ac:grpSpMkLst>
            <pc:docMk/>
            <pc:sldMk cId="2526598463" sldId="3028"/>
            <ac:grpSpMk id="43" creationId="{A64962A9-3038-C300-4D49-E1C55416AA82}"/>
          </ac:grpSpMkLst>
        </pc:grpChg>
        <pc:grpChg chg="mod">
          <ac:chgData name="Justina Ojom" userId="cbdaed7d-8d45-4372-a16a-f3f8900c2f45" providerId="ADAL" clId="{84A67AE6-EC66-4EEE-A78F-4EED53615C9C}" dt="2023-04-17T09:55:11.527" v="3292" actId="207"/>
          <ac:grpSpMkLst>
            <pc:docMk/>
            <pc:sldMk cId="2526598463" sldId="3028"/>
            <ac:grpSpMk id="46" creationId="{87DB9CD4-C6DF-B85C-EC28-FC6C02B1F4CA}"/>
          </ac:grpSpMkLst>
        </pc:grpChg>
        <pc:grpChg chg="mod topLvl">
          <ac:chgData name="Justina Ojom" userId="cbdaed7d-8d45-4372-a16a-f3f8900c2f45" providerId="ADAL" clId="{84A67AE6-EC66-4EEE-A78F-4EED53615C9C}" dt="2023-04-17T09:55:11.527" v="3292" actId="207"/>
          <ac:grpSpMkLst>
            <pc:docMk/>
            <pc:sldMk cId="2526598463" sldId="3028"/>
            <ac:grpSpMk id="50" creationId="{ABB67145-CB80-948E-24CE-8C843C6AE394}"/>
          </ac:grpSpMkLst>
        </pc:grpChg>
        <pc:grpChg chg="mod">
          <ac:chgData name="Justina Ojom" userId="cbdaed7d-8d45-4372-a16a-f3f8900c2f45" providerId="ADAL" clId="{84A67AE6-EC66-4EEE-A78F-4EED53615C9C}" dt="2023-04-17T09:55:11.527" v="3292" actId="207"/>
          <ac:grpSpMkLst>
            <pc:docMk/>
            <pc:sldMk cId="2526598463" sldId="3028"/>
            <ac:grpSpMk id="51" creationId="{3A3842D3-038D-2D78-F758-57D23F8A8954}"/>
          </ac:grpSpMkLst>
        </pc:grpChg>
        <pc:grpChg chg="mod">
          <ac:chgData name="Justina Ojom" userId="cbdaed7d-8d45-4372-a16a-f3f8900c2f45" providerId="ADAL" clId="{84A67AE6-EC66-4EEE-A78F-4EED53615C9C}" dt="2023-04-17T09:55:11.527" v="3292" actId="207"/>
          <ac:grpSpMkLst>
            <pc:docMk/>
            <pc:sldMk cId="2526598463" sldId="3028"/>
            <ac:grpSpMk id="52" creationId="{F622F2B7-75CE-8B98-FC6F-EB90BC7807BA}"/>
          </ac:grpSpMkLst>
        </pc:grpChg>
        <pc:grpChg chg="del mod">
          <ac:chgData name="Justina Ojom" userId="cbdaed7d-8d45-4372-a16a-f3f8900c2f45" providerId="ADAL" clId="{84A67AE6-EC66-4EEE-A78F-4EED53615C9C}" dt="2023-04-17T09:54:17.994" v="3281" actId="165"/>
          <ac:grpSpMkLst>
            <pc:docMk/>
            <pc:sldMk cId="2526598463" sldId="3028"/>
            <ac:grpSpMk id="58" creationId="{6B85044B-853B-1477-0B03-2C64F5743D55}"/>
          </ac:grpSpMkLst>
        </pc:grpChg>
      </pc:sldChg>
      <pc:sldChg chg="addSp delSp modSp add mod">
        <pc:chgData name="Justina Ojom" userId="cbdaed7d-8d45-4372-a16a-f3f8900c2f45" providerId="ADAL" clId="{84A67AE6-EC66-4EEE-A78F-4EED53615C9C}" dt="2023-04-17T09:52:24.117" v="3255" actId="21"/>
        <pc:sldMkLst>
          <pc:docMk/>
          <pc:sldMk cId="4171841292" sldId="3029"/>
        </pc:sldMkLst>
        <pc:spChg chg="add del mod">
          <ac:chgData name="Justina Ojom" userId="cbdaed7d-8d45-4372-a16a-f3f8900c2f45" providerId="ADAL" clId="{84A67AE6-EC66-4EEE-A78F-4EED53615C9C}" dt="2023-04-17T09:50:49.036" v="3240" actId="478"/>
          <ac:spMkLst>
            <pc:docMk/>
            <pc:sldMk cId="4171841292" sldId="3029"/>
            <ac:spMk id="4" creationId="{99079D96-C9F5-6298-A4F8-533EF9D68D1A}"/>
          </ac:spMkLst>
        </pc:spChg>
        <pc:spChg chg="del">
          <ac:chgData name="Justina Ojom" userId="cbdaed7d-8d45-4372-a16a-f3f8900c2f45" providerId="ADAL" clId="{84A67AE6-EC66-4EEE-A78F-4EED53615C9C}" dt="2023-04-17T09:16:59.743" v="2742" actId="478"/>
          <ac:spMkLst>
            <pc:docMk/>
            <pc:sldMk cId="4171841292" sldId="3029"/>
            <ac:spMk id="18" creationId="{E0B36321-CED9-DA11-3011-A2C2E03B7AF6}"/>
          </ac:spMkLst>
        </pc:spChg>
        <pc:spChg chg="del mod">
          <ac:chgData name="Justina Ojom" userId="cbdaed7d-8d45-4372-a16a-f3f8900c2f45" providerId="ADAL" clId="{84A67AE6-EC66-4EEE-A78F-4EED53615C9C}" dt="2023-04-17T09:48:21.375" v="3197" actId="478"/>
          <ac:spMkLst>
            <pc:docMk/>
            <pc:sldMk cId="4171841292" sldId="3029"/>
            <ac:spMk id="62" creationId="{869BCAAF-49AC-E4E8-0BE0-F80A0B11A3B7}"/>
          </ac:spMkLst>
        </pc:spChg>
        <pc:graphicFrameChg chg="add mod modGraphic">
          <ac:chgData name="Justina Ojom" userId="cbdaed7d-8d45-4372-a16a-f3f8900c2f45" providerId="ADAL" clId="{84A67AE6-EC66-4EEE-A78F-4EED53615C9C}" dt="2023-04-17T09:52:24.117" v="3255" actId="21"/>
          <ac:graphicFrameMkLst>
            <pc:docMk/>
            <pc:sldMk cId="4171841292" sldId="3029"/>
            <ac:graphicFrameMk id="3" creationId="{E9E8768C-30B2-7C91-2924-0DB32A1D913F}"/>
          </ac:graphicFrameMkLst>
        </pc:graphicFrameChg>
      </pc:sldChg>
      <pc:sldChg chg="addSp delSp modSp add mod">
        <pc:chgData name="Justina Ojom" userId="cbdaed7d-8d45-4372-a16a-f3f8900c2f45" providerId="ADAL" clId="{84A67AE6-EC66-4EEE-A78F-4EED53615C9C}" dt="2023-04-17T13:05:43.221" v="4861" actId="313"/>
        <pc:sldMkLst>
          <pc:docMk/>
          <pc:sldMk cId="674145235" sldId="3030"/>
        </pc:sldMkLst>
        <pc:spChg chg="del mod">
          <ac:chgData name="Justina Ojom" userId="cbdaed7d-8d45-4372-a16a-f3f8900c2f45" providerId="ADAL" clId="{84A67AE6-EC66-4EEE-A78F-4EED53615C9C}" dt="2023-04-17T09:51:01.093" v="3241" actId="478"/>
          <ac:spMkLst>
            <pc:docMk/>
            <pc:sldMk cId="674145235" sldId="3030"/>
            <ac:spMk id="62" creationId="{869BCAAF-49AC-E4E8-0BE0-F80A0B11A3B7}"/>
          </ac:spMkLst>
        </pc:spChg>
        <pc:graphicFrameChg chg="add mod modGraphic">
          <ac:chgData name="Justina Ojom" userId="cbdaed7d-8d45-4372-a16a-f3f8900c2f45" providerId="ADAL" clId="{84A67AE6-EC66-4EEE-A78F-4EED53615C9C}" dt="2023-04-17T13:05:43.221" v="4861" actId="313"/>
          <ac:graphicFrameMkLst>
            <pc:docMk/>
            <pc:sldMk cId="674145235" sldId="3030"/>
            <ac:graphicFrameMk id="3" creationId="{4719F972-417E-71B7-47E9-720A04AABDBC}"/>
          </ac:graphicFrameMkLst>
        </pc:graphicFrameChg>
      </pc:sldChg>
      <pc:sldChg chg="addSp delSp modSp add del mod">
        <pc:chgData name="Justina Ojom" userId="cbdaed7d-8d45-4372-a16a-f3f8900c2f45" providerId="ADAL" clId="{84A67AE6-EC66-4EEE-A78F-4EED53615C9C}" dt="2023-04-17T11:20:08.481" v="4184" actId="47"/>
        <pc:sldMkLst>
          <pc:docMk/>
          <pc:sldMk cId="1544963028" sldId="3031"/>
        </pc:sldMkLst>
        <pc:spChg chg="mod">
          <ac:chgData name="Justina Ojom" userId="cbdaed7d-8d45-4372-a16a-f3f8900c2f45" providerId="ADAL" clId="{84A67AE6-EC66-4EEE-A78F-4EED53615C9C}" dt="2023-04-17T09:54:28.185" v="3283"/>
          <ac:spMkLst>
            <pc:docMk/>
            <pc:sldMk cId="1544963028" sldId="3031"/>
            <ac:spMk id="11" creationId="{E711EEA5-BCF2-F152-7376-D86DCA490011}"/>
          </ac:spMkLst>
        </pc:spChg>
        <pc:spChg chg="mod">
          <ac:chgData name="Justina Ojom" userId="cbdaed7d-8d45-4372-a16a-f3f8900c2f45" providerId="ADAL" clId="{84A67AE6-EC66-4EEE-A78F-4EED53615C9C}" dt="2023-04-17T09:54:28.185" v="3283"/>
          <ac:spMkLst>
            <pc:docMk/>
            <pc:sldMk cId="1544963028" sldId="3031"/>
            <ac:spMk id="12" creationId="{B0613676-073D-6841-94BE-79DE5BEFF6D3}"/>
          </ac:spMkLst>
        </pc:spChg>
        <pc:spChg chg="mod">
          <ac:chgData name="Justina Ojom" userId="cbdaed7d-8d45-4372-a16a-f3f8900c2f45" providerId="ADAL" clId="{84A67AE6-EC66-4EEE-A78F-4EED53615C9C}" dt="2023-04-17T09:54:28.185" v="3283"/>
          <ac:spMkLst>
            <pc:docMk/>
            <pc:sldMk cId="1544963028" sldId="3031"/>
            <ac:spMk id="13" creationId="{47143852-EB05-1C1C-F54E-357C96A6E2B1}"/>
          </ac:spMkLst>
        </pc:spChg>
        <pc:spChg chg="add del mod topLvl">
          <ac:chgData name="Justina Ojom" userId="cbdaed7d-8d45-4372-a16a-f3f8900c2f45" providerId="ADAL" clId="{84A67AE6-EC66-4EEE-A78F-4EED53615C9C}" dt="2023-04-17T10:02:15.584" v="3391" actId="478"/>
          <ac:spMkLst>
            <pc:docMk/>
            <pc:sldMk cId="1544963028" sldId="3031"/>
            <ac:spMk id="14" creationId="{721D05EB-FD64-EB2A-F9B4-032CE5AC1114}"/>
          </ac:spMkLst>
        </pc:spChg>
        <pc:spChg chg="add mod topLvl">
          <ac:chgData name="Justina Ojom" userId="cbdaed7d-8d45-4372-a16a-f3f8900c2f45" providerId="ADAL" clId="{84A67AE6-EC66-4EEE-A78F-4EED53615C9C}" dt="2023-04-17T10:02:18.768" v="3392" actId="164"/>
          <ac:spMkLst>
            <pc:docMk/>
            <pc:sldMk cId="1544963028" sldId="3031"/>
            <ac:spMk id="17" creationId="{F8E097E7-1CF2-7771-1D49-AFCE452E849A}"/>
          </ac:spMkLst>
        </pc:spChg>
        <pc:spChg chg="mod">
          <ac:chgData name="Justina Ojom" userId="cbdaed7d-8d45-4372-a16a-f3f8900c2f45" providerId="ADAL" clId="{84A67AE6-EC66-4EEE-A78F-4EED53615C9C}" dt="2023-04-17T09:55:57.106" v="3296"/>
          <ac:spMkLst>
            <pc:docMk/>
            <pc:sldMk cId="1544963028" sldId="3031"/>
            <ac:spMk id="18" creationId="{E0B36321-CED9-DA11-3011-A2C2E03B7AF6}"/>
          </ac:spMkLst>
        </pc:spChg>
        <pc:spChg chg="add del mod topLvl">
          <ac:chgData name="Justina Ojom" userId="cbdaed7d-8d45-4372-a16a-f3f8900c2f45" providerId="ADAL" clId="{84A67AE6-EC66-4EEE-A78F-4EED53615C9C}" dt="2023-04-17T10:02:15.584" v="3391" actId="478"/>
          <ac:spMkLst>
            <pc:docMk/>
            <pc:sldMk cId="1544963028" sldId="3031"/>
            <ac:spMk id="19" creationId="{D2234D2F-5B82-39E6-3E70-96BDEF5FB66C}"/>
          </ac:spMkLst>
        </pc:spChg>
        <pc:spChg chg="mod">
          <ac:chgData name="Justina Ojom" userId="cbdaed7d-8d45-4372-a16a-f3f8900c2f45" providerId="ADAL" clId="{84A67AE6-EC66-4EEE-A78F-4EED53615C9C}" dt="2023-04-17T09:59:09.092" v="3318" actId="207"/>
          <ac:spMkLst>
            <pc:docMk/>
            <pc:sldMk cId="1544963028" sldId="3031"/>
            <ac:spMk id="30" creationId="{985A8C56-B410-2882-1D74-1D9F9416BC9A}"/>
          </ac:spMkLst>
        </pc:spChg>
        <pc:spChg chg="mod">
          <ac:chgData name="Justina Ojom" userId="cbdaed7d-8d45-4372-a16a-f3f8900c2f45" providerId="ADAL" clId="{84A67AE6-EC66-4EEE-A78F-4EED53615C9C}" dt="2023-04-17T09:59:09.092" v="3318" actId="207"/>
          <ac:spMkLst>
            <pc:docMk/>
            <pc:sldMk cId="1544963028" sldId="3031"/>
            <ac:spMk id="31" creationId="{055CEEE7-F515-D7E3-AA44-E0856C29C2C2}"/>
          </ac:spMkLst>
        </pc:spChg>
        <pc:spChg chg="mod">
          <ac:chgData name="Justina Ojom" userId="cbdaed7d-8d45-4372-a16a-f3f8900c2f45" providerId="ADAL" clId="{84A67AE6-EC66-4EEE-A78F-4EED53615C9C}" dt="2023-04-17T09:59:09.092" v="3318" actId="207"/>
          <ac:spMkLst>
            <pc:docMk/>
            <pc:sldMk cId="1544963028" sldId="3031"/>
            <ac:spMk id="33" creationId="{D4444D56-10B2-DC04-F644-538CF4931B2F}"/>
          </ac:spMkLst>
        </pc:spChg>
        <pc:spChg chg="mod">
          <ac:chgData name="Justina Ojom" userId="cbdaed7d-8d45-4372-a16a-f3f8900c2f45" providerId="ADAL" clId="{84A67AE6-EC66-4EEE-A78F-4EED53615C9C}" dt="2023-04-17T09:59:09.092" v="3318" actId="207"/>
          <ac:spMkLst>
            <pc:docMk/>
            <pc:sldMk cId="1544963028" sldId="3031"/>
            <ac:spMk id="34" creationId="{08FEDA79-83B0-8EFF-38A1-10B391447406}"/>
          </ac:spMkLst>
        </pc:spChg>
        <pc:spChg chg="add del">
          <ac:chgData name="Justina Ojom" userId="cbdaed7d-8d45-4372-a16a-f3f8900c2f45" providerId="ADAL" clId="{84A67AE6-EC66-4EEE-A78F-4EED53615C9C}" dt="2023-04-17T10:00:56.898" v="3366" actId="22"/>
          <ac:spMkLst>
            <pc:docMk/>
            <pc:sldMk cId="1544963028" sldId="3031"/>
            <ac:spMk id="38" creationId="{41AFB85F-44F8-A1F6-E571-6B4A593A57C5}"/>
          </ac:spMkLst>
        </pc:spChg>
        <pc:spChg chg="del mod">
          <ac:chgData name="Justina Ojom" userId="cbdaed7d-8d45-4372-a16a-f3f8900c2f45" providerId="ADAL" clId="{84A67AE6-EC66-4EEE-A78F-4EED53615C9C}" dt="2023-04-17T10:02:03.885" v="3390" actId="478"/>
          <ac:spMkLst>
            <pc:docMk/>
            <pc:sldMk cId="1544963028" sldId="3031"/>
            <ac:spMk id="62" creationId="{869BCAAF-49AC-E4E8-0BE0-F80A0B11A3B7}"/>
          </ac:spMkLst>
        </pc:spChg>
        <pc:grpChg chg="add del mod">
          <ac:chgData name="Justina Ojom" userId="cbdaed7d-8d45-4372-a16a-f3f8900c2f45" providerId="ADAL" clId="{84A67AE6-EC66-4EEE-A78F-4EED53615C9C}" dt="2023-04-17T09:54:29.178" v="3284"/>
          <ac:grpSpMkLst>
            <pc:docMk/>
            <pc:sldMk cId="1544963028" sldId="3031"/>
            <ac:grpSpMk id="3" creationId="{FD1152F0-6B00-EA43-2115-19CF593B6280}"/>
          </ac:grpSpMkLst>
        </pc:grpChg>
        <pc:grpChg chg="mod">
          <ac:chgData name="Justina Ojom" userId="cbdaed7d-8d45-4372-a16a-f3f8900c2f45" providerId="ADAL" clId="{84A67AE6-EC66-4EEE-A78F-4EED53615C9C}" dt="2023-04-17T09:54:28.185" v="3283"/>
          <ac:grpSpMkLst>
            <pc:docMk/>
            <pc:sldMk cId="1544963028" sldId="3031"/>
            <ac:grpSpMk id="4" creationId="{E7EE36FB-62C7-CEA8-D6F0-E9AA1B0B3530}"/>
          </ac:grpSpMkLst>
        </pc:grpChg>
        <pc:grpChg chg="add mod topLvl">
          <ac:chgData name="Justina Ojom" userId="cbdaed7d-8d45-4372-a16a-f3f8900c2f45" providerId="ADAL" clId="{84A67AE6-EC66-4EEE-A78F-4EED53615C9C}" dt="2023-04-17T10:02:18.768" v="3392" actId="164"/>
          <ac:grpSpMkLst>
            <pc:docMk/>
            <pc:sldMk cId="1544963028" sldId="3031"/>
            <ac:grpSpMk id="20" creationId="{B0A6FC1A-BCF9-FDA5-ED13-E771F88CD0AA}"/>
          </ac:grpSpMkLst>
        </pc:grpChg>
        <pc:grpChg chg="add mod topLvl">
          <ac:chgData name="Justina Ojom" userId="cbdaed7d-8d45-4372-a16a-f3f8900c2f45" providerId="ADAL" clId="{84A67AE6-EC66-4EEE-A78F-4EED53615C9C}" dt="2023-04-17T10:02:18.768" v="3392" actId="164"/>
          <ac:grpSpMkLst>
            <pc:docMk/>
            <pc:sldMk cId="1544963028" sldId="3031"/>
            <ac:grpSpMk id="32" creationId="{7DAC0325-17F2-4909-7ECD-9329E00117FE}"/>
          </ac:grpSpMkLst>
        </pc:grpChg>
        <pc:grpChg chg="add del mod">
          <ac:chgData name="Justina Ojom" userId="cbdaed7d-8d45-4372-a16a-f3f8900c2f45" providerId="ADAL" clId="{84A67AE6-EC66-4EEE-A78F-4EED53615C9C}" dt="2023-04-17T09:57:47.218" v="3308" actId="165"/>
          <ac:grpSpMkLst>
            <pc:docMk/>
            <pc:sldMk cId="1544963028" sldId="3031"/>
            <ac:grpSpMk id="35" creationId="{35445C69-5212-D8B5-DCFF-697DD2D97E8D}"/>
          </ac:grpSpMkLst>
        </pc:grpChg>
        <pc:grpChg chg="add mod">
          <ac:chgData name="Justina Ojom" userId="cbdaed7d-8d45-4372-a16a-f3f8900c2f45" providerId="ADAL" clId="{84A67AE6-EC66-4EEE-A78F-4EED53615C9C}" dt="2023-04-17T10:03:12.526" v="3409" actId="1076"/>
          <ac:grpSpMkLst>
            <pc:docMk/>
            <pc:sldMk cId="1544963028" sldId="3031"/>
            <ac:grpSpMk id="39" creationId="{5EF04AC6-8974-D381-6D1E-0D317FD4457F}"/>
          </ac:grpSpMkLst>
        </pc:grpChg>
        <pc:graphicFrameChg chg="add mod modGraphic">
          <ac:chgData name="Justina Ojom" userId="cbdaed7d-8d45-4372-a16a-f3f8900c2f45" providerId="ADAL" clId="{84A67AE6-EC66-4EEE-A78F-4EED53615C9C}" dt="2023-04-17T10:03:09.931" v="3408" actId="1076"/>
          <ac:graphicFrameMkLst>
            <pc:docMk/>
            <pc:sldMk cId="1544963028" sldId="3031"/>
            <ac:graphicFrameMk id="36" creationId="{E9156302-A202-812F-C269-63BFF528A933}"/>
          </ac:graphicFrameMkLst>
        </pc:graphicFrameChg>
        <pc:picChg chg="mod">
          <ac:chgData name="Justina Ojom" userId="cbdaed7d-8d45-4372-a16a-f3f8900c2f45" providerId="ADAL" clId="{84A67AE6-EC66-4EEE-A78F-4EED53615C9C}" dt="2023-04-17T09:54:28.185" v="3283"/>
          <ac:picMkLst>
            <pc:docMk/>
            <pc:sldMk cId="1544963028" sldId="3031"/>
            <ac:picMk id="5" creationId="{323425F9-7EB5-F288-D717-A3C6793A4295}"/>
          </ac:picMkLst>
        </pc:picChg>
        <pc:picChg chg="mod">
          <ac:chgData name="Justina Ojom" userId="cbdaed7d-8d45-4372-a16a-f3f8900c2f45" providerId="ADAL" clId="{84A67AE6-EC66-4EEE-A78F-4EED53615C9C}" dt="2023-04-17T09:54:28.185" v="3283"/>
          <ac:picMkLst>
            <pc:docMk/>
            <pc:sldMk cId="1544963028" sldId="3031"/>
            <ac:picMk id="6" creationId="{EA966FDA-E6BA-3E0E-CC95-5C93F40987DB}"/>
          </ac:picMkLst>
        </pc:picChg>
        <pc:picChg chg="mod">
          <ac:chgData name="Justina Ojom" userId="cbdaed7d-8d45-4372-a16a-f3f8900c2f45" providerId="ADAL" clId="{84A67AE6-EC66-4EEE-A78F-4EED53615C9C}" dt="2023-04-17T09:54:28.185" v="3283"/>
          <ac:picMkLst>
            <pc:docMk/>
            <pc:sldMk cId="1544963028" sldId="3031"/>
            <ac:picMk id="7" creationId="{B48BC59C-9EE0-BE8A-8BE9-74F15879AB4C}"/>
          </ac:picMkLst>
        </pc:picChg>
        <pc:picChg chg="mod">
          <ac:chgData name="Justina Ojom" userId="cbdaed7d-8d45-4372-a16a-f3f8900c2f45" providerId="ADAL" clId="{84A67AE6-EC66-4EEE-A78F-4EED53615C9C}" dt="2023-04-17T09:54:28.185" v="3283"/>
          <ac:picMkLst>
            <pc:docMk/>
            <pc:sldMk cId="1544963028" sldId="3031"/>
            <ac:picMk id="8" creationId="{39832ACD-C925-46C8-C706-C50A16ADB518}"/>
          </ac:picMkLst>
        </pc:picChg>
        <pc:picChg chg="mod">
          <ac:chgData name="Justina Ojom" userId="cbdaed7d-8d45-4372-a16a-f3f8900c2f45" providerId="ADAL" clId="{84A67AE6-EC66-4EEE-A78F-4EED53615C9C}" dt="2023-04-17T09:54:28.185" v="3283"/>
          <ac:picMkLst>
            <pc:docMk/>
            <pc:sldMk cId="1544963028" sldId="3031"/>
            <ac:picMk id="9" creationId="{FC2D5711-CA75-D8A2-8EFC-77B9FFCAD32F}"/>
          </ac:picMkLst>
        </pc:picChg>
        <pc:picChg chg="mod">
          <ac:chgData name="Justina Ojom" userId="cbdaed7d-8d45-4372-a16a-f3f8900c2f45" providerId="ADAL" clId="{84A67AE6-EC66-4EEE-A78F-4EED53615C9C}" dt="2023-04-17T09:54:28.185" v="3283"/>
          <ac:picMkLst>
            <pc:docMk/>
            <pc:sldMk cId="1544963028" sldId="3031"/>
            <ac:picMk id="10" creationId="{1836BB60-D91D-DBC6-CF42-0EBBEF4B9A46}"/>
          </ac:picMkLst>
        </pc:picChg>
        <pc:picChg chg="add mod topLvl">
          <ac:chgData name="Justina Ojom" userId="cbdaed7d-8d45-4372-a16a-f3f8900c2f45" providerId="ADAL" clId="{84A67AE6-EC66-4EEE-A78F-4EED53615C9C}" dt="2023-04-17T10:02:18.768" v="3392" actId="164"/>
          <ac:picMkLst>
            <pc:docMk/>
            <pc:sldMk cId="1544963028" sldId="3031"/>
            <ac:picMk id="15" creationId="{877E80D9-49F8-61C9-8F98-2E28C0E181B1}"/>
          </ac:picMkLst>
        </pc:picChg>
        <pc:picChg chg="add mod topLvl">
          <ac:chgData name="Justina Ojom" userId="cbdaed7d-8d45-4372-a16a-f3f8900c2f45" providerId="ADAL" clId="{84A67AE6-EC66-4EEE-A78F-4EED53615C9C}" dt="2023-04-17T10:02:18.768" v="3392" actId="164"/>
          <ac:picMkLst>
            <pc:docMk/>
            <pc:sldMk cId="1544963028" sldId="3031"/>
            <ac:picMk id="16" creationId="{D51EEEB5-F796-9B68-358D-48F67304AA5E}"/>
          </ac:picMkLst>
        </pc:picChg>
      </pc:sldChg>
      <pc:sldChg chg="addSp delSp modSp add del mod">
        <pc:chgData name="Justina Ojom" userId="cbdaed7d-8d45-4372-a16a-f3f8900c2f45" providerId="ADAL" clId="{84A67AE6-EC66-4EEE-A78F-4EED53615C9C}" dt="2023-04-17T11:21:18.145" v="4215" actId="47"/>
        <pc:sldMkLst>
          <pc:docMk/>
          <pc:sldMk cId="695213980" sldId="3032"/>
        </pc:sldMkLst>
        <pc:spChg chg="del">
          <ac:chgData name="Justina Ojom" userId="cbdaed7d-8d45-4372-a16a-f3f8900c2f45" providerId="ADAL" clId="{84A67AE6-EC66-4EEE-A78F-4EED53615C9C}" dt="2023-04-17T09:18:54.510" v="2758" actId="478"/>
          <ac:spMkLst>
            <pc:docMk/>
            <pc:sldMk cId="695213980" sldId="3032"/>
            <ac:spMk id="5" creationId="{DCC30225-6A4F-905D-FC69-8863D5FCD08C}"/>
          </ac:spMkLst>
        </pc:spChg>
        <pc:spChg chg="del">
          <ac:chgData name="Justina Ojom" userId="cbdaed7d-8d45-4372-a16a-f3f8900c2f45" providerId="ADAL" clId="{84A67AE6-EC66-4EEE-A78F-4EED53615C9C}" dt="2023-04-17T09:18:54.510" v="2758" actId="478"/>
          <ac:spMkLst>
            <pc:docMk/>
            <pc:sldMk cId="695213980" sldId="3032"/>
            <ac:spMk id="8" creationId="{1F82A358-7614-FE52-D071-943B00F1AE5C}"/>
          </ac:spMkLst>
        </pc:spChg>
        <pc:spChg chg="del">
          <ac:chgData name="Justina Ojom" userId="cbdaed7d-8d45-4372-a16a-f3f8900c2f45" providerId="ADAL" clId="{84A67AE6-EC66-4EEE-A78F-4EED53615C9C}" dt="2023-04-17T09:18:54.510" v="2758" actId="478"/>
          <ac:spMkLst>
            <pc:docMk/>
            <pc:sldMk cId="695213980" sldId="3032"/>
            <ac:spMk id="9" creationId="{213B6654-9F64-CD0E-D10F-A09BDB75C6C2}"/>
          </ac:spMkLst>
        </pc:spChg>
        <pc:spChg chg="del">
          <ac:chgData name="Justina Ojom" userId="cbdaed7d-8d45-4372-a16a-f3f8900c2f45" providerId="ADAL" clId="{84A67AE6-EC66-4EEE-A78F-4EED53615C9C}" dt="2023-04-17T09:18:54.510" v="2758" actId="478"/>
          <ac:spMkLst>
            <pc:docMk/>
            <pc:sldMk cId="695213980" sldId="3032"/>
            <ac:spMk id="14" creationId="{5CE46C14-C7C9-FE79-2E29-58B9E04307B2}"/>
          </ac:spMkLst>
        </pc:spChg>
        <pc:spChg chg="del">
          <ac:chgData name="Justina Ojom" userId="cbdaed7d-8d45-4372-a16a-f3f8900c2f45" providerId="ADAL" clId="{84A67AE6-EC66-4EEE-A78F-4EED53615C9C}" dt="2023-04-17T09:18:54.510" v="2758" actId="478"/>
          <ac:spMkLst>
            <pc:docMk/>
            <pc:sldMk cId="695213980" sldId="3032"/>
            <ac:spMk id="15" creationId="{101860E7-67B7-97D4-559D-F428CA2521A5}"/>
          </ac:spMkLst>
        </pc:spChg>
        <pc:spChg chg="add del mod">
          <ac:chgData name="Justina Ojom" userId="cbdaed7d-8d45-4372-a16a-f3f8900c2f45" providerId="ADAL" clId="{84A67AE6-EC66-4EEE-A78F-4EED53615C9C}" dt="2023-04-17T11:21:12.332" v="4212" actId="21"/>
          <ac:spMkLst>
            <pc:docMk/>
            <pc:sldMk cId="695213980" sldId="3032"/>
            <ac:spMk id="21" creationId="{83D04A45-D671-66A4-87C0-BFE72EDBDDF1}"/>
          </ac:spMkLst>
        </pc:spChg>
        <pc:spChg chg="add mod">
          <ac:chgData name="Justina Ojom" userId="cbdaed7d-8d45-4372-a16a-f3f8900c2f45" providerId="ADAL" clId="{84A67AE6-EC66-4EEE-A78F-4EED53615C9C}" dt="2023-04-17T10:53:08.301" v="3698" actId="1076"/>
          <ac:spMkLst>
            <pc:docMk/>
            <pc:sldMk cId="695213980" sldId="3032"/>
            <ac:spMk id="23" creationId="{AEDA821A-3CA9-B5E0-914A-CEED0C4DA010}"/>
          </ac:spMkLst>
        </pc:spChg>
        <pc:spChg chg="add del mod">
          <ac:chgData name="Justina Ojom" userId="cbdaed7d-8d45-4372-a16a-f3f8900c2f45" providerId="ADAL" clId="{84A67AE6-EC66-4EEE-A78F-4EED53615C9C}" dt="2023-04-17T10:53:36.744" v="3702" actId="478"/>
          <ac:spMkLst>
            <pc:docMk/>
            <pc:sldMk cId="695213980" sldId="3032"/>
            <ac:spMk id="25" creationId="{DAFEA3A7-4A42-7A9E-59FF-7F8BAEC13B30}"/>
          </ac:spMkLst>
        </pc:spChg>
        <pc:spChg chg="add mod topLvl">
          <ac:chgData name="Justina Ojom" userId="cbdaed7d-8d45-4372-a16a-f3f8900c2f45" providerId="ADAL" clId="{84A67AE6-EC66-4EEE-A78F-4EED53615C9C}" dt="2023-04-17T10:54:06.339" v="3712" actId="14100"/>
          <ac:spMkLst>
            <pc:docMk/>
            <pc:sldMk cId="695213980" sldId="3032"/>
            <ac:spMk id="27" creationId="{DF361E5D-DDEC-586B-E1FD-9693317C2E77}"/>
          </ac:spMkLst>
        </pc:spChg>
        <pc:spChg chg="add mod topLvl">
          <ac:chgData name="Justina Ojom" userId="cbdaed7d-8d45-4372-a16a-f3f8900c2f45" providerId="ADAL" clId="{84A67AE6-EC66-4EEE-A78F-4EED53615C9C}" dt="2023-04-17T10:58:17.551" v="3846" actId="12"/>
          <ac:spMkLst>
            <pc:docMk/>
            <pc:sldMk cId="695213980" sldId="3032"/>
            <ac:spMk id="28" creationId="{6C589918-B0BE-87FE-4457-8E942BA9812A}"/>
          </ac:spMkLst>
        </pc:spChg>
        <pc:spChg chg="mod">
          <ac:chgData name="Justina Ojom" userId="cbdaed7d-8d45-4372-a16a-f3f8900c2f45" providerId="ADAL" clId="{84A67AE6-EC66-4EEE-A78F-4EED53615C9C}" dt="2023-04-17T10:54:03.891" v="3711" actId="165"/>
          <ac:spMkLst>
            <pc:docMk/>
            <pc:sldMk cId="695213980" sldId="3032"/>
            <ac:spMk id="30" creationId="{F5D9B9EE-9234-A656-5ACA-2C07DAFA7BF5}"/>
          </ac:spMkLst>
        </pc:spChg>
        <pc:spChg chg="mod">
          <ac:chgData name="Justina Ojom" userId="cbdaed7d-8d45-4372-a16a-f3f8900c2f45" providerId="ADAL" clId="{84A67AE6-EC66-4EEE-A78F-4EED53615C9C}" dt="2023-04-17T10:54:03.891" v="3711" actId="165"/>
          <ac:spMkLst>
            <pc:docMk/>
            <pc:sldMk cId="695213980" sldId="3032"/>
            <ac:spMk id="31" creationId="{08FBEFF9-47BE-B941-ABDF-37F7B785C077}"/>
          </ac:spMkLst>
        </pc:spChg>
        <pc:spChg chg="mod">
          <ac:chgData name="Justina Ojom" userId="cbdaed7d-8d45-4372-a16a-f3f8900c2f45" providerId="ADAL" clId="{84A67AE6-EC66-4EEE-A78F-4EED53615C9C}" dt="2023-04-17T10:54:03.891" v="3711" actId="165"/>
          <ac:spMkLst>
            <pc:docMk/>
            <pc:sldMk cId="695213980" sldId="3032"/>
            <ac:spMk id="32" creationId="{598BF06A-36FE-2E91-F9CB-0D522BB20967}"/>
          </ac:spMkLst>
        </pc:spChg>
        <pc:spChg chg="mod">
          <ac:chgData name="Justina Ojom" userId="cbdaed7d-8d45-4372-a16a-f3f8900c2f45" providerId="ADAL" clId="{84A67AE6-EC66-4EEE-A78F-4EED53615C9C}" dt="2023-04-17T10:54:03.891" v="3711" actId="165"/>
          <ac:spMkLst>
            <pc:docMk/>
            <pc:sldMk cId="695213980" sldId="3032"/>
            <ac:spMk id="33" creationId="{D4A31A80-8CE8-8CEF-3AF1-19773346BDDC}"/>
          </ac:spMkLst>
        </pc:spChg>
        <pc:spChg chg="mod">
          <ac:chgData name="Justina Ojom" userId="cbdaed7d-8d45-4372-a16a-f3f8900c2f45" providerId="ADAL" clId="{84A67AE6-EC66-4EEE-A78F-4EED53615C9C}" dt="2023-04-17T10:54:03.891" v="3711" actId="165"/>
          <ac:spMkLst>
            <pc:docMk/>
            <pc:sldMk cId="695213980" sldId="3032"/>
            <ac:spMk id="35" creationId="{023EED9A-8217-1028-0346-9953044B99A8}"/>
          </ac:spMkLst>
        </pc:spChg>
        <pc:spChg chg="mod">
          <ac:chgData name="Justina Ojom" userId="cbdaed7d-8d45-4372-a16a-f3f8900c2f45" providerId="ADAL" clId="{84A67AE6-EC66-4EEE-A78F-4EED53615C9C}" dt="2023-04-17T10:54:03.891" v="3711" actId="165"/>
          <ac:spMkLst>
            <pc:docMk/>
            <pc:sldMk cId="695213980" sldId="3032"/>
            <ac:spMk id="36" creationId="{E54F0055-1072-5DBF-BF5F-8533230967E8}"/>
          </ac:spMkLst>
        </pc:spChg>
        <pc:spChg chg="mod">
          <ac:chgData name="Justina Ojom" userId="cbdaed7d-8d45-4372-a16a-f3f8900c2f45" providerId="ADAL" clId="{84A67AE6-EC66-4EEE-A78F-4EED53615C9C}" dt="2023-04-17T10:54:03.891" v="3711" actId="165"/>
          <ac:spMkLst>
            <pc:docMk/>
            <pc:sldMk cId="695213980" sldId="3032"/>
            <ac:spMk id="37" creationId="{7F5B8AEB-F4DC-063B-96ED-2376AB2A4C67}"/>
          </ac:spMkLst>
        </pc:spChg>
        <pc:grpChg chg="add mod topLvl">
          <ac:chgData name="Justina Ojom" userId="cbdaed7d-8d45-4372-a16a-f3f8900c2f45" providerId="ADAL" clId="{84A67AE6-EC66-4EEE-A78F-4EED53615C9C}" dt="2023-04-17T10:54:23.488" v="3716" actId="1076"/>
          <ac:grpSpMkLst>
            <pc:docMk/>
            <pc:sldMk cId="695213980" sldId="3032"/>
            <ac:grpSpMk id="29" creationId="{F3B2C99D-302D-A542-FA57-8FB597C0BB38}"/>
          </ac:grpSpMkLst>
        </pc:grpChg>
        <pc:grpChg chg="mod">
          <ac:chgData name="Justina Ojom" userId="cbdaed7d-8d45-4372-a16a-f3f8900c2f45" providerId="ADAL" clId="{84A67AE6-EC66-4EEE-A78F-4EED53615C9C}" dt="2023-04-17T10:54:03.891" v="3711" actId="165"/>
          <ac:grpSpMkLst>
            <pc:docMk/>
            <pc:sldMk cId="695213980" sldId="3032"/>
            <ac:grpSpMk id="34" creationId="{40A99DC2-24BE-E816-AD8F-02A11866898D}"/>
          </ac:grpSpMkLst>
        </pc:grpChg>
        <pc:grpChg chg="add del mod">
          <ac:chgData name="Justina Ojom" userId="cbdaed7d-8d45-4372-a16a-f3f8900c2f45" providerId="ADAL" clId="{84A67AE6-EC66-4EEE-A78F-4EED53615C9C}" dt="2023-04-17T10:54:03.891" v="3711" actId="165"/>
          <ac:grpSpMkLst>
            <pc:docMk/>
            <pc:sldMk cId="695213980" sldId="3032"/>
            <ac:grpSpMk id="38" creationId="{59F2909B-6B4D-4913-CB41-2E2D4D51F861}"/>
          </ac:grpSpMkLst>
        </pc:grpChg>
        <pc:graphicFrameChg chg="del">
          <ac:chgData name="Justina Ojom" userId="cbdaed7d-8d45-4372-a16a-f3f8900c2f45" providerId="ADAL" clId="{84A67AE6-EC66-4EEE-A78F-4EED53615C9C}" dt="2023-04-17T09:18:54.510" v="2758" actId="478"/>
          <ac:graphicFrameMkLst>
            <pc:docMk/>
            <pc:sldMk cId="695213980" sldId="3032"/>
            <ac:graphicFrameMk id="10" creationId="{F4B31DEB-9FDA-96FC-64B9-FF1CB08A83EC}"/>
          </ac:graphicFrameMkLst>
        </pc:graphicFrameChg>
        <pc:graphicFrameChg chg="add del mod modGraphic">
          <ac:chgData name="Justina Ojom" userId="cbdaed7d-8d45-4372-a16a-f3f8900c2f45" providerId="ADAL" clId="{84A67AE6-EC66-4EEE-A78F-4EED53615C9C}" dt="2023-04-17T10:52:12.429" v="3657" actId="478"/>
          <ac:graphicFrameMkLst>
            <pc:docMk/>
            <pc:sldMk cId="695213980" sldId="3032"/>
            <ac:graphicFrameMk id="22" creationId="{35D5883D-AC4B-2242-98B8-8ACF0856DE14}"/>
          </ac:graphicFrameMkLst>
        </pc:graphicFrameChg>
        <pc:graphicFrameChg chg="add del mod modGraphic">
          <ac:chgData name="Justina Ojom" userId="cbdaed7d-8d45-4372-a16a-f3f8900c2f45" providerId="ADAL" clId="{84A67AE6-EC66-4EEE-A78F-4EED53615C9C}" dt="2023-04-17T11:21:12.332" v="4212" actId="21"/>
          <ac:graphicFrameMkLst>
            <pc:docMk/>
            <pc:sldMk cId="695213980" sldId="3032"/>
            <ac:graphicFrameMk id="26" creationId="{8834DC5D-F1D1-7E19-9659-1A46EFE77F9E}"/>
          </ac:graphicFrameMkLst>
        </pc:graphicFrameChg>
        <pc:picChg chg="del">
          <ac:chgData name="Justina Ojom" userId="cbdaed7d-8d45-4372-a16a-f3f8900c2f45" providerId="ADAL" clId="{84A67AE6-EC66-4EEE-A78F-4EED53615C9C}" dt="2023-04-17T09:18:54.510" v="2758" actId="478"/>
          <ac:picMkLst>
            <pc:docMk/>
            <pc:sldMk cId="695213980" sldId="3032"/>
            <ac:picMk id="11" creationId="{05CC7FD6-966F-5F2D-B48C-9F730DC8620C}"/>
          </ac:picMkLst>
        </pc:picChg>
        <pc:picChg chg="del">
          <ac:chgData name="Justina Ojom" userId="cbdaed7d-8d45-4372-a16a-f3f8900c2f45" providerId="ADAL" clId="{84A67AE6-EC66-4EEE-A78F-4EED53615C9C}" dt="2023-04-17T09:18:54.510" v="2758" actId="478"/>
          <ac:picMkLst>
            <pc:docMk/>
            <pc:sldMk cId="695213980" sldId="3032"/>
            <ac:picMk id="12" creationId="{374067A6-0EDA-4ACD-C7A9-3170E775DFE8}"/>
          </ac:picMkLst>
        </pc:picChg>
        <pc:picChg chg="del">
          <ac:chgData name="Justina Ojom" userId="cbdaed7d-8d45-4372-a16a-f3f8900c2f45" providerId="ADAL" clId="{84A67AE6-EC66-4EEE-A78F-4EED53615C9C}" dt="2023-04-17T09:18:54.510" v="2758" actId="478"/>
          <ac:picMkLst>
            <pc:docMk/>
            <pc:sldMk cId="695213980" sldId="3032"/>
            <ac:picMk id="13" creationId="{D46604A8-A02A-B766-0791-214D5CAAC196}"/>
          </ac:picMkLst>
        </pc:picChg>
      </pc:sldChg>
      <pc:sldChg chg="addSp delSp modSp add del mod">
        <pc:chgData name="Justina Ojom" userId="cbdaed7d-8d45-4372-a16a-f3f8900c2f45" providerId="ADAL" clId="{84A67AE6-EC66-4EEE-A78F-4EED53615C9C}" dt="2023-04-17T11:21:40.428" v="4222" actId="47"/>
        <pc:sldMkLst>
          <pc:docMk/>
          <pc:sldMk cId="70788629" sldId="3033"/>
        </pc:sldMkLst>
        <pc:spChg chg="del">
          <ac:chgData name="Justina Ojom" userId="cbdaed7d-8d45-4372-a16a-f3f8900c2f45" providerId="ADAL" clId="{84A67AE6-EC66-4EEE-A78F-4EED53615C9C}" dt="2023-04-17T09:20:41.328" v="2801" actId="478"/>
          <ac:spMkLst>
            <pc:docMk/>
            <pc:sldMk cId="70788629" sldId="3033"/>
            <ac:spMk id="5" creationId="{DCC30225-6A4F-905D-FC69-8863D5FCD08C}"/>
          </ac:spMkLst>
        </pc:spChg>
        <pc:spChg chg="del mod">
          <ac:chgData name="Justina Ojom" userId="cbdaed7d-8d45-4372-a16a-f3f8900c2f45" providerId="ADAL" clId="{84A67AE6-EC66-4EEE-A78F-4EED53615C9C}" dt="2023-04-17T11:21:31.116" v="4219" actId="21"/>
          <ac:spMkLst>
            <pc:docMk/>
            <pc:sldMk cId="70788629" sldId="3033"/>
            <ac:spMk id="8" creationId="{6E4E7C37-CADC-9FD6-66AD-34F8A960D52F}"/>
          </ac:spMkLst>
        </pc:spChg>
        <pc:spChg chg="add del mod">
          <ac:chgData name="Justina Ojom" userId="cbdaed7d-8d45-4372-a16a-f3f8900c2f45" providerId="ADAL" clId="{84A67AE6-EC66-4EEE-A78F-4EED53615C9C}" dt="2023-04-17T10:58:43.345" v="3853"/>
          <ac:spMkLst>
            <pc:docMk/>
            <pc:sldMk cId="70788629" sldId="3033"/>
            <ac:spMk id="9" creationId="{F777531F-4A50-54C3-D2B0-A06EDE3C304F}"/>
          </ac:spMkLst>
        </pc:spChg>
        <pc:spChg chg="del mod">
          <ac:chgData name="Justina Ojom" userId="cbdaed7d-8d45-4372-a16a-f3f8900c2f45" providerId="ADAL" clId="{84A67AE6-EC66-4EEE-A78F-4EED53615C9C}" dt="2023-04-17T11:21:31.116" v="4219" actId="21"/>
          <ac:spMkLst>
            <pc:docMk/>
            <pc:sldMk cId="70788629" sldId="3033"/>
            <ac:spMk id="10" creationId="{3CA177C8-D72F-3861-CF7D-E5DC0C8462EC}"/>
          </ac:spMkLst>
        </pc:spChg>
        <pc:spChg chg="del">
          <ac:chgData name="Justina Ojom" userId="cbdaed7d-8d45-4372-a16a-f3f8900c2f45" providerId="ADAL" clId="{84A67AE6-EC66-4EEE-A78F-4EED53615C9C}" dt="2023-04-17T09:20:41.328" v="2801" actId="478"/>
          <ac:spMkLst>
            <pc:docMk/>
            <pc:sldMk cId="70788629" sldId="3033"/>
            <ac:spMk id="11" creationId="{0F687F0B-B24F-97E9-F352-B4A220E9CE2E}"/>
          </ac:spMkLst>
        </pc:spChg>
        <pc:spChg chg="del">
          <ac:chgData name="Justina Ojom" userId="cbdaed7d-8d45-4372-a16a-f3f8900c2f45" providerId="ADAL" clId="{84A67AE6-EC66-4EEE-A78F-4EED53615C9C}" dt="2023-04-17T09:20:42.146" v="2802" actId="478"/>
          <ac:spMkLst>
            <pc:docMk/>
            <pc:sldMk cId="70788629" sldId="3033"/>
            <ac:spMk id="12" creationId="{20DEF4BE-FA91-8EFB-E735-A6DFDE7301B9}"/>
          </ac:spMkLst>
        </pc:spChg>
        <pc:spChg chg="add del mod">
          <ac:chgData name="Justina Ojom" userId="cbdaed7d-8d45-4372-a16a-f3f8900c2f45" providerId="ADAL" clId="{84A67AE6-EC66-4EEE-A78F-4EED53615C9C}" dt="2023-04-17T10:58:43.345" v="3853"/>
          <ac:spMkLst>
            <pc:docMk/>
            <pc:sldMk cId="70788629" sldId="3033"/>
            <ac:spMk id="13" creationId="{173FA42B-0119-4C71-40E5-79F9EEF141DD}"/>
          </ac:spMkLst>
        </pc:spChg>
        <pc:spChg chg="add del mod">
          <ac:chgData name="Justina Ojom" userId="cbdaed7d-8d45-4372-a16a-f3f8900c2f45" providerId="ADAL" clId="{84A67AE6-EC66-4EEE-A78F-4EED53615C9C}" dt="2023-04-17T10:58:43.345" v="3853"/>
          <ac:spMkLst>
            <pc:docMk/>
            <pc:sldMk cId="70788629" sldId="3033"/>
            <ac:spMk id="14" creationId="{8D7B7B77-5132-0700-D1CB-A271AA2CA6E2}"/>
          </ac:spMkLst>
        </pc:spChg>
        <pc:spChg chg="add del mod">
          <ac:chgData name="Justina Ojom" userId="cbdaed7d-8d45-4372-a16a-f3f8900c2f45" providerId="ADAL" clId="{84A67AE6-EC66-4EEE-A78F-4EED53615C9C}" dt="2023-04-17T10:58:43.345" v="3853"/>
          <ac:spMkLst>
            <pc:docMk/>
            <pc:sldMk cId="70788629" sldId="3033"/>
            <ac:spMk id="15" creationId="{065355E5-EE41-1C64-AE8C-3C4296F9F840}"/>
          </ac:spMkLst>
        </pc:spChg>
        <pc:spChg chg="add del mod">
          <ac:chgData name="Justina Ojom" userId="cbdaed7d-8d45-4372-a16a-f3f8900c2f45" providerId="ADAL" clId="{84A67AE6-EC66-4EEE-A78F-4EED53615C9C}" dt="2023-04-17T10:58:43.345" v="3853"/>
          <ac:spMkLst>
            <pc:docMk/>
            <pc:sldMk cId="70788629" sldId="3033"/>
            <ac:spMk id="21" creationId="{8C10E9DB-FD7E-21A7-E9E6-A19E090FBEBB}"/>
          </ac:spMkLst>
        </pc:spChg>
        <pc:spChg chg="add del mod">
          <ac:chgData name="Justina Ojom" userId="cbdaed7d-8d45-4372-a16a-f3f8900c2f45" providerId="ADAL" clId="{84A67AE6-EC66-4EEE-A78F-4EED53615C9C}" dt="2023-04-17T10:58:43.345" v="3853"/>
          <ac:spMkLst>
            <pc:docMk/>
            <pc:sldMk cId="70788629" sldId="3033"/>
            <ac:spMk id="22" creationId="{4E25BBDE-54DF-5A69-5F04-1276C37D9C05}"/>
          </ac:spMkLst>
        </pc:spChg>
        <pc:spChg chg="add del mod">
          <ac:chgData name="Justina Ojom" userId="cbdaed7d-8d45-4372-a16a-f3f8900c2f45" providerId="ADAL" clId="{84A67AE6-EC66-4EEE-A78F-4EED53615C9C}" dt="2023-04-17T10:58:43.345" v="3853"/>
          <ac:spMkLst>
            <pc:docMk/>
            <pc:sldMk cId="70788629" sldId="3033"/>
            <ac:spMk id="23" creationId="{641D711C-6FA7-97FF-CC21-34BC98D59BD9}"/>
          </ac:spMkLst>
        </pc:spChg>
        <pc:spChg chg="add del mod">
          <ac:chgData name="Justina Ojom" userId="cbdaed7d-8d45-4372-a16a-f3f8900c2f45" providerId="ADAL" clId="{84A67AE6-EC66-4EEE-A78F-4EED53615C9C}" dt="2023-04-17T10:58:43.345" v="3853"/>
          <ac:spMkLst>
            <pc:docMk/>
            <pc:sldMk cId="70788629" sldId="3033"/>
            <ac:spMk id="24" creationId="{F01E2787-DD19-B207-FAFA-3F39D4F1C9DF}"/>
          </ac:spMkLst>
        </pc:spChg>
        <pc:spChg chg="add del mod">
          <ac:chgData name="Justina Ojom" userId="cbdaed7d-8d45-4372-a16a-f3f8900c2f45" providerId="ADAL" clId="{84A67AE6-EC66-4EEE-A78F-4EED53615C9C}" dt="2023-04-17T10:58:43.345" v="3853"/>
          <ac:spMkLst>
            <pc:docMk/>
            <pc:sldMk cId="70788629" sldId="3033"/>
            <ac:spMk id="25" creationId="{F8C0C715-F7BB-D4C9-F74E-29F258861E5B}"/>
          </ac:spMkLst>
        </pc:spChg>
        <pc:graphicFrameChg chg="add mod modGraphic">
          <ac:chgData name="Justina Ojom" userId="cbdaed7d-8d45-4372-a16a-f3f8900c2f45" providerId="ADAL" clId="{84A67AE6-EC66-4EEE-A78F-4EED53615C9C}" dt="2023-04-17T11:00:40.938" v="3906" actId="207"/>
          <ac:graphicFrameMkLst>
            <pc:docMk/>
            <pc:sldMk cId="70788629" sldId="3033"/>
            <ac:graphicFrameMk id="26" creationId="{99571B8F-7BCA-1483-79E4-AF5CDE76A19D}"/>
          </ac:graphicFrameMkLst>
        </pc:graphicFrameChg>
      </pc:sldChg>
      <pc:sldChg chg="addSp delSp modSp add del mod">
        <pc:chgData name="Justina Ojom" userId="cbdaed7d-8d45-4372-a16a-f3f8900c2f45" providerId="ADAL" clId="{84A67AE6-EC66-4EEE-A78F-4EED53615C9C}" dt="2023-04-17T11:22:33.865" v="4245" actId="47"/>
        <pc:sldMkLst>
          <pc:docMk/>
          <pc:sldMk cId="3660763418" sldId="3034"/>
        </pc:sldMkLst>
        <pc:spChg chg="del">
          <ac:chgData name="Justina Ojom" userId="cbdaed7d-8d45-4372-a16a-f3f8900c2f45" providerId="ADAL" clId="{84A67AE6-EC66-4EEE-A78F-4EED53615C9C}" dt="2023-04-17T09:21:55.178" v="2819" actId="478"/>
          <ac:spMkLst>
            <pc:docMk/>
            <pc:sldMk cId="3660763418" sldId="3034"/>
            <ac:spMk id="5" creationId="{DCC30225-6A4F-905D-FC69-8863D5FCD08C}"/>
          </ac:spMkLst>
        </pc:spChg>
        <pc:spChg chg="del mod">
          <ac:chgData name="Justina Ojom" userId="cbdaed7d-8d45-4372-a16a-f3f8900c2f45" providerId="ADAL" clId="{84A67AE6-EC66-4EEE-A78F-4EED53615C9C}" dt="2023-04-17T11:21:58" v="4228" actId="478"/>
          <ac:spMkLst>
            <pc:docMk/>
            <pc:sldMk cId="3660763418" sldId="3034"/>
            <ac:spMk id="8" creationId="{0FB85242-A1C1-898A-BBE3-E00EB4D14274}"/>
          </ac:spMkLst>
        </pc:spChg>
        <pc:spChg chg="del mod">
          <ac:chgData name="Justina Ojom" userId="cbdaed7d-8d45-4372-a16a-f3f8900c2f45" providerId="ADAL" clId="{84A67AE6-EC66-4EEE-A78F-4EED53615C9C}" dt="2023-04-17T11:21:56.470" v="4227" actId="478"/>
          <ac:spMkLst>
            <pc:docMk/>
            <pc:sldMk cId="3660763418" sldId="3034"/>
            <ac:spMk id="9" creationId="{50AD4269-1B5D-D8EA-B6B1-146719C3569C}"/>
          </ac:spMkLst>
        </pc:spChg>
        <pc:spChg chg="del">
          <ac:chgData name="Justina Ojom" userId="cbdaed7d-8d45-4372-a16a-f3f8900c2f45" providerId="ADAL" clId="{84A67AE6-EC66-4EEE-A78F-4EED53615C9C}" dt="2023-04-17T09:21:54.497" v="2818" actId="478"/>
          <ac:spMkLst>
            <pc:docMk/>
            <pc:sldMk cId="3660763418" sldId="3034"/>
            <ac:spMk id="10" creationId="{838461F8-7E60-1797-0E7F-2BFCDEFC995D}"/>
          </ac:spMkLst>
        </pc:spChg>
        <pc:spChg chg="del">
          <ac:chgData name="Justina Ojom" userId="cbdaed7d-8d45-4372-a16a-f3f8900c2f45" providerId="ADAL" clId="{84A67AE6-EC66-4EEE-A78F-4EED53615C9C}" dt="2023-04-17T09:21:52.799" v="2817" actId="478"/>
          <ac:spMkLst>
            <pc:docMk/>
            <pc:sldMk cId="3660763418" sldId="3034"/>
            <ac:spMk id="11" creationId="{91BEE54E-96AF-E04B-EE29-2092B5E9DD37}"/>
          </ac:spMkLst>
        </pc:spChg>
        <pc:spChg chg="add del mod">
          <ac:chgData name="Justina Ojom" userId="cbdaed7d-8d45-4372-a16a-f3f8900c2f45" providerId="ADAL" clId="{84A67AE6-EC66-4EEE-A78F-4EED53615C9C}" dt="2023-04-17T11:03:37.332" v="3965" actId="21"/>
          <ac:spMkLst>
            <pc:docMk/>
            <pc:sldMk cId="3660763418" sldId="3034"/>
            <ac:spMk id="12" creationId="{3015C22A-7C1C-C443-BAC6-BE7CD5571C65}"/>
          </ac:spMkLst>
        </pc:spChg>
        <pc:spChg chg="add del mod topLvl">
          <ac:chgData name="Justina Ojom" userId="cbdaed7d-8d45-4372-a16a-f3f8900c2f45" providerId="ADAL" clId="{84A67AE6-EC66-4EEE-A78F-4EED53615C9C}" dt="2023-04-17T11:21:58" v="4228" actId="478"/>
          <ac:spMkLst>
            <pc:docMk/>
            <pc:sldMk cId="3660763418" sldId="3034"/>
            <ac:spMk id="13" creationId="{75B410F7-595D-8478-8BEA-DD523A6033AC}"/>
          </ac:spMkLst>
        </pc:spChg>
        <pc:spChg chg="add del mod topLvl">
          <ac:chgData name="Justina Ojom" userId="cbdaed7d-8d45-4372-a16a-f3f8900c2f45" providerId="ADAL" clId="{84A67AE6-EC66-4EEE-A78F-4EED53615C9C}" dt="2023-04-17T11:21:58" v="4228" actId="478"/>
          <ac:spMkLst>
            <pc:docMk/>
            <pc:sldMk cId="3660763418" sldId="3034"/>
            <ac:spMk id="14" creationId="{2DCDDCA8-AA20-A57A-F5DF-256034F6A9DE}"/>
          </ac:spMkLst>
        </pc:spChg>
        <pc:spChg chg="add del mod topLvl">
          <ac:chgData name="Justina Ojom" userId="cbdaed7d-8d45-4372-a16a-f3f8900c2f45" providerId="ADAL" clId="{84A67AE6-EC66-4EEE-A78F-4EED53615C9C}" dt="2023-04-17T11:21:58" v="4228" actId="478"/>
          <ac:spMkLst>
            <pc:docMk/>
            <pc:sldMk cId="3660763418" sldId="3034"/>
            <ac:spMk id="15" creationId="{1E24476E-1480-4035-2621-C672C2571253}"/>
          </ac:spMkLst>
        </pc:spChg>
        <pc:spChg chg="add del mod topLvl">
          <ac:chgData name="Justina Ojom" userId="cbdaed7d-8d45-4372-a16a-f3f8900c2f45" providerId="ADAL" clId="{84A67AE6-EC66-4EEE-A78F-4EED53615C9C}" dt="2023-04-17T11:21:58" v="4228" actId="478"/>
          <ac:spMkLst>
            <pc:docMk/>
            <pc:sldMk cId="3660763418" sldId="3034"/>
            <ac:spMk id="21" creationId="{2E6ED993-B53D-3CCF-742C-2D09A9C4B0C8}"/>
          </ac:spMkLst>
        </pc:spChg>
        <pc:spChg chg="add del mod topLvl">
          <ac:chgData name="Justina Ojom" userId="cbdaed7d-8d45-4372-a16a-f3f8900c2f45" providerId="ADAL" clId="{84A67AE6-EC66-4EEE-A78F-4EED53615C9C}" dt="2023-04-17T11:21:58" v="4228" actId="478"/>
          <ac:spMkLst>
            <pc:docMk/>
            <pc:sldMk cId="3660763418" sldId="3034"/>
            <ac:spMk id="22" creationId="{FFFC7814-E9D3-8E73-098A-4670CAF48A85}"/>
          </ac:spMkLst>
        </pc:spChg>
        <pc:spChg chg="add del mod topLvl">
          <ac:chgData name="Justina Ojom" userId="cbdaed7d-8d45-4372-a16a-f3f8900c2f45" providerId="ADAL" clId="{84A67AE6-EC66-4EEE-A78F-4EED53615C9C}" dt="2023-04-17T11:21:58" v="4228" actId="478"/>
          <ac:spMkLst>
            <pc:docMk/>
            <pc:sldMk cId="3660763418" sldId="3034"/>
            <ac:spMk id="23" creationId="{6BC9BEBF-83EC-6299-E60A-BA5D6BB7279C}"/>
          </ac:spMkLst>
        </pc:spChg>
        <pc:spChg chg="add del mod">
          <ac:chgData name="Justina Ojom" userId="cbdaed7d-8d45-4372-a16a-f3f8900c2f45" providerId="ADAL" clId="{84A67AE6-EC66-4EEE-A78F-4EED53615C9C}" dt="2023-04-17T11:21:58" v="4228" actId="478"/>
          <ac:spMkLst>
            <pc:docMk/>
            <pc:sldMk cId="3660763418" sldId="3034"/>
            <ac:spMk id="25" creationId="{DDECD1C7-5599-E7AF-605D-DDC1A0D6E109}"/>
          </ac:spMkLst>
        </pc:spChg>
        <pc:spChg chg="mod">
          <ac:chgData name="Justina Ojom" userId="cbdaed7d-8d45-4372-a16a-f3f8900c2f45" providerId="ADAL" clId="{84A67AE6-EC66-4EEE-A78F-4EED53615C9C}" dt="2023-04-17T11:12:35.866" v="4095" actId="2711"/>
          <ac:spMkLst>
            <pc:docMk/>
            <pc:sldMk cId="3660763418" sldId="3034"/>
            <ac:spMk id="27" creationId="{C2D137EB-6F51-30B3-661C-2EF55EB06E2A}"/>
          </ac:spMkLst>
        </pc:spChg>
        <pc:spChg chg="mod">
          <ac:chgData name="Justina Ojom" userId="cbdaed7d-8d45-4372-a16a-f3f8900c2f45" providerId="ADAL" clId="{84A67AE6-EC66-4EEE-A78F-4EED53615C9C}" dt="2023-04-17T11:12:35.866" v="4095" actId="2711"/>
          <ac:spMkLst>
            <pc:docMk/>
            <pc:sldMk cId="3660763418" sldId="3034"/>
            <ac:spMk id="28" creationId="{5481BE1A-360C-F465-3E0A-30A33B218EEF}"/>
          </ac:spMkLst>
        </pc:spChg>
        <pc:spChg chg="mod">
          <ac:chgData name="Justina Ojom" userId="cbdaed7d-8d45-4372-a16a-f3f8900c2f45" providerId="ADAL" clId="{84A67AE6-EC66-4EEE-A78F-4EED53615C9C}" dt="2023-04-17T11:12:35.866" v="4095" actId="2711"/>
          <ac:spMkLst>
            <pc:docMk/>
            <pc:sldMk cId="3660763418" sldId="3034"/>
            <ac:spMk id="29" creationId="{716F8787-2DF8-BE23-3A08-3D9115CCDD07}"/>
          </ac:spMkLst>
        </pc:spChg>
        <pc:spChg chg="mod">
          <ac:chgData name="Justina Ojom" userId="cbdaed7d-8d45-4372-a16a-f3f8900c2f45" providerId="ADAL" clId="{84A67AE6-EC66-4EEE-A78F-4EED53615C9C}" dt="2023-04-17T11:12:35.866" v="4095" actId="2711"/>
          <ac:spMkLst>
            <pc:docMk/>
            <pc:sldMk cId="3660763418" sldId="3034"/>
            <ac:spMk id="30" creationId="{B3E55B4A-E4CA-7E96-B991-CF9CAB9EB1BA}"/>
          </ac:spMkLst>
        </pc:spChg>
        <pc:spChg chg="add mod">
          <ac:chgData name="Justina Ojom" userId="cbdaed7d-8d45-4372-a16a-f3f8900c2f45" providerId="ADAL" clId="{84A67AE6-EC66-4EEE-A78F-4EED53615C9C}" dt="2023-04-17T11:12:35.866" v="4095" actId="2711"/>
          <ac:spMkLst>
            <pc:docMk/>
            <pc:sldMk cId="3660763418" sldId="3034"/>
            <ac:spMk id="32" creationId="{AF7E03B6-DA3C-0C67-7EC3-1B391F3E117A}"/>
          </ac:spMkLst>
        </pc:spChg>
        <pc:spChg chg="add mod">
          <ac:chgData name="Justina Ojom" userId="cbdaed7d-8d45-4372-a16a-f3f8900c2f45" providerId="ADAL" clId="{84A67AE6-EC66-4EEE-A78F-4EED53615C9C}" dt="2023-04-17T11:12:35.866" v="4095" actId="2711"/>
          <ac:spMkLst>
            <pc:docMk/>
            <pc:sldMk cId="3660763418" sldId="3034"/>
            <ac:spMk id="33" creationId="{CBBED17C-6C3C-967A-9A8B-31A29B68D34A}"/>
          </ac:spMkLst>
        </pc:spChg>
        <pc:spChg chg="add mod">
          <ac:chgData name="Justina Ojom" userId="cbdaed7d-8d45-4372-a16a-f3f8900c2f45" providerId="ADAL" clId="{84A67AE6-EC66-4EEE-A78F-4EED53615C9C}" dt="2023-04-17T11:12:35.866" v="4095" actId="2711"/>
          <ac:spMkLst>
            <pc:docMk/>
            <pc:sldMk cId="3660763418" sldId="3034"/>
            <ac:spMk id="34" creationId="{3C071E6E-D5F5-4651-05DD-F9E86BF243EA}"/>
          </ac:spMkLst>
        </pc:spChg>
        <pc:spChg chg="add mod">
          <ac:chgData name="Justina Ojom" userId="cbdaed7d-8d45-4372-a16a-f3f8900c2f45" providerId="ADAL" clId="{84A67AE6-EC66-4EEE-A78F-4EED53615C9C}" dt="2023-04-17T11:12:35.866" v="4095" actId="2711"/>
          <ac:spMkLst>
            <pc:docMk/>
            <pc:sldMk cId="3660763418" sldId="3034"/>
            <ac:spMk id="35" creationId="{755D39B9-FA54-38E8-1146-4ABC66358738}"/>
          </ac:spMkLst>
        </pc:spChg>
        <pc:grpChg chg="add del mod">
          <ac:chgData name="Justina Ojom" userId="cbdaed7d-8d45-4372-a16a-f3f8900c2f45" providerId="ADAL" clId="{84A67AE6-EC66-4EEE-A78F-4EED53615C9C}" dt="2023-04-17T11:11:00.954" v="4081" actId="165"/>
          <ac:grpSpMkLst>
            <pc:docMk/>
            <pc:sldMk cId="3660763418" sldId="3034"/>
            <ac:grpSpMk id="24" creationId="{5FED5C55-7405-80C8-2833-6E7E070E6FC8}"/>
          </ac:grpSpMkLst>
        </pc:grpChg>
        <pc:grpChg chg="add mod">
          <ac:chgData name="Justina Ojom" userId="cbdaed7d-8d45-4372-a16a-f3f8900c2f45" providerId="ADAL" clId="{84A67AE6-EC66-4EEE-A78F-4EED53615C9C}" dt="2023-04-17T11:11:28.889" v="4091" actId="164"/>
          <ac:grpSpMkLst>
            <pc:docMk/>
            <pc:sldMk cId="3660763418" sldId="3034"/>
            <ac:grpSpMk id="26" creationId="{E17EE4B6-2CC5-DF38-75F0-7668D768D43B}"/>
          </ac:grpSpMkLst>
        </pc:grpChg>
        <pc:grpChg chg="add del mod">
          <ac:chgData name="Justina Ojom" userId="cbdaed7d-8d45-4372-a16a-f3f8900c2f45" providerId="ADAL" clId="{84A67AE6-EC66-4EEE-A78F-4EED53615C9C}" dt="2023-04-17T11:21:58" v="4228" actId="478"/>
          <ac:grpSpMkLst>
            <pc:docMk/>
            <pc:sldMk cId="3660763418" sldId="3034"/>
            <ac:grpSpMk id="36" creationId="{067D47BA-C5F6-38C5-8059-2FDBE43AC445}"/>
          </ac:grpSpMkLst>
        </pc:grpChg>
        <pc:cxnChg chg="add mod">
          <ac:chgData name="Justina Ojom" userId="cbdaed7d-8d45-4372-a16a-f3f8900c2f45" providerId="ADAL" clId="{84A67AE6-EC66-4EEE-A78F-4EED53615C9C}" dt="2023-04-17T11:11:28.889" v="4091" actId="164"/>
          <ac:cxnSpMkLst>
            <pc:docMk/>
            <pc:sldMk cId="3660763418" sldId="3034"/>
            <ac:cxnSpMk id="31" creationId="{B8CB7AAC-4AFC-A1D0-0764-D84C4B8A9AE7}"/>
          </ac:cxnSpMkLst>
        </pc:cxnChg>
      </pc:sldChg>
      <pc:sldChg chg="delSp modSp add del mod">
        <pc:chgData name="Justina Ojom" userId="cbdaed7d-8d45-4372-a16a-f3f8900c2f45" providerId="ADAL" clId="{84A67AE6-EC66-4EEE-A78F-4EED53615C9C}" dt="2023-04-17T11:23:12.496" v="4258" actId="47"/>
        <pc:sldMkLst>
          <pc:docMk/>
          <pc:sldMk cId="1263332672" sldId="3035"/>
        </pc:sldMkLst>
        <pc:spChg chg="del">
          <ac:chgData name="Justina Ojom" userId="cbdaed7d-8d45-4372-a16a-f3f8900c2f45" providerId="ADAL" clId="{84A67AE6-EC66-4EEE-A78F-4EED53615C9C}" dt="2023-04-17T09:23:54.825" v="2864" actId="478"/>
          <ac:spMkLst>
            <pc:docMk/>
            <pc:sldMk cId="1263332672" sldId="3035"/>
            <ac:spMk id="5" creationId="{DCC30225-6A4F-905D-FC69-8863D5FCD08C}"/>
          </ac:spMkLst>
        </pc:spChg>
        <pc:spChg chg="del mod">
          <ac:chgData name="Justina Ojom" userId="cbdaed7d-8d45-4372-a16a-f3f8900c2f45" providerId="ADAL" clId="{84A67AE6-EC66-4EEE-A78F-4EED53615C9C}" dt="2023-04-17T11:22:57.729" v="4250" actId="21"/>
          <ac:spMkLst>
            <pc:docMk/>
            <pc:sldMk cId="1263332672" sldId="3035"/>
            <ac:spMk id="8" creationId="{F4A7E07D-F81B-F932-43EE-6F82A9890995}"/>
          </ac:spMkLst>
        </pc:spChg>
        <pc:spChg chg="del">
          <ac:chgData name="Justina Ojom" userId="cbdaed7d-8d45-4372-a16a-f3f8900c2f45" providerId="ADAL" clId="{84A67AE6-EC66-4EEE-A78F-4EED53615C9C}" dt="2023-04-17T09:24:04.034" v="2873" actId="478"/>
          <ac:spMkLst>
            <pc:docMk/>
            <pc:sldMk cId="1263332672" sldId="3035"/>
            <ac:spMk id="9" creationId="{F3B0A812-BB70-B9DC-F861-550CB2E451BD}"/>
          </ac:spMkLst>
        </pc:spChg>
      </pc:sldChg>
      <pc:sldChg chg="addSp delSp modSp add mod">
        <pc:chgData name="Justina Ojom" userId="cbdaed7d-8d45-4372-a16a-f3f8900c2f45" providerId="ADAL" clId="{84A67AE6-EC66-4EEE-A78F-4EED53615C9C}" dt="2023-04-17T12:32:16.139" v="4809" actId="20577"/>
        <pc:sldMkLst>
          <pc:docMk/>
          <pc:sldMk cId="362344727" sldId="3036"/>
        </pc:sldMkLst>
        <pc:spChg chg="add del mod">
          <ac:chgData name="Justina Ojom" userId="cbdaed7d-8d45-4372-a16a-f3f8900c2f45" providerId="ADAL" clId="{84A67AE6-EC66-4EEE-A78F-4EED53615C9C}" dt="2023-04-17T11:23:09.367" v="4257" actId="478"/>
          <ac:spMkLst>
            <pc:docMk/>
            <pc:sldMk cId="362344727" sldId="3036"/>
            <ac:spMk id="5" creationId="{2F250CC7-DD28-CE92-7F91-4B7311A31AD9}"/>
          </ac:spMkLst>
        </pc:spChg>
        <pc:spChg chg="mod">
          <ac:chgData name="Justina Ojom" userId="cbdaed7d-8d45-4372-a16a-f3f8900c2f45" providerId="ADAL" clId="{84A67AE6-EC66-4EEE-A78F-4EED53615C9C}" dt="2023-04-17T12:32:16.139" v="4809" actId="20577"/>
          <ac:spMkLst>
            <pc:docMk/>
            <pc:sldMk cId="362344727" sldId="3036"/>
            <ac:spMk id="8" creationId="{F4A7E07D-F81B-F932-43EE-6F82A9890995}"/>
          </ac:spMkLst>
        </pc:spChg>
        <pc:spChg chg="add del mod">
          <ac:chgData name="Justina Ojom" userId="cbdaed7d-8d45-4372-a16a-f3f8900c2f45" providerId="ADAL" clId="{84A67AE6-EC66-4EEE-A78F-4EED53615C9C}" dt="2023-04-17T11:23:09.367" v="4257" actId="478"/>
          <ac:spMkLst>
            <pc:docMk/>
            <pc:sldMk cId="362344727" sldId="3036"/>
            <ac:spMk id="9" creationId="{E0F3E469-47C2-E340-4AEB-2768F9C0E9D1}"/>
          </ac:spMkLst>
        </pc:spChg>
        <pc:spChg chg="add mod">
          <ac:chgData name="Justina Ojom" userId="cbdaed7d-8d45-4372-a16a-f3f8900c2f45" providerId="ADAL" clId="{84A67AE6-EC66-4EEE-A78F-4EED53615C9C}" dt="2023-04-17T11:48:20.566" v="4758" actId="1076"/>
          <ac:spMkLst>
            <pc:docMk/>
            <pc:sldMk cId="362344727" sldId="3036"/>
            <ac:spMk id="11" creationId="{95E9F30B-C28F-292F-982D-02393740AD04}"/>
          </ac:spMkLst>
        </pc:spChg>
        <pc:spChg chg="add mod">
          <ac:chgData name="Justina Ojom" userId="cbdaed7d-8d45-4372-a16a-f3f8900c2f45" providerId="ADAL" clId="{84A67AE6-EC66-4EEE-A78F-4EED53615C9C}" dt="2023-04-17T11:46:29.460" v="4699" actId="14100"/>
          <ac:spMkLst>
            <pc:docMk/>
            <pc:sldMk cId="362344727" sldId="3036"/>
            <ac:spMk id="12" creationId="{32311B6A-5293-E880-88BD-9F7E77A144D6}"/>
          </ac:spMkLst>
        </pc:spChg>
        <pc:spChg chg="add mod">
          <ac:chgData name="Justina Ojom" userId="cbdaed7d-8d45-4372-a16a-f3f8900c2f45" providerId="ADAL" clId="{84A67AE6-EC66-4EEE-A78F-4EED53615C9C}" dt="2023-04-17T11:46:31.302" v="4700" actId="571"/>
          <ac:spMkLst>
            <pc:docMk/>
            <pc:sldMk cId="362344727" sldId="3036"/>
            <ac:spMk id="13" creationId="{B476D37D-8595-9F5F-63D8-F325B5405E26}"/>
          </ac:spMkLst>
        </pc:spChg>
        <pc:spChg chg="add mod">
          <ac:chgData name="Justina Ojom" userId="cbdaed7d-8d45-4372-a16a-f3f8900c2f45" providerId="ADAL" clId="{84A67AE6-EC66-4EEE-A78F-4EED53615C9C}" dt="2023-04-17T11:46:32.564" v="4701" actId="571"/>
          <ac:spMkLst>
            <pc:docMk/>
            <pc:sldMk cId="362344727" sldId="3036"/>
            <ac:spMk id="14" creationId="{A4153C47-8FA1-52B7-A43E-1DB17D09CA5B}"/>
          </ac:spMkLst>
        </pc:spChg>
        <pc:spChg chg="add mod">
          <ac:chgData name="Justina Ojom" userId="cbdaed7d-8d45-4372-a16a-f3f8900c2f45" providerId="ADAL" clId="{84A67AE6-EC66-4EEE-A78F-4EED53615C9C}" dt="2023-04-17T11:46:33.841" v="4702" actId="571"/>
          <ac:spMkLst>
            <pc:docMk/>
            <pc:sldMk cId="362344727" sldId="3036"/>
            <ac:spMk id="15" creationId="{E3A92605-0BB7-9372-D11D-BD1450FEDA91}"/>
          </ac:spMkLst>
        </pc:spChg>
        <pc:spChg chg="add mod">
          <ac:chgData name="Justina Ojom" userId="cbdaed7d-8d45-4372-a16a-f3f8900c2f45" providerId="ADAL" clId="{84A67AE6-EC66-4EEE-A78F-4EED53615C9C}" dt="2023-04-17T11:46:35.778" v="4703" actId="571"/>
          <ac:spMkLst>
            <pc:docMk/>
            <pc:sldMk cId="362344727" sldId="3036"/>
            <ac:spMk id="21" creationId="{45D65934-2836-FF07-5AF1-FDEB17A87BDA}"/>
          </ac:spMkLst>
        </pc:spChg>
        <pc:spChg chg="add mod">
          <ac:chgData name="Justina Ojom" userId="cbdaed7d-8d45-4372-a16a-f3f8900c2f45" providerId="ADAL" clId="{84A67AE6-EC66-4EEE-A78F-4EED53615C9C}" dt="2023-04-17T11:48:39.463" v="4761" actId="1076"/>
          <ac:spMkLst>
            <pc:docMk/>
            <pc:sldMk cId="362344727" sldId="3036"/>
            <ac:spMk id="22" creationId="{65A59743-2509-23F8-683B-E05B663DACB0}"/>
          </ac:spMkLst>
        </pc:spChg>
        <pc:spChg chg="add mod">
          <ac:chgData name="Justina Ojom" userId="cbdaed7d-8d45-4372-a16a-f3f8900c2f45" providerId="ADAL" clId="{84A67AE6-EC66-4EEE-A78F-4EED53615C9C}" dt="2023-04-17T11:48:40.671" v="4762" actId="1076"/>
          <ac:spMkLst>
            <pc:docMk/>
            <pc:sldMk cId="362344727" sldId="3036"/>
            <ac:spMk id="23" creationId="{0DBD7F1C-2186-00CB-3BAA-1DCE7416DEB2}"/>
          </ac:spMkLst>
        </pc:spChg>
        <pc:spChg chg="add mod">
          <ac:chgData name="Justina Ojom" userId="cbdaed7d-8d45-4372-a16a-f3f8900c2f45" providerId="ADAL" clId="{84A67AE6-EC66-4EEE-A78F-4EED53615C9C}" dt="2023-04-17T11:46:40.025" v="4706" actId="571"/>
          <ac:spMkLst>
            <pc:docMk/>
            <pc:sldMk cId="362344727" sldId="3036"/>
            <ac:spMk id="24" creationId="{221A5266-E192-F5DB-02E9-0FE85FF3239B}"/>
          </ac:spMkLst>
        </pc:spChg>
        <pc:spChg chg="add mod">
          <ac:chgData name="Justina Ojom" userId="cbdaed7d-8d45-4372-a16a-f3f8900c2f45" providerId="ADAL" clId="{84A67AE6-EC66-4EEE-A78F-4EED53615C9C}" dt="2023-04-17T11:46:54.951" v="4715" actId="1076"/>
          <ac:spMkLst>
            <pc:docMk/>
            <pc:sldMk cId="362344727" sldId="3036"/>
            <ac:spMk id="25" creationId="{8C9E107A-E4D7-9E59-4743-6B98B4FE2196}"/>
          </ac:spMkLst>
        </pc:spChg>
        <pc:spChg chg="add mod">
          <ac:chgData name="Justina Ojom" userId="cbdaed7d-8d45-4372-a16a-f3f8900c2f45" providerId="ADAL" clId="{84A67AE6-EC66-4EEE-A78F-4EED53615C9C}" dt="2023-04-17T11:46:54.072" v="4714" actId="1076"/>
          <ac:spMkLst>
            <pc:docMk/>
            <pc:sldMk cId="362344727" sldId="3036"/>
            <ac:spMk id="26" creationId="{7156049C-5006-0375-8FF9-E66A35558394}"/>
          </ac:spMkLst>
        </pc:spChg>
        <pc:spChg chg="add mod">
          <ac:chgData name="Justina Ojom" userId="cbdaed7d-8d45-4372-a16a-f3f8900c2f45" providerId="ADAL" clId="{84A67AE6-EC66-4EEE-A78F-4EED53615C9C}" dt="2023-04-17T11:46:53.130" v="4713" actId="1076"/>
          <ac:spMkLst>
            <pc:docMk/>
            <pc:sldMk cId="362344727" sldId="3036"/>
            <ac:spMk id="27" creationId="{03E7AFDF-4CC3-1EC8-F324-09DBCC22356D}"/>
          </ac:spMkLst>
        </pc:spChg>
        <pc:spChg chg="add mod">
          <ac:chgData name="Justina Ojom" userId="cbdaed7d-8d45-4372-a16a-f3f8900c2f45" providerId="ADAL" clId="{84A67AE6-EC66-4EEE-A78F-4EED53615C9C}" dt="2023-04-17T11:46:52.277" v="4712" actId="1076"/>
          <ac:spMkLst>
            <pc:docMk/>
            <pc:sldMk cId="362344727" sldId="3036"/>
            <ac:spMk id="28" creationId="{64CF7AC3-567D-7B8A-49DE-207C831B3090}"/>
          </ac:spMkLst>
        </pc:spChg>
        <pc:spChg chg="add mod">
          <ac:chgData name="Justina Ojom" userId="cbdaed7d-8d45-4372-a16a-f3f8900c2f45" providerId="ADAL" clId="{84A67AE6-EC66-4EEE-A78F-4EED53615C9C}" dt="2023-04-17T11:46:50.508" v="4711" actId="571"/>
          <ac:spMkLst>
            <pc:docMk/>
            <pc:sldMk cId="362344727" sldId="3036"/>
            <ac:spMk id="29" creationId="{AA3B4761-EFB1-1856-8088-2BA50FEA1BE6}"/>
          </ac:spMkLst>
        </pc:spChg>
        <pc:spChg chg="add mod">
          <ac:chgData name="Justina Ojom" userId="cbdaed7d-8d45-4372-a16a-f3f8900c2f45" providerId="ADAL" clId="{84A67AE6-EC66-4EEE-A78F-4EED53615C9C}" dt="2023-04-17T11:48:37.806" v="4760" actId="1076"/>
          <ac:spMkLst>
            <pc:docMk/>
            <pc:sldMk cId="362344727" sldId="3036"/>
            <ac:spMk id="30" creationId="{31C9E5B3-677F-35A1-2938-30D89E60DBF9}"/>
          </ac:spMkLst>
        </pc:spChg>
        <pc:spChg chg="add mod">
          <ac:chgData name="Justina Ojom" userId="cbdaed7d-8d45-4372-a16a-f3f8900c2f45" providerId="ADAL" clId="{84A67AE6-EC66-4EEE-A78F-4EED53615C9C}" dt="2023-04-17T11:48:37.806" v="4760" actId="1076"/>
          <ac:spMkLst>
            <pc:docMk/>
            <pc:sldMk cId="362344727" sldId="3036"/>
            <ac:spMk id="39" creationId="{2D1D2851-7F32-AF86-2D67-D55EE420FEF4}"/>
          </ac:spMkLst>
        </pc:spChg>
        <pc:picChg chg="add del mod">
          <ac:chgData name="Justina Ojom" userId="cbdaed7d-8d45-4372-a16a-f3f8900c2f45" providerId="ADAL" clId="{84A67AE6-EC66-4EEE-A78F-4EED53615C9C}" dt="2023-04-17T11:23:09.367" v="4257" actId="478"/>
          <ac:picMkLst>
            <pc:docMk/>
            <pc:sldMk cId="362344727" sldId="3036"/>
            <ac:picMk id="10" creationId="{EF71A432-6404-FA72-AFB5-D7EAA7E1D2A3}"/>
          </ac:picMkLst>
        </pc:picChg>
        <pc:cxnChg chg="add mod">
          <ac:chgData name="Justina Ojom" userId="cbdaed7d-8d45-4372-a16a-f3f8900c2f45" providerId="ADAL" clId="{84A67AE6-EC66-4EEE-A78F-4EED53615C9C}" dt="2023-04-17T11:48:37.806" v="4760" actId="1076"/>
          <ac:cxnSpMkLst>
            <pc:docMk/>
            <pc:sldMk cId="362344727" sldId="3036"/>
            <ac:cxnSpMk id="31" creationId="{77EB26E1-58F6-FACE-8BA3-5BDEE22EF5E2}"/>
          </ac:cxnSpMkLst>
        </pc:cxnChg>
        <pc:cxnChg chg="add mod">
          <ac:chgData name="Justina Ojom" userId="cbdaed7d-8d45-4372-a16a-f3f8900c2f45" providerId="ADAL" clId="{84A67AE6-EC66-4EEE-A78F-4EED53615C9C}" dt="2023-04-17T11:48:37.806" v="4760" actId="1076"/>
          <ac:cxnSpMkLst>
            <pc:docMk/>
            <pc:sldMk cId="362344727" sldId="3036"/>
            <ac:cxnSpMk id="32" creationId="{26FAB8E3-836B-F14B-F1C0-7C77B546485D}"/>
          </ac:cxnSpMkLst>
        </pc:cxnChg>
        <pc:cxnChg chg="add mod">
          <ac:chgData name="Justina Ojom" userId="cbdaed7d-8d45-4372-a16a-f3f8900c2f45" providerId="ADAL" clId="{84A67AE6-EC66-4EEE-A78F-4EED53615C9C}" dt="2023-04-17T11:48:37.806" v="4760" actId="1076"/>
          <ac:cxnSpMkLst>
            <pc:docMk/>
            <pc:sldMk cId="362344727" sldId="3036"/>
            <ac:cxnSpMk id="33" creationId="{C23CDD42-FB9D-4EEB-6082-0094A98A9C91}"/>
          </ac:cxnSpMkLst>
        </pc:cxnChg>
        <pc:cxnChg chg="add mod">
          <ac:chgData name="Justina Ojom" userId="cbdaed7d-8d45-4372-a16a-f3f8900c2f45" providerId="ADAL" clId="{84A67AE6-EC66-4EEE-A78F-4EED53615C9C}" dt="2023-04-17T11:48:37.806" v="4760" actId="1076"/>
          <ac:cxnSpMkLst>
            <pc:docMk/>
            <pc:sldMk cId="362344727" sldId="3036"/>
            <ac:cxnSpMk id="34" creationId="{7DEBBDEE-6357-DE4B-CEF8-EF5A09E08E90}"/>
          </ac:cxnSpMkLst>
        </pc:cxnChg>
        <pc:cxnChg chg="add mod">
          <ac:chgData name="Justina Ojom" userId="cbdaed7d-8d45-4372-a16a-f3f8900c2f45" providerId="ADAL" clId="{84A67AE6-EC66-4EEE-A78F-4EED53615C9C}" dt="2023-04-17T11:48:37.806" v="4760" actId="1076"/>
          <ac:cxnSpMkLst>
            <pc:docMk/>
            <pc:sldMk cId="362344727" sldId="3036"/>
            <ac:cxnSpMk id="35" creationId="{437D5079-605B-19DA-1831-B1BBDE2BA8A1}"/>
          </ac:cxnSpMkLst>
        </pc:cxnChg>
        <pc:cxnChg chg="add mod">
          <ac:chgData name="Justina Ojom" userId="cbdaed7d-8d45-4372-a16a-f3f8900c2f45" providerId="ADAL" clId="{84A67AE6-EC66-4EEE-A78F-4EED53615C9C}" dt="2023-04-17T11:48:37.806" v="4760" actId="1076"/>
          <ac:cxnSpMkLst>
            <pc:docMk/>
            <pc:sldMk cId="362344727" sldId="3036"/>
            <ac:cxnSpMk id="36" creationId="{34CEB951-17C5-D265-D715-48B7414F8ED4}"/>
          </ac:cxnSpMkLst>
        </pc:cxnChg>
        <pc:cxnChg chg="add mod">
          <ac:chgData name="Justina Ojom" userId="cbdaed7d-8d45-4372-a16a-f3f8900c2f45" providerId="ADAL" clId="{84A67AE6-EC66-4EEE-A78F-4EED53615C9C}" dt="2023-04-17T11:48:37.806" v="4760" actId="1076"/>
          <ac:cxnSpMkLst>
            <pc:docMk/>
            <pc:sldMk cId="362344727" sldId="3036"/>
            <ac:cxnSpMk id="37" creationId="{0A49D717-7538-9102-E6FE-410EC10C3C71}"/>
          </ac:cxnSpMkLst>
        </pc:cxnChg>
        <pc:cxnChg chg="add mod">
          <ac:chgData name="Justina Ojom" userId="cbdaed7d-8d45-4372-a16a-f3f8900c2f45" providerId="ADAL" clId="{84A67AE6-EC66-4EEE-A78F-4EED53615C9C}" dt="2023-04-17T11:48:37.806" v="4760" actId="1076"/>
          <ac:cxnSpMkLst>
            <pc:docMk/>
            <pc:sldMk cId="362344727" sldId="3036"/>
            <ac:cxnSpMk id="38" creationId="{8A16B533-7EAD-4A38-C653-3E577A158CCC}"/>
          </ac:cxnSpMkLst>
        </pc:cxnChg>
      </pc:sldChg>
      <pc:sldChg chg="addSp delSp modSp add del mod">
        <pc:chgData name="Justina Ojom" userId="cbdaed7d-8d45-4372-a16a-f3f8900c2f45" providerId="ADAL" clId="{84A67AE6-EC66-4EEE-A78F-4EED53615C9C}" dt="2023-04-17T11:23:39.620" v="4264" actId="47"/>
        <pc:sldMkLst>
          <pc:docMk/>
          <pc:sldMk cId="18522436" sldId="3037"/>
        </pc:sldMkLst>
        <pc:spChg chg="del">
          <ac:chgData name="Justina Ojom" userId="cbdaed7d-8d45-4372-a16a-f3f8900c2f45" providerId="ADAL" clId="{84A67AE6-EC66-4EEE-A78F-4EED53615C9C}" dt="2023-04-17T09:29:36.868" v="2982" actId="478"/>
          <ac:spMkLst>
            <pc:docMk/>
            <pc:sldMk cId="18522436" sldId="3037"/>
            <ac:spMk id="2" creationId="{1E37091B-55F7-99F1-7BB3-3E38A159A2CF}"/>
          </ac:spMkLst>
        </pc:spChg>
        <pc:spChg chg="del">
          <ac:chgData name="Justina Ojom" userId="cbdaed7d-8d45-4372-a16a-f3f8900c2f45" providerId="ADAL" clId="{84A67AE6-EC66-4EEE-A78F-4EED53615C9C}" dt="2023-04-17T09:29:36.868" v="2982" actId="478"/>
          <ac:spMkLst>
            <pc:docMk/>
            <pc:sldMk cId="18522436" sldId="3037"/>
            <ac:spMk id="3" creationId="{A3D3CC4C-CCF0-1944-C84C-88EA789CEF25}"/>
          </ac:spMkLst>
        </pc:spChg>
        <pc:spChg chg="del">
          <ac:chgData name="Justina Ojom" userId="cbdaed7d-8d45-4372-a16a-f3f8900c2f45" providerId="ADAL" clId="{84A67AE6-EC66-4EEE-A78F-4EED53615C9C}" dt="2023-04-17T09:29:36.868" v="2982" actId="478"/>
          <ac:spMkLst>
            <pc:docMk/>
            <pc:sldMk cId="18522436" sldId="3037"/>
            <ac:spMk id="4" creationId="{1426B9F9-577C-D8DA-5B67-90CA500A9B51}"/>
          </ac:spMkLst>
        </pc:spChg>
        <pc:spChg chg="del">
          <ac:chgData name="Justina Ojom" userId="cbdaed7d-8d45-4372-a16a-f3f8900c2f45" providerId="ADAL" clId="{84A67AE6-EC66-4EEE-A78F-4EED53615C9C}" dt="2023-04-17T09:25:53.534" v="2926" actId="478"/>
          <ac:spMkLst>
            <pc:docMk/>
            <pc:sldMk cId="18522436" sldId="3037"/>
            <ac:spMk id="5" creationId="{DCC30225-6A4F-905D-FC69-8863D5FCD08C}"/>
          </ac:spMkLst>
        </pc:spChg>
        <pc:spChg chg="del">
          <ac:chgData name="Justina Ojom" userId="cbdaed7d-8d45-4372-a16a-f3f8900c2f45" providerId="ADAL" clId="{84A67AE6-EC66-4EEE-A78F-4EED53615C9C}" dt="2023-04-17T09:29:36.868" v="2982" actId="478"/>
          <ac:spMkLst>
            <pc:docMk/>
            <pc:sldMk cId="18522436" sldId="3037"/>
            <ac:spMk id="6" creationId="{7CC15EA9-F408-4225-9220-1B8536D5999B}"/>
          </ac:spMkLst>
        </pc:spChg>
        <pc:spChg chg="del">
          <ac:chgData name="Justina Ojom" userId="cbdaed7d-8d45-4372-a16a-f3f8900c2f45" providerId="ADAL" clId="{84A67AE6-EC66-4EEE-A78F-4EED53615C9C}" dt="2023-04-17T09:29:36.868" v="2982" actId="478"/>
          <ac:spMkLst>
            <pc:docMk/>
            <pc:sldMk cId="18522436" sldId="3037"/>
            <ac:spMk id="7" creationId="{5B69E624-2ACE-034F-1033-1FD7D9AEB146}"/>
          </ac:spMkLst>
        </pc:spChg>
        <pc:spChg chg="mod">
          <ac:chgData name="Justina Ojom" userId="cbdaed7d-8d45-4372-a16a-f3f8900c2f45" providerId="ADAL" clId="{84A67AE6-EC66-4EEE-A78F-4EED53615C9C}" dt="2023-04-17T09:26:05.746" v="2929"/>
          <ac:spMkLst>
            <pc:docMk/>
            <pc:sldMk cId="18522436" sldId="3037"/>
            <ac:spMk id="8" creationId="{F51E163D-5B96-C272-447B-4EF3DF7D4A34}"/>
          </ac:spMkLst>
        </pc:spChg>
        <pc:spChg chg="mod">
          <ac:chgData name="Justina Ojom" userId="cbdaed7d-8d45-4372-a16a-f3f8900c2f45" providerId="ADAL" clId="{84A67AE6-EC66-4EEE-A78F-4EED53615C9C}" dt="2023-04-17T09:26:10.752" v="2931" actId="1076"/>
          <ac:spMkLst>
            <pc:docMk/>
            <pc:sldMk cId="18522436" sldId="3037"/>
            <ac:spMk id="9" creationId="{3818A610-B9E4-4AD6-23CE-7274FE73A7BF}"/>
          </ac:spMkLst>
        </pc:spChg>
        <pc:spChg chg="del">
          <ac:chgData name="Justina Ojom" userId="cbdaed7d-8d45-4372-a16a-f3f8900c2f45" providerId="ADAL" clId="{84A67AE6-EC66-4EEE-A78F-4EED53615C9C}" dt="2023-04-17T09:25:53.534" v="2926" actId="478"/>
          <ac:spMkLst>
            <pc:docMk/>
            <pc:sldMk cId="18522436" sldId="3037"/>
            <ac:spMk id="10" creationId="{F367A480-6EF0-E557-526F-1802BE5B6C8D}"/>
          </ac:spMkLst>
        </pc:spChg>
        <pc:spChg chg="del">
          <ac:chgData name="Justina Ojom" userId="cbdaed7d-8d45-4372-a16a-f3f8900c2f45" providerId="ADAL" clId="{84A67AE6-EC66-4EEE-A78F-4EED53615C9C}" dt="2023-04-17T09:25:53.534" v="2926" actId="478"/>
          <ac:spMkLst>
            <pc:docMk/>
            <pc:sldMk cId="18522436" sldId="3037"/>
            <ac:spMk id="11" creationId="{9A16575C-E93C-FDD6-EA33-5F04025035DE}"/>
          </ac:spMkLst>
        </pc:spChg>
        <pc:spChg chg="add mod">
          <ac:chgData name="Justina Ojom" userId="cbdaed7d-8d45-4372-a16a-f3f8900c2f45" providerId="ADAL" clId="{84A67AE6-EC66-4EEE-A78F-4EED53615C9C}" dt="2023-04-17T09:26:21.153" v="2933"/>
          <ac:spMkLst>
            <pc:docMk/>
            <pc:sldMk cId="18522436" sldId="3037"/>
            <ac:spMk id="12" creationId="{08906810-5F16-3F4F-B02D-FEF6D8711246}"/>
          </ac:spMkLst>
        </pc:spChg>
        <pc:spChg chg="add mod">
          <ac:chgData name="Justina Ojom" userId="cbdaed7d-8d45-4372-a16a-f3f8900c2f45" providerId="ADAL" clId="{84A67AE6-EC66-4EEE-A78F-4EED53615C9C}" dt="2023-04-17T09:26:24.985" v="2935" actId="20577"/>
          <ac:spMkLst>
            <pc:docMk/>
            <pc:sldMk cId="18522436" sldId="3037"/>
            <ac:spMk id="13" creationId="{BB5C74C5-1BA0-26E9-66C6-AE6F13B51322}"/>
          </ac:spMkLst>
        </pc:spChg>
        <pc:spChg chg="add mod">
          <ac:chgData name="Justina Ojom" userId="cbdaed7d-8d45-4372-a16a-f3f8900c2f45" providerId="ADAL" clId="{84A67AE6-EC66-4EEE-A78F-4EED53615C9C}" dt="2023-04-17T09:29:37.061" v="2983"/>
          <ac:spMkLst>
            <pc:docMk/>
            <pc:sldMk cId="18522436" sldId="3037"/>
            <ac:spMk id="15" creationId="{1B84A2D4-CD31-B1DF-C141-700B4DDC7772}"/>
          </ac:spMkLst>
        </pc:spChg>
        <pc:spChg chg="del">
          <ac:chgData name="Justina Ojom" userId="cbdaed7d-8d45-4372-a16a-f3f8900c2f45" providerId="ADAL" clId="{84A67AE6-EC66-4EEE-A78F-4EED53615C9C}" dt="2023-04-17T09:29:36.868" v="2982" actId="478"/>
          <ac:spMkLst>
            <pc:docMk/>
            <pc:sldMk cId="18522436" sldId="3037"/>
            <ac:spMk id="16" creationId="{F4F20A53-B8B7-8386-80BB-458946D2C2F7}"/>
          </ac:spMkLst>
        </pc:spChg>
        <pc:spChg chg="del">
          <ac:chgData name="Justina Ojom" userId="cbdaed7d-8d45-4372-a16a-f3f8900c2f45" providerId="ADAL" clId="{84A67AE6-EC66-4EEE-A78F-4EED53615C9C}" dt="2023-04-17T09:29:36.868" v="2982" actId="478"/>
          <ac:spMkLst>
            <pc:docMk/>
            <pc:sldMk cId="18522436" sldId="3037"/>
            <ac:spMk id="17" creationId="{5B0D2ECD-2245-1B29-30FA-9D9E91DEC81C}"/>
          </ac:spMkLst>
        </pc:spChg>
        <pc:spChg chg="del">
          <ac:chgData name="Justina Ojom" userId="cbdaed7d-8d45-4372-a16a-f3f8900c2f45" providerId="ADAL" clId="{84A67AE6-EC66-4EEE-A78F-4EED53615C9C}" dt="2023-04-17T09:29:36.868" v="2982" actId="478"/>
          <ac:spMkLst>
            <pc:docMk/>
            <pc:sldMk cId="18522436" sldId="3037"/>
            <ac:spMk id="18" creationId="{2F62FD80-42A6-087C-FB97-CBD717DE2157}"/>
          </ac:spMkLst>
        </pc:spChg>
        <pc:spChg chg="del">
          <ac:chgData name="Justina Ojom" userId="cbdaed7d-8d45-4372-a16a-f3f8900c2f45" providerId="ADAL" clId="{84A67AE6-EC66-4EEE-A78F-4EED53615C9C}" dt="2023-04-17T09:29:36.868" v="2982" actId="478"/>
          <ac:spMkLst>
            <pc:docMk/>
            <pc:sldMk cId="18522436" sldId="3037"/>
            <ac:spMk id="19" creationId="{34282C81-1BDD-445E-97F5-59741069E143}"/>
          </ac:spMkLst>
        </pc:spChg>
        <pc:spChg chg="del">
          <ac:chgData name="Justina Ojom" userId="cbdaed7d-8d45-4372-a16a-f3f8900c2f45" providerId="ADAL" clId="{84A67AE6-EC66-4EEE-A78F-4EED53615C9C}" dt="2023-04-17T09:29:36.868" v="2982" actId="478"/>
          <ac:spMkLst>
            <pc:docMk/>
            <pc:sldMk cId="18522436" sldId="3037"/>
            <ac:spMk id="20" creationId="{DAE8D308-1F21-2E7C-7DA3-C0E216556E5B}"/>
          </ac:spMkLst>
        </pc:spChg>
        <pc:spChg chg="add mod">
          <ac:chgData name="Justina Ojom" userId="cbdaed7d-8d45-4372-a16a-f3f8900c2f45" providerId="ADAL" clId="{84A67AE6-EC66-4EEE-A78F-4EED53615C9C}" dt="2023-04-17T09:29:37.061" v="2983"/>
          <ac:spMkLst>
            <pc:docMk/>
            <pc:sldMk cId="18522436" sldId="3037"/>
            <ac:spMk id="21" creationId="{2C2EE5D3-3C46-C346-A7A0-35407303F12C}"/>
          </ac:spMkLst>
        </pc:spChg>
        <pc:spChg chg="add mod">
          <ac:chgData name="Justina Ojom" userId="cbdaed7d-8d45-4372-a16a-f3f8900c2f45" providerId="ADAL" clId="{84A67AE6-EC66-4EEE-A78F-4EED53615C9C}" dt="2023-04-17T09:29:37.061" v="2983"/>
          <ac:spMkLst>
            <pc:docMk/>
            <pc:sldMk cId="18522436" sldId="3037"/>
            <ac:spMk id="22" creationId="{845B1513-0C1C-4112-384A-A19E5727B26B}"/>
          </ac:spMkLst>
        </pc:spChg>
        <pc:spChg chg="add mod">
          <ac:chgData name="Justina Ojom" userId="cbdaed7d-8d45-4372-a16a-f3f8900c2f45" providerId="ADAL" clId="{84A67AE6-EC66-4EEE-A78F-4EED53615C9C}" dt="2023-04-17T09:29:37.061" v="2983"/>
          <ac:spMkLst>
            <pc:docMk/>
            <pc:sldMk cId="18522436" sldId="3037"/>
            <ac:spMk id="23" creationId="{C2B4B940-4BD6-8A7E-1849-15A41F7D762E}"/>
          </ac:spMkLst>
        </pc:spChg>
        <pc:spChg chg="add mod">
          <ac:chgData name="Justina Ojom" userId="cbdaed7d-8d45-4372-a16a-f3f8900c2f45" providerId="ADAL" clId="{84A67AE6-EC66-4EEE-A78F-4EED53615C9C}" dt="2023-04-17T09:29:37.061" v="2983"/>
          <ac:spMkLst>
            <pc:docMk/>
            <pc:sldMk cId="18522436" sldId="3037"/>
            <ac:spMk id="24" creationId="{455E5F84-0228-DD67-3DDE-29754AA91506}"/>
          </ac:spMkLst>
        </pc:spChg>
        <pc:spChg chg="add mod">
          <ac:chgData name="Justina Ojom" userId="cbdaed7d-8d45-4372-a16a-f3f8900c2f45" providerId="ADAL" clId="{84A67AE6-EC66-4EEE-A78F-4EED53615C9C}" dt="2023-04-17T09:29:37.061" v="2983"/>
          <ac:spMkLst>
            <pc:docMk/>
            <pc:sldMk cId="18522436" sldId="3037"/>
            <ac:spMk id="25" creationId="{169ADA05-881A-0E18-8CC7-1558FEEFAC72}"/>
          </ac:spMkLst>
        </pc:spChg>
        <pc:spChg chg="add mod">
          <ac:chgData name="Justina Ojom" userId="cbdaed7d-8d45-4372-a16a-f3f8900c2f45" providerId="ADAL" clId="{84A67AE6-EC66-4EEE-A78F-4EED53615C9C}" dt="2023-04-17T09:29:37.061" v="2983"/>
          <ac:spMkLst>
            <pc:docMk/>
            <pc:sldMk cId="18522436" sldId="3037"/>
            <ac:spMk id="26" creationId="{0FF29F6D-46B5-DAD6-C8E2-75FC85D71D9A}"/>
          </ac:spMkLst>
        </pc:spChg>
        <pc:spChg chg="add mod">
          <ac:chgData name="Justina Ojom" userId="cbdaed7d-8d45-4372-a16a-f3f8900c2f45" providerId="ADAL" clId="{84A67AE6-EC66-4EEE-A78F-4EED53615C9C}" dt="2023-04-17T09:29:37.061" v="2983"/>
          <ac:spMkLst>
            <pc:docMk/>
            <pc:sldMk cId="18522436" sldId="3037"/>
            <ac:spMk id="27" creationId="{9C6FE5E8-913A-AEF2-BA85-1374E4B1599D}"/>
          </ac:spMkLst>
        </pc:spChg>
        <pc:spChg chg="add mod">
          <ac:chgData name="Justina Ojom" userId="cbdaed7d-8d45-4372-a16a-f3f8900c2f45" providerId="ADAL" clId="{84A67AE6-EC66-4EEE-A78F-4EED53615C9C}" dt="2023-04-17T09:29:37.061" v="2983"/>
          <ac:spMkLst>
            <pc:docMk/>
            <pc:sldMk cId="18522436" sldId="3037"/>
            <ac:spMk id="28" creationId="{BE7F4F5E-2E6D-8209-3F02-11B3FEB890F7}"/>
          </ac:spMkLst>
        </pc:spChg>
        <pc:spChg chg="add mod">
          <ac:chgData name="Justina Ojom" userId="cbdaed7d-8d45-4372-a16a-f3f8900c2f45" providerId="ADAL" clId="{84A67AE6-EC66-4EEE-A78F-4EED53615C9C}" dt="2023-04-17T09:29:37.061" v="2983"/>
          <ac:spMkLst>
            <pc:docMk/>
            <pc:sldMk cId="18522436" sldId="3037"/>
            <ac:spMk id="29" creationId="{A5505B5C-439F-5C47-8CEC-35EB11E72C89}"/>
          </ac:spMkLst>
        </pc:spChg>
        <pc:graphicFrameChg chg="add mod modGraphic">
          <ac:chgData name="Justina Ojom" userId="cbdaed7d-8d45-4372-a16a-f3f8900c2f45" providerId="ADAL" clId="{84A67AE6-EC66-4EEE-A78F-4EED53615C9C}" dt="2023-04-17T09:26:28.535" v="2937" actId="14100"/>
          <ac:graphicFrameMkLst>
            <pc:docMk/>
            <pc:sldMk cId="18522436" sldId="3037"/>
            <ac:graphicFrameMk id="14" creationId="{C960E54F-C7B1-B0E2-FC9E-D04A48C8306F}"/>
          </ac:graphicFrameMkLst>
        </pc:graphicFrameChg>
      </pc:sldChg>
      <pc:sldChg chg="addSp delSp modSp add del mod">
        <pc:chgData name="Justina Ojom" userId="cbdaed7d-8d45-4372-a16a-f3f8900c2f45" providerId="ADAL" clId="{84A67AE6-EC66-4EEE-A78F-4EED53615C9C}" dt="2023-04-17T11:23:43.260" v="4265" actId="47"/>
        <pc:sldMkLst>
          <pc:docMk/>
          <pc:sldMk cId="619500381" sldId="3038"/>
        </pc:sldMkLst>
        <pc:spChg chg="del">
          <ac:chgData name="Justina Ojom" userId="cbdaed7d-8d45-4372-a16a-f3f8900c2f45" providerId="ADAL" clId="{84A67AE6-EC66-4EEE-A78F-4EED53615C9C}" dt="2023-04-17T09:29:32.698" v="2980" actId="478"/>
          <ac:spMkLst>
            <pc:docMk/>
            <pc:sldMk cId="619500381" sldId="3038"/>
            <ac:spMk id="2" creationId="{1E37091B-55F7-99F1-7BB3-3E38A159A2CF}"/>
          </ac:spMkLst>
        </pc:spChg>
        <pc:spChg chg="del">
          <ac:chgData name="Justina Ojom" userId="cbdaed7d-8d45-4372-a16a-f3f8900c2f45" providerId="ADAL" clId="{84A67AE6-EC66-4EEE-A78F-4EED53615C9C}" dt="2023-04-17T09:29:32.698" v="2980" actId="478"/>
          <ac:spMkLst>
            <pc:docMk/>
            <pc:sldMk cId="619500381" sldId="3038"/>
            <ac:spMk id="3" creationId="{A3D3CC4C-CCF0-1944-C84C-88EA789CEF25}"/>
          </ac:spMkLst>
        </pc:spChg>
        <pc:spChg chg="del">
          <ac:chgData name="Justina Ojom" userId="cbdaed7d-8d45-4372-a16a-f3f8900c2f45" providerId="ADAL" clId="{84A67AE6-EC66-4EEE-A78F-4EED53615C9C}" dt="2023-04-17T09:29:32.698" v="2980" actId="478"/>
          <ac:spMkLst>
            <pc:docMk/>
            <pc:sldMk cId="619500381" sldId="3038"/>
            <ac:spMk id="4" creationId="{1426B9F9-577C-D8DA-5B67-90CA500A9B51}"/>
          </ac:spMkLst>
        </pc:spChg>
        <pc:spChg chg="add mod">
          <ac:chgData name="Justina Ojom" userId="cbdaed7d-8d45-4372-a16a-f3f8900c2f45" providerId="ADAL" clId="{84A67AE6-EC66-4EEE-A78F-4EED53615C9C}" dt="2023-04-17T09:29:32.938" v="2981"/>
          <ac:spMkLst>
            <pc:docMk/>
            <pc:sldMk cId="619500381" sldId="3038"/>
            <ac:spMk id="5" creationId="{1137932A-0247-C28D-CE0C-08DA19B956F8}"/>
          </ac:spMkLst>
        </pc:spChg>
        <pc:spChg chg="del">
          <ac:chgData name="Justina Ojom" userId="cbdaed7d-8d45-4372-a16a-f3f8900c2f45" providerId="ADAL" clId="{84A67AE6-EC66-4EEE-A78F-4EED53615C9C}" dt="2023-04-17T09:29:32.698" v="2980" actId="478"/>
          <ac:spMkLst>
            <pc:docMk/>
            <pc:sldMk cId="619500381" sldId="3038"/>
            <ac:spMk id="6" creationId="{7CC15EA9-F408-4225-9220-1B8536D5999B}"/>
          </ac:spMkLst>
        </pc:spChg>
        <pc:spChg chg="del">
          <ac:chgData name="Justina Ojom" userId="cbdaed7d-8d45-4372-a16a-f3f8900c2f45" providerId="ADAL" clId="{84A67AE6-EC66-4EEE-A78F-4EED53615C9C}" dt="2023-04-17T09:29:32.698" v="2980" actId="478"/>
          <ac:spMkLst>
            <pc:docMk/>
            <pc:sldMk cId="619500381" sldId="3038"/>
            <ac:spMk id="7" creationId="{5B69E624-2ACE-034F-1033-1FD7D9AEB146}"/>
          </ac:spMkLst>
        </pc:spChg>
        <pc:spChg chg="mod">
          <ac:chgData name="Justina Ojom" userId="cbdaed7d-8d45-4372-a16a-f3f8900c2f45" providerId="ADAL" clId="{84A67AE6-EC66-4EEE-A78F-4EED53615C9C}" dt="2023-04-17T09:26:37.974" v="2939"/>
          <ac:spMkLst>
            <pc:docMk/>
            <pc:sldMk cId="619500381" sldId="3038"/>
            <ac:spMk id="8" creationId="{F51E163D-5B96-C272-447B-4EF3DF7D4A34}"/>
          </ac:spMkLst>
        </pc:spChg>
        <pc:spChg chg="mod">
          <ac:chgData name="Justina Ojom" userId="cbdaed7d-8d45-4372-a16a-f3f8900c2f45" providerId="ADAL" clId="{84A67AE6-EC66-4EEE-A78F-4EED53615C9C}" dt="2023-04-17T09:26:49.992" v="2942" actId="255"/>
          <ac:spMkLst>
            <pc:docMk/>
            <pc:sldMk cId="619500381" sldId="3038"/>
            <ac:spMk id="9" creationId="{3818A610-B9E4-4AD6-23CE-7274FE73A7BF}"/>
          </ac:spMkLst>
        </pc:spChg>
        <pc:spChg chg="add mod">
          <ac:chgData name="Justina Ojom" userId="cbdaed7d-8d45-4372-a16a-f3f8900c2f45" providerId="ADAL" clId="{84A67AE6-EC66-4EEE-A78F-4EED53615C9C}" dt="2023-04-17T09:29:32.938" v="2981"/>
          <ac:spMkLst>
            <pc:docMk/>
            <pc:sldMk cId="619500381" sldId="3038"/>
            <ac:spMk id="10" creationId="{60D123B1-5E20-B371-58D9-FB1B2910ADA9}"/>
          </ac:spMkLst>
        </pc:spChg>
        <pc:spChg chg="add mod">
          <ac:chgData name="Justina Ojom" userId="cbdaed7d-8d45-4372-a16a-f3f8900c2f45" providerId="ADAL" clId="{84A67AE6-EC66-4EEE-A78F-4EED53615C9C}" dt="2023-04-17T09:29:32.938" v="2981"/>
          <ac:spMkLst>
            <pc:docMk/>
            <pc:sldMk cId="619500381" sldId="3038"/>
            <ac:spMk id="11" creationId="{CEA3F076-F9F6-5B66-7108-2FD3717633FD}"/>
          </ac:spMkLst>
        </pc:spChg>
        <pc:spChg chg="del">
          <ac:chgData name="Justina Ojom" userId="cbdaed7d-8d45-4372-a16a-f3f8900c2f45" providerId="ADAL" clId="{84A67AE6-EC66-4EEE-A78F-4EED53615C9C}" dt="2023-04-17T09:26:44.688" v="2941" actId="478"/>
          <ac:spMkLst>
            <pc:docMk/>
            <pc:sldMk cId="619500381" sldId="3038"/>
            <ac:spMk id="12" creationId="{08906810-5F16-3F4F-B02D-FEF6D8711246}"/>
          </ac:spMkLst>
        </pc:spChg>
        <pc:spChg chg="del">
          <ac:chgData name="Justina Ojom" userId="cbdaed7d-8d45-4372-a16a-f3f8900c2f45" providerId="ADAL" clId="{84A67AE6-EC66-4EEE-A78F-4EED53615C9C}" dt="2023-04-17T09:26:44.688" v="2941" actId="478"/>
          <ac:spMkLst>
            <pc:docMk/>
            <pc:sldMk cId="619500381" sldId="3038"/>
            <ac:spMk id="13" creationId="{BB5C74C5-1BA0-26E9-66C6-AE6F13B51322}"/>
          </ac:spMkLst>
        </pc:spChg>
        <pc:spChg chg="add mod">
          <ac:chgData name="Justina Ojom" userId="cbdaed7d-8d45-4372-a16a-f3f8900c2f45" providerId="ADAL" clId="{84A67AE6-EC66-4EEE-A78F-4EED53615C9C}" dt="2023-04-17T09:29:32.938" v="2981"/>
          <ac:spMkLst>
            <pc:docMk/>
            <pc:sldMk cId="619500381" sldId="3038"/>
            <ac:spMk id="15" creationId="{D8FDCB00-A78D-5663-C32F-5631F34B33AC}"/>
          </ac:spMkLst>
        </pc:spChg>
        <pc:spChg chg="del">
          <ac:chgData name="Justina Ojom" userId="cbdaed7d-8d45-4372-a16a-f3f8900c2f45" providerId="ADAL" clId="{84A67AE6-EC66-4EEE-A78F-4EED53615C9C}" dt="2023-04-17T09:29:32.698" v="2980" actId="478"/>
          <ac:spMkLst>
            <pc:docMk/>
            <pc:sldMk cId="619500381" sldId="3038"/>
            <ac:spMk id="16" creationId="{F4F20A53-B8B7-8386-80BB-458946D2C2F7}"/>
          </ac:spMkLst>
        </pc:spChg>
        <pc:spChg chg="del">
          <ac:chgData name="Justina Ojom" userId="cbdaed7d-8d45-4372-a16a-f3f8900c2f45" providerId="ADAL" clId="{84A67AE6-EC66-4EEE-A78F-4EED53615C9C}" dt="2023-04-17T09:29:32.698" v="2980" actId="478"/>
          <ac:spMkLst>
            <pc:docMk/>
            <pc:sldMk cId="619500381" sldId="3038"/>
            <ac:spMk id="17" creationId="{5B0D2ECD-2245-1B29-30FA-9D9E91DEC81C}"/>
          </ac:spMkLst>
        </pc:spChg>
        <pc:spChg chg="del">
          <ac:chgData name="Justina Ojom" userId="cbdaed7d-8d45-4372-a16a-f3f8900c2f45" providerId="ADAL" clId="{84A67AE6-EC66-4EEE-A78F-4EED53615C9C}" dt="2023-04-17T09:29:32.698" v="2980" actId="478"/>
          <ac:spMkLst>
            <pc:docMk/>
            <pc:sldMk cId="619500381" sldId="3038"/>
            <ac:spMk id="18" creationId="{2F62FD80-42A6-087C-FB97-CBD717DE2157}"/>
          </ac:spMkLst>
        </pc:spChg>
        <pc:spChg chg="del">
          <ac:chgData name="Justina Ojom" userId="cbdaed7d-8d45-4372-a16a-f3f8900c2f45" providerId="ADAL" clId="{84A67AE6-EC66-4EEE-A78F-4EED53615C9C}" dt="2023-04-17T09:29:32.698" v="2980" actId="478"/>
          <ac:spMkLst>
            <pc:docMk/>
            <pc:sldMk cId="619500381" sldId="3038"/>
            <ac:spMk id="19" creationId="{34282C81-1BDD-445E-97F5-59741069E143}"/>
          </ac:spMkLst>
        </pc:spChg>
        <pc:spChg chg="del">
          <ac:chgData name="Justina Ojom" userId="cbdaed7d-8d45-4372-a16a-f3f8900c2f45" providerId="ADAL" clId="{84A67AE6-EC66-4EEE-A78F-4EED53615C9C}" dt="2023-04-17T09:29:32.698" v="2980" actId="478"/>
          <ac:spMkLst>
            <pc:docMk/>
            <pc:sldMk cId="619500381" sldId="3038"/>
            <ac:spMk id="20" creationId="{DAE8D308-1F21-2E7C-7DA3-C0E216556E5B}"/>
          </ac:spMkLst>
        </pc:spChg>
        <pc:spChg chg="add mod">
          <ac:chgData name="Justina Ojom" userId="cbdaed7d-8d45-4372-a16a-f3f8900c2f45" providerId="ADAL" clId="{84A67AE6-EC66-4EEE-A78F-4EED53615C9C}" dt="2023-04-17T09:29:32.938" v="2981"/>
          <ac:spMkLst>
            <pc:docMk/>
            <pc:sldMk cId="619500381" sldId="3038"/>
            <ac:spMk id="21" creationId="{D654B9AE-70C4-8124-256D-809BCF39151D}"/>
          </ac:spMkLst>
        </pc:spChg>
        <pc:spChg chg="add mod">
          <ac:chgData name="Justina Ojom" userId="cbdaed7d-8d45-4372-a16a-f3f8900c2f45" providerId="ADAL" clId="{84A67AE6-EC66-4EEE-A78F-4EED53615C9C}" dt="2023-04-17T09:29:32.938" v="2981"/>
          <ac:spMkLst>
            <pc:docMk/>
            <pc:sldMk cId="619500381" sldId="3038"/>
            <ac:spMk id="22" creationId="{DAB50E28-C5B1-6CE2-8216-2EEB10943C10}"/>
          </ac:spMkLst>
        </pc:spChg>
        <pc:spChg chg="add mod">
          <ac:chgData name="Justina Ojom" userId="cbdaed7d-8d45-4372-a16a-f3f8900c2f45" providerId="ADAL" clId="{84A67AE6-EC66-4EEE-A78F-4EED53615C9C}" dt="2023-04-17T09:29:32.938" v="2981"/>
          <ac:spMkLst>
            <pc:docMk/>
            <pc:sldMk cId="619500381" sldId="3038"/>
            <ac:spMk id="23" creationId="{03524523-B562-9858-10A3-1DA0E1392579}"/>
          </ac:spMkLst>
        </pc:spChg>
        <pc:spChg chg="add mod">
          <ac:chgData name="Justina Ojom" userId="cbdaed7d-8d45-4372-a16a-f3f8900c2f45" providerId="ADAL" clId="{84A67AE6-EC66-4EEE-A78F-4EED53615C9C}" dt="2023-04-17T09:29:32.938" v="2981"/>
          <ac:spMkLst>
            <pc:docMk/>
            <pc:sldMk cId="619500381" sldId="3038"/>
            <ac:spMk id="24" creationId="{0B373747-BF20-7149-CD2A-E65BB63FCC34}"/>
          </ac:spMkLst>
        </pc:spChg>
        <pc:spChg chg="add mod">
          <ac:chgData name="Justina Ojom" userId="cbdaed7d-8d45-4372-a16a-f3f8900c2f45" providerId="ADAL" clId="{84A67AE6-EC66-4EEE-A78F-4EED53615C9C}" dt="2023-04-17T09:29:32.938" v="2981"/>
          <ac:spMkLst>
            <pc:docMk/>
            <pc:sldMk cId="619500381" sldId="3038"/>
            <ac:spMk id="25" creationId="{E416B610-4636-A337-14B0-42A75E8515D7}"/>
          </ac:spMkLst>
        </pc:spChg>
        <pc:spChg chg="add mod">
          <ac:chgData name="Justina Ojom" userId="cbdaed7d-8d45-4372-a16a-f3f8900c2f45" providerId="ADAL" clId="{84A67AE6-EC66-4EEE-A78F-4EED53615C9C}" dt="2023-04-17T09:29:32.938" v="2981"/>
          <ac:spMkLst>
            <pc:docMk/>
            <pc:sldMk cId="619500381" sldId="3038"/>
            <ac:spMk id="26" creationId="{7E748922-4C92-A9BD-C19D-765223CBFD6B}"/>
          </ac:spMkLst>
        </pc:spChg>
        <pc:graphicFrameChg chg="del">
          <ac:chgData name="Justina Ojom" userId="cbdaed7d-8d45-4372-a16a-f3f8900c2f45" providerId="ADAL" clId="{84A67AE6-EC66-4EEE-A78F-4EED53615C9C}" dt="2023-04-17T09:26:44.688" v="2941" actId="478"/>
          <ac:graphicFrameMkLst>
            <pc:docMk/>
            <pc:sldMk cId="619500381" sldId="3038"/>
            <ac:graphicFrameMk id="14" creationId="{C960E54F-C7B1-B0E2-FC9E-D04A48C8306F}"/>
          </ac:graphicFrameMkLst>
        </pc:graphicFrameChg>
      </pc:sldChg>
      <pc:sldChg chg="addSp delSp modSp add mod">
        <pc:chgData name="Justina Ojom" userId="cbdaed7d-8d45-4372-a16a-f3f8900c2f45" providerId="ADAL" clId="{84A67AE6-EC66-4EEE-A78F-4EED53615C9C}" dt="2023-04-17T13:37:37.782" v="5908" actId="20577"/>
        <pc:sldMkLst>
          <pc:docMk/>
          <pc:sldMk cId="1727114375" sldId="3039"/>
        </pc:sldMkLst>
        <pc:spChg chg="del">
          <ac:chgData name="Justina Ojom" userId="cbdaed7d-8d45-4372-a16a-f3f8900c2f45" providerId="ADAL" clId="{84A67AE6-EC66-4EEE-A78F-4EED53615C9C}" dt="2023-04-17T09:29:29.629" v="2978" actId="478"/>
          <ac:spMkLst>
            <pc:docMk/>
            <pc:sldMk cId="1727114375" sldId="3039"/>
            <ac:spMk id="2" creationId="{1E37091B-55F7-99F1-7BB3-3E38A159A2CF}"/>
          </ac:spMkLst>
        </pc:spChg>
        <pc:spChg chg="del">
          <ac:chgData name="Justina Ojom" userId="cbdaed7d-8d45-4372-a16a-f3f8900c2f45" providerId="ADAL" clId="{84A67AE6-EC66-4EEE-A78F-4EED53615C9C}" dt="2023-04-17T09:29:29.629" v="2978" actId="478"/>
          <ac:spMkLst>
            <pc:docMk/>
            <pc:sldMk cId="1727114375" sldId="3039"/>
            <ac:spMk id="3" creationId="{A3D3CC4C-CCF0-1944-C84C-88EA789CEF25}"/>
          </ac:spMkLst>
        </pc:spChg>
        <pc:spChg chg="del">
          <ac:chgData name="Justina Ojom" userId="cbdaed7d-8d45-4372-a16a-f3f8900c2f45" providerId="ADAL" clId="{84A67AE6-EC66-4EEE-A78F-4EED53615C9C}" dt="2023-04-17T09:29:29.629" v="2978" actId="478"/>
          <ac:spMkLst>
            <pc:docMk/>
            <pc:sldMk cId="1727114375" sldId="3039"/>
            <ac:spMk id="4" creationId="{1426B9F9-577C-D8DA-5B67-90CA500A9B51}"/>
          </ac:spMkLst>
        </pc:spChg>
        <pc:spChg chg="del">
          <ac:chgData name="Justina Ojom" userId="cbdaed7d-8d45-4372-a16a-f3f8900c2f45" providerId="ADAL" clId="{84A67AE6-EC66-4EEE-A78F-4EED53615C9C}" dt="2023-04-17T09:29:29.629" v="2978" actId="478"/>
          <ac:spMkLst>
            <pc:docMk/>
            <pc:sldMk cId="1727114375" sldId="3039"/>
            <ac:spMk id="6" creationId="{7CC15EA9-F408-4225-9220-1B8536D5999B}"/>
          </ac:spMkLst>
        </pc:spChg>
        <pc:spChg chg="del">
          <ac:chgData name="Justina Ojom" userId="cbdaed7d-8d45-4372-a16a-f3f8900c2f45" providerId="ADAL" clId="{84A67AE6-EC66-4EEE-A78F-4EED53615C9C}" dt="2023-04-17T09:29:29.629" v="2978" actId="478"/>
          <ac:spMkLst>
            <pc:docMk/>
            <pc:sldMk cId="1727114375" sldId="3039"/>
            <ac:spMk id="7" creationId="{5B69E624-2ACE-034F-1033-1FD7D9AEB146}"/>
          </ac:spMkLst>
        </pc:spChg>
        <pc:spChg chg="add del mod">
          <ac:chgData name="Justina Ojom" userId="cbdaed7d-8d45-4372-a16a-f3f8900c2f45" providerId="ADAL" clId="{84A67AE6-EC66-4EEE-A78F-4EED53615C9C}" dt="2023-04-17T13:37:37.782" v="5908" actId="20577"/>
          <ac:spMkLst>
            <pc:docMk/>
            <pc:sldMk cId="1727114375" sldId="3039"/>
            <ac:spMk id="8" creationId="{F51E163D-5B96-C272-447B-4EF3DF7D4A34}"/>
          </ac:spMkLst>
        </pc:spChg>
        <pc:spChg chg="add del mod">
          <ac:chgData name="Justina Ojom" userId="cbdaed7d-8d45-4372-a16a-f3f8900c2f45" providerId="ADAL" clId="{84A67AE6-EC66-4EEE-A78F-4EED53615C9C}" dt="2023-04-17T11:24:26.729" v="4273" actId="478"/>
          <ac:spMkLst>
            <pc:docMk/>
            <pc:sldMk cId="1727114375" sldId="3039"/>
            <ac:spMk id="9" creationId="{3818A610-B9E4-4AD6-23CE-7274FE73A7BF}"/>
          </ac:spMkLst>
        </pc:spChg>
        <pc:spChg chg="add del mod">
          <ac:chgData name="Justina Ojom" userId="cbdaed7d-8d45-4372-a16a-f3f8900c2f45" providerId="ADAL" clId="{84A67AE6-EC66-4EEE-A78F-4EED53615C9C}" dt="2023-04-17T11:24:18.797" v="4269" actId="478"/>
          <ac:spMkLst>
            <pc:docMk/>
            <pc:sldMk cId="1727114375" sldId="3039"/>
            <ac:spMk id="11" creationId="{E4311147-19CD-4151-A1A5-5D349DF5DABE}"/>
          </ac:spMkLst>
        </pc:spChg>
        <pc:spChg chg="add del mod">
          <ac:chgData name="Justina Ojom" userId="cbdaed7d-8d45-4372-a16a-f3f8900c2f45" providerId="ADAL" clId="{84A67AE6-EC66-4EEE-A78F-4EED53615C9C}" dt="2023-04-17T11:24:18.797" v="4269" actId="478"/>
          <ac:spMkLst>
            <pc:docMk/>
            <pc:sldMk cId="1727114375" sldId="3039"/>
            <ac:spMk id="12" creationId="{E35A5B1E-D9E2-3EA3-9DD7-AAEB05C4B857}"/>
          </ac:spMkLst>
        </pc:spChg>
        <pc:spChg chg="add mod">
          <ac:chgData name="Justina Ojom" userId="cbdaed7d-8d45-4372-a16a-f3f8900c2f45" providerId="ADAL" clId="{84A67AE6-EC66-4EEE-A78F-4EED53615C9C}" dt="2023-04-17T09:29:29.987" v="2979"/>
          <ac:spMkLst>
            <pc:docMk/>
            <pc:sldMk cId="1727114375" sldId="3039"/>
            <ac:spMk id="13" creationId="{691C11A1-8BF7-49C8-1980-0B16C3F87FF4}"/>
          </ac:spMkLst>
        </pc:spChg>
        <pc:spChg chg="add mod">
          <ac:chgData name="Justina Ojom" userId="cbdaed7d-8d45-4372-a16a-f3f8900c2f45" providerId="ADAL" clId="{84A67AE6-EC66-4EEE-A78F-4EED53615C9C}" dt="2023-04-17T09:29:29.987" v="2979"/>
          <ac:spMkLst>
            <pc:docMk/>
            <pc:sldMk cId="1727114375" sldId="3039"/>
            <ac:spMk id="14" creationId="{2D530D13-924D-5901-CC75-0CA5340C4F6F}"/>
          </ac:spMkLst>
        </pc:spChg>
        <pc:spChg chg="add mod">
          <ac:chgData name="Justina Ojom" userId="cbdaed7d-8d45-4372-a16a-f3f8900c2f45" providerId="ADAL" clId="{84A67AE6-EC66-4EEE-A78F-4EED53615C9C}" dt="2023-04-17T09:29:29.987" v="2979"/>
          <ac:spMkLst>
            <pc:docMk/>
            <pc:sldMk cId="1727114375" sldId="3039"/>
            <ac:spMk id="15" creationId="{CD8D9DE7-B90A-2F6D-13B8-A0DE723221B4}"/>
          </ac:spMkLst>
        </pc:spChg>
        <pc:spChg chg="del">
          <ac:chgData name="Justina Ojom" userId="cbdaed7d-8d45-4372-a16a-f3f8900c2f45" providerId="ADAL" clId="{84A67AE6-EC66-4EEE-A78F-4EED53615C9C}" dt="2023-04-17T09:29:29.629" v="2978" actId="478"/>
          <ac:spMkLst>
            <pc:docMk/>
            <pc:sldMk cId="1727114375" sldId="3039"/>
            <ac:spMk id="16" creationId="{F4F20A53-B8B7-8386-80BB-458946D2C2F7}"/>
          </ac:spMkLst>
        </pc:spChg>
        <pc:spChg chg="del">
          <ac:chgData name="Justina Ojom" userId="cbdaed7d-8d45-4372-a16a-f3f8900c2f45" providerId="ADAL" clId="{84A67AE6-EC66-4EEE-A78F-4EED53615C9C}" dt="2023-04-17T09:29:29.629" v="2978" actId="478"/>
          <ac:spMkLst>
            <pc:docMk/>
            <pc:sldMk cId="1727114375" sldId="3039"/>
            <ac:spMk id="17" creationId="{5B0D2ECD-2245-1B29-30FA-9D9E91DEC81C}"/>
          </ac:spMkLst>
        </pc:spChg>
        <pc:spChg chg="del">
          <ac:chgData name="Justina Ojom" userId="cbdaed7d-8d45-4372-a16a-f3f8900c2f45" providerId="ADAL" clId="{84A67AE6-EC66-4EEE-A78F-4EED53615C9C}" dt="2023-04-17T09:29:29.629" v="2978" actId="478"/>
          <ac:spMkLst>
            <pc:docMk/>
            <pc:sldMk cId="1727114375" sldId="3039"/>
            <ac:spMk id="18" creationId="{2F62FD80-42A6-087C-FB97-CBD717DE2157}"/>
          </ac:spMkLst>
        </pc:spChg>
        <pc:spChg chg="del">
          <ac:chgData name="Justina Ojom" userId="cbdaed7d-8d45-4372-a16a-f3f8900c2f45" providerId="ADAL" clId="{84A67AE6-EC66-4EEE-A78F-4EED53615C9C}" dt="2023-04-17T09:29:29.629" v="2978" actId="478"/>
          <ac:spMkLst>
            <pc:docMk/>
            <pc:sldMk cId="1727114375" sldId="3039"/>
            <ac:spMk id="19" creationId="{34282C81-1BDD-445E-97F5-59741069E143}"/>
          </ac:spMkLst>
        </pc:spChg>
        <pc:spChg chg="del">
          <ac:chgData name="Justina Ojom" userId="cbdaed7d-8d45-4372-a16a-f3f8900c2f45" providerId="ADAL" clId="{84A67AE6-EC66-4EEE-A78F-4EED53615C9C}" dt="2023-04-17T09:29:29.629" v="2978" actId="478"/>
          <ac:spMkLst>
            <pc:docMk/>
            <pc:sldMk cId="1727114375" sldId="3039"/>
            <ac:spMk id="20" creationId="{DAE8D308-1F21-2E7C-7DA3-C0E216556E5B}"/>
          </ac:spMkLst>
        </pc:spChg>
        <pc:spChg chg="add mod">
          <ac:chgData name="Justina Ojom" userId="cbdaed7d-8d45-4372-a16a-f3f8900c2f45" providerId="ADAL" clId="{84A67AE6-EC66-4EEE-A78F-4EED53615C9C}" dt="2023-04-17T09:29:29.987" v="2979"/>
          <ac:spMkLst>
            <pc:docMk/>
            <pc:sldMk cId="1727114375" sldId="3039"/>
            <ac:spMk id="21" creationId="{68F39777-7EBC-03DF-DBC5-E7CFE0EB9180}"/>
          </ac:spMkLst>
        </pc:spChg>
        <pc:spChg chg="add mod">
          <ac:chgData name="Justina Ojom" userId="cbdaed7d-8d45-4372-a16a-f3f8900c2f45" providerId="ADAL" clId="{84A67AE6-EC66-4EEE-A78F-4EED53615C9C}" dt="2023-04-17T09:29:29.987" v="2979"/>
          <ac:spMkLst>
            <pc:docMk/>
            <pc:sldMk cId="1727114375" sldId="3039"/>
            <ac:spMk id="22" creationId="{6576A975-C0CE-EE6A-6A3D-4C805A663D51}"/>
          </ac:spMkLst>
        </pc:spChg>
        <pc:spChg chg="add mod">
          <ac:chgData name="Justina Ojom" userId="cbdaed7d-8d45-4372-a16a-f3f8900c2f45" providerId="ADAL" clId="{84A67AE6-EC66-4EEE-A78F-4EED53615C9C}" dt="2023-04-17T09:29:29.987" v="2979"/>
          <ac:spMkLst>
            <pc:docMk/>
            <pc:sldMk cId="1727114375" sldId="3039"/>
            <ac:spMk id="23" creationId="{C1F3034F-1C3F-5098-7C4F-EE447281489B}"/>
          </ac:spMkLst>
        </pc:spChg>
        <pc:spChg chg="add mod">
          <ac:chgData name="Justina Ojom" userId="cbdaed7d-8d45-4372-a16a-f3f8900c2f45" providerId="ADAL" clId="{84A67AE6-EC66-4EEE-A78F-4EED53615C9C}" dt="2023-04-17T09:29:29.987" v="2979"/>
          <ac:spMkLst>
            <pc:docMk/>
            <pc:sldMk cId="1727114375" sldId="3039"/>
            <ac:spMk id="24" creationId="{4E5E3F62-1E52-6590-6701-B1D76B76BE15}"/>
          </ac:spMkLst>
        </pc:spChg>
        <pc:spChg chg="add mod">
          <ac:chgData name="Justina Ojom" userId="cbdaed7d-8d45-4372-a16a-f3f8900c2f45" providerId="ADAL" clId="{84A67AE6-EC66-4EEE-A78F-4EED53615C9C}" dt="2023-04-17T09:29:29.987" v="2979"/>
          <ac:spMkLst>
            <pc:docMk/>
            <pc:sldMk cId="1727114375" sldId="3039"/>
            <ac:spMk id="25" creationId="{DF51BDCA-D626-BD76-0608-6419CE5BBB64}"/>
          </ac:spMkLst>
        </pc:spChg>
        <pc:spChg chg="add mod">
          <ac:chgData name="Justina Ojom" userId="cbdaed7d-8d45-4372-a16a-f3f8900c2f45" providerId="ADAL" clId="{84A67AE6-EC66-4EEE-A78F-4EED53615C9C}" dt="2023-04-17T09:29:29.987" v="2979"/>
          <ac:spMkLst>
            <pc:docMk/>
            <pc:sldMk cId="1727114375" sldId="3039"/>
            <ac:spMk id="26" creationId="{59FE299B-24A5-7992-C1FE-BC7D8FC95506}"/>
          </ac:spMkLst>
        </pc:spChg>
        <pc:spChg chg="add mod">
          <ac:chgData name="Justina Ojom" userId="cbdaed7d-8d45-4372-a16a-f3f8900c2f45" providerId="ADAL" clId="{84A67AE6-EC66-4EEE-A78F-4EED53615C9C}" dt="2023-04-17T09:29:29.987" v="2979"/>
          <ac:spMkLst>
            <pc:docMk/>
            <pc:sldMk cId="1727114375" sldId="3039"/>
            <ac:spMk id="27" creationId="{5D12A602-B62D-ABF9-ED01-5D2ED971B1D0}"/>
          </ac:spMkLst>
        </pc:spChg>
        <pc:grpChg chg="add del mod">
          <ac:chgData name="Justina Ojom" userId="cbdaed7d-8d45-4372-a16a-f3f8900c2f45" providerId="ADAL" clId="{84A67AE6-EC66-4EEE-A78F-4EED53615C9C}" dt="2023-04-17T13:09:52.574" v="4963" actId="478"/>
          <ac:grpSpMkLst>
            <pc:docMk/>
            <pc:sldMk cId="1727114375" sldId="3039"/>
            <ac:grpSpMk id="32" creationId="{C0908217-6AC1-E42D-0A15-0CAE17A5D328}"/>
          </ac:grpSpMkLst>
        </pc:grpChg>
        <pc:graphicFrameChg chg="add del mod">
          <ac:chgData name="Justina Ojom" userId="cbdaed7d-8d45-4372-a16a-f3f8900c2f45" providerId="ADAL" clId="{84A67AE6-EC66-4EEE-A78F-4EED53615C9C}" dt="2023-04-17T11:24:26.729" v="4273" actId="478"/>
          <ac:graphicFrameMkLst>
            <pc:docMk/>
            <pc:sldMk cId="1727114375" sldId="3039"/>
            <ac:graphicFrameMk id="5" creationId="{A5AD3561-25DB-41E8-D36D-43B90958940A}"/>
          </ac:graphicFrameMkLst>
        </pc:graphicFrameChg>
        <pc:graphicFrameChg chg="add del mod">
          <ac:chgData name="Justina Ojom" userId="cbdaed7d-8d45-4372-a16a-f3f8900c2f45" providerId="ADAL" clId="{84A67AE6-EC66-4EEE-A78F-4EED53615C9C}" dt="2023-04-17T11:24:18.797" v="4269" actId="478"/>
          <ac:graphicFrameMkLst>
            <pc:docMk/>
            <pc:sldMk cId="1727114375" sldId="3039"/>
            <ac:graphicFrameMk id="10" creationId="{34A025EA-163A-F4A7-4E27-C38E5E1A3D92}"/>
          </ac:graphicFrameMkLst>
        </pc:graphicFrameChg>
        <pc:graphicFrameChg chg="add mod modGraphic">
          <ac:chgData name="Justina Ojom" userId="cbdaed7d-8d45-4372-a16a-f3f8900c2f45" providerId="ADAL" clId="{84A67AE6-EC66-4EEE-A78F-4EED53615C9C}" dt="2023-04-17T13:14:02.770" v="5043" actId="1076"/>
          <ac:graphicFrameMkLst>
            <pc:docMk/>
            <pc:sldMk cId="1727114375" sldId="3039"/>
            <ac:graphicFrameMk id="33" creationId="{61043F51-18BA-8B4D-74A7-2BAE14136001}"/>
          </ac:graphicFrameMkLst>
        </pc:graphicFrameChg>
        <pc:picChg chg="add del mod">
          <ac:chgData name="Justina Ojom" userId="cbdaed7d-8d45-4372-a16a-f3f8900c2f45" providerId="ADAL" clId="{84A67AE6-EC66-4EEE-A78F-4EED53615C9C}" dt="2023-04-17T11:38:55.847" v="4602" actId="478"/>
          <ac:picMkLst>
            <pc:docMk/>
            <pc:sldMk cId="1727114375" sldId="3039"/>
            <ac:picMk id="28" creationId="{D82DE71D-1A5E-E0B0-2D6E-30F1A3025DCA}"/>
          </ac:picMkLst>
        </pc:picChg>
        <pc:picChg chg="add mod">
          <ac:chgData name="Justina Ojom" userId="cbdaed7d-8d45-4372-a16a-f3f8900c2f45" providerId="ADAL" clId="{84A67AE6-EC66-4EEE-A78F-4EED53615C9C}" dt="2023-04-17T11:42:30.377" v="4639" actId="164"/>
          <ac:picMkLst>
            <pc:docMk/>
            <pc:sldMk cId="1727114375" sldId="3039"/>
            <ac:picMk id="30" creationId="{921BBD10-8CC3-F61E-BE0E-8FF0BFE92935}"/>
          </ac:picMkLst>
        </pc:picChg>
        <pc:picChg chg="add mod">
          <ac:chgData name="Justina Ojom" userId="cbdaed7d-8d45-4372-a16a-f3f8900c2f45" providerId="ADAL" clId="{84A67AE6-EC66-4EEE-A78F-4EED53615C9C}" dt="2023-04-17T11:42:30.377" v="4639" actId="164"/>
          <ac:picMkLst>
            <pc:docMk/>
            <pc:sldMk cId="1727114375" sldId="3039"/>
            <ac:picMk id="31" creationId="{4425E95A-3C30-C660-E06D-E51EAF555239}"/>
          </ac:picMkLst>
        </pc:picChg>
        <pc:picChg chg="add del mod">
          <ac:chgData name="Justina Ojom" userId="cbdaed7d-8d45-4372-a16a-f3f8900c2f45" providerId="ADAL" clId="{84A67AE6-EC66-4EEE-A78F-4EED53615C9C}" dt="2023-04-17T11:24:28.180" v="4274" actId="478"/>
          <ac:picMkLst>
            <pc:docMk/>
            <pc:sldMk cId="1727114375" sldId="3039"/>
            <ac:picMk id="5121" creationId="{94108BDF-FFB3-2A2C-C0E0-A1B1B5D7972A}"/>
          </ac:picMkLst>
        </pc:picChg>
        <pc:picChg chg="add del mod">
          <ac:chgData name="Justina Ojom" userId="cbdaed7d-8d45-4372-a16a-f3f8900c2f45" providerId="ADAL" clId="{84A67AE6-EC66-4EEE-A78F-4EED53615C9C}" dt="2023-04-17T11:24:18.797" v="4269" actId="478"/>
          <ac:picMkLst>
            <pc:docMk/>
            <pc:sldMk cId="1727114375" sldId="3039"/>
            <ac:picMk id="5122" creationId="{1C64E158-2B52-8600-D54E-77156AC31280}"/>
          </ac:picMkLst>
        </pc:picChg>
        <pc:picChg chg="add del mod">
          <ac:chgData name="Justina Ojom" userId="cbdaed7d-8d45-4372-a16a-f3f8900c2f45" providerId="ADAL" clId="{84A67AE6-EC66-4EEE-A78F-4EED53615C9C}" dt="2023-04-17T11:24:18.797" v="4269" actId="478"/>
          <ac:picMkLst>
            <pc:docMk/>
            <pc:sldMk cId="1727114375" sldId="3039"/>
            <ac:picMk id="5123" creationId="{57EEFCE1-FD30-7625-B970-AA4E6EEB11C1}"/>
          </ac:picMkLst>
        </pc:picChg>
        <pc:picChg chg="add del mod">
          <ac:chgData name="Justina Ojom" userId="cbdaed7d-8d45-4372-a16a-f3f8900c2f45" providerId="ADAL" clId="{84A67AE6-EC66-4EEE-A78F-4EED53615C9C}" dt="2023-04-17T13:07:04.801" v="4880" actId="478"/>
          <ac:picMkLst>
            <pc:docMk/>
            <pc:sldMk cId="1727114375" sldId="3039"/>
            <ac:picMk id="5126" creationId="{22051C03-53BA-8394-8C1C-699C58AA59B8}"/>
          </ac:picMkLst>
        </pc:picChg>
      </pc:sldChg>
      <pc:sldChg chg="addSp delSp modSp add mod">
        <pc:chgData name="Justina Ojom" userId="cbdaed7d-8d45-4372-a16a-f3f8900c2f45" providerId="ADAL" clId="{84A67AE6-EC66-4EEE-A78F-4EED53615C9C}" dt="2023-04-17T13:37:44.735" v="5916" actId="20577"/>
        <pc:sldMkLst>
          <pc:docMk/>
          <pc:sldMk cId="97582078" sldId="3040"/>
        </pc:sldMkLst>
        <pc:spChg chg="add del">
          <ac:chgData name="Justina Ojom" userId="cbdaed7d-8d45-4372-a16a-f3f8900c2f45" providerId="ADAL" clId="{84A67AE6-EC66-4EEE-A78F-4EED53615C9C}" dt="2023-04-17T09:29:25.082" v="2976" actId="478"/>
          <ac:spMkLst>
            <pc:docMk/>
            <pc:sldMk cId="97582078" sldId="3040"/>
            <ac:spMk id="2" creationId="{1E37091B-55F7-99F1-7BB3-3E38A159A2CF}"/>
          </ac:spMkLst>
        </pc:spChg>
        <pc:spChg chg="add del">
          <ac:chgData name="Justina Ojom" userId="cbdaed7d-8d45-4372-a16a-f3f8900c2f45" providerId="ADAL" clId="{84A67AE6-EC66-4EEE-A78F-4EED53615C9C}" dt="2023-04-17T09:29:25.082" v="2976" actId="478"/>
          <ac:spMkLst>
            <pc:docMk/>
            <pc:sldMk cId="97582078" sldId="3040"/>
            <ac:spMk id="3" creationId="{A3D3CC4C-CCF0-1944-C84C-88EA789CEF25}"/>
          </ac:spMkLst>
        </pc:spChg>
        <pc:spChg chg="add del">
          <ac:chgData name="Justina Ojom" userId="cbdaed7d-8d45-4372-a16a-f3f8900c2f45" providerId="ADAL" clId="{84A67AE6-EC66-4EEE-A78F-4EED53615C9C}" dt="2023-04-17T09:29:25.082" v="2976" actId="478"/>
          <ac:spMkLst>
            <pc:docMk/>
            <pc:sldMk cId="97582078" sldId="3040"/>
            <ac:spMk id="4" creationId="{1426B9F9-577C-D8DA-5B67-90CA500A9B51}"/>
          </ac:spMkLst>
        </pc:spChg>
        <pc:spChg chg="add del">
          <ac:chgData name="Justina Ojom" userId="cbdaed7d-8d45-4372-a16a-f3f8900c2f45" providerId="ADAL" clId="{84A67AE6-EC66-4EEE-A78F-4EED53615C9C}" dt="2023-04-17T09:29:25.082" v="2976" actId="478"/>
          <ac:spMkLst>
            <pc:docMk/>
            <pc:sldMk cId="97582078" sldId="3040"/>
            <ac:spMk id="6" creationId="{7CC15EA9-F408-4225-9220-1B8536D5999B}"/>
          </ac:spMkLst>
        </pc:spChg>
        <pc:spChg chg="add del">
          <ac:chgData name="Justina Ojom" userId="cbdaed7d-8d45-4372-a16a-f3f8900c2f45" providerId="ADAL" clId="{84A67AE6-EC66-4EEE-A78F-4EED53615C9C}" dt="2023-04-17T09:29:25.082" v="2976" actId="478"/>
          <ac:spMkLst>
            <pc:docMk/>
            <pc:sldMk cId="97582078" sldId="3040"/>
            <ac:spMk id="7" creationId="{5B69E624-2ACE-034F-1033-1FD7D9AEB146}"/>
          </ac:spMkLst>
        </pc:spChg>
        <pc:spChg chg="del mod">
          <ac:chgData name="Justina Ojom" userId="cbdaed7d-8d45-4372-a16a-f3f8900c2f45" providerId="ADAL" clId="{84A67AE6-EC66-4EEE-A78F-4EED53615C9C}" dt="2023-04-17T11:44:41.484" v="4672" actId="478"/>
          <ac:spMkLst>
            <pc:docMk/>
            <pc:sldMk cId="97582078" sldId="3040"/>
            <ac:spMk id="8" creationId="{F51E163D-5B96-C272-447B-4EF3DF7D4A34}"/>
          </ac:spMkLst>
        </pc:spChg>
        <pc:spChg chg="add del">
          <ac:chgData name="Justina Ojom" userId="cbdaed7d-8d45-4372-a16a-f3f8900c2f45" providerId="ADAL" clId="{84A67AE6-EC66-4EEE-A78F-4EED53615C9C}" dt="2023-04-17T09:28:14.576" v="2958" actId="478"/>
          <ac:spMkLst>
            <pc:docMk/>
            <pc:sldMk cId="97582078" sldId="3040"/>
            <ac:spMk id="9" creationId="{3818A610-B9E4-4AD6-23CE-7274FE73A7BF}"/>
          </ac:spMkLst>
        </pc:spChg>
        <pc:spChg chg="add del">
          <ac:chgData name="Justina Ojom" userId="cbdaed7d-8d45-4372-a16a-f3f8900c2f45" providerId="ADAL" clId="{84A67AE6-EC66-4EEE-A78F-4EED53615C9C}" dt="2023-04-17T09:28:11.104" v="2956" actId="478"/>
          <ac:spMkLst>
            <pc:docMk/>
            <pc:sldMk cId="97582078" sldId="3040"/>
            <ac:spMk id="11" creationId="{E4311147-19CD-4151-A1A5-5D349DF5DABE}"/>
          </ac:spMkLst>
        </pc:spChg>
        <pc:spChg chg="add del">
          <ac:chgData name="Justina Ojom" userId="cbdaed7d-8d45-4372-a16a-f3f8900c2f45" providerId="ADAL" clId="{84A67AE6-EC66-4EEE-A78F-4EED53615C9C}" dt="2023-04-17T09:28:11.104" v="2956" actId="478"/>
          <ac:spMkLst>
            <pc:docMk/>
            <pc:sldMk cId="97582078" sldId="3040"/>
            <ac:spMk id="12" creationId="{E35A5B1E-D9E2-3EA3-9DD7-AAEB05C4B857}"/>
          </ac:spMkLst>
        </pc:spChg>
        <pc:spChg chg="add del mod">
          <ac:chgData name="Justina Ojom" userId="cbdaed7d-8d45-4372-a16a-f3f8900c2f45" providerId="ADAL" clId="{84A67AE6-EC66-4EEE-A78F-4EED53615C9C}" dt="2023-04-17T11:44:41.484" v="4672" actId="478"/>
          <ac:spMkLst>
            <pc:docMk/>
            <pc:sldMk cId="97582078" sldId="3040"/>
            <ac:spMk id="14" creationId="{7EA2EB4A-543B-D09E-4195-51220415C8C3}"/>
          </ac:spMkLst>
        </pc:spChg>
        <pc:spChg chg="del">
          <ac:chgData name="Justina Ojom" userId="cbdaed7d-8d45-4372-a16a-f3f8900c2f45" providerId="ADAL" clId="{84A67AE6-EC66-4EEE-A78F-4EED53615C9C}" dt="2023-04-17T09:29:25.082" v="2976" actId="478"/>
          <ac:spMkLst>
            <pc:docMk/>
            <pc:sldMk cId="97582078" sldId="3040"/>
            <ac:spMk id="16" creationId="{F4F20A53-B8B7-8386-80BB-458946D2C2F7}"/>
          </ac:spMkLst>
        </pc:spChg>
        <pc:spChg chg="del">
          <ac:chgData name="Justina Ojom" userId="cbdaed7d-8d45-4372-a16a-f3f8900c2f45" providerId="ADAL" clId="{84A67AE6-EC66-4EEE-A78F-4EED53615C9C}" dt="2023-04-17T09:29:25.082" v="2976" actId="478"/>
          <ac:spMkLst>
            <pc:docMk/>
            <pc:sldMk cId="97582078" sldId="3040"/>
            <ac:spMk id="17" creationId="{5B0D2ECD-2245-1B29-30FA-9D9E91DEC81C}"/>
          </ac:spMkLst>
        </pc:spChg>
        <pc:spChg chg="add del">
          <ac:chgData name="Justina Ojom" userId="cbdaed7d-8d45-4372-a16a-f3f8900c2f45" providerId="ADAL" clId="{84A67AE6-EC66-4EEE-A78F-4EED53615C9C}" dt="2023-04-17T09:29:25.082" v="2976" actId="478"/>
          <ac:spMkLst>
            <pc:docMk/>
            <pc:sldMk cId="97582078" sldId="3040"/>
            <ac:spMk id="18" creationId="{2F62FD80-42A6-087C-FB97-CBD717DE2157}"/>
          </ac:spMkLst>
        </pc:spChg>
        <pc:spChg chg="add del">
          <ac:chgData name="Justina Ojom" userId="cbdaed7d-8d45-4372-a16a-f3f8900c2f45" providerId="ADAL" clId="{84A67AE6-EC66-4EEE-A78F-4EED53615C9C}" dt="2023-04-17T09:29:25.082" v="2976" actId="478"/>
          <ac:spMkLst>
            <pc:docMk/>
            <pc:sldMk cId="97582078" sldId="3040"/>
            <ac:spMk id="19" creationId="{34282C81-1BDD-445E-97F5-59741069E143}"/>
          </ac:spMkLst>
        </pc:spChg>
        <pc:spChg chg="add del">
          <ac:chgData name="Justina Ojom" userId="cbdaed7d-8d45-4372-a16a-f3f8900c2f45" providerId="ADAL" clId="{84A67AE6-EC66-4EEE-A78F-4EED53615C9C}" dt="2023-04-17T09:29:25.082" v="2976" actId="478"/>
          <ac:spMkLst>
            <pc:docMk/>
            <pc:sldMk cId="97582078" sldId="3040"/>
            <ac:spMk id="20" creationId="{DAE8D308-1F21-2E7C-7DA3-C0E216556E5B}"/>
          </ac:spMkLst>
        </pc:spChg>
        <pc:spChg chg="add mod">
          <ac:chgData name="Justina Ojom" userId="cbdaed7d-8d45-4372-a16a-f3f8900c2f45" providerId="ADAL" clId="{84A67AE6-EC66-4EEE-A78F-4EED53615C9C}" dt="2023-04-17T09:29:25.270" v="2977"/>
          <ac:spMkLst>
            <pc:docMk/>
            <pc:sldMk cId="97582078" sldId="3040"/>
            <ac:spMk id="22" creationId="{A2D35EE8-41DB-A58A-448D-DC4C7CE9F082}"/>
          </ac:spMkLst>
        </pc:spChg>
        <pc:spChg chg="add mod">
          <ac:chgData name="Justina Ojom" userId="cbdaed7d-8d45-4372-a16a-f3f8900c2f45" providerId="ADAL" clId="{84A67AE6-EC66-4EEE-A78F-4EED53615C9C}" dt="2023-04-17T09:29:25.270" v="2977"/>
          <ac:spMkLst>
            <pc:docMk/>
            <pc:sldMk cId="97582078" sldId="3040"/>
            <ac:spMk id="23" creationId="{16003E25-C6B2-5D42-2483-5E3587575E25}"/>
          </ac:spMkLst>
        </pc:spChg>
        <pc:spChg chg="add mod">
          <ac:chgData name="Justina Ojom" userId="cbdaed7d-8d45-4372-a16a-f3f8900c2f45" providerId="ADAL" clId="{84A67AE6-EC66-4EEE-A78F-4EED53615C9C}" dt="2023-04-17T09:29:25.270" v="2977"/>
          <ac:spMkLst>
            <pc:docMk/>
            <pc:sldMk cId="97582078" sldId="3040"/>
            <ac:spMk id="24" creationId="{B2A0ABCB-3A68-DEA7-E273-549A5556A2CA}"/>
          </ac:spMkLst>
        </pc:spChg>
        <pc:spChg chg="add mod">
          <ac:chgData name="Justina Ojom" userId="cbdaed7d-8d45-4372-a16a-f3f8900c2f45" providerId="ADAL" clId="{84A67AE6-EC66-4EEE-A78F-4EED53615C9C}" dt="2023-04-17T09:29:25.270" v="2977"/>
          <ac:spMkLst>
            <pc:docMk/>
            <pc:sldMk cId="97582078" sldId="3040"/>
            <ac:spMk id="25" creationId="{B85F5C15-B8BD-1D43-85FF-D9B4C8F3A7AC}"/>
          </ac:spMkLst>
        </pc:spChg>
        <pc:spChg chg="add mod">
          <ac:chgData name="Justina Ojom" userId="cbdaed7d-8d45-4372-a16a-f3f8900c2f45" providerId="ADAL" clId="{84A67AE6-EC66-4EEE-A78F-4EED53615C9C}" dt="2023-04-17T09:29:25.270" v="2977"/>
          <ac:spMkLst>
            <pc:docMk/>
            <pc:sldMk cId="97582078" sldId="3040"/>
            <ac:spMk id="26" creationId="{F14DE2B8-B777-32A2-F53E-8049F399D55D}"/>
          </ac:spMkLst>
        </pc:spChg>
        <pc:spChg chg="add mod">
          <ac:chgData name="Justina Ojom" userId="cbdaed7d-8d45-4372-a16a-f3f8900c2f45" providerId="ADAL" clId="{84A67AE6-EC66-4EEE-A78F-4EED53615C9C}" dt="2023-04-17T09:29:25.270" v="2977"/>
          <ac:spMkLst>
            <pc:docMk/>
            <pc:sldMk cId="97582078" sldId="3040"/>
            <ac:spMk id="27" creationId="{04DC422E-6305-CBD2-BD1F-17B61D84473B}"/>
          </ac:spMkLst>
        </pc:spChg>
        <pc:spChg chg="add mod">
          <ac:chgData name="Justina Ojom" userId="cbdaed7d-8d45-4372-a16a-f3f8900c2f45" providerId="ADAL" clId="{84A67AE6-EC66-4EEE-A78F-4EED53615C9C}" dt="2023-04-17T09:29:25.270" v="2977"/>
          <ac:spMkLst>
            <pc:docMk/>
            <pc:sldMk cId="97582078" sldId="3040"/>
            <ac:spMk id="28" creationId="{1252A627-0466-B646-DD1B-FA8E72CC2433}"/>
          </ac:spMkLst>
        </pc:spChg>
        <pc:spChg chg="add mod">
          <ac:chgData name="Justina Ojom" userId="cbdaed7d-8d45-4372-a16a-f3f8900c2f45" providerId="ADAL" clId="{84A67AE6-EC66-4EEE-A78F-4EED53615C9C}" dt="2023-04-17T09:29:25.270" v="2977"/>
          <ac:spMkLst>
            <pc:docMk/>
            <pc:sldMk cId="97582078" sldId="3040"/>
            <ac:spMk id="29" creationId="{C5124442-4A24-2DD5-F7FD-E0DAA020A011}"/>
          </ac:spMkLst>
        </pc:spChg>
        <pc:spChg chg="add mod">
          <ac:chgData name="Justina Ojom" userId="cbdaed7d-8d45-4372-a16a-f3f8900c2f45" providerId="ADAL" clId="{84A67AE6-EC66-4EEE-A78F-4EED53615C9C}" dt="2023-04-17T09:29:25.270" v="2977"/>
          <ac:spMkLst>
            <pc:docMk/>
            <pc:sldMk cId="97582078" sldId="3040"/>
            <ac:spMk id="30" creationId="{C9D92BF8-1258-98A1-15F5-0592EB027820}"/>
          </ac:spMkLst>
        </pc:spChg>
        <pc:spChg chg="add mod">
          <ac:chgData name="Justina Ojom" userId="cbdaed7d-8d45-4372-a16a-f3f8900c2f45" providerId="ADAL" clId="{84A67AE6-EC66-4EEE-A78F-4EED53615C9C}" dt="2023-04-17T09:29:25.270" v="2977"/>
          <ac:spMkLst>
            <pc:docMk/>
            <pc:sldMk cId="97582078" sldId="3040"/>
            <ac:spMk id="31" creationId="{904599C4-1BF7-8D50-6295-30BCBAB9A19D}"/>
          </ac:spMkLst>
        </pc:spChg>
        <pc:spChg chg="add mod">
          <ac:chgData name="Justina Ojom" userId="cbdaed7d-8d45-4372-a16a-f3f8900c2f45" providerId="ADAL" clId="{84A67AE6-EC66-4EEE-A78F-4EED53615C9C}" dt="2023-04-17T13:37:41.230" v="5911" actId="20577"/>
          <ac:spMkLst>
            <pc:docMk/>
            <pc:sldMk cId="97582078" sldId="3040"/>
            <ac:spMk id="36" creationId="{EA0F828B-389E-A872-9ADF-76AB64CF1870}"/>
          </ac:spMkLst>
        </pc:spChg>
        <pc:spChg chg="add mod">
          <ac:chgData name="Justina Ojom" userId="cbdaed7d-8d45-4372-a16a-f3f8900c2f45" providerId="ADAL" clId="{84A67AE6-EC66-4EEE-A78F-4EED53615C9C}" dt="2023-04-17T13:37:44.735" v="5916" actId="20577"/>
          <ac:spMkLst>
            <pc:docMk/>
            <pc:sldMk cId="97582078" sldId="3040"/>
            <ac:spMk id="37" creationId="{4DCF04B3-645C-A415-FC3D-C2C659520CCF}"/>
          </ac:spMkLst>
        </pc:spChg>
        <pc:graphicFrameChg chg="add del">
          <ac:chgData name="Justina Ojom" userId="cbdaed7d-8d45-4372-a16a-f3f8900c2f45" providerId="ADAL" clId="{84A67AE6-EC66-4EEE-A78F-4EED53615C9C}" dt="2023-04-17T09:28:09.191" v="2955" actId="478"/>
          <ac:graphicFrameMkLst>
            <pc:docMk/>
            <pc:sldMk cId="97582078" sldId="3040"/>
            <ac:graphicFrameMk id="5" creationId="{A5AD3561-25DB-41E8-D36D-43B90958940A}"/>
          </ac:graphicFrameMkLst>
        </pc:graphicFrameChg>
        <pc:graphicFrameChg chg="add del">
          <ac:chgData name="Justina Ojom" userId="cbdaed7d-8d45-4372-a16a-f3f8900c2f45" providerId="ADAL" clId="{84A67AE6-EC66-4EEE-A78F-4EED53615C9C}" dt="2023-04-17T09:28:09.191" v="2955" actId="478"/>
          <ac:graphicFrameMkLst>
            <pc:docMk/>
            <pc:sldMk cId="97582078" sldId="3040"/>
            <ac:graphicFrameMk id="10" creationId="{34A025EA-163A-F4A7-4E27-C38E5E1A3D92}"/>
          </ac:graphicFrameMkLst>
        </pc:graphicFrameChg>
        <pc:graphicFrameChg chg="add del mod modGraphic">
          <ac:chgData name="Justina Ojom" userId="cbdaed7d-8d45-4372-a16a-f3f8900c2f45" providerId="ADAL" clId="{84A67AE6-EC66-4EEE-A78F-4EED53615C9C}" dt="2023-04-17T11:24:45.790" v="4276" actId="478"/>
          <ac:graphicFrameMkLst>
            <pc:docMk/>
            <pc:sldMk cId="97582078" sldId="3040"/>
            <ac:graphicFrameMk id="13" creationId="{737274E2-CA3B-EC45-83AF-1CB266CA3660}"/>
          </ac:graphicFrameMkLst>
        </pc:graphicFrameChg>
        <pc:graphicFrameChg chg="add del mod">
          <ac:chgData name="Justina Ojom" userId="cbdaed7d-8d45-4372-a16a-f3f8900c2f45" providerId="ADAL" clId="{84A67AE6-EC66-4EEE-A78F-4EED53615C9C}" dt="2023-04-17T09:28:38.989" v="2966" actId="478"/>
          <ac:graphicFrameMkLst>
            <pc:docMk/>
            <pc:sldMk cId="97582078" sldId="3040"/>
            <ac:graphicFrameMk id="15" creationId="{92ACB229-EDF6-B9E8-3E05-6DFD96737DCA}"/>
          </ac:graphicFrameMkLst>
        </pc:graphicFrameChg>
        <pc:graphicFrameChg chg="add del mod">
          <ac:chgData name="Justina Ojom" userId="cbdaed7d-8d45-4372-a16a-f3f8900c2f45" providerId="ADAL" clId="{84A67AE6-EC66-4EEE-A78F-4EED53615C9C}" dt="2023-04-17T11:24:45.790" v="4276" actId="478"/>
          <ac:graphicFrameMkLst>
            <pc:docMk/>
            <pc:sldMk cId="97582078" sldId="3040"/>
            <ac:graphicFrameMk id="21" creationId="{D7727105-9628-F1E2-F5A1-3826D41FFBDA}"/>
          </ac:graphicFrameMkLst>
        </pc:graphicFrameChg>
        <pc:graphicFrameChg chg="add mod modGraphic">
          <ac:chgData name="Justina Ojom" userId="cbdaed7d-8d45-4372-a16a-f3f8900c2f45" providerId="ADAL" clId="{84A67AE6-EC66-4EEE-A78F-4EED53615C9C}" dt="2023-04-17T13:24:20.972" v="5327" actId="14100"/>
          <ac:graphicFrameMkLst>
            <pc:docMk/>
            <pc:sldMk cId="97582078" sldId="3040"/>
            <ac:graphicFrameMk id="38" creationId="{77D77AB7-6F27-8E3B-8C5C-460B0AB7A306}"/>
          </ac:graphicFrameMkLst>
        </pc:graphicFrameChg>
        <pc:graphicFrameChg chg="add del mod modGraphic">
          <ac:chgData name="Justina Ojom" userId="cbdaed7d-8d45-4372-a16a-f3f8900c2f45" providerId="ADAL" clId="{84A67AE6-EC66-4EEE-A78F-4EED53615C9C}" dt="2023-04-17T13:17:41.602" v="5104" actId="478"/>
          <ac:graphicFrameMkLst>
            <pc:docMk/>
            <pc:sldMk cId="97582078" sldId="3040"/>
            <ac:graphicFrameMk id="39" creationId="{096EB79C-FE2C-02E6-A446-DB5896C42683}"/>
          </ac:graphicFrameMkLst>
        </pc:graphicFrameChg>
        <pc:graphicFrameChg chg="add mod modGraphic">
          <ac:chgData name="Justina Ojom" userId="cbdaed7d-8d45-4372-a16a-f3f8900c2f45" providerId="ADAL" clId="{84A67AE6-EC66-4EEE-A78F-4EED53615C9C}" dt="2023-04-17T13:24:28.106" v="5330" actId="1076"/>
          <ac:graphicFrameMkLst>
            <pc:docMk/>
            <pc:sldMk cId="97582078" sldId="3040"/>
            <ac:graphicFrameMk id="40" creationId="{7B6BDA48-D715-A16D-C22D-4C7E9AEA92DB}"/>
          </ac:graphicFrameMkLst>
        </pc:graphicFrameChg>
        <pc:picChg chg="add del mod">
          <ac:chgData name="Justina Ojom" userId="cbdaed7d-8d45-4372-a16a-f3f8900c2f45" providerId="ADAL" clId="{84A67AE6-EC66-4EEE-A78F-4EED53615C9C}" dt="2023-04-17T13:14:14.043" v="5044" actId="478"/>
          <ac:picMkLst>
            <pc:docMk/>
            <pc:sldMk cId="97582078" sldId="3040"/>
            <ac:picMk id="33" creationId="{09547CE0-0ECB-3149-F1E7-A236AC05E190}"/>
          </ac:picMkLst>
        </pc:picChg>
        <pc:picChg chg="add del mod">
          <ac:chgData name="Justina Ojom" userId="cbdaed7d-8d45-4372-a16a-f3f8900c2f45" providerId="ADAL" clId="{84A67AE6-EC66-4EEE-A78F-4EED53615C9C}" dt="2023-04-17T13:14:14.358" v="5045" actId="478"/>
          <ac:picMkLst>
            <pc:docMk/>
            <pc:sldMk cId="97582078" sldId="3040"/>
            <ac:picMk id="35" creationId="{91630533-1C1B-F22C-D02C-0ADD22146407}"/>
          </ac:picMkLst>
        </pc:picChg>
        <pc:picChg chg="add del">
          <ac:chgData name="Justina Ojom" userId="cbdaed7d-8d45-4372-a16a-f3f8900c2f45" providerId="ADAL" clId="{84A67AE6-EC66-4EEE-A78F-4EED53615C9C}" dt="2023-04-17T09:28:12.554" v="2957" actId="478"/>
          <ac:picMkLst>
            <pc:docMk/>
            <pc:sldMk cId="97582078" sldId="3040"/>
            <ac:picMk id="5121" creationId="{94108BDF-FFB3-2A2C-C0E0-A1B1B5D7972A}"/>
          </ac:picMkLst>
        </pc:picChg>
        <pc:picChg chg="add del">
          <ac:chgData name="Justina Ojom" userId="cbdaed7d-8d45-4372-a16a-f3f8900c2f45" providerId="ADAL" clId="{84A67AE6-EC66-4EEE-A78F-4EED53615C9C}" dt="2023-04-17T09:28:11.104" v="2956" actId="478"/>
          <ac:picMkLst>
            <pc:docMk/>
            <pc:sldMk cId="97582078" sldId="3040"/>
            <ac:picMk id="5122" creationId="{1C64E158-2B52-8600-D54E-77156AC31280}"/>
          </ac:picMkLst>
        </pc:picChg>
        <pc:picChg chg="add del">
          <ac:chgData name="Justina Ojom" userId="cbdaed7d-8d45-4372-a16a-f3f8900c2f45" providerId="ADAL" clId="{84A67AE6-EC66-4EEE-A78F-4EED53615C9C}" dt="2023-04-17T09:28:11.104" v="2956" actId="478"/>
          <ac:picMkLst>
            <pc:docMk/>
            <pc:sldMk cId="97582078" sldId="3040"/>
            <ac:picMk id="5123" creationId="{57EEFCE1-FD30-7625-B970-AA4E6EEB11C1}"/>
          </ac:picMkLst>
        </pc:picChg>
        <pc:picChg chg="add del mod">
          <ac:chgData name="Justina Ojom" userId="cbdaed7d-8d45-4372-a16a-f3f8900c2f45" providerId="ADAL" clId="{84A67AE6-EC66-4EEE-A78F-4EED53615C9C}" dt="2023-04-17T09:28:32.228" v="2963" actId="478"/>
          <ac:picMkLst>
            <pc:docMk/>
            <pc:sldMk cId="97582078" sldId="3040"/>
            <ac:picMk id="6145" creationId="{58B5B21D-EEA2-F2EC-F60C-E3FB0C19CFC1}"/>
          </ac:picMkLst>
        </pc:picChg>
        <pc:picChg chg="add del mod">
          <ac:chgData name="Justina Ojom" userId="cbdaed7d-8d45-4372-a16a-f3f8900c2f45" providerId="ADAL" clId="{84A67AE6-EC66-4EEE-A78F-4EED53615C9C}" dt="2023-04-17T09:28:32.228" v="2963" actId="478"/>
          <ac:picMkLst>
            <pc:docMk/>
            <pc:sldMk cId="97582078" sldId="3040"/>
            <ac:picMk id="6146" creationId="{28B2821B-8135-C8A2-DB1F-F55B6100791D}"/>
          </ac:picMkLst>
        </pc:picChg>
        <pc:picChg chg="add del mod">
          <ac:chgData name="Justina Ojom" userId="cbdaed7d-8d45-4372-a16a-f3f8900c2f45" providerId="ADAL" clId="{84A67AE6-EC66-4EEE-A78F-4EED53615C9C}" dt="2023-04-17T09:28:32.228" v="2963" actId="478"/>
          <ac:picMkLst>
            <pc:docMk/>
            <pc:sldMk cId="97582078" sldId="3040"/>
            <ac:picMk id="6147" creationId="{C6BBC742-9385-B389-387E-7CC584682982}"/>
          </ac:picMkLst>
        </pc:picChg>
        <pc:picChg chg="add del mod">
          <ac:chgData name="Justina Ojom" userId="cbdaed7d-8d45-4372-a16a-f3f8900c2f45" providerId="ADAL" clId="{84A67AE6-EC66-4EEE-A78F-4EED53615C9C}" dt="2023-04-17T11:24:46.953" v="4277" actId="478"/>
          <ac:picMkLst>
            <pc:docMk/>
            <pc:sldMk cId="97582078" sldId="3040"/>
            <ac:picMk id="6148" creationId="{CDDC7F47-2DD2-3DB5-8319-0D48AC4A80EE}"/>
          </ac:picMkLst>
        </pc:picChg>
        <pc:picChg chg="add del mod">
          <ac:chgData name="Justina Ojom" userId="cbdaed7d-8d45-4372-a16a-f3f8900c2f45" providerId="ADAL" clId="{84A67AE6-EC66-4EEE-A78F-4EED53615C9C}" dt="2023-04-17T11:24:46.953" v="4277" actId="478"/>
          <ac:picMkLst>
            <pc:docMk/>
            <pc:sldMk cId="97582078" sldId="3040"/>
            <ac:picMk id="6149" creationId="{7F8667E1-F787-38BB-4AB7-4711F6C87F3F}"/>
          </ac:picMkLst>
        </pc:picChg>
        <pc:picChg chg="add del mod">
          <ac:chgData name="Justina Ojom" userId="cbdaed7d-8d45-4372-a16a-f3f8900c2f45" providerId="ADAL" clId="{84A67AE6-EC66-4EEE-A78F-4EED53615C9C}" dt="2023-04-17T11:24:46.953" v="4277" actId="478"/>
          <ac:picMkLst>
            <pc:docMk/>
            <pc:sldMk cId="97582078" sldId="3040"/>
            <ac:picMk id="6150" creationId="{9A2A7C02-1CAF-0620-BE32-54B6C413D2C7}"/>
          </ac:picMkLst>
        </pc:picChg>
        <pc:picChg chg="add del mod">
          <ac:chgData name="Justina Ojom" userId="cbdaed7d-8d45-4372-a16a-f3f8900c2f45" providerId="ADAL" clId="{84A67AE6-EC66-4EEE-A78F-4EED53615C9C}" dt="2023-04-17T13:14:42.720" v="5054" actId="478"/>
          <ac:picMkLst>
            <pc:docMk/>
            <pc:sldMk cId="97582078" sldId="3040"/>
            <ac:picMk id="6151" creationId="{203F7CF9-60C9-905F-38FC-573C77C5E999}"/>
          </ac:picMkLst>
        </pc:picChg>
        <pc:picChg chg="add del mod">
          <ac:chgData name="Justina Ojom" userId="cbdaed7d-8d45-4372-a16a-f3f8900c2f45" providerId="ADAL" clId="{84A67AE6-EC66-4EEE-A78F-4EED53615C9C}" dt="2023-04-17T13:14:42.720" v="5054" actId="478"/>
          <ac:picMkLst>
            <pc:docMk/>
            <pc:sldMk cId="97582078" sldId="3040"/>
            <ac:picMk id="6152" creationId="{84FD8E40-5A16-D06F-EC73-57574D7D56F3}"/>
          </ac:picMkLst>
        </pc:picChg>
        <pc:picChg chg="add del mod">
          <ac:chgData name="Justina Ojom" userId="cbdaed7d-8d45-4372-a16a-f3f8900c2f45" providerId="ADAL" clId="{84A67AE6-EC66-4EEE-A78F-4EED53615C9C}" dt="2023-04-17T13:14:42.720" v="5054" actId="478"/>
          <ac:picMkLst>
            <pc:docMk/>
            <pc:sldMk cId="97582078" sldId="3040"/>
            <ac:picMk id="6153" creationId="{DB738086-E2AB-853A-EC3B-A915858D69E9}"/>
          </ac:picMkLst>
        </pc:picChg>
        <pc:picChg chg="add del mod">
          <ac:chgData name="Justina Ojom" userId="cbdaed7d-8d45-4372-a16a-f3f8900c2f45" providerId="ADAL" clId="{84A67AE6-EC66-4EEE-A78F-4EED53615C9C}" dt="2023-04-17T13:16:55.902" v="5093" actId="478"/>
          <ac:picMkLst>
            <pc:docMk/>
            <pc:sldMk cId="97582078" sldId="3040"/>
            <ac:picMk id="6154" creationId="{54258951-FEFA-766A-3C9D-E398F3CAD530}"/>
          </ac:picMkLst>
        </pc:picChg>
        <pc:picChg chg="add del mod">
          <ac:chgData name="Justina Ojom" userId="cbdaed7d-8d45-4372-a16a-f3f8900c2f45" providerId="ADAL" clId="{84A67AE6-EC66-4EEE-A78F-4EED53615C9C}" dt="2023-04-17T13:16:55.902" v="5093" actId="478"/>
          <ac:picMkLst>
            <pc:docMk/>
            <pc:sldMk cId="97582078" sldId="3040"/>
            <ac:picMk id="6155" creationId="{63604DAC-066C-301F-C10D-7C2331FE0047}"/>
          </ac:picMkLst>
        </pc:picChg>
        <pc:picChg chg="add del mod">
          <ac:chgData name="Justina Ojom" userId="cbdaed7d-8d45-4372-a16a-f3f8900c2f45" providerId="ADAL" clId="{84A67AE6-EC66-4EEE-A78F-4EED53615C9C}" dt="2023-04-17T13:16:55.902" v="5093" actId="478"/>
          <ac:picMkLst>
            <pc:docMk/>
            <pc:sldMk cId="97582078" sldId="3040"/>
            <ac:picMk id="6156" creationId="{CB742006-B192-DF1E-7F6B-7C773B8F9877}"/>
          </ac:picMkLst>
        </pc:picChg>
      </pc:sldChg>
      <pc:sldChg chg="addSp delSp modSp add del mod">
        <pc:chgData name="Justina Ojom" userId="cbdaed7d-8d45-4372-a16a-f3f8900c2f45" providerId="ADAL" clId="{84A67AE6-EC66-4EEE-A78F-4EED53615C9C}" dt="2023-04-17T11:25:55.825" v="4299" actId="47"/>
        <pc:sldMkLst>
          <pc:docMk/>
          <pc:sldMk cId="1822306822" sldId="3041"/>
        </pc:sldMkLst>
        <pc:spChg chg="del">
          <ac:chgData name="Justina Ojom" userId="cbdaed7d-8d45-4372-a16a-f3f8900c2f45" providerId="ADAL" clId="{84A67AE6-EC66-4EEE-A78F-4EED53615C9C}" dt="2023-04-17T09:30:14.216" v="2992" actId="478"/>
          <ac:spMkLst>
            <pc:docMk/>
            <pc:sldMk cId="1822306822" sldId="3041"/>
            <ac:spMk id="5" creationId="{DCC30225-6A4F-905D-FC69-8863D5FCD08C}"/>
          </ac:spMkLst>
        </pc:spChg>
        <pc:spChg chg="add mod">
          <ac:chgData name="Justina Ojom" userId="cbdaed7d-8d45-4372-a16a-f3f8900c2f45" providerId="ADAL" clId="{84A67AE6-EC66-4EEE-A78F-4EED53615C9C}" dt="2023-04-17T09:30:29.479" v="2997" actId="1076"/>
          <ac:spMkLst>
            <pc:docMk/>
            <pc:sldMk cId="1822306822" sldId="3041"/>
            <ac:spMk id="9" creationId="{1A273A5E-6A6C-E011-53F4-F423EEA53CB0}"/>
          </ac:spMkLst>
        </pc:spChg>
        <pc:spChg chg="del">
          <ac:chgData name="Justina Ojom" userId="cbdaed7d-8d45-4372-a16a-f3f8900c2f45" providerId="ADAL" clId="{84A67AE6-EC66-4EEE-A78F-4EED53615C9C}" dt="2023-04-17T09:30:14.216" v="2992" actId="478"/>
          <ac:spMkLst>
            <pc:docMk/>
            <pc:sldMk cId="1822306822" sldId="3041"/>
            <ac:spMk id="13" creationId="{E1DD781D-8008-1CFB-3AD5-8E0A7F2E0523}"/>
          </ac:spMkLst>
        </pc:spChg>
      </pc:sldChg>
      <pc:sldChg chg="addSp delSp modSp add del mod">
        <pc:chgData name="Justina Ojom" userId="cbdaed7d-8d45-4372-a16a-f3f8900c2f45" providerId="ADAL" clId="{84A67AE6-EC66-4EEE-A78F-4EED53615C9C}" dt="2023-04-17T11:25:55.825" v="4299" actId="47"/>
        <pc:sldMkLst>
          <pc:docMk/>
          <pc:sldMk cId="2114188409" sldId="3042"/>
        </pc:sldMkLst>
        <pc:spChg chg="del">
          <ac:chgData name="Justina Ojom" userId="cbdaed7d-8d45-4372-a16a-f3f8900c2f45" providerId="ADAL" clId="{84A67AE6-EC66-4EEE-A78F-4EED53615C9C}" dt="2023-04-17T09:30:33.396" v="2999" actId="478"/>
          <ac:spMkLst>
            <pc:docMk/>
            <pc:sldMk cId="2114188409" sldId="3042"/>
            <ac:spMk id="9" creationId="{1A273A5E-6A6C-E011-53F4-F423EEA53CB0}"/>
          </ac:spMkLst>
        </pc:spChg>
        <pc:spChg chg="add del mod">
          <ac:chgData name="Justina Ojom" userId="cbdaed7d-8d45-4372-a16a-f3f8900c2f45" providerId="ADAL" clId="{84A67AE6-EC66-4EEE-A78F-4EED53615C9C}" dt="2023-04-17T09:30:43.767" v="3001"/>
          <ac:spMkLst>
            <pc:docMk/>
            <pc:sldMk cId="2114188409" sldId="3042"/>
            <ac:spMk id="11" creationId="{6BE640EB-6538-F453-363D-02B422A5F5C2}"/>
          </ac:spMkLst>
        </pc:spChg>
        <pc:spChg chg="add del mod">
          <ac:chgData name="Justina Ojom" userId="cbdaed7d-8d45-4372-a16a-f3f8900c2f45" providerId="ADAL" clId="{84A67AE6-EC66-4EEE-A78F-4EED53615C9C}" dt="2023-04-17T11:25:09.118" v="4279" actId="21"/>
          <ac:spMkLst>
            <pc:docMk/>
            <pc:sldMk cId="2114188409" sldId="3042"/>
            <ac:spMk id="13" creationId="{F52A6E4B-9EAA-3005-48EB-201C86BFDF68}"/>
          </ac:spMkLst>
        </pc:spChg>
        <pc:graphicFrameChg chg="add del mod">
          <ac:chgData name="Justina Ojom" userId="cbdaed7d-8d45-4372-a16a-f3f8900c2f45" providerId="ADAL" clId="{84A67AE6-EC66-4EEE-A78F-4EED53615C9C}" dt="2023-04-17T09:30:43.767" v="3001"/>
          <ac:graphicFrameMkLst>
            <pc:docMk/>
            <pc:sldMk cId="2114188409" sldId="3042"/>
            <ac:graphicFrameMk id="5" creationId="{559DA980-24D3-C211-16C0-02039DB7A9BF}"/>
          </ac:graphicFrameMkLst>
        </pc:graphicFrameChg>
        <pc:graphicFrameChg chg="add del mod">
          <ac:chgData name="Justina Ojom" userId="cbdaed7d-8d45-4372-a16a-f3f8900c2f45" providerId="ADAL" clId="{84A67AE6-EC66-4EEE-A78F-4EED53615C9C}" dt="2023-04-17T09:30:43.767" v="3001"/>
          <ac:graphicFrameMkLst>
            <pc:docMk/>
            <pc:sldMk cId="2114188409" sldId="3042"/>
            <ac:graphicFrameMk id="8" creationId="{6611ECC3-2637-247C-8137-ED955BC04898}"/>
          </ac:graphicFrameMkLst>
        </pc:graphicFrameChg>
        <pc:graphicFrameChg chg="add del mod">
          <ac:chgData name="Justina Ojom" userId="cbdaed7d-8d45-4372-a16a-f3f8900c2f45" providerId="ADAL" clId="{84A67AE6-EC66-4EEE-A78F-4EED53615C9C}" dt="2023-04-17T09:30:43.767" v="3001"/>
          <ac:graphicFrameMkLst>
            <pc:docMk/>
            <pc:sldMk cId="2114188409" sldId="3042"/>
            <ac:graphicFrameMk id="10" creationId="{82687EB4-8235-8E2C-CAAC-89AB78EEEBE0}"/>
          </ac:graphicFrameMkLst>
        </pc:graphicFrameChg>
        <pc:graphicFrameChg chg="add del mod">
          <ac:chgData name="Justina Ojom" userId="cbdaed7d-8d45-4372-a16a-f3f8900c2f45" providerId="ADAL" clId="{84A67AE6-EC66-4EEE-A78F-4EED53615C9C}" dt="2023-04-17T11:25:51.106" v="4297" actId="21"/>
          <ac:graphicFrameMkLst>
            <pc:docMk/>
            <pc:sldMk cId="2114188409" sldId="3042"/>
            <ac:graphicFrameMk id="14" creationId="{33A8F1E2-8AE8-F291-7B6E-9BF6CF3A0F5F}"/>
          </ac:graphicFrameMkLst>
        </pc:graphicFrameChg>
        <pc:graphicFrameChg chg="add del mod modGraphic">
          <ac:chgData name="Justina Ojom" userId="cbdaed7d-8d45-4372-a16a-f3f8900c2f45" providerId="ADAL" clId="{84A67AE6-EC66-4EEE-A78F-4EED53615C9C}" dt="2023-04-17T09:31:00.408" v="3008"/>
          <ac:graphicFrameMkLst>
            <pc:docMk/>
            <pc:sldMk cId="2114188409" sldId="3042"/>
            <ac:graphicFrameMk id="15" creationId="{A4C72249-6F6E-E1CF-EA3F-D00248DBB148}"/>
          </ac:graphicFrameMkLst>
        </pc:graphicFrameChg>
        <pc:graphicFrameChg chg="add del mod">
          <ac:chgData name="Justina Ojom" userId="cbdaed7d-8d45-4372-a16a-f3f8900c2f45" providerId="ADAL" clId="{84A67AE6-EC66-4EEE-A78F-4EED53615C9C}" dt="2023-04-17T11:25:51.106" v="4297" actId="21"/>
          <ac:graphicFrameMkLst>
            <pc:docMk/>
            <pc:sldMk cId="2114188409" sldId="3042"/>
            <ac:graphicFrameMk id="21" creationId="{142B81A6-8B9A-EB20-D646-5AF351B94684}"/>
          </ac:graphicFrameMkLst>
        </pc:graphicFrameChg>
        <pc:graphicFrameChg chg="add del mod">
          <ac:chgData name="Justina Ojom" userId="cbdaed7d-8d45-4372-a16a-f3f8900c2f45" providerId="ADAL" clId="{84A67AE6-EC66-4EEE-A78F-4EED53615C9C}" dt="2023-04-17T11:25:51.106" v="4297" actId="21"/>
          <ac:graphicFrameMkLst>
            <pc:docMk/>
            <pc:sldMk cId="2114188409" sldId="3042"/>
            <ac:graphicFrameMk id="22" creationId="{28E075C0-74EF-5B01-24BC-6495E539A8B9}"/>
          </ac:graphicFrameMkLst>
        </pc:graphicFrameChg>
      </pc:sldChg>
      <pc:sldChg chg="addSp delSp modSp add mod">
        <pc:chgData name="Justina Ojom" userId="cbdaed7d-8d45-4372-a16a-f3f8900c2f45" providerId="ADAL" clId="{84A67AE6-EC66-4EEE-A78F-4EED53615C9C}" dt="2023-04-17T11:35:15.735" v="4514" actId="1076"/>
        <pc:sldMkLst>
          <pc:docMk/>
          <pc:sldMk cId="3460460654" sldId="3043"/>
        </pc:sldMkLst>
        <pc:spChg chg="del">
          <ac:chgData name="Justina Ojom" userId="cbdaed7d-8d45-4372-a16a-f3f8900c2f45" providerId="ADAL" clId="{84A67AE6-EC66-4EEE-A78F-4EED53615C9C}" dt="2023-04-17T09:31:19.175" v="3014" actId="478"/>
          <ac:spMkLst>
            <pc:docMk/>
            <pc:sldMk cId="3460460654" sldId="3043"/>
            <ac:spMk id="13" creationId="{F52A6E4B-9EAA-3005-48EB-201C86BFDF68}"/>
          </ac:spMkLst>
        </pc:spChg>
        <pc:graphicFrameChg chg="add del mod">
          <ac:chgData name="Justina Ojom" userId="cbdaed7d-8d45-4372-a16a-f3f8900c2f45" providerId="ADAL" clId="{84A67AE6-EC66-4EEE-A78F-4EED53615C9C}" dt="2023-04-17T11:27:39.174" v="4344" actId="21"/>
          <ac:graphicFrameMkLst>
            <pc:docMk/>
            <pc:sldMk cId="3460460654" sldId="3043"/>
            <ac:graphicFrameMk id="5" creationId="{347DA104-C557-9DEE-A830-CD6D5B13BD3F}"/>
          </ac:graphicFrameMkLst>
        </pc:graphicFrameChg>
        <pc:graphicFrameChg chg="add del mod modGraphic">
          <ac:chgData name="Justina Ojom" userId="cbdaed7d-8d45-4372-a16a-f3f8900c2f45" providerId="ADAL" clId="{84A67AE6-EC66-4EEE-A78F-4EED53615C9C}" dt="2023-04-17T11:29:10.115" v="4394" actId="478"/>
          <ac:graphicFrameMkLst>
            <pc:docMk/>
            <pc:sldMk cId="3460460654" sldId="3043"/>
            <ac:graphicFrameMk id="8" creationId="{59F7AD6D-C536-1353-6382-DCB8F072D9FF}"/>
          </ac:graphicFrameMkLst>
        </pc:graphicFrameChg>
        <pc:graphicFrameChg chg="add mod modGraphic">
          <ac:chgData name="Justina Ojom" userId="cbdaed7d-8d45-4372-a16a-f3f8900c2f45" providerId="ADAL" clId="{84A67AE6-EC66-4EEE-A78F-4EED53615C9C}" dt="2023-04-17T11:30:25.080" v="4419" actId="20577"/>
          <ac:graphicFrameMkLst>
            <pc:docMk/>
            <pc:sldMk cId="3460460654" sldId="3043"/>
            <ac:graphicFrameMk id="9" creationId="{EEE12D83-4CF7-9E31-B3A7-6C845A9782D0}"/>
          </ac:graphicFrameMkLst>
        </pc:graphicFrameChg>
        <pc:graphicFrameChg chg="add del mod modGraphic">
          <ac:chgData name="Justina Ojom" userId="cbdaed7d-8d45-4372-a16a-f3f8900c2f45" providerId="ADAL" clId="{84A67AE6-EC66-4EEE-A78F-4EED53615C9C}" dt="2023-04-17T11:35:06.489" v="4509" actId="21"/>
          <ac:graphicFrameMkLst>
            <pc:docMk/>
            <pc:sldMk cId="3460460654" sldId="3043"/>
            <ac:graphicFrameMk id="10" creationId="{4427E494-370B-2974-A180-D6039EBAB068}"/>
          </ac:graphicFrameMkLst>
        </pc:graphicFrameChg>
        <pc:graphicFrameChg chg="add mod">
          <ac:chgData name="Justina Ojom" userId="cbdaed7d-8d45-4372-a16a-f3f8900c2f45" providerId="ADAL" clId="{84A67AE6-EC66-4EEE-A78F-4EED53615C9C}" dt="2023-04-17T11:35:15.735" v="4514" actId="1076"/>
          <ac:graphicFrameMkLst>
            <pc:docMk/>
            <pc:sldMk cId="3460460654" sldId="3043"/>
            <ac:graphicFrameMk id="11" creationId="{D3CB9AB5-B762-6FC4-3A49-7199E3B49079}"/>
          </ac:graphicFrameMkLst>
        </pc:graphicFrameChg>
        <pc:graphicFrameChg chg="del">
          <ac:chgData name="Justina Ojom" userId="cbdaed7d-8d45-4372-a16a-f3f8900c2f45" providerId="ADAL" clId="{84A67AE6-EC66-4EEE-A78F-4EED53615C9C}" dt="2023-04-17T09:31:19.175" v="3014" actId="478"/>
          <ac:graphicFrameMkLst>
            <pc:docMk/>
            <pc:sldMk cId="3460460654" sldId="3043"/>
            <ac:graphicFrameMk id="14" creationId="{33A8F1E2-8AE8-F291-7B6E-9BF6CF3A0F5F}"/>
          </ac:graphicFrameMkLst>
        </pc:graphicFrameChg>
        <pc:graphicFrameChg chg="del modGraphic">
          <ac:chgData name="Justina Ojom" userId="cbdaed7d-8d45-4372-a16a-f3f8900c2f45" providerId="ADAL" clId="{84A67AE6-EC66-4EEE-A78F-4EED53615C9C}" dt="2023-04-17T09:31:20.442" v="3016" actId="478"/>
          <ac:graphicFrameMkLst>
            <pc:docMk/>
            <pc:sldMk cId="3460460654" sldId="3043"/>
            <ac:graphicFrameMk id="21" creationId="{142B81A6-8B9A-EB20-D646-5AF351B94684}"/>
          </ac:graphicFrameMkLst>
        </pc:graphicFrameChg>
        <pc:graphicFrameChg chg="del">
          <ac:chgData name="Justina Ojom" userId="cbdaed7d-8d45-4372-a16a-f3f8900c2f45" providerId="ADAL" clId="{84A67AE6-EC66-4EEE-A78F-4EED53615C9C}" dt="2023-04-17T09:31:19.175" v="3014" actId="478"/>
          <ac:graphicFrameMkLst>
            <pc:docMk/>
            <pc:sldMk cId="3460460654" sldId="3043"/>
            <ac:graphicFrameMk id="22" creationId="{28E075C0-74EF-5B01-24BC-6495E539A8B9}"/>
          </ac:graphicFrameMkLst>
        </pc:graphicFrameChg>
      </pc:sldChg>
      <pc:sldChg chg="addSp delSp modSp add mod">
        <pc:chgData name="Justina Ojom" userId="cbdaed7d-8d45-4372-a16a-f3f8900c2f45" providerId="ADAL" clId="{84A67AE6-EC66-4EEE-A78F-4EED53615C9C}" dt="2023-04-17T11:35:18.975" v="4517" actId="1076"/>
        <pc:sldMkLst>
          <pc:docMk/>
          <pc:sldMk cId="2950920820" sldId="3044"/>
        </pc:sldMkLst>
        <pc:graphicFrameChg chg="del">
          <ac:chgData name="Justina Ojom" userId="cbdaed7d-8d45-4372-a16a-f3f8900c2f45" providerId="ADAL" clId="{84A67AE6-EC66-4EEE-A78F-4EED53615C9C}" dt="2023-04-17T09:31:38.834" v="3021" actId="478"/>
          <ac:graphicFrameMkLst>
            <pc:docMk/>
            <pc:sldMk cId="2950920820" sldId="3044"/>
            <ac:graphicFrameMk id="5" creationId="{347DA104-C557-9DEE-A830-CD6D5B13BD3F}"/>
          </ac:graphicFrameMkLst>
        </pc:graphicFrameChg>
        <pc:graphicFrameChg chg="del">
          <ac:chgData name="Justina Ojom" userId="cbdaed7d-8d45-4372-a16a-f3f8900c2f45" providerId="ADAL" clId="{84A67AE6-EC66-4EEE-A78F-4EED53615C9C}" dt="2023-04-17T09:31:38.834" v="3021" actId="478"/>
          <ac:graphicFrameMkLst>
            <pc:docMk/>
            <pc:sldMk cId="2950920820" sldId="3044"/>
            <ac:graphicFrameMk id="8" creationId="{59F7AD6D-C536-1353-6382-DCB8F072D9FF}"/>
          </ac:graphicFrameMkLst>
        </pc:graphicFrameChg>
        <pc:graphicFrameChg chg="add del mod modGraphic">
          <ac:chgData name="Justina Ojom" userId="cbdaed7d-8d45-4372-a16a-f3f8900c2f45" providerId="ADAL" clId="{84A67AE6-EC66-4EEE-A78F-4EED53615C9C}" dt="2023-04-17T11:31:06.599" v="4429" actId="478"/>
          <ac:graphicFrameMkLst>
            <pc:docMk/>
            <pc:sldMk cId="2950920820" sldId="3044"/>
            <ac:graphicFrameMk id="9" creationId="{50B48EC9-58D8-993B-A51D-A56E029C7613}"/>
          </ac:graphicFrameMkLst>
        </pc:graphicFrameChg>
        <pc:graphicFrameChg chg="add del mod modGraphic">
          <ac:chgData name="Justina Ojom" userId="cbdaed7d-8d45-4372-a16a-f3f8900c2f45" providerId="ADAL" clId="{84A67AE6-EC66-4EEE-A78F-4EED53615C9C}" dt="2023-04-17T11:32:50.332" v="4471" actId="478"/>
          <ac:graphicFrameMkLst>
            <pc:docMk/>
            <pc:sldMk cId="2950920820" sldId="3044"/>
            <ac:graphicFrameMk id="10" creationId="{2F7BE55D-26D7-53DF-47E8-6F40B3ABA968}"/>
          </ac:graphicFrameMkLst>
        </pc:graphicFrameChg>
        <pc:graphicFrameChg chg="add del mod">
          <ac:chgData name="Justina Ojom" userId="cbdaed7d-8d45-4372-a16a-f3f8900c2f45" providerId="ADAL" clId="{84A67AE6-EC66-4EEE-A78F-4EED53615C9C}" dt="2023-04-17T11:32:50.332" v="4471" actId="478"/>
          <ac:graphicFrameMkLst>
            <pc:docMk/>
            <pc:sldMk cId="2950920820" sldId="3044"/>
            <ac:graphicFrameMk id="11" creationId="{37B18EC5-2476-7617-2F0D-7C9A45EFC5AD}"/>
          </ac:graphicFrameMkLst>
        </pc:graphicFrameChg>
        <pc:graphicFrameChg chg="add del mod modGraphic">
          <ac:chgData name="Justina Ojom" userId="cbdaed7d-8d45-4372-a16a-f3f8900c2f45" providerId="ADAL" clId="{84A67AE6-EC66-4EEE-A78F-4EED53615C9C}" dt="2023-04-17T11:35:12.753" v="4512" actId="21"/>
          <ac:graphicFrameMkLst>
            <pc:docMk/>
            <pc:sldMk cId="2950920820" sldId="3044"/>
            <ac:graphicFrameMk id="12" creationId="{4D0CB6C5-8AE5-9308-FBE2-DA5FE6FFC622}"/>
          </ac:graphicFrameMkLst>
        </pc:graphicFrameChg>
        <pc:graphicFrameChg chg="add del mod modGraphic">
          <ac:chgData name="Justina Ojom" userId="cbdaed7d-8d45-4372-a16a-f3f8900c2f45" providerId="ADAL" clId="{84A67AE6-EC66-4EEE-A78F-4EED53615C9C}" dt="2023-04-17T11:32:59.120" v="4474" actId="21"/>
          <ac:graphicFrameMkLst>
            <pc:docMk/>
            <pc:sldMk cId="2950920820" sldId="3044"/>
            <ac:graphicFrameMk id="13" creationId="{57218D16-1FD8-4A50-21C0-9429270F4162}"/>
          </ac:graphicFrameMkLst>
        </pc:graphicFrameChg>
        <pc:graphicFrameChg chg="add mod modGraphic">
          <ac:chgData name="Justina Ojom" userId="cbdaed7d-8d45-4372-a16a-f3f8900c2f45" providerId="ADAL" clId="{84A67AE6-EC66-4EEE-A78F-4EED53615C9C}" dt="2023-04-17T11:35:18.975" v="4517" actId="1076"/>
          <ac:graphicFrameMkLst>
            <pc:docMk/>
            <pc:sldMk cId="2950920820" sldId="3044"/>
            <ac:graphicFrameMk id="14" creationId="{4680FA3C-AB2A-91CD-CF75-94A8B4C9F0CC}"/>
          </ac:graphicFrameMkLst>
        </pc:graphicFrameChg>
      </pc:sldChg>
      <pc:sldChg chg="addSp delSp modSp add mod">
        <pc:chgData name="Justina Ojom" userId="cbdaed7d-8d45-4372-a16a-f3f8900c2f45" providerId="ADAL" clId="{84A67AE6-EC66-4EEE-A78F-4EED53615C9C}" dt="2023-04-17T11:35:10.319" v="4511" actId="1076"/>
        <pc:sldMkLst>
          <pc:docMk/>
          <pc:sldMk cId="756188025" sldId="3045"/>
        </pc:sldMkLst>
        <pc:graphicFrameChg chg="add del mod modGraphic">
          <ac:chgData name="Justina Ojom" userId="cbdaed7d-8d45-4372-a16a-f3f8900c2f45" providerId="ADAL" clId="{84A67AE6-EC66-4EEE-A78F-4EED53615C9C}" dt="2023-04-17T11:31:19.706" v="4435" actId="21"/>
          <ac:graphicFrameMkLst>
            <pc:docMk/>
            <pc:sldMk cId="756188025" sldId="3045"/>
            <ac:graphicFrameMk id="5" creationId="{ED169AD6-D748-292A-D41C-5D87660E3BA1}"/>
          </ac:graphicFrameMkLst>
        </pc:graphicFrameChg>
        <pc:graphicFrameChg chg="add mod">
          <ac:chgData name="Justina Ojom" userId="cbdaed7d-8d45-4372-a16a-f3f8900c2f45" providerId="ADAL" clId="{84A67AE6-EC66-4EEE-A78F-4EED53615C9C}" dt="2023-04-17T11:35:10.319" v="4511" actId="1076"/>
          <ac:graphicFrameMkLst>
            <pc:docMk/>
            <pc:sldMk cId="756188025" sldId="3045"/>
            <ac:graphicFrameMk id="8" creationId="{9660084D-726D-54C8-3DEF-88D6640FAB8A}"/>
          </ac:graphicFrameMkLst>
        </pc:graphicFrameChg>
        <pc:graphicFrameChg chg="del">
          <ac:chgData name="Justina Ojom" userId="cbdaed7d-8d45-4372-a16a-f3f8900c2f45" providerId="ADAL" clId="{84A67AE6-EC66-4EEE-A78F-4EED53615C9C}" dt="2023-04-17T09:32:01.643" v="3026" actId="478"/>
          <ac:graphicFrameMkLst>
            <pc:docMk/>
            <pc:sldMk cId="756188025" sldId="3045"/>
            <ac:graphicFrameMk id="9" creationId="{50B48EC9-58D8-993B-A51D-A56E029C7613}"/>
          </ac:graphicFrameMkLst>
        </pc:graphicFrameChg>
        <pc:graphicFrameChg chg="del">
          <ac:chgData name="Justina Ojom" userId="cbdaed7d-8d45-4372-a16a-f3f8900c2f45" providerId="ADAL" clId="{84A67AE6-EC66-4EEE-A78F-4EED53615C9C}" dt="2023-04-17T09:32:01.643" v="3026" actId="478"/>
          <ac:graphicFrameMkLst>
            <pc:docMk/>
            <pc:sldMk cId="756188025" sldId="3045"/>
            <ac:graphicFrameMk id="10" creationId="{2F7BE55D-26D7-53DF-47E8-6F40B3ABA968}"/>
          </ac:graphicFrameMkLst>
        </pc:graphicFrameChg>
      </pc:sldChg>
      <pc:sldChg chg="addSp modSp add mod ord">
        <pc:chgData name="Justina Ojom" userId="cbdaed7d-8d45-4372-a16a-f3f8900c2f45" providerId="ADAL" clId="{84A67AE6-EC66-4EEE-A78F-4EED53615C9C}" dt="2023-04-17T09:54:59.964" v="3291" actId="207"/>
        <pc:sldMkLst>
          <pc:docMk/>
          <pc:sldMk cId="2830653754" sldId="3046"/>
        </pc:sldMkLst>
        <pc:spChg chg="mod">
          <ac:chgData name="Justina Ojom" userId="cbdaed7d-8d45-4372-a16a-f3f8900c2f45" providerId="ADAL" clId="{84A67AE6-EC66-4EEE-A78F-4EED53615C9C}" dt="2023-04-17T09:54:53.005" v="3290" actId="207"/>
          <ac:spMkLst>
            <pc:docMk/>
            <pc:sldMk cId="2830653754" sldId="3046"/>
            <ac:spMk id="12" creationId="{0D68CE8B-7FF1-7705-A961-1268AF1AA26E}"/>
          </ac:spMkLst>
        </pc:spChg>
        <pc:spChg chg="mod">
          <ac:chgData name="Justina Ojom" userId="cbdaed7d-8d45-4372-a16a-f3f8900c2f45" providerId="ADAL" clId="{84A67AE6-EC66-4EEE-A78F-4EED53615C9C}" dt="2023-04-17T09:54:53.005" v="3290" actId="207"/>
          <ac:spMkLst>
            <pc:docMk/>
            <pc:sldMk cId="2830653754" sldId="3046"/>
            <ac:spMk id="13" creationId="{11970B9E-B4DC-C152-5E29-E1E13B2AB778}"/>
          </ac:spMkLst>
        </pc:spChg>
        <pc:spChg chg="mod">
          <ac:chgData name="Justina Ojom" userId="cbdaed7d-8d45-4372-a16a-f3f8900c2f45" providerId="ADAL" clId="{84A67AE6-EC66-4EEE-A78F-4EED53615C9C}" dt="2023-04-17T09:54:53.005" v="3290" actId="207"/>
          <ac:spMkLst>
            <pc:docMk/>
            <pc:sldMk cId="2830653754" sldId="3046"/>
            <ac:spMk id="14" creationId="{6F7E8D21-F463-AED6-BCB0-64D2CE7C48BA}"/>
          </ac:spMkLst>
        </pc:spChg>
        <pc:grpChg chg="add mod">
          <ac:chgData name="Justina Ojom" userId="cbdaed7d-8d45-4372-a16a-f3f8900c2f45" providerId="ADAL" clId="{84A67AE6-EC66-4EEE-A78F-4EED53615C9C}" dt="2023-04-17T09:54:40.343" v="3289" actId="207"/>
          <ac:grpSpMkLst>
            <pc:docMk/>
            <pc:sldMk cId="2830653754" sldId="3046"/>
            <ac:grpSpMk id="4" creationId="{086A47E2-321B-B632-8470-5FCAAC4CAF8A}"/>
          </ac:grpSpMkLst>
        </pc:grpChg>
        <pc:grpChg chg="mod">
          <ac:chgData name="Justina Ojom" userId="cbdaed7d-8d45-4372-a16a-f3f8900c2f45" providerId="ADAL" clId="{84A67AE6-EC66-4EEE-A78F-4EED53615C9C}" dt="2023-04-17T09:54:40.343" v="3289" actId="207"/>
          <ac:grpSpMkLst>
            <pc:docMk/>
            <pc:sldMk cId="2830653754" sldId="3046"/>
            <ac:grpSpMk id="5" creationId="{B8FC8AF6-2905-BED8-73C8-7811F15D2310}"/>
          </ac:grpSpMkLst>
        </pc:grpChg>
        <pc:graphicFrameChg chg="modGraphic">
          <ac:chgData name="Justina Ojom" userId="cbdaed7d-8d45-4372-a16a-f3f8900c2f45" providerId="ADAL" clId="{84A67AE6-EC66-4EEE-A78F-4EED53615C9C}" dt="2023-04-17T09:52:53.016" v="3266" actId="2165"/>
          <ac:graphicFrameMkLst>
            <pc:docMk/>
            <pc:sldMk cId="2830653754" sldId="3046"/>
            <ac:graphicFrameMk id="3" creationId="{E9E8768C-30B2-7C91-2924-0DB32A1D913F}"/>
          </ac:graphicFrameMkLst>
        </pc:graphicFrameChg>
        <pc:picChg chg="mod">
          <ac:chgData name="Justina Ojom" userId="cbdaed7d-8d45-4372-a16a-f3f8900c2f45" providerId="ADAL" clId="{84A67AE6-EC66-4EEE-A78F-4EED53615C9C}" dt="2023-04-17T09:54:59.964" v="3291" actId="207"/>
          <ac:picMkLst>
            <pc:docMk/>
            <pc:sldMk cId="2830653754" sldId="3046"/>
            <ac:picMk id="6" creationId="{7370F64E-2BDA-38EF-1AC4-07AA7DC6B141}"/>
          </ac:picMkLst>
        </pc:picChg>
        <pc:picChg chg="mod">
          <ac:chgData name="Justina Ojom" userId="cbdaed7d-8d45-4372-a16a-f3f8900c2f45" providerId="ADAL" clId="{84A67AE6-EC66-4EEE-A78F-4EED53615C9C}" dt="2023-04-17T09:54:59.964" v="3291" actId="207"/>
          <ac:picMkLst>
            <pc:docMk/>
            <pc:sldMk cId="2830653754" sldId="3046"/>
            <ac:picMk id="7" creationId="{32140652-6630-5418-854F-795E433EC9A8}"/>
          </ac:picMkLst>
        </pc:picChg>
        <pc:picChg chg="mod">
          <ac:chgData name="Justina Ojom" userId="cbdaed7d-8d45-4372-a16a-f3f8900c2f45" providerId="ADAL" clId="{84A67AE6-EC66-4EEE-A78F-4EED53615C9C}" dt="2023-04-17T09:54:59.964" v="3291" actId="207"/>
          <ac:picMkLst>
            <pc:docMk/>
            <pc:sldMk cId="2830653754" sldId="3046"/>
            <ac:picMk id="8" creationId="{F440A171-CF00-F797-C809-AA8DA7D3B8C5}"/>
          </ac:picMkLst>
        </pc:picChg>
        <pc:picChg chg="mod">
          <ac:chgData name="Justina Ojom" userId="cbdaed7d-8d45-4372-a16a-f3f8900c2f45" providerId="ADAL" clId="{84A67AE6-EC66-4EEE-A78F-4EED53615C9C}" dt="2023-04-17T09:54:59.964" v="3291" actId="207"/>
          <ac:picMkLst>
            <pc:docMk/>
            <pc:sldMk cId="2830653754" sldId="3046"/>
            <ac:picMk id="9" creationId="{64DC9C23-86B5-91E8-CB5E-BC55BCBA15C6}"/>
          </ac:picMkLst>
        </pc:picChg>
        <pc:picChg chg="mod">
          <ac:chgData name="Justina Ojom" userId="cbdaed7d-8d45-4372-a16a-f3f8900c2f45" providerId="ADAL" clId="{84A67AE6-EC66-4EEE-A78F-4EED53615C9C}" dt="2023-04-17T09:54:59.964" v="3291" actId="207"/>
          <ac:picMkLst>
            <pc:docMk/>
            <pc:sldMk cId="2830653754" sldId="3046"/>
            <ac:picMk id="10" creationId="{E6813A11-0802-4B3D-C38A-339DC94F2E97}"/>
          </ac:picMkLst>
        </pc:picChg>
        <pc:picChg chg="mod">
          <ac:chgData name="Justina Ojom" userId="cbdaed7d-8d45-4372-a16a-f3f8900c2f45" providerId="ADAL" clId="{84A67AE6-EC66-4EEE-A78F-4EED53615C9C}" dt="2023-04-17T09:54:59.964" v="3291" actId="207"/>
          <ac:picMkLst>
            <pc:docMk/>
            <pc:sldMk cId="2830653754" sldId="3046"/>
            <ac:picMk id="11" creationId="{3F8B37C5-B77E-1E4D-9490-A14EEB4F786A}"/>
          </ac:picMkLst>
        </pc:picChg>
      </pc:sldChg>
      <pc:sldChg chg="delSp modSp add del mod">
        <pc:chgData name="Justina Ojom" userId="cbdaed7d-8d45-4372-a16a-f3f8900c2f45" providerId="ADAL" clId="{84A67AE6-EC66-4EEE-A78F-4EED53615C9C}" dt="2023-04-17T11:20:08.481" v="4184" actId="47"/>
        <pc:sldMkLst>
          <pc:docMk/>
          <pc:sldMk cId="1267251535" sldId="3047"/>
        </pc:sldMkLst>
        <pc:spChg chg="del">
          <ac:chgData name="Justina Ojom" userId="cbdaed7d-8d45-4372-a16a-f3f8900c2f45" providerId="ADAL" clId="{84A67AE6-EC66-4EEE-A78F-4EED53615C9C}" dt="2023-04-17T10:02:37.306" v="3399" actId="478"/>
          <ac:spMkLst>
            <pc:docMk/>
            <pc:sldMk cId="1267251535" sldId="3047"/>
            <ac:spMk id="18" creationId="{E0B36321-CED9-DA11-3011-A2C2E03B7AF6}"/>
          </ac:spMkLst>
        </pc:spChg>
        <pc:grpChg chg="del">
          <ac:chgData name="Justina Ojom" userId="cbdaed7d-8d45-4372-a16a-f3f8900c2f45" providerId="ADAL" clId="{84A67AE6-EC66-4EEE-A78F-4EED53615C9C}" dt="2023-04-17T10:03:01.608" v="3406" actId="478"/>
          <ac:grpSpMkLst>
            <pc:docMk/>
            <pc:sldMk cId="1267251535" sldId="3047"/>
            <ac:grpSpMk id="39" creationId="{5EF04AC6-8974-D381-6D1E-0D317FD4457F}"/>
          </ac:grpSpMkLst>
        </pc:grpChg>
        <pc:graphicFrameChg chg="mod modGraphic">
          <ac:chgData name="Justina Ojom" userId="cbdaed7d-8d45-4372-a16a-f3f8900c2f45" providerId="ADAL" clId="{84A67AE6-EC66-4EEE-A78F-4EED53615C9C}" dt="2023-04-17T10:03:00.256" v="3405" actId="1076"/>
          <ac:graphicFrameMkLst>
            <pc:docMk/>
            <pc:sldMk cId="1267251535" sldId="3047"/>
            <ac:graphicFrameMk id="36" creationId="{E9156302-A202-812F-C269-63BFF528A933}"/>
          </ac:graphicFrameMkLst>
        </pc:graphicFrameChg>
      </pc:sldChg>
      <pc:sldChg chg="addSp delSp modSp add mod">
        <pc:chgData name="Justina Ojom" userId="cbdaed7d-8d45-4372-a16a-f3f8900c2f45" providerId="ADAL" clId="{84A67AE6-EC66-4EEE-A78F-4EED53615C9C}" dt="2023-04-17T11:33:02.963" v="4476" actId="1076"/>
        <pc:sldMkLst>
          <pc:docMk/>
          <pc:sldMk cId="2209497296" sldId="3047"/>
        </pc:sldMkLst>
        <pc:spChg chg="del">
          <ac:chgData name="Justina Ojom" userId="cbdaed7d-8d45-4372-a16a-f3f8900c2f45" providerId="ADAL" clId="{84A67AE6-EC66-4EEE-A78F-4EED53615C9C}" dt="2023-04-17T11:27:09.234" v="4333" actId="478"/>
          <ac:spMkLst>
            <pc:docMk/>
            <pc:sldMk cId="2209497296" sldId="3047"/>
            <ac:spMk id="5" creationId="{DCC30225-6A4F-905D-FC69-8863D5FCD08C}"/>
          </ac:spMkLst>
        </pc:spChg>
        <pc:spChg chg="del">
          <ac:chgData name="Justina Ojom" userId="cbdaed7d-8d45-4372-a16a-f3f8900c2f45" providerId="ADAL" clId="{84A67AE6-EC66-4EEE-A78F-4EED53615C9C}" dt="2023-04-17T11:27:09.234" v="4333" actId="478"/>
          <ac:spMkLst>
            <pc:docMk/>
            <pc:sldMk cId="2209497296" sldId="3047"/>
            <ac:spMk id="14" creationId="{82C3139B-2B42-ECA7-7193-4EF70C13BB7B}"/>
          </ac:spMkLst>
        </pc:spChg>
        <pc:graphicFrameChg chg="add del mod">
          <ac:chgData name="Justina Ojom" userId="cbdaed7d-8d45-4372-a16a-f3f8900c2f45" providerId="ADAL" clId="{84A67AE6-EC66-4EEE-A78F-4EED53615C9C}" dt="2023-04-17T11:28:29.536" v="4362" actId="478"/>
          <ac:graphicFrameMkLst>
            <pc:docMk/>
            <pc:sldMk cId="2209497296" sldId="3047"/>
            <ac:graphicFrameMk id="8" creationId="{7C096226-FF96-56F0-D93A-D3FA4C998F34}"/>
          </ac:graphicFrameMkLst>
        </pc:graphicFrameChg>
        <pc:graphicFrameChg chg="add mod">
          <ac:chgData name="Justina Ojom" userId="cbdaed7d-8d45-4372-a16a-f3f8900c2f45" providerId="ADAL" clId="{84A67AE6-EC66-4EEE-A78F-4EED53615C9C}" dt="2023-04-17T11:33:02.963" v="4476" actId="1076"/>
          <ac:graphicFrameMkLst>
            <pc:docMk/>
            <pc:sldMk cId="2209497296" sldId="3047"/>
            <ac:graphicFrameMk id="9" creationId="{4262B163-2F1A-1147-C3B9-F8791A33C76E}"/>
          </ac:graphicFrameMkLst>
        </pc:graphicFrameChg>
        <pc:graphicFrameChg chg="del mod">
          <ac:chgData name="Justina Ojom" userId="cbdaed7d-8d45-4372-a16a-f3f8900c2f45" providerId="ADAL" clId="{84A67AE6-EC66-4EEE-A78F-4EED53615C9C}" dt="2023-04-17T11:27:24.159" v="4339" actId="478"/>
          <ac:graphicFrameMkLst>
            <pc:docMk/>
            <pc:sldMk cId="2209497296" sldId="3047"/>
            <ac:graphicFrameMk id="24" creationId="{A99BA16A-4025-7D07-7BE3-6B28A05542C3}"/>
          </ac:graphicFrameMkLst>
        </pc:graphicFrameChg>
        <pc:graphicFrameChg chg="add del mod modGraphic">
          <ac:chgData name="Justina Ojom" userId="cbdaed7d-8d45-4372-a16a-f3f8900c2f45" providerId="ADAL" clId="{84A67AE6-EC66-4EEE-A78F-4EED53615C9C}" dt="2023-04-17T11:29:15.637" v="4396" actId="1076"/>
          <ac:graphicFrameMkLst>
            <pc:docMk/>
            <pc:sldMk cId="2209497296" sldId="3047"/>
            <ac:graphicFrameMk id="25" creationId="{2A104F1B-A7CA-8B7C-7DCF-3A5E21A93305}"/>
          </ac:graphicFrameMkLst>
        </pc:graphicFrameChg>
        <pc:graphicFrameChg chg="del mod modGraphic">
          <ac:chgData name="Justina Ojom" userId="cbdaed7d-8d45-4372-a16a-f3f8900c2f45" providerId="ADAL" clId="{84A67AE6-EC66-4EEE-A78F-4EED53615C9C}" dt="2023-04-17T11:32:55.699" v="4472" actId="21"/>
          <ac:graphicFrameMkLst>
            <pc:docMk/>
            <pc:sldMk cId="2209497296" sldId="3047"/>
            <ac:graphicFrameMk id="26" creationId="{9E0AD769-A85F-31A1-4C17-6ED4C350DF3A}"/>
          </ac:graphicFrameMkLst>
        </pc:graphicFrameChg>
      </pc:sldChg>
      <pc:sldChg chg="addSp delSp modSp add del mod">
        <pc:chgData name="Justina Ojom" userId="cbdaed7d-8d45-4372-a16a-f3f8900c2f45" providerId="ADAL" clId="{84A67AE6-EC66-4EEE-A78F-4EED53615C9C}" dt="2023-04-17T11:21:10.017" v="4211" actId="47"/>
        <pc:sldMkLst>
          <pc:docMk/>
          <pc:sldMk cId="52073045" sldId="3048"/>
        </pc:sldMkLst>
        <pc:spChg chg="del">
          <ac:chgData name="Justina Ojom" userId="cbdaed7d-8d45-4372-a16a-f3f8900c2f45" providerId="ADAL" clId="{84A67AE6-EC66-4EEE-A78F-4EED53615C9C}" dt="2023-04-17T10:44:54.493" v="3512" actId="478"/>
          <ac:spMkLst>
            <pc:docMk/>
            <pc:sldMk cId="52073045" sldId="3048"/>
            <ac:spMk id="5" creationId="{DCC30225-6A4F-905D-FC69-8863D5FCD08C}"/>
          </ac:spMkLst>
        </pc:spChg>
        <pc:spChg chg="del">
          <ac:chgData name="Justina Ojom" userId="cbdaed7d-8d45-4372-a16a-f3f8900c2f45" providerId="ADAL" clId="{84A67AE6-EC66-4EEE-A78F-4EED53615C9C}" dt="2023-04-17T10:44:52.733" v="3510" actId="478"/>
          <ac:spMkLst>
            <pc:docMk/>
            <pc:sldMk cId="52073045" sldId="3048"/>
            <ac:spMk id="8" creationId="{1F82A358-7614-FE52-D071-943B00F1AE5C}"/>
          </ac:spMkLst>
        </pc:spChg>
        <pc:spChg chg="add del mod">
          <ac:chgData name="Justina Ojom" userId="cbdaed7d-8d45-4372-a16a-f3f8900c2f45" providerId="ADAL" clId="{84A67AE6-EC66-4EEE-A78F-4EED53615C9C}" dt="2023-04-17T10:46:17.639" v="3564" actId="478"/>
          <ac:spMkLst>
            <pc:docMk/>
            <pc:sldMk cId="52073045" sldId="3048"/>
            <ac:spMk id="9" creationId="{B48AD499-9FC8-2A17-C581-849E8976C81A}"/>
          </ac:spMkLst>
        </pc:spChg>
        <pc:spChg chg="add mod">
          <ac:chgData name="Justina Ojom" userId="cbdaed7d-8d45-4372-a16a-f3f8900c2f45" providerId="ADAL" clId="{84A67AE6-EC66-4EEE-A78F-4EED53615C9C}" dt="2023-04-17T10:46:38.211" v="3570"/>
          <ac:spMkLst>
            <pc:docMk/>
            <pc:sldMk cId="52073045" sldId="3048"/>
            <ac:spMk id="11" creationId="{5C4DD432-1E00-3D46-6F0A-C3AA371F321F}"/>
          </ac:spMkLst>
        </pc:spChg>
        <pc:spChg chg="mod">
          <ac:chgData name="Justina Ojom" userId="cbdaed7d-8d45-4372-a16a-f3f8900c2f45" providerId="ADAL" clId="{84A67AE6-EC66-4EEE-A78F-4EED53615C9C}" dt="2023-04-17T10:47:40.218" v="3584" actId="165"/>
          <ac:spMkLst>
            <pc:docMk/>
            <pc:sldMk cId="52073045" sldId="3048"/>
            <ac:spMk id="13" creationId="{7EBA9C50-3DC2-8867-3D17-D58FFBAF1C3C}"/>
          </ac:spMkLst>
        </pc:spChg>
        <pc:spChg chg="del">
          <ac:chgData name="Justina Ojom" userId="cbdaed7d-8d45-4372-a16a-f3f8900c2f45" providerId="ADAL" clId="{84A67AE6-EC66-4EEE-A78F-4EED53615C9C}" dt="2023-04-17T10:49:48.821" v="3627" actId="21"/>
          <ac:spMkLst>
            <pc:docMk/>
            <pc:sldMk cId="52073045" sldId="3048"/>
            <ac:spMk id="14" creationId="{5CE46C14-C7C9-FE79-2E29-58B9E04307B2}"/>
          </ac:spMkLst>
        </pc:spChg>
        <pc:spChg chg="del mod">
          <ac:chgData name="Justina Ojom" userId="cbdaed7d-8d45-4372-a16a-f3f8900c2f45" providerId="ADAL" clId="{84A67AE6-EC66-4EEE-A78F-4EED53615C9C}" dt="2023-04-17T10:49:48.821" v="3627" actId="21"/>
          <ac:spMkLst>
            <pc:docMk/>
            <pc:sldMk cId="52073045" sldId="3048"/>
            <ac:spMk id="15" creationId="{101860E7-67B7-97D4-559D-F428CA2521A5}"/>
          </ac:spMkLst>
        </pc:spChg>
        <pc:spChg chg="mod">
          <ac:chgData name="Justina Ojom" userId="cbdaed7d-8d45-4372-a16a-f3f8900c2f45" providerId="ADAL" clId="{84A67AE6-EC66-4EEE-A78F-4EED53615C9C}" dt="2023-04-17T10:47:40.218" v="3584" actId="165"/>
          <ac:spMkLst>
            <pc:docMk/>
            <pc:sldMk cId="52073045" sldId="3048"/>
            <ac:spMk id="21" creationId="{5C3D5BDD-C529-DC2E-3EDF-08E4FFF1FA45}"/>
          </ac:spMkLst>
        </pc:spChg>
        <pc:spChg chg="add mod topLvl">
          <ac:chgData name="Justina Ojom" userId="cbdaed7d-8d45-4372-a16a-f3f8900c2f45" providerId="ADAL" clId="{84A67AE6-EC66-4EEE-A78F-4EED53615C9C}" dt="2023-04-17T10:58:02.172" v="3842" actId="12"/>
          <ac:spMkLst>
            <pc:docMk/>
            <pc:sldMk cId="52073045" sldId="3048"/>
            <ac:spMk id="22" creationId="{CA92965C-8D08-3755-9DC7-AA97B61AF11C}"/>
          </ac:spMkLst>
        </pc:spChg>
        <pc:spChg chg="mod">
          <ac:chgData name="Justina Ojom" userId="cbdaed7d-8d45-4372-a16a-f3f8900c2f45" providerId="ADAL" clId="{84A67AE6-EC66-4EEE-A78F-4EED53615C9C}" dt="2023-04-17T10:47:40.218" v="3584" actId="165"/>
          <ac:spMkLst>
            <pc:docMk/>
            <pc:sldMk cId="52073045" sldId="3048"/>
            <ac:spMk id="27" creationId="{C2D5D069-C460-02E9-F447-32CBF713ADDD}"/>
          </ac:spMkLst>
        </pc:spChg>
        <pc:spChg chg="mod">
          <ac:chgData name="Justina Ojom" userId="cbdaed7d-8d45-4372-a16a-f3f8900c2f45" providerId="ADAL" clId="{84A67AE6-EC66-4EEE-A78F-4EED53615C9C}" dt="2023-04-17T10:47:40.218" v="3584" actId="165"/>
          <ac:spMkLst>
            <pc:docMk/>
            <pc:sldMk cId="52073045" sldId="3048"/>
            <ac:spMk id="28" creationId="{E93EB2E0-81AD-B41B-3581-4B90236ADC83}"/>
          </ac:spMkLst>
        </pc:spChg>
        <pc:spChg chg="mod">
          <ac:chgData name="Justina Ojom" userId="cbdaed7d-8d45-4372-a16a-f3f8900c2f45" providerId="ADAL" clId="{84A67AE6-EC66-4EEE-A78F-4EED53615C9C}" dt="2023-04-17T10:47:40.218" v="3584" actId="165"/>
          <ac:spMkLst>
            <pc:docMk/>
            <pc:sldMk cId="52073045" sldId="3048"/>
            <ac:spMk id="29" creationId="{3B2D519D-D092-12F3-023B-3376B94CD878}"/>
          </ac:spMkLst>
        </pc:spChg>
        <pc:spChg chg="mod">
          <ac:chgData name="Justina Ojom" userId="cbdaed7d-8d45-4372-a16a-f3f8900c2f45" providerId="ADAL" clId="{84A67AE6-EC66-4EEE-A78F-4EED53615C9C}" dt="2023-04-17T10:47:40.218" v="3584" actId="165"/>
          <ac:spMkLst>
            <pc:docMk/>
            <pc:sldMk cId="52073045" sldId="3048"/>
            <ac:spMk id="30" creationId="{A1CEC311-FA33-C12E-BBBD-A6FF9653E927}"/>
          </ac:spMkLst>
        </pc:spChg>
        <pc:spChg chg="mod">
          <ac:chgData name="Justina Ojom" userId="cbdaed7d-8d45-4372-a16a-f3f8900c2f45" providerId="ADAL" clId="{84A67AE6-EC66-4EEE-A78F-4EED53615C9C}" dt="2023-04-17T10:47:40.218" v="3584" actId="165"/>
          <ac:spMkLst>
            <pc:docMk/>
            <pc:sldMk cId="52073045" sldId="3048"/>
            <ac:spMk id="31" creationId="{AF4BA87D-5E88-B034-8E2A-6F3F3A26A803}"/>
          </ac:spMkLst>
        </pc:spChg>
        <pc:spChg chg="mod">
          <ac:chgData name="Justina Ojom" userId="cbdaed7d-8d45-4372-a16a-f3f8900c2f45" providerId="ADAL" clId="{84A67AE6-EC66-4EEE-A78F-4EED53615C9C}" dt="2023-04-17T10:47:40.218" v="3584" actId="165"/>
          <ac:spMkLst>
            <pc:docMk/>
            <pc:sldMk cId="52073045" sldId="3048"/>
            <ac:spMk id="32" creationId="{CD165ACC-A5ED-97AE-FB92-0B29636A55A5}"/>
          </ac:spMkLst>
        </pc:spChg>
        <pc:spChg chg="mod">
          <ac:chgData name="Justina Ojom" userId="cbdaed7d-8d45-4372-a16a-f3f8900c2f45" providerId="ADAL" clId="{84A67AE6-EC66-4EEE-A78F-4EED53615C9C}" dt="2023-04-17T10:47:40.218" v="3584" actId="165"/>
          <ac:spMkLst>
            <pc:docMk/>
            <pc:sldMk cId="52073045" sldId="3048"/>
            <ac:spMk id="33" creationId="{0E228AE1-4957-62E1-D84F-F46796C01018}"/>
          </ac:spMkLst>
        </pc:spChg>
        <pc:spChg chg="mod">
          <ac:chgData name="Justina Ojom" userId="cbdaed7d-8d45-4372-a16a-f3f8900c2f45" providerId="ADAL" clId="{84A67AE6-EC66-4EEE-A78F-4EED53615C9C}" dt="2023-04-17T10:47:40.218" v="3584" actId="165"/>
          <ac:spMkLst>
            <pc:docMk/>
            <pc:sldMk cId="52073045" sldId="3048"/>
            <ac:spMk id="34" creationId="{E8595DB6-BB2C-F2CC-CC61-C3F5D2D1E0C8}"/>
          </ac:spMkLst>
        </pc:spChg>
        <pc:spChg chg="del">
          <ac:chgData name="Justina Ojom" userId="cbdaed7d-8d45-4372-a16a-f3f8900c2f45" providerId="ADAL" clId="{84A67AE6-EC66-4EEE-A78F-4EED53615C9C}" dt="2023-04-17T10:44:53.739" v="3511" actId="478"/>
          <ac:spMkLst>
            <pc:docMk/>
            <pc:sldMk cId="52073045" sldId="3048"/>
            <ac:spMk id="35" creationId="{87AAE5D1-1180-9172-25F3-10131C5D806C}"/>
          </ac:spMkLst>
        </pc:spChg>
        <pc:spChg chg="del mod topLvl">
          <ac:chgData name="Justina Ojom" userId="cbdaed7d-8d45-4372-a16a-f3f8900c2f45" providerId="ADAL" clId="{84A67AE6-EC66-4EEE-A78F-4EED53615C9C}" dt="2023-04-17T10:44:51.251" v="3508" actId="478"/>
          <ac:spMkLst>
            <pc:docMk/>
            <pc:sldMk cId="52073045" sldId="3048"/>
            <ac:spMk id="78" creationId="{DF55D149-4C36-12C6-A151-45E29034EF7E}"/>
          </ac:spMkLst>
        </pc:spChg>
        <pc:spChg chg="mod">
          <ac:chgData name="Justina Ojom" userId="cbdaed7d-8d45-4372-a16a-f3f8900c2f45" providerId="ADAL" clId="{84A67AE6-EC66-4EEE-A78F-4EED53615C9C}" dt="2023-04-17T10:44:48.758" v="3507" actId="165"/>
          <ac:spMkLst>
            <pc:docMk/>
            <pc:sldMk cId="52073045" sldId="3048"/>
            <ac:spMk id="83" creationId="{AA456869-BB20-B180-4167-DFAD8DC43C35}"/>
          </ac:spMkLst>
        </pc:spChg>
        <pc:spChg chg="mod">
          <ac:chgData name="Justina Ojom" userId="cbdaed7d-8d45-4372-a16a-f3f8900c2f45" providerId="ADAL" clId="{84A67AE6-EC66-4EEE-A78F-4EED53615C9C}" dt="2023-04-17T10:44:48.758" v="3507" actId="165"/>
          <ac:spMkLst>
            <pc:docMk/>
            <pc:sldMk cId="52073045" sldId="3048"/>
            <ac:spMk id="84" creationId="{DC2272F8-9120-5815-C197-981790B1B8A0}"/>
          </ac:spMkLst>
        </pc:spChg>
        <pc:spChg chg="mod">
          <ac:chgData name="Justina Ojom" userId="cbdaed7d-8d45-4372-a16a-f3f8900c2f45" providerId="ADAL" clId="{84A67AE6-EC66-4EEE-A78F-4EED53615C9C}" dt="2023-04-17T10:44:48.758" v="3507" actId="165"/>
          <ac:spMkLst>
            <pc:docMk/>
            <pc:sldMk cId="52073045" sldId="3048"/>
            <ac:spMk id="85" creationId="{092D5EA0-46AC-6632-8546-66630C1454F1}"/>
          </ac:spMkLst>
        </pc:spChg>
        <pc:spChg chg="mod">
          <ac:chgData name="Justina Ojom" userId="cbdaed7d-8d45-4372-a16a-f3f8900c2f45" providerId="ADAL" clId="{84A67AE6-EC66-4EEE-A78F-4EED53615C9C}" dt="2023-04-17T10:44:48.758" v="3507" actId="165"/>
          <ac:spMkLst>
            <pc:docMk/>
            <pc:sldMk cId="52073045" sldId="3048"/>
            <ac:spMk id="86" creationId="{EECAC06E-A0F5-EFF2-1953-3B55F10011E0}"/>
          </ac:spMkLst>
        </pc:spChg>
        <pc:spChg chg="mod">
          <ac:chgData name="Justina Ojom" userId="cbdaed7d-8d45-4372-a16a-f3f8900c2f45" providerId="ADAL" clId="{84A67AE6-EC66-4EEE-A78F-4EED53615C9C}" dt="2023-04-17T10:44:48.758" v="3507" actId="165"/>
          <ac:spMkLst>
            <pc:docMk/>
            <pc:sldMk cId="52073045" sldId="3048"/>
            <ac:spMk id="87" creationId="{9CCBDA6C-875A-FC36-25FF-A7F221C44F57}"/>
          </ac:spMkLst>
        </pc:spChg>
        <pc:spChg chg="mod">
          <ac:chgData name="Justina Ojom" userId="cbdaed7d-8d45-4372-a16a-f3f8900c2f45" providerId="ADAL" clId="{84A67AE6-EC66-4EEE-A78F-4EED53615C9C}" dt="2023-04-17T10:44:48.758" v="3507" actId="165"/>
          <ac:spMkLst>
            <pc:docMk/>
            <pc:sldMk cId="52073045" sldId="3048"/>
            <ac:spMk id="88" creationId="{CF356555-4920-8796-AFC6-EB077E3A00C2}"/>
          </ac:spMkLst>
        </pc:spChg>
        <pc:spChg chg="mod">
          <ac:chgData name="Justina Ojom" userId="cbdaed7d-8d45-4372-a16a-f3f8900c2f45" providerId="ADAL" clId="{84A67AE6-EC66-4EEE-A78F-4EED53615C9C}" dt="2023-04-17T10:44:48.758" v="3507" actId="165"/>
          <ac:spMkLst>
            <pc:docMk/>
            <pc:sldMk cId="52073045" sldId="3048"/>
            <ac:spMk id="89" creationId="{9FDC8ACD-41FD-9BD3-3A4F-DA9FF1FF67C5}"/>
          </ac:spMkLst>
        </pc:spChg>
        <pc:spChg chg="mod">
          <ac:chgData name="Justina Ojom" userId="cbdaed7d-8d45-4372-a16a-f3f8900c2f45" providerId="ADAL" clId="{84A67AE6-EC66-4EEE-A78F-4EED53615C9C}" dt="2023-04-17T10:44:48.758" v="3507" actId="165"/>
          <ac:spMkLst>
            <pc:docMk/>
            <pc:sldMk cId="52073045" sldId="3048"/>
            <ac:spMk id="90" creationId="{D03FA49A-F708-2F6B-9C1C-AF16A4CC265E}"/>
          </ac:spMkLst>
        </pc:spChg>
        <pc:spChg chg="mod">
          <ac:chgData name="Justina Ojom" userId="cbdaed7d-8d45-4372-a16a-f3f8900c2f45" providerId="ADAL" clId="{84A67AE6-EC66-4EEE-A78F-4EED53615C9C}" dt="2023-04-17T10:44:48.758" v="3507" actId="165"/>
          <ac:spMkLst>
            <pc:docMk/>
            <pc:sldMk cId="52073045" sldId="3048"/>
            <ac:spMk id="91" creationId="{46C18956-6759-DA60-6872-C3FF53B78BC8}"/>
          </ac:spMkLst>
        </pc:spChg>
        <pc:spChg chg="del mod topLvl">
          <ac:chgData name="Justina Ojom" userId="cbdaed7d-8d45-4372-a16a-f3f8900c2f45" providerId="ADAL" clId="{84A67AE6-EC66-4EEE-A78F-4EED53615C9C}" dt="2023-04-17T11:20:59.872" v="4208" actId="21"/>
          <ac:spMkLst>
            <pc:docMk/>
            <pc:sldMk cId="52073045" sldId="3048"/>
            <ac:spMk id="92" creationId="{6C7E5E5C-B640-1E02-6D61-39C448A2EEA2}"/>
          </ac:spMkLst>
        </pc:spChg>
        <pc:spChg chg="mod">
          <ac:chgData name="Justina Ojom" userId="cbdaed7d-8d45-4372-a16a-f3f8900c2f45" providerId="ADAL" clId="{84A67AE6-EC66-4EEE-A78F-4EED53615C9C}" dt="2023-04-17T10:47:40.218" v="3584" actId="165"/>
          <ac:spMkLst>
            <pc:docMk/>
            <pc:sldMk cId="52073045" sldId="3048"/>
            <ac:spMk id="94" creationId="{7E04F9F0-4D0D-F70C-DD8A-BF3699658038}"/>
          </ac:spMkLst>
        </pc:spChg>
        <pc:spChg chg="add del mod">
          <ac:chgData name="Justina Ojom" userId="cbdaed7d-8d45-4372-a16a-f3f8900c2f45" providerId="ADAL" clId="{84A67AE6-EC66-4EEE-A78F-4EED53615C9C}" dt="2023-04-17T11:20:59.872" v="4208" actId="21"/>
          <ac:spMkLst>
            <pc:docMk/>
            <pc:sldMk cId="52073045" sldId="3048"/>
            <ac:spMk id="96" creationId="{1A1CC956-BA27-FD1D-2E56-7E5530B8DA7D}"/>
          </ac:spMkLst>
        </pc:spChg>
        <pc:spChg chg="add del mod">
          <ac:chgData name="Justina Ojom" userId="cbdaed7d-8d45-4372-a16a-f3f8900c2f45" providerId="ADAL" clId="{84A67AE6-EC66-4EEE-A78F-4EED53615C9C}" dt="2023-04-17T10:49:25.404" v="3620" actId="478"/>
          <ac:spMkLst>
            <pc:docMk/>
            <pc:sldMk cId="52073045" sldId="3048"/>
            <ac:spMk id="97" creationId="{FB0F57A6-499B-B3BD-1E7E-879C5E581BFD}"/>
          </ac:spMkLst>
        </pc:spChg>
        <pc:spChg chg="mod">
          <ac:chgData name="Justina Ojom" userId="cbdaed7d-8d45-4372-a16a-f3f8900c2f45" providerId="ADAL" clId="{84A67AE6-EC66-4EEE-A78F-4EED53615C9C}" dt="2023-04-17T10:48:22.254" v="3602" actId="165"/>
          <ac:spMkLst>
            <pc:docMk/>
            <pc:sldMk cId="52073045" sldId="3048"/>
            <ac:spMk id="100" creationId="{5B54A1B3-5BB4-1B2B-0198-CF3911750CCD}"/>
          </ac:spMkLst>
        </pc:spChg>
        <pc:spChg chg="del">
          <ac:chgData name="Justina Ojom" userId="cbdaed7d-8d45-4372-a16a-f3f8900c2f45" providerId="ADAL" clId="{84A67AE6-EC66-4EEE-A78F-4EED53615C9C}" dt="2023-04-17T10:44:41.627" v="3505" actId="478"/>
          <ac:spMkLst>
            <pc:docMk/>
            <pc:sldMk cId="52073045" sldId="3048"/>
            <ac:spMk id="101" creationId="{EEA1A782-432C-DB20-6929-4597038A115C}"/>
          </ac:spMkLst>
        </pc:spChg>
        <pc:spChg chg="mod">
          <ac:chgData name="Justina Ojom" userId="cbdaed7d-8d45-4372-a16a-f3f8900c2f45" providerId="ADAL" clId="{84A67AE6-EC66-4EEE-A78F-4EED53615C9C}" dt="2023-04-17T10:48:22.254" v="3602" actId="165"/>
          <ac:spMkLst>
            <pc:docMk/>
            <pc:sldMk cId="52073045" sldId="3048"/>
            <ac:spMk id="102" creationId="{DAA9EF42-55C9-B2F4-2C7B-D294260858EC}"/>
          </ac:spMkLst>
        </pc:spChg>
        <pc:spChg chg="add del mod topLvl">
          <ac:chgData name="Justina Ojom" userId="cbdaed7d-8d45-4372-a16a-f3f8900c2f45" providerId="ADAL" clId="{84A67AE6-EC66-4EEE-A78F-4EED53615C9C}" dt="2023-04-17T10:49:25.404" v="3620" actId="478"/>
          <ac:spMkLst>
            <pc:docMk/>
            <pc:sldMk cId="52073045" sldId="3048"/>
            <ac:spMk id="103" creationId="{85BFD63E-ED03-CFB6-B8FD-18047D361108}"/>
          </ac:spMkLst>
        </pc:spChg>
        <pc:spChg chg="mod">
          <ac:chgData name="Justina Ojom" userId="cbdaed7d-8d45-4372-a16a-f3f8900c2f45" providerId="ADAL" clId="{84A67AE6-EC66-4EEE-A78F-4EED53615C9C}" dt="2023-04-17T10:48:22.254" v="3602" actId="165"/>
          <ac:spMkLst>
            <pc:docMk/>
            <pc:sldMk cId="52073045" sldId="3048"/>
            <ac:spMk id="106" creationId="{BE083D34-4FC8-74CE-1D8D-2DE4E661C9B7}"/>
          </ac:spMkLst>
        </pc:spChg>
        <pc:spChg chg="mod">
          <ac:chgData name="Justina Ojom" userId="cbdaed7d-8d45-4372-a16a-f3f8900c2f45" providerId="ADAL" clId="{84A67AE6-EC66-4EEE-A78F-4EED53615C9C}" dt="2023-04-17T10:48:22.254" v="3602" actId="165"/>
          <ac:spMkLst>
            <pc:docMk/>
            <pc:sldMk cId="52073045" sldId="3048"/>
            <ac:spMk id="107" creationId="{41416C32-C767-B599-1160-8550F31EDD18}"/>
          </ac:spMkLst>
        </pc:spChg>
        <pc:spChg chg="mod">
          <ac:chgData name="Justina Ojom" userId="cbdaed7d-8d45-4372-a16a-f3f8900c2f45" providerId="ADAL" clId="{84A67AE6-EC66-4EEE-A78F-4EED53615C9C}" dt="2023-04-17T10:48:22.254" v="3602" actId="165"/>
          <ac:spMkLst>
            <pc:docMk/>
            <pc:sldMk cId="52073045" sldId="3048"/>
            <ac:spMk id="109" creationId="{FE6B134C-97BC-35D5-A5BF-CF3BB484B5E0}"/>
          </ac:spMkLst>
        </pc:spChg>
        <pc:spChg chg="mod">
          <ac:chgData name="Justina Ojom" userId="cbdaed7d-8d45-4372-a16a-f3f8900c2f45" providerId="ADAL" clId="{84A67AE6-EC66-4EEE-A78F-4EED53615C9C}" dt="2023-04-17T10:48:22.254" v="3602" actId="165"/>
          <ac:spMkLst>
            <pc:docMk/>
            <pc:sldMk cId="52073045" sldId="3048"/>
            <ac:spMk id="112" creationId="{369B9FB7-2830-40FA-D89C-B25E2AD8F6A9}"/>
          </ac:spMkLst>
        </pc:spChg>
        <pc:spChg chg="mod">
          <ac:chgData name="Justina Ojom" userId="cbdaed7d-8d45-4372-a16a-f3f8900c2f45" providerId="ADAL" clId="{84A67AE6-EC66-4EEE-A78F-4EED53615C9C}" dt="2023-04-17T10:48:22.254" v="3602" actId="165"/>
          <ac:spMkLst>
            <pc:docMk/>
            <pc:sldMk cId="52073045" sldId="3048"/>
            <ac:spMk id="113" creationId="{C80737AD-4EFB-3CE8-7718-E979C089CCED}"/>
          </ac:spMkLst>
        </pc:spChg>
        <pc:spChg chg="mod">
          <ac:chgData name="Justina Ojom" userId="cbdaed7d-8d45-4372-a16a-f3f8900c2f45" providerId="ADAL" clId="{84A67AE6-EC66-4EEE-A78F-4EED53615C9C}" dt="2023-04-17T10:48:22.254" v="3602" actId="165"/>
          <ac:spMkLst>
            <pc:docMk/>
            <pc:sldMk cId="52073045" sldId="3048"/>
            <ac:spMk id="114" creationId="{145C3919-4B39-A5E3-FDFA-CDD8C246D753}"/>
          </ac:spMkLst>
        </pc:spChg>
        <pc:spChg chg="mod">
          <ac:chgData name="Justina Ojom" userId="cbdaed7d-8d45-4372-a16a-f3f8900c2f45" providerId="ADAL" clId="{84A67AE6-EC66-4EEE-A78F-4EED53615C9C}" dt="2023-04-17T10:48:22.254" v="3602" actId="165"/>
          <ac:spMkLst>
            <pc:docMk/>
            <pc:sldMk cId="52073045" sldId="3048"/>
            <ac:spMk id="117" creationId="{2F3C1555-702A-0F41-47BE-E5103DAE80DF}"/>
          </ac:spMkLst>
        </pc:spChg>
        <pc:spChg chg="mod">
          <ac:chgData name="Justina Ojom" userId="cbdaed7d-8d45-4372-a16a-f3f8900c2f45" providerId="ADAL" clId="{84A67AE6-EC66-4EEE-A78F-4EED53615C9C}" dt="2023-04-17T10:48:22.254" v="3602" actId="165"/>
          <ac:spMkLst>
            <pc:docMk/>
            <pc:sldMk cId="52073045" sldId="3048"/>
            <ac:spMk id="118" creationId="{99F21F75-0081-1402-D07F-A484F4D78EB0}"/>
          </ac:spMkLst>
        </pc:spChg>
        <pc:spChg chg="mod">
          <ac:chgData name="Justina Ojom" userId="cbdaed7d-8d45-4372-a16a-f3f8900c2f45" providerId="ADAL" clId="{84A67AE6-EC66-4EEE-A78F-4EED53615C9C}" dt="2023-04-17T10:48:22.254" v="3602" actId="165"/>
          <ac:spMkLst>
            <pc:docMk/>
            <pc:sldMk cId="52073045" sldId="3048"/>
            <ac:spMk id="119" creationId="{1AD03D31-7206-9E59-C202-0014C5DCB402}"/>
          </ac:spMkLst>
        </pc:spChg>
        <pc:spChg chg="mod">
          <ac:chgData name="Justina Ojom" userId="cbdaed7d-8d45-4372-a16a-f3f8900c2f45" providerId="ADAL" clId="{84A67AE6-EC66-4EEE-A78F-4EED53615C9C}" dt="2023-04-17T10:48:22.254" v="3602" actId="165"/>
          <ac:spMkLst>
            <pc:docMk/>
            <pc:sldMk cId="52073045" sldId="3048"/>
            <ac:spMk id="120" creationId="{6E829BA3-A07D-8AE3-9F67-D778D828477A}"/>
          </ac:spMkLst>
        </pc:spChg>
        <pc:spChg chg="add del mod ord">
          <ac:chgData name="Justina Ojom" userId="cbdaed7d-8d45-4372-a16a-f3f8900c2f45" providerId="ADAL" clId="{84A67AE6-EC66-4EEE-A78F-4EED53615C9C}" dt="2023-04-17T10:50:20.586" v="3635" actId="478"/>
          <ac:spMkLst>
            <pc:docMk/>
            <pc:sldMk cId="52073045" sldId="3048"/>
            <ac:spMk id="123" creationId="{45F7CDDE-465C-5AF4-25F4-050AF4542528}"/>
          </ac:spMkLst>
        </pc:spChg>
        <pc:spChg chg="add del mod ord">
          <ac:chgData name="Justina Ojom" userId="cbdaed7d-8d45-4372-a16a-f3f8900c2f45" providerId="ADAL" clId="{84A67AE6-EC66-4EEE-A78F-4EED53615C9C}" dt="2023-04-17T10:49:26.188" v="3621" actId="478"/>
          <ac:spMkLst>
            <pc:docMk/>
            <pc:sldMk cId="52073045" sldId="3048"/>
            <ac:spMk id="124" creationId="{0D78938F-0BB2-12B0-C621-A4EC706327FB}"/>
          </ac:spMkLst>
        </pc:spChg>
        <pc:spChg chg="add mod">
          <ac:chgData name="Justina Ojom" userId="cbdaed7d-8d45-4372-a16a-f3f8900c2f45" providerId="ADAL" clId="{84A67AE6-EC66-4EEE-A78F-4EED53615C9C}" dt="2023-04-17T10:50:45.452" v="3646" actId="1076"/>
          <ac:spMkLst>
            <pc:docMk/>
            <pc:sldMk cId="52073045" sldId="3048"/>
            <ac:spMk id="125" creationId="{0167FDBE-549D-4270-A70B-1AADFE5EEBF4}"/>
          </ac:spMkLst>
        </pc:spChg>
        <pc:spChg chg="add mod">
          <ac:chgData name="Justina Ojom" userId="cbdaed7d-8d45-4372-a16a-f3f8900c2f45" providerId="ADAL" clId="{84A67AE6-EC66-4EEE-A78F-4EED53615C9C}" dt="2023-04-17T10:58:05.110" v="3844" actId="12"/>
          <ac:spMkLst>
            <pc:docMk/>
            <pc:sldMk cId="52073045" sldId="3048"/>
            <ac:spMk id="126" creationId="{7D51CCCD-7917-A471-FAE5-916DBE27D6A8}"/>
          </ac:spMkLst>
        </pc:spChg>
        <pc:spChg chg="mod">
          <ac:chgData name="Justina Ojom" userId="cbdaed7d-8d45-4372-a16a-f3f8900c2f45" providerId="ADAL" clId="{84A67AE6-EC66-4EEE-A78F-4EED53615C9C}" dt="2023-04-17T10:50:48.075" v="3648"/>
          <ac:spMkLst>
            <pc:docMk/>
            <pc:sldMk cId="52073045" sldId="3048"/>
            <ac:spMk id="131" creationId="{C80C420E-9C5E-DC39-1DF5-3686DD0657AE}"/>
          </ac:spMkLst>
        </pc:spChg>
        <pc:spChg chg="mod">
          <ac:chgData name="Justina Ojom" userId="cbdaed7d-8d45-4372-a16a-f3f8900c2f45" providerId="ADAL" clId="{84A67AE6-EC66-4EEE-A78F-4EED53615C9C}" dt="2023-04-17T10:50:48.075" v="3648"/>
          <ac:spMkLst>
            <pc:docMk/>
            <pc:sldMk cId="52073045" sldId="3048"/>
            <ac:spMk id="132" creationId="{32BEDE9C-B43D-B272-521B-BCD137CC5FE4}"/>
          </ac:spMkLst>
        </pc:spChg>
        <pc:spChg chg="mod">
          <ac:chgData name="Justina Ojom" userId="cbdaed7d-8d45-4372-a16a-f3f8900c2f45" providerId="ADAL" clId="{84A67AE6-EC66-4EEE-A78F-4EED53615C9C}" dt="2023-04-17T10:50:48.075" v="3648"/>
          <ac:spMkLst>
            <pc:docMk/>
            <pc:sldMk cId="52073045" sldId="3048"/>
            <ac:spMk id="134" creationId="{8B244BAC-8B4B-6B02-5539-D277FB5F30CC}"/>
          </ac:spMkLst>
        </pc:spChg>
        <pc:spChg chg="mod">
          <ac:chgData name="Justina Ojom" userId="cbdaed7d-8d45-4372-a16a-f3f8900c2f45" providerId="ADAL" clId="{84A67AE6-EC66-4EEE-A78F-4EED53615C9C}" dt="2023-04-17T10:50:48.075" v="3648"/>
          <ac:spMkLst>
            <pc:docMk/>
            <pc:sldMk cId="52073045" sldId="3048"/>
            <ac:spMk id="137" creationId="{52769EF1-98F7-4947-029E-51569C0B1FF7}"/>
          </ac:spMkLst>
        </pc:spChg>
        <pc:spChg chg="mod">
          <ac:chgData name="Justina Ojom" userId="cbdaed7d-8d45-4372-a16a-f3f8900c2f45" providerId="ADAL" clId="{84A67AE6-EC66-4EEE-A78F-4EED53615C9C}" dt="2023-04-17T10:50:48.075" v="3648"/>
          <ac:spMkLst>
            <pc:docMk/>
            <pc:sldMk cId="52073045" sldId="3048"/>
            <ac:spMk id="138" creationId="{0721CEA0-C9F0-84BE-D920-0ED88B93D506}"/>
          </ac:spMkLst>
        </pc:spChg>
        <pc:spChg chg="mod">
          <ac:chgData name="Justina Ojom" userId="cbdaed7d-8d45-4372-a16a-f3f8900c2f45" providerId="ADAL" clId="{84A67AE6-EC66-4EEE-A78F-4EED53615C9C}" dt="2023-04-17T10:50:48.075" v="3648"/>
          <ac:spMkLst>
            <pc:docMk/>
            <pc:sldMk cId="52073045" sldId="3048"/>
            <ac:spMk id="139" creationId="{7E56023A-116C-68E3-79EF-FA07426DD6E6}"/>
          </ac:spMkLst>
        </pc:spChg>
        <pc:spChg chg="mod">
          <ac:chgData name="Justina Ojom" userId="cbdaed7d-8d45-4372-a16a-f3f8900c2f45" providerId="ADAL" clId="{84A67AE6-EC66-4EEE-A78F-4EED53615C9C}" dt="2023-04-17T10:50:48.075" v="3648"/>
          <ac:spMkLst>
            <pc:docMk/>
            <pc:sldMk cId="52073045" sldId="3048"/>
            <ac:spMk id="142" creationId="{ED8CBECE-8F5B-1F52-4995-636E9DA4E96B}"/>
          </ac:spMkLst>
        </pc:spChg>
        <pc:spChg chg="mod">
          <ac:chgData name="Justina Ojom" userId="cbdaed7d-8d45-4372-a16a-f3f8900c2f45" providerId="ADAL" clId="{84A67AE6-EC66-4EEE-A78F-4EED53615C9C}" dt="2023-04-17T10:50:48.075" v="3648"/>
          <ac:spMkLst>
            <pc:docMk/>
            <pc:sldMk cId="52073045" sldId="3048"/>
            <ac:spMk id="143" creationId="{1BDD7A6F-A029-F3B5-5A0B-B2044A2A4B6A}"/>
          </ac:spMkLst>
        </pc:spChg>
        <pc:spChg chg="mod">
          <ac:chgData name="Justina Ojom" userId="cbdaed7d-8d45-4372-a16a-f3f8900c2f45" providerId="ADAL" clId="{84A67AE6-EC66-4EEE-A78F-4EED53615C9C}" dt="2023-04-17T10:50:48.075" v="3648"/>
          <ac:spMkLst>
            <pc:docMk/>
            <pc:sldMk cId="52073045" sldId="3048"/>
            <ac:spMk id="144" creationId="{D23B5181-E9EC-278A-1103-4075A34BB560}"/>
          </ac:spMkLst>
        </pc:spChg>
        <pc:spChg chg="mod">
          <ac:chgData name="Justina Ojom" userId="cbdaed7d-8d45-4372-a16a-f3f8900c2f45" providerId="ADAL" clId="{84A67AE6-EC66-4EEE-A78F-4EED53615C9C}" dt="2023-04-17T10:50:48.075" v="3648"/>
          <ac:spMkLst>
            <pc:docMk/>
            <pc:sldMk cId="52073045" sldId="3048"/>
            <ac:spMk id="145" creationId="{E4C7220E-F96C-0CA9-3242-8D50A9A94DFD}"/>
          </ac:spMkLst>
        </pc:spChg>
        <pc:spChg chg="mod">
          <ac:chgData name="Justina Ojom" userId="cbdaed7d-8d45-4372-a16a-f3f8900c2f45" providerId="ADAL" clId="{84A67AE6-EC66-4EEE-A78F-4EED53615C9C}" dt="2023-04-17T10:50:48.075" v="3648"/>
          <ac:spMkLst>
            <pc:docMk/>
            <pc:sldMk cId="52073045" sldId="3048"/>
            <ac:spMk id="146" creationId="{8FA97689-1E55-60F4-9FEE-43558D216EF2}"/>
          </ac:spMkLst>
        </pc:spChg>
        <pc:spChg chg="mod">
          <ac:chgData name="Justina Ojom" userId="cbdaed7d-8d45-4372-a16a-f3f8900c2f45" providerId="ADAL" clId="{84A67AE6-EC66-4EEE-A78F-4EED53615C9C}" dt="2023-04-17T10:50:48.075" v="3648"/>
          <ac:spMkLst>
            <pc:docMk/>
            <pc:sldMk cId="52073045" sldId="3048"/>
            <ac:spMk id="147" creationId="{8B0B2299-D5FE-E4E8-6ABE-3D169A5E91AB}"/>
          </ac:spMkLst>
        </pc:spChg>
        <pc:grpChg chg="add mod topLvl">
          <ac:chgData name="Justina Ojom" userId="cbdaed7d-8d45-4372-a16a-f3f8900c2f45" providerId="ADAL" clId="{84A67AE6-EC66-4EEE-A78F-4EED53615C9C}" dt="2023-04-17T10:47:44.978" v="3585" actId="164"/>
          <ac:grpSpMkLst>
            <pc:docMk/>
            <pc:sldMk cId="52073045" sldId="3048"/>
            <ac:grpSpMk id="12" creationId="{AB0FED1D-064C-7720-779D-4CCF9B5338EF}"/>
          </ac:grpSpMkLst>
        </pc:grpChg>
        <pc:grpChg chg="add mod topLvl">
          <ac:chgData name="Justina Ojom" userId="cbdaed7d-8d45-4372-a16a-f3f8900c2f45" providerId="ADAL" clId="{84A67AE6-EC66-4EEE-A78F-4EED53615C9C}" dt="2023-04-17T10:47:44.978" v="3585" actId="164"/>
          <ac:grpSpMkLst>
            <pc:docMk/>
            <pc:sldMk cId="52073045" sldId="3048"/>
            <ac:grpSpMk id="23" creationId="{FA3A204E-899A-09A7-BA31-25347A67B241}"/>
          </ac:grpSpMkLst>
        </pc:grpChg>
        <pc:grpChg chg="mod">
          <ac:chgData name="Justina Ojom" userId="cbdaed7d-8d45-4372-a16a-f3f8900c2f45" providerId="ADAL" clId="{84A67AE6-EC66-4EEE-A78F-4EED53615C9C}" dt="2023-04-17T10:47:40.218" v="3584" actId="165"/>
          <ac:grpSpMkLst>
            <pc:docMk/>
            <pc:sldMk cId="52073045" sldId="3048"/>
            <ac:grpSpMk id="24" creationId="{8951E5FE-FA97-2E56-034E-B49A4D9B4DE2}"/>
          </ac:grpSpMkLst>
        </pc:grpChg>
        <pc:grpChg chg="mod">
          <ac:chgData name="Justina Ojom" userId="cbdaed7d-8d45-4372-a16a-f3f8900c2f45" providerId="ADAL" clId="{84A67AE6-EC66-4EEE-A78F-4EED53615C9C}" dt="2023-04-17T10:47:40.218" v="3584" actId="165"/>
          <ac:grpSpMkLst>
            <pc:docMk/>
            <pc:sldMk cId="52073045" sldId="3048"/>
            <ac:grpSpMk id="25" creationId="{CFE7E99C-00D1-DDB9-B084-3B13C752BF5E}"/>
          </ac:grpSpMkLst>
        </pc:grpChg>
        <pc:grpChg chg="mod">
          <ac:chgData name="Justina Ojom" userId="cbdaed7d-8d45-4372-a16a-f3f8900c2f45" providerId="ADAL" clId="{84A67AE6-EC66-4EEE-A78F-4EED53615C9C}" dt="2023-04-17T10:47:40.218" v="3584" actId="165"/>
          <ac:grpSpMkLst>
            <pc:docMk/>
            <pc:sldMk cId="52073045" sldId="3048"/>
            <ac:grpSpMk id="26" creationId="{BC38114E-6FB6-F9E8-A874-28AA219864E2}"/>
          </ac:grpSpMkLst>
        </pc:grpChg>
        <pc:grpChg chg="del">
          <ac:chgData name="Justina Ojom" userId="cbdaed7d-8d45-4372-a16a-f3f8900c2f45" providerId="ADAL" clId="{84A67AE6-EC66-4EEE-A78F-4EED53615C9C}" dt="2023-04-17T10:44:51.728" v="3509" actId="478"/>
          <ac:grpSpMkLst>
            <pc:docMk/>
            <pc:sldMk cId="52073045" sldId="3048"/>
            <ac:grpSpMk id="77" creationId="{ACC7C5D4-3C46-5135-4310-A6ADFA5AC576}"/>
          </ac:grpSpMkLst>
        </pc:grpChg>
        <pc:grpChg chg="del mod topLvl">
          <ac:chgData name="Justina Ojom" userId="cbdaed7d-8d45-4372-a16a-f3f8900c2f45" providerId="ADAL" clId="{84A67AE6-EC66-4EEE-A78F-4EED53615C9C}" dt="2023-04-17T10:44:51.251" v="3508" actId="478"/>
          <ac:grpSpMkLst>
            <pc:docMk/>
            <pc:sldMk cId="52073045" sldId="3048"/>
            <ac:grpSpMk id="79" creationId="{8ED493A2-267E-88A1-F0BF-72795059B763}"/>
          </ac:grpSpMkLst>
        </pc:grpChg>
        <pc:grpChg chg="mod">
          <ac:chgData name="Justina Ojom" userId="cbdaed7d-8d45-4372-a16a-f3f8900c2f45" providerId="ADAL" clId="{84A67AE6-EC66-4EEE-A78F-4EED53615C9C}" dt="2023-04-17T10:44:48.758" v="3507" actId="165"/>
          <ac:grpSpMkLst>
            <pc:docMk/>
            <pc:sldMk cId="52073045" sldId="3048"/>
            <ac:grpSpMk id="80" creationId="{8435CE02-F127-D117-7253-3A17AB78CA87}"/>
          </ac:grpSpMkLst>
        </pc:grpChg>
        <pc:grpChg chg="mod">
          <ac:chgData name="Justina Ojom" userId="cbdaed7d-8d45-4372-a16a-f3f8900c2f45" providerId="ADAL" clId="{84A67AE6-EC66-4EEE-A78F-4EED53615C9C}" dt="2023-04-17T10:44:48.758" v="3507" actId="165"/>
          <ac:grpSpMkLst>
            <pc:docMk/>
            <pc:sldMk cId="52073045" sldId="3048"/>
            <ac:grpSpMk id="81" creationId="{B15AFC90-692C-14A6-44C9-F94E2BF8B9E2}"/>
          </ac:grpSpMkLst>
        </pc:grpChg>
        <pc:grpChg chg="mod">
          <ac:chgData name="Justina Ojom" userId="cbdaed7d-8d45-4372-a16a-f3f8900c2f45" providerId="ADAL" clId="{84A67AE6-EC66-4EEE-A78F-4EED53615C9C}" dt="2023-04-17T10:44:48.758" v="3507" actId="165"/>
          <ac:grpSpMkLst>
            <pc:docMk/>
            <pc:sldMk cId="52073045" sldId="3048"/>
            <ac:grpSpMk id="82" creationId="{A0D86A88-D59D-2507-088C-1D283B288324}"/>
          </ac:grpSpMkLst>
        </pc:grpChg>
        <pc:grpChg chg="del">
          <ac:chgData name="Justina Ojom" userId="cbdaed7d-8d45-4372-a16a-f3f8900c2f45" providerId="ADAL" clId="{84A67AE6-EC66-4EEE-A78F-4EED53615C9C}" dt="2023-04-17T10:44:48.758" v="3507" actId="165"/>
          <ac:grpSpMkLst>
            <pc:docMk/>
            <pc:sldMk cId="52073045" sldId="3048"/>
            <ac:grpSpMk id="93" creationId="{1DAD7B4A-4C70-D594-C6E6-20A5BDAB300D}"/>
          </ac:grpSpMkLst>
        </pc:grpChg>
        <pc:grpChg chg="add del mod">
          <ac:chgData name="Justina Ojom" userId="cbdaed7d-8d45-4372-a16a-f3f8900c2f45" providerId="ADAL" clId="{84A67AE6-EC66-4EEE-A78F-4EED53615C9C}" dt="2023-04-17T10:47:40.218" v="3584" actId="165"/>
          <ac:grpSpMkLst>
            <pc:docMk/>
            <pc:sldMk cId="52073045" sldId="3048"/>
            <ac:grpSpMk id="95" creationId="{3530222F-2A05-C5B4-45F3-23D2C6699D85}"/>
          </ac:grpSpMkLst>
        </pc:grpChg>
        <pc:grpChg chg="add mod">
          <ac:chgData name="Justina Ojom" userId="cbdaed7d-8d45-4372-a16a-f3f8900c2f45" providerId="ADAL" clId="{84A67AE6-EC66-4EEE-A78F-4EED53615C9C}" dt="2023-04-17T10:50:29.668" v="3639" actId="1076"/>
          <ac:grpSpMkLst>
            <pc:docMk/>
            <pc:sldMk cId="52073045" sldId="3048"/>
            <ac:grpSpMk id="98" creationId="{9844215D-D546-9D29-5B75-3566F9ADEBF7}"/>
          </ac:grpSpMkLst>
        </pc:grpChg>
        <pc:grpChg chg="add mod topLvl">
          <ac:chgData name="Justina Ojom" userId="cbdaed7d-8d45-4372-a16a-f3f8900c2f45" providerId="ADAL" clId="{84A67AE6-EC66-4EEE-A78F-4EED53615C9C}" dt="2023-04-17T10:48:24.814" v="3603" actId="164"/>
          <ac:grpSpMkLst>
            <pc:docMk/>
            <pc:sldMk cId="52073045" sldId="3048"/>
            <ac:grpSpMk id="99" creationId="{F636F65E-D7CC-7BB8-9C37-997408EAF460}"/>
          </ac:grpSpMkLst>
        </pc:grpChg>
        <pc:grpChg chg="add mod topLvl">
          <ac:chgData name="Justina Ojom" userId="cbdaed7d-8d45-4372-a16a-f3f8900c2f45" providerId="ADAL" clId="{84A67AE6-EC66-4EEE-A78F-4EED53615C9C}" dt="2023-04-17T10:48:24.814" v="3603" actId="164"/>
          <ac:grpSpMkLst>
            <pc:docMk/>
            <pc:sldMk cId="52073045" sldId="3048"/>
            <ac:grpSpMk id="104" creationId="{7B512AF0-F667-035B-5C84-34B36628B383}"/>
          </ac:grpSpMkLst>
        </pc:grpChg>
        <pc:grpChg chg="mod">
          <ac:chgData name="Justina Ojom" userId="cbdaed7d-8d45-4372-a16a-f3f8900c2f45" providerId="ADAL" clId="{84A67AE6-EC66-4EEE-A78F-4EED53615C9C}" dt="2023-04-17T10:48:22.254" v="3602" actId="165"/>
          <ac:grpSpMkLst>
            <pc:docMk/>
            <pc:sldMk cId="52073045" sldId="3048"/>
            <ac:grpSpMk id="105" creationId="{34B90621-56EE-8588-AB50-14CFE091F28E}"/>
          </ac:grpSpMkLst>
        </pc:grpChg>
        <pc:grpChg chg="mod">
          <ac:chgData name="Justina Ojom" userId="cbdaed7d-8d45-4372-a16a-f3f8900c2f45" providerId="ADAL" clId="{84A67AE6-EC66-4EEE-A78F-4EED53615C9C}" dt="2023-04-17T10:48:22.254" v="3602" actId="165"/>
          <ac:grpSpMkLst>
            <pc:docMk/>
            <pc:sldMk cId="52073045" sldId="3048"/>
            <ac:grpSpMk id="108" creationId="{6E157D6B-9324-6DE4-7D45-23AF4582D9BD}"/>
          </ac:grpSpMkLst>
        </pc:grpChg>
        <pc:grpChg chg="mod">
          <ac:chgData name="Justina Ojom" userId="cbdaed7d-8d45-4372-a16a-f3f8900c2f45" providerId="ADAL" clId="{84A67AE6-EC66-4EEE-A78F-4EED53615C9C}" dt="2023-04-17T10:48:22.254" v="3602" actId="165"/>
          <ac:grpSpMkLst>
            <pc:docMk/>
            <pc:sldMk cId="52073045" sldId="3048"/>
            <ac:grpSpMk id="110" creationId="{16A66F2B-3766-761C-29B6-37FF6A79CB4E}"/>
          </ac:grpSpMkLst>
        </pc:grpChg>
        <pc:grpChg chg="mod">
          <ac:chgData name="Justina Ojom" userId="cbdaed7d-8d45-4372-a16a-f3f8900c2f45" providerId="ADAL" clId="{84A67AE6-EC66-4EEE-A78F-4EED53615C9C}" dt="2023-04-17T10:48:22.254" v="3602" actId="165"/>
          <ac:grpSpMkLst>
            <pc:docMk/>
            <pc:sldMk cId="52073045" sldId="3048"/>
            <ac:grpSpMk id="111" creationId="{6242D869-1297-9EBB-3C5A-4BE053094C73}"/>
          </ac:grpSpMkLst>
        </pc:grpChg>
        <pc:grpChg chg="add del mod">
          <ac:chgData name="Justina Ojom" userId="cbdaed7d-8d45-4372-a16a-f3f8900c2f45" providerId="ADAL" clId="{84A67AE6-EC66-4EEE-A78F-4EED53615C9C}" dt="2023-04-17T10:48:22.254" v="3602" actId="165"/>
          <ac:grpSpMkLst>
            <pc:docMk/>
            <pc:sldMk cId="52073045" sldId="3048"/>
            <ac:grpSpMk id="121" creationId="{624EEE23-A9B3-B7C6-ACE8-6BD666932826}"/>
          </ac:grpSpMkLst>
        </pc:grpChg>
        <pc:grpChg chg="add del mod">
          <ac:chgData name="Justina Ojom" userId="cbdaed7d-8d45-4372-a16a-f3f8900c2f45" providerId="ADAL" clId="{84A67AE6-EC66-4EEE-A78F-4EED53615C9C}" dt="2023-04-17T10:49:25.404" v="3620" actId="478"/>
          <ac:grpSpMkLst>
            <pc:docMk/>
            <pc:sldMk cId="52073045" sldId="3048"/>
            <ac:grpSpMk id="122" creationId="{6CE523C8-85FA-B2F7-3844-AC229B95C6FA}"/>
          </ac:grpSpMkLst>
        </pc:grpChg>
        <pc:grpChg chg="add mod">
          <ac:chgData name="Justina Ojom" userId="cbdaed7d-8d45-4372-a16a-f3f8900c2f45" providerId="ADAL" clId="{84A67AE6-EC66-4EEE-A78F-4EED53615C9C}" dt="2023-04-17T10:50:50.836" v="3649" actId="1076"/>
          <ac:grpSpMkLst>
            <pc:docMk/>
            <pc:sldMk cId="52073045" sldId="3048"/>
            <ac:grpSpMk id="127" creationId="{E0FA5AEC-6B9C-61E5-50B2-D1E9D35C5FC7}"/>
          </ac:grpSpMkLst>
        </pc:grpChg>
        <pc:grpChg chg="mod">
          <ac:chgData name="Justina Ojom" userId="cbdaed7d-8d45-4372-a16a-f3f8900c2f45" providerId="ADAL" clId="{84A67AE6-EC66-4EEE-A78F-4EED53615C9C}" dt="2023-04-17T10:50:48.075" v="3648"/>
          <ac:grpSpMkLst>
            <pc:docMk/>
            <pc:sldMk cId="52073045" sldId="3048"/>
            <ac:grpSpMk id="128" creationId="{77D880A8-6A92-64ED-A675-75564099F8CD}"/>
          </ac:grpSpMkLst>
        </pc:grpChg>
        <pc:grpChg chg="mod">
          <ac:chgData name="Justina Ojom" userId="cbdaed7d-8d45-4372-a16a-f3f8900c2f45" providerId="ADAL" clId="{84A67AE6-EC66-4EEE-A78F-4EED53615C9C}" dt="2023-04-17T10:50:48.075" v="3648"/>
          <ac:grpSpMkLst>
            <pc:docMk/>
            <pc:sldMk cId="52073045" sldId="3048"/>
            <ac:grpSpMk id="129" creationId="{01575C35-D6EB-724C-544A-8C79FF233682}"/>
          </ac:grpSpMkLst>
        </pc:grpChg>
        <pc:grpChg chg="mod">
          <ac:chgData name="Justina Ojom" userId="cbdaed7d-8d45-4372-a16a-f3f8900c2f45" providerId="ADAL" clId="{84A67AE6-EC66-4EEE-A78F-4EED53615C9C}" dt="2023-04-17T10:50:48.075" v="3648"/>
          <ac:grpSpMkLst>
            <pc:docMk/>
            <pc:sldMk cId="52073045" sldId="3048"/>
            <ac:grpSpMk id="130" creationId="{A2AFC351-B81C-F6D0-AFC7-EF01F7700C95}"/>
          </ac:grpSpMkLst>
        </pc:grpChg>
        <pc:grpChg chg="mod">
          <ac:chgData name="Justina Ojom" userId="cbdaed7d-8d45-4372-a16a-f3f8900c2f45" providerId="ADAL" clId="{84A67AE6-EC66-4EEE-A78F-4EED53615C9C}" dt="2023-04-17T10:50:48.075" v="3648"/>
          <ac:grpSpMkLst>
            <pc:docMk/>
            <pc:sldMk cId="52073045" sldId="3048"/>
            <ac:grpSpMk id="133" creationId="{3F890010-E77C-388C-CDFA-6E2A1EF5ED90}"/>
          </ac:grpSpMkLst>
        </pc:grpChg>
        <pc:grpChg chg="mod">
          <ac:chgData name="Justina Ojom" userId="cbdaed7d-8d45-4372-a16a-f3f8900c2f45" providerId="ADAL" clId="{84A67AE6-EC66-4EEE-A78F-4EED53615C9C}" dt="2023-04-17T10:50:48.075" v="3648"/>
          <ac:grpSpMkLst>
            <pc:docMk/>
            <pc:sldMk cId="52073045" sldId="3048"/>
            <ac:grpSpMk id="135" creationId="{EC2CAF48-D8A8-CF18-A7C4-1B19056CF3B9}"/>
          </ac:grpSpMkLst>
        </pc:grpChg>
        <pc:grpChg chg="mod">
          <ac:chgData name="Justina Ojom" userId="cbdaed7d-8d45-4372-a16a-f3f8900c2f45" providerId="ADAL" clId="{84A67AE6-EC66-4EEE-A78F-4EED53615C9C}" dt="2023-04-17T10:50:48.075" v="3648"/>
          <ac:grpSpMkLst>
            <pc:docMk/>
            <pc:sldMk cId="52073045" sldId="3048"/>
            <ac:grpSpMk id="136" creationId="{325C6CFB-CF5A-E3FC-4EB9-CB46C1D59F66}"/>
          </ac:grpSpMkLst>
        </pc:grpChg>
        <pc:graphicFrameChg chg="del">
          <ac:chgData name="Justina Ojom" userId="cbdaed7d-8d45-4372-a16a-f3f8900c2f45" providerId="ADAL" clId="{84A67AE6-EC66-4EEE-A78F-4EED53615C9C}" dt="2023-04-17T10:49:47.564" v="3626" actId="478"/>
          <ac:graphicFrameMkLst>
            <pc:docMk/>
            <pc:sldMk cId="52073045" sldId="3048"/>
            <ac:graphicFrameMk id="10" creationId="{F4B31DEB-9FDA-96FC-64B9-FF1CB08A83EC}"/>
          </ac:graphicFrameMkLst>
        </pc:graphicFrameChg>
        <pc:picChg chg="mod">
          <ac:chgData name="Justina Ojom" userId="cbdaed7d-8d45-4372-a16a-f3f8900c2f45" providerId="ADAL" clId="{84A67AE6-EC66-4EEE-A78F-4EED53615C9C}" dt="2023-04-17T10:48:22.254" v="3602" actId="165"/>
          <ac:picMkLst>
            <pc:docMk/>
            <pc:sldMk cId="52073045" sldId="3048"/>
            <ac:picMk id="115" creationId="{1A265E03-FC83-C679-41D1-966703F58443}"/>
          </ac:picMkLst>
        </pc:picChg>
        <pc:picChg chg="mod">
          <ac:chgData name="Justina Ojom" userId="cbdaed7d-8d45-4372-a16a-f3f8900c2f45" providerId="ADAL" clId="{84A67AE6-EC66-4EEE-A78F-4EED53615C9C}" dt="2023-04-17T10:48:22.254" v="3602" actId="165"/>
          <ac:picMkLst>
            <pc:docMk/>
            <pc:sldMk cId="52073045" sldId="3048"/>
            <ac:picMk id="116" creationId="{AF434D74-7D3E-448A-62E8-A7754F43054F}"/>
          </ac:picMkLst>
        </pc:picChg>
        <pc:picChg chg="mod">
          <ac:chgData name="Justina Ojom" userId="cbdaed7d-8d45-4372-a16a-f3f8900c2f45" providerId="ADAL" clId="{84A67AE6-EC66-4EEE-A78F-4EED53615C9C}" dt="2023-04-17T10:50:48.075" v="3648"/>
          <ac:picMkLst>
            <pc:docMk/>
            <pc:sldMk cId="52073045" sldId="3048"/>
            <ac:picMk id="140" creationId="{49953897-253D-684F-2892-DFBA823E7021}"/>
          </ac:picMkLst>
        </pc:picChg>
        <pc:picChg chg="mod">
          <ac:chgData name="Justina Ojom" userId="cbdaed7d-8d45-4372-a16a-f3f8900c2f45" providerId="ADAL" clId="{84A67AE6-EC66-4EEE-A78F-4EED53615C9C}" dt="2023-04-17T10:50:48.075" v="3648"/>
          <ac:picMkLst>
            <pc:docMk/>
            <pc:sldMk cId="52073045" sldId="3048"/>
            <ac:picMk id="141" creationId="{49B019DC-7869-6624-E721-A46D286A7288}"/>
          </ac:picMkLst>
        </pc:picChg>
      </pc:sldChg>
      <pc:sldChg chg="addSp delSp add del mod">
        <pc:chgData name="Justina Ojom" userId="cbdaed7d-8d45-4372-a16a-f3f8900c2f45" providerId="ADAL" clId="{84A67AE6-EC66-4EEE-A78F-4EED53615C9C}" dt="2023-04-17T13:13:27.568" v="5037" actId="47"/>
        <pc:sldMkLst>
          <pc:docMk/>
          <pc:sldMk cId="793996522" sldId="3048"/>
        </pc:sldMkLst>
        <pc:spChg chg="add del">
          <ac:chgData name="Justina Ojom" userId="cbdaed7d-8d45-4372-a16a-f3f8900c2f45" providerId="ADAL" clId="{84A67AE6-EC66-4EEE-A78F-4EED53615C9C}" dt="2023-04-17T13:13:14.273" v="5033" actId="22"/>
          <ac:spMkLst>
            <pc:docMk/>
            <pc:sldMk cId="793996522" sldId="3048"/>
            <ac:spMk id="3" creationId="{1BB84CCC-A83E-7032-E862-B892D2D074F0}"/>
          </ac:spMkLst>
        </pc:spChg>
        <pc:spChg chg="add del">
          <ac:chgData name="Justina Ojom" userId="cbdaed7d-8d45-4372-a16a-f3f8900c2f45" providerId="ADAL" clId="{84A67AE6-EC66-4EEE-A78F-4EED53615C9C}" dt="2023-04-17T13:13:17.931" v="5035" actId="22"/>
          <ac:spMkLst>
            <pc:docMk/>
            <pc:sldMk cId="793996522" sldId="3048"/>
            <ac:spMk id="5" creationId="{320DC854-F3EA-E734-515F-AC63B5DC5CF3}"/>
          </ac:spMkLst>
        </pc:spChg>
        <pc:spChg chg="del">
          <ac:chgData name="Justina Ojom" userId="cbdaed7d-8d45-4372-a16a-f3f8900c2f45" providerId="ADAL" clId="{84A67AE6-EC66-4EEE-A78F-4EED53615C9C}" dt="2023-04-17T13:12:52.189" v="5026" actId="478"/>
          <ac:spMkLst>
            <pc:docMk/>
            <pc:sldMk cId="793996522" sldId="3048"/>
            <ac:spMk id="8" creationId="{F51E163D-5B96-C272-447B-4EF3DF7D4A34}"/>
          </ac:spMkLst>
        </pc:spChg>
        <pc:graphicFrameChg chg="del">
          <ac:chgData name="Justina Ojom" userId="cbdaed7d-8d45-4372-a16a-f3f8900c2f45" providerId="ADAL" clId="{84A67AE6-EC66-4EEE-A78F-4EED53615C9C}" dt="2023-04-17T13:12:52.189" v="5026" actId="478"/>
          <ac:graphicFrameMkLst>
            <pc:docMk/>
            <pc:sldMk cId="793996522" sldId="3048"/>
            <ac:graphicFrameMk id="33" creationId="{61043F51-18BA-8B4D-74A7-2BAE14136001}"/>
          </ac:graphicFrameMkLst>
        </pc:graphicFrameChg>
      </pc:sldChg>
      <pc:sldChg chg="addSp delSp modSp add del mod">
        <pc:chgData name="Justina Ojom" userId="cbdaed7d-8d45-4372-a16a-f3f8900c2f45" providerId="ADAL" clId="{84A67AE6-EC66-4EEE-A78F-4EED53615C9C}" dt="2023-04-17T11:42:46.884" v="4646" actId="47"/>
        <pc:sldMkLst>
          <pc:docMk/>
          <pc:sldMk cId="1324448463" sldId="3048"/>
        </pc:sldMkLst>
        <pc:spChg chg="del">
          <ac:chgData name="Justina Ojom" userId="cbdaed7d-8d45-4372-a16a-f3f8900c2f45" providerId="ADAL" clId="{84A67AE6-EC66-4EEE-A78F-4EED53615C9C}" dt="2023-04-17T11:37:12.380" v="4594" actId="478"/>
          <ac:spMkLst>
            <pc:docMk/>
            <pc:sldMk cId="1324448463" sldId="3048"/>
            <ac:spMk id="8" creationId="{F51E163D-5B96-C272-447B-4EF3DF7D4A34}"/>
          </ac:spMkLst>
        </pc:spChg>
        <pc:picChg chg="add del">
          <ac:chgData name="Justina Ojom" userId="cbdaed7d-8d45-4372-a16a-f3f8900c2f45" providerId="ADAL" clId="{84A67AE6-EC66-4EEE-A78F-4EED53615C9C}" dt="2023-04-17T11:38:28.186" v="4596" actId="21"/>
          <ac:picMkLst>
            <pc:docMk/>
            <pc:sldMk cId="1324448463" sldId="3048"/>
            <ac:picMk id="3" creationId="{972B587E-8BCD-8B90-E33A-EB8753311CBB}"/>
          </ac:picMkLst>
        </pc:picChg>
        <pc:picChg chg="add mod">
          <ac:chgData name="Justina Ojom" userId="cbdaed7d-8d45-4372-a16a-f3f8900c2f45" providerId="ADAL" clId="{84A67AE6-EC66-4EEE-A78F-4EED53615C9C}" dt="2023-04-17T11:41:28.093" v="4613" actId="1076"/>
          <ac:picMkLst>
            <pc:docMk/>
            <pc:sldMk cId="1324448463" sldId="3048"/>
            <ac:picMk id="5" creationId="{DD897356-2CF3-6449-A5C6-926D18109D45}"/>
          </ac:picMkLst>
        </pc:picChg>
        <pc:picChg chg="del">
          <ac:chgData name="Justina Ojom" userId="cbdaed7d-8d45-4372-a16a-f3f8900c2f45" providerId="ADAL" clId="{84A67AE6-EC66-4EEE-A78F-4EED53615C9C}" dt="2023-04-17T11:37:12.380" v="4594" actId="478"/>
          <ac:picMkLst>
            <pc:docMk/>
            <pc:sldMk cId="1324448463" sldId="3048"/>
            <ac:picMk id="28" creationId="{D82DE71D-1A5E-E0B0-2D6E-30F1A3025DCA}"/>
          </ac:picMkLst>
        </pc:picChg>
      </pc:sldChg>
      <pc:sldChg chg="addSp delSp modSp add del mod">
        <pc:chgData name="Justina Ojom" userId="cbdaed7d-8d45-4372-a16a-f3f8900c2f45" providerId="ADAL" clId="{84A67AE6-EC66-4EEE-A78F-4EED53615C9C}" dt="2023-04-17T11:22:33.865" v="4245" actId="47"/>
        <pc:sldMkLst>
          <pc:docMk/>
          <pc:sldMk cId="2532978010" sldId="3049"/>
        </pc:sldMkLst>
        <pc:spChg chg="del">
          <ac:chgData name="Justina Ojom" userId="cbdaed7d-8d45-4372-a16a-f3f8900c2f45" providerId="ADAL" clId="{84A67AE6-EC66-4EEE-A78F-4EED53615C9C}" dt="2023-04-17T11:03:43.410" v="3968" actId="478"/>
          <ac:spMkLst>
            <pc:docMk/>
            <pc:sldMk cId="2532978010" sldId="3049"/>
            <ac:spMk id="5" creationId="{DCC30225-6A4F-905D-FC69-8863D5FCD08C}"/>
          </ac:spMkLst>
        </pc:spChg>
        <pc:spChg chg="del">
          <ac:chgData name="Justina Ojom" userId="cbdaed7d-8d45-4372-a16a-f3f8900c2f45" providerId="ADAL" clId="{84A67AE6-EC66-4EEE-A78F-4EED53615C9C}" dt="2023-04-17T11:03:43.410" v="3968" actId="478"/>
          <ac:spMkLst>
            <pc:docMk/>
            <pc:sldMk cId="2532978010" sldId="3049"/>
            <ac:spMk id="8" creationId="{0FB85242-A1C1-898A-BBE3-E00EB4D14274}"/>
          </ac:spMkLst>
        </pc:spChg>
        <pc:spChg chg="add del mod">
          <ac:chgData name="Justina Ojom" userId="cbdaed7d-8d45-4372-a16a-f3f8900c2f45" providerId="ADAL" clId="{84A67AE6-EC66-4EEE-A78F-4EED53615C9C}" dt="2023-04-17T11:04:49.684" v="3987" actId="478"/>
          <ac:spMkLst>
            <pc:docMk/>
            <pc:sldMk cId="2532978010" sldId="3049"/>
            <ac:spMk id="9" creationId="{F1CE6320-6405-7A20-F373-9398E35EB31F}"/>
          </ac:spMkLst>
        </pc:spChg>
        <pc:spChg chg="del">
          <ac:chgData name="Justina Ojom" userId="cbdaed7d-8d45-4372-a16a-f3f8900c2f45" providerId="ADAL" clId="{84A67AE6-EC66-4EEE-A78F-4EED53615C9C}" dt="2023-04-17T11:03:43.410" v="3968" actId="478"/>
          <ac:spMkLst>
            <pc:docMk/>
            <pc:sldMk cId="2532978010" sldId="3049"/>
            <ac:spMk id="10" creationId="{838461F8-7E60-1797-0E7F-2BFCDEFC995D}"/>
          </ac:spMkLst>
        </pc:spChg>
        <pc:spChg chg="add del mod">
          <ac:chgData name="Justina Ojom" userId="cbdaed7d-8d45-4372-a16a-f3f8900c2f45" providerId="ADAL" clId="{84A67AE6-EC66-4EEE-A78F-4EED53615C9C}" dt="2023-04-17T11:21:50.663" v="4225" actId="478"/>
          <ac:spMkLst>
            <pc:docMk/>
            <pc:sldMk cId="2532978010" sldId="3049"/>
            <ac:spMk id="11" creationId="{4BC60D2A-0D4D-D85A-1A8F-17F8347E4E98}"/>
          </ac:spMkLst>
        </pc:spChg>
        <pc:spChg chg="del">
          <ac:chgData name="Justina Ojom" userId="cbdaed7d-8d45-4372-a16a-f3f8900c2f45" providerId="ADAL" clId="{84A67AE6-EC66-4EEE-A78F-4EED53615C9C}" dt="2023-04-17T11:03:43.410" v="3968" actId="478"/>
          <ac:spMkLst>
            <pc:docMk/>
            <pc:sldMk cId="2532978010" sldId="3049"/>
            <ac:spMk id="12" creationId="{ECCE1533-A927-84A5-18F6-EFFDBDAB2652}"/>
          </ac:spMkLst>
        </pc:spChg>
        <pc:spChg chg="del">
          <ac:chgData name="Justina Ojom" userId="cbdaed7d-8d45-4372-a16a-f3f8900c2f45" providerId="ADAL" clId="{84A67AE6-EC66-4EEE-A78F-4EED53615C9C}" dt="2023-04-17T11:03:43.410" v="3968" actId="478"/>
          <ac:spMkLst>
            <pc:docMk/>
            <pc:sldMk cId="2532978010" sldId="3049"/>
            <ac:spMk id="13" creationId="{15050CB8-8523-7204-FC53-6D0796A6B373}"/>
          </ac:spMkLst>
        </pc:spChg>
        <pc:spChg chg="add del mod">
          <ac:chgData name="Justina Ojom" userId="cbdaed7d-8d45-4372-a16a-f3f8900c2f45" providerId="ADAL" clId="{84A67AE6-EC66-4EEE-A78F-4EED53615C9C}" dt="2023-04-17T11:21:50.663" v="4225" actId="478"/>
          <ac:spMkLst>
            <pc:docMk/>
            <pc:sldMk cId="2532978010" sldId="3049"/>
            <ac:spMk id="43" creationId="{91754798-2B7A-FF58-E233-1D0C5D5984E8}"/>
          </ac:spMkLst>
        </pc:spChg>
        <pc:spChg chg="del">
          <ac:chgData name="Justina Ojom" userId="cbdaed7d-8d45-4372-a16a-f3f8900c2f45" providerId="ADAL" clId="{84A67AE6-EC66-4EEE-A78F-4EED53615C9C}" dt="2023-04-17T11:03:43.410" v="3968" actId="478"/>
          <ac:spMkLst>
            <pc:docMk/>
            <pc:sldMk cId="2532978010" sldId="3049"/>
            <ac:spMk id="55" creationId="{DF64303C-5ADD-AF0D-2CE4-FEB3DACDA9DC}"/>
          </ac:spMkLst>
        </pc:spChg>
        <pc:spChg chg="del">
          <ac:chgData name="Justina Ojom" userId="cbdaed7d-8d45-4372-a16a-f3f8900c2f45" providerId="ADAL" clId="{84A67AE6-EC66-4EEE-A78F-4EED53615C9C}" dt="2023-04-17T11:03:43.410" v="3968" actId="478"/>
          <ac:spMkLst>
            <pc:docMk/>
            <pc:sldMk cId="2532978010" sldId="3049"/>
            <ac:spMk id="56" creationId="{5ADA7712-EAD8-28F6-BFD6-56870A978489}"/>
          </ac:spMkLst>
        </pc:spChg>
        <pc:spChg chg="del">
          <ac:chgData name="Justina Ojom" userId="cbdaed7d-8d45-4372-a16a-f3f8900c2f45" providerId="ADAL" clId="{84A67AE6-EC66-4EEE-A78F-4EED53615C9C}" dt="2023-04-17T11:03:43.410" v="3968" actId="478"/>
          <ac:spMkLst>
            <pc:docMk/>
            <pc:sldMk cId="2532978010" sldId="3049"/>
            <ac:spMk id="57" creationId="{E43606F9-B87D-CBD8-687D-118D35A0CB52}"/>
          </ac:spMkLst>
        </pc:spChg>
        <pc:spChg chg="add del mod">
          <ac:chgData name="Justina Ojom" userId="cbdaed7d-8d45-4372-a16a-f3f8900c2f45" providerId="ADAL" clId="{84A67AE6-EC66-4EEE-A78F-4EED53615C9C}" dt="2023-04-17T11:21:50.663" v="4225" actId="478"/>
          <ac:spMkLst>
            <pc:docMk/>
            <pc:sldMk cId="2532978010" sldId="3049"/>
            <ac:spMk id="64" creationId="{99641FA9-6317-8EBE-DB45-BD9CA5051685}"/>
          </ac:spMkLst>
        </pc:spChg>
        <pc:spChg chg="add del mod topLvl">
          <ac:chgData name="Justina Ojom" userId="cbdaed7d-8d45-4372-a16a-f3f8900c2f45" providerId="ADAL" clId="{84A67AE6-EC66-4EEE-A78F-4EED53615C9C}" dt="2023-04-17T11:21:50.663" v="4225" actId="478"/>
          <ac:spMkLst>
            <pc:docMk/>
            <pc:sldMk cId="2532978010" sldId="3049"/>
            <ac:spMk id="65" creationId="{6DE641D2-1C9D-B694-4EFD-4920AB4A9732}"/>
          </ac:spMkLst>
        </pc:spChg>
        <pc:spChg chg="add del mod topLvl">
          <ac:chgData name="Justina Ojom" userId="cbdaed7d-8d45-4372-a16a-f3f8900c2f45" providerId="ADAL" clId="{84A67AE6-EC66-4EEE-A78F-4EED53615C9C}" dt="2023-04-17T11:21:50.663" v="4225" actId="478"/>
          <ac:spMkLst>
            <pc:docMk/>
            <pc:sldMk cId="2532978010" sldId="3049"/>
            <ac:spMk id="66" creationId="{054E71BB-E3B9-1A05-62C1-6E846903399B}"/>
          </ac:spMkLst>
        </pc:spChg>
        <pc:spChg chg="add del mod topLvl">
          <ac:chgData name="Justina Ojom" userId="cbdaed7d-8d45-4372-a16a-f3f8900c2f45" providerId="ADAL" clId="{84A67AE6-EC66-4EEE-A78F-4EED53615C9C}" dt="2023-04-17T11:21:50.663" v="4225" actId="478"/>
          <ac:spMkLst>
            <pc:docMk/>
            <pc:sldMk cId="2532978010" sldId="3049"/>
            <ac:spMk id="67" creationId="{DB12CFE2-E34F-FD94-69F1-FDCB7C62B080}"/>
          </ac:spMkLst>
        </pc:spChg>
        <pc:spChg chg="add del mod topLvl">
          <ac:chgData name="Justina Ojom" userId="cbdaed7d-8d45-4372-a16a-f3f8900c2f45" providerId="ADAL" clId="{84A67AE6-EC66-4EEE-A78F-4EED53615C9C}" dt="2023-04-17T11:21:50.663" v="4225" actId="478"/>
          <ac:spMkLst>
            <pc:docMk/>
            <pc:sldMk cId="2532978010" sldId="3049"/>
            <ac:spMk id="68" creationId="{3D0D8616-7C23-F228-26D4-3DDFF8529DA3}"/>
          </ac:spMkLst>
        </pc:spChg>
        <pc:spChg chg="add del mod">
          <ac:chgData name="Justina Ojom" userId="cbdaed7d-8d45-4372-a16a-f3f8900c2f45" providerId="ADAL" clId="{84A67AE6-EC66-4EEE-A78F-4EED53615C9C}" dt="2023-04-17T11:21:50.663" v="4225" actId="478"/>
          <ac:spMkLst>
            <pc:docMk/>
            <pc:sldMk cId="2532978010" sldId="3049"/>
            <ac:spMk id="70" creationId="{DEC58B44-D443-F609-59AD-B0324FE79A81}"/>
          </ac:spMkLst>
        </pc:spChg>
        <pc:spChg chg="add del mod topLvl">
          <ac:chgData name="Justina Ojom" userId="cbdaed7d-8d45-4372-a16a-f3f8900c2f45" providerId="ADAL" clId="{84A67AE6-EC66-4EEE-A78F-4EED53615C9C}" dt="2023-04-17T11:21:50.663" v="4225" actId="478"/>
          <ac:spMkLst>
            <pc:docMk/>
            <pc:sldMk cId="2532978010" sldId="3049"/>
            <ac:spMk id="71" creationId="{CC186A40-E859-36B3-CD08-1216F6875D1D}"/>
          </ac:spMkLst>
        </pc:spChg>
        <pc:spChg chg="add del mod topLvl">
          <ac:chgData name="Justina Ojom" userId="cbdaed7d-8d45-4372-a16a-f3f8900c2f45" providerId="ADAL" clId="{84A67AE6-EC66-4EEE-A78F-4EED53615C9C}" dt="2023-04-17T11:21:50.663" v="4225" actId="478"/>
          <ac:spMkLst>
            <pc:docMk/>
            <pc:sldMk cId="2532978010" sldId="3049"/>
            <ac:spMk id="72" creationId="{F0DED42D-0057-B8DF-6BF4-2B1A5AFEA65E}"/>
          </ac:spMkLst>
        </pc:spChg>
        <pc:spChg chg="add del mod topLvl">
          <ac:chgData name="Justina Ojom" userId="cbdaed7d-8d45-4372-a16a-f3f8900c2f45" providerId="ADAL" clId="{84A67AE6-EC66-4EEE-A78F-4EED53615C9C}" dt="2023-04-17T11:21:50.663" v="4225" actId="478"/>
          <ac:spMkLst>
            <pc:docMk/>
            <pc:sldMk cId="2532978010" sldId="3049"/>
            <ac:spMk id="73" creationId="{B0569F94-B1EE-52F0-D681-57699559F38E}"/>
          </ac:spMkLst>
        </pc:spChg>
        <pc:spChg chg="add del mod topLvl">
          <ac:chgData name="Justina Ojom" userId="cbdaed7d-8d45-4372-a16a-f3f8900c2f45" providerId="ADAL" clId="{84A67AE6-EC66-4EEE-A78F-4EED53615C9C}" dt="2023-04-17T11:21:50.663" v="4225" actId="478"/>
          <ac:spMkLst>
            <pc:docMk/>
            <pc:sldMk cId="2532978010" sldId="3049"/>
            <ac:spMk id="74" creationId="{0C83C02A-78FD-41AD-9BB7-E5D1B3F207D4}"/>
          </ac:spMkLst>
        </pc:spChg>
        <pc:spChg chg="mod">
          <ac:chgData name="Justina Ojom" userId="cbdaed7d-8d45-4372-a16a-f3f8900c2f45" providerId="ADAL" clId="{84A67AE6-EC66-4EEE-A78F-4EED53615C9C}" dt="2023-04-17T11:08:01.192" v="4039" actId="165"/>
          <ac:spMkLst>
            <pc:docMk/>
            <pc:sldMk cId="2532978010" sldId="3049"/>
            <ac:spMk id="80" creationId="{E988C0F4-51DF-55BC-C2AC-8441C41C7338}"/>
          </ac:spMkLst>
        </pc:spChg>
        <pc:spChg chg="mod">
          <ac:chgData name="Justina Ojom" userId="cbdaed7d-8d45-4372-a16a-f3f8900c2f45" providerId="ADAL" clId="{84A67AE6-EC66-4EEE-A78F-4EED53615C9C}" dt="2023-04-17T11:08:01.192" v="4039" actId="165"/>
          <ac:spMkLst>
            <pc:docMk/>
            <pc:sldMk cId="2532978010" sldId="3049"/>
            <ac:spMk id="81" creationId="{98F1356B-9DA3-D3D0-4071-155E73D3E367}"/>
          </ac:spMkLst>
        </pc:spChg>
        <pc:spChg chg="mod">
          <ac:chgData name="Justina Ojom" userId="cbdaed7d-8d45-4372-a16a-f3f8900c2f45" providerId="ADAL" clId="{84A67AE6-EC66-4EEE-A78F-4EED53615C9C}" dt="2023-04-17T11:08:01.192" v="4039" actId="165"/>
          <ac:spMkLst>
            <pc:docMk/>
            <pc:sldMk cId="2532978010" sldId="3049"/>
            <ac:spMk id="82" creationId="{0C001259-94D2-5B32-F44E-2BF6A9C8A990}"/>
          </ac:spMkLst>
        </pc:spChg>
        <pc:spChg chg="mod">
          <ac:chgData name="Justina Ojom" userId="cbdaed7d-8d45-4372-a16a-f3f8900c2f45" providerId="ADAL" clId="{84A67AE6-EC66-4EEE-A78F-4EED53615C9C}" dt="2023-04-17T11:08:01.192" v="4039" actId="165"/>
          <ac:spMkLst>
            <pc:docMk/>
            <pc:sldMk cId="2532978010" sldId="3049"/>
            <ac:spMk id="83" creationId="{01D7ACB8-B9FB-61CC-E819-D3321C3A44D3}"/>
          </ac:spMkLst>
        </pc:spChg>
        <pc:spChg chg="mod">
          <ac:chgData name="Justina Ojom" userId="cbdaed7d-8d45-4372-a16a-f3f8900c2f45" providerId="ADAL" clId="{84A67AE6-EC66-4EEE-A78F-4EED53615C9C}" dt="2023-04-17T11:08:01.192" v="4039" actId="165"/>
          <ac:spMkLst>
            <pc:docMk/>
            <pc:sldMk cId="2532978010" sldId="3049"/>
            <ac:spMk id="84" creationId="{A79975C1-7D1C-CD53-1FD6-7AB72C1FF765}"/>
          </ac:spMkLst>
        </pc:spChg>
        <pc:spChg chg="mod">
          <ac:chgData name="Justina Ojom" userId="cbdaed7d-8d45-4372-a16a-f3f8900c2f45" providerId="ADAL" clId="{84A67AE6-EC66-4EEE-A78F-4EED53615C9C}" dt="2023-04-17T11:08:01.192" v="4039" actId="165"/>
          <ac:spMkLst>
            <pc:docMk/>
            <pc:sldMk cId="2532978010" sldId="3049"/>
            <ac:spMk id="85" creationId="{4F11D295-415C-04EC-D6B5-E1715E67C1D9}"/>
          </ac:spMkLst>
        </pc:spChg>
        <pc:spChg chg="mod">
          <ac:chgData name="Justina Ojom" userId="cbdaed7d-8d45-4372-a16a-f3f8900c2f45" providerId="ADAL" clId="{84A67AE6-EC66-4EEE-A78F-4EED53615C9C}" dt="2023-04-17T11:08:01.192" v="4039" actId="165"/>
          <ac:spMkLst>
            <pc:docMk/>
            <pc:sldMk cId="2532978010" sldId="3049"/>
            <ac:spMk id="86" creationId="{4892F66D-4E1F-4E33-6D6B-FA782B1FC097}"/>
          </ac:spMkLst>
        </pc:spChg>
        <pc:spChg chg="mod">
          <ac:chgData name="Justina Ojom" userId="cbdaed7d-8d45-4372-a16a-f3f8900c2f45" providerId="ADAL" clId="{84A67AE6-EC66-4EEE-A78F-4EED53615C9C}" dt="2023-04-17T11:08:01.192" v="4039" actId="165"/>
          <ac:spMkLst>
            <pc:docMk/>
            <pc:sldMk cId="2532978010" sldId="3049"/>
            <ac:spMk id="88" creationId="{FA809FDA-DD32-493A-DAE2-16E132EE64D8}"/>
          </ac:spMkLst>
        </pc:spChg>
        <pc:spChg chg="mod">
          <ac:chgData name="Justina Ojom" userId="cbdaed7d-8d45-4372-a16a-f3f8900c2f45" providerId="ADAL" clId="{84A67AE6-EC66-4EEE-A78F-4EED53615C9C}" dt="2023-04-17T11:08:01.192" v="4039" actId="165"/>
          <ac:spMkLst>
            <pc:docMk/>
            <pc:sldMk cId="2532978010" sldId="3049"/>
            <ac:spMk id="89" creationId="{6DD01A34-4B25-143B-3DAE-7918E205E5F7}"/>
          </ac:spMkLst>
        </pc:spChg>
        <pc:spChg chg="mod">
          <ac:chgData name="Justina Ojom" userId="cbdaed7d-8d45-4372-a16a-f3f8900c2f45" providerId="ADAL" clId="{84A67AE6-EC66-4EEE-A78F-4EED53615C9C}" dt="2023-04-17T11:08:01.192" v="4039" actId="165"/>
          <ac:spMkLst>
            <pc:docMk/>
            <pc:sldMk cId="2532978010" sldId="3049"/>
            <ac:spMk id="90" creationId="{C92453AF-2955-D472-E80D-E5002A705A2E}"/>
          </ac:spMkLst>
        </pc:spChg>
        <pc:spChg chg="mod">
          <ac:chgData name="Justina Ojom" userId="cbdaed7d-8d45-4372-a16a-f3f8900c2f45" providerId="ADAL" clId="{84A67AE6-EC66-4EEE-A78F-4EED53615C9C}" dt="2023-04-17T11:08:01.192" v="4039" actId="165"/>
          <ac:spMkLst>
            <pc:docMk/>
            <pc:sldMk cId="2532978010" sldId="3049"/>
            <ac:spMk id="91" creationId="{04B8FAE8-9116-A4D4-4D8E-7CDEFD507BA8}"/>
          </ac:spMkLst>
        </pc:spChg>
        <pc:spChg chg="mod">
          <ac:chgData name="Justina Ojom" userId="cbdaed7d-8d45-4372-a16a-f3f8900c2f45" providerId="ADAL" clId="{84A67AE6-EC66-4EEE-A78F-4EED53615C9C}" dt="2023-04-17T11:08:01.192" v="4039" actId="165"/>
          <ac:spMkLst>
            <pc:docMk/>
            <pc:sldMk cId="2532978010" sldId="3049"/>
            <ac:spMk id="92" creationId="{4C44DA42-5ED7-4C72-51CF-8F73D60EFE71}"/>
          </ac:spMkLst>
        </pc:spChg>
        <pc:spChg chg="mod">
          <ac:chgData name="Justina Ojom" userId="cbdaed7d-8d45-4372-a16a-f3f8900c2f45" providerId="ADAL" clId="{84A67AE6-EC66-4EEE-A78F-4EED53615C9C}" dt="2023-04-17T11:08:01.192" v="4039" actId="165"/>
          <ac:spMkLst>
            <pc:docMk/>
            <pc:sldMk cId="2532978010" sldId="3049"/>
            <ac:spMk id="93" creationId="{1C1777B3-1CC7-A368-E1A4-C380C5215369}"/>
          </ac:spMkLst>
        </pc:spChg>
        <pc:spChg chg="mod">
          <ac:chgData name="Justina Ojom" userId="cbdaed7d-8d45-4372-a16a-f3f8900c2f45" providerId="ADAL" clId="{84A67AE6-EC66-4EEE-A78F-4EED53615C9C}" dt="2023-04-17T11:08:01.192" v="4039" actId="165"/>
          <ac:spMkLst>
            <pc:docMk/>
            <pc:sldMk cId="2532978010" sldId="3049"/>
            <ac:spMk id="94" creationId="{55C05C79-5B53-C7A6-D1C7-064F9F4A448F}"/>
          </ac:spMkLst>
        </pc:spChg>
        <pc:spChg chg="add del mod">
          <ac:chgData name="Justina Ojom" userId="cbdaed7d-8d45-4372-a16a-f3f8900c2f45" providerId="ADAL" clId="{84A67AE6-EC66-4EEE-A78F-4EED53615C9C}" dt="2023-04-17T11:07:57.680" v="4037"/>
          <ac:spMkLst>
            <pc:docMk/>
            <pc:sldMk cId="2532978010" sldId="3049"/>
            <ac:spMk id="96" creationId="{6038CF87-B45E-C796-B843-D91CB80E7D5D}"/>
          </ac:spMkLst>
        </pc:spChg>
        <pc:spChg chg="add del mod">
          <ac:chgData name="Justina Ojom" userId="cbdaed7d-8d45-4372-a16a-f3f8900c2f45" providerId="ADAL" clId="{84A67AE6-EC66-4EEE-A78F-4EED53615C9C}" dt="2023-04-17T11:07:57.680" v="4037"/>
          <ac:spMkLst>
            <pc:docMk/>
            <pc:sldMk cId="2532978010" sldId="3049"/>
            <ac:spMk id="97" creationId="{A8D4F0E3-E66F-BA1C-CF28-2C1751156B8E}"/>
          </ac:spMkLst>
        </pc:spChg>
        <pc:spChg chg="add del mod">
          <ac:chgData name="Justina Ojom" userId="cbdaed7d-8d45-4372-a16a-f3f8900c2f45" providerId="ADAL" clId="{84A67AE6-EC66-4EEE-A78F-4EED53615C9C}" dt="2023-04-17T11:07:57.680" v="4037"/>
          <ac:spMkLst>
            <pc:docMk/>
            <pc:sldMk cId="2532978010" sldId="3049"/>
            <ac:spMk id="98" creationId="{91A6D862-26D4-1D1E-CAD2-60281B1AF2E7}"/>
          </ac:spMkLst>
        </pc:spChg>
        <pc:spChg chg="add del mod">
          <ac:chgData name="Justina Ojom" userId="cbdaed7d-8d45-4372-a16a-f3f8900c2f45" providerId="ADAL" clId="{84A67AE6-EC66-4EEE-A78F-4EED53615C9C}" dt="2023-04-17T11:07:57.680" v="4037"/>
          <ac:spMkLst>
            <pc:docMk/>
            <pc:sldMk cId="2532978010" sldId="3049"/>
            <ac:spMk id="99" creationId="{8F63D12A-6291-01C7-06B1-21444F55EED3}"/>
          </ac:spMkLst>
        </pc:spChg>
        <pc:spChg chg="mod">
          <ac:chgData name="Justina Ojom" userId="cbdaed7d-8d45-4372-a16a-f3f8900c2f45" providerId="ADAL" clId="{84A67AE6-EC66-4EEE-A78F-4EED53615C9C}" dt="2023-04-17T11:07:56.940" v="4036"/>
          <ac:spMkLst>
            <pc:docMk/>
            <pc:sldMk cId="2532978010" sldId="3049"/>
            <ac:spMk id="105" creationId="{DFEC1B09-DCCF-4012-E1EC-ADF69EA20009}"/>
          </ac:spMkLst>
        </pc:spChg>
        <pc:spChg chg="mod">
          <ac:chgData name="Justina Ojom" userId="cbdaed7d-8d45-4372-a16a-f3f8900c2f45" providerId="ADAL" clId="{84A67AE6-EC66-4EEE-A78F-4EED53615C9C}" dt="2023-04-17T11:07:56.940" v="4036"/>
          <ac:spMkLst>
            <pc:docMk/>
            <pc:sldMk cId="2532978010" sldId="3049"/>
            <ac:spMk id="106" creationId="{82C6B75E-CEDC-BF58-18C1-011CCF841AE7}"/>
          </ac:spMkLst>
        </pc:spChg>
        <pc:spChg chg="mod">
          <ac:chgData name="Justina Ojom" userId="cbdaed7d-8d45-4372-a16a-f3f8900c2f45" providerId="ADAL" clId="{84A67AE6-EC66-4EEE-A78F-4EED53615C9C}" dt="2023-04-17T11:07:56.940" v="4036"/>
          <ac:spMkLst>
            <pc:docMk/>
            <pc:sldMk cId="2532978010" sldId="3049"/>
            <ac:spMk id="107" creationId="{7CC40E9E-1992-6F85-049A-E8963A3A3E28}"/>
          </ac:spMkLst>
        </pc:spChg>
        <pc:spChg chg="mod">
          <ac:chgData name="Justina Ojom" userId="cbdaed7d-8d45-4372-a16a-f3f8900c2f45" providerId="ADAL" clId="{84A67AE6-EC66-4EEE-A78F-4EED53615C9C}" dt="2023-04-17T11:07:56.940" v="4036"/>
          <ac:spMkLst>
            <pc:docMk/>
            <pc:sldMk cId="2532978010" sldId="3049"/>
            <ac:spMk id="108" creationId="{2FEBAC79-8582-A49D-4B9D-94949D7D00B0}"/>
          </ac:spMkLst>
        </pc:spChg>
        <pc:spChg chg="mod">
          <ac:chgData name="Justina Ojom" userId="cbdaed7d-8d45-4372-a16a-f3f8900c2f45" providerId="ADAL" clId="{84A67AE6-EC66-4EEE-A78F-4EED53615C9C}" dt="2023-04-17T11:07:56.940" v="4036"/>
          <ac:spMkLst>
            <pc:docMk/>
            <pc:sldMk cId="2532978010" sldId="3049"/>
            <ac:spMk id="109" creationId="{364406E0-72AF-1A40-65E7-F9F4B40DF755}"/>
          </ac:spMkLst>
        </pc:spChg>
        <pc:spChg chg="mod">
          <ac:chgData name="Justina Ojom" userId="cbdaed7d-8d45-4372-a16a-f3f8900c2f45" providerId="ADAL" clId="{84A67AE6-EC66-4EEE-A78F-4EED53615C9C}" dt="2023-04-17T11:07:56.940" v="4036"/>
          <ac:spMkLst>
            <pc:docMk/>
            <pc:sldMk cId="2532978010" sldId="3049"/>
            <ac:spMk id="110" creationId="{53DF906D-A09D-12D6-ACFE-47524264B803}"/>
          </ac:spMkLst>
        </pc:spChg>
        <pc:spChg chg="mod">
          <ac:chgData name="Justina Ojom" userId="cbdaed7d-8d45-4372-a16a-f3f8900c2f45" providerId="ADAL" clId="{84A67AE6-EC66-4EEE-A78F-4EED53615C9C}" dt="2023-04-17T11:07:56.940" v="4036"/>
          <ac:spMkLst>
            <pc:docMk/>
            <pc:sldMk cId="2532978010" sldId="3049"/>
            <ac:spMk id="111" creationId="{E0F0CEAB-738F-1880-71D0-18F3BD3B98E3}"/>
          </ac:spMkLst>
        </pc:spChg>
        <pc:spChg chg="mod">
          <ac:chgData name="Justina Ojom" userId="cbdaed7d-8d45-4372-a16a-f3f8900c2f45" providerId="ADAL" clId="{84A67AE6-EC66-4EEE-A78F-4EED53615C9C}" dt="2023-04-17T11:07:56.940" v="4036"/>
          <ac:spMkLst>
            <pc:docMk/>
            <pc:sldMk cId="2532978010" sldId="3049"/>
            <ac:spMk id="113" creationId="{A97ED487-97BC-616B-7EF8-FBD93AAA6D96}"/>
          </ac:spMkLst>
        </pc:spChg>
        <pc:spChg chg="mod">
          <ac:chgData name="Justina Ojom" userId="cbdaed7d-8d45-4372-a16a-f3f8900c2f45" providerId="ADAL" clId="{84A67AE6-EC66-4EEE-A78F-4EED53615C9C}" dt="2023-04-17T11:07:56.940" v="4036"/>
          <ac:spMkLst>
            <pc:docMk/>
            <pc:sldMk cId="2532978010" sldId="3049"/>
            <ac:spMk id="114" creationId="{B8B8132E-ECA8-F1F6-FCCE-F36AAAF81EE5}"/>
          </ac:spMkLst>
        </pc:spChg>
        <pc:spChg chg="mod">
          <ac:chgData name="Justina Ojom" userId="cbdaed7d-8d45-4372-a16a-f3f8900c2f45" providerId="ADAL" clId="{84A67AE6-EC66-4EEE-A78F-4EED53615C9C}" dt="2023-04-17T11:07:56.940" v="4036"/>
          <ac:spMkLst>
            <pc:docMk/>
            <pc:sldMk cId="2532978010" sldId="3049"/>
            <ac:spMk id="115" creationId="{7D1ED260-3C18-D601-1733-AD15311D3101}"/>
          </ac:spMkLst>
        </pc:spChg>
        <pc:spChg chg="mod">
          <ac:chgData name="Justina Ojom" userId="cbdaed7d-8d45-4372-a16a-f3f8900c2f45" providerId="ADAL" clId="{84A67AE6-EC66-4EEE-A78F-4EED53615C9C}" dt="2023-04-17T11:07:56.940" v="4036"/>
          <ac:spMkLst>
            <pc:docMk/>
            <pc:sldMk cId="2532978010" sldId="3049"/>
            <ac:spMk id="116" creationId="{68F4A819-F65C-E443-3116-3A4E5DC1C8F3}"/>
          </ac:spMkLst>
        </pc:spChg>
        <pc:spChg chg="mod">
          <ac:chgData name="Justina Ojom" userId="cbdaed7d-8d45-4372-a16a-f3f8900c2f45" providerId="ADAL" clId="{84A67AE6-EC66-4EEE-A78F-4EED53615C9C}" dt="2023-04-17T11:07:56.940" v="4036"/>
          <ac:spMkLst>
            <pc:docMk/>
            <pc:sldMk cId="2532978010" sldId="3049"/>
            <ac:spMk id="117" creationId="{2FE01603-59DE-CD11-4D4B-FD32ABAB8049}"/>
          </ac:spMkLst>
        </pc:spChg>
        <pc:spChg chg="mod">
          <ac:chgData name="Justina Ojom" userId="cbdaed7d-8d45-4372-a16a-f3f8900c2f45" providerId="ADAL" clId="{84A67AE6-EC66-4EEE-A78F-4EED53615C9C}" dt="2023-04-17T11:07:56.940" v="4036"/>
          <ac:spMkLst>
            <pc:docMk/>
            <pc:sldMk cId="2532978010" sldId="3049"/>
            <ac:spMk id="118" creationId="{86828AE5-59BE-8A65-BC19-129BC4E34CA6}"/>
          </ac:spMkLst>
        </pc:spChg>
        <pc:spChg chg="mod">
          <ac:chgData name="Justina Ojom" userId="cbdaed7d-8d45-4372-a16a-f3f8900c2f45" providerId="ADAL" clId="{84A67AE6-EC66-4EEE-A78F-4EED53615C9C}" dt="2023-04-17T11:07:56.940" v="4036"/>
          <ac:spMkLst>
            <pc:docMk/>
            <pc:sldMk cId="2532978010" sldId="3049"/>
            <ac:spMk id="119" creationId="{FC9F2CEE-C6B4-A022-DFC2-44D80402CBAA}"/>
          </ac:spMkLst>
        </pc:spChg>
        <pc:grpChg chg="del">
          <ac:chgData name="Justina Ojom" userId="cbdaed7d-8d45-4372-a16a-f3f8900c2f45" providerId="ADAL" clId="{84A67AE6-EC66-4EEE-A78F-4EED53615C9C}" dt="2023-04-17T11:03:43.410" v="3968" actId="478"/>
          <ac:grpSpMkLst>
            <pc:docMk/>
            <pc:sldMk cId="2532978010" sldId="3049"/>
            <ac:grpSpMk id="14" creationId="{A73EE2F6-E335-0DDE-993A-313419453EE5}"/>
          </ac:grpSpMkLst>
        </pc:grpChg>
        <pc:grpChg chg="del">
          <ac:chgData name="Justina Ojom" userId="cbdaed7d-8d45-4372-a16a-f3f8900c2f45" providerId="ADAL" clId="{84A67AE6-EC66-4EEE-A78F-4EED53615C9C}" dt="2023-04-17T11:03:43.410" v="3968" actId="478"/>
          <ac:grpSpMkLst>
            <pc:docMk/>
            <pc:sldMk cId="2532978010" sldId="3049"/>
            <ac:grpSpMk id="22" creationId="{0D8C8E40-A7D7-D131-9213-27B74E7D0C55}"/>
          </ac:grpSpMkLst>
        </pc:grpChg>
        <pc:grpChg chg="del">
          <ac:chgData name="Justina Ojom" userId="cbdaed7d-8d45-4372-a16a-f3f8900c2f45" providerId="ADAL" clId="{84A67AE6-EC66-4EEE-A78F-4EED53615C9C}" dt="2023-04-17T11:03:43.410" v="3968" actId="478"/>
          <ac:grpSpMkLst>
            <pc:docMk/>
            <pc:sldMk cId="2532978010" sldId="3049"/>
            <ac:grpSpMk id="31" creationId="{E13EC9BA-57F9-9747-BEFD-8E3AFA024B79}"/>
          </ac:grpSpMkLst>
        </pc:grpChg>
        <pc:grpChg chg="del">
          <ac:chgData name="Justina Ojom" userId="cbdaed7d-8d45-4372-a16a-f3f8900c2f45" providerId="ADAL" clId="{84A67AE6-EC66-4EEE-A78F-4EED53615C9C}" dt="2023-04-17T11:03:43.410" v="3968" actId="478"/>
          <ac:grpSpMkLst>
            <pc:docMk/>
            <pc:sldMk cId="2532978010" sldId="3049"/>
            <ac:grpSpMk id="34" creationId="{6C727C8C-E2DE-2AA6-531B-33BFD9BF7B96}"/>
          </ac:grpSpMkLst>
        </pc:grpChg>
        <pc:grpChg chg="del">
          <ac:chgData name="Justina Ojom" userId="cbdaed7d-8d45-4372-a16a-f3f8900c2f45" providerId="ADAL" clId="{84A67AE6-EC66-4EEE-A78F-4EED53615C9C}" dt="2023-04-17T11:03:43.410" v="3968" actId="478"/>
          <ac:grpSpMkLst>
            <pc:docMk/>
            <pc:sldMk cId="2532978010" sldId="3049"/>
            <ac:grpSpMk id="54" creationId="{B0DEBB04-8FA4-6743-A99C-5BD92EBBFF58}"/>
          </ac:grpSpMkLst>
        </pc:grpChg>
        <pc:grpChg chg="del">
          <ac:chgData name="Justina Ojom" userId="cbdaed7d-8d45-4372-a16a-f3f8900c2f45" providerId="ADAL" clId="{84A67AE6-EC66-4EEE-A78F-4EED53615C9C}" dt="2023-04-17T11:03:43.410" v="3968" actId="478"/>
          <ac:grpSpMkLst>
            <pc:docMk/>
            <pc:sldMk cId="2532978010" sldId="3049"/>
            <ac:grpSpMk id="58" creationId="{D24A43FA-22B0-E7B7-B324-C6D9C483DC50}"/>
          </ac:grpSpMkLst>
        </pc:grpChg>
        <pc:grpChg chg="add del mod">
          <ac:chgData name="Justina Ojom" userId="cbdaed7d-8d45-4372-a16a-f3f8900c2f45" providerId="ADAL" clId="{84A67AE6-EC66-4EEE-A78F-4EED53615C9C}" dt="2023-04-17T11:05:16.505" v="3996" actId="165"/>
          <ac:grpSpMkLst>
            <pc:docMk/>
            <pc:sldMk cId="2532978010" sldId="3049"/>
            <ac:grpSpMk id="69" creationId="{47BBCC09-C4D0-BF83-0F46-181FFD527929}"/>
          </ac:grpSpMkLst>
        </pc:grpChg>
        <pc:grpChg chg="add del mod topLvl">
          <ac:chgData name="Justina Ojom" userId="cbdaed7d-8d45-4372-a16a-f3f8900c2f45" providerId="ADAL" clId="{84A67AE6-EC66-4EEE-A78F-4EED53615C9C}" dt="2023-04-17T11:21:50.663" v="4225" actId="478"/>
          <ac:grpSpMkLst>
            <pc:docMk/>
            <pc:sldMk cId="2532978010" sldId="3049"/>
            <ac:grpSpMk id="75" creationId="{E918F6D1-B959-4C26-B4A7-63A9E4306858}"/>
          </ac:grpSpMkLst>
        </pc:grpChg>
        <pc:grpChg chg="mod">
          <ac:chgData name="Justina Ojom" userId="cbdaed7d-8d45-4372-a16a-f3f8900c2f45" providerId="ADAL" clId="{84A67AE6-EC66-4EEE-A78F-4EED53615C9C}" dt="2023-04-17T11:08:01.192" v="4039" actId="165"/>
          <ac:grpSpMkLst>
            <pc:docMk/>
            <pc:sldMk cId="2532978010" sldId="3049"/>
            <ac:grpSpMk id="76" creationId="{C35E3620-DEEA-3644-223C-C834770FC98F}"/>
          </ac:grpSpMkLst>
        </pc:grpChg>
        <pc:grpChg chg="mod">
          <ac:chgData name="Justina Ojom" userId="cbdaed7d-8d45-4372-a16a-f3f8900c2f45" providerId="ADAL" clId="{84A67AE6-EC66-4EEE-A78F-4EED53615C9C}" dt="2023-04-17T11:08:01.192" v="4039" actId="165"/>
          <ac:grpSpMkLst>
            <pc:docMk/>
            <pc:sldMk cId="2532978010" sldId="3049"/>
            <ac:grpSpMk id="77" creationId="{DA04D086-4DAF-3966-DE0C-C5ACBE029596}"/>
          </ac:grpSpMkLst>
        </pc:grpChg>
        <pc:grpChg chg="mod">
          <ac:chgData name="Justina Ojom" userId="cbdaed7d-8d45-4372-a16a-f3f8900c2f45" providerId="ADAL" clId="{84A67AE6-EC66-4EEE-A78F-4EED53615C9C}" dt="2023-04-17T11:08:01.192" v="4039" actId="165"/>
          <ac:grpSpMkLst>
            <pc:docMk/>
            <pc:sldMk cId="2532978010" sldId="3049"/>
            <ac:grpSpMk id="78" creationId="{F5E770A4-3BA7-B773-431D-9C930B9F4DEC}"/>
          </ac:grpSpMkLst>
        </pc:grpChg>
        <pc:grpChg chg="mod">
          <ac:chgData name="Justina Ojom" userId="cbdaed7d-8d45-4372-a16a-f3f8900c2f45" providerId="ADAL" clId="{84A67AE6-EC66-4EEE-A78F-4EED53615C9C}" dt="2023-04-17T11:08:01.192" v="4039" actId="165"/>
          <ac:grpSpMkLst>
            <pc:docMk/>
            <pc:sldMk cId="2532978010" sldId="3049"/>
            <ac:grpSpMk id="79" creationId="{4F9FDEDB-328D-9A29-3DE8-18373E3208C9}"/>
          </ac:grpSpMkLst>
        </pc:grpChg>
        <pc:grpChg chg="mod">
          <ac:chgData name="Justina Ojom" userId="cbdaed7d-8d45-4372-a16a-f3f8900c2f45" providerId="ADAL" clId="{84A67AE6-EC66-4EEE-A78F-4EED53615C9C}" dt="2023-04-17T11:08:01.192" v="4039" actId="165"/>
          <ac:grpSpMkLst>
            <pc:docMk/>
            <pc:sldMk cId="2532978010" sldId="3049"/>
            <ac:grpSpMk id="87" creationId="{9B468929-01AB-434A-7A1B-B07631F7353F}"/>
          </ac:grpSpMkLst>
        </pc:grpChg>
        <pc:grpChg chg="add del mod">
          <ac:chgData name="Justina Ojom" userId="cbdaed7d-8d45-4372-a16a-f3f8900c2f45" providerId="ADAL" clId="{84A67AE6-EC66-4EEE-A78F-4EED53615C9C}" dt="2023-04-17T11:08:01.192" v="4039" actId="165"/>
          <ac:grpSpMkLst>
            <pc:docMk/>
            <pc:sldMk cId="2532978010" sldId="3049"/>
            <ac:grpSpMk id="95" creationId="{76ABC77D-47A8-0A6D-BB71-5E26C6266B8F}"/>
          </ac:grpSpMkLst>
        </pc:grpChg>
        <pc:grpChg chg="add del mod">
          <ac:chgData name="Justina Ojom" userId="cbdaed7d-8d45-4372-a16a-f3f8900c2f45" providerId="ADAL" clId="{84A67AE6-EC66-4EEE-A78F-4EED53615C9C}" dt="2023-04-17T11:07:57.680" v="4037"/>
          <ac:grpSpMkLst>
            <pc:docMk/>
            <pc:sldMk cId="2532978010" sldId="3049"/>
            <ac:grpSpMk id="100" creationId="{5E74CCAA-01FC-369D-EE92-7A1D1B4E47CA}"/>
          </ac:grpSpMkLst>
        </pc:grpChg>
        <pc:grpChg chg="mod">
          <ac:chgData name="Justina Ojom" userId="cbdaed7d-8d45-4372-a16a-f3f8900c2f45" providerId="ADAL" clId="{84A67AE6-EC66-4EEE-A78F-4EED53615C9C}" dt="2023-04-17T11:07:56.940" v="4036"/>
          <ac:grpSpMkLst>
            <pc:docMk/>
            <pc:sldMk cId="2532978010" sldId="3049"/>
            <ac:grpSpMk id="101" creationId="{05020591-F4AF-F14C-8695-D19BB6126801}"/>
          </ac:grpSpMkLst>
        </pc:grpChg>
        <pc:grpChg chg="mod">
          <ac:chgData name="Justina Ojom" userId="cbdaed7d-8d45-4372-a16a-f3f8900c2f45" providerId="ADAL" clId="{84A67AE6-EC66-4EEE-A78F-4EED53615C9C}" dt="2023-04-17T11:07:56.940" v="4036"/>
          <ac:grpSpMkLst>
            <pc:docMk/>
            <pc:sldMk cId="2532978010" sldId="3049"/>
            <ac:grpSpMk id="102" creationId="{C9F4BFB8-E1F8-10D8-66CD-31FF79683E6C}"/>
          </ac:grpSpMkLst>
        </pc:grpChg>
        <pc:grpChg chg="mod">
          <ac:chgData name="Justina Ojom" userId="cbdaed7d-8d45-4372-a16a-f3f8900c2f45" providerId="ADAL" clId="{84A67AE6-EC66-4EEE-A78F-4EED53615C9C}" dt="2023-04-17T11:07:56.940" v="4036"/>
          <ac:grpSpMkLst>
            <pc:docMk/>
            <pc:sldMk cId="2532978010" sldId="3049"/>
            <ac:grpSpMk id="103" creationId="{46AE287D-DF56-F69A-AA72-18C5B6FC1227}"/>
          </ac:grpSpMkLst>
        </pc:grpChg>
        <pc:grpChg chg="mod">
          <ac:chgData name="Justina Ojom" userId="cbdaed7d-8d45-4372-a16a-f3f8900c2f45" providerId="ADAL" clId="{84A67AE6-EC66-4EEE-A78F-4EED53615C9C}" dt="2023-04-17T11:07:56.940" v="4036"/>
          <ac:grpSpMkLst>
            <pc:docMk/>
            <pc:sldMk cId="2532978010" sldId="3049"/>
            <ac:grpSpMk id="104" creationId="{DA8F83D3-C657-2DA8-27B9-2A1C6A8D5753}"/>
          </ac:grpSpMkLst>
        </pc:grpChg>
        <pc:grpChg chg="mod">
          <ac:chgData name="Justina Ojom" userId="cbdaed7d-8d45-4372-a16a-f3f8900c2f45" providerId="ADAL" clId="{84A67AE6-EC66-4EEE-A78F-4EED53615C9C}" dt="2023-04-17T11:07:56.940" v="4036"/>
          <ac:grpSpMkLst>
            <pc:docMk/>
            <pc:sldMk cId="2532978010" sldId="3049"/>
            <ac:grpSpMk id="112" creationId="{F3056F41-F521-80EC-63A7-3D8941F8A11F}"/>
          </ac:grpSpMkLst>
        </pc:grpChg>
      </pc:sldChg>
      <pc:sldChg chg="delSp modSp add mod">
        <pc:chgData name="Justina Ojom" userId="cbdaed7d-8d45-4372-a16a-f3f8900c2f45" providerId="ADAL" clId="{84A67AE6-EC66-4EEE-A78F-4EED53615C9C}" dt="2023-04-17T13:13:58.272" v="5042" actId="2165"/>
        <pc:sldMkLst>
          <pc:docMk/>
          <pc:sldMk cId="3024460876" sldId="3049"/>
        </pc:sldMkLst>
        <pc:spChg chg="del">
          <ac:chgData name="Justina Ojom" userId="cbdaed7d-8d45-4372-a16a-f3f8900c2f45" providerId="ADAL" clId="{84A67AE6-EC66-4EEE-A78F-4EED53615C9C}" dt="2023-04-17T13:13:40.667" v="5040" actId="478"/>
          <ac:spMkLst>
            <pc:docMk/>
            <pc:sldMk cId="3024460876" sldId="3049"/>
            <ac:spMk id="8" creationId="{F51E163D-5B96-C272-447B-4EF3DF7D4A34}"/>
          </ac:spMkLst>
        </pc:spChg>
        <pc:graphicFrameChg chg="mod modGraphic">
          <ac:chgData name="Justina Ojom" userId="cbdaed7d-8d45-4372-a16a-f3f8900c2f45" providerId="ADAL" clId="{84A67AE6-EC66-4EEE-A78F-4EED53615C9C}" dt="2023-04-17T13:13:58.272" v="5042" actId="2165"/>
          <ac:graphicFrameMkLst>
            <pc:docMk/>
            <pc:sldMk cId="3024460876" sldId="3049"/>
            <ac:graphicFrameMk id="33" creationId="{61043F51-18BA-8B4D-74A7-2BAE14136001}"/>
          </ac:graphicFrameMkLst>
        </pc:graphicFrameChg>
      </pc:sldChg>
      <pc:sldChg chg="addSp delSp modSp add del mod">
        <pc:chgData name="Justina Ojom" userId="cbdaed7d-8d45-4372-a16a-f3f8900c2f45" providerId="ADAL" clId="{84A67AE6-EC66-4EEE-A78F-4EED53615C9C}" dt="2023-04-17T10:51:11.558" v="3652" actId="47"/>
        <pc:sldMkLst>
          <pc:docMk/>
          <pc:sldMk cId="3379414476" sldId="3049"/>
        </pc:sldMkLst>
        <pc:spChg chg="add del mod">
          <ac:chgData name="Justina Ojom" userId="cbdaed7d-8d45-4372-a16a-f3f8900c2f45" providerId="ADAL" clId="{84A67AE6-EC66-4EEE-A78F-4EED53615C9C}" dt="2023-04-17T10:49:56.178" v="3630"/>
          <ac:spMkLst>
            <pc:docMk/>
            <pc:sldMk cId="3379414476" sldId="3049"/>
            <ac:spMk id="5" creationId="{42DF3574-932A-E636-AEA6-E45B4873B0DD}"/>
          </ac:spMkLst>
        </pc:spChg>
        <pc:spChg chg="add del mod">
          <ac:chgData name="Justina Ojom" userId="cbdaed7d-8d45-4372-a16a-f3f8900c2f45" providerId="ADAL" clId="{84A67AE6-EC66-4EEE-A78F-4EED53615C9C}" dt="2023-04-17T10:49:56.178" v="3630"/>
          <ac:spMkLst>
            <pc:docMk/>
            <pc:sldMk cId="3379414476" sldId="3049"/>
            <ac:spMk id="8" creationId="{35E9460D-20E2-B1AB-D1D3-E15E283C363E}"/>
          </ac:spMkLst>
        </pc:spChg>
        <pc:spChg chg="del">
          <ac:chgData name="Justina Ojom" userId="cbdaed7d-8d45-4372-a16a-f3f8900c2f45" providerId="ADAL" clId="{84A67AE6-EC66-4EEE-A78F-4EED53615C9C}" dt="2023-04-17T10:49:10.427" v="3616" actId="478"/>
          <ac:spMkLst>
            <pc:docMk/>
            <pc:sldMk cId="3379414476" sldId="3049"/>
            <ac:spMk id="11" creationId="{5C4DD432-1E00-3D46-6F0A-C3AA371F321F}"/>
          </ac:spMkLst>
        </pc:spChg>
        <pc:spChg chg="del">
          <ac:chgData name="Justina Ojom" userId="cbdaed7d-8d45-4372-a16a-f3f8900c2f45" providerId="ADAL" clId="{84A67AE6-EC66-4EEE-A78F-4EED53615C9C}" dt="2023-04-17T10:50:07.013" v="3632" actId="478"/>
          <ac:spMkLst>
            <pc:docMk/>
            <pc:sldMk cId="3379414476" sldId="3049"/>
            <ac:spMk id="14" creationId="{5CE46C14-C7C9-FE79-2E29-58B9E04307B2}"/>
          </ac:spMkLst>
        </pc:spChg>
        <pc:spChg chg="del">
          <ac:chgData name="Justina Ojom" userId="cbdaed7d-8d45-4372-a16a-f3f8900c2f45" providerId="ADAL" clId="{84A67AE6-EC66-4EEE-A78F-4EED53615C9C}" dt="2023-04-17T10:50:04.485" v="3631" actId="478"/>
          <ac:spMkLst>
            <pc:docMk/>
            <pc:sldMk cId="3379414476" sldId="3049"/>
            <ac:spMk id="15" creationId="{101860E7-67B7-97D4-559D-F428CA2521A5}"/>
          </ac:spMkLst>
        </pc:spChg>
        <pc:spChg chg="del">
          <ac:chgData name="Justina Ojom" userId="cbdaed7d-8d45-4372-a16a-f3f8900c2f45" providerId="ADAL" clId="{84A67AE6-EC66-4EEE-A78F-4EED53615C9C}" dt="2023-04-17T10:49:10.427" v="3616" actId="478"/>
          <ac:spMkLst>
            <pc:docMk/>
            <pc:sldMk cId="3379414476" sldId="3049"/>
            <ac:spMk id="22" creationId="{CA92965C-8D08-3755-9DC7-AA97B61AF11C}"/>
          </ac:spMkLst>
        </pc:spChg>
        <pc:spChg chg="del">
          <ac:chgData name="Justina Ojom" userId="cbdaed7d-8d45-4372-a16a-f3f8900c2f45" providerId="ADAL" clId="{84A67AE6-EC66-4EEE-A78F-4EED53615C9C}" dt="2023-04-17T10:49:10.427" v="3616" actId="478"/>
          <ac:spMkLst>
            <pc:docMk/>
            <pc:sldMk cId="3379414476" sldId="3049"/>
            <ac:spMk id="92" creationId="{6C7E5E5C-B640-1E02-6D61-39C448A2EEA2}"/>
          </ac:spMkLst>
        </pc:spChg>
        <pc:spChg chg="del">
          <ac:chgData name="Justina Ojom" userId="cbdaed7d-8d45-4372-a16a-f3f8900c2f45" providerId="ADAL" clId="{84A67AE6-EC66-4EEE-A78F-4EED53615C9C}" dt="2023-04-17T10:49:10.427" v="3616" actId="478"/>
          <ac:spMkLst>
            <pc:docMk/>
            <pc:sldMk cId="3379414476" sldId="3049"/>
            <ac:spMk id="96" creationId="{1A1CC956-BA27-FD1D-2E56-7E5530B8DA7D}"/>
          </ac:spMkLst>
        </pc:spChg>
        <pc:spChg chg="del mod">
          <ac:chgData name="Justina Ojom" userId="cbdaed7d-8d45-4372-a16a-f3f8900c2f45" providerId="ADAL" clId="{84A67AE6-EC66-4EEE-A78F-4EED53615C9C}" dt="2023-04-17T10:50:40.494" v="3644" actId="21"/>
          <ac:spMkLst>
            <pc:docMk/>
            <pc:sldMk cId="3379414476" sldId="3049"/>
            <ac:spMk id="97" creationId="{FB0F57A6-499B-B3BD-1E7E-879C5E581BFD}"/>
          </ac:spMkLst>
        </pc:spChg>
        <pc:spChg chg="del mod">
          <ac:chgData name="Justina Ojom" userId="cbdaed7d-8d45-4372-a16a-f3f8900c2f45" providerId="ADAL" clId="{84A67AE6-EC66-4EEE-A78F-4EED53615C9C}" dt="2023-04-17T10:50:40.494" v="3644" actId="21"/>
          <ac:spMkLst>
            <pc:docMk/>
            <pc:sldMk cId="3379414476" sldId="3049"/>
            <ac:spMk id="103" creationId="{85BFD63E-ED03-CFB6-B8FD-18047D361108}"/>
          </ac:spMkLst>
        </pc:spChg>
        <pc:spChg chg="del">
          <ac:chgData name="Justina Ojom" userId="cbdaed7d-8d45-4372-a16a-f3f8900c2f45" providerId="ADAL" clId="{84A67AE6-EC66-4EEE-A78F-4EED53615C9C}" dt="2023-04-17T10:49:10.427" v="3616" actId="478"/>
          <ac:spMkLst>
            <pc:docMk/>
            <pc:sldMk cId="3379414476" sldId="3049"/>
            <ac:spMk id="123" creationId="{45F7CDDE-465C-5AF4-25F4-050AF4542528}"/>
          </ac:spMkLst>
        </pc:spChg>
        <pc:spChg chg="del mod">
          <ac:chgData name="Justina Ojom" userId="cbdaed7d-8d45-4372-a16a-f3f8900c2f45" providerId="ADAL" clId="{84A67AE6-EC66-4EEE-A78F-4EED53615C9C}" dt="2023-04-17T10:50:34.628" v="3641" actId="478"/>
          <ac:spMkLst>
            <pc:docMk/>
            <pc:sldMk cId="3379414476" sldId="3049"/>
            <ac:spMk id="124" creationId="{0D78938F-0BB2-12B0-C621-A4EC706327FB}"/>
          </ac:spMkLst>
        </pc:spChg>
        <pc:grpChg chg="del">
          <ac:chgData name="Justina Ojom" userId="cbdaed7d-8d45-4372-a16a-f3f8900c2f45" providerId="ADAL" clId="{84A67AE6-EC66-4EEE-A78F-4EED53615C9C}" dt="2023-04-17T10:49:10.427" v="3616" actId="478"/>
          <ac:grpSpMkLst>
            <pc:docMk/>
            <pc:sldMk cId="3379414476" sldId="3049"/>
            <ac:grpSpMk id="98" creationId="{9844215D-D546-9D29-5B75-3566F9ADEBF7}"/>
          </ac:grpSpMkLst>
        </pc:grpChg>
        <pc:grpChg chg="del mod">
          <ac:chgData name="Justina Ojom" userId="cbdaed7d-8d45-4372-a16a-f3f8900c2f45" providerId="ADAL" clId="{84A67AE6-EC66-4EEE-A78F-4EED53615C9C}" dt="2023-04-17T10:50:47.117" v="3647" actId="21"/>
          <ac:grpSpMkLst>
            <pc:docMk/>
            <pc:sldMk cId="3379414476" sldId="3049"/>
            <ac:grpSpMk id="122" creationId="{6CE523C8-85FA-B2F7-3844-AC229B95C6FA}"/>
          </ac:grpSpMkLst>
        </pc:grpChg>
        <pc:graphicFrameChg chg="del">
          <ac:chgData name="Justina Ojom" userId="cbdaed7d-8d45-4372-a16a-f3f8900c2f45" providerId="ADAL" clId="{84A67AE6-EC66-4EEE-A78F-4EED53615C9C}" dt="2023-04-17T10:50:08.344" v="3633" actId="478"/>
          <ac:graphicFrameMkLst>
            <pc:docMk/>
            <pc:sldMk cId="3379414476" sldId="3049"/>
            <ac:graphicFrameMk id="10" creationId="{F4B31DEB-9FDA-96FC-64B9-FF1CB08A83EC}"/>
          </ac:graphicFrameMkLst>
        </pc:graphicFrameChg>
      </pc:sldChg>
      <pc:sldMasterChg chg="addSldLayout delSldLayout modSldLayout">
        <pc:chgData name="Justina Ojom" userId="cbdaed7d-8d45-4372-a16a-f3f8900c2f45" providerId="ADAL" clId="{84A67AE6-EC66-4EEE-A78F-4EED53615C9C}" dt="2023-04-17T05:26:36.389" v="248" actId="6014"/>
        <pc:sldMasterMkLst>
          <pc:docMk/>
          <pc:sldMasterMk cId="914973415" sldId="2147483660"/>
        </pc:sldMasterMkLst>
        <pc:sldLayoutChg chg="del">
          <pc:chgData name="Justina Ojom" userId="cbdaed7d-8d45-4372-a16a-f3f8900c2f45" providerId="ADAL" clId="{84A67AE6-EC66-4EEE-A78F-4EED53615C9C}" dt="2023-04-17T05:25:17.251" v="196" actId="2696"/>
          <pc:sldLayoutMkLst>
            <pc:docMk/>
            <pc:sldMasterMk cId="914973415" sldId="2147483660"/>
            <pc:sldLayoutMk cId="4268767929" sldId="2147483667"/>
          </pc:sldLayoutMkLst>
        </pc:sldLayoutChg>
        <pc:sldLayoutChg chg="del">
          <pc:chgData name="Justina Ojom" userId="cbdaed7d-8d45-4372-a16a-f3f8900c2f45" providerId="ADAL" clId="{84A67AE6-EC66-4EEE-A78F-4EED53615C9C}" dt="2023-04-17T05:25:17.251" v="197" actId="2696"/>
          <pc:sldLayoutMkLst>
            <pc:docMk/>
            <pc:sldMasterMk cId="914973415" sldId="2147483660"/>
            <pc:sldLayoutMk cId="1340554153" sldId="2147483673"/>
          </pc:sldLayoutMkLst>
        </pc:sldLayoutChg>
        <pc:sldLayoutChg chg="del">
          <pc:chgData name="Justina Ojom" userId="cbdaed7d-8d45-4372-a16a-f3f8900c2f45" providerId="ADAL" clId="{84A67AE6-EC66-4EEE-A78F-4EED53615C9C}" dt="2023-04-17T05:25:17.235" v="195" actId="2696"/>
          <pc:sldLayoutMkLst>
            <pc:docMk/>
            <pc:sldMasterMk cId="914973415" sldId="2147483660"/>
            <pc:sldLayoutMk cId="2216573427" sldId="2147483674"/>
          </pc:sldLayoutMkLst>
        </pc:sldLayoutChg>
        <pc:sldLayoutChg chg="addSp modSp mod">
          <pc:chgData name="Justina Ojom" userId="cbdaed7d-8d45-4372-a16a-f3f8900c2f45" providerId="ADAL" clId="{84A67AE6-EC66-4EEE-A78F-4EED53615C9C}" dt="2023-04-17T05:25:45.602" v="235" actId="6014"/>
          <pc:sldLayoutMkLst>
            <pc:docMk/>
            <pc:sldMasterMk cId="914973415" sldId="2147483660"/>
            <pc:sldLayoutMk cId="655512153" sldId="2147483675"/>
          </pc:sldLayoutMkLst>
          <pc:spChg chg="mod">
            <ac:chgData name="Justina Ojom" userId="cbdaed7d-8d45-4372-a16a-f3f8900c2f45" providerId="ADAL" clId="{84A67AE6-EC66-4EEE-A78F-4EED53615C9C}" dt="2023-04-17T05:25:33.694" v="233" actId="113"/>
            <ac:spMkLst>
              <pc:docMk/>
              <pc:sldMasterMk cId="914973415" sldId="2147483660"/>
              <pc:sldLayoutMk cId="655512153" sldId="2147483675"/>
              <ac:spMk id="4" creationId="{F563E8B4-ED6F-6647-CCA8-BECD74F1D13C}"/>
            </ac:spMkLst>
          </pc:spChg>
          <pc:cxnChg chg="add mod">
            <ac:chgData name="Justina Ojom" userId="cbdaed7d-8d45-4372-a16a-f3f8900c2f45" providerId="ADAL" clId="{84A67AE6-EC66-4EEE-A78F-4EED53615C9C}" dt="2023-04-17T05:25:07.493" v="194" actId="208"/>
            <ac:cxnSpMkLst>
              <pc:docMk/>
              <pc:sldMasterMk cId="914973415" sldId="2147483660"/>
              <pc:sldLayoutMk cId="655512153" sldId="2147483675"/>
              <ac:cxnSpMk id="5" creationId="{D4DB2A39-DB7D-2611-FE78-6EDD436C2328}"/>
            </ac:cxnSpMkLst>
          </pc:cxnChg>
          <pc:cxnChg chg="add mod">
            <ac:chgData name="Justina Ojom" userId="cbdaed7d-8d45-4372-a16a-f3f8900c2f45" providerId="ADAL" clId="{84A67AE6-EC66-4EEE-A78F-4EED53615C9C}" dt="2023-04-17T05:25:07.493" v="194" actId="208"/>
            <ac:cxnSpMkLst>
              <pc:docMk/>
              <pc:sldMasterMk cId="914973415" sldId="2147483660"/>
              <pc:sldLayoutMk cId="655512153" sldId="2147483675"/>
              <ac:cxnSpMk id="7" creationId="{87E15592-4C05-557E-5648-400DE4523436}"/>
            </ac:cxnSpMkLst>
          </pc:cxnChg>
          <pc:cxnChg chg="add mod">
            <ac:chgData name="Justina Ojom" userId="cbdaed7d-8d45-4372-a16a-f3f8900c2f45" providerId="ADAL" clId="{84A67AE6-EC66-4EEE-A78F-4EED53615C9C}" dt="2023-04-17T05:25:07.493" v="194" actId="208"/>
            <ac:cxnSpMkLst>
              <pc:docMk/>
              <pc:sldMasterMk cId="914973415" sldId="2147483660"/>
              <pc:sldLayoutMk cId="655512153" sldId="2147483675"/>
              <ac:cxnSpMk id="8" creationId="{089FE979-2D5D-9565-AC21-BF48A6D98276}"/>
            </ac:cxnSpMkLst>
          </pc:cxnChg>
          <pc:cxnChg chg="add mod">
            <ac:chgData name="Justina Ojom" userId="cbdaed7d-8d45-4372-a16a-f3f8900c2f45" providerId="ADAL" clId="{84A67AE6-EC66-4EEE-A78F-4EED53615C9C}" dt="2023-04-17T05:25:07.493" v="194" actId="208"/>
            <ac:cxnSpMkLst>
              <pc:docMk/>
              <pc:sldMasterMk cId="914973415" sldId="2147483660"/>
              <pc:sldLayoutMk cId="655512153" sldId="2147483675"/>
              <ac:cxnSpMk id="9" creationId="{71350042-069F-3A19-70DB-5E8B868EBDE6}"/>
            </ac:cxnSpMkLst>
          </pc:cxnChg>
        </pc:sldLayoutChg>
        <pc:sldLayoutChg chg="del">
          <pc:chgData name="Justina Ojom" userId="cbdaed7d-8d45-4372-a16a-f3f8900c2f45" providerId="ADAL" clId="{84A67AE6-EC66-4EEE-A78F-4EED53615C9C}" dt="2023-04-17T05:25:19.198" v="198" actId="2696"/>
          <pc:sldLayoutMkLst>
            <pc:docMk/>
            <pc:sldMasterMk cId="914973415" sldId="2147483660"/>
            <pc:sldLayoutMk cId="3895788752" sldId="2147483676"/>
          </pc:sldLayoutMkLst>
        </pc:sldLayoutChg>
        <pc:sldLayoutChg chg="modSp add mod modTransition">
          <pc:chgData name="Justina Ojom" userId="cbdaed7d-8d45-4372-a16a-f3f8900c2f45" providerId="ADAL" clId="{84A67AE6-EC66-4EEE-A78F-4EED53615C9C}" dt="2023-04-17T05:26:08.694" v="242" actId="6549"/>
          <pc:sldLayoutMkLst>
            <pc:docMk/>
            <pc:sldMasterMk cId="914973415" sldId="2147483660"/>
            <pc:sldLayoutMk cId="50192973" sldId="2147483678"/>
          </pc:sldLayoutMkLst>
          <pc:spChg chg="mod">
            <ac:chgData name="Justina Ojom" userId="cbdaed7d-8d45-4372-a16a-f3f8900c2f45" providerId="ADAL" clId="{84A67AE6-EC66-4EEE-A78F-4EED53615C9C}" dt="2023-04-17T05:26:08.694" v="242" actId="6549"/>
            <ac:spMkLst>
              <pc:docMk/>
              <pc:sldMasterMk cId="914973415" sldId="2147483660"/>
              <pc:sldLayoutMk cId="50192973" sldId="2147483678"/>
              <ac:spMk id="4" creationId="{F563E8B4-ED6F-6647-CCA8-BECD74F1D13C}"/>
            </ac:spMkLst>
          </pc:spChg>
        </pc:sldLayoutChg>
        <pc:sldLayoutChg chg="modSp add mod modTransition">
          <pc:chgData name="Justina Ojom" userId="cbdaed7d-8d45-4372-a16a-f3f8900c2f45" providerId="ADAL" clId="{84A67AE6-EC66-4EEE-A78F-4EED53615C9C}" dt="2023-04-17T05:26:36.389" v="248" actId="6014"/>
          <pc:sldLayoutMkLst>
            <pc:docMk/>
            <pc:sldMasterMk cId="914973415" sldId="2147483660"/>
            <pc:sldLayoutMk cId="732537228" sldId="2147483679"/>
          </pc:sldLayoutMkLst>
          <pc:spChg chg="mod">
            <ac:chgData name="Justina Ojom" userId="cbdaed7d-8d45-4372-a16a-f3f8900c2f45" providerId="ADAL" clId="{84A67AE6-EC66-4EEE-A78F-4EED53615C9C}" dt="2023-04-17T05:26:29.618" v="247" actId="20577"/>
            <ac:spMkLst>
              <pc:docMk/>
              <pc:sldMasterMk cId="914973415" sldId="2147483660"/>
              <pc:sldLayoutMk cId="732537228" sldId="2147483679"/>
              <ac:spMk id="4" creationId="{F563E8B4-ED6F-6647-CCA8-BECD74F1D13C}"/>
            </ac:spMkLst>
          </pc:spChg>
        </pc:sldLayoutChg>
      </pc:sldMasterChg>
    </pc:docChg>
  </pc:docChgLst>
  <pc:docChgLst>
    <pc:chgData name="Michelle Khoza" userId="b4ee92c7-73cf-4698-99b6-469fc9585377" providerId="ADAL" clId="{811ECDA0-673D-4EAA-812F-A05889B021E8}"/>
    <pc:docChg chg="undo custSel modSld">
      <pc:chgData name="Michelle Khoza" userId="b4ee92c7-73cf-4698-99b6-469fc9585377" providerId="ADAL" clId="{811ECDA0-673D-4EAA-812F-A05889B021E8}" dt="2023-03-31T15:15:24.779" v="92" actId="20577"/>
      <pc:docMkLst>
        <pc:docMk/>
      </pc:docMkLst>
      <pc:sldChg chg="addCm">
        <pc:chgData name="Michelle Khoza" userId="b4ee92c7-73cf-4698-99b6-469fc9585377" providerId="ADAL" clId="{811ECDA0-673D-4EAA-812F-A05889B021E8}" dt="2023-03-31T11:38:11.547" v="6"/>
        <pc:sldMkLst>
          <pc:docMk/>
          <pc:sldMk cId="4094858432" sldId="268"/>
        </pc:sldMkLst>
        <pc:extLst>
          <p:ext xmlns:p="http://schemas.openxmlformats.org/presentationml/2006/main" uri="{D6D511B9-2390-475A-947B-AFAB55BFBCF1}">
            <pc226:cmChg xmlns:pc226="http://schemas.microsoft.com/office/powerpoint/2022/06/main/command" chg="add">
              <pc226:chgData name="Michelle Khoza" userId="b4ee92c7-73cf-4698-99b6-469fc9585377" providerId="ADAL" clId="{811ECDA0-673D-4EAA-812F-A05889B021E8}" dt="2023-03-31T11:36:34.275" v="5"/>
              <pc2:cmMkLst xmlns:pc2="http://schemas.microsoft.com/office/powerpoint/2019/9/main/command">
                <pc:docMk/>
                <pc:sldMk cId="4094858432" sldId="268"/>
                <pc2:cmMk id="{8C191346-1B7E-4849-B433-D51DF414FED8}"/>
              </pc2:cmMkLst>
            </pc226:cmChg>
            <pc226:cmChg xmlns:pc226="http://schemas.microsoft.com/office/powerpoint/2022/06/main/command" chg="add">
              <pc226:chgData name="Michelle Khoza" userId="b4ee92c7-73cf-4698-99b6-469fc9585377" providerId="ADAL" clId="{811ECDA0-673D-4EAA-812F-A05889B021E8}" dt="2023-03-31T11:33:18.506" v="4"/>
              <pc2:cmMkLst xmlns:pc2="http://schemas.microsoft.com/office/powerpoint/2019/9/main/command">
                <pc:docMk/>
                <pc:sldMk cId="4094858432" sldId="268"/>
                <pc2:cmMk id="{DBA0378F-1158-4F64-BB35-7E3C92CEAE4B}"/>
              </pc2:cmMkLst>
            </pc226:cmChg>
            <pc226:cmChg xmlns:pc226="http://schemas.microsoft.com/office/powerpoint/2022/06/main/command" chg="add">
              <pc226:chgData name="Michelle Khoza" userId="b4ee92c7-73cf-4698-99b6-469fc9585377" providerId="ADAL" clId="{811ECDA0-673D-4EAA-812F-A05889B021E8}" dt="2023-03-31T11:38:11.547" v="6"/>
              <pc2:cmMkLst xmlns:pc2="http://schemas.microsoft.com/office/powerpoint/2019/9/main/command">
                <pc:docMk/>
                <pc:sldMk cId="4094858432" sldId="268"/>
                <pc2:cmMk id="{6A45B8A0-8377-4139-9675-966F592B7D48}"/>
              </pc2:cmMkLst>
            </pc226:cmChg>
            <pc226:cmChg xmlns:pc226="http://schemas.microsoft.com/office/powerpoint/2022/06/main/command" chg="add">
              <pc226:chgData name="Michelle Khoza" userId="b4ee92c7-73cf-4698-99b6-469fc9585377" providerId="ADAL" clId="{811ECDA0-673D-4EAA-812F-A05889B021E8}" dt="2023-03-31T11:30:56.486" v="3"/>
              <pc2:cmMkLst xmlns:pc2="http://schemas.microsoft.com/office/powerpoint/2019/9/main/command">
                <pc:docMk/>
                <pc:sldMk cId="4094858432" sldId="268"/>
                <pc2:cmMk id="{77EAF3BF-3B41-469F-A551-30CBCD6A9E7A}"/>
              </pc2:cmMkLst>
            </pc226:cmChg>
          </p:ext>
        </pc:extLst>
      </pc:sldChg>
      <pc:sldChg chg="addCm">
        <pc:chgData name="Michelle Khoza" userId="b4ee92c7-73cf-4698-99b6-469fc9585377" providerId="ADAL" clId="{811ECDA0-673D-4EAA-812F-A05889B021E8}" dt="2023-03-31T11:42:01.218" v="8"/>
        <pc:sldMkLst>
          <pc:docMk/>
          <pc:sldMk cId="1028197932" sldId="269"/>
        </pc:sldMkLst>
        <pc:extLst>
          <p:ext xmlns:p="http://schemas.openxmlformats.org/presentationml/2006/main" uri="{D6D511B9-2390-475A-947B-AFAB55BFBCF1}">
            <pc226:cmChg xmlns:pc226="http://schemas.microsoft.com/office/powerpoint/2022/06/main/command" chg="add">
              <pc226:chgData name="Michelle Khoza" userId="b4ee92c7-73cf-4698-99b6-469fc9585377" providerId="ADAL" clId="{811ECDA0-673D-4EAA-812F-A05889B021E8}" dt="2023-03-31T11:39:26.055" v="7"/>
              <pc2:cmMkLst xmlns:pc2="http://schemas.microsoft.com/office/powerpoint/2019/9/main/command">
                <pc:docMk/>
                <pc:sldMk cId="1028197932" sldId="269"/>
                <pc2:cmMk id="{0993D66A-893C-4295-B1C1-4936CDFC70F0}"/>
              </pc2:cmMkLst>
            </pc226:cmChg>
            <pc226:cmChg xmlns:pc226="http://schemas.microsoft.com/office/powerpoint/2022/06/main/command" chg="add">
              <pc226:chgData name="Michelle Khoza" userId="b4ee92c7-73cf-4698-99b6-469fc9585377" providerId="ADAL" clId="{811ECDA0-673D-4EAA-812F-A05889B021E8}" dt="2023-03-31T11:42:01.218" v="8"/>
              <pc2:cmMkLst xmlns:pc2="http://schemas.microsoft.com/office/powerpoint/2019/9/main/command">
                <pc:docMk/>
                <pc:sldMk cId="1028197932" sldId="269"/>
                <pc2:cmMk id="{F5C7D19B-F272-47F7-B8C9-B4AB5EFC960D}"/>
              </pc2:cmMkLst>
            </pc226:cmChg>
          </p:ext>
        </pc:extLst>
      </pc:sldChg>
      <pc:sldChg chg="addCm">
        <pc:chgData name="Michelle Khoza" userId="b4ee92c7-73cf-4698-99b6-469fc9585377" providerId="ADAL" clId="{811ECDA0-673D-4EAA-812F-A05889B021E8}" dt="2023-03-31T11:27:05.660" v="2"/>
        <pc:sldMkLst>
          <pc:docMk/>
          <pc:sldMk cId="730068970" sldId="280"/>
        </pc:sldMkLst>
        <pc:extLst>
          <p:ext xmlns:p="http://schemas.openxmlformats.org/presentationml/2006/main" uri="{D6D511B9-2390-475A-947B-AFAB55BFBCF1}">
            <pc226:cmChg xmlns:pc226="http://schemas.microsoft.com/office/powerpoint/2022/06/main/command" chg="add">
              <pc226:chgData name="Michelle Khoza" userId="b4ee92c7-73cf-4698-99b6-469fc9585377" providerId="ADAL" clId="{811ECDA0-673D-4EAA-812F-A05889B021E8}" dt="2023-03-31T11:27:05.660" v="2"/>
              <pc2:cmMkLst xmlns:pc2="http://schemas.microsoft.com/office/powerpoint/2019/9/main/command">
                <pc:docMk/>
                <pc:sldMk cId="730068970" sldId="280"/>
                <pc2:cmMk id="{444FCF0F-78AD-4554-A5C9-F98892EDF501}"/>
              </pc2:cmMkLst>
            </pc226:cmChg>
            <pc226:cmChg xmlns:pc226="http://schemas.microsoft.com/office/powerpoint/2022/06/main/command" chg="add">
              <pc226:chgData name="Michelle Khoza" userId="b4ee92c7-73cf-4698-99b6-469fc9585377" providerId="ADAL" clId="{811ECDA0-673D-4EAA-812F-A05889B021E8}" dt="2023-03-31T11:26:07.077" v="1"/>
              <pc2:cmMkLst xmlns:pc2="http://schemas.microsoft.com/office/powerpoint/2019/9/main/command">
                <pc:docMk/>
                <pc:sldMk cId="730068970" sldId="280"/>
                <pc2:cmMk id="{7E490E3B-B5E2-44C2-BEB8-4B03BE266F86}"/>
              </pc2:cmMkLst>
            </pc226:cmChg>
            <pc226:cmChg xmlns:pc226="http://schemas.microsoft.com/office/powerpoint/2022/06/main/command" chg="add">
              <pc226:chgData name="Michelle Khoza" userId="b4ee92c7-73cf-4698-99b6-469fc9585377" providerId="ADAL" clId="{811ECDA0-673D-4EAA-812F-A05889B021E8}" dt="2023-03-31T11:25:02.964" v="0"/>
              <pc2:cmMkLst xmlns:pc2="http://schemas.microsoft.com/office/powerpoint/2019/9/main/command">
                <pc:docMk/>
                <pc:sldMk cId="730068970" sldId="280"/>
                <pc2:cmMk id="{080F1B7C-6733-44C4-A603-A808290B088D}"/>
              </pc2:cmMkLst>
            </pc226:cmChg>
          </p:ext>
        </pc:extLst>
      </pc:sldChg>
      <pc:sldChg chg="addCm">
        <pc:chgData name="Michelle Khoza" userId="b4ee92c7-73cf-4698-99b6-469fc9585377" providerId="ADAL" clId="{811ECDA0-673D-4EAA-812F-A05889B021E8}" dt="2023-03-31T11:46:33.411" v="9"/>
        <pc:sldMkLst>
          <pc:docMk/>
          <pc:sldMk cId="1539831851" sldId="281"/>
        </pc:sldMkLst>
        <pc:extLst>
          <p:ext xmlns:p="http://schemas.openxmlformats.org/presentationml/2006/main" uri="{D6D511B9-2390-475A-947B-AFAB55BFBCF1}">
            <pc226:cmChg xmlns:pc226="http://schemas.microsoft.com/office/powerpoint/2022/06/main/command" chg="add">
              <pc226:chgData name="Michelle Khoza" userId="b4ee92c7-73cf-4698-99b6-469fc9585377" providerId="ADAL" clId="{811ECDA0-673D-4EAA-812F-A05889B021E8}" dt="2023-03-31T11:46:33.411" v="9"/>
              <pc2:cmMkLst xmlns:pc2="http://schemas.microsoft.com/office/powerpoint/2019/9/main/command">
                <pc:docMk/>
                <pc:sldMk cId="1539831851" sldId="281"/>
                <pc2:cmMk id="{B29D054F-6733-42A2-B17E-E4BDD5FE0BA0}"/>
              </pc2:cmMkLst>
            </pc226:cmChg>
          </p:ext>
        </pc:extLst>
      </pc:sldChg>
      <pc:sldChg chg="addCm">
        <pc:chgData name="Michelle Khoza" userId="b4ee92c7-73cf-4698-99b6-469fc9585377" providerId="ADAL" clId="{811ECDA0-673D-4EAA-812F-A05889B021E8}" dt="2023-03-31T11:52:53.090" v="13"/>
        <pc:sldMkLst>
          <pc:docMk/>
          <pc:sldMk cId="1409556927" sldId="282"/>
        </pc:sldMkLst>
        <pc:extLst>
          <p:ext xmlns:p="http://schemas.openxmlformats.org/presentationml/2006/main" uri="{D6D511B9-2390-475A-947B-AFAB55BFBCF1}">
            <pc226:cmChg xmlns:pc226="http://schemas.microsoft.com/office/powerpoint/2022/06/main/command" chg="add">
              <pc226:chgData name="Michelle Khoza" userId="b4ee92c7-73cf-4698-99b6-469fc9585377" providerId="ADAL" clId="{811ECDA0-673D-4EAA-812F-A05889B021E8}" dt="2023-03-31T11:48:15.335" v="10"/>
              <pc2:cmMkLst xmlns:pc2="http://schemas.microsoft.com/office/powerpoint/2019/9/main/command">
                <pc:docMk/>
                <pc:sldMk cId="1409556927" sldId="282"/>
                <pc2:cmMk id="{235F830C-1599-4653-AF2A-D2C84B4F8611}"/>
              </pc2:cmMkLst>
            </pc226:cmChg>
            <pc226:cmChg xmlns:pc226="http://schemas.microsoft.com/office/powerpoint/2022/06/main/command" chg="add">
              <pc226:chgData name="Michelle Khoza" userId="b4ee92c7-73cf-4698-99b6-469fc9585377" providerId="ADAL" clId="{811ECDA0-673D-4EAA-812F-A05889B021E8}" dt="2023-03-31T11:52:53.090" v="13"/>
              <pc2:cmMkLst xmlns:pc2="http://schemas.microsoft.com/office/powerpoint/2019/9/main/command">
                <pc:docMk/>
                <pc:sldMk cId="1409556927" sldId="282"/>
                <pc2:cmMk id="{A7053F5C-D27E-45BE-8F10-43BF536A7BE8}"/>
              </pc2:cmMkLst>
            </pc226:cmChg>
            <pc226:cmChg xmlns:pc226="http://schemas.microsoft.com/office/powerpoint/2022/06/main/command" chg="add">
              <pc226:chgData name="Michelle Khoza" userId="b4ee92c7-73cf-4698-99b6-469fc9585377" providerId="ADAL" clId="{811ECDA0-673D-4EAA-812F-A05889B021E8}" dt="2023-03-31T11:49:31.293" v="11"/>
              <pc2:cmMkLst xmlns:pc2="http://schemas.microsoft.com/office/powerpoint/2019/9/main/command">
                <pc:docMk/>
                <pc:sldMk cId="1409556927" sldId="282"/>
                <pc2:cmMk id="{C2405198-35E9-451B-A279-C71757A1067C}"/>
              </pc2:cmMkLst>
            </pc226:cmChg>
            <pc226:cmChg xmlns:pc226="http://schemas.microsoft.com/office/powerpoint/2022/06/main/command" chg="add">
              <pc226:chgData name="Michelle Khoza" userId="b4ee92c7-73cf-4698-99b6-469fc9585377" providerId="ADAL" clId="{811ECDA0-673D-4EAA-812F-A05889B021E8}" dt="2023-03-31T11:51:07.555" v="12"/>
              <pc2:cmMkLst xmlns:pc2="http://schemas.microsoft.com/office/powerpoint/2019/9/main/command">
                <pc:docMk/>
                <pc:sldMk cId="1409556927" sldId="282"/>
                <pc2:cmMk id="{75F5F1CE-364A-4823-A86C-3CE6B7F89B69}"/>
              </pc2:cmMkLst>
            </pc226:cmChg>
          </p:ext>
        </pc:extLst>
      </pc:sldChg>
      <pc:sldChg chg="addCm">
        <pc:chgData name="Michelle Khoza" userId="b4ee92c7-73cf-4698-99b6-469fc9585377" providerId="ADAL" clId="{811ECDA0-673D-4EAA-812F-A05889B021E8}" dt="2023-03-31T11:57:14.927" v="16"/>
        <pc:sldMkLst>
          <pc:docMk/>
          <pc:sldMk cId="855716273" sldId="283"/>
        </pc:sldMkLst>
        <pc:extLst>
          <p:ext xmlns:p="http://schemas.openxmlformats.org/presentationml/2006/main" uri="{D6D511B9-2390-475A-947B-AFAB55BFBCF1}">
            <pc226:cmChg xmlns:pc226="http://schemas.microsoft.com/office/powerpoint/2022/06/main/command" chg="add">
              <pc226:chgData name="Michelle Khoza" userId="b4ee92c7-73cf-4698-99b6-469fc9585377" providerId="ADAL" clId="{811ECDA0-673D-4EAA-812F-A05889B021E8}" dt="2023-03-31T11:57:14.927" v="16"/>
              <pc2:cmMkLst xmlns:pc2="http://schemas.microsoft.com/office/powerpoint/2019/9/main/command">
                <pc:docMk/>
                <pc:sldMk cId="855716273" sldId="283"/>
                <pc2:cmMk id="{970F8243-C6F1-4B8C-B517-F6F82BC71E0D}"/>
              </pc2:cmMkLst>
            </pc226:cmChg>
            <pc226:cmChg xmlns:pc226="http://schemas.microsoft.com/office/powerpoint/2022/06/main/command" chg="add">
              <pc226:chgData name="Michelle Khoza" userId="b4ee92c7-73cf-4698-99b6-469fc9585377" providerId="ADAL" clId="{811ECDA0-673D-4EAA-812F-A05889B021E8}" dt="2023-03-31T11:56:17.105" v="15"/>
              <pc2:cmMkLst xmlns:pc2="http://schemas.microsoft.com/office/powerpoint/2019/9/main/command">
                <pc:docMk/>
                <pc:sldMk cId="855716273" sldId="283"/>
                <pc2:cmMk id="{885A0061-0735-415D-BD96-BDD63E9CD265}"/>
              </pc2:cmMkLst>
            </pc226:cmChg>
            <pc226:cmChg xmlns:pc226="http://schemas.microsoft.com/office/powerpoint/2022/06/main/command" chg="add">
              <pc226:chgData name="Michelle Khoza" userId="b4ee92c7-73cf-4698-99b6-469fc9585377" providerId="ADAL" clId="{811ECDA0-673D-4EAA-812F-A05889B021E8}" dt="2023-03-31T11:55:20.919" v="14"/>
              <pc2:cmMkLst xmlns:pc2="http://schemas.microsoft.com/office/powerpoint/2019/9/main/command">
                <pc:docMk/>
                <pc:sldMk cId="855716273" sldId="283"/>
                <pc2:cmMk id="{78BFEBA2-140F-4D8C-B784-43F64D4428C7}"/>
              </pc2:cmMkLst>
            </pc226:cmChg>
          </p:ext>
        </pc:extLst>
      </pc:sldChg>
      <pc:sldChg chg="addCm">
        <pc:chgData name="Michelle Khoza" userId="b4ee92c7-73cf-4698-99b6-469fc9585377" providerId="ADAL" clId="{811ECDA0-673D-4EAA-812F-A05889B021E8}" dt="2023-03-31T13:01:38.753" v="18"/>
        <pc:sldMkLst>
          <pc:docMk/>
          <pc:sldMk cId="706237854" sldId="284"/>
        </pc:sldMkLst>
        <pc:extLst>
          <p:ext xmlns:p="http://schemas.openxmlformats.org/presentationml/2006/main" uri="{D6D511B9-2390-475A-947B-AFAB55BFBCF1}">
            <pc226:cmChg xmlns:pc226="http://schemas.microsoft.com/office/powerpoint/2022/06/main/command" chg="add">
              <pc226:chgData name="Michelle Khoza" userId="b4ee92c7-73cf-4698-99b6-469fc9585377" providerId="ADAL" clId="{811ECDA0-673D-4EAA-812F-A05889B021E8}" dt="2023-03-31T13:01:38.753" v="18"/>
              <pc2:cmMkLst xmlns:pc2="http://schemas.microsoft.com/office/powerpoint/2019/9/main/command">
                <pc:docMk/>
                <pc:sldMk cId="706237854" sldId="284"/>
                <pc2:cmMk id="{06EA904E-1A55-47CF-9DA1-776B8DF555C7}"/>
              </pc2:cmMkLst>
            </pc226:cmChg>
            <pc226:cmChg xmlns:pc226="http://schemas.microsoft.com/office/powerpoint/2022/06/main/command" chg="add">
              <pc226:chgData name="Michelle Khoza" userId="b4ee92c7-73cf-4698-99b6-469fc9585377" providerId="ADAL" clId="{811ECDA0-673D-4EAA-812F-A05889B021E8}" dt="2023-03-31T12:24:27.547" v="17"/>
              <pc2:cmMkLst xmlns:pc2="http://schemas.microsoft.com/office/powerpoint/2019/9/main/command">
                <pc:docMk/>
                <pc:sldMk cId="706237854" sldId="284"/>
                <pc2:cmMk id="{A9AC978D-1D23-4381-8094-94F0113C9F95}"/>
              </pc2:cmMkLst>
            </pc226:cmChg>
          </p:ext>
        </pc:extLst>
      </pc:sldChg>
      <pc:sldChg chg="modSp mod addCm">
        <pc:chgData name="Michelle Khoza" userId="b4ee92c7-73cf-4698-99b6-469fc9585377" providerId="ADAL" clId="{811ECDA0-673D-4EAA-812F-A05889B021E8}" dt="2023-03-31T15:00:11.042" v="71"/>
        <pc:sldMkLst>
          <pc:docMk/>
          <pc:sldMk cId="1375122199" sldId="325"/>
        </pc:sldMkLst>
        <pc:spChg chg="mod">
          <ac:chgData name="Michelle Khoza" userId="b4ee92c7-73cf-4698-99b6-469fc9585377" providerId="ADAL" clId="{811ECDA0-673D-4EAA-812F-A05889B021E8}" dt="2023-03-31T14:52:42.792" v="66" actId="20577"/>
          <ac:spMkLst>
            <pc:docMk/>
            <pc:sldMk cId="1375122199" sldId="325"/>
            <ac:spMk id="47" creationId="{F884CC47-1ED3-40DC-9EF4-01DD1B61C37F}"/>
          </ac:spMkLst>
        </pc:spChg>
        <pc:graphicFrameChg chg="modGraphic">
          <ac:chgData name="Michelle Khoza" userId="b4ee92c7-73cf-4698-99b6-469fc9585377" providerId="ADAL" clId="{811ECDA0-673D-4EAA-812F-A05889B021E8}" dt="2023-03-31T14:53:09.395" v="68" actId="20577"/>
          <ac:graphicFrameMkLst>
            <pc:docMk/>
            <pc:sldMk cId="1375122199" sldId="325"/>
            <ac:graphicFrameMk id="4" creationId="{EA80EE29-0970-83A9-1A1E-C92EC437A328}"/>
          </ac:graphicFrameMkLst>
        </pc:graphicFrameChg>
        <pc:extLst>
          <p:ext xmlns:p="http://schemas.openxmlformats.org/presentationml/2006/main" uri="{D6D511B9-2390-475A-947B-AFAB55BFBCF1}">
            <pc226:cmChg xmlns:pc226="http://schemas.microsoft.com/office/powerpoint/2022/06/main/command" chg="add">
              <pc226:chgData name="Michelle Khoza" userId="b4ee92c7-73cf-4698-99b6-469fc9585377" providerId="ADAL" clId="{811ECDA0-673D-4EAA-812F-A05889B021E8}" dt="2023-03-31T14:53:54.151" v="69"/>
              <pc2:cmMkLst xmlns:pc2="http://schemas.microsoft.com/office/powerpoint/2019/9/main/command">
                <pc:docMk/>
                <pc:sldMk cId="1375122199" sldId="325"/>
                <pc2:cmMk id="{2589F35C-0A00-4482-AA63-1EF795E64BB8}"/>
              </pc2:cmMkLst>
            </pc226:cmChg>
            <pc226:cmChg xmlns:pc226="http://schemas.microsoft.com/office/powerpoint/2022/06/main/command" chg="add">
              <pc226:chgData name="Michelle Khoza" userId="b4ee92c7-73cf-4698-99b6-469fc9585377" providerId="ADAL" clId="{811ECDA0-673D-4EAA-812F-A05889B021E8}" dt="2023-03-31T15:00:11.042" v="71"/>
              <pc2:cmMkLst xmlns:pc2="http://schemas.microsoft.com/office/powerpoint/2019/9/main/command">
                <pc:docMk/>
                <pc:sldMk cId="1375122199" sldId="325"/>
                <pc2:cmMk id="{66DF488E-0299-410D-8F58-90DC02644802}"/>
              </pc2:cmMkLst>
            </pc226:cmChg>
            <pc226:cmChg xmlns:pc226="http://schemas.microsoft.com/office/powerpoint/2022/06/main/command" chg="add">
              <pc226:chgData name="Michelle Khoza" userId="b4ee92c7-73cf-4698-99b6-469fc9585377" providerId="ADAL" clId="{811ECDA0-673D-4EAA-812F-A05889B021E8}" dt="2023-03-31T14:54:39.061" v="70"/>
              <pc2:cmMkLst xmlns:pc2="http://schemas.microsoft.com/office/powerpoint/2019/9/main/command">
                <pc:docMk/>
                <pc:sldMk cId="1375122199" sldId="325"/>
                <pc2:cmMk id="{F0BE5DAF-1332-40CD-8DD8-CCCDBCDA02C4}"/>
              </pc2:cmMkLst>
            </pc226:cmChg>
          </p:ext>
        </pc:extLst>
      </pc:sldChg>
      <pc:sldChg chg="addCm">
        <pc:chgData name="Michelle Khoza" userId="b4ee92c7-73cf-4698-99b6-469fc9585377" providerId="ADAL" clId="{811ECDA0-673D-4EAA-812F-A05889B021E8}" dt="2023-03-31T13:08:00.049" v="22"/>
        <pc:sldMkLst>
          <pc:docMk/>
          <pc:sldMk cId="27446511" sldId="2897"/>
        </pc:sldMkLst>
        <pc:extLst>
          <p:ext xmlns:p="http://schemas.openxmlformats.org/presentationml/2006/main" uri="{D6D511B9-2390-475A-947B-AFAB55BFBCF1}">
            <pc226:cmChg xmlns:pc226="http://schemas.microsoft.com/office/powerpoint/2022/06/main/command" chg="add">
              <pc226:chgData name="Michelle Khoza" userId="b4ee92c7-73cf-4698-99b6-469fc9585377" providerId="ADAL" clId="{811ECDA0-673D-4EAA-812F-A05889B021E8}" dt="2023-03-31T13:07:19.529" v="21"/>
              <pc2:cmMkLst xmlns:pc2="http://schemas.microsoft.com/office/powerpoint/2019/9/main/command">
                <pc:docMk/>
                <pc:sldMk cId="27446511" sldId="2897"/>
                <pc2:cmMk id="{427A5735-9A03-4F88-8BCA-A1D8845B8EB7}"/>
              </pc2:cmMkLst>
            </pc226:cmChg>
            <pc226:cmChg xmlns:pc226="http://schemas.microsoft.com/office/powerpoint/2022/06/main/command" chg="add">
              <pc226:chgData name="Michelle Khoza" userId="b4ee92c7-73cf-4698-99b6-469fc9585377" providerId="ADAL" clId="{811ECDA0-673D-4EAA-812F-A05889B021E8}" dt="2023-03-31T13:08:00.049" v="22"/>
              <pc2:cmMkLst xmlns:pc2="http://schemas.microsoft.com/office/powerpoint/2019/9/main/command">
                <pc:docMk/>
                <pc:sldMk cId="27446511" sldId="2897"/>
                <pc2:cmMk id="{54997936-1E20-4273-B205-FC81875B2DB4}"/>
              </pc2:cmMkLst>
            </pc226:cmChg>
            <pc226:cmChg xmlns:pc226="http://schemas.microsoft.com/office/powerpoint/2022/06/main/command" chg="add">
              <pc226:chgData name="Michelle Khoza" userId="b4ee92c7-73cf-4698-99b6-469fc9585377" providerId="ADAL" clId="{811ECDA0-673D-4EAA-812F-A05889B021E8}" dt="2023-03-31T13:06:24.972" v="20"/>
              <pc2:cmMkLst xmlns:pc2="http://schemas.microsoft.com/office/powerpoint/2019/9/main/command">
                <pc:docMk/>
                <pc:sldMk cId="27446511" sldId="2897"/>
                <pc2:cmMk id="{092D1046-9575-44AF-B24F-869DAB84BAAA}"/>
              </pc2:cmMkLst>
            </pc226:cmChg>
            <pc226:cmChg xmlns:pc226="http://schemas.microsoft.com/office/powerpoint/2022/06/main/command" chg="add">
              <pc226:chgData name="Michelle Khoza" userId="b4ee92c7-73cf-4698-99b6-469fc9585377" providerId="ADAL" clId="{811ECDA0-673D-4EAA-812F-A05889B021E8}" dt="2023-03-31T13:05:22.974" v="19"/>
              <pc2:cmMkLst xmlns:pc2="http://schemas.microsoft.com/office/powerpoint/2019/9/main/command">
                <pc:docMk/>
                <pc:sldMk cId="27446511" sldId="2897"/>
                <pc2:cmMk id="{D37CD9A9-4531-49EA-A86D-98000E277431}"/>
              </pc2:cmMkLst>
            </pc226:cmChg>
          </p:ext>
        </pc:extLst>
      </pc:sldChg>
      <pc:sldChg chg="modSp mod addCm">
        <pc:chgData name="Michelle Khoza" userId="b4ee92c7-73cf-4698-99b6-469fc9585377" providerId="ADAL" clId="{811ECDA0-673D-4EAA-812F-A05889B021E8}" dt="2023-03-31T13:12:41.314" v="28" actId="1076"/>
        <pc:sldMkLst>
          <pc:docMk/>
          <pc:sldMk cId="178736423" sldId="2900"/>
        </pc:sldMkLst>
        <pc:spChg chg="mod">
          <ac:chgData name="Michelle Khoza" userId="b4ee92c7-73cf-4698-99b6-469fc9585377" providerId="ADAL" clId="{811ECDA0-673D-4EAA-812F-A05889B021E8}" dt="2023-03-31T13:12:41.314" v="28" actId="1076"/>
          <ac:spMkLst>
            <pc:docMk/>
            <pc:sldMk cId="178736423" sldId="2900"/>
            <ac:spMk id="10" creationId="{D892C5C0-9869-6CE6-1787-058EBFCD727F}"/>
          </ac:spMkLst>
        </pc:spChg>
        <pc:extLst>
          <p:ext xmlns:p="http://schemas.openxmlformats.org/presentationml/2006/main" uri="{D6D511B9-2390-475A-947B-AFAB55BFBCF1}">
            <pc226:cmChg xmlns:pc226="http://schemas.microsoft.com/office/powerpoint/2022/06/main/command" chg="add">
              <pc226:chgData name="Michelle Khoza" userId="b4ee92c7-73cf-4698-99b6-469fc9585377" providerId="ADAL" clId="{811ECDA0-673D-4EAA-812F-A05889B021E8}" dt="2023-03-31T13:11:29.630" v="25"/>
              <pc2:cmMkLst xmlns:pc2="http://schemas.microsoft.com/office/powerpoint/2019/9/main/command">
                <pc:docMk/>
                <pc:sldMk cId="178736423" sldId="2900"/>
                <pc2:cmMk id="{F6A0DF06-1436-4AE3-91EE-F76B7AADF031}"/>
              </pc2:cmMkLst>
            </pc226:cmChg>
            <pc226:cmChg xmlns:pc226="http://schemas.microsoft.com/office/powerpoint/2022/06/main/command" chg="add">
              <pc226:chgData name="Michelle Khoza" userId="b4ee92c7-73cf-4698-99b6-469fc9585377" providerId="ADAL" clId="{811ECDA0-673D-4EAA-812F-A05889B021E8}" dt="2023-03-31T13:10:45.352" v="24"/>
              <pc2:cmMkLst xmlns:pc2="http://schemas.microsoft.com/office/powerpoint/2019/9/main/command">
                <pc:docMk/>
                <pc:sldMk cId="178736423" sldId="2900"/>
                <pc2:cmMk id="{F7813312-F206-43A7-A93E-733CE2630F89}"/>
              </pc2:cmMkLst>
            </pc226:cmChg>
            <pc226:cmChg xmlns:pc226="http://schemas.microsoft.com/office/powerpoint/2022/06/main/command" chg="add">
              <pc226:chgData name="Michelle Khoza" userId="b4ee92c7-73cf-4698-99b6-469fc9585377" providerId="ADAL" clId="{811ECDA0-673D-4EAA-812F-A05889B021E8}" dt="2023-03-31T13:10:03.080" v="23"/>
              <pc2:cmMkLst xmlns:pc2="http://schemas.microsoft.com/office/powerpoint/2019/9/main/command">
                <pc:docMk/>
                <pc:sldMk cId="178736423" sldId="2900"/>
                <pc2:cmMk id="{4866DC24-2C7C-454D-8724-C06844483CD4}"/>
              </pc2:cmMkLst>
            </pc226:cmChg>
            <pc226:cmChg xmlns:pc226="http://schemas.microsoft.com/office/powerpoint/2022/06/main/command" chg="add">
              <pc226:chgData name="Michelle Khoza" userId="b4ee92c7-73cf-4698-99b6-469fc9585377" providerId="ADAL" clId="{811ECDA0-673D-4EAA-812F-A05889B021E8}" dt="2023-03-31T13:12:35.458" v="26"/>
              <pc2:cmMkLst xmlns:pc2="http://schemas.microsoft.com/office/powerpoint/2019/9/main/command">
                <pc:docMk/>
                <pc:sldMk cId="178736423" sldId="2900"/>
                <pc2:cmMk id="{B809009C-4037-41AC-B9EC-AB0B98CC5ED0}"/>
              </pc2:cmMkLst>
            </pc226:cmChg>
          </p:ext>
        </pc:extLst>
      </pc:sldChg>
      <pc:sldChg chg="addCm">
        <pc:chgData name="Michelle Khoza" userId="b4ee92c7-73cf-4698-99b6-469fc9585377" providerId="ADAL" clId="{811ECDA0-673D-4EAA-812F-A05889B021E8}" dt="2023-03-31T13:16:48.320" v="32"/>
        <pc:sldMkLst>
          <pc:docMk/>
          <pc:sldMk cId="3605866025" sldId="2901"/>
        </pc:sldMkLst>
        <pc:extLst>
          <p:ext xmlns:p="http://schemas.openxmlformats.org/presentationml/2006/main" uri="{D6D511B9-2390-475A-947B-AFAB55BFBCF1}">
            <pc226:cmChg xmlns:pc226="http://schemas.microsoft.com/office/powerpoint/2022/06/main/command" chg="add">
              <pc226:chgData name="Michelle Khoza" userId="b4ee92c7-73cf-4698-99b6-469fc9585377" providerId="ADAL" clId="{811ECDA0-673D-4EAA-812F-A05889B021E8}" dt="2023-03-31T13:16:48.320" v="32"/>
              <pc2:cmMkLst xmlns:pc2="http://schemas.microsoft.com/office/powerpoint/2019/9/main/command">
                <pc:docMk/>
                <pc:sldMk cId="3605866025" sldId="2901"/>
                <pc2:cmMk id="{07956A1E-A8FF-4A68-835B-716531BF95E7}"/>
              </pc2:cmMkLst>
            </pc226:cmChg>
            <pc226:cmChg xmlns:pc226="http://schemas.microsoft.com/office/powerpoint/2022/06/main/command" chg="add">
              <pc226:chgData name="Michelle Khoza" userId="b4ee92c7-73cf-4698-99b6-469fc9585377" providerId="ADAL" clId="{811ECDA0-673D-4EAA-812F-A05889B021E8}" dt="2023-03-31T13:15:06.306" v="30"/>
              <pc2:cmMkLst xmlns:pc2="http://schemas.microsoft.com/office/powerpoint/2019/9/main/command">
                <pc:docMk/>
                <pc:sldMk cId="3605866025" sldId="2901"/>
                <pc2:cmMk id="{C8825A34-0C57-42D4-A725-DB86EDE81DAF}"/>
              </pc2:cmMkLst>
            </pc226:cmChg>
            <pc226:cmChg xmlns:pc226="http://schemas.microsoft.com/office/powerpoint/2022/06/main/command" chg="add">
              <pc226:chgData name="Michelle Khoza" userId="b4ee92c7-73cf-4698-99b6-469fc9585377" providerId="ADAL" clId="{811ECDA0-673D-4EAA-812F-A05889B021E8}" dt="2023-03-31T13:16:09.157" v="31"/>
              <pc2:cmMkLst xmlns:pc2="http://schemas.microsoft.com/office/powerpoint/2019/9/main/command">
                <pc:docMk/>
                <pc:sldMk cId="3605866025" sldId="2901"/>
                <pc2:cmMk id="{6FC59F3C-17F3-485F-A17D-7E376E01B28A}"/>
              </pc2:cmMkLst>
            </pc226:cmChg>
            <pc226:cmChg xmlns:pc226="http://schemas.microsoft.com/office/powerpoint/2022/06/main/command" chg="add">
              <pc226:chgData name="Michelle Khoza" userId="b4ee92c7-73cf-4698-99b6-469fc9585377" providerId="ADAL" clId="{811ECDA0-673D-4EAA-812F-A05889B021E8}" dt="2023-03-31T13:14:01.297" v="29"/>
              <pc2:cmMkLst xmlns:pc2="http://schemas.microsoft.com/office/powerpoint/2019/9/main/command">
                <pc:docMk/>
                <pc:sldMk cId="3605866025" sldId="2901"/>
                <pc2:cmMk id="{81BA74B4-6B1B-4636-A72E-4E3F06F5564B}"/>
              </pc2:cmMkLst>
            </pc226:cmChg>
          </p:ext>
        </pc:extLst>
      </pc:sldChg>
      <pc:sldChg chg="addCm">
        <pc:chgData name="Michelle Khoza" userId="b4ee92c7-73cf-4698-99b6-469fc9585377" providerId="ADAL" clId="{811ECDA0-673D-4EAA-812F-A05889B021E8}" dt="2023-03-31T13:23:38.097" v="35"/>
        <pc:sldMkLst>
          <pc:docMk/>
          <pc:sldMk cId="1421413188" sldId="2904"/>
        </pc:sldMkLst>
        <pc:extLst>
          <p:ext xmlns:p="http://schemas.openxmlformats.org/presentationml/2006/main" uri="{D6D511B9-2390-475A-947B-AFAB55BFBCF1}">
            <pc226:cmChg xmlns:pc226="http://schemas.microsoft.com/office/powerpoint/2022/06/main/command" chg="add">
              <pc226:chgData name="Michelle Khoza" userId="b4ee92c7-73cf-4698-99b6-469fc9585377" providerId="ADAL" clId="{811ECDA0-673D-4EAA-812F-A05889B021E8}" dt="2023-03-31T13:19:19.861" v="33"/>
              <pc2:cmMkLst xmlns:pc2="http://schemas.microsoft.com/office/powerpoint/2019/9/main/command">
                <pc:docMk/>
                <pc:sldMk cId="1421413188" sldId="2904"/>
                <pc2:cmMk id="{E8627B17-B5A5-423E-AFD7-9D62A36E6DDD}"/>
              </pc2:cmMkLst>
            </pc226:cmChg>
            <pc226:cmChg xmlns:pc226="http://schemas.microsoft.com/office/powerpoint/2022/06/main/command" chg="add">
              <pc226:chgData name="Michelle Khoza" userId="b4ee92c7-73cf-4698-99b6-469fc9585377" providerId="ADAL" clId="{811ECDA0-673D-4EAA-812F-A05889B021E8}" dt="2023-03-31T13:23:38.097" v="35"/>
              <pc2:cmMkLst xmlns:pc2="http://schemas.microsoft.com/office/powerpoint/2019/9/main/command">
                <pc:docMk/>
                <pc:sldMk cId="1421413188" sldId="2904"/>
                <pc2:cmMk id="{0866858D-DF59-4E17-83A9-B96B3DF2582D}"/>
              </pc2:cmMkLst>
            </pc226:cmChg>
            <pc226:cmChg xmlns:pc226="http://schemas.microsoft.com/office/powerpoint/2022/06/main/command" chg="add">
              <pc226:chgData name="Michelle Khoza" userId="b4ee92c7-73cf-4698-99b6-469fc9585377" providerId="ADAL" clId="{811ECDA0-673D-4EAA-812F-A05889B021E8}" dt="2023-03-31T13:21:03.381" v="34"/>
              <pc2:cmMkLst xmlns:pc2="http://schemas.microsoft.com/office/powerpoint/2019/9/main/command">
                <pc:docMk/>
                <pc:sldMk cId="1421413188" sldId="2904"/>
                <pc2:cmMk id="{C9F477A6-A9ED-4C97-B175-C1BFAFB120B0}"/>
              </pc2:cmMkLst>
            </pc226:cmChg>
          </p:ext>
        </pc:extLst>
      </pc:sldChg>
      <pc:sldChg chg="addCm">
        <pc:chgData name="Michelle Khoza" userId="b4ee92c7-73cf-4698-99b6-469fc9585377" providerId="ADAL" clId="{811ECDA0-673D-4EAA-812F-A05889B021E8}" dt="2023-03-31T13:43:50.103" v="39"/>
        <pc:sldMkLst>
          <pc:docMk/>
          <pc:sldMk cId="608641474" sldId="2908"/>
        </pc:sldMkLst>
        <pc:extLst>
          <p:ext xmlns:p="http://schemas.openxmlformats.org/presentationml/2006/main" uri="{D6D511B9-2390-475A-947B-AFAB55BFBCF1}">
            <pc226:cmChg xmlns:pc226="http://schemas.microsoft.com/office/powerpoint/2022/06/main/command" chg="add">
              <pc226:chgData name="Michelle Khoza" userId="b4ee92c7-73cf-4698-99b6-469fc9585377" providerId="ADAL" clId="{811ECDA0-673D-4EAA-812F-A05889B021E8}" dt="2023-03-31T13:28:00.877" v="37"/>
              <pc2:cmMkLst xmlns:pc2="http://schemas.microsoft.com/office/powerpoint/2019/9/main/command">
                <pc:docMk/>
                <pc:sldMk cId="608641474" sldId="2908"/>
                <pc2:cmMk id="{BE836308-2F48-4FCE-85C2-A4D0E09D4418}"/>
              </pc2:cmMkLst>
            </pc226:cmChg>
            <pc226:cmChg xmlns:pc226="http://schemas.microsoft.com/office/powerpoint/2022/06/main/command" chg="add">
              <pc226:chgData name="Michelle Khoza" userId="b4ee92c7-73cf-4698-99b6-469fc9585377" providerId="ADAL" clId="{811ECDA0-673D-4EAA-812F-A05889B021E8}" dt="2023-03-31T13:43:50.103" v="39"/>
              <pc2:cmMkLst xmlns:pc2="http://schemas.microsoft.com/office/powerpoint/2019/9/main/command">
                <pc:docMk/>
                <pc:sldMk cId="608641474" sldId="2908"/>
                <pc2:cmMk id="{DB419A6F-8DAE-4E0B-8E30-4C8C810B2274}"/>
              </pc2:cmMkLst>
            </pc226:cmChg>
            <pc226:cmChg xmlns:pc226="http://schemas.microsoft.com/office/powerpoint/2022/06/main/command" chg="add">
              <pc226:chgData name="Michelle Khoza" userId="b4ee92c7-73cf-4698-99b6-469fc9585377" providerId="ADAL" clId="{811ECDA0-673D-4EAA-812F-A05889B021E8}" dt="2023-03-31T13:41:45.267" v="38"/>
              <pc2:cmMkLst xmlns:pc2="http://schemas.microsoft.com/office/powerpoint/2019/9/main/command">
                <pc:docMk/>
                <pc:sldMk cId="608641474" sldId="2908"/>
                <pc2:cmMk id="{7EC3648B-714C-4801-B9D9-505EE4BB538F}"/>
              </pc2:cmMkLst>
            </pc226:cmChg>
            <pc226:cmChg xmlns:pc226="http://schemas.microsoft.com/office/powerpoint/2022/06/main/command" chg="add">
              <pc226:chgData name="Michelle Khoza" userId="b4ee92c7-73cf-4698-99b6-469fc9585377" providerId="ADAL" clId="{811ECDA0-673D-4EAA-812F-A05889B021E8}" dt="2023-03-31T13:27:07.567" v="36"/>
              <pc2:cmMkLst xmlns:pc2="http://schemas.microsoft.com/office/powerpoint/2019/9/main/command">
                <pc:docMk/>
                <pc:sldMk cId="608641474" sldId="2908"/>
                <pc2:cmMk id="{3D0B8DA7-DDA5-4F45-99E8-42589A874407}"/>
              </pc2:cmMkLst>
            </pc226:cmChg>
          </p:ext>
        </pc:extLst>
      </pc:sldChg>
      <pc:sldChg chg="modSp mod">
        <pc:chgData name="Michelle Khoza" userId="b4ee92c7-73cf-4698-99b6-469fc9585377" providerId="ADAL" clId="{811ECDA0-673D-4EAA-812F-A05889B021E8}" dt="2023-03-31T15:02:01.312" v="73" actId="20577"/>
        <pc:sldMkLst>
          <pc:docMk/>
          <pc:sldMk cId="1395249395" sldId="2945"/>
        </pc:sldMkLst>
        <pc:spChg chg="mod">
          <ac:chgData name="Michelle Khoza" userId="b4ee92c7-73cf-4698-99b6-469fc9585377" providerId="ADAL" clId="{811ECDA0-673D-4EAA-812F-A05889B021E8}" dt="2023-03-31T15:02:01.312" v="73" actId="20577"/>
          <ac:spMkLst>
            <pc:docMk/>
            <pc:sldMk cId="1395249395" sldId="2945"/>
            <ac:spMk id="11" creationId="{05E05881-BDCE-3DBA-EC48-C152C2C5B000}"/>
          </ac:spMkLst>
        </pc:spChg>
      </pc:sldChg>
      <pc:sldChg chg="modSp mod">
        <pc:chgData name="Michelle Khoza" userId="b4ee92c7-73cf-4698-99b6-469fc9585377" providerId="ADAL" clId="{811ECDA0-673D-4EAA-812F-A05889B021E8}" dt="2023-03-31T15:15:24.779" v="92" actId="20577"/>
        <pc:sldMkLst>
          <pc:docMk/>
          <pc:sldMk cId="908478507" sldId="2953"/>
        </pc:sldMkLst>
        <pc:spChg chg="mod">
          <ac:chgData name="Michelle Khoza" userId="b4ee92c7-73cf-4698-99b6-469fc9585377" providerId="ADAL" clId="{811ECDA0-673D-4EAA-812F-A05889B021E8}" dt="2023-03-31T15:15:24.779" v="92" actId="20577"/>
          <ac:spMkLst>
            <pc:docMk/>
            <pc:sldMk cId="908478507" sldId="2953"/>
            <ac:spMk id="11" creationId="{245275C1-FABC-3C5E-2E48-0C16D5B791B9}"/>
          </ac:spMkLst>
        </pc:spChg>
      </pc:sldChg>
      <pc:sldChg chg="modSp mod">
        <pc:chgData name="Michelle Khoza" userId="b4ee92c7-73cf-4698-99b6-469fc9585377" providerId="ADAL" clId="{811ECDA0-673D-4EAA-812F-A05889B021E8}" dt="2023-03-31T15:01:15.629" v="72" actId="20577"/>
        <pc:sldMkLst>
          <pc:docMk/>
          <pc:sldMk cId="2736772145" sldId="2963"/>
        </pc:sldMkLst>
        <pc:spChg chg="mod">
          <ac:chgData name="Michelle Khoza" userId="b4ee92c7-73cf-4698-99b6-469fc9585377" providerId="ADAL" clId="{811ECDA0-673D-4EAA-812F-A05889B021E8}" dt="2023-03-31T15:01:15.629" v="72" actId="20577"/>
          <ac:spMkLst>
            <pc:docMk/>
            <pc:sldMk cId="2736772145" sldId="2963"/>
            <ac:spMk id="11" creationId="{6CEFA80C-A383-5A9D-5232-27F6D726DEF0}"/>
          </ac:spMkLst>
        </pc:spChg>
      </pc:sldChg>
      <pc:sldChg chg="addCm">
        <pc:chgData name="Michelle Khoza" userId="b4ee92c7-73cf-4698-99b6-469fc9585377" providerId="ADAL" clId="{811ECDA0-673D-4EAA-812F-A05889B021E8}" dt="2023-03-31T15:03:23.914" v="75"/>
        <pc:sldMkLst>
          <pc:docMk/>
          <pc:sldMk cId="113301224" sldId="2964"/>
        </pc:sldMkLst>
        <pc:extLst>
          <p:ext xmlns:p="http://schemas.openxmlformats.org/presentationml/2006/main" uri="{D6D511B9-2390-475A-947B-AFAB55BFBCF1}">
            <pc226:cmChg xmlns:pc226="http://schemas.microsoft.com/office/powerpoint/2022/06/main/command" chg="add">
              <pc226:chgData name="Michelle Khoza" userId="b4ee92c7-73cf-4698-99b6-469fc9585377" providerId="ADAL" clId="{811ECDA0-673D-4EAA-812F-A05889B021E8}" dt="2023-03-31T15:03:23.914" v="75"/>
              <pc2:cmMkLst xmlns:pc2="http://schemas.microsoft.com/office/powerpoint/2019/9/main/command">
                <pc:docMk/>
                <pc:sldMk cId="113301224" sldId="2964"/>
                <pc2:cmMk id="{3E76FA6F-8C71-4593-BA0D-AF2CC506CB2F}"/>
              </pc2:cmMkLst>
            </pc226:cmChg>
          </p:ext>
        </pc:extLst>
      </pc:sldChg>
      <pc:sldChg chg="modSp mod addCm modCm">
        <pc:chgData name="Michelle Khoza" userId="b4ee92c7-73cf-4698-99b6-469fc9585377" providerId="ADAL" clId="{811ECDA0-673D-4EAA-812F-A05889B021E8}" dt="2023-03-31T15:08:32.236" v="81"/>
        <pc:sldMkLst>
          <pc:docMk/>
          <pc:sldMk cId="104003973" sldId="2965"/>
        </pc:sldMkLst>
        <pc:graphicFrameChg chg="modGraphic">
          <ac:chgData name="Michelle Khoza" userId="b4ee92c7-73cf-4698-99b6-469fc9585377" providerId="ADAL" clId="{811ECDA0-673D-4EAA-812F-A05889B021E8}" dt="2023-03-31T15:06:31.101" v="79" actId="20577"/>
          <ac:graphicFrameMkLst>
            <pc:docMk/>
            <pc:sldMk cId="104003973" sldId="2965"/>
            <ac:graphicFrameMk id="7" creationId="{45F0C8E2-E5EF-3EA6-C9AD-2A6D941CCD07}"/>
          </ac:graphicFrameMkLst>
        </pc:graphicFrameChg>
        <pc:extLst>
          <p:ext xmlns:p="http://schemas.openxmlformats.org/presentationml/2006/main" uri="{D6D511B9-2390-475A-947B-AFAB55BFBCF1}">
            <pc226:cmChg xmlns:pc226="http://schemas.microsoft.com/office/powerpoint/2022/06/main/command" chg="add">
              <pc226:chgData name="Michelle Khoza" userId="b4ee92c7-73cf-4698-99b6-469fc9585377" providerId="ADAL" clId="{811ECDA0-673D-4EAA-812F-A05889B021E8}" dt="2023-03-31T15:08:32.236" v="81"/>
              <pc2:cmMkLst xmlns:pc2="http://schemas.microsoft.com/office/powerpoint/2019/9/main/command">
                <pc:docMk/>
                <pc:sldMk cId="104003973" sldId="2965"/>
                <pc2:cmMk id="{25C16F26-903C-4410-AF26-FD798F0C1BC7}"/>
              </pc2:cmMkLst>
            </pc226:cmChg>
            <pc226:cmChg xmlns:pc226="http://schemas.microsoft.com/office/powerpoint/2022/06/main/command" chg="add mod">
              <pc226:chgData name="Michelle Khoza" userId="b4ee92c7-73cf-4698-99b6-469fc9585377" providerId="ADAL" clId="{811ECDA0-673D-4EAA-812F-A05889B021E8}" dt="2023-03-31T15:06:31.101" v="79" actId="20577"/>
              <pc2:cmMkLst xmlns:pc2="http://schemas.microsoft.com/office/powerpoint/2019/9/main/command">
                <pc:docMk/>
                <pc:sldMk cId="104003973" sldId="2965"/>
                <pc2:cmMk id="{F61AE94C-76DA-4241-B340-CD64E1AF7220}"/>
              </pc2:cmMkLst>
            </pc226:cmChg>
            <pc226:cmChg xmlns:pc226="http://schemas.microsoft.com/office/powerpoint/2022/06/main/command" chg="add">
              <pc226:chgData name="Michelle Khoza" userId="b4ee92c7-73cf-4698-99b6-469fc9585377" providerId="ADAL" clId="{811ECDA0-673D-4EAA-812F-A05889B021E8}" dt="2023-03-31T15:07:25.233" v="80"/>
              <pc2:cmMkLst xmlns:pc2="http://schemas.microsoft.com/office/powerpoint/2019/9/main/command">
                <pc:docMk/>
                <pc:sldMk cId="104003973" sldId="2965"/>
                <pc2:cmMk id="{D47BBC6F-9052-4D11-8B83-02C4FF8B4901}"/>
              </pc2:cmMkLst>
            </pc226:cmChg>
            <pc226:cmChg xmlns:pc226="http://schemas.microsoft.com/office/powerpoint/2022/06/main/command" chg="add">
              <pc226:chgData name="Michelle Khoza" userId="b4ee92c7-73cf-4698-99b6-469fc9585377" providerId="ADAL" clId="{811ECDA0-673D-4EAA-812F-A05889B021E8}" dt="2023-03-31T15:05:22.702" v="77"/>
              <pc2:cmMkLst xmlns:pc2="http://schemas.microsoft.com/office/powerpoint/2019/9/main/command">
                <pc:docMk/>
                <pc:sldMk cId="104003973" sldId="2965"/>
                <pc2:cmMk id="{A6C18FB4-755F-4DD6-97DD-BD090B7B559E}"/>
              </pc2:cmMkLst>
            </pc226:cmChg>
            <pc226:cmChg xmlns:pc226="http://schemas.microsoft.com/office/powerpoint/2022/06/main/command" chg="add">
              <pc226:chgData name="Michelle Khoza" userId="b4ee92c7-73cf-4698-99b6-469fc9585377" providerId="ADAL" clId="{811ECDA0-673D-4EAA-812F-A05889B021E8}" dt="2023-03-31T15:04:16.176" v="76"/>
              <pc2:cmMkLst xmlns:pc2="http://schemas.microsoft.com/office/powerpoint/2019/9/main/command">
                <pc:docMk/>
                <pc:sldMk cId="104003973" sldId="2965"/>
                <pc2:cmMk id="{E7B752E1-7C8E-4256-811A-C370BAEFADA2}"/>
              </pc2:cmMkLst>
            </pc226:cmChg>
          </p:ext>
        </pc:extLst>
      </pc:sldChg>
      <pc:sldChg chg="addCm">
        <pc:chgData name="Michelle Khoza" userId="b4ee92c7-73cf-4698-99b6-469fc9585377" providerId="ADAL" clId="{811ECDA0-673D-4EAA-812F-A05889B021E8}" dt="2023-03-31T15:11:49.058" v="85"/>
        <pc:sldMkLst>
          <pc:docMk/>
          <pc:sldMk cId="1872429625" sldId="2966"/>
        </pc:sldMkLst>
        <pc:extLst>
          <p:ext xmlns:p="http://schemas.openxmlformats.org/presentationml/2006/main" uri="{D6D511B9-2390-475A-947B-AFAB55BFBCF1}">
            <pc226:cmChg xmlns:pc226="http://schemas.microsoft.com/office/powerpoint/2022/06/main/command" chg="add">
              <pc226:chgData name="Michelle Khoza" userId="b4ee92c7-73cf-4698-99b6-469fc9585377" providerId="ADAL" clId="{811ECDA0-673D-4EAA-812F-A05889B021E8}" dt="2023-03-31T15:11:11.431" v="84"/>
              <pc2:cmMkLst xmlns:pc2="http://schemas.microsoft.com/office/powerpoint/2019/9/main/command">
                <pc:docMk/>
                <pc:sldMk cId="1872429625" sldId="2966"/>
                <pc2:cmMk id="{7107536D-56F4-40A1-88E1-E3F90C3E7D1B}"/>
              </pc2:cmMkLst>
            </pc226:cmChg>
            <pc226:cmChg xmlns:pc226="http://schemas.microsoft.com/office/powerpoint/2022/06/main/command" chg="add">
              <pc226:chgData name="Michelle Khoza" userId="b4ee92c7-73cf-4698-99b6-469fc9585377" providerId="ADAL" clId="{811ECDA0-673D-4EAA-812F-A05889B021E8}" dt="2023-03-31T15:11:49.058" v="85"/>
              <pc2:cmMkLst xmlns:pc2="http://schemas.microsoft.com/office/powerpoint/2019/9/main/command">
                <pc:docMk/>
                <pc:sldMk cId="1872429625" sldId="2966"/>
                <pc2:cmMk id="{CB4E20AA-DDB7-48F0-A0E4-36164BBEC94B}"/>
              </pc2:cmMkLst>
            </pc226:cmChg>
            <pc226:cmChg xmlns:pc226="http://schemas.microsoft.com/office/powerpoint/2022/06/main/command" chg="add">
              <pc226:chgData name="Michelle Khoza" userId="b4ee92c7-73cf-4698-99b6-469fc9585377" providerId="ADAL" clId="{811ECDA0-673D-4EAA-812F-A05889B021E8}" dt="2023-03-31T15:09:39.788" v="82"/>
              <pc2:cmMkLst xmlns:pc2="http://schemas.microsoft.com/office/powerpoint/2019/9/main/command">
                <pc:docMk/>
                <pc:sldMk cId="1872429625" sldId="2966"/>
                <pc2:cmMk id="{CF4EDED1-4BCA-4444-A48F-7970BD057E1A}"/>
              </pc2:cmMkLst>
            </pc226:cmChg>
            <pc226:cmChg xmlns:pc226="http://schemas.microsoft.com/office/powerpoint/2022/06/main/command" chg="add">
              <pc226:chgData name="Michelle Khoza" userId="b4ee92c7-73cf-4698-99b6-469fc9585377" providerId="ADAL" clId="{811ECDA0-673D-4EAA-812F-A05889B021E8}" dt="2023-03-31T15:10:25.616" v="83"/>
              <pc2:cmMkLst xmlns:pc2="http://schemas.microsoft.com/office/powerpoint/2019/9/main/command">
                <pc:docMk/>
                <pc:sldMk cId="1872429625" sldId="2966"/>
                <pc2:cmMk id="{940FBDD3-BF25-465C-9983-C25F3C64ED4B}"/>
              </pc2:cmMkLst>
            </pc226:cmChg>
          </p:ext>
        </pc:extLst>
      </pc:sldChg>
      <pc:sldChg chg="addCm">
        <pc:chgData name="Michelle Khoza" userId="b4ee92c7-73cf-4698-99b6-469fc9585377" providerId="ADAL" clId="{811ECDA0-673D-4EAA-812F-A05889B021E8}" dt="2023-03-31T13:49:18.106" v="42"/>
        <pc:sldMkLst>
          <pc:docMk/>
          <pc:sldMk cId="2398098455" sldId="2972"/>
        </pc:sldMkLst>
        <pc:extLst>
          <p:ext xmlns:p="http://schemas.openxmlformats.org/presentationml/2006/main" uri="{D6D511B9-2390-475A-947B-AFAB55BFBCF1}">
            <pc226:cmChg xmlns:pc226="http://schemas.microsoft.com/office/powerpoint/2022/06/main/command" chg="add">
              <pc226:chgData name="Michelle Khoza" userId="b4ee92c7-73cf-4698-99b6-469fc9585377" providerId="ADAL" clId="{811ECDA0-673D-4EAA-812F-A05889B021E8}" dt="2023-03-31T13:49:18.106" v="42"/>
              <pc2:cmMkLst xmlns:pc2="http://schemas.microsoft.com/office/powerpoint/2019/9/main/command">
                <pc:docMk/>
                <pc:sldMk cId="2398098455" sldId="2972"/>
                <pc2:cmMk id="{3621371F-EC05-4FB8-880D-05075802F297}"/>
              </pc2:cmMkLst>
            </pc226:cmChg>
            <pc226:cmChg xmlns:pc226="http://schemas.microsoft.com/office/powerpoint/2022/06/main/command" chg="add">
              <pc226:chgData name="Michelle Khoza" userId="b4ee92c7-73cf-4698-99b6-469fc9585377" providerId="ADAL" clId="{811ECDA0-673D-4EAA-812F-A05889B021E8}" dt="2023-03-31T13:47:39.068" v="41"/>
              <pc2:cmMkLst xmlns:pc2="http://schemas.microsoft.com/office/powerpoint/2019/9/main/command">
                <pc:docMk/>
                <pc:sldMk cId="2398098455" sldId="2972"/>
                <pc2:cmMk id="{AB2ADDF4-3C7D-432D-84CF-57914000B8D7}"/>
              </pc2:cmMkLst>
            </pc226:cmChg>
          </p:ext>
        </pc:extLst>
      </pc:sldChg>
      <pc:sldChg chg="modSp mod addCm">
        <pc:chgData name="Michelle Khoza" userId="b4ee92c7-73cf-4698-99b6-469fc9585377" providerId="ADAL" clId="{811ECDA0-673D-4EAA-812F-A05889B021E8}" dt="2023-03-31T14:48:51.982" v="57"/>
        <pc:sldMkLst>
          <pc:docMk/>
          <pc:sldMk cId="191630964" sldId="2976"/>
        </pc:sldMkLst>
        <pc:spChg chg="mod">
          <ac:chgData name="Michelle Khoza" userId="b4ee92c7-73cf-4698-99b6-469fc9585377" providerId="ADAL" clId="{811ECDA0-673D-4EAA-812F-A05889B021E8}" dt="2023-03-31T14:43:35.738" v="52" actId="1076"/>
          <ac:spMkLst>
            <pc:docMk/>
            <pc:sldMk cId="191630964" sldId="2976"/>
            <ac:spMk id="47" creationId="{F884CC47-1ED3-40DC-9EF4-01DD1B61C37F}"/>
          </ac:spMkLst>
        </pc:spChg>
        <pc:extLst>
          <p:ext xmlns:p="http://schemas.openxmlformats.org/presentationml/2006/main" uri="{D6D511B9-2390-475A-947B-AFAB55BFBCF1}">
            <pc226:cmChg xmlns:pc226="http://schemas.microsoft.com/office/powerpoint/2022/06/main/command" chg="add">
              <pc226:chgData name="Michelle Khoza" userId="b4ee92c7-73cf-4698-99b6-469fc9585377" providerId="ADAL" clId="{811ECDA0-673D-4EAA-812F-A05889B021E8}" dt="2023-03-31T14:48:51.982" v="57"/>
              <pc2:cmMkLst xmlns:pc2="http://schemas.microsoft.com/office/powerpoint/2019/9/main/command">
                <pc:docMk/>
                <pc:sldMk cId="191630964" sldId="2976"/>
                <pc2:cmMk id="{A666CB25-2B3A-48AB-B603-76E34636352D}"/>
              </pc2:cmMkLst>
            </pc226:cmChg>
            <pc226:cmChg xmlns:pc226="http://schemas.microsoft.com/office/powerpoint/2022/06/main/command" chg="add">
              <pc226:chgData name="Michelle Khoza" userId="b4ee92c7-73cf-4698-99b6-469fc9585377" providerId="ADAL" clId="{811ECDA0-673D-4EAA-812F-A05889B021E8}" dt="2023-03-31T14:44:22.410" v="53"/>
              <pc2:cmMkLst xmlns:pc2="http://schemas.microsoft.com/office/powerpoint/2019/9/main/command">
                <pc:docMk/>
                <pc:sldMk cId="191630964" sldId="2976"/>
                <pc2:cmMk id="{4B134A7C-716C-4BD8-90BE-0718BAF77789}"/>
              </pc2:cmMkLst>
            </pc226:cmChg>
            <pc226:cmChg xmlns:pc226="http://schemas.microsoft.com/office/powerpoint/2022/06/main/command" chg="add">
              <pc226:chgData name="Michelle Khoza" userId="b4ee92c7-73cf-4698-99b6-469fc9585377" providerId="ADAL" clId="{811ECDA0-673D-4EAA-812F-A05889B021E8}" dt="2023-03-31T14:46:54.524" v="55"/>
              <pc2:cmMkLst xmlns:pc2="http://schemas.microsoft.com/office/powerpoint/2019/9/main/command">
                <pc:docMk/>
                <pc:sldMk cId="191630964" sldId="2976"/>
                <pc2:cmMk id="{B9E06792-34AF-432D-AD91-532BC0B62FC9}"/>
              </pc2:cmMkLst>
            </pc226:cmChg>
            <pc226:cmChg xmlns:pc226="http://schemas.microsoft.com/office/powerpoint/2022/06/main/command" chg="add">
              <pc226:chgData name="Michelle Khoza" userId="b4ee92c7-73cf-4698-99b6-469fc9585377" providerId="ADAL" clId="{811ECDA0-673D-4EAA-812F-A05889B021E8}" dt="2023-03-31T14:45:18.373" v="54"/>
              <pc2:cmMkLst xmlns:pc2="http://schemas.microsoft.com/office/powerpoint/2019/9/main/command">
                <pc:docMk/>
                <pc:sldMk cId="191630964" sldId="2976"/>
                <pc2:cmMk id="{3DD4CBE4-B82F-4B84-AAAB-BC28B96C1D5A}"/>
              </pc2:cmMkLst>
            </pc226:cmChg>
            <pc226:cmChg xmlns:pc226="http://schemas.microsoft.com/office/powerpoint/2022/06/main/command" chg="add">
              <pc226:chgData name="Michelle Khoza" userId="b4ee92c7-73cf-4698-99b6-469fc9585377" providerId="ADAL" clId="{811ECDA0-673D-4EAA-812F-A05889B021E8}" dt="2023-03-31T14:48:00.665" v="56"/>
              <pc2:cmMkLst xmlns:pc2="http://schemas.microsoft.com/office/powerpoint/2019/9/main/command">
                <pc:docMk/>
                <pc:sldMk cId="191630964" sldId="2976"/>
                <pc2:cmMk id="{54D93DF8-7AC6-4CE8-93EA-1B70EB29036C}"/>
              </pc2:cmMkLst>
            </pc226:cmChg>
          </p:ext>
        </pc:extLst>
      </pc:sldChg>
      <pc:sldChg chg="modSp mod addCm modCm">
        <pc:chgData name="Michelle Khoza" userId="b4ee92c7-73cf-4698-99b6-469fc9585377" providerId="ADAL" clId="{811ECDA0-673D-4EAA-812F-A05889B021E8}" dt="2023-03-31T15:14:35.325" v="91" actId="20577"/>
        <pc:sldMkLst>
          <pc:docMk/>
          <pc:sldMk cId="1052415765" sldId="2978"/>
        </pc:sldMkLst>
        <pc:graphicFrameChg chg="modGraphic">
          <ac:chgData name="Michelle Khoza" userId="b4ee92c7-73cf-4698-99b6-469fc9585377" providerId="ADAL" clId="{811ECDA0-673D-4EAA-812F-A05889B021E8}" dt="2023-03-31T15:14:35.325" v="91" actId="20577"/>
          <ac:graphicFrameMkLst>
            <pc:docMk/>
            <pc:sldMk cId="1052415765" sldId="2978"/>
            <ac:graphicFrameMk id="7" creationId="{5D334BC5-ADB9-3949-18CA-92379939CF79}"/>
          </ac:graphicFrameMkLst>
        </pc:graphicFrameChg>
        <pc:extLst>
          <p:ext xmlns:p="http://schemas.openxmlformats.org/presentationml/2006/main" uri="{D6D511B9-2390-475A-947B-AFAB55BFBCF1}">
            <pc226:cmChg xmlns:pc226="http://schemas.microsoft.com/office/powerpoint/2022/06/main/command" chg="add mod">
              <pc226:chgData name="Michelle Khoza" userId="b4ee92c7-73cf-4698-99b6-469fc9585377" providerId="ADAL" clId="{811ECDA0-673D-4EAA-812F-A05889B021E8}" dt="2023-03-31T15:14:35.325" v="91" actId="20577"/>
              <pc2:cmMkLst xmlns:pc2="http://schemas.microsoft.com/office/powerpoint/2019/9/main/command">
                <pc:docMk/>
                <pc:sldMk cId="1052415765" sldId="2978"/>
                <pc2:cmMk id="{E207633D-0239-4CA2-A548-CAD186304F0E}"/>
              </pc2:cmMkLst>
            </pc226:cmChg>
            <pc226:cmChg xmlns:pc226="http://schemas.microsoft.com/office/powerpoint/2022/06/main/command" chg="add">
              <pc226:chgData name="Michelle Khoza" userId="b4ee92c7-73cf-4698-99b6-469fc9585377" providerId="ADAL" clId="{811ECDA0-673D-4EAA-812F-A05889B021E8}" dt="2023-03-31T15:12:36.898" v="86"/>
              <pc2:cmMkLst xmlns:pc2="http://schemas.microsoft.com/office/powerpoint/2019/9/main/command">
                <pc:docMk/>
                <pc:sldMk cId="1052415765" sldId="2978"/>
                <pc2:cmMk id="{3084E9A5-2019-4D47-BD7F-C95F4A8FD64A}"/>
              </pc2:cmMkLst>
            </pc226:cmChg>
          </p:ext>
        </pc:extLst>
      </pc:sldChg>
      <pc:sldChg chg="addCm">
        <pc:chgData name="Michelle Khoza" userId="b4ee92c7-73cf-4698-99b6-469fc9585377" providerId="ADAL" clId="{811ECDA0-673D-4EAA-812F-A05889B021E8}" dt="2023-03-31T13:45:50.822" v="40"/>
        <pc:sldMkLst>
          <pc:docMk/>
          <pc:sldMk cId="421780887" sldId="2984"/>
        </pc:sldMkLst>
        <pc:extLst>
          <p:ext xmlns:p="http://schemas.openxmlformats.org/presentationml/2006/main" uri="{D6D511B9-2390-475A-947B-AFAB55BFBCF1}">
            <pc226:cmChg xmlns:pc226="http://schemas.microsoft.com/office/powerpoint/2022/06/main/command" chg="add">
              <pc226:chgData name="Michelle Khoza" userId="b4ee92c7-73cf-4698-99b6-469fc9585377" providerId="ADAL" clId="{811ECDA0-673D-4EAA-812F-A05889B021E8}" dt="2023-03-31T13:45:50.822" v="40"/>
              <pc2:cmMkLst xmlns:pc2="http://schemas.microsoft.com/office/powerpoint/2019/9/main/command">
                <pc:docMk/>
                <pc:sldMk cId="421780887" sldId="2984"/>
                <pc2:cmMk id="{812B6CF1-7120-4174-9B5D-5B414403E737}"/>
              </pc2:cmMkLst>
            </pc226:cmChg>
          </p:ext>
        </pc:extLst>
      </pc:sldChg>
      <pc:sldChg chg="modSp mod addCm">
        <pc:chgData name="Michelle Khoza" userId="b4ee92c7-73cf-4698-99b6-469fc9585377" providerId="ADAL" clId="{811ECDA0-673D-4EAA-812F-A05889B021E8}" dt="2023-03-31T14:02:53.409" v="46" actId="20577"/>
        <pc:sldMkLst>
          <pc:docMk/>
          <pc:sldMk cId="2158628670" sldId="2993"/>
        </pc:sldMkLst>
        <pc:graphicFrameChg chg="modGraphic">
          <ac:chgData name="Michelle Khoza" userId="b4ee92c7-73cf-4698-99b6-469fc9585377" providerId="ADAL" clId="{811ECDA0-673D-4EAA-812F-A05889B021E8}" dt="2023-03-31T14:02:53.409" v="46" actId="20577"/>
          <ac:graphicFrameMkLst>
            <pc:docMk/>
            <pc:sldMk cId="2158628670" sldId="2993"/>
            <ac:graphicFrameMk id="2" creationId="{64EC5968-E196-B2E8-C118-294CACBF6CD8}"/>
          </ac:graphicFrameMkLst>
        </pc:graphicFrameChg>
        <pc:extLst>
          <p:ext xmlns:p="http://schemas.openxmlformats.org/presentationml/2006/main" uri="{D6D511B9-2390-475A-947B-AFAB55BFBCF1}">
            <pc226:cmChg xmlns:pc226="http://schemas.microsoft.com/office/powerpoint/2022/06/main/command" chg="add">
              <pc226:chgData name="Michelle Khoza" userId="b4ee92c7-73cf-4698-99b6-469fc9585377" providerId="ADAL" clId="{811ECDA0-673D-4EAA-812F-A05889B021E8}" dt="2023-03-31T13:53:25.260" v="44"/>
              <pc2:cmMkLst xmlns:pc2="http://schemas.microsoft.com/office/powerpoint/2019/9/main/command">
                <pc:docMk/>
                <pc:sldMk cId="2158628670" sldId="2993"/>
                <pc2:cmMk id="{B35D5202-B6D6-4547-A0EF-07748B0769FD}"/>
              </pc2:cmMkLst>
            </pc226:cmChg>
            <pc226:cmChg xmlns:pc226="http://schemas.microsoft.com/office/powerpoint/2022/06/main/command" chg="add">
              <pc226:chgData name="Michelle Khoza" userId="b4ee92c7-73cf-4698-99b6-469fc9585377" providerId="ADAL" clId="{811ECDA0-673D-4EAA-812F-A05889B021E8}" dt="2023-03-31T13:50:57.031" v="43"/>
              <pc2:cmMkLst xmlns:pc2="http://schemas.microsoft.com/office/powerpoint/2019/9/main/command">
                <pc:docMk/>
                <pc:sldMk cId="2158628670" sldId="2993"/>
                <pc2:cmMk id="{37B322CC-12C0-497F-AD23-EEAC6B2DE631}"/>
              </pc2:cmMkLst>
            </pc226:cmChg>
          </p:ext>
        </pc:extLst>
      </pc:sldChg>
      <pc:sldChg chg="addCm">
        <pc:chgData name="Michelle Khoza" userId="b4ee92c7-73cf-4698-99b6-469fc9585377" providerId="ADAL" clId="{811ECDA0-673D-4EAA-812F-A05889B021E8}" dt="2023-03-31T14:07:40.600" v="50"/>
        <pc:sldMkLst>
          <pc:docMk/>
          <pc:sldMk cId="724929745" sldId="2994"/>
        </pc:sldMkLst>
        <pc:extLst>
          <p:ext xmlns:p="http://schemas.openxmlformats.org/presentationml/2006/main" uri="{D6D511B9-2390-475A-947B-AFAB55BFBCF1}">
            <pc226:cmChg xmlns:pc226="http://schemas.microsoft.com/office/powerpoint/2022/06/main/command" chg="add">
              <pc226:chgData name="Michelle Khoza" userId="b4ee92c7-73cf-4698-99b6-469fc9585377" providerId="ADAL" clId="{811ECDA0-673D-4EAA-812F-A05889B021E8}" dt="2023-03-31T14:03:04.873" v="47"/>
              <pc2:cmMkLst xmlns:pc2="http://schemas.microsoft.com/office/powerpoint/2019/9/main/command">
                <pc:docMk/>
                <pc:sldMk cId="724929745" sldId="2994"/>
                <pc2:cmMk id="{E36A7737-1A03-4862-9AAB-8BD17242396A}"/>
              </pc2:cmMkLst>
            </pc226:cmChg>
            <pc226:cmChg xmlns:pc226="http://schemas.microsoft.com/office/powerpoint/2022/06/main/command" chg="add">
              <pc226:chgData name="Michelle Khoza" userId="b4ee92c7-73cf-4698-99b6-469fc9585377" providerId="ADAL" clId="{811ECDA0-673D-4EAA-812F-A05889B021E8}" dt="2023-03-31T14:06:26.358" v="49"/>
              <pc2:cmMkLst xmlns:pc2="http://schemas.microsoft.com/office/powerpoint/2019/9/main/command">
                <pc:docMk/>
                <pc:sldMk cId="724929745" sldId="2994"/>
                <pc2:cmMk id="{30EA3C98-90D3-4E77-9CDF-4B619BF96F40}"/>
              </pc2:cmMkLst>
            </pc226:cmChg>
            <pc226:cmChg xmlns:pc226="http://schemas.microsoft.com/office/powerpoint/2022/06/main/command" chg="add">
              <pc226:chgData name="Michelle Khoza" userId="b4ee92c7-73cf-4698-99b6-469fc9585377" providerId="ADAL" clId="{811ECDA0-673D-4EAA-812F-A05889B021E8}" dt="2023-03-31T14:03:50.484" v="48"/>
              <pc2:cmMkLst xmlns:pc2="http://schemas.microsoft.com/office/powerpoint/2019/9/main/command">
                <pc:docMk/>
                <pc:sldMk cId="724929745" sldId="2994"/>
                <pc2:cmMk id="{34E098B8-358B-4AD8-8D9C-3FFDEEB4BC76}"/>
              </pc2:cmMkLst>
            </pc226:cmChg>
            <pc226:cmChg xmlns:pc226="http://schemas.microsoft.com/office/powerpoint/2022/06/main/command" chg="add">
              <pc226:chgData name="Michelle Khoza" userId="b4ee92c7-73cf-4698-99b6-469fc9585377" providerId="ADAL" clId="{811ECDA0-673D-4EAA-812F-A05889B021E8}" dt="2023-03-31T14:07:40.600" v="50"/>
              <pc2:cmMkLst xmlns:pc2="http://schemas.microsoft.com/office/powerpoint/2019/9/main/command">
                <pc:docMk/>
                <pc:sldMk cId="724929745" sldId="2994"/>
                <pc2:cmMk id="{94948FF1-BDC7-4A7C-86E0-42276BD9267B}"/>
              </pc2:cmMkLst>
            </pc226:cmChg>
          </p:ext>
        </pc:extLst>
      </pc:sldChg>
      <pc:sldChg chg="addCm">
        <pc:chgData name="Michelle Khoza" userId="b4ee92c7-73cf-4698-99b6-469fc9585377" providerId="ADAL" clId="{811ECDA0-673D-4EAA-812F-A05889B021E8}" dt="2023-03-31T14:50:37.207" v="59"/>
        <pc:sldMkLst>
          <pc:docMk/>
          <pc:sldMk cId="696270496" sldId="2996"/>
        </pc:sldMkLst>
        <pc:extLst>
          <p:ext xmlns:p="http://schemas.openxmlformats.org/presentationml/2006/main" uri="{D6D511B9-2390-475A-947B-AFAB55BFBCF1}">
            <pc226:cmChg xmlns:pc226="http://schemas.microsoft.com/office/powerpoint/2022/06/main/command" chg="add">
              <pc226:chgData name="Michelle Khoza" userId="b4ee92c7-73cf-4698-99b6-469fc9585377" providerId="ADAL" clId="{811ECDA0-673D-4EAA-812F-A05889B021E8}" dt="2023-03-31T14:49:43.360" v="58"/>
              <pc2:cmMkLst xmlns:pc2="http://schemas.microsoft.com/office/powerpoint/2019/9/main/command">
                <pc:docMk/>
                <pc:sldMk cId="696270496" sldId="2996"/>
                <pc2:cmMk id="{02CE331F-FF50-41EB-9405-E5071808DB18}"/>
              </pc2:cmMkLst>
            </pc226:cmChg>
            <pc226:cmChg xmlns:pc226="http://schemas.microsoft.com/office/powerpoint/2022/06/main/command" chg="add">
              <pc226:chgData name="Michelle Khoza" userId="b4ee92c7-73cf-4698-99b6-469fc9585377" providerId="ADAL" clId="{811ECDA0-673D-4EAA-812F-A05889B021E8}" dt="2023-03-31T14:50:37.207" v="59"/>
              <pc2:cmMkLst xmlns:pc2="http://schemas.microsoft.com/office/powerpoint/2019/9/main/command">
                <pc:docMk/>
                <pc:sldMk cId="696270496" sldId="2996"/>
                <pc2:cmMk id="{E55D833E-AFFF-42AC-8D0B-11FD429DEF15}"/>
              </pc2:cmMkLst>
            </pc226:cmChg>
          </p:ext>
        </pc:extLst>
      </pc:sldChg>
      <pc:sldChg chg="modSp mod">
        <pc:chgData name="Michelle Khoza" userId="b4ee92c7-73cf-4698-99b6-469fc9585377" providerId="ADAL" clId="{811ECDA0-673D-4EAA-812F-A05889B021E8}" dt="2023-03-31T15:02:30.176" v="74" actId="20577"/>
        <pc:sldMkLst>
          <pc:docMk/>
          <pc:sldMk cId="3873806987" sldId="2997"/>
        </pc:sldMkLst>
        <pc:spChg chg="mod">
          <ac:chgData name="Michelle Khoza" userId="b4ee92c7-73cf-4698-99b6-469fc9585377" providerId="ADAL" clId="{811ECDA0-673D-4EAA-812F-A05889B021E8}" dt="2023-03-31T15:02:30.176" v="74" actId="20577"/>
          <ac:spMkLst>
            <pc:docMk/>
            <pc:sldMk cId="3873806987" sldId="2997"/>
            <ac:spMk id="4" creationId="{037301B4-70B2-0B8C-61D3-91A3CB1012F5}"/>
          </ac:spMkLst>
        </pc:spChg>
      </pc:sldChg>
    </pc:docChg>
  </pc:docChgLst>
  <pc:docChgLst>
    <pc:chgData name="Justina Ojom" userId="cbdaed7d-8d45-4372-a16a-f3f8900c2f45" providerId="ADAL" clId="{5178CF6E-17AC-4775-9A38-616F558AF97A}"/>
    <pc:docChg chg="undo redo custSel addSld delSld modSld sldOrd addMainMaster delMainMaster modMainMaster addSection modSection">
      <pc:chgData name="Justina Ojom" userId="cbdaed7d-8d45-4372-a16a-f3f8900c2f45" providerId="ADAL" clId="{5178CF6E-17AC-4775-9A38-616F558AF97A}" dt="2023-03-31T20:49:32.938" v="4966" actId="208"/>
      <pc:docMkLst>
        <pc:docMk/>
      </pc:docMkLst>
      <pc:sldChg chg="addSp delSp modSp mod">
        <pc:chgData name="Justina Ojom" userId="cbdaed7d-8d45-4372-a16a-f3f8900c2f45" providerId="ADAL" clId="{5178CF6E-17AC-4775-9A38-616F558AF97A}" dt="2023-03-31T20:47:17.572" v="4955" actId="1076"/>
        <pc:sldMkLst>
          <pc:docMk/>
          <pc:sldMk cId="2419551133" sldId="258"/>
        </pc:sldMkLst>
        <pc:spChg chg="del mod">
          <ac:chgData name="Justina Ojom" userId="cbdaed7d-8d45-4372-a16a-f3f8900c2f45" providerId="ADAL" clId="{5178CF6E-17AC-4775-9A38-616F558AF97A}" dt="2023-03-29T22:23:59.190" v="18" actId="478"/>
          <ac:spMkLst>
            <pc:docMk/>
            <pc:sldMk cId="2419551133" sldId="258"/>
            <ac:spMk id="2" creationId="{00000000-0000-0000-0000-000000000000}"/>
          </ac:spMkLst>
        </pc:spChg>
        <pc:spChg chg="add mod">
          <ac:chgData name="Justina Ojom" userId="cbdaed7d-8d45-4372-a16a-f3f8900c2f45" providerId="ADAL" clId="{5178CF6E-17AC-4775-9A38-616F558AF97A}" dt="2023-03-31T20:47:16.543" v="4954" actId="1076"/>
          <ac:spMkLst>
            <pc:docMk/>
            <pc:sldMk cId="2419551133" sldId="258"/>
            <ac:spMk id="4" creationId="{5CC20E10-DCDB-D003-024B-EEE46C063FD2}"/>
          </ac:spMkLst>
        </pc:spChg>
        <pc:spChg chg="add del mod">
          <ac:chgData name="Justina Ojom" userId="cbdaed7d-8d45-4372-a16a-f3f8900c2f45" providerId="ADAL" clId="{5178CF6E-17AC-4775-9A38-616F558AF97A}" dt="2023-03-29T22:38:00.150" v="281"/>
          <ac:spMkLst>
            <pc:docMk/>
            <pc:sldMk cId="2419551133" sldId="258"/>
            <ac:spMk id="9" creationId="{5995EFF7-32E8-995A-9179-9EC860D0EB20}"/>
          </ac:spMkLst>
        </pc:spChg>
        <pc:spChg chg="add del mod">
          <ac:chgData name="Justina Ojom" userId="cbdaed7d-8d45-4372-a16a-f3f8900c2f45" providerId="ADAL" clId="{5178CF6E-17AC-4775-9A38-616F558AF97A}" dt="2023-03-29T22:38:00.150" v="281"/>
          <ac:spMkLst>
            <pc:docMk/>
            <pc:sldMk cId="2419551133" sldId="258"/>
            <ac:spMk id="10" creationId="{447DFE63-77C4-A434-CDA4-C1585B8B5BF9}"/>
          </ac:spMkLst>
        </pc:spChg>
        <pc:spChg chg="add del mod">
          <ac:chgData name="Justina Ojom" userId="cbdaed7d-8d45-4372-a16a-f3f8900c2f45" providerId="ADAL" clId="{5178CF6E-17AC-4775-9A38-616F558AF97A}" dt="2023-03-29T22:38:00.150" v="281"/>
          <ac:spMkLst>
            <pc:docMk/>
            <pc:sldMk cId="2419551133" sldId="258"/>
            <ac:spMk id="11" creationId="{DE4E454B-62F9-128A-B67B-5F20C3CE8726}"/>
          </ac:spMkLst>
        </pc:spChg>
        <pc:spChg chg="add del mod">
          <ac:chgData name="Justina Ojom" userId="cbdaed7d-8d45-4372-a16a-f3f8900c2f45" providerId="ADAL" clId="{5178CF6E-17AC-4775-9A38-616F558AF97A}" dt="2023-03-29T22:38:00.150" v="281"/>
          <ac:spMkLst>
            <pc:docMk/>
            <pc:sldMk cId="2419551133" sldId="258"/>
            <ac:spMk id="12" creationId="{D4750B7D-7A33-942E-5397-F193F15AC481}"/>
          </ac:spMkLst>
        </pc:spChg>
        <pc:spChg chg="add del mod">
          <ac:chgData name="Justina Ojom" userId="cbdaed7d-8d45-4372-a16a-f3f8900c2f45" providerId="ADAL" clId="{5178CF6E-17AC-4775-9A38-616F558AF97A}" dt="2023-03-29T22:38:00.150" v="281"/>
          <ac:spMkLst>
            <pc:docMk/>
            <pc:sldMk cId="2419551133" sldId="258"/>
            <ac:spMk id="13" creationId="{A97A69A9-0CA0-AF51-E7C2-82E019690D59}"/>
          </ac:spMkLst>
        </pc:spChg>
        <pc:spChg chg="mod">
          <ac:chgData name="Justina Ojom" userId="cbdaed7d-8d45-4372-a16a-f3f8900c2f45" providerId="ADAL" clId="{5178CF6E-17AC-4775-9A38-616F558AF97A}" dt="2023-03-29T22:37:59.246" v="280"/>
          <ac:spMkLst>
            <pc:docMk/>
            <pc:sldMk cId="2419551133" sldId="258"/>
            <ac:spMk id="16" creationId="{2C684D20-5425-5409-24EB-1D4565D328E1}"/>
          </ac:spMkLst>
        </pc:spChg>
        <pc:spChg chg="mod">
          <ac:chgData name="Justina Ojom" userId="cbdaed7d-8d45-4372-a16a-f3f8900c2f45" providerId="ADAL" clId="{5178CF6E-17AC-4775-9A38-616F558AF97A}" dt="2023-03-29T22:37:59.246" v="280"/>
          <ac:spMkLst>
            <pc:docMk/>
            <pc:sldMk cId="2419551133" sldId="258"/>
            <ac:spMk id="17" creationId="{03209593-1065-5067-4BAD-D1698F7E3F49}"/>
          </ac:spMkLst>
        </pc:spChg>
        <pc:spChg chg="mod">
          <ac:chgData name="Justina Ojom" userId="cbdaed7d-8d45-4372-a16a-f3f8900c2f45" providerId="ADAL" clId="{5178CF6E-17AC-4775-9A38-616F558AF97A}" dt="2023-03-29T22:37:59.246" v="280"/>
          <ac:spMkLst>
            <pc:docMk/>
            <pc:sldMk cId="2419551133" sldId="258"/>
            <ac:spMk id="18" creationId="{20CACC96-0176-9887-AC96-17E1530494F6}"/>
          </ac:spMkLst>
        </pc:spChg>
        <pc:spChg chg="mod">
          <ac:chgData name="Justina Ojom" userId="cbdaed7d-8d45-4372-a16a-f3f8900c2f45" providerId="ADAL" clId="{5178CF6E-17AC-4775-9A38-616F558AF97A}" dt="2023-03-29T22:37:59.246" v="280"/>
          <ac:spMkLst>
            <pc:docMk/>
            <pc:sldMk cId="2419551133" sldId="258"/>
            <ac:spMk id="19" creationId="{45EC62F2-A60D-44E2-A83D-493D4C95AC04}"/>
          </ac:spMkLst>
        </pc:spChg>
        <pc:spChg chg="mod">
          <ac:chgData name="Justina Ojom" userId="cbdaed7d-8d45-4372-a16a-f3f8900c2f45" providerId="ADAL" clId="{5178CF6E-17AC-4775-9A38-616F558AF97A}" dt="2023-03-29T22:37:59.246" v="280"/>
          <ac:spMkLst>
            <pc:docMk/>
            <pc:sldMk cId="2419551133" sldId="258"/>
            <ac:spMk id="22" creationId="{F4126198-B724-4395-2711-73318CBEADB0}"/>
          </ac:spMkLst>
        </pc:spChg>
        <pc:spChg chg="mod">
          <ac:chgData name="Justina Ojom" userId="cbdaed7d-8d45-4372-a16a-f3f8900c2f45" providerId="ADAL" clId="{5178CF6E-17AC-4775-9A38-616F558AF97A}" dt="2023-03-29T22:37:59.246" v="280"/>
          <ac:spMkLst>
            <pc:docMk/>
            <pc:sldMk cId="2419551133" sldId="258"/>
            <ac:spMk id="23" creationId="{98C2FA68-FF55-B441-0A73-0F2131E32B2D}"/>
          </ac:spMkLst>
        </pc:spChg>
        <pc:spChg chg="mod">
          <ac:chgData name="Justina Ojom" userId="cbdaed7d-8d45-4372-a16a-f3f8900c2f45" providerId="ADAL" clId="{5178CF6E-17AC-4775-9A38-616F558AF97A}" dt="2023-03-29T22:37:59.246" v="280"/>
          <ac:spMkLst>
            <pc:docMk/>
            <pc:sldMk cId="2419551133" sldId="258"/>
            <ac:spMk id="24" creationId="{9150812B-C911-CED5-1D1F-2038B79FD556}"/>
          </ac:spMkLst>
        </pc:spChg>
        <pc:spChg chg="mod">
          <ac:chgData name="Justina Ojom" userId="cbdaed7d-8d45-4372-a16a-f3f8900c2f45" providerId="ADAL" clId="{5178CF6E-17AC-4775-9A38-616F558AF97A}" dt="2023-03-29T22:37:59.246" v="280"/>
          <ac:spMkLst>
            <pc:docMk/>
            <pc:sldMk cId="2419551133" sldId="258"/>
            <ac:spMk id="25" creationId="{F655FE8A-693C-DCE8-5BB5-D71892EFA62E}"/>
          </ac:spMkLst>
        </pc:spChg>
        <pc:spChg chg="mod">
          <ac:chgData name="Justina Ojom" userId="cbdaed7d-8d45-4372-a16a-f3f8900c2f45" providerId="ADAL" clId="{5178CF6E-17AC-4775-9A38-616F558AF97A}" dt="2023-03-29T22:37:59.246" v="280"/>
          <ac:spMkLst>
            <pc:docMk/>
            <pc:sldMk cId="2419551133" sldId="258"/>
            <ac:spMk id="28" creationId="{6B7BA04D-4519-1557-A8DA-A10F18702197}"/>
          </ac:spMkLst>
        </pc:spChg>
        <pc:spChg chg="mod">
          <ac:chgData name="Justina Ojom" userId="cbdaed7d-8d45-4372-a16a-f3f8900c2f45" providerId="ADAL" clId="{5178CF6E-17AC-4775-9A38-616F558AF97A}" dt="2023-03-29T22:37:59.246" v="280"/>
          <ac:spMkLst>
            <pc:docMk/>
            <pc:sldMk cId="2419551133" sldId="258"/>
            <ac:spMk id="29" creationId="{271A7CA9-B128-1DD9-B120-58C301E36A4C}"/>
          </ac:spMkLst>
        </pc:spChg>
        <pc:spChg chg="mod">
          <ac:chgData name="Justina Ojom" userId="cbdaed7d-8d45-4372-a16a-f3f8900c2f45" providerId="ADAL" clId="{5178CF6E-17AC-4775-9A38-616F558AF97A}" dt="2023-03-29T22:37:59.246" v="280"/>
          <ac:spMkLst>
            <pc:docMk/>
            <pc:sldMk cId="2419551133" sldId="258"/>
            <ac:spMk id="30" creationId="{33A995E2-DABE-7A3C-D889-678A9B6E9E01}"/>
          </ac:spMkLst>
        </pc:spChg>
        <pc:spChg chg="mod">
          <ac:chgData name="Justina Ojom" userId="cbdaed7d-8d45-4372-a16a-f3f8900c2f45" providerId="ADAL" clId="{5178CF6E-17AC-4775-9A38-616F558AF97A}" dt="2023-03-29T22:37:59.246" v="280"/>
          <ac:spMkLst>
            <pc:docMk/>
            <pc:sldMk cId="2419551133" sldId="258"/>
            <ac:spMk id="31" creationId="{35D3B90B-371A-4995-6855-BB8B8A0F461E}"/>
          </ac:spMkLst>
        </pc:spChg>
        <pc:spChg chg="mod">
          <ac:chgData name="Justina Ojom" userId="cbdaed7d-8d45-4372-a16a-f3f8900c2f45" providerId="ADAL" clId="{5178CF6E-17AC-4775-9A38-616F558AF97A}" dt="2023-03-29T22:37:59.246" v="280"/>
          <ac:spMkLst>
            <pc:docMk/>
            <pc:sldMk cId="2419551133" sldId="258"/>
            <ac:spMk id="34" creationId="{3281889A-1455-7CC7-BF95-AEFEB2C43832}"/>
          </ac:spMkLst>
        </pc:spChg>
        <pc:spChg chg="mod">
          <ac:chgData name="Justina Ojom" userId="cbdaed7d-8d45-4372-a16a-f3f8900c2f45" providerId="ADAL" clId="{5178CF6E-17AC-4775-9A38-616F558AF97A}" dt="2023-03-29T22:37:59.246" v="280"/>
          <ac:spMkLst>
            <pc:docMk/>
            <pc:sldMk cId="2419551133" sldId="258"/>
            <ac:spMk id="35" creationId="{A32CDD5F-538B-9A96-B5E3-8CCF67455701}"/>
          </ac:spMkLst>
        </pc:spChg>
        <pc:spChg chg="mod">
          <ac:chgData name="Justina Ojom" userId="cbdaed7d-8d45-4372-a16a-f3f8900c2f45" providerId="ADAL" clId="{5178CF6E-17AC-4775-9A38-616F558AF97A}" dt="2023-03-29T22:37:59.246" v="280"/>
          <ac:spMkLst>
            <pc:docMk/>
            <pc:sldMk cId="2419551133" sldId="258"/>
            <ac:spMk id="36" creationId="{10786702-35BB-7E78-65D3-78CBCD1A1993}"/>
          </ac:spMkLst>
        </pc:spChg>
        <pc:spChg chg="mod">
          <ac:chgData name="Justina Ojom" userId="cbdaed7d-8d45-4372-a16a-f3f8900c2f45" providerId="ADAL" clId="{5178CF6E-17AC-4775-9A38-616F558AF97A}" dt="2023-03-29T22:37:59.246" v="280"/>
          <ac:spMkLst>
            <pc:docMk/>
            <pc:sldMk cId="2419551133" sldId="258"/>
            <ac:spMk id="37" creationId="{122B5ED9-7EAF-8D95-3CE5-1253622927EF}"/>
          </ac:spMkLst>
        </pc:spChg>
        <pc:spChg chg="add del mod">
          <ac:chgData name="Justina Ojom" userId="cbdaed7d-8d45-4372-a16a-f3f8900c2f45" providerId="ADAL" clId="{5178CF6E-17AC-4775-9A38-616F558AF97A}" dt="2023-03-29T22:38:00.150" v="281"/>
          <ac:spMkLst>
            <pc:docMk/>
            <pc:sldMk cId="2419551133" sldId="258"/>
            <ac:spMk id="38" creationId="{B0CF4202-1EDB-5778-45E5-EDFAA3A8FD75}"/>
          </ac:spMkLst>
        </pc:spChg>
        <pc:spChg chg="add del mod">
          <ac:chgData name="Justina Ojom" userId="cbdaed7d-8d45-4372-a16a-f3f8900c2f45" providerId="ADAL" clId="{5178CF6E-17AC-4775-9A38-616F558AF97A}" dt="2023-03-29T22:38:00.150" v="281"/>
          <ac:spMkLst>
            <pc:docMk/>
            <pc:sldMk cId="2419551133" sldId="258"/>
            <ac:spMk id="39" creationId="{E8C87279-3E97-A8E2-2E99-11F08FEA5FAA}"/>
          </ac:spMkLst>
        </pc:spChg>
        <pc:spChg chg="add del mod">
          <ac:chgData name="Justina Ojom" userId="cbdaed7d-8d45-4372-a16a-f3f8900c2f45" providerId="ADAL" clId="{5178CF6E-17AC-4775-9A38-616F558AF97A}" dt="2023-03-29T22:38:00.150" v="281"/>
          <ac:spMkLst>
            <pc:docMk/>
            <pc:sldMk cId="2419551133" sldId="258"/>
            <ac:spMk id="40" creationId="{CFDF996E-2F47-2CFD-33F4-B60DF620D295}"/>
          </ac:spMkLst>
        </pc:spChg>
        <pc:spChg chg="add del mod">
          <ac:chgData name="Justina Ojom" userId="cbdaed7d-8d45-4372-a16a-f3f8900c2f45" providerId="ADAL" clId="{5178CF6E-17AC-4775-9A38-616F558AF97A}" dt="2023-03-29T22:38:00.150" v="281"/>
          <ac:spMkLst>
            <pc:docMk/>
            <pc:sldMk cId="2419551133" sldId="258"/>
            <ac:spMk id="41" creationId="{E74941B6-8B95-8798-6708-0E9E4D0D9D2E}"/>
          </ac:spMkLst>
        </pc:spChg>
        <pc:spChg chg="add del mod">
          <ac:chgData name="Justina Ojom" userId="cbdaed7d-8d45-4372-a16a-f3f8900c2f45" providerId="ADAL" clId="{5178CF6E-17AC-4775-9A38-616F558AF97A}" dt="2023-03-29T22:38:00.150" v="281"/>
          <ac:spMkLst>
            <pc:docMk/>
            <pc:sldMk cId="2419551133" sldId="258"/>
            <ac:spMk id="42" creationId="{08BE1D20-2216-89F1-7AE6-74FB1FD659AF}"/>
          </ac:spMkLst>
        </pc:spChg>
        <pc:grpChg chg="add del mod">
          <ac:chgData name="Justina Ojom" userId="cbdaed7d-8d45-4372-a16a-f3f8900c2f45" providerId="ADAL" clId="{5178CF6E-17AC-4775-9A38-616F558AF97A}" dt="2023-03-29T22:38:00.150" v="281"/>
          <ac:grpSpMkLst>
            <pc:docMk/>
            <pc:sldMk cId="2419551133" sldId="258"/>
            <ac:grpSpMk id="14" creationId="{01E61092-C1C2-F7A5-C219-0FB97B4DACDC}"/>
          </ac:grpSpMkLst>
        </pc:grpChg>
        <pc:grpChg chg="mod">
          <ac:chgData name="Justina Ojom" userId="cbdaed7d-8d45-4372-a16a-f3f8900c2f45" providerId="ADAL" clId="{5178CF6E-17AC-4775-9A38-616F558AF97A}" dt="2023-03-29T22:37:59.246" v="280"/>
          <ac:grpSpMkLst>
            <pc:docMk/>
            <pc:sldMk cId="2419551133" sldId="258"/>
            <ac:grpSpMk id="15" creationId="{5290423A-5B17-6D89-E900-81E91F115F71}"/>
          </ac:grpSpMkLst>
        </pc:grpChg>
        <pc:grpChg chg="add del mod">
          <ac:chgData name="Justina Ojom" userId="cbdaed7d-8d45-4372-a16a-f3f8900c2f45" providerId="ADAL" clId="{5178CF6E-17AC-4775-9A38-616F558AF97A}" dt="2023-03-29T22:38:00.150" v="281"/>
          <ac:grpSpMkLst>
            <pc:docMk/>
            <pc:sldMk cId="2419551133" sldId="258"/>
            <ac:grpSpMk id="20" creationId="{A9547C22-B075-7FA1-5F06-AB5785309083}"/>
          </ac:grpSpMkLst>
        </pc:grpChg>
        <pc:grpChg chg="mod">
          <ac:chgData name="Justina Ojom" userId="cbdaed7d-8d45-4372-a16a-f3f8900c2f45" providerId="ADAL" clId="{5178CF6E-17AC-4775-9A38-616F558AF97A}" dt="2023-03-29T22:37:59.246" v="280"/>
          <ac:grpSpMkLst>
            <pc:docMk/>
            <pc:sldMk cId="2419551133" sldId="258"/>
            <ac:grpSpMk id="21" creationId="{5260E758-5B88-BF66-46F6-D807BFCA29BF}"/>
          </ac:grpSpMkLst>
        </pc:grpChg>
        <pc:grpChg chg="add del mod">
          <ac:chgData name="Justina Ojom" userId="cbdaed7d-8d45-4372-a16a-f3f8900c2f45" providerId="ADAL" clId="{5178CF6E-17AC-4775-9A38-616F558AF97A}" dt="2023-03-29T22:38:00.150" v="281"/>
          <ac:grpSpMkLst>
            <pc:docMk/>
            <pc:sldMk cId="2419551133" sldId="258"/>
            <ac:grpSpMk id="26" creationId="{9D011DBD-C829-D002-6810-070475050410}"/>
          </ac:grpSpMkLst>
        </pc:grpChg>
        <pc:grpChg chg="mod">
          <ac:chgData name="Justina Ojom" userId="cbdaed7d-8d45-4372-a16a-f3f8900c2f45" providerId="ADAL" clId="{5178CF6E-17AC-4775-9A38-616F558AF97A}" dt="2023-03-29T22:37:59.246" v="280"/>
          <ac:grpSpMkLst>
            <pc:docMk/>
            <pc:sldMk cId="2419551133" sldId="258"/>
            <ac:grpSpMk id="27" creationId="{72C05448-21F7-12E2-4E9B-EF35F2237B06}"/>
          </ac:grpSpMkLst>
        </pc:grpChg>
        <pc:grpChg chg="add del mod">
          <ac:chgData name="Justina Ojom" userId="cbdaed7d-8d45-4372-a16a-f3f8900c2f45" providerId="ADAL" clId="{5178CF6E-17AC-4775-9A38-616F558AF97A}" dt="2023-03-29T22:38:00.150" v="281"/>
          <ac:grpSpMkLst>
            <pc:docMk/>
            <pc:sldMk cId="2419551133" sldId="258"/>
            <ac:grpSpMk id="32" creationId="{D6529A8A-EFDE-084C-5E86-4E40854F9C89}"/>
          </ac:grpSpMkLst>
        </pc:grpChg>
        <pc:grpChg chg="mod">
          <ac:chgData name="Justina Ojom" userId="cbdaed7d-8d45-4372-a16a-f3f8900c2f45" providerId="ADAL" clId="{5178CF6E-17AC-4775-9A38-616F558AF97A}" dt="2023-03-29T22:37:59.246" v="280"/>
          <ac:grpSpMkLst>
            <pc:docMk/>
            <pc:sldMk cId="2419551133" sldId="258"/>
            <ac:grpSpMk id="33" creationId="{9E88D87C-4FAC-FAF1-36CF-285C38C9E09B}"/>
          </ac:grpSpMkLst>
        </pc:grpChg>
        <pc:picChg chg="del">
          <ac:chgData name="Justina Ojom" userId="cbdaed7d-8d45-4372-a16a-f3f8900c2f45" providerId="ADAL" clId="{5178CF6E-17AC-4775-9A38-616F558AF97A}" dt="2023-03-29T22:24:00.091" v="19" actId="478"/>
          <ac:picMkLst>
            <pc:docMk/>
            <pc:sldMk cId="2419551133" sldId="258"/>
            <ac:picMk id="3" creationId="{00000000-0000-0000-0000-000000000000}"/>
          </ac:picMkLst>
        </pc:picChg>
        <pc:picChg chg="del mod">
          <ac:chgData name="Justina Ojom" userId="cbdaed7d-8d45-4372-a16a-f3f8900c2f45" providerId="ADAL" clId="{5178CF6E-17AC-4775-9A38-616F558AF97A}" dt="2023-03-29T22:23:47.043" v="13" actId="478"/>
          <ac:picMkLst>
            <pc:docMk/>
            <pc:sldMk cId="2419551133" sldId="258"/>
            <ac:picMk id="5" creationId="{20C6A613-AE86-4A10-85E7-30277199E362}"/>
          </ac:picMkLst>
        </pc:picChg>
        <pc:picChg chg="add mod">
          <ac:chgData name="Justina Ojom" userId="cbdaed7d-8d45-4372-a16a-f3f8900c2f45" providerId="ADAL" clId="{5178CF6E-17AC-4775-9A38-616F558AF97A}" dt="2023-03-29T22:24:29.376" v="29" actId="1076"/>
          <ac:picMkLst>
            <pc:docMk/>
            <pc:sldMk cId="2419551133" sldId="258"/>
            <ac:picMk id="6" creationId="{81F14A7C-F7E3-90BB-7885-6A043A16AB25}"/>
          </ac:picMkLst>
        </pc:picChg>
        <pc:picChg chg="add mod">
          <ac:chgData name="Justina Ojom" userId="cbdaed7d-8d45-4372-a16a-f3f8900c2f45" providerId="ADAL" clId="{5178CF6E-17AC-4775-9A38-616F558AF97A}" dt="2023-03-29T22:24:29.376" v="29" actId="1076"/>
          <ac:picMkLst>
            <pc:docMk/>
            <pc:sldMk cId="2419551133" sldId="258"/>
            <ac:picMk id="7" creationId="{B38DC043-912B-43FA-233E-8C8B51BBD40A}"/>
          </ac:picMkLst>
        </pc:picChg>
        <pc:picChg chg="add mod">
          <ac:chgData name="Justina Ojom" userId="cbdaed7d-8d45-4372-a16a-f3f8900c2f45" providerId="ADAL" clId="{5178CF6E-17AC-4775-9A38-616F558AF97A}" dt="2023-03-31T20:47:17.572" v="4955" actId="1076"/>
          <ac:picMkLst>
            <pc:docMk/>
            <pc:sldMk cId="2419551133" sldId="258"/>
            <ac:picMk id="8" creationId="{6C31E4F3-B9B4-8948-D723-9EA97C24A417}"/>
          </ac:picMkLst>
        </pc:picChg>
      </pc:sldChg>
      <pc:sldChg chg="addSp delSp modSp mod chgLayout">
        <pc:chgData name="Justina Ojom" userId="cbdaed7d-8d45-4372-a16a-f3f8900c2f45" providerId="ADAL" clId="{5178CF6E-17AC-4775-9A38-616F558AF97A}" dt="2023-03-31T18:00:14.110" v="4248" actId="790"/>
        <pc:sldMkLst>
          <pc:docMk/>
          <pc:sldMk cId="1006723191" sldId="262"/>
        </pc:sldMkLst>
        <pc:spChg chg="del">
          <ac:chgData name="Justina Ojom" userId="cbdaed7d-8d45-4372-a16a-f3f8900c2f45" providerId="ADAL" clId="{5178CF6E-17AC-4775-9A38-616F558AF97A}" dt="2023-03-29T22:34:07.349" v="248" actId="478"/>
          <ac:spMkLst>
            <pc:docMk/>
            <pc:sldMk cId="1006723191" sldId="262"/>
            <ac:spMk id="2" creationId="{00000000-0000-0000-0000-000000000000}"/>
          </ac:spMkLst>
        </pc:spChg>
        <pc:spChg chg="mod">
          <ac:chgData name="Justina Ojom" userId="cbdaed7d-8d45-4372-a16a-f3f8900c2f45" providerId="ADAL" clId="{5178CF6E-17AC-4775-9A38-616F558AF97A}" dt="2023-03-29T22:34:07.868" v="249"/>
          <ac:spMkLst>
            <pc:docMk/>
            <pc:sldMk cId="1006723191" sldId="262"/>
            <ac:spMk id="5" creationId="{A5D7854A-A097-6F17-2222-49321C330755}"/>
          </ac:spMkLst>
        </pc:spChg>
        <pc:spChg chg="mod">
          <ac:chgData name="Justina Ojom" userId="cbdaed7d-8d45-4372-a16a-f3f8900c2f45" providerId="ADAL" clId="{5178CF6E-17AC-4775-9A38-616F558AF97A}" dt="2023-03-29T22:34:07.868" v="249"/>
          <ac:spMkLst>
            <pc:docMk/>
            <pc:sldMk cId="1006723191" sldId="262"/>
            <ac:spMk id="6" creationId="{0AF6C55A-FBA9-A6D5-2095-3FCF5A263F2F}"/>
          </ac:spMkLst>
        </pc:spChg>
        <pc:spChg chg="mod">
          <ac:chgData name="Justina Ojom" userId="cbdaed7d-8d45-4372-a16a-f3f8900c2f45" providerId="ADAL" clId="{5178CF6E-17AC-4775-9A38-616F558AF97A}" dt="2023-03-29T22:34:07.868" v="249"/>
          <ac:spMkLst>
            <pc:docMk/>
            <pc:sldMk cId="1006723191" sldId="262"/>
            <ac:spMk id="7" creationId="{938CB9C5-50B9-BF85-D1D4-97206827CD28}"/>
          </ac:spMkLst>
        </pc:spChg>
        <pc:spChg chg="mod">
          <ac:chgData name="Justina Ojom" userId="cbdaed7d-8d45-4372-a16a-f3f8900c2f45" providerId="ADAL" clId="{5178CF6E-17AC-4775-9A38-616F558AF97A}" dt="2023-03-29T22:34:07.868" v="249"/>
          <ac:spMkLst>
            <pc:docMk/>
            <pc:sldMk cId="1006723191" sldId="262"/>
            <ac:spMk id="8" creationId="{7D385872-D8A7-6807-A53F-5435AE383D5B}"/>
          </ac:spMkLst>
        </pc:spChg>
        <pc:spChg chg="add mod">
          <ac:chgData name="Justina Ojom" userId="cbdaed7d-8d45-4372-a16a-f3f8900c2f45" providerId="ADAL" clId="{5178CF6E-17AC-4775-9A38-616F558AF97A}" dt="2023-03-31T18:00:14.110" v="4248" actId="790"/>
          <ac:spMkLst>
            <pc:docMk/>
            <pc:sldMk cId="1006723191" sldId="262"/>
            <ac:spMk id="9" creationId="{FF6FF4A1-6F24-BE3E-2E8F-6F22302CFD31}"/>
          </ac:spMkLst>
        </pc:spChg>
        <pc:spChg chg="add mod">
          <ac:chgData name="Justina Ojom" userId="cbdaed7d-8d45-4372-a16a-f3f8900c2f45" providerId="ADAL" clId="{5178CF6E-17AC-4775-9A38-616F558AF97A}" dt="2023-03-31T18:00:14.110" v="4248" actId="790"/>
          <ac:spMkLst>
            <pc:docMk/>
            <pc:sldMk cId="1006723191" sldId="262"/>
            <ac:spMk id="10" creationId="{D3A7B203-95C8-07E5-6020-6E7558641D3D}"/>
          </ac:spMkLst>
        </pc:spChg>
        <pc:spChg chg="del">
          <ac:chgData name="Justina Ojom" userId="cbdaed7d-8d45-4372-a16a-f3f8900c2f45" providerId="ADAL" clId="{5178CF6E-17AC-4775-9A38-616F558AF97A}" dt="2023-03-29T22:34:07.349" v="248" actId="478"/>
          <ac:spMkLst>
            <pc:docMk/>
            <pc:sldMk cId="1006723191" sldId="262"/>
            <ac:spMk id="11" creationId="{00000000-0000-0000-0000-000000000000}"/>
          </ac:spMkLst>
        </pc:spChg>
        <pc:spChg chg="add mod">
          <ac:chgData name="Justina Ojom" userId="cbdaed7d-8d45-4372-a16a-f3f8900c2f45" providerId="ADAL" clId="{5178CF6E-17AC-4775-9A38-616F558AF97A}" dt="2023-03-31T18:00:14.110" v="4248" actId="790"/>
          <ac:spMkLst>
            <pc:docMk/>
            <pc:sldMk cId="1006723191" sldId="262"/>
            <ac:spMk id="12" creationId="{36828BF0-98A7-A8D2-708B-14C0469289F1}"/>
          </ac:spMkLst>
        </pc:spChg>
        <pc:spChg chg="del">
          <ac:chgData name="Justina Ojom" userId="cbdaed7d-8d45-4372-a16a-f3f8900c2f45" providerId="ADAL" clId="{5178CF6E-17AC-4775-9A38-616F558AF97A}" dt="2023-03-29T22:34:07.349" v="248" actId="478"/>
          <ac:spMkLst>
            <pc:docMk/>
            <pc:sldMk cId="1006723191" sldId="262"/>
            <ac:spMk id="13" creationId="{7E7E7B20-E7FF-498D-8400-A537D12336BB}"/>
          </ac:spMkLst>
        </pc:spChg>
        <pc:spChg chg="add mod">
          <ac:chgData name="Justina Ojom" userId="cbdaed7d-8d45-4372-a16a-f3f8900c2f45" providerId="ADAL" clId="{5178CF6E-17AC-4775-9A38-616F558AF97A}" dt="2023-03-31T18:00:14.110" v="4248" actId="790"/>
          <ac:spMkLst>
            <pc:docMk/>
            <pc:sldMk cId="1006723191" sldId="262"/>
            <ac:spMk id="14" creationId="{E5E1AC6C-C718-5741-8375-8014C5EECA34}"/>
          </ac:spMkLst>
        </pc:spChg>
        <pc:spChg chg="del">
          <ac:chgData name="Justina Ojom" userId="cbdaed7d-8d45-4372-a16a-f3f8900c2f45" providerId="ADAL" clId="{5178CF6E-17AC-4775-9A38-616F558AF97A}" dt="2023-03-29T22:34:07.349" v="248" actId="478"/>
          <ac:spMkLst>
            <pc:docMk/>
            <pc:sldMk cId="1006723191" sldId="262"/>
            <ac:spMk id="15" creationId="{81F66F39-F949-4825-A613-F3B051969233}"/>
          </ac:spMkLst>
        </pc:spChg>
        <pc:spChg chg="del">
          <ac:chgData name="Justina Ojom" userId="cbdaed7d-8d45-4372-a16a-f3f8900c2f45" providerId="ADAL" clId="{5178CF6E-17AC-4775-9A38-616F558AF97A}" dt="2023-03-29T22:34:07.349" v="248" actId="478"/>
          <ac:spMkLst>
            <pc:docMk/>
            <pc:sldMk cId="1006723191" sldId="262"/>
            <ac:spMk id="16" creationId="{B1D13182-2188-481A-9B5E-FA9366B255D6}"/>
          </ac:spMkLst>
        </pc:spChg>
        <pc:spChg chg="del">
          <ac:chgData name="Justina Ojom" userId="cbdaed7d-8d45-4372-a16a-f3f8900c2f45" providerId="ADAL" clId="{5178CF6E-17AC-4775-9A38-616F558AF97A}" dt="2023-03-29T22:34:07.349" v="248" actId="478"/>
          <ac:spMkLst>
            <pc:docMk/>
            <pc:sldMk cId="1006723191" sldId="262"/>
            <ac:spMk id="17" creationId="{7C496481-D1E7-4132-A970-37374667B9C5}"/>
          </ac:spMkLst>
        </pc:spChg>
        <pc:spChg chg="del">
          <ac:chgData name="Justina Ojom" userId="cbdaed7d-8d45-4372-a16a-f3f8900c2f45" providerId="ADAL" clId="{5178CF6E-17AC-4775-9A38-616F558AF97A}" dt="2023-03-29T22:34:07.349" v="248" actId="478"/>
          <ac:spMkLst>
            <pc:docMk/>
            <pc:sldMk cId="1006723191" sldId="262"/>
            <ac:spMk id="18" creationId="{5B05EB53-BBD3-4774-88BA-997B66A2FB95}"/>
          </ac:spMkLst>
        </pc:spChg>
        <pc:spChg chg="del">
          <ac:chgData name="Justina Ojom" userId="cbdaed7d-8d45-4372-a16a-f3f8900c2f45" providerId="ADAL" clId="{5178CF6E-17AC-4775-9A38-616F558AF97A}" dt="2023-03-29T22:34:07.349" v="248" actId="478"/>
          <ac:spMkLst>
            <pc:docMk/>
            <pc:sldMk cId="1006723191" sldId="262"/>
            <ac:spMk id="19" creationId="{9B88DD67-24EB-424B-9A57-2319C8D4C3D5}"/>
          </ac:spMkLst>
        </pc:spChg>
        <pc:spChg chg="del">
          <ac:chgData name="Justina Ojom" userId="cbdaed7d-8d45-4372-a16a-f3f8900c2f45" providerId="ADAL" clId="{5178CF6E-17AC-4775-9A38-616F558AF97A}" dt="2023-03-29T22:34:07.349" v="248" actId="478"/>
          <ac:spMkLst>
            <pc:docMk/>
            <pc:sldMk cId="1006723191" sldId="262"/>
            <ac:spMk id="20" creationId="{6BB2F8CA-088F-44EB-888A-F75184F60EC2}"/>
          </ac:spMkLst>
        </pc:spChg>
        <pc:spChg chg="del">
          <ac:chgData name="Justina Ojom" userId="cbdaed7d-8d45-4372-a16a-f3f8900c2f45" providerId="ADAL" clId="{5178CF6E-17AC-4775-9A38-616F558AF97A}" dt="2023-03-29T22:34:07.349" v="248" actId="478"/>
          <ac:spMkLst>
            <pc:docMk/>
            <pc:sldMk cId="1006723191" sldId="262"/>
            <ac:spMk id="21" creationId="{6C43FB27-BA89-42F3-AC55-C5AAC692A2BD}"/>
          </ac:spMkLst>
        </pc:spChg>
        <pc:spChg chg="del">
          <ac:chgData name="Justina Ojom" userId="cbdaed7d-8d45-4372-a16a-f3f8900c2f45" providerId="ADAL" clId="{5178CF6E-17AC-4775-9A38-616F558AF97A}" dt="2023-03-29T22:34:07.349" v="248" actId="478"/>
          <ac:spMkLst>
            <pc:docMk/>
            <pc:sldMk cId="1006723191" sldId="262"/>
            <ac:spMk id="29" creationId="{5E322EDD-32C4-45C9-A11F-D03891C3E860}"/>
          </ac:spMkLst>
        </pc:spChg>
        <pc:spChg chg="del">
          <ac:chgData name="Justina Ojom" userId="cbdaed7d-8d45-4372-a16a-f3f8900c2f45" providerId="ADAL" clId="{5178CF6E-17AC-4775-9A38-616F558AF97A}" dt="2023-03-29T22:34:07.349" v="248" actId="478"/>
          <ac:spMkLst>
            <pc:docMk/>
            <pc:sldMk cId="1006723191" sldId="262"/>
            <ac:spMk id="30" creationId="{8D1548B9-987D-40F6-AE50-925A5A32ACF5}"/>
          </ac:spMkLst>
        </pc:spChg>
        <pc:spChg chg="add mod">
          <ac:chgData name="Justina Ojom" userId="cbdaed7d-8d45-4372-a16a-f3f8900c2f45" providerId="ADAL" clId="{5178CF6E-17AC-4775-9A38-616F558AF97A}" dt="2023-03-31T18:00:14.110" v="4248" actId="790"/>
          <ac:spMkLst>
            <pc:docMk/>
            <pc:sldMk cId="1006723191" sldId="262"/>
            <ac:spMk id="31" creationId="{011888AA-387B-3E42-55AA-8D6DC1E4459C}"/>
          </ac:spMkLst>
        </pc:spChg>
        <pc:spChg chg="add mod">
          <ac:chgData name="Justina Ojom" userId="cbdaed7d-8d45-4372-a16a-f3f8900c2f45" providerId="ADAL" clId="{5178CF6E-17AC-4775-9A38-616F558AF97A}" dt="2023-03-31T18:00:14.110" v="4248" actId="790"/>
          <ac:spMkLst>
            <pc:docMk/>
            <pc:sldMk cId="1006723191" sldId="262"/>
            <ac:spMk id="32" creationId="{0A37231A-A868-9636-AC9D-2209D2D6D696}"/>
          </ac:spMkLst>
        </pc:spChg>
        <pc:spChg chg="add mod">
          <ac:chgData name="Justina Ojom" userId="cbdaed7d-8d45-4372-a16a-f3f8900c2f45" providerId="ADAL" clId="{5178CF6E-17AC-4775-9A38-616F558AF97A}" dt="2023-03-31T18:00:14.110" v="4248" actId="790"/>
          <ac:spMkLst>
            <pc:docMk/>
            <pc:sldMk cId="1006723191" sldId="262"/>
            <ac:spMk id="33" creationId="{B386EAEA-7A31-A24E-E336-1051A0E9CE4B}"/>
          </ac:spMkLst>
        </pc:spChg>
        <pc:spChg chg="add mod">
          <ac:chgData name="Justina Ojom" userId="cbdaed7d-8d45-4372-a16a-f3f8900c2f45" providerId="ADAL" clId="{5178CF6E-17AC-4775-9A38-616F558AF97A}" dt="2023-03-31T18:00:14.110" v="4248" actId="790"/>
          <ac:spMkLst>
            <pc:docMk/>
            <pc:sldMk cId="1006723191" sldId="262"/>
            <ac:spMk id="34" creationId="{9A174B31-D832-5517-BA99-076363D0C89D}"/>
          </ac:spMkLst>
        </pc:spChg>
        <pc:spChg chg="add del mod">
          <ac:chgData name="Justina Ojom" userId="cbdaed7d-8d45-4372-a16a-f3f8900c2f45" providerId="ADAL" clId="{5178CF6E-17AC-4775-9A38-616F558AF97A}" dt="2023-03-29T23:06:40.973" v="636" actId="478"/>
          <ac:spMkLst>
            <pc:docMk/>
            <pc:sldMk cId="1006723191" sldId="262"/>
            <ac:spMk id="35" creationId="{4D8BDD9B-3B26-5F4C-1B98-3307B67CE7C7}"/>
          </ac:spMkLst>
        </pc:spChg>
        <pc:spChg chg="add mod">
          <ac:chgData name="Justina Ojom" userId="cbdaed7d-8d45-4372-a16a-f3f8900c2f45" providerId="ADAL" clId="{5178CF6E-17AC-4775-9A38-616F558AF97A}" dt="2023-03-31T18:00:14.110" v="4248" actId="790"/>
          <ac:spMkLst>
            <pc:docMk/>
            <pc:sldMk cId="1006723191" sldId="262"/>
            <ac:spMk id="36" creationId="{54EAB63A-0EB7-48AB-14BF-E5FEC657A965}"/>
          </ac:spMkLst>
        </pc:spChg>
        <pc:spChg chg="add del mod">
          <ac:chgData name="Justina Ojom" userId="cbdaed7d-8d45-4372-a16a-f3f8900c2f45" providerId="ADAL" clId="{5178CF6E-17AC-4775-9A38-616F558AF97A}" dt="2023-03-29T22:55:31.984" v="491" actId="21"/>
          <ac:spMkLst>
            <pc:docMk/>
            <pc:sldMk cId="1006723191" sldId="262"/>
            <ac:spMk id="37" creationId="{4E24B1FD-0696-3F1F-3051-24E0F370CB9F}"/>
          </ac:spMkLst>
        </pc:spChg>
        <pc:spChg chg="add del mod">
          <ac:chgData name="Justina Ojom" userId="cbdaed7d-8d45-4372-a16a-f3f8900c2f45" providerId="ADAL" clId="{5178CF6E-17AC-4775-9A38-616F558AF97A}" dt="2023-03-29T23:00:50.561" v="565" actId="21"/>
          <ac:spMkLst>
            <pc:docMk/>
            <pc:sldMk cId="1006723191" sldId="262"/>
            <ac:spMk id="38" creationId="{497098FE-B3FB-6464-1AE8-7229A2F620ED}"/>
          </ac:spMkLst>
        </pc:spChg>
        <pc:spChg chg="add del mod">
          <ac:chgData name="Justina Ojom" userId="cbdaed7d-8d45-4372-a16a-f3f8900c2f45" providerId="ADAL" clId="{5178CF6E-17AC-4775-9A38-616F558AF97A}" dt="2023-03-29T23:39:12.809" v="1073" actId="478"/>
          <ac:spMkLst>
            <pc:docMk/>
            <pc:sldMk cId="1006723191" sldId="262"/>
            <ac:spMk id="39" creationId="{88F5C5BB-FDCE-AFBD-1C9D-06EFBC3A3581}"/>
          </ac:spMkLst>
        </pc:spChg>
        <pc:spChg chg="add del mod">
          <ac:chgData name="Justina Ojom" userId="cbdaed7d-8d45-4372-a16a-f3f8900c2f45" providerId="ADAL" clId="{5178CF6E-17AC-4775-9A38-616F558AF97A}" dt="2023-03-29T23:39:12.809" v="1073" actId="478"/>
          <ac:spMkLst>
            <pc:docMk/>
            <pc:sldMk cId="1006723191" sldId="262"/>
            <ac:spMk id="40" creationId="{F0A9F993-F8FE-C9BC-B1EA-D22EF989D595}"/>
          </ac:spMkLst>
        </pc:spChg>
        <pc:grpChg chg="add del mod">
          <ac:chgData name="Justina Ojom" userId="cbdaed7d-8d45-4372-a16a-f3f8900c2f45" providerId="ADAL" clId="{5178CF6E-17AC-4775-9A38-616F558AF97A}" dt="2023-03-29T22:51:12.551" v="414" actId="478"/>
          <ac:grpSpMkLst>
            <pc:docMk/>
            <pc:sldMk cId="1006723191" sldId="262"/>
            <ac:grpSpMk id="3" creationId="{9CC6B188-461C-A04B-B521-790D4D4ACCDF}"/>
          </ac:grpSpMkLst>
        </pc:grpChg>
        <pc:grpChg chg="mod">
          <ac:chgData name="Justina Ojom" userId="cbdaed7d-8d45-4372-a16a-f3f8900c2f45" providerId="ADAL" clId="{5178CF6E-17AC-4775-9A38-616F558AF97A}" dt="2023-03-29T22:34:07.868" v="249"/>
          <ac:grpSpMkLst>
            <pc:docMk/>
            <pc:sldMk cId="1006723191" sldId="262"/>
            <ac:grpSpMk id="4" creationId="{0C2525D2-F350-3894-37DD-6424985165D6}"/>
          </ac:grpSpMkLst>
        </pc:grpChg>
        <pc:grpChg chg="del">
          <ac:chgData name="Justina Ojom" userId="cbdaed7d-8d45-4372-a16a-f3f8900c2f45" providerId="ADAL" clId="{5178CF6E-17AC-4775-9A38-616F558AF97A}" dt="2023-03-29T22:34:07.349" v="248" actId="478"/>
          <ac:grpSpMkLst>
            <pc:docMk/>
            <pc:sldMk cId="1006723191" sldId="262"/>
            <ac:grpSpMk id="28" creationId="{00000000-0000-0000-0000-000000000000}"/>
          </ac:grpSpMkLst>
        </pc:grpChg>
      </pc:sldChg>
      <pc:sldChg chg="delSp del mod delCm chgLayout">
        <pc:chgData name="Justina Ojom" userId="cbdaed7d-8d45-4372-a16a-f3f8900c2f45" providerId="ADAL" clId="{5178CF6E-17AC-4775-9A38-616F558AF97A}" dt="2023-03-29T22:55:25.422" v="490" actId="47"/>
        <pc:sldMkLst>
          <pc:docMk/>
          <pc:sldMk cId="870530358" sldId="263"/>
        </pc:sldMkLst>
        <pc:spChg chg="del">
          <ac:chgData name="Justina Ojom" userId="cbdaed7d-8d45-4372-a16a-f3f8900c2f45" providerId="ADAL" clId="{5178CF6E-17AC-4775-9A38-616F558AF97A}" dt="2023-03-29T22:41:09.807" v="321" actId="478"/>
          <ac:spMkLst>
            <pc:docMk/>
            <pc:sldMk cId="870530358" sldId="263"/>
            <ac:spMk id="30" creationId="{DE6CAEA0-247D-40AC-8C88-97184C5C9B08}"/>
          </ac:spMkLst>
        </pc:spChg>
        <pc:spChg chg="del">
          <ac:chgData name="Justina Ojom" userId="cbdaed7d-8d45-4372-a16a-f3f8900c2f45" providerId="ADAL" clId="{5178CF6E-17AC-4775-9A38-616F558AF97A}" dt="2023-03-29T22:41:09.807" v="321" actId="478"/>
          <ac:spMkLst>
            <pc:docMk/>
            <pc:sldMk cId="870530358" sldId="263"/>
            <ac:spMk id="31" creationId="{C11E33DF-E52D-43A7-A6C4-3088284BEA0B}"/>
          </ac:spMkLst>
        </pc:spChg>
        <pc:spChg chg="del">
          <ac:chgData name="Justina Ojom" userId="cbdaed7d-8d45-4372-a16a-f3f8900c2f45" providerId="ADAL" clId="{5178CF6E-17AC-4775-9A38-616F558AF97A}" dt="2023-03-29T22:41:09.807" v="321" actId="478"/>
          <ac:spMkLst>
            <pc:docMk/>
            <pc:sldMk cId="870530358" sldId="263"/>
            <ac:spMk id="32" creationId="{6DEDAE2C-A57F-481F-90EF-27EA1FC13722}"/>
          </ac:spMkLst>
        </pc:spChg>
        <pc:spChg chg="del">
          <ac:chgData name="Justina Ojom" userId="cbdaed7d-8d45-4372-a16a-f3f8900c2f45" providerId="ADAL" clId="{5178CF6E-17AC-4775-9A38-616F558AF97A}" dt="2023-03-29T22:41:09.807" v="321" actId="478"/>
          <ac:spMkLst>
            <pc:docMk/>
            <pc:sldMk cId="870530358" sldId="263"/>
            <ac:spMk id="33" creationId="{72710178-67EC-474E-978A-5FC534CF0168}"/>
          </ac:spMkLst>
        </pc:spChg>
        <pc:spChg chg="del">
          <ac:chgData name="Justina Ojom" userId="cbdaed7d-8d45-4372-a16a-f3f8900c2f45" providerId="ADAL" clId="{5178CF6E-17AC-4775-9A38-616F558AF97A}" dt="2023-03-29T22:41:09.807" v="321" actId="478"/>
          <ac:spMkLst>
            <pc:docMk/>
            <pc:sldMk cId="870530358" sldId="263"/>
            <ac:spMk id="34" creationId="{82AF5462-6517-4538-807C-6BA54784D7E7}"/>
          </ac:spMkLst>
        </pc:spChg>
        <pc:spChg chg="del">
          <ac:chgData name="Justina Ojom" userId="cbdaed7d-8d45-4372-a16a-f3f8900c2f45" providerId="ADAL" clId="{5178CF6E-17AC-4775-9A38-616F558AF97A}" dt="2023-03-29T22:41:09.807" v="321" actId="478"/>
          <ac:spMkLst>
            <pc:docMk/>
            <pc:sldMk cId="870530358" sldId="263"/>
            <ac:spMk id="35" creationId="{952CE6E6-31DB-4E53-A677-02D2145F8D12}"/>
          </ac:spMkLst>
        </pc:spChg>
        <pc:spChg chg="del">
          <ac:chgData name="Justina Ojom" userId="cbdaed7d-8d45-4372-a16a-f3f8900c2f45" providerId="ADAL" clId="{5178CF6E-17AC-4775-9A38-616F558AF97A}" dt="2023-03-29T22:41:09.807" v="321" actId="478"/>
          <ac:spMkLst>
            <pc:docMk/>
            <pc:sldMk cId="870530358" sldId="263"/>
            <ac:spMk id="36" creationId="{BAD8AAE1-4EBB-441D-9C87-44AEDD213047}"/>
          </ac:spMkLst>
        </pc:spChg>
        <pc:spChg chg="del">
          <ac:chgData name="Justina Ojom" userId="cbdaed7d-8d45-4372-a16a-f3f8900c2f45" providerId="ADAL" clId="{5178CF6E-17AC-4775-9A38-616F558AF97A}" dt="2023-03-29T22:41:09.807" v="321" actId="478"/>
          <ac:spMkLst>
            <pc:docMk/>
            <pc:sldMk cId="870530358" sldId="263"/>
            <ac:spMk id="37" creationId="{F49BE18C-1ED1-4B00-A1C2-FEB298032D8A}"/>
          </ac:spMkLst>
        </pc:spChg>
        <pc:spChg chg="del">
          <ac:chgData name="Justina Ojom" userId="cbdaed7d-8d45-4372-a16a-f3f8900c2f45" providerId="ADAL" clId="{5178CF6E-17AC-4775-9A38-616F558AF97A}" dt="2023-03-29T22:41:09.807" v="321" actId="478"/>
          <ac:spMkLst>
            <pc:docMk/>
            <pc:sldMk cId="870530358" sldId="263"/>
            <ac:spMk id="38" creationId="{D58BCC2C-72AE-43D9-B979-3C668BE4850C}"/>
          </ac:spMkLst>
        </pc:sp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5178CF6E-17AC-4775-9A38-616F558AF97A}" dt="2023-03-29T22:53:40.929" v="449"/>
              <pc2:cmMkLst xmlns:pc2="http://schemas.microsoft.com/office/powerpoint/2019/9/main/command">
                <pc:docMk/>
                <pc:sldMk cId="870530358" sldId="263"/>
                <pc2:cmMk id="{50CFB905-77B2-4956-8EDE-16D3CCFE76A1}"/>
              </pc2:cmMkLst>
            </pc226:cmChg>
          </p:ext>
        </pc:extLst>
      </pc:sldChg>
      <pc:sldChg chg="addSp delSp modSp mod chgLayout">
        <pc:chgData name="Justina Ojom" userId="cbdaed7d-8d45-4372-a16a-f3f8900c2f45" providerId="ADAL" clId="{5178CF6E-17AC-4775-9A38-616F558AF97A}" dt="2023-03-31T18:00:34.567" v="4251" actId="790"/>
        <pc:sldMkLst>
          <pc:docMk/>
          <pc:sldMk cId="2443950994" sldId="266"/>
        </pc:sldMkLst>
        <pc:spChg chg="del mod">
          <ac:chgData name="Justina Ojom" userId="cbdaed7d-8d45-4372-a16a-f3f8900c2f45" providerId="ADAL" clId="{5178CF6E-17AC-4775-9A38-616F558AF97A}" dt="2023-03-29T23:01:12.766" v="574" actId="478"/>
          <ac:spMkLst>
            <pc:docMk/>
            <pc:sldMk cId="2443950994" sldId="266"/>
            <ac:spMk id="2" creationId="{00000000-0000-0000-0000-000000000000}"/>
          </ac:spMkLst>
        </pc:spChg>
        <pc:spChg chg="mod">
          <ac:chgData name="Justina Ojom" userId="cbdaed7d-8d45-4372-a16a-f3f8900c2f45" providerId="ADAL" clId="{5178CF6E-17AC-4775-9A38-616F558AF97A}" dt="2023-03-31T18:00:34.567" v="4251" actId="790"/>
          <ac:spMkLst>
            <pc:docMk/>
            <pc:sldMk cId="2443950994" sldId="266"/>
            <ac:spMk id="6" creationId="{FAFBE5C0-7C59-8D73-4D65-FBB0E40E4EBE}"/>
          </ac:spMkLst>
        </pc:spChg>
        <pc:spChg chg="del">
          <ac:chgData name="Justina Ojom" userId="cbdaed7d-8d45-4372-a16a-f3f8900c2f45" providerId="ADAL" clId="{5178CF6E-17AC-4775-9A38-616F558AF97A}" dt="2023-03-29T23:01:44.174" v="587" actId="478"/>
          <ac:spMkLst>
            <pc:docMk/>
            <pc:sldMk cId="2443950994" sldId="266"/>
            <ac:spMk id="7" creationId="{FBD37C35-EA59-46BF-BA3F-2856DFE49945}"/>
          </ac:spMkLst>
        </pc:spChg>
        <pc:spChg chg="del">
          <ac:chgData name="Justina Ojom" userId="cbdaed7d-8d45-4372-a16a-f3f8900c2f45" providerId="ADAL" clId="{5178CF6E-17AC-4775-9A38-616F558AF97A}" dt="2023-03-29T23:01:44.174" v="587" actId="478"/>
          <ac:spMkLst>
            <pc:docMk/>
            <pc:sldMk cId="2443950994" sldId="266"/>
            <ac:spMk id="8" creationId="{1210B19A-7EC7-B176-2B12-60B65B49BAE4}"/>
          </ac:spMkLst>
        </pc:spChg>
        <pc:spChg chg="mod">
          <ac:chgData name="Justina Ojom" userId="cbdaed7d-8d45-4372-a16a-f3f8900c2f45" providerId="ADAL" clId="{5178CF6E-17AC-4775-9A38-616F558AF97A}" dt="2023-03-31T18:00:34.567" v="4251" actId="790"/>
          <ac:spMkLst>
            <pc:docMk/>
            <pc:sldMk cId="2443950994" sldId="266"/>
            <ac:spMk id="9" creationId="{9528959B-6B2D-6351-23D7-07F37CFC3BE5}"/>
          </ac:spMkLst>
        </pc:spChg>
        <pc:spChg chg="mod">
          <ac:chgData name="Justina Ojom" userId="cbdaed7d-8d45-4372-a16a-f3f8900c2f45" providerId="ADAL" clId="{5178CF6E-17AC-4775-9A38-616F558AF97A}" dt="2023-03-31T18:00:34.567" v="4251" actId="790"/>
          <ac:spMkLst>
            <pc:docMk/>
            <pc:sldMk cId="2443950994" sldId="266"/>
            <ac:spMk id="10" creationId="{3A9B54EF-C742-FDDA-D5BF-742C7DDA75AF}"/>
          </ac:spMkLst>
        </pc:spChg>
        <pc:spChg chg="mod">
          <ac:chgData name="Justina Ojom" userId="cbdaed7d-8d45-4372-a16a-f3f8900c2f45" providerId="ADAL" clId="{5178CF6E-17AC-4775-9A38-616F558AF97A}" dt="2023-03-31T18:00:34.567" v="4251" actId="790"/>
          <ac:spMkLst>
            <pc:docMk/>
            <pc:sldMk cId="2443950994" sldId="266"/>
            <ac:spMk id="11" creationId="{D7F59985-FE0A-A9B7-383F-A2EF5CF136A9}"/>
          </ac:spMkLst>
        </pc:spChg>
        <pc:spChg chg="add mod">
          <ac:chgData name="Justina Ojom" userId="cbdaed7d-8d45-4372-a16a-f3f8900c2f45" providerId="ADAL" clId="{5178CF6E-17AC-4775-9A38-616F558AF97A}" dt="2023-03-31T18:00:34.567" v="4251" actId="790"/>
          <ac:spMkLst>
            <pc:docMk/>
            <pc:sldMk cId="2443950994" sldId="266"/>
            <ac:spMk id="12" creationId="{9A2179E6-DE60-C624-5DEE-FA6FDFAF32FF}"/>
          </ac:spMkLst>
        </pc:spChg>
        <pc:spChg chg="add mod">
          <ac:chgData name="Justina Ojom" userId="cbdaed7d-8d45-4372-a16a-f3f8900c2f45" providerId="ADAL" clId="{5178CF6E-17AC-4775-9A38-616F558AF97A}" dt="2023-03-31T18:00:34.567" v="4251" actId="790"/>
          <ac:spMkLst>
            <pc:docMk/>
            <pc:sldMk cId="2443950994" sldId="266"/>
            <ac:spMk id="13" creationId="{6BD25151-9BD1-05F0-1C56-1B562669FA82}"/>
          </ac:spMkLst>
        </pc:spChg>
        <pc:spChg chg="mod">
          <ac:chgData name="Justina Ojom" userId="cbdaed7d-8d45-4372-a16a-f3f8900c2f45" providerId="ADAL" clId="{5178CF6E-17AC-4775-9A38-616F558AF97A}" dt="2023-03-31T18:00:34.567" v="4251" actId="790"/>
          <ac:spMkLst>
            <pc:docMk/>
            <pc:sldMk cId="2443950994" sldId="266"/>
            <ac:spMk id="19" creationId="{B2A4C213-F459-E262-00D9-FAE1547CD294}"/>
          </ac:spMkLst>
        </pc:spChg>
        <pc:spChg chg="mod">
          <ac:chgData name="Justina Ojom" userId="cbdaed7d-8d45-4372-a16a-f3f8900c2f45" providerId="ADAL" clId="{5178CF6E-17AC-4775-9A38-616F558AF97A}" dt="2023-03-31T18:00:34.567" v="4251" actId="790"/>
          <ac:spMkLst>
            <pc:docMk/>
            <pc:sldMk cId="2443950994" sldId="266"/>
            <ac:spMk id="20" creationId="{89A4F9EB-B986-003D-DEA4-B2DE31DFFFF7}"/>
          </ac:spMkLst>
        </pc:spChg>
        <pc:spChg chg="add mod">
          <ac:chgData name="Justina Ojom" userId="cbdaed7d-8d45-4372-a16a-f3f8900c2f45" providerId="ADAL" clId="{5178CF6E-17AC-4775-9A38-616F558AF97A}" dt="2023-03-31T18:00:34.567" v="4251" actId="790"/>
          <ac:spMkLst>
            <pc:docMk/>
            <pc:sldMk cId="2443950994" sldId="266"/>
            <ac:spMk id="22" creationId="{B2D2823A-5E16-7AD7-6F53-0908175E9DA5}"/>
          </ac:spMkLst>
        </pc:spChg>
        <pc:spChg chg="add mod">
          <ac:chgData name="Justina Ojom" userId="cbdaed7d-8d45-4372-a16a-f3f8900c2f45" providerId="ADAL" clId="{5178CF6E-17AC-4775-9A38-616F558AF97A}" dt="2023-03-31T18:00:34.567" v="4251" actId="790"/>
          <ac:spMkLst>
            <pc:docMk/>
            <pc:sldMk cId="2443950994" sldId="266"/>
            <ac:spMk id="23" creationId="{F6BD5670-4161-6F54-A16F-31F2F32EC53D}"/>
          </ac:spMkLst>
        </pc:spChg>
        <pc:spChg chg="add mod">
          <ac:chgData name="Justina Ojom" userId="cbdaed7d-8d45-4372-a16a-f3f8900c2f45" providerId="ADAL" clId="{5178CF6E-17AC-4775-9A38-616F558AF97A}" dt="2023-03-31T18:00:34.567" v="4251" actId="790"/>
          <ac:spMkLst>
            <pc:docMk/>
            <pc:sldMk cId="2443950994" sldId="266"/>
            <ac:spMk id="24" creationId="{ACD18E81-54A5-9144-B279-054427724415}"/>
          </ac:spMkLst>
        </pc:spChg>
        <pc:spChg chg="add mod">
          <ac:chgData name="Justina Ojom" userId="cbdaed7d-8d45-4372-a16a-f3f8900c2f45" providerId="ADAL" clId="{5178CF6E-17AC-4775-9A38-616F558AF97A}" dt="2023-03-31T18:00:34.567" v="4251" actId="790"/>
          <ac:spMkLst>
            <pc:docMk/>
            <pc:sldMk cId="2443950994" sldId="266"/>
            <ac:spMk id="25" creationId="{E60F5F05-8593-4A02-CA89-26B3689575A0}"/>
          </ac:spMkLst>
        </pc:spChg>
        <pc:spChg chg="add mod">
          <ac:chgData name="Justina Ojom" userId="cbdaed7d-8d45-4372-a16a-f3f8900c2f45" providerId="ADAL" clId="{5178CF6E-17AC-4775-9A38-616F558AF97A}" dt="2023-03-31T18:00:34.567" v="4251" actId="790"/>
          <ac:spMkLst>
            <pc:docMk/>
            <pc:sldMk cId="2443950994" sldId="266"/>
            <ac:spMk id="26" creationId="{A71807D3-16EA-2662-23A0-5798AC6D53F3}"/>
          </ac:spMkLst>
        </pc:spChg>
        <pc:spChg chg="add mod">
          <ac:chgData name="Justina Ojom" userId="cbdaed7d-8d45-4372-a16a-f3f8900c2f45" providerId="ADAL" clId="{5178CF6E-17AC-4775-9A38-616F558AF97A}" dt="2023-03-31T18:00:34.567" v="4251" actId="790"/>
          <ac:spMkLst>
            <pc:docMk/>
            <pc:sldMk cId="2443950994" sldId="266"/>
            <ac:spMk id="27" creationId="{6E8FE017-DEA0-2DE3-F69E-C429C1044D85}"/>
          </ac:spMkLst>
        </pc:spChg>
        <pc:spChg chg="add mod">
          <ac:chgData name="Justina Ojom" userId="cbdaed7d-8d45-4372-a16a-f3f8900c2f45" providerId="ADAL" clId="{5178CF6E-17AC-4775-9A38-616F558AF97A}" dt="2023-03-31T18:00:34.567" v="4251" actId="790"/>
          <ac:spMkLst>
            <pc:docMk/>
            <pc:sldMk cId="2443950994" sldId="266"/>
            <ac:spMk id="28" creationId="{B1011D92-2DD4-B549-9E5A-C9ED13B73032}"/>
          </ac:spMkLst>
        </pc:spChg>
        <pc:spChg chg="del">
          <ac:chgData name="Justina Ojom" userId="cbdaed7d-8d45-4372-a16a-f3f8900c2f45" providerId="ADAL" clId="{5178CF6E-17AC-4775-9A38-616F558AF97A}" dt="2023-03-29T22:41:14.800" v="323" actId="478"/>
          <ac:spMkLst>
            <pc:docMk/>
            <pc:sldMk cId="2443950994" sldId="266"/>
            <ac:spMk id="53" creationId="{BBBB4957-4E62-4414-B61D-D2EBD5DDF3B0}"/>
          </ac:spMkLst>
        </pc:spChg>
        <pc:spChg chg="del">
          <ac:chgData name="Justina Ojom" userId="cbdaed7d-8d45-4372-a16a-f3f8900c2f45" providerId="ADAL" clId="{5178CF6E-17AC-4775-9A38-616F558AF97A}" dt="2023-03-29T22:41:14.800" v="323" actId="478"/>
          <ac:spMkLst>
            <pc:docMk/>
            <pc:sldMk cId="2443950994" sldId="266"/>
            <ac:spMk id="54" creationId="{2EEF01A4-7805-4733-8F12-371BEF7B1222}"/>
          </ac:spMkLst>
        </pc:spChg>
        <pc:spChg chg="del">
          <ac:chgData name="Justina Ojom" userId="cbdaed7d-8d45-4372-a16a-f3f8900c2f45" providerId="ADAL" clId="{5178CF6E-17AC-4775-9A38-616F558AF97A}" dt="2023-03-29T22:41:14.800" v="323" actId="478"/>
          <ac:spMkLst>
            <pc:docMk/>
            <pc:sldMk cId="2443950994" sldId="266"/>
            <ac:spMk id="55" creationId="{53326C04-50E8-4DB1-A987-483C1B73BB67}"/>
          </ac:spMkLst>
        </pc:spChg>
        <pc:spChg chg="del">
          <ac:chgData name="Justina Ojom" userId="cbdaed7d-8d45-4372-a16a-f3f8900c2f45" providerId="ADAL" clId="{5178CF6E-17AC-4775-9A38-616F558AF97A}" dt="2023-03-29T22:41:14.800" v="323" actId="478"/>
          <ac:spMkLst>
            <pc:docMk/>
            <pc:sldMk cId="2443950994" sldId="266"/>
            <ac:spMk id="56" creationId="{04BE4C04-4C27-454E-B009-FF1807F201A3}"/>
          </ac:spMkLst>
        </pc:spChg>
        <pc:spChg chg="del">
          <ac:chgData name="Justina Ojom" userId="cbdaed7d-8d45-4372-a16a-f3f8900c2f45" providerId="ADAL" clId="{5178CF6E-17AC-4775-9A38-616F558AF97A}" dt="2023-03-29T22:41:14.800" v="323" actId="478"/>
          <ac:spMkLst>
            <pc:docMk/>
            <pc:sldMk cId="2443950994" sldId="266"/>
            <ac:spMk id="57" creationId="{A00723F0-C9EF-4A03-8A70-C0F2DF449175}"/>
          </ac:spMkLst>
        </pc:spChg>
        <pc:spChg chg="del">
          <ac:chgData name="Justina Ojom" userId="cbdaed7d-8d45-4372-a16a-f3f8900c2f45" providerId="ADAL" clId="{5178CF6E-17AC-4775-9A38-616F558AF97A}" dt="2023-03-29T22:41:14.800" v="323" actId="478"/>
          <ac:spMkLst>
            <pc:docMk/>
            <pc:sldMk cId="2443950994" sldId="266"/>
            <ac:spMk id="58" creationId="{470CB775-8495-4DEC-BA99-5B3D86082D6A}"/>
          </ac:spMkLst>
        </pc:spChg>
        <pc:spChg chg="del">
          <ac:chgData name="Justina Ojom" userId="cbdaed7d-8d45-4372-a16a-f3f8900c2f45" providerId="ADAL" clId="{5178CF6E-17AC-4775-9A38-616F558AF97A}" dt="2023-03-29T22:41:14.800" v="323" actId="478"/>
          <ac:spMkLst>
            <pc:docMk/>
            <pc:sldMk cId="2443950994" sldId="266"/>
            <ac:spMk id="59" creationId="{92A31489-586D-4ADE-A558-6AEE116E28C6}"/>
          </ac:spMkLst>
        </pc:spChg>
        <pc:spChg chg="del">
          <ac:chgData name="Justina Ojom" userId="cbdaed7d-8d45-4372-a16a-f3f8900c2f45" providerId="ADAL" clId="{5178CF6E-17AC-4775-9A38-616F558AF97A}" dt="2023-03-29T22:41:14.800" v="323" actId="478"/>
          <ac:spMkLst>
            <pc:docMk/>
            <pc:sldMk cId="2443950994" sldId="266"/>
            <ac:spMk id="60" creationId="{F501CFB8-7D07-46BD-A2EC-4B6DEEAF67D0}"/>
          </ac:spMkLst>
        </pc:spChg>
        <pc:spChg chg="del">
          <ac:chgData name="Justina Ojom" userId="cbdaed7d-8d45-4372-a16a-f3f8900c2f45" providerId="ADAL" clId="{5178CF6E-17AC-4775-9A38-616F558AF97A}" dt="2023-03-29T22:41:14.800" v="323" actId="478"/>
          <ac:spMkLst>
            <pc:docMk/>
            <pc:sldMk cId="2443950994" sldId="266"/>
            <ac:spMk id="61" creationId="{A86A686B-3C78-438E-A5AA-56D003E0C15F}"/>
          </ac:spMkLst>
        </pc:spChg>
        <pc:grpChg chg="add mod topLvl">
          <ac:chgData name="Justina Ojom" userId="cbdaed7d-8d45-4372-a16a-f3f8900c2f45" providerId="ADAL" clId="{5178CF6E-17AC-4775-9A38-616F558AF97A}" dt="2023-03-29T23:04:58.275" v="624" actId="1076"/>
          <ac:grpSpMkLst>
            <pc:docMk/>
            <pc:sldMk cId="2443950994" sldId="266"/>
            <ac:grpSpMk id="16" creationId="{A9F0F6B2-16B8-E2EB-E154-318F19C833A3}"/>
          </ac:grpSpMkLst>
        </pc:grpChg>
        <pc:grpChg chg="add del mod">
          <ac:chgData name="Justina Ojom" userId="cbdaed7d-8d45-4372-a16a-f3f8900c2f45" providerId="ADAL" clId="{5178CF6E-17AC-4775-9A38-616F558AF97A}" dt="2023-03-29T23:01:23.530" v="582" actId="165"/>
          <ac:grpSpMkLst>
            <pc:docMk/>
            <pc:sldMk cId="2443950994" sldId="266"/>
            <ac:grpSpMk id="21" creationId="{BD6F758D-B0CE-DE50-E8D6-4BF429090FF9}"/>
          </ac:grpSpMkLst>
        </pc:grpChg>
        <pc:picChg chg="del mod">
          <ac:chgData name="Justina Ojom" userId="cbdaed7d-8d45-4372-a16a-f3f8900c2f45" providerId="ADAL" clId="{5178CF6E-17AC-4775-9A38-616F558AF97A}" dt="2023-03-29T23:01:13.566" v="575" actId="478"/>
          <ac:picMkLst>
            <pc:docMk/>
            <pc:sldMk cId="2443950994" sldId="266"/>
            <ac:picMk id="3" creationId="{9616A483-AC20-E56C-3D9F-A8E238039706}"/>
          </ac:picMkLst>
        </pc:picChg>
        <pc:picChg chg="del mod">
          <ac:chgData name="Justina Ojom" userId="cbdaed7d-8d45-4372-a16a-f3f8900c2f45" providerId="ADAL" clId="{5178CF6E-17AC-4775-9A38-616F558AF97A}" dt="2023-03-29T23:01:13.894" v="576" actId="478"/>
          <ac:picMkLst>
            <pc:docMk/>
            <pc:sldMk cId="2443950994" sldId="266"/>
            <ac:picMk id="4" creationId="{D35C6040-4D8B-B41E-FB13-AFA7E737F113}"/>
          </ac:picMkLst>
        </pc:picChg>
        <pc:picChg chg="del mod">
          <ac:chgData name="Justina Ojom" userId="cbdaed7d-8d45-4372-a16a-f3f8900c2f45" providerId="ADAL" clId="{5178CF6E-17AC-4775-9A38-616F558AF97A}" dt="2023-03-29T23:01:14.263" v="577" actId="478"/>
          <ac:picMkLst>
            <pc:docMk/>
            <pc:sldMk cId="2443950994" sldId="266"/>
            <ac:picMk id="5" creationId="{DCE7C376-AF15-6D42-1CB2-2099FAC3D1BC}"/>
          </ac:picMkLst>
        </pc:picChg>
        <pc:picChg chg="add mod topLvl">
          <ac:chgData name="Justina Ojom" userId="cbdaed7d-8d45-4372-a16a-f3f8900c2f45" providerId="ADAL" clId="{5178CF6E-17AC-4775-9A38-616F558AF97A}" dt="2023-03-29T23:04:04.469" v="622" actId="1076"/>
          <ac:picMkLst>
            <pc:docMk/>
            <pc:sldMk cId="2443950994" sldId="266"/>
            <ac:picMk id="14" creationId="{79763C32-CDCE-94CF-28DF-3AC8096E9651}"/>
          </ac:picMkLst>
        </pc:picChg>
        <pc:picChg chg="add mod topLvl">
          <ac:chgData name="Justina Ojom" userId="cbdaed7d-8d45-4372-a16a-f3f8900c2f45" providerId="ADAL" clId="{5178CF6E-17AC-4775-9A38-616F558AF97A}" dt="2023-03-29T23:04:04.469" v="622" actId="1076"/>
          <ac:picMkLst>
            <pc:docMk/>
            <pc:sldMk cId="2443950994" sldId="266"/>
            <ac:picMk id="15" creationId="{645BDF9F-9150-4CCE-8C3B-A3306C5229DC}"/>
          </ac:picMkLst>
        </pc:picChg>
        <pc:picChg chg="mod">
          <ac:chgData name="Justina Ojom" userId="cbdaed7d-8d45-4372-a16a-f3f8900c2f45" providerId="ADAL" clId="{5178CF6E-17AC-4775-9A38-616F558AF97A}" dt="2023-03-29T23:01:23.530" v="582" actId="165"/>
          <ac:picMkLst>
            <pc:docMk/>
            <pc:sldMk cId="2443950994" sldId="266"/>
            <ac:picMk id="17" creationId="{2AA7DDAA-7129-B742-BFD2-11E4E28ED661}"/>
          </ac:picMkLst>
        </pc:picChg>
        <pc:picChg chg="mod">
          <ac:chgData name="Justina Ojom" userId="cbdaed7d-8d45-4372-a16a-f3f8900c2f45" providerId="ADAL" clId="{5178CF6E-17AC-4775-9A38-616F558AF97A}" dt="2023-03-29T23:01:23.530" v="582" actId="165"/>
          <ac:picMkLst>
            <pc:docMk/>
            <pc:sldMk cId="2443950994" sldId="266"/>
            <ac:picMk id="18" creationId="{C23E2F33-E42E-239B-8B7E-A58D40DE26B5}"/>
          </ac:picMkLst>
        </pc:picChg>
      </pc:sldChg>
      <pc:sldChg chg="addSp delSp modSp mod delCm modCm chgLayout">
        <pc:chgData name="Justina Ojom" userId="cbdaed7d-8d45-4372-a16a-f3f8900c2f45" providerId="ADAL" clId="{5178CF6E-17AC-4775-9A38-616F558AF97A}" dt="2023-03-31T20:46:21.171" v="4950" actId="313"/>
        <pc:sldMkLst>
          <pc:docMk/>
          <pc:sldMk cId="4094858432" sldId="268"/>
        </pc:sldMkLst>
        <pc:spChg chg="del">
          <ac:chgData name="Justina Ojom" userId="cbdaed7d-8d45-4372-a16a-f3f8900c2f45" providerId="ADAL" clId="{5178CF6E-17AC-4775-9A38-616F558AF97A}" dt="2023-03-29T23:27:08.894" v="844" actId="478"/>
          <ac:spMkLst>
            <pc:docMk/>
            <pc:sldMk cId="4094858432" sldId="268"/>
            <ac:spMk id="2" creationId="{00000000-0000-0000-0000-000000000000}"/>
          </ac:spMkLst>
        </pc:spChg>
        <pc:spChg chg="del mod">
          <ac:chgData name="Justina Ojom" userId="cbdaed7d-8d45-4372-a16a-f3f8900c2f45" providerId="ADAL" clId="{5178CF6E-17AC-4775-9A38-616F558AF97A}" dt="2023-03-29T23:30:49.222" v="888" actId="478"/>
          <ac:spMkLst>
            <pc:docMk/>
            <pc:sldMk cId="4094858432" sldId="268"/>
            <ac:spMk id="3" creationId="{211C2094-6F86-422A-3170-A495DAE7CF98}"/>
          </ac:spMkLst>
        </pc:spChg>
        <pc:spChg chg="del">
          <ac:chgData name="Justina Ojom" userId="cbdaed7d-8d45-4372-a16a-f3f8900c2f45" providerId="ADAL" clId="{5178CF6E-17AC-4775-9A38-616F558AF97A}" dt="2023-03-29T23:27:12.414" v="846" actId="478"/>
          <ac:spMkLst>
            <pc:docMk/>
            <pc:sldMk cId="4094858432" sldId="268"/>
            <ac:spMk id="4" creationId="{B90160BD-FCD2-1058-756E-A23C8CEF0357}"/>
          </ac:spMkLst>
        </pc:spChg>
        <pc:spChg chg="del mod">
          <ac:chgData name="Justina Ojom" userId="cbdaed7d-8d45-4372-a16a-f3f8900c2f45" providerId="ADAL" clId="{5178CF6E-17AC-4775-9A38-616F558AF97A}" dt="2023-03-29T23:30:49.222" v="888" actId="478"/>
          <ac:spMkLst>
            <pc:docMk/>
            <pc:sldMk cId="4094858432" sldId="268"/>
            <ac:spMk id="5" creationId="{3137BB70-F810-95BF-4AA1-803CF5C83328}"/>
          </ac:spMkLst>
        </pc:spChg>
        <pc:spChg chg="del">
          <ac:chgData name="Justina Ojom" userId="cbdaed7d-8d45-4372-a16a-f3f8900c2f45" providerId="ADAL" clId="{5178CF6E-17AC-4775-9A38-616F558AF97A}" dt="2023-03-29T23:27:12.414" v="846" actId="478"/>
          <ac:spMkLst>
            <pc:docMk/>
            <pc:sldMk cId="4094858432" sldId="268"/>
            <ac:spMk id="6" creationId="{EDB4B859-621F-02C5-BE5D-F2D887B10B13}"/>
          </ac:spMkLst>
        </pc:spChg>
        <pc:spChg chg="del mod">
          <ac:chgData name="Justina Ojom" userId="cbdaed7d-8d45-4372-a16a-f3f8900c2f45" providerId="ADAL" clId="{5178CF6E-17AC-4775-9A38-616F558AF97A}" dt="2023-03-29T23:30:49.222" v="888" actId="478"/>
          <ac:spMkLst>
            <pc:docMk/>
            <pc:sldMk cId="4094858432" sldId="268"/>
            <ac:spMk id="7" creationId="{BF64BF18-D8F8-7E03-34E7-CA4436CDB7D0}"/>
          </ac:spMkLst>
        </pc:spChg>
        <pc:spChg chg="del">
          <ac:chgData name="Justina Ojom" userId="cbdaed7d-8d45-4372-a16a-f3f8900c2f45" providerId="ADAL" clId="{5178CF6E-17AC-4775-9A38-616F558AF97A}" dt="2023-03-29T23:27:12.414" v="846" actId="478"/>
          <ac:spMkLst>
            <pc:docMk/>
            <pc:sldMk cId="4094858432" sldId="268"/>
            <ac:spMk id="8" creationId="{577E0159-C65E-16EF-7B48-566653759954}"/>
          </ac:spMkLst>
        </pc:spChg>
        <pc:spChg chg="del mod">
          <ac:chgData name="Justina Ojom" userId="cbdaed7d-8d45-4372-a16a-f3f8900c2f45" providerId="ADAL" clId="{5178CF6E-17AC-4775-9A38-616F558AF97A}" dt="2023-03-29T23:30:49.222" v="888" actId="478"/>
          <ac:spMkLst>
            <pc:docMk/>
            <pc:sldMk cId="4094858432" sldId="268"/>
            <ac:spMk id="9" creationId="{6F890CF3-0DC8-F0EC-8208-19761307298A}"/>
          </ac:spMkLst>
        </pc:spChg>
        <pc:spChg chg="del">
          <ac:chgData name="Justina Ojom" userId="cbdaed7d-8d45-4372-a16a-f3f8900c2f45" providerId="ADAL" clId="{5178CF6E-17AC-4775-9A38-616F558AF97A}" dt="2023-03-29T23:27:12.414" v="846" actId="478"/>
          <ac:spMkLst>
            <pc:docMk/>
            <pc:sldMk cId="4094858432" sldId="268"/>
            <ac:spMk id="10" creationId="{CB3BF3F4-F365-CA1A-447B-13FB16D156C2}"/>
          </ac:spMkLst>
        </pc:spChg>
        <pc:spChg chg="del mod">
          <ac:chgData name="Justina Ojom" userId="cbdaed7d-8d45-4372-a16a-f3f8900c2f45" providerId="ADAL" clId="{5178CF6E-17AC-4775-9A38-616F558AF97A}" dt="2023-03-29T23:30:49.222" v="888" actId="478"/>
          <ac:spMkLst>
            <pc:docMk/>
            <pc:sldMk cId="4094858432" sldId="268"/>
            <ac:spMk id="11" creationId="{90EB9651-399B-5F02-7825-D0A547BF0A5A}"/>
          </ac:spMkLst>
        </pc:spChg>
        <pc:spChg chg="del">
          <ac:chgData name="Justina Ojom" userId="cbdaed7d-8d45-4372-a16a-f3f8900c2f45" providerId="ADAL" clId="{5178CF6E-17AC-4775-9A38-616F558AF97A}" dt="2023-03-29T23:27:12.414" v="846" actId="478"/>
          <ac:spMkLst>
            <pc:docMk/>
            <pc:sldMk cId="4094858432" sldId="268"/>
            <ac:spMk id="12" creationId="{1B3451A7-9956-7F2B-9D48-4A1FEB451F23}"/>
          </ac:spMkLst>
        </pc:spChg>
        <pc:spChg chg="del mod">
          <ac:chgData name="Justina Ojom" userId="cbdaed7d-8d45-4372-a16a-f3f8900c2f45" providerId="ADAL" clId="{5178CF6E-17AC-4775-9A38-616F558AF97A}" dt="2023-03-29T23:30:49.222" v="888" actId="478"/>
          <ac:spMkLst>
            <pc:docMk/>
            <pc:sldMk cId="4094858432" sldId="268"/>
            <ac:spMk id="13" creationId="{C6C20128-CACB-27DB-7F48-874B3E2D2BB4}"/>
          </ac:spMkLst>
        </pc:spChg>
        <pc:spChg chg="del">
          <ac:chgData name="Justina Ojom" userId="cbdaed7d-8d45-4372-a16a-f3f8900c2f45" providerId="ADAL" clId="{5178CF6E-17AC-4775-9A38-616F558AF97A}" dt="2023-03-29T23:27:12.414" v="846" actId="478"/>
          <ac:spMkLst>
            <pc:docMk/>
            <pc:sldMk cId="4094858432" sldId="268"/>
            <ac:spMk id="14" creationId="{BB4127E1-6B89-9CAE-865F-4D7C59F9211E}"/>
          </ac:spMkLst>
        </pc:spChg>
        <pc:spChg chg="del mod">
          <ac:chgData name="Justina Ojom" userId="cbdaed7d-8d45-4372-a16a-f3f8900c2f45" providerId="ADAL" clId="{5178CF6E-17AC-4775-9A38-616F558AF97A}" dt="2023-03-29T23:30:49.222" v="888" actId="478"/>
          <ac:spMkLst>
            <pc:docMk/>
            <pc:sldMk cId="4094858432" sldId="268"/>
            <ac:spMk id="15" creationId="{1CB3F214-7EE9-25A1-3390-15E868547422}"/>
          </ac:spMkLst>
        </pc:spChg>
        <pc:spChg chg="del">
          <ac:chgData name="Justina Ojom" userId="cbdaed7d-8d45-4372-a16a-f3f8900c2f45" providerId="ADAL" clId="{5178CF6E-17AC-4775-9A38-616F558AF97A}" dt="2023-03-29T23:27:12.414" v="846" actId="478"/>
          <ac:spMkLst>
            <pc:docMk/>
            <pc:sldMk cId="4094858432" sldId="268"/>
            <ac:spMk id="16" creationId="{F1AAB7E6-10C2-4C57-4C16-17126CCF5EC5}"/>
          </ac:spMkLst>
        </pc:spChg>
        <pc:spChg chg="del mod">
          <ac:chgData name="Justina Ojom" userId="cbdaed7d-8d45-4372-a16a-f3f8900c2f45" providerId="ADAL" clId="{5178CF6E-17AC-4775-9A38-616F558AF97A}" dt="2023-03-29T23:30:49.222" v="888" actId="478"/>
          <ac:spMkLst>
            <pc:docMk/>
            <pc:sldMk cId="4094858432" sldId="268"/>
            <ac:spMk id="17" creationId="{AFC7A0B3-F752-4703-0C12-0C007CBFB8B0}"/>
          </ac:spMkLst>
        </pc:spChg>
        <pc:spChg chg="del">
          <ac:chgData name="Justina Ojom" userId="cbdaed7d-8d45-4372-a16a-f3f8900c2f45" providerId="ADAL" clId="{5178CF6E-17AC-4775-9A38-616F558AF97A}" dt="2023-03-29T23:27:12.414" v="846" actId="478"/>
          <ac:spMkLst>
            <pc:docMk/>
            <pc:sldMk cId="4094858432" sldId="268"/>
            <ac:spMk id="18" creationId="{DD423E22-A077-5708-734B-C4F3D25908B1}"/>
          </ac:spMkLst>
        </pc:spChg>
        <pc:spChg chg="add del mod">
          <ac:chgData name="Justina Ojom" userId="cbdaed7d-8d45-4372-a16a-f3f8900c2f45" providerId="ADAL" clId="{5178CF6E-17AC-4775-9A38-616F558AF97A}" dt="2023-03-29T23:36:02.089" v="985" actId="478"/>
          <ac:spMkLst>
            <pc:docMk/>
            <pc:sldMk cId="4094858432" sldId="268"/>
            <ac:spMk id="19" creationId="{6A1A33F3-915F-8177-62A3-653B268A1EEC}"/>
          </ac:spMkLst>
        </pc:spChg>
        <pc:spChg chg="add del mod">
          <ac:chgData name="Justina Ojom" userId="cbdaed7d-8d45-4372-a16a-f3f8900c2f45" providerId="ADAL" clId="{5178CF6E-17AC-4775-9A38-616F558AF97A}" dt="2023-03-29T23:36:02.089" v="985" actId="478"/>
          <ac:spMkLst>
            <pc:docMk/>
            <pc:sldMk cId="4094858432" sldId="268"/>
            <ac:spMk id="20" creationId="{44D9AD89-0FCF-88BD-5B28-F1F94B92B25E}"/>
          </ac:spMkLst>
        </pc:spChg>
        <pc:spChg chg="add del mod">
          <ac:chgData name="Justina Ojom" userId="cbdaed7d-8d45-4372-a16a-f3f8900c2f45" providerId="ADAL" clId="{5178CF6E-17AC-4775-9A38-616F558AF97A}" dt="2023-03-29T23:36:02.089" v="985" actId="478"/>
          <ac:spMkLst>
            <pc:docMk/>
            <pc:sldMk cId="4094858432" sldId="268"/>
            <ac:spMk id="21" creationId="{1A443847-A740-9BD1-52EC-32F5F30962A3}"/>
          </ac:spMkLst>
        </pc:spChg>
        <pc:spChg chg="del">
          <ac:chgData name="Justina Ojom" userId="cbdaed7d-8d45-4372-a16a-f3f8900c2f45" providerId="ADAL" clId="{5178CF6E-17AC-4775-9A38-616F558AF97A}" dt="2023-03-29T22:41:22.218" v="327" actId="478"/>
          <ac:spMkLst>
            <pc:docMk/>
            <pc:sldMk cId="4094858432" sldId="268"/>
            <ac:spMk id="22" creationId="{E5F3D377-059D-492B-9F9D-050038728A5E}"/>
          </ac:spMkLst>
        </pc:spChg>
        <pc:spChg chg="del">
          <ac:chgData name="Justina Ojom" userId="cbdaed7d-8d45-4372-a16a-f3f8900c2f45" providerId="ADAL" clId="{5178CF6E-17AC-4775-9A38-616F558AF97A}" dt="2023-03-29T22:41:22.218" v="327" actId="478"/>
          <ac:spMkLst>
            <pc:docMk/>
            <pc:sldMk cId="4094858432" sldId="268"/>
            <ac:spMk id="23" creationId="{E9354C20-8FBC-4B68-A145-52E3C46C3C18}"/>
          </ac:spMkLst>
        </pc:spChg>
        <pc:spChg chg="add del mod">
          <ac:chgData name="Justina Ojom" userId="cbdaed7d-8d45-4372-a16a-f3f8900c2f45" providerId="ADAL" clId="{5178CF6E-17AC-4775-9A38-616F558AF97A}" dt="2023-03-29T23:36:02.089" v="985" actId="478"/>
          <ac:spMkLst>
            <pc:docMk/>
            <pc:sldMk cId="4094858432" sldId="268"/>
            <ac:spMk id="24" creationId="{851B81D8-BEC8-92E4-2F59-504FF0897AD2}"/>
          </ac:spMkLst>
        </pc:spChg>
        <pc:spChg chg="del">
          <ac:chgData name="Justina Ojom" userId="cbdaed7d-8d45-4372-a16a-f3f8900c2f45" providerId="ADAL" clId="{5178CF6E-17AC-4775-9A38-616F558AF97A}" dt="2023-03-29T22:41:22.218" v="327" actId="478"/>
          <ac:spMkLst>
            <pc:docMk/>
            <pc:sldMk cId="4094858432" sldId="268"/>
            <ac:spMk id="25" creationId="{9A9E55DC-D3A2-41EF-B6AE-0CDB183657F7}"/>
          </ac:spMkLst>
        </pc:spChg>
        <pc:spChg chg="del">
          <ac:chgData name="Justina Ojom" userId="cbdaed7d-8d45-4372-a16a-f3f8900c2f45" providerId="ADAL" clId="{5178CF6E-17AC-4775-9A38-616F558AF97A}" dt="2023-03-29T22:41:22.218" v="327" actId="478"/>
          <ac:spMkLst>
            <pc:docMk/>
            <pc:sldMk cId="4094858432" sldId="268"/>
            <ac:spMk id="26" creationId="{7CF523CB-62C8-47B7-A476-99EF1C24D2E0}"/>
          </ac:spMkLst>
        </pc:spChg>
        <pc:spChg chg="del">
          <ac:chgData name="Justina Ojom" userId="cbdaed7d-8d45-4372-a16a-f3f8900c2f45" providerId="ADAL" clId="{5178CF6E-17AC-4775-9A38-616F558AF97A}" dt="2023-03-29T22:41:22.218" v="327" actId="478"/>
          <ac:spMkLst>
            <pc:docMk/>
            <pc:sldMk cId="4094858432" sldId="268"/>
            <ac:spMk id="27" creationId="{FF5C0333-E87F-4675-8D48-DB0F234EBACF}"/>
          </ac:spMkLst>
        </pc:spChg>
        <pc:spChg chg="del">
          <ac:chgData name="Justina Ojom" userId="cbdaed7d-8d45-4372-a16a-f3f8900c2f45" providerId="ADAL" clId="{5178CF6E-17AC-4775-9A38-616F558AF97A}" dt="2023-03-29T22:41:22.218" v="327" actId="478"/>
          <ac:spMkLst>
            <pc:docMk/>
            <pc:sldMk cId="4094858432" sldId="268"/>
            <ac:spMk id="28" creationId="{C2BBDF02-4F7E-400A-BE4C-C177AAF141D6}"/>
          </ac:spMkLst>
        </pc:spChg>
        <pc:spChg chg="del">
          <ac:chgData name="Justina Ojom" userId="cbdaed7d-8d45-4372-a16a-f3f8900c2f45" providerId="ADAL" clId="{5178CF6E-17AC-4775-9A38-616F558AF97A}" dt="2023-03-29T22:41:22.218" v="327" actId="478"/>
          <ac:spMkLst>
            <pc:docMk/>
            <pc:sldMk cId="4094858432" sldId="268"/>
            <ac:spMk id="29" creationId="{41F09713-919D-45F8-8EB7-4BD85792A516}"/>
          </ac:spMkLst>
        </pc:spChg>
        <pc:spChg chg="del">
          <ac:chgData name="Justina Ojom" userId="cbdaed7d-8d45-4372-a16a-f3f8900c2f45" providerId="ADAL" clId="{5178CF6E-17AC-4775-9A38-616F558AF97A}" dt="2023-03-29T22:41:22.218" v="327" actId="478"/>
          <ac:spMkLst>
            <pc:docMk/>
            <pc:sldMk cId="4094858432" sldId="268"/>
            <ac:spMk id="30" creationId="{702F8D31-9575-4048-8D4F-4092EBD2AB2B}"/>
          </ac:spMkLst>
        </pc:spChg>
        <pc:spChg chg="del">
          <ac:chgData name="Justina Ojom" userId="cbdaed7d-8d45-4372-a16a-f3f8900c2f45" providerId="ADAL" clId="{5178CF6E-17AC-4775-9A38-616F558AF97A}" dt="2023-03-29T22:41:22.218" v="327" actId="478"/>
          <ac:spMkLst>
            <pc:docMk/>
            <pc:sldMk cId="4094858432" sldId="268"/>
            <ac:spMk id="31" creationId="{3B390B38-5BF8-4464-9008-61032B0224C4}"/>
          </ac:spMkLst>
        </pc:spChg>
        <pc:spChg chg="add del mod">
          <ac:chgData name="Justina Ojom" userId="cbdaed7d-8d45-4372-a16a-f3f8900c2f45" providerId="ADAL" clId="{5178CF6E-17AC-4775-9A38-616F558AF97A}" dt="2023-03-29T23:36:02.089" v="985" actId="478"/>
          <ac:spMkLst>
            <pc:docMk/>
            <pc:sldMk cId="4094858432" sldId="268"/>
            <ac:spMk id="32" creationId="{FCBC1AF9-453C-E74C-E263-91A7BFBAFD9E}"/>
          </ac:spMkLst>
        </pc:spChg>
        <pc:spChg chg="add mod">
          <ac:chgData name="Justina Ojom" userId="cbdaed7d-8d45-4372-a16a-f3f8900c2f45" providerId="ADAL" clId="{5178CF6E-17AC-4775-9A38-616F558AF97A}" dt="2023-03-31T18:01:25.067" v="4263" actId="790"/>
          <ac:spMkLst>
            <pc:docMk/>
            <pc:sldMk cId="4094858432" sldId="268"/>
            <ac:spMk id="33" creationId="{6FF58335-20A0-E746-DF3A-DD1706451473}"/>
          </ac:spMkLst>
        </pc:spChg>
        <pc:spChg chg="add mod">
          <ac:chgData name="Justina Ojom" userId="cbdaed7d-8d45-4372-a16a-f3f8900c2f45" providerId="ADAL" clId="{5178CF6E-17AC-4775-9A38-616F558AF97A}" dt="2023-03-31T20:46:21.171" v="4950" actId="313"/>
          <ac:spMkLst>
            <pc:docMk/>
            <pc:sldMk cId="4094858432" sldId="268"/>
            <ac:spMk id="34" creationId="{C636431D-29EA-2679-EF42-63A5B176BAEF}"/>
          </ac:spMkLst>
        </pc:spChg>
        <pc:spChg chg="add mod">
          <ac:chgData name="Justina Ojom" userId="cbdaed7d-8d45-4372-a16a-f3f8900c2f45" providerId="ADAL" clId="{5178CF6E-17AC-4775-9A38-616F558AF97A}" dt="2023-03-31T18:01:25.067" v="4263" actId="790"/>
          <ac:spMkLst>
            <pc:docMk/>
            <pc:sldMk cId="4094858432" sldId="268"/>
            <ac:spMk id="35" creationId="{EE420AB3-7CB0-1AA3-909E-9AE546BE2866}"/>
          </ac:spMkLst>
        </pc:spChg>
        <pc:spChg chg="add mod">
          <ac:chgData name="Justina Ojom" userId="cbdaed7d-8d45-4372-a16a-f3f8900c2f45" providerId="ADAL" clId="{5178CF6E-17AC-4775-9A38-616F558AF97A}" dt="2023-03-31T18:01:25.067" v="4263" actId="790"/>
          <ac:spMkLst>
            <pc:docMk/>
            <pc:sldMk cId="4094858432" sldId="268"/>
            <ac:spMk id="36" creationId="{51C6120D-D2AB-CF42-16B9-FE22F70A6425}"/>
          </ac:spMkLst>
        </pc:spChg>
        <pc:spChg chg="add mod">
          <ac:chgData name="Justina Ojom" userId="cbdaed7d-8d45-4372-a16a-f3f8900c2f45" providerId="ADAL" clId="{5178CF6E-17AC-4775-9A38-616F558AF97A}" dt="2023-03-31T18:01:25.067" v="4263" actId="790"/>
          <ac:spMkLst>
            <pc:docMk/>
            <pc:sldMk cId="4094858432" sldId="268"/>
            <ac:spMk id="37" creationId="{8C0AED60-2D72-412C-DE60-1FB2289CEB1C}"/>
          </ac:spMkLst>
        </pc:spChg>
        <pc:spChg chg="add mod">
          <ac:chgData name="Justina Ojom" userId="cbdaed7d-8d45-4372-a16a-f3f8900c2f45" providerId="ADAL" clId="{5178CF6E-17AC-4775-9A38-616F558AF97A}" dt="2023-03-31T18:01:25.067" v="4263" actId="790"/>
          <ac:spMkLst>
            <pc:docMk/>
            <pc:sldMk cId="4094858432" sldId="268"/>
            <ac:spMk id="38" creationId="{27730119-3524-F2A9-9E9D-BC6281F6CC66}"/>
          </ac:spMkLst>
        </pc:spChg>
        <pc:spChg chg="add mod">
          <ac:chgData name="Justina Ojom" userId="cbdaed7d-8d45-4372-a16a-f3f8900c2f45" providerId="ADAL" clId="{5178CF6E-17AC-4775-9A38-616F558AF97A}" dt="2023-03-31T18:01:25.067" v="4263" actId="790"/>
          <ac:spMkLst>
            <pc:docMk/>
            <pc:sldMk cId="4094858432" sldId="268"/>
            <ac:spMk id="39" creationId="{0845975A-7F24-FC5C-3F19-A78DF102DF74}"/>
          </ac:spMkLst>
        </pc:spChg>
        <pc:spChg chg="add mod">
          <ac:chgData name="Justina Ojom" userId="cbdaed7d-8d45-4372-a16a-f3f8900c2f45" providerId="ADAL" clId="{5178CF6E-17AC-4775-9A38-616F558AF97A}" dt="2023-03-31T18:01:25.067" v="4263" actId="790"/>
          <ac:spMkLst>
            <pc:docMk/>
            <pc:sldMk cId="4094858432" sldId="268"/>
            <ac:spMk id="40" creationId="{146EF79E-5D30-5A8E-BF69-C98EF5A7DB87}"/>
          </ac:spMkLst>
        </pc:spChg>
        <pc:spChg chg="add mod">
          <ac:chgData name="Justina Ojom" userId="cbdaed7d-8d45-4372-a16a-f3f8900c2f45" providerId="ADAL" clId="{5178CF6E-17AC-4775-9A38-616F558AF97A}" dt="2023-03-31T18:01:25.067" v="4263" actId="790"/>
          <ac:spMkLst>
            <pc:docMk/>
            <pc:sldMk cId="4094858432" sldId="268"/>
            <ac:spMk id="41" creationId="{716EE8BF-2EFB-E7C4-05EC-03DF4919197C}"/>
          </ac:spMkLst>
        </pc:spChg>
        <pc:spChg chg="add mod">
          <ac:chgData name="Justina Ojom" userId="cbdaed7d-8d45-4372-a16a-f3f8900c2f45" providerId="ADAL" clId="{5178CF6E-17AC-4775-9A38-616F558AF97A}" dt="2023-03-31T18:01:25.067" v="4263" actId="790"/>
          <ac:spMkLst>
            <pc:docMk/>
            <pc:sldMk cId="4094858432" sldId="268"/>
            <ac:spMk id="42" creationId="{312E6C2A-250F-6532-E5B6-1CB6AC73BB26}"/>
          </ac:spMkLst>
        </pc:spChg>
        <pc:spChg chg="add mod">
          <ac:chgData name="Justina Ojom" userId="cbdaed7d-8d45-4372-a16a-f3f8900c2f45" providerId="ADAL" clId="{5178CF6E-17AC-4775-9A38-616F558AF97A}" dt="2023-03-31T18:01:25.067" v="4263" actId="790"/>
          <ac:spMkLst>
            <pc:docMk/>
            <pc:sldMk cId="4094858432" sldId="268"/>
            <ac:spMk id="43" creationId="{E44393E1-0E0E-A321-0540-26079F468A64}"/>
          </ac:spMkLst>
        </pc:spChg>
        <pc:spChg chg="add mod">
          <ac:chgData name="Justina Ojom" userId="cbdaed7d-8d45-4372-a16a-f3f8900c2f45" providerId="ADAL" clId="{5178CF6E-17AC-4775-9A38-616F558AF97A}" dt="2023-03-31T18:01:25.067" v="4263" actId="790"/>
          <ac:spMkLst>
            <pc:docMk/>
            <pc:sldMk cId="4094858432" sldId="268"/>
            <ac:spMk id="44" creationId="{0BF505D8-6EA6-0DB2-AEC1-55D475B7E20A}"/>
          </ac:spMkLst>
        </pc:spChg>
        <pc:spChg chg="add mod">
          <ac:chgData name="Justina Ojom" userId="cbdaed7d-8d45-4372-a16a-f3f8900c2f45" providerId="ADAL" clId="{5178CF6E-17AC-4775-9A38-616F558AF97A}" dt="2023-03-31T18:01:25.067" v="4263" actId="790"/>
          <ac:spMkLst>
            <pc:docMk/>
            <pc:sldMk cId="4094858432" sldId="268"/>
            <ac:spMk id="45" creationId="{0381F6A2-8A49-E543-0961-2A718AAA24E7}"/>
          </ac:spMkLst>
        </pc:spChg>
        <pc:spChg chg="add mod">
          <ac:chgData name="Justina Ojom" userId="cbdaed7d-8d45-4372-a16a-f3f8900c2f45" providerId="ADAL" clId="{5178CF6E-17AC-4775-9A38-616F558AF97A}" dt="2023-03-31T18:01:25.067" v="4263" actId="790"/>
          <ac:spMkLst>
            <pc:docMk/>
            <pc:sldMk cId="4094858432" sldId="268"/>
            <ac:spMk id="46" creationId="{4344CF7C-3028-7E72-7654-64BE00FDDD2F}"/>
          </ac:spMkLst>
        </pc:spChg>
        <pc:extLst>
          <p:ext xmlns:p="http://schemas.openxmlformats.org/presentationml/2006/main" uri="{D6D511B9-2390-475A-947B-AFAB55BFBCF1}">
            <pc226:cmChg xmlns:pc226="http://schemas.microsoft.com/office/powerpoint/2022/06/main/command" chg="del mod">
              <pc226:chgData name="Justina Ojom" userId="cbdaed7d-8d45-4372-a16a-f3f8900c2f45" providerId="ADAL" clId="{5178CF6E-17AC-4775-9A38-616F558AF97A}" dt="2023-03-31T18:11:21.349" v="4494"/>
              <pc2:cmMkLst xmlns:pc2="http://schemas.microsoft.com/office/powerpoint/2019/9/main/command">
                <pc:docMk/>
                <pc:sldMk cId="4094858432" sldId="268"/>
                <pc2:cmMk id="{8C191346-1B7E-4849-B433-D51DF414FED8}"/>
              </pc2:cmMkLst>
            </pc226:cmChg>
            <pc226:cmChg xmlns:pc226="http://schemas.microsoft.com/office/powerpoint/2022/06/main/command" chg="del">
              <pc226:chgData name="Justina Ojom" userId="cbdaed7d-8d45-4372-a16a-f3f8900c2f45" providerId="ADAL" clId="{5178CF6E-17AC-4775-9A38-616F558AF97A}" dt="2023-03-29T23:27:10.114" v="845"/>
              <pc2:cmMkLst xmlns:pc2="http://schemas.microsoft.com/office/powerpoint/2019/9/main/command">
                <pc:docMk/>
                <pc:sldMk cId="4094858432" sldId="268"/>
                <pc2:cmMk id="{0279006D-9DE3-4406-B417-4B3C9B48AED1}"/>
              </pc2:cmMkLst>
            </pc226:cmChg>
            <pc226:cmChg xmlns:pc226="http://schemas.microsoft.com/office/powerpoint/2022/06/main/command" chg="del mod">
              <pc226:chgData name="Justina Ojom" userId="cbdaed7d-8d45-4372-a16a-f3f8900c2f45" providerId="ADAL" clId="{5178CF6E-17AC-4775-9A38-616F558AF97A}" dt="2023-03-31T18:11:19.302" v="4492"/>
              <pc2:cmMkLst xmlns:pc2="http://schemas.microsoft.com/office/powerpoint/2019/9/main/command">
                <pc:docMk/>
                <pc:sldMk cId="4094858432" sldId="268"/>
                <pc2:cmMk id="{DBA0378F-1158-4F64-BB35-7E3C92CEAE4B}"/>
              </pc2:cmMkLst>
            </pc226:cmChg>
            <pc226:cmChg xmlns:pc226="http://schemas.microsoft.com/office/powerpoint/2022/06/main/command" chg="del mod">
              <pc226:chgData name="Justina Ojom" userId="cbdaed7d-8d45-4372-a16a-f3f8900c2f45" providerId="ADAL" clId="{5178CF6E-17AC-4775-9A38-616F558AF97A}" dt="2023-03-31T18:11:18.196" v="4491"/>
              <pc2:cmMkLst xmlns:pc2="http://schemas.microsoft.com/office/powerpoint/2019/9/main/command">
                <pc:docMk/>
                <pc:sldMk cId="4094858432" sldId="268"/>
                <pc2:cmMk id="{6A45B8A0-8377-4139-9675-966F592B7D48}"/>
              </pc2:cmMkLst>
            </pc226:cmChg>
            <pc226:cmChg xmlns:pc226="http://schemas.microsoft.com/office/powerpoint/2022/06/main/command" chg="del mod">
              <pc226:chgData name="Justina Ojom" userId="cbdaed7d-8d45-4372-a16a-f3f8900c2f45" providerId="ADAL" clId="{5178CF6E-17AC-4775-9A38-616F558AF97A}" dt="2023-03-31T18:11:20.747" v="4493"/>
              <pc2:cmMkLst xmlns:pc2="http://schemas.microsoft.com/office/powerpoint/2019/9/main/command">
                <pc:docMk/>
                <pc:sldMk cId="4094858432" sldId="268"/>
                <pc2:cmMk id="{77EAF3BF-3B41-469F-A551-30CBCD6A9E7A}"/>
              </pc2:cmMkLst>
            </pc226:cmChg>
          </p:ext>
        </pc:extLst>
      </pc:sldChg>
      <pc:sldChg chg="addSp delSp modSp mod delCm modCm chgLayout">
        <pc:chgData name="Justina Ojom" userId="cbdaed7d-8d45-4372-a16a-f3f8900c2f45" providerId="ADAL" clId="{5178CF6E-17AC-4775-9A38-616F558AF97A}" dt="2023-03-31T20:44:13.040" v="4916" actId="313"/>
        <pc:sldMkLst>
          <pc:docMk/>
          <pc:sldMk cId="1028197932" sldId="269"/>
        </pc:sldMkLst>
        <pc:spChg chg="del">
          <ac:chgData name="Justina Ojom" userId="cbdaed7d-8d45-4372-a16a-f3f8900c2f45" providerId="ADAL" clId="{5178CF6E-17AC-4775-9A38-616F558AF97A}" dt="2023-03-29T23:31:10.719" v="893" actId="478"/>
          <ac:spMkLst>
            <pc:docMk/>
            <pc:sldMk cId="1028197932" sldId="269"/>
            <ac:spMk id="2" creationId="{00000000-0000-0000-0000-000000000000}"/>
          </ac:spMkLst>
        </pc:spChg>
        <pc:spChg chg="mod">
          <ac:chgData name="Justina Ojom" userId="cbdaed7d-8d45-4372-a16a-f3f8900c2f45" providerId="ADAL" clId="{5178CF6E-17AC-4775-9A38-616F558AF97A}" dt="2023-03-31T20:44:13.040" v="4916" actId="313"/>
          <ac:spMkLst>
            <pc:docMk/>
            <pc:sldMk cId="1028197932" sldId="269"/>
            <ac:spMk id="3" creationId="{89C25DA4-A1B7-B103-E1B3-59170DB2C692}"/>
          </ac:spMkLst>
        </pc:spChg>
        <pc:spChg chg="add del mod">
          <ac:chgData name="Justina Ojom" userId="cbdaed7d-8d45-4372-a16a-f3f8900c2f45" providerId="ADAL" clId="{5178CF6E-17AC-4775-9A38-616F558AF97A}" dt="2023-03-29T23:36:05.783" v="987" actId="478"/>
          <ac:spMkLst>
            <pc:docMk/>
            <pc:sldMk cId="1028197932" sldId="269"/>
            <ac:spMk id="4" creationId="{94E30291-CA87-654B-A53E-EC944811FEF0}"/>
          </ac:spMkLst>
        </pc:spChg>
        <pc:spChg chg="add del mod">
          <ac:chgData name="Justina Ojom" userId="cbdaed7d-8d45-4372-a16a-f3f8900c2f45" providerId="ADAL" clId="{5178CF6E-17AC-4775-9A38-616F558AF97A}" dt="2023-03-29T23:36:05.783" v="987" actId="478"/>
          <ac:spMkLst>
            <pc:docMk/>
            <pc:sldMk cId="1028197932" sldId="269"/>
            <ac:spMk id="5" creationId="{5E7132E7-0D29-B20A-B887-103208C9107B}"/>
          </ac:spMkLst>
        </pc:spChg>
        <pc:spChg chg="add del mod">
          <ac:chgData name="Justina Ojom" userId="cbdaed7d-8d45-4372-a16a-f3f8900c2f45" providerId="ADAL" clId="{5178CF6E-17AC-4775-9A38-616F558AF97A}" dt="2023-03-29T23:36:05.783" v="987" actId="478"/>
          <ac:spMkLst>
            <pc:docMk/>
            <pc:sldMk cId="1028197932" sldId="269"/>
            <ac:spMk id="6" creationId="{587C289C-2847-3A33-8ED1-8FC13D62430C}"/>
          </ac:spMkLst>
        </pc:spChg>
        <pc:spChg chg="add del mod">
          <ac:chgData name="Justina Ojom" userId="cbdaed7d-8d45-4372-a16a-f3f8900c2f45" providerId="ADAL" clId="{5178CF6E-17AC-4775-9A38-616F558AF97A}" dt="2023-03-29T23:36:05.783" v="987" actId="478"/>
          <ac:spMkLst>
            <pc:docMk/>
            <pc:sldMk cId="1028197932" sldId="269"/>
            <ac:spMk id="7" creationId="{087DC205-8EC2-3295-7A85-F69D37AC2D62}"/>
          </ac:spMkLst>
        </pc:spChg>
        <pc:spChg chg="add del mod">
          <ac:chgData name="Justina Ojom" userId="cbdaed7d-8d45-4372-a16a-f3f8900c2f45" providerId="ADAL" clId="{5178CF6E-17AC-4775-9A38-616F558AF97A}" dt="2023-03-29T23:36:05.783" v="987" actId="478"/>
          <ac:spMkLst>
            <pc:docMk/>
            <pc:sldMk cId="1028197932" sldId="269"/>
            <ac:spMk id="8" creationId="{0F638D76-6986-C2E2-F4B0-5C831B2DBF29}"/>
          </ac:spMkLst>
        </pc:spChg>
        <pc:spChg chg="mod">
          <ac:chgData name="Justina Ojom" userId="cbdaed7d-8d45-4372-a16a-f3f8900c2f45" providerId="ADAL" clId="{5178CF6E-17AC-4775-9A38-616F558AF97A}" dt="2023-03-31T18:01:28.916" v="4264" actId="790"/>
          <ac:spMkLst>
            <pc:docMk/>
            <pc:sldMk cId="1028197932" sldId="269"/>
            <ac:spMk id="10" creationId="{8D1F29E9-897D-A0EC-4FE4-54BC79DA3263}"/>
          </ac:spMkLst>
        </pc:spChg>
        <pc:spChg chg="mod">
          <ac:chgData name="Justina Ojom" userId="cbdaed7d-8d45-4372-a16a-f3f8900c2f45" providerId="ADAL" clId="{5178CF6E-17AC-4775-9A38-616F558AF97A}" dt="2023-03-31T18:01:28.916" v="4264" actId="790"/>
          <ac:spMkLst>
            <pc:docMk/>
            <pc:sldMk cId="1028197932" sldId="269"/>
            <ac:spMk id="11" creationId="{CAC38475-9A5E-066F-CD44-67DBF95E242D}"/>
          </ac:spMkLst>
        </pc:spChg>
        <pc:spChg chg="mod">
          <ac:chgData name="Justina Ojom" userId="cbdaed7d-8d45-4372-a16a-f3f8900c2f45" providerId="ADAL" clId="{5178CF6E-17AC-4775-9A38-616F558AF97A}" dt="2023-03-31T18:01:28.916" v="4264" actId="790"/>
          <ac:spMkLst>
            <pc:docMk/>
            <pc:sldMk cId="1028197932" sldId="269"/>
            <ac:spMk id="13" creationId="{6390F3F3-7613-CC19-BE29-7D6E5668650D}"/>
          </ac:spMkLst>
        </pc:spChg>
        <pc:spChg chg="mod">
          <ac:chgData name="Justina Ojom" userId="cbdaed7d-8d45-4372-a16a-f3f8900c2f45" providerId="ADAL" clId="{5178CF6E-17AC-4775-9A38-616F558AF97A}" dt="2023-03-31T18:01:28.916" v="4264" actId="790"/>
          <ac:spMkLst>
            <pc:docMk/>
            <pc:sldMk cId="1028197932" sldId="269"/>
            <ac:spMk id="14" creationId="{6AF1713C-09B7-4C77-FCE7-B03FAF5E0624}"/>
          </ac:spMkLst>
        </pc:spChg>
        <pc:spChg chg="mod">
          <ac:chgData name="Justina Ojom" userId="cbdaed7d-8d45-4372-a16a-f3f8900c2f45" providerId="ADAL" clId="{5178CF6E-17AC-4775-9A38-616F558AF97A}" dt="2023-03-31T18:01:28.916" v="4264" actId="790"/>
          <ac:spMkLst>
            <pc:docMk/>
            <pc:sldMk cId="1028197932" sldId="269"/>
            <ac:spMk id="16" creationId="{605EEDD8-6C0F-A1A9-3685-7BDB32DD9D81}"/>
          </ac:spMkLst>
        </pc:spChg>
        <pc:spChg chg="mod">
          <ac:chgData name="Justina Ojom" userId="cbdaed7d-8d45-4372-a16a-f3f8900c2f45" providerId="ADAL" clId="{5178CF6E-17AC-4775-9A38-616F558AF97A}" dt="2023-03-31T18:01:28.916" v="4264" actId="790"/>
          <ac:spMkLst>
            <pc:docMk/>
            <pc:sldMk cId="1028197932" sldId="269"/>
            <ac:spMk id="17" creationId="{39768554-D463-B8E6-CD25-60CEF720F782}"/>
          </ac:spMkLst>
        </pc:spChg>
        <pc:spChg chg="add mod">
          <ac:chgData name="Justina Ojom" userId="cbdaed7d-8d45-4372-a16a-f3f8900c2f45" providerId="ADAL" clId="{5178CF6E-17AC-4775-9A38-616F558AF97A}" dt="2023-03-31T18:01:28.916" v="4264" actId="790"/>
          <ac:spMkLst>
            <pc:docMk/>
            <pc:sldMk cId="1028197932" sldId="269"/>
            <ac:spMk id="18" creationId="{1AAAEF9B-AAF8-2FE4-171F-B04548BF770E}"/>
          </ac:spMkLst>
        </pc:spChg>
        <pc:spChg chg="add mod">
          <ac:chgData name="Justina Ojom" userId="cbdaed7d-8d45-4372-a16a-f3f8900c2f45" providerId="ADAL" clId="{5178CF6E-17AC-4775-9A38-616F558AF97A}" dt="2023-03-31T18:01:28.916" v="4264" actId="790"/>
          <ac:spMkLst>
            <pc:docMk/>
            <pc:sldMk cId="1028197932" sldId="269"/>
            <ac:spMk id="19" creationId="{A68E09C4-C331-1C22-9DF0-D0616EF54A09}"/>
          </ac:spMkLst>
        </pc:spChg>
        <pc:spChg chg="add mod">
          <ac:chgData name="Justina Ojom" userId="cbdaed7d-8d45-4372-a16a-f3f8900c2f45" providerId="ADAL" clId="{5178CF6E-17AC-4775-9A38-616F558AF97A}" dt="2023-03-31T18:01:28.916" v="4264" actId="790"/>
          <ac:spMkLst>
            <pc:docMk/>
            <pc:sldMk cId="1028197932" sldId="269"/>
            <ac:spMk id="20" creationId="{28DDE05B-4FB4-5939-AB6B-5A3483969F16}"/>
          </ac:spMkLst>
        </pc:spChg>
        <pc:spChg chg="add mod">
          <ac:chgData name="Justina Ojom" userId="cbdaed7d-8d45-4372-a16a-f3f8900c2f45" providerId="ADAL" clId="{5178CF6E-17AC-4775-9A38-616F558AF97A}" dt="2023-03-31T18:01:28.916" v="4264" actId="790"/>
          <ac:spMkLst>
            <pc:docMk/>
            <pc:sldMk cId="1028197932" sldId="269"/>
            <ac:spMk id="21" creationId="{F6CB05DC-7795-B323-0DFB-C50D70B00430}"/>
          </ac:spMkLst>
        </pc:spChg>
        <pc:spChg chg="del">
          <ac:chgData name="Justina Ojom" userId="cbdaed7d-8d45-4372-a16a-f3f8900c2f45" providerId="ADAL" clId="{5178CF6E-17AC-4775-9A38-616F558AF97A}" dt="2023-03-29T22:41:24.271" v="328" actId="478"/>
          <ac:spMkLst>
            <pc:docMk/>
            <pc:sldMk cId="1028197932" sldId="269"/>
            <ac:spMk id="22" creationId="{2479D1A7-C2F5-4AD0-B26A-C3510CE63C96}"/>
          </ac:spMkLst>
        </pc:spChg>
        <pc:spChg chg="del">
          <ac:chgData name="Justina Ojom" userId="cbdaed7d-8d45-4372-a16a-f3f8900c2f45" providerId="ADAL" clId="{5178CF6E-17AC-4775-9A38-616F558AF97A}" dt="2023-03-29T22:41:24.271" v="328" actId="478"/>
          <ac:spMkLst>
            <pc:docMk/>
            <pc:sldMk cId="1028197932" sldId="269"/>
            <ac:spMk id="23" creationId="{CDAD330F-031E-42E7-B601-6CF829AD6381}"/>
          </ac:spMkLst>
        </pc:spChg>
        <pc:spChg chg="add mod">
          <ac:chgData name="Justina Ojom" userId="cbdaed7d-8d45-4372-a16a-f3f8900c2f45" providerId="ADAL" clId="{5178CF6E-17AC-4775-9A38-616F558AF97A}" dt="2023-03-31T18:01:28.916" v="4264" actId="790"/>
          <ac:spMkLst>
            <pc:docMk/>
            <pc:sldMk cId="1028197932" sldId="269"/>
            <ac:spMk id="24" creationId="{C1B1CE4E-3468-4E89-2A84-49EF509F97E2}"/>
          </ac:spMkLst>
        </pc:spChg>
        <pc:spChg chg="del">
          <ac:chgData name="Justina Ojom" userId="cbdaed7d-8d45-4372-a16a-f3f8900c2f45" providerId="ADAL" clId="{5178CF6E-17AC-4775-9A38-616F558AF97A}" dt="2023-03-29T22:41:24.271" v="328" actId="478"/>
          <ac:spMkLst>
            <pc:docMk/>
            <pc:sldMk cId="1028197932" sldId="269"/>
            <ac:spMk id="25" creationId="{45E7A596-D63E-480A-AFDE-EFF5E70E687C}"/>
          </ac:spMkLst>
        </pc:spChg>
        <pc:spChg chg="del">
          <ac:chgData name="Justina Ojom" userId="cbdaed7d-8d45-4372-a16a-f3f8900c2f45" providerId="ADAL" clId="{5178CF6E-17AC-4775-9A38-616F558AF97A}" dt="2023-03-29T22:41:24.271" v="328" actId="478"/>
          <ac:spMkLst>
            <pc:docMk/>
            <pc:sldMk cId="1028197932" sldId="269"/>
            <ac:spMk id="26" creationId="{7509F661-5BEF-4230-A546-3F88EFFF0CF9}"/>
          </ac:spMkLst>
        </pc:spChg>
        <pc:spChg chg="del">
          <ac:chgData name="Justina Ojom" userId="cbdaed7d-8d45-4372-a16a-f3f8900c2f45" providerId="ADAL" clId="{5178CF6E-17AC-4775-9A38-616F558AF97A}" dt="2023-03-29T22:41:24.271" v="328" actId="478"/>
          <ac:spMkLst>
            <pc:docMk/>
            <pc:sldMk cId="1028197932" sldId="269"/>
            <ac:spMk id="27" creationId="{1F5A80E2-18F2-43B6-B7F2-D050CE198607}"/>
          </ac:spMkLst>
        </pc:spChg>
        <pc:spChg chg="del">
          <ac:chgData name="Justina Ojom" userId="cbdaed7d-8d45-4372-a16a-f3f8900c2f45" providerId="ADAL" clId="{5178CF6E-17AC-4775-9A38-616F558AF97A}" dt="2023-03-29T22:41:24.271" v="328" actId="478"/>
          <ac:spMkLst>
            <pc:docMk/>
            <pc:sldMk cId="1028197932" sldId="269"/>
            <ac:spMk id="28" creationId="{45251A72-793A-4860-8AFB-FA2542FECA26}"/>
          </ac:spMkLst>
        </pc:spChg>
        <pc:spChg chg="del">
          <ac:chgData name="Justina Ojom" userId="cbdaed7d-8d45-4372-a16a-f3f8900c2f45" providerId="ADAL" clId="{5178CF6E-17AC-4775-9A38-616F558AF97A}" dt="2023-03-29T22:41:24.271" v="328" actId="478"/>
          <ac:spMkLst>
            <pc:docMk/>
            <pc:sldMk cId="1028197932" sldId="269"/>
            <ac:spMk id="29" creationId="{04254AA1-34FC-48C5-89CC-5ACC0F15C888}"/>
          </ac:spMkLst>
        </pc:spChg>
        <pc:spChg chg="del">
          <ac:chgData name="Justina Ojom" userId="cbdaed7d-8d45-4372-a16a-f3f8900c2f45" providerId="ADAL" clId="{5178CF6E-17AC-4775-9A38-616F558AF97A}" dt="2023-03-29T22:41:24.271" v="328" actId="478"/>
          <ac:spMkLst>
            <pc:docMk/>
            <pc:sldMk cId="1028197932" sldId="269"/>
            <ac:spMk id="30" creationId="{36AE2979-6BE7-4249-BFBA-89C0252D694C}"/>
          </ac:spMkLst>
        </pc:spChg>
        <pc:spChg chg="del">
          <ac:chgData name="Justina Ojom" userId="cbdaed7d-8d45-4372-a16a-f3f8900c2f45" providerId="ADAL" clId="{5178CF6E-17AC-4775-9A38-616F558AF97A}" dt="2023-03-29T22:41:24.271" v="328" actId="478"/>
          <ac:spMkLst>
            <pc:docMk/>
            <pc:sldMk cId="1028197932" sldId="269"/>
            <ac:spMk id="31" creationId="{6FF72470-420B-4F9A-A9AD-823C9E2C5592}"/>
          </ac:spMkLst>
        </pc:spChg>
        <pc:grpChg chg="add mod">
          <ac:chgData name="Justina Ojom" userId="cbdaed7d-8d45-4372-a16a-f3f8900c2f45" providerId="ADAL" clId="{5178CF6E-17AC-4775-9A38-616F558AF97A}" dt="2023-03-29T23:31:54.151" v="901" actId="1076"/>
          <ac:grpSpMkLst>
            <pc:docMk/>
            <pc:sldMk cId="1028197932" sldId="269"/>
            <ac:grpSpMk id="9" creationId="{4585B82B-2D0C-47C2-C847-F5A113F35076}"/>
          </ac:grpSpMkLst>
        </pc:grpChg>
        <pc:grpChg chg="add mod">
          <ac:chgData name="Justina Ojom" userId="cbdaed7d-8d45-4372-a16a-f3f8900c2f45" providerId="ADAL" clId="{5178CF6E-17AC-4775-9A38-616F558AF97A}" dt="2023-03-29T23:31:57.768" v="903" actId="571"/>
          <ac:grpSpMkLst>
            <pc:docMk/>
            <pc:sldMk cId="1028197932" sldId="269"/>
            <ac:grpSpMk id="12" creationId="{8F80102E-CBE4-5927-665C-C112414FD75A}"/>
          </ac:grpSpMkLst>
        </pc:grpChg>
        <pc:grpChg chg="add mod">
          <ac:chgData name="Justina Ojom" userId="cbdaed7d-8d45-4372-a16a-f3f8900c2f45" providerId="ADAL" clId="{5178CF6E-17AC-4775-9A38-616F558AF97A}" dt="2023-03-29T23:32:06.416" v="906" actId="1036"/>
          <ac:grpSpMkLst>
            <pc:docMk/>
            <pc:sldMk cId="1028197932" sldId="269"/>
            <ac:grpSpMk id="15" creationId="{60B881F1-46DC-C52C-9EC6-9CC5DCA0E8FD}"/>
          </ac:grpSpMkLst>
        </pc:grpChg>
        <pc:extLst>
          <p:ext xmlns:p="http://schemas.openxmlformats.org/presentationml/2006/main" uri="{D6D511B9-2390-475A-947B-AFAB55BFBCF1}">
            <pc226:cmChg xmlns:pc226="http://schemas.microsoft.com/office/powerpoint/2022/06/main/command" chg="del mod">
              <pc226:chgData name="Justina Ojom" userId="cbdaed7d-8d45-4372-a16a-f3f8900c2f45" providerId="ADAL" clId="{5178CF6E-17AC-4775-9A38-616F558AF97A}" dt="2023-03-31T18:12:09.137" v="4502"/>
              <pc2:cmMkLst xmlns:pc2="http://schemas.microsoft.com/office/powerpoint/2019/9/main/command">
                <pc:docMk/>
                <pc:sldMk cId="1028197932" sldId="269"/>
                <pc2:cmMk id="{0993D66A-893C-4295-B1C1-4936CDFC70F0}"/>
              </pc2:cmMkLst>
            </pc226:cmChg>
            <pc226:cmChg xmlns:pc226="http://schemas.microsoft.com/office/powerpoint/2022/06/main/command" chg="del mod">
              <pc226:chgData name="Justina Ojom" userId="cbdaed7d-8d45-4372-a16a-f3f8900c2f45" providerId="ADAL" clId="{5178CF6E-17AC-4775-9A38-616F558AF97A}" dt="2023-03-31T18:12:09.782" v="4503"/>
              <pc2:cmMkLst xmlns:pc2="http://schemas.microsoft.com/office/powerpoint/2019/9/main/command">
                <pc:docMk/>
                <pc:sldMk cId="1028197932" sldId="269"/>
                <pc2:cmMk id="{F5C7D19B-F272-47F7-B8C9-B4AB5EFC960D}"/>
              </pc2:cmMkLst>
            </pc226:cmChg>
          </p:ext>
        </pc:extLst>
      </pc:sldChg>
      <pc:sldChg chg="addSp delSp modSp mod modClrScheme delCm chgLayout">
        <pc:chgData name="Justina Ojom" userId="cbdaed7d-8d45-4372-a16a-f3f8900c2f45" providerId="ADAL" clId="{5178CF6E-17AC-4775-9A38-616F558AF97A}" dt="2023-03-31T18:01:55.022" v="4269" actId="790"/>
        <pc:sldMkLst>
          <pc:docMk/>
          <pc:sldMk cId="281271675" sldId="273"/>
        </pc:sldMkLst>
        <pc:spChg chg="add del">
          <ac:chgData name="Justina Ojom" userId="cbdaed7d-8d45-4372-a16a-f3f8900c2f45" providerId="ADAL" clId="{5178CF6E-17AC-4775-9A38-616F558AF97A}" dt="2023-03-29T22:34:48.806" v="256" actId="478"/>
          <ac:spMkLst>
            <pc:docMk/>
            <pc:sldMk cId="281271675" sldId="273"/>
            <ac:spMk id="2" creationId="{00000000-0000-0000-0000-000000000000}"/>
          </ac:spMkLst>
        </pc:spChg>
        <pc:spChg chg="add mod">
          <ac:chgData name="Justina Ojom" userId="cbdaed7d-8d45-4372-a16a-f3f8900c2f45" providerId="ADAL" clId="{5178CF6E-17AC-4775-9A38-616F558AF97A}" dt="2023-03-31T18:01:55.022" v="4269" actId="790"/>
          <ac:spMkLst>
            <pc:docMk/>
            <pc:sldMk cId="281271675" sldId="273"/>
            <ac:spMk id="3" creationId="{5CCDD9EF-EFE2-94CB-D186-98593C3EDF47}"/>
          </ac:spMkLst>
        </pc:spChg>
        <pc:spChg chg="add del">
          <ac:chgData name="Justina Ojom" userId="cbdaed7d-8d45-4372-a16a-f3f8900c2f45" providerId="ADAL" clId="{5178CF6E-17AC-4775-9A38-616F558AF97A}" dt="2023-03-29T22:34:48.806" v="256" actId="478"/>
          <ac:spMkLst>
            <pc:docMk/>
            <pc:sldMk cId="281271675" sldId="273"/>
            <ac:spMk id="5" creationId="{C513FAA4-8C17-1649-BC6A-6D590B1029B4}"/>
          </ac:spMkLst>
        </pc:spChg>
        <pc:spChg chg="add mod">
          <ac:chgData name="Justina Ojom" userId="cbdaed7d-8d45-4372-a16a-f3f8900c2f45" providerId="ADAL" clId="{5178CF6E-17AC-4775-9A38-616F558AF97A}" dt="2023-03-31T18:01:55.022" v="4269" actId="790"/>
          <ac:spMkLst>
            <pc:docMk/>
            <pc:sldMk cId="281271675" sldId="273"/>
            <ac:spMk id="6" creationId="{A428794B-ECA7-DE89-FBE0-8AFD101D720D}"/>
          </ac:spMkLst>
        </pc:spChg>
        <pc:spChg chg="add del">
          <ac:chgData name="Justina Ojom" userId="cbdaed7d-8d45-4372-a16a-f3f8900c2f45" providerId="ADAL" clId="{5178CF6E-17AC-4775-9A38-616F558AF97A}" dt="2023-03-29T22:34:48.806" v="256" actId="478"/>
          <ac:spMkLst>
            <pc:docMk/>
            <pc:sldMk cId="281271675" sldId="273"/>
            <ac:spMk id="12" creationId="{068E56AF-7060-C634-0650-5F892FF8AEEB}"/>
          </ac:spMkLst>
        </pc:spChg>
        <pc:spChg chg="add mod">
          <ac:chgData name="Justina Ojom" userId="cbdaed7d-8d45-4372-a16a-f3f8900c2f45" providerId="ADAL" clId="{5178CF6E-17AC-4775-9A38-616F558AF97A}" dt="2023-03-31T18:01:55.022" v="4269" actId="790"/>
          <ac:spMkLst>
            <pc:docMk/>
            <pc:sldMk cId="281271675" sldId="273"/>
            <ac:spMk id="25" creationId="{98A66D72-A99F-992C-DF80-ACA4C2315DDB}"/>
          </ac:spMkLst>
        </pc:spChg>
        <pc:spChg chg="add mod">
          <ac:chgData name="Justina Ojom" userId="cbdaed7d-8d45-4372-a16a-f3f8900c2f45" providerId="ADAL" clId="{5178CF6E-17AC-4775-9A38-616F558AF97A}" dt="2023-03-31T18:01:55.022" v="4269" actId="790"/>
          <ac:spMkLst>
            <pc:docMk/>
            <pc:sldMk cId="281271675" sldId="273"/>
            <ac:spMk id="26" creationId="{A2DB997E-65E0-1E3D-7930-CEEAEA3AA6CF}"/>
          </ac:spMkLst>
        </pc:spChg>
        <pc:spChg chg="add del">
          <ac:chgData name="Justina Ojom" userId="cbdaed7d-8d45-4372-a16a-f3f8900c2f45" providerId="ADAL" clId="{5178CF6E-17AC-4775-9A38-616F558AF97A}" dt="2023-03-29T22:34:48.806" v="256" actId="478"/>
          <ac:spMkLst>
            <pc:docMk/>
            <pc:sldMk cId="281271675" sldId="273"/>
            <ac:spMk id="27" creationId="{00000000-0000-0000-0000-000000000000}"/>
          </ac:spMkLst>
        </pc:spChg>
        <pc:spChg chg="add del">
          <ac:chgData name="Justina Ojom" userId="cbdaed7d-8d45-4372-a16a-f3f8900c2f45" providerId="ADAL" clId="{5178CF6E-17AC-4775-9A38-616F558AF97A}" dt="2023-03-29T22:34:48.806" v="256" actId="478"/>
          <ac:spMkLst>
            <pc:docMk/>
            <pc:sldMk cId="281271675" sldId="273"/>
            <ac:spMk id="28" creationId="{00000000-0000-0000-0000-000000000000}"/>
          </ac:spMkLst>
        </pc:spChg>
        <pc:spChg chg="add del">
          <ac:chgData name="Justina Ojom" userId="cbdaed7d-8d45-4372-a16a-f3f8900c2f45" providerId="ADAL" clId="{5178CF6E-17AC-4775-9A38-616F558AF97A}" dt="2023-03-29T22:34:48.806" v="256" actId="478"/>
          <ac:spMkLst>
            <pc:docMk/>
            <pc:sldMk cId="281271675" sldId="273"/>
            <ac:spMk id="29" creationId="{00000000-0000-0000-0000-000000000000}"/>
          </ac:spMkLst>
        </pc:spChg>
        <pc:spChg chg="add del">
          <ac:chgData name="Justina Ojom" userId="cbdaed7d-8d45-4372-a16a-f3f8900c2f45" providerId="ADAL" clId="{5178CF6E-17AC-4775-9A38-616F558AF97A}" dt="2023-03-29T22:34:48.806" v="256" actId="478"/>
          <ac:spMkLst>
            <pc:docMk/>
            <pc:sldMk cId="281271675" sldId="273"/>
            <ac:spMk id="30" creationId="{7552F610-1F46-4240-9157-585B43620BE1}"/>
          </ac:spMkLst>
        </pc:spChg>
        <pc:spChg chg="add mod">
          <ac:chgData name="Justina Ojom" userId="cbdaed7d-8d45-4372-a16a-f3f8900c2f45" providerId="ADAL" clId="{5178CF6E-17AC-4775-9A38-616F558AF97A}" dt="2023-03-31T18:01:55.022" v="4269" actId="790"/>
          <ac:spMkLst>
            <pc:docMk/>
            <pc:sldMk cId="281271675" sldId="273"/>
            <ac:spMk id="31" creationId="{142A6B2A-943D-99DD-D08F-26A60AB483A9}"/>
          </ac:spMkLst>
        </pc:spChg>
        <pc:spChg chg="add mod">
          <ac:chgData name="Justina Ojom" userId="cbdaed7d-8d45-4372-a16a-f3f8900c2f45" providerId="ADAL" clId="{5178CF6E-17AC-4775-9A38-616F558AF97A}" dt="2023-03-31T18:01:55.022" v="4269" actId="790"/>
          <ac:spMkLst>
            <pc:docMk/>
            <pc:sldMk cId="281271675" sldId="273"/>
            <ac:spMk id="32" creationId="{2A746533-6408-02E7-785E-B15272049315}"/>
          </ac:spMkLst>
        </pc:spChg>
        <pc:spChg chg="add del">
          <ac:chgData name="Justina Ojom" userId="cbdaed7d-8d45-4372-a16a-f3f8900c2f45" providerId="ADAL" clId="{5178CF6E-17AC-4775-9A38-616F558AF97A}" dt="2023-03-29T22:34:48.806" v="256" actId="478"/>
          <ac:spMkLst>
            <pc:docMk/>
            <pc:sldMk cId="281271675" sldId="273"/>
            <ac:spMk id="33" creationId="{00000000-0000-0000-0000-000000000000}"/>
          </ac:spMkLst>
        </pc:spChg>
        <pc:spChg chg="add mod">
          <ac:chgData name="Justina Ojom" userId="cbdaed7d-8d45-4372-a16a-f3f8900c2f45" providerId="ADAL" clId="{5178CF6E-17AC-4775-9A38-616F558AF97A}" dt="2023-03-31T18:01:55.022" v="4269" actId="790"/>
          <ac:spMkLst>
            <pc:docMk/>
            <pc:sldMk cId="281271675" sldId="273"/>
            <ac:spMk id="34" creationId="{FB50AB41-A642-7C4E-A2FF-F568900745F5}"/>
          </ac:spMkLst>
        </pc:spChg>
        <pc:spChg chg="add del">
          <ac:chgData name="Justina Ojom" userId="cbdaed7d-8d45-4372-a16a-f3f8900c2f45" providerId="ADAL" clId="{5178CF6E-17AC-4775-9A38-616F558AF97A}" dt="2023-03-29T22:34:48.806" v="256" actId="478"/>
          <ac:spMkLst>
            <pc:docMk/>
            <pc:sldMk cId="281271675" sldId="273"/>
            <ac:spMk id="35" creationId="{00000000-0000-0000-0000-000000000000}"/>
          </ac:spMkLst>
        </pc:spChg>
        <pc:spChg chg="add mod">
          <ac:chgData name="Justina Ojom" userId="cbdaed7d-8d45-4372-a16a-f3f8900c2f45" providerId="ADAL" clId="{5178CF6E-17AC-4775-9A38-616F558AF97A}" dt="2023-03-31T18:01:55.022" v="4269" actId="790"/>
          <ac:spMkLst>
            <pc:docMk/>
            <pc:sldMk cId="281271675" sldId="273"/>
            <ac:spMk id="36" creationId="{64827859-2115-FA64-543C-D320AD1B02C8}"/>
          </ac:spMkLst>
        </pc:spChg>
        <pc:spChg chg="add mod">
          <ac:chgData name="Justina Ojom" userId="cbdaed7d-8d45-4372-a16a-f3f8900c2f45" providerId="ADAL" clId="{5178CF6E-17AC-4775-9A38-616F558AF97A}" dt="2023-03-31T18:01:55.022" v="4269" actId="790"/>
          <ac:spMkLst>
            <pc:docMk/>
            <pc:sldMk cId="281271675" sldId="273"/>
            <ac:spMk id="37" creationId="{0B6EF85F-0EBE-267C-B7F9-C9F93464D4B5}"/>
          </ac:spMkLst>
        </pc:spChg>
        <pc:spChg chg="add del">
          <ac:chgData name="Justina Ojom" userId="cbdaed7d-8d45-4372-a16a-f3f8900c2f45" providerId="ADAL" clId="{5178CF6E-17AC-4775-9A38-616F558AF97A}" dt="2023-03-29T22:34:48.806" v="256" actId="478"/>
          <ac:spMkLst>
            <pc:docMk/>
            <pc:sldMk cId="281271675" sldId="273"/>
            <ac:spMk id="38" creationId="{61402D71-3C36-4CC2-B7B9-B05A033ABF81}"/>
          </ac:spMkLst>
        </pc:spChg>
        <pc:spChg chg="add mod">
          <ac:chgData name="Justina Ojom" userId="cbdaed7d-8d45-4372-a16a-f3f8900c2f45" providerId="ADAL" clId="{5178CF6E-17AC-4775-9A38-616F558AF97A}" dt="2023-03-31T18:01:55.022" v="4269" actId="790"/>
          <ac:spMkLst>
            <pc:docMk/>
            <pc:sldMk cId="281271675" sldId="273"/>
            <ac:spMk id="39" creationId="{6CD43E3E-4465-37FD-046A-5EF2E93ED900}"/>
          </ac:spMkLst>
        </pc:spChg>
        <pc:spChg chg="add del">
          <ac:chgData name="Justina Ojom" userId="cbdaed7d-8d45-4372-a16a-f3f8900c2f45" providerId="ADAL" clId="{5178CF6E-17AC-4775-9A38-616F558AF97A}" dt="2023-03-29T22:34:48.806" v="256" actId="478"/>
          <ac:spMkLst>
            <pc:docMk/>
            <pc:sldMk cId="281271675" sldId="273"/>
            <ac:spMk id="40" creationId="{5DDD0114-483D-451F-9E25-0DACD6103D62}"/>
          </ac:spMkLst>
        </pc:spChg>
        <pc:spChg chg="add del">
          <ac:chgData name="Justina Ojom" userId="cbdaed7d-8d45-4372-a16a-f3f8900c2f45" providerId="ADAL" clId="{5178CF6E-17AC-4775-9A38-616F558AF97A}" dt="2023-03-29T22:34:48.806" v="256" actId="478"/>
          <ac:spMkLst>
            <pc:docMk/>
            <pc:sldMk cId="281271675" sldId="273"/>
            <ac:spMk id="41" creationId="{AA2EBC16-D964-4667-924F-93696C375C2B}"/>
          </ac:spMkLst>
        </pc:spChg>
        <pc:spChg chg="add del">
          <ac:chgData name="Justina Ojom" userId="cbdaed7d-8d45-4372-a16a-f3f8900c2f45" providerId="ADAL" clId="{5178CF6E-17AC-4775-9A38-616F558AF97A}" dt="2023-03-29T22:34:48.806" v="256" actId="478"/>
          <ac:spMkLst>
            <pc:docMk/>
            <pc:sldMk cId="281271675" sldId="273"/>
            <ac:spMk id="42" creationId="{77C45548-B7BD-434A-8F3D-B67A88BCECC9}"/>
          </ac:spMkLst>
        </pc:spChg>
        <pc:spChg chg="add del">
          <ac:chgData name="Justina Ojom" userId="cbdaed7d-8d45-4372-a16a-f3f8900c2f45" providerId="ADAL" clId="{5178CF6E-17AC-4775-9A38-616F558AF97A}" dt="2023-03-29T22:34:48.806" v="256" actId="478"/>
          <ac:spMkLst>
            <pc:docMk/>
            <pc:sldMk cId="281271675" sldId="273"/>
            <ac:spMk id="43" creationId="{00000000-0000-0000-0000-000000000000}"/>
          </ac:spMkLst>
        </pc:spChg>
        <pc:spChg chg="add del">
          <ac:chgData name="Justina Ojom" userId="cbdaed7d-8d45-4372-a16a-f3f8900c2f45" providerId="ADAL" clId="{5178CF6E-17AC-4775-9A38-616F558AF97A}" dt="2023-03-29T22:34:48.806" v="256" actId="478"/>
          <ac:spMkLst>
            <pc:docMk/>
            <pc:sldMk cId="281271675" sldId="273"/>
            <ac:spMk id="44" creationId="{00000000-0000-0000-0000-000000000000}"/>
          </ac:spMkLst>
        </pc:spChg>
        <pc:spChg chg="add del">
          <ac:chgData name="Justina Ojom" userId="cbdaed7d-8d45-4372-a16a-f3f8900c2f45" providerId="ADAL" clId="{5178CF6E-17AC-4775-9A38-616F558AF97A}" dt="2023-03-29T22:34:48.806" v="256" actId="478"/>
          <ac:spMkLst>
            <pc:docMk/>
            <pc:sldMk cId="281271675" sldId="273"/>
            <ac:spMk id="45" creationId="{8E2F422B-901F-423E-A69C-942A434284D6}"/>
          </ac:spMkLst>
        </pc:spChg>
        <pc:spChg chg="add del">
          <ac:chgData name="Justina Ojom" userId="cbdaed7d-8d45-4372-a16a-f3f8900c2f45" providerId="ADAL" clId="{5178CF6E-17AC-4775-9A38-616F558AF97A}" dt="2023-03-29T22:34:48.806" v="256" actId="478"/>
          <ac:spMkLst>
            <pc:docMk/>
            <pc:sldMk cId="281271675" sldId="273"/>
            <ac:spMk id="46" creationId="{0DF62260-4E79-4C31-A6D3-029C545A781E}"/>
          </ac:spMkLst>
        </pc:spChg>
        <pc:spChg chg="add del">
          <ac:chgData name="Justina Ojom" userId="cbdaed7d-8d45-4372-a16a-f3f8900c2f45" providerId="ADAL" clId="{5178CF6E-17AC-4775-9A38-616F558AF97A}" dt="2023-03-29T22:34:48.806" v="256" actId="478"/>
          <ac:spMkLst>
            <pc:docMk/>
            <pc:sldMk cId="281271675" sldId="273"/>
            <ac:spMk id="47" creationId="{9D081352-3850-4773-B841-F40F3D4D54E9}"/>
          </ac:spMkLst>
        </pc:spChg>
        <pc:spChg chg="add del">
          <ac:chgData name="Justina Ojom" userId="cbdaed7d-8d45-4372-a16a-f3f8900c2f45" providerId="ADAL" clId="{5178CF6E-17AC-4775-9A38-616F558AF97A}" dt="2023-03-29T22:34:48.806" v="256" actId="478"/>
          <ac:spMkLst>
            <pc:docMk/>
            <pc:sldMk cId="281271675" sldId="273"/>
            <ac:spMk id="48" creationId="{C4287965-30B1-42B5-9131-65DF704C5112}"/>
          </ac:spMkLst>
        </pc:spChg>
        <pc:spChg chg="add mod">
          <ac:chgData name="Justina Ojom" userId="cbdaed7d-8d45-4372-a16a-f3f8900c2f45" providerId="ADAL" clId="{5178CF6E-17AC-4775-9A38-616F558AF97A}" dt="2023-03-31T18:01:55.022" v="4269" actId="790"/>
          <ac:spMkLst>
            <pc:docMk/>
            <pc:sldMk cId="281271675" sldId="273"/>
            <ac:spMk id="49" creationId="{205C7EF8-1C83-00AC-5D96-20B4DDEC9A2D}"/>
          </ac:spMkLst>
        </pc:spChg>
        <pc:spChg chg="add del">
          <ac:chgData name="Justina Ojom" userId="cbdaed7d-8d45-4372-a16a-f3f8900c2f45" providerId="ADAL" clId="{5178CF6E-17AC-4775-9A38-616F558AF97A}" dt="2023-03-29T22:34:48.806" v="256" actId="478"/>
          <ac:spMkLst>
            <pc:docMk/>
            <pc:sldMk cId="281271675" sldId="273"/>
            <ac:spMk id="50" creationId="{D817134F-0600-333A-0FF1-FAE0EDAB70EF}"/>
          </ac:spMkLst>
        </pc:spChg>
        <pc:spChg chg="add del">
          <ac:chgData name="Justina Ojom" userId="cbdaed7d-8d45-4372-a16a-f3f8900c2f45" providerId="ADAL" clId="{5178CF6E-17AC-4775-9A38-616F558AF97A}" dt="2023-03-29T22:34:48.806" v="256" actId="478"/>
          <ac:spMkLst>
            <pc:docMk/>
            <pc:sldMk cId="281271675" sldId="273"/>
            <ac:spMk id="51" creationId="{2661CD3B-E15E-A4CB-3FA2-481365F5A066}"/>
          </ac:spMkLst>
        </pc:spChg>
        <pc:spChg chg="add mod">
          <ac:chgData name="Justina Ojom" userId="cbdaed7d-8d45-4372-a16a-f3f8900c2f45" providerId="ADAL" clId="{5178CF6E-17AC-4775-9A38-616F558AF97A}" dt="2023-03-31T18:01:55.022" v="4269" actId="790"/>
          <ac:spMkLst>
            <pc:docMk/>
            <pc:sldMk cId="281271675" sldId="273"/>
            <ac:spMk id="52" creationId="{6C42F477-A5B7-C93B-CB9D-6E813C58ECA4}"/>
          </ac:spMkLst>
        </pc:spChg>
        <pc:spChg chg="add mod">
          <ac:chgData name="Justina Ojom" userId="cbdaed7d-8d45-4372-a16a-f3f8900c2f45" providerId="ADAL" clId="{5178CF6E-17AC-4775-9A38-616F558AF97A}" dt="2023-03-31T18:01:55.022" v="4269" actId="790"/>
          <ac:spMkLst>
            <pc:docMk/>
            <pc:sldMk cId="281271675" sldId="273"/>
            <ac:spMk id="53" creationId="{690351DF-7E65-24A0-9BB6-CA63BB539923}"/>
          </ac:spMkLst>
        </pc:spChg>
        <pc:spChg chg="add mod">
          <ac:chgData name="Justina Ojom" userId="cbdaed7d-8d45-4372-a16a-f3f8900c2f45" providerId="ADAL" clId="{5178CF6E-17AC-4775-9A38-616F558AF97A}" dt="2023-03-31T18:01:55.022" v="4269" actId="790"/>
          <ac:spMkLst>
            <pc:docMk/>
            <pc:sldMk cId="281271675" sldId="273"/>
            <ac:spMk id="54" creationId="{89D37B5A-49BC-A940-EC81-CD4AF0E2F823}"/>
          </ac:spMkLst>
        </pc:spChg>
        <pc:spChg chg="add mod">
          <ac:chgData name="Justina Ojom" userId="cbdaed7d-8d45-4372-a16a-f3f8900c2f45" providerId="ADAL" clId="{5178CF6E-17AC-4775-9A38-616F558AF97A}" dt="2023-03-31T18:01:55.022" v="4269" actId="790"/>
          <ac:spMkLst>
            <pc:docMk/>
            <pc:sldMk cId="281271675" sldId="273"/>
            <ac:spMk id="55" creationId="{EA9EF037-5D60-0D5F-D0EF-8467FDAEF0B2}"/>
          </ac:spMkLst>
        </pc:spChg>
        <pc:spChg chg="add mod">
          <ac:chgData name="Justina Ojom" userId="cbdaed7d-8d45-4372-a16a-f3f8900c2f45" providerId="ADAL" clId="{5178CF6E-17AC-4775-9A38-616F558AF97A}" dt="2023-03-31T18:01:55.022" v="4269" actId="790"/>
          <ac:spMkLst>
            <pc:docMk/>
            <pc:sldMk cId="281271675" sldId="273"/>
            <ac:spMk id="56" creationId="{A9B8AE5A-EB58-DF68-FCB1-E6E6C96F0BF9}"/>
          </ac:spMkLst>
        </pc:spChg>
        <pc:spChg chg="add del mod">
          <ac:chgData name="Justina Ojom" userId="cbdaed7d-8d45-4372-a16a-f3f8900c2f45" providerId="ADAL" clId="{5178CF6E-17AC-4775-9A38-616F558AF97A}" dt="2023-03-29T23:07:03.583" v="651" actId="478"/>
          <ac:spMkLst>
            <pc:docMk/>
            <pc:sldMk cId="281271675" sldId="273"/>
            <ac:spMk id="57" creationId="{AF1DFBE6-C04F-CDF7-371F-C8AE1A303103}"/>
          </ac:spMkLst>
        </pc:spChg>
        <pc:spChg chg="add del mod">
          <ac:chgData name="Justina Ojom" userId="cbdaed7d-8d45-4372-a16a-f3f8900c2f45" providerId="ADAL" clId="{5178CF6E-17AC-4775-9A38-616F558AF97A}" dt="2023-03-29T23:07:03.583" v="651" actId="478"/>
          <ac:spMkLst>
            <pc:docMk/>
            <pc:sldMk cId="281271675" sldId="273"/>
            <ac:spMk id="58" creationId="{E81AD952-9AE4-A3AB-3E81-A37434CA103E}"/>
          </ac:spMkLst>
        </pc:spChg>
        <pc:spChg chg="add del mod">
          <ac:chgData name="Justina Ojom" userId="cbdaed7d-8d45-4372-a16a-f3f8900c2f45" providerId="ADAL" clId="{5178CF6E-17AC-4775-9A38-616F558AF97A}" dt="2023-03-29T23:07:03.583" v="651" actId="478"/>
          <ac:spMkLst>
            <pc:docMk/>
            <pc:sldMk cId="281271675" sldId="273"/>
            <ac:spMk id="59" creationId="{8784BD23-BCB6-2960-32EF-3D1DCB95F0B6}"/>
          </ac:spMkLst>
        </pc:spChg>
        <pc:spChg chg="add del mod">
          <ac:chgData name="Justina Ojom" userId="cbdaed7d-8d45-4372-a16a-f3f8900c2f45" providerId="ADAL" clId="{5178CF6E-17AC-4775-9A38-616F558AF97A}" dt="2023-03-29T23:07:03.583" v="651" actId="478"/>
          <ac:spMkLst>
            <pc:docMk/>
            <pc:sldMk cId="281271675" sldId="273"/>
            <ac:spMk id="60" creationId="{5C7CDA43-A729-302D-0BCB-60C428458DBE}"/>
          </ac:spMkLst>
        </pc:spChg>
        <pc:spChg chg="add del mod">
          <ac:chgData name="Justina Ojom" userId="cbdaed7d-8d45-4372-a16a-f3f8900c2f45" providerId="ADAL" clId="{5178CF6E-17AC-4775-9A38-616F558AF97A}" dt="2023-03-29T23:07:03.583" v="651" actId="478"/>
          <ac:spMkLst>
            <pc:docMk/>
            <pc:sldMk cId="281271675" sldId="273"/>
            <ac:spMk id="61" creationId="{F6ABAAC9-AD7A-F1DA-8642-654F1104A43D}"/>
          </ac:spMkLst>
        </pc:spChg>
        <pc:spChg chg="add del mod">
          <ac:chgData name="Justina Ojom" userId="cbdaed7d-8d45-4372-a16a-f3f8900c2f45" providerId="ADAL" clId="{5178CF6E-17AC-4775-9A38-616F558AF97A}" dt="2023-03-29T23:07:03.583" v="651" actId="478"/>
          <ac:spMkLst>
            <pc:docMk/>
            <pc:sldMk cId="281271675" sldId="273"/>
            <ac:spMk id="62" creationId="{8FAB7794-4B3A-8A1F-0F38-72F5757E3EC1}"/>
          </ac:spMkLst>
        </pc:spChg>
        <pc:spChg chg="add del mod">
          <ac:chgData name="Justina Ojom" userId="cbdaed7d-8d45-4372-a16a-f3f8900c2f45" providerId="ADAL" clId="{5178CF6E-17AC-4775-9A38-616F558AF97A}" dt="2023-03-29T23:07:01.728" v="650"/>
          <ac:spMkLst>
            <pc:docMk/>
            <pc:sldMk cId="281271675" sldId="273"/>
            <ac:spMk id="63" creationId="{8AEB08F2-B3A9-4C13-FEB9-4A298FE95807}"/>
          </ac:spMkLst>
        </pc:spChg>
        <pc:spChg chg="add del mod">
          <ac:chgData name="Justina Ojom" userId="cbdaed7d-8d45-4372-a16a-f3f8900c2f45" providerId="ADAL" clId="{5178CF6E-17AC-4775-9A38-616F558AF97A}" dt="2023-03-29T23:07:01.728" v="650"/>
          <ac:spMkLst>
            <pc:docMk/>
            <pc:sldMk cId="281271675" sldId="273"/>
            <ac:spMk id="64" creationId="{AF36A524-D877-67B3-C136-C555227E694D}"/>
          </ac:spMkLst>
        </pc:spChg>
        <pc:spChg chg="add del mod">
          <ac:chgData name="Justina Ojom" userId="cbdaed7d-8d45-4372-a16a-f3f8900c2f45" providerId="ADAL" clId="{5178CF6E-17AC-4775-9A38-616F558AF97A}" dt="2023-03-29T23:07:01.728" v="650"/>
          <ac:spMkLst>
            <pc:docMk/>
            <pc:sldMk cId="281271675" sldId="273"/>
            <ac:spMk id="65" creationId="{D53FD3F8-87B9-9DA9-62AD-604A7D5235B4}"/>
          </ac:spMkLst>
        </pc:spChg>
        <pc:spChg chg="add del mod">
          <ac:chgData name="Justina Ojom" userId="cbdaed7d-8d45-4372-a16a-f3f8900c2f45" providerId="ADAL" clId="{5178CF6E-17AC-4775-9A38-616F558AF97A}" dt="2023-03-29T23:07:01.728" v="650"/>
          <ac:spMkLst>
            <pc:docMk/>
            <pc:sldMk cId="281271675" sldId="273"/>
            <ac:spMk id="66" creationId="{9C831ABC-B2E5-8BDE-F2AE-5A45580AD3A1}"/>
          </ac:spMkLst>
        </pc:spChg>
        <pc:spChg chg="add del mod">
          <ac:chgData name="Justina Ojom" userId="cbdaed7d-8d45-4372-a16a-f3f8900c2f45" providerId="ADAL" clId="{5178CF6E-17AC-4775-9A38-616F558AF97A}" dt="2023-03-29T23:07:01.728" v="650"/>
          <ac:spMkLst>
            <pc:docMk/>
            <pc:sldMk cId="281271675" sldId="273"/>
            <ac:spMk id="67" creationId="{0F3F4C1E-3703-713B-9E7D-B930A183CA56}"/>
          </ac:spMkLst>
        </pc:spChg>
        <pc:spChg chg="add del mod">
          <ac:chgData name="Justina Ojom" userId="cbdaed7d-8d45-4372-a16a-f3f8900c2f45" providerId="ADAL" clId="{5178CF6E-17AC-4775-9A38-616F558AF97A}" dt="2023-03-29T23:36:20.850" v="997" actId="478"/>
          <ac:spMkLst>
            <pc:docMk/>
            <pc:sldMk cId="281271675" sldId="273"/>
            <ac:spMk id="68" creationId="{22FCED7B-E249-CEAB-49B9-697E8DC7A0EA}"/>
          </ac:spMkLst>
        </pc:spChg>
        <pc:spChg chg="add del mod">
          <ac:chgData name="Justina Ojom" userId="cbdaed7d-8d45-4372-a16a-f3f8900c2f45" providerId="ADAL" clId="{5178CF6E-17AC-4775-9A38-616F558AF97A}" dt="2023-03-29T23:36:20.850" v="997" actId="478"/>
          <ac:spMkLst>
            <pc:docMk/>
            <pc:sldMk cId="281271675" sldId="273"/>
            <ac:spMk id="69" creationId="{862D6003-D30C-D9B9-AD21-CFDD76DBA8BB}"/>
          </ac:spMkLst>
        </pc:spChg>
        <pc:spChg chg="add del mod">
          <ac:chgData name="Justina Ojom" userId="cbdaed7d-8d45-4372-a16a-f3f8900c2f45" providerId="ADAL" clId="{5178CF6E-17AC-4775-9A38-616F558AF97A}" dt="2023-03-29T23:36:20.850" v="997" actId="478"/>
          <ac:spMkLst>
            <pc:docMk/>
            <pc:sldMk cId="281271675" sldId="273"/>
            <ac:spMk id="70" creationId="{0B3E2624-33A4-1213-D37D-70C14971CFB1}"/>
          </ac:spMkLst>
        </pc:spChg>
        <pc:spChg chg="add del mod">
          <ac:chgData name="Justina Ojom" userId="cbdaed7d-8d45-4372-a16a-f3f8900c2f45" providerId="ADAL" clId="{5178CF6E-17AC-4775-9A38-616F558AF97A}" dt="2023-03-29T23:36:20.850" v="997" actId="478"/>
          <ac:spMkLst>
            <pc:docMk/>
            <pc:sldMk cId="281271675" sldId="273"/>
            <ac:spMk id="71" creationId="{46BB83D5-76FF-23BA-9A75-AB49B6D3D90C}"/>
          </ac:spMkLst>
        </pc:spChg>
        <pc:spChg chg="add del mod">
          <ac:chgData name="Justina Ojom" userId="cbdaed7d-8d45-4372-a16a-f3f8900c2f45" providerId="ADAL" clId="{5178CF6E-17AC-4775-9A38-616F558AF97A}" dt="2023-03-29T23:36:20.850" v="997" actId="478"/>
          <ac:spMkLst>
            <pc:docMk/>
            <pc:sldMk cId="281271675" sldId="273"/>
            <ac:spMk id="72" creationId="{EB9329A7-B7BE-A25D-EA0D-A91EFC968E73}"/>
          </ac:spMkLst>
        </pc:spChg>
        <pc:spChg chg="add mod">
          <ac:chgData name="Justina Ojom" userId="cbdaed7d-8d45-4372-a16a-f3f8900c2f45" providerId="ADAL" clId="{5178CF6E-17AC-4775-9A38-616F558AF97A}" dt="2023-03-31T18:01:55.022" v="4269" actId="790"/>
          <ac:spMkLst>
            <pc:docMk/>
            <pc:sldMk cId="281271675" sldId="273"/>
            <ac:spMk id="73" creationId="{3CE80D20-CE69-A79F-DAFD-608A1BCE823E}"/>
          </ac:spMkLst>
        </pc:spChg>
        <pc:spChg chg="add mod">
          <ac:chgData name="Justina Ojom" userId="cbdaed7d-8d45-4372-a16a-f3f8900c2f45" providerId="ADAL" clId="{5178CF6E-17AC-4775-9A38-616F558AF97A}" dt="2023-03-31T18:01:55.022" v="4269" actId="790"/>
          <ac:spMkLst>
            <pc:docMk/>
            <pc:sldMk cId="281271675" sldId="273"/>
            <ac:spMk id="74" creationId="{B85F2F14-FE59-9159-EFE5-D26116CCD181}"/>
          </ac:spMkLst>
        </pc:spChg>
        <pc:spChg chg="add mod">
          <ac:chgData name="Justina Ojom" userId="cbdaed7d-8d45-4372-a16a-f3f8900c2f45" providerId="ADAL" clId="{5178CF6E-17AC-4775-9A38-616F558AF97A}" dt="2023-03-31T18:01:55.022" v="4269" actId="790"/>
          <ac:spMkLst>
            <pc:docMk/>
            <pc:sldMk cId="281271675" sldId="273"/>
            <ac:spMk id="75" creationId="{75E07295-62D2-6CAA-3E55-4BAF09CAF93D}"/>
          </ac:spMkLst>
        </pc:spChg>
        <pc:spChg chg="add mod">
          <ac:chgData name="Justina Ojom" userId="cbdaed7d-8d45-4372-a16a-f3f8900c2f45" providerId="ADAL" clId="{5178CF6E-17AC-4775-9A38-616F558AF97A}" dt="2023-03-31T18:01:55.022" v="4269" actId="790"/>
          <ac:spMkLst>
            <pc:docMk/>
            <pc:sldMk cId="281271675" sldId="273"/>
            <ac:spMk id="76" creationId="{AE4BA779-514C-F53F-8592-6D94E423AED2}"/>
          </ac:spMkLst>
        </pc:spChg>
        <pc:spChg chg="add mod">
          <ac:chgData name="Justina Ojom" userId="cbdaed7d-8d45-4372-a16a-f3f8900c2f45" providerId="ADAL" clId="{5178CF6E-17AC-4775-9A38-616F558AF97A}" dt="2023-03-31T18:01:55.022" v="4269" actId="790"/>
          <ac:spMkLst>
            <pc:docMk/>
            <pc:sldMk cId="281271675" sldId="273"/>
            <ac:spMk id="77" creationId="{D3CECB8F-5979-C95B-616C-63379CE26CF8}"/>
          </ac:spMkLst>
        </pc:spChg>
        <pc:grpChg chg="add del">
          <ac:chgData name="Justina Ojom" userId="cbdaed7d-8d45-4372-a16a-f3f8900c2f45" providerId="ADAL" clId="{5178CF6E-17AC-4775-9A38-616F558AF97A}" dt="2023-03-29T22:34:48.806" v="256" actId="478"/>
          <ac:grpSpMkLst>
            <pc:docMk/>
            <pc:sldMk cId="281271675" sldId="273"/>
            <ac:grpSpMk id="4" creationId="{CF3D60B1-2D83-5C67-12F6-CEA3708B4702}"/>
          </ac:grpSpMkLst>
        </pc:grpChg>
        <pc:grpChg chg="add del">
          <ac:chgData name="Justina Ojom" userId="cbdaed7d-8d45-4372-a16a-f3f8900c2f45" providerId="ADAL" clId="{5178CF6E-17AC-4775-9A38-616F558AF97A}" dt="2023-03-29T22:34:48.806" v="256" actId="478"/>
          <ac:grpSpMkLst>
            <pc:docMk/>
            <pc:sldMk cId="281271675" sldId="273"/>
            <ac:grpSpMk id="13" creationId="{9E5E9B71-53AF-1DEB-97E1-64D339A19AE0}"/>
          </ac:grpSpMkLst>
        </pc:grpChg>
        <pc:grpChg chg="add del">
          <ac:chgData name="Justina Ojom" userId="cbdaed7d-8d45-4372-a16a-f3f8900c2f45" providerId="ADAL" clId="{5178CF6E-17AC-4775-9A38-616F558AF97A}" dt="2023-03-29T22:34:48.806" v="256" actId="478"/>
          <ac:grpSpMkLst>
            <pc:docMk/>
            <pc:sldMk cId="281271675" sldId="273"/>
            <ac:grpSpMk id="19" creationId="{642A8D50-18A0-804C-6663-A75F7C3A22C9}"/>
          </ac:grpSpMkLst>
        </pc:grp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5178CF6E-17AC-4775-9A38-616F558AF97A}" dt="2023-03-29T22:34:41.429" v="253"/>
              <pc2:cmMkLst xmlns:pc2="http://schemas.microsoft.com/office/powerpoint/2019/9/main/command">
                <pc:docMk/>
                <pc:sldMk cId="281271675" sldId="273"/>
                <pc2:cmMk id="{9BE00280-040E-48B0-8640-7630E4034C2E}"/>
              </pc2:cmMkLst>
            </pc226:cmChg>
          </p:ext>
        </pc:extLst>
      </pc:sldChg>
      <pc:sldChg chg="addSp delSp modSp mod delCm modCm chgLayout">
        <pc:chgData name="Justina Ojom" userId="cbdaed7d-8d45-4372-a16a-f3f8900c2f45" providerId="ADAL" clId="{5178CF6E-17AC-4775-9A38-616F558AF97A}" dt="2023-03-31T18:09:57.858" v="4455"/>
        <pc:sldMkLst>
          <pc:docMk/>
          <pc:sldMk cId="730068970" sldId="280"/>
        </pc:sldMkLst>
        <pc:spChg chg="del mod">
          <ac:chgData name="Justina Ojom" userId="cbdaed7d-8d45-4372-a16a-f3f8900c2f45" providerId="ADAL" clId="{5178CF6E-17AC-4775-9A38-616F558AF97A}" dt="2023-03-29T23:22:07.817" v="752" actId="478"/>
          <ac:spMkLst>
            <pc:docMk/>
            <pc:sldMk cId="730068970" sldId="280"/>
            <ac:spMk id="2" creationId="{00000000-0000-0000-0000-000000000000}"/>
          </ac:spMkLst>
        </pc:spChg>
        <pc:spChg chg="del mod">
          <ac:chgData name="Justina Ojom" userId="cbdaed7d-8d45-4372-a16a-f3f8900c2f45" providerId="ADAL" clId="{5178CF6E-17AC-4775-9A38-616F558AF97A}" dt="2023-03-29T23:27:00.192" v="843" actId="478"/>
          <ac:spMkLst>
            <pc:docMk/>
            <pc:sldMk cId="730068970" sldId="280"/>
            <ac:spMk id="3" creationId="{211C2094-6F86-422A-3170-A495DAE7CF98}"/>
          </ac:spMkLst>
        </pc:spChg>
        <pc:spChg chg="mod">
          <ac:chgData name="Justina Ojom" userId="cbdaed7d-8d45-4372-a16a-f3f8900c2f45" providerId="ADAL" clId="{5178CF6E-17AC-4775-9A38-616F558AF97A}" dt="2023-03-31T18:01:21.464" v="4262" actId="790"/>
          <ac:spMkLst>
            <pc:docMk/>
            <pc:sldMk cId="730068970" sldId="280"/>
            <ac:spMk id="4" creationId="{B90160BD-FCD2-1058-756E-A23C8CEF0357}"/>
          </ac:spMkLst>
        </pc:spChg>
        <pc:spChg chg="del mod">
          <ac:chgData name="Justina Ojom" userId="cbdaed7d-8d45-4372-a16a-f3f8900c2f45" providerId="ADAL" clId="{5178CF6E-17AC-4775-9A38-616F558AF97A}" dt="2023-03-29T23:27:00.192" v="843" actId="478"/>
          <ac:spMkLst>
            <pc:docMk/>
            <pc:sldMk cId="730068970" sldId="280"/>
            <ac:spMk id="5" creationId="{3137BB70-F810-95BF-4AA1-803CF5C83328}"/>
          </ac:spMkLst>
        </pc:spChg>
        <pc:spChg chg="del">
          <ac:chgData name="Justina Ojom" userId="cbdaed7d-8d45-4372-a16a-f3f8900c2f45" providerId="ADAL" clId="{5178CF6E-17AC-4775-9A38-616F558AF97A}" dt="2023-03-29T23:23:21.222" v="759" actId="478"/>
          <ac:spMkLst>
            <pc:docMk/>
            <pc:sldMk cId="730068970" sldId="280"/>
            <ac:spMk id="6" creationId="{EDB4B859-621F-02C5-BE5D-F2D887B10B13}"/>
          </ac:spMkLst>
        </pc:spChg>
        <pc:spChg chg="del mod">
          <ac:chgData name="Justina Ojom" userId="cbdaed7d-8d45-4372-a16a-f3f8900c2f45" providerId="ADAL" clId="{5178CF6E-17AC-4775-9A38-616F558AF97A}" dt="2023-03-29T23:27:00.192" v="843" actId="478"/>
          <ac:spMkLst>
            <pc:docMk/>
            <pc:sldMk cId="730068970" sldId="280"/>
            <ac:spMk id="7" creationId="{BF64BF18-D8F8-7E03-34E7-CA4436CDB7D0}"/>
          </ac:spMkLst>
        </pc:spChg>
        <pc:spChg chg="del">
          <ac:chgData name="Justina Ojom" userId="cbdaed7d-8d45-4372-a16a-f3f8900c2f45" providerId="ADAL" clId="{5178CF6E-17AC-4775-9A38-616F558AF97A}" dt="2023-03-29T23:23:21.222" v="759" actId="478"/>
          <ac:spMkLst>
            <pc:docMk/>
            <pc:sldMk cId="730068970" sldId="280"/>
            <ac:spMk id="8" creationId="{577E0159-C65E-16EF-7B48-566653759954}"/>
          </ac:spMkLst>
        </pc:spChg>
        <pc:spChg chg="del mod">
          <ac:chgData name="Justina Ojom" userId="cbdaed7d-8d45-4372-a16a-f3f8900c2f45" providerId="ADAL" clId="{5178CF6E-17AC-4775-9A38-616F558AF97A}" dt="2023-03-29T23:27:00.192" v="843" actId="478"/>
          <ac:spMkLst>
            <pc:docMk/>
            <pc:sldMk cId="730068970" sldId="280"/>
            <ac:spMk id="9" creationId="{6F890CF3-0DC8-F0EC-8208-19761307298A}"/>
          </ac:spMkLst>
        </pc:spChg>
        <pc:spChg chg="del">
          <ac:chgData name="Justina Ojom" userId="cbdaed7d-8d45-4372-a16a-f3f8900c2f45" providerId="ADAL" clId="{5178CF6E-17AC-4775-9A38-616F558AF97A}" dt="2023-03-29T23:23:21.222" v="759" actId="478"/>
          <ac:spMkLst>
            <pc:docMk/>
            <pc:sldMk cId="730068970" sldId="280"/>
            <ac:spMk id="10" creationId="{CB3BF3F4-F365-CA1A-447B-13FB16D156C2}"/>
          </ac:spMkLst>
        </pc:spChg>
        <pc:spChg chg="del mod">
          <ac:chgData name="Justina Ojom" userId="cbdaed7d-8d45-4372-a16a-f3f8900c2f45" providerId="ADAL" clId="{5178CF6E-17AC-4775-9A38-616F558AF97A}" dt="2023-03-29T23:27:00.192" v="843" actId="478"/>
          <ac:spMkLst>
            <pc:docMk/>
            <pc:sldMk cId="730068970" sldId="280"/>
            <ac:spMk id="11" creationId="{90EB9651-399B-5F02-7825-D0A547BF0A5A}"/>
          </ac:spMkLst>
        </pc:spChg>
        <pc:spChg chg="del">
          <ac:chgData name="Justina Ojom" userId="cbdaed7d-8d45-4372-a16a-f3f8900c2f45" providerId="ADAL" clId="{5178CF6E-17AC-4775-9A38-616F558AF97A}" dt="2023-03-29T23:23:21.222" v="759" actId="478"/>
          <ac:spMkLst>
            <pc:docMk/>
            <pc:sldMk cId="730068970" sldId="280"/>
            <ac:spMk id="12" creationId="{1B3451A7-9956-7F2B-9D48-4A1FEB451F23}"/>
          </ac:spMkLst>
        </pc:spChg>
        <pc:spChg chg="del mod">
          <ac:chgData name="Justina Ojom" userId="cbdaed7d-8d45-4372-a16a-f3f8900c2f45" providerId="ADAL" clId="{5178CF6E-17AC-4775-9A38-616F558AF97A}" dt="2023-03-29T23:27:00.192" v="843" actId="478"/>
          <ac:spMkLst>
            <pc:docMk/>
            <pc:sldMk cId="730068970" sldId="280"/>
            <ac:spMk id="13" creationId="{C6C20128-CACB-27DB-7F48-874B3E2D2BB4}"/>
          </ac:spMkLst>
        </pc:spChg>
        <pc:spChg chg="del">
          <ac:chgData name="Justina Ojom" userId="cbdaed7d-8d45-4372-a16a-f3f8900c2f45" providerId="ADAL" clId="{5178CF6E-17AC-4775-9A38-616F558AF97A}" dt="2023-03-29T23:23:21.222" v="759" actId="478"/>
          <ac:spMkLst>
            <pc:docMk/>
            <pc:sldMk cId="730068970" sldId="280"/>
            <ac:spMk id="14" creationId="{BB4127E1-6B89-9CAE-865F-4D7C59F9211E}"/>
          </ac:spMkLst>
        </pc:spChg>
        <pc:spChg chg="del mod">
          <ac:chgData name="Justina Ojom" userId="cbdaed7d-8d45-4372-a16a-f3f8900c2f45" providerId="ADAL" clId="{5178CF6E-17AC-4775-9A38-616F558AF97A}" dt="2023-03-29T23:27:00.192" v="843" actId="478"/>
          <ac:spMkLst>
            <pc:docMk/>
            <pc:sldMk cId="730068970" sldId="280"/>
            <ac:spMk id="15" creationId="{1CB3F214-7EE9-25A1-3390-15E868547422}"/>
          </ac:spMkLst>
        </pc:spChg>
        <pc:spChg chg="del">
          <ac:chgData name="Justina Ojom" userId="cbdaed7d-8d45-4372-a16a-f3f8900c2f45" providerId="ADAL" clId="{5178CF6E-17AC-4775-9A38-616F558AF97A}" dt="2023-03-29T23:23:21.222" v="759" actId="478"/>
          <ac:spMkLst>
            <pc:docMk/>
            <pc:sldMk cId="730068970" sldId="280"/>
            <ac:spMk id="16" creationId="{F1AAB7E6-10C2-4C57-4C16-17126CCF5EC5}"/>
          </ac:spMkLst>
        </pc:spChg>
        <pc:spChg chg="add mod">
          <ac:chgData name="Justina Ojom" userId="cbdaed7d-8d45-4372-a16a-f3f8900c2f45" providerId="ADAL" clId="{5178CF6E-17AC-4775-9A38-616F558AF97A}" dt="2023-03-31T18:01:21.464" v="4262" actId="790"/>
          <ac:spMkLst>
            <pc:docMk/>
            <pc:sldMk cId="730068970" sldId="280"/>
            <ac:spMk id="17" creationId="{BBE8D616-7AE7-BCA4-800A-072EE17357E4}"/>
          </ac:spMkLst>
        </pc:spChg>
        <pc:spChg chg="add mod">
          <ac:chgData name="Justina Ojom" userId="cbdaed7d-8d45-4372-a16a-f3f8900c2f45" providerId="ADAL" clId="{5178CF6E-17AC-4775-9A38-616F558AF97A}" dt="2023-03-31T18:01:21.464" v="4262" actId="790"/>
          <ac:spMkLst>
            <pc:docMk/>
            <pc:sldMk cId="730068970" sldId="280"/>
            <ac:spMk id="18" creationId="{70DAA8F5-3B5B-6128-342F-7964A35A3EEE}"/>
          </ac:spMkLst>
        </pc:spChg>
        <pc:spChg chg="add mod">
          <ac:chgData name="Justina Ojom" userId="cbdaed7d-8d45-4372-a16a-f3f8900c2f45" providerId="ADAL" clId="{5178CF6E-17AC-4775-9A38-616F558AF97A}" dt="2023-03-31T18:01:21.464" v="4262" actId="790"/>
          <ac:spMkLst>
            <pc:docMk/>
            <pc:sldMk cId="730068970" sldId="280"/>
            <ac:spMk id="19" creationId="{3D72020C-9983-A734-89D3-C74B770049B7}"/>
          </ac:spMkLst>
        </pc:spChg>
        <pc:spChg chg="add mod">
          <ac:chgData name="Justina Ojom" userId="cbdaed7d-8d45-4372-a16a-f3f8900c2f45" providerId="ADAL" clId="{5178CF6E-17AC-4775-9A38-616F558AF97A}" dt="2023-03-31T18:01:21.464" v="4262" actId="790"/>
          <ac:spMkLst>
            <pc:docMk/>
            <pc:sldMk cId="730068970" sldId="280"/>
            <ac:spMk id="20" creationId="{9D8CED34-7F93-ADAB-480F-2CF990B1CA0B}"/>
          </ac:spMkLst>
        </pc:spChg>
        <pc:spChg chg="add mod">
          <ac:chgData name="Justina Ojom" userId="cbdaed7d-8d45-4372-a16a-f3f8900c2f45" providerId="ADAL" clId="{5178CF6E-17AC-4775-9A38-616F558AF97A}" dt="2023-03-31T18:01:21.464" v="4262" actId="790"/>
          <ac:spMkLst>
            <pc:docMk/>
            <pc:sldMk cId="730068970" sldId="280"/>
            <ac:spMk id="21" creationId="{6BEAD951-1C48-3496-DD38-FB8CAEE8F04F}"/>
          </ac:spMkLst>
        </pc:spChg>
        <pc:spChg chg="del">
          <ac:chgData name="Justina Ojom" userId="cbdaed7d-8d45-4372-a16a-f3f8900c2f45" providerId="ADAL" clId="{5178CF6E-17AC-4775-9A38-616F558AF97A}" dt="2023-03-29T22:41:20.624" v="326" actId="478"/>
          <ac:spMkLst>
            <pc:docMk/>
            <pc:sldMk cId="730068970" sldId="280"/>
            <ac:spMk id="22" creationId="{E5F3D377-059D-492B-9F9D-050038728A5E}"/>
          </ac:spMkLst>
        </pc:spChg>
        <pc:spChg chg="del">
          <ac:chgData name="Justina Ojom" userId="cbdaed7d-8d45-4372-a16a-f3f8900c2f45" providerId="ADAL" clId="{5178CF6E-17AC-4775-9A38-616F558AF97A}" dt="2023-03-29T22:41:20.624" v="326" actId="478"/>
          <ac:spMkLst>
            <pc:docMk/>
            <pc:sldMk cId="730068970" sldId="280"/>
            <ac:spMk id="23" creationId="{E9354C20-8FBC-4B68-A145-52E3C46C3C18}"/>
          </ac:spMkLst>
        </pc:spChg>
        <pc:spChg chg="add mod">
          <ac:chgData name="Justina Ojom" userId="cbdaed7d-8d45-4372-a16a-f3f8900c2f45" providerId="ADAL" clId="{5178CF6E-17AC-4775-9A38-616F558AF97A}" dt="2023-03-31T18:01:21.464" v="4262" actId="790"/>
          <ac:spMkLst>
            <pc:docMk/>
            <pc:sldMk cId="730068970" sldId="280"/>
            <ac:spMk id="24" creationId="{5E8BDA98-0A30-DDC8-6F58-10C1C782F38C}"/>
          </ac:spMkLst>
        </pc:spChg>
        <pc:spChg chg="del">
          <ac:chgData name="Justina Ojom" userId="cbdaed7d-8d45-4372-a16a-f3f8900c2f45" providerId="ADAL" clId="{5178CF6E-17AC-4775-9A38-616F558AF97A}" dt="2023-03-29T22:41:20.624" v="326" actId="478"/>
          <ac:spMkLst>
            <pc:docMk/>
            <pc:sldMk cId="730068970" sldId="280"/>
            <ac:spMk id="25" creationId="{9A9E55DC-D3A2-41EF-B6AE-0CDB183657F7}"/>
          </ac:spMkLst>
        </pc:spChg>
        <pc:spChg chg="del">
          <ac:chgData name="Justina Ojom" userId="cbdaed7d-8d45-4372-a16a-f3f8900c2f45" providerId="ADAL" clId="{5178CF6E-17AC-4775-9A38-616F558AF97A}" dt="2023-03-29T22:41:20.624" v="326" actId="478"/>
          <ac:spMkLst>
            <pc:docMk/>
            <pc:sldMk cId="730068970" sldId="280"/>
            <ac:spMk id="26" creationId="{7CF523CB-62C8-47B7-A476-99EF1C24D2E0}"/>
          </ac:spMkLst>
        </pc:spChg>
        <pc:spChg chg="del">
          <ac:chgData name="Justina Ojom" userId="cbdaed7d-8d45-4372-a16a-f3f8900c2f45" providerId="ADAL" clId="{5178CF6E-17AC-4775-9A38-616F558AF97A}" dt="2023-03-29T22:41:20.624" v="326" actId="478"/>
          <ac:spMkLst>
            <pc:docMk/>
            <pc:sldMk cId="730068970" sldId="280"/>
            <ac:spMk id="27" creationId="{FF5C0333-E87F-4675-8D48-DB0F234EBACF}"/>
          </ac:spMkLst>
        </pc:spChg>
        <pc:spChg chg="del">
          <ac:chgData name="Justina Ojom" userId="cbdaed7d-8d45-4372-a16a-f3f8900c2f45" providerId="ADAL" clId="{5178CF6E-17AC-4775-9A38-616F558AF97A}" dt="2023-03-29T22:41:20.624" v="326" actId="478"/>
          <ac:spMkLst>
            <pc:docMk/>
            <pc:sldMk cId="730068970" sldId="280"/>
            <ac:spMk id="28" creationId="{C2BBDF02-4F7E-400A-BE4C-C177AAF141D6}"/>
          </ac:spMkLst>
        </pc:spChg>
        <pc:spChg chg="del">
          <ac:chgData name="Justina Ojom" userId="cbdaed7d-8d45-4372-a16a-f3f8900c2f45" providerId="ADAL" clId="{5178CF6E-17AC-4775-9A38-616F558AF97A}" dt="2023-03-29T22:41:20.624" v="326" actId="478"/>
          <ac:spMkLst>
            <pc:docMk/>
            <pc:sldMk cId="730068970" sldId="280"/>
            <ac:spMk id="29" creationId="{41F09713-919D-45F8-8EB7-4BD85792A516}"/>
          </ac:spMkLst>
        </pc:spChg>
        <pc:spChg chg="del">
          <ac:chgData name="Justina Ojom" userId="cbdaed7d-8d45-4372-a16a-f3f8900c2f45" providerId="ADAL" clId="{5178CF6E-17AC-4775-9A38-616F558AF97A}" dt="2023-03-29T22:41:20.624" v="326" actId="478"/>
          <ac:spMkLst>
            <pc:docMk/>
            <pc:sldMk cId="730068970" sldId="280"/>
            <ac:spMk id="30" creationId="{702F8D31-9575-4048-8D4F-4092EBD2AB2B}"/>
          </ac:spMkLst>
        </pc:spChg>
        <pc:spChg chg="del">
          <ac:chgData name="Justina Ojom" userId="cbdaed7d-8d45-4372-a16a-f3f8900c2f45" providerId="ADAL" clId="{5178CF6E-17AC-4775-9A38-616F558AF97A}" dt="2023-03-29T22:41:20.624" v="326" actId="478"/>
          <ac:spMkLst>
            <pc:docMk/>
            <pc:sldMk cId="730068970" sldId="280"/>
            <ac:spMk id="31" creationId="{3B390B38-5BF8-4464-9008-61032B0224C4}"/>
          </ac:spMkLst>
        </pc:spChg>
        <pc:spChg chg="add mod">
          <ac:chgData name="Justina Ojom" userId="cbdaed7d-8d45-4372-a16a-f3f8900c2f45" providerId="ADAL" clId="{5178CF6E-17AC-4775-9A38-616F558AF97A}" dt="2023-03-31T18:01:21.464" v="4262" actId="790"/>
          <ac:spMkLst>
            <pc:docMk/>
            <pc:sldMk cId="730068970" sldId="280"/>
            <ac:spMk id="32" creationId="{2AB800AE-E9C6-1C00-2E56-41A7EB700B61}"/>
          </ac:spMkLst>
        </pc:spChg>
        <pc:spChg chg="add mod">
          <ac:chgData name="Justina Ojom" userId="cbdaed7d-8d45-4372-a16a-f3f8900c2f45" providerId="ADAL" clId="{5178CF6E-17AC-4775-9A38-616F558AF97A}" dt="2023-03-31T18:09:39.484" v="4453" actId="20577"/>
          <ac:spMkLst>
            <pc:docMk/>
            <pc:sldMk cId="730068970" sldId="280"/>
            <ac:spMk id="34" creationId="{31D7ECA4-9669-01B1-071E-CB8011D1E80F}"/>
          </ac:spMkLst>
        </pc:spChg>
        <pc:spChg chg="add mod">
          <ac:chgData name="Justina Ojom" userId="cbdaed7d-8d45-4372-a16a-f3f8900c2f45" providerId="ADAL" clId="{5178CF6E-17AC-4775-9A38-616F558AF97A}" dt="2023-03-31T18:01:21.464" v="4262" actId="790"/>
          <ac:spMkLst>
            <pc:docMk/>
            <pc:sldMk cId="730068970" sldId="280"/>
            <ac:spMk id="35" creationId="{81427D26-7ACC-2F60-0FDD-8760F00FDA47}"/>
          </ac:spMkLst>
        </pc:spChg>
        <pc:spChg chg="add mod">
          <ac:chgData name="Justina Ojom" userId="cbdaed7d-8d45-4372-a16a-f3f8900c2f45" providerId="ADAL" clId="{5178CF6E-17AC-4775-9A38-616F558AF97A}" dt="2023-03-31T18:01:21.464" v="4262" actId="790"/>
          <ac:spMkLst>
            <pc:docMk/>
            <pc:sldMk cId="730068970" sldId="280"/>
            <ac:spMk id="36" creationId="{F958ECCD-681D-DC47-243D-5CF24FB30B81}"/>
          </ac:spMkLst>
        </pc:spChg>
        <pc:spChg chg="add mod">
          <ac:chgData name="Justina Ojom" userId="cbdaed7d-8d45-4372-a16a-f3f8900c2f45" providerId="ADAL" clId="{5178CF6E-17AC-4775-9A38-616F558AF97A}" dt="2023-03-31T18:01:21.464" v="4262" actId="790"/>
          <ac:spMkLst>
            <pc:docMk/>
            <pc:sldMk cId="730068970" sldId="280"/>
            <ac:spMk id="37" creationId="{446C4BBF-FD51-B97D-76D2-6264761366B9}"/>
          </ac:spMkLst>
        </pc:spChg>
        <pc:spChg chg="add mod">
          <ac:chgData name="Justina Ojom" userId="cbdaed7d-8d45-4372-a16a-f3f8900c2f45" providerId="ADAL" clId="{5178CF6E-17AC-4775-9A38-616F558AF97A}" dt="2023-03-31T18:01:21.464" v="4262" actId="790"/>
          <ac:spMkLst>
            <pc:docMk/>
            <pc:sldMk cId="730068970" sldId="280"/>
            <ac:spMk id="38" creationId="{864B4CB6-4DDD-18D0-A0F0-593E0427E620}"/>
          </ac:spMkLst>
        </pc:spChg>
        <pc:spChg chg="add mod">
          <ac:chgData name="Justina Ojom" userId="cbdaed7d-8d45-4372-a16a-f3f8900c2f45" providerId="ADAL" clId="{5178CF6E-17AC-4775-9A38-616F558AF97A}" dt="2023-03-31T18:01:21.464" v="4262" actId="790"/>
          <ac:spMkLst>
            <pc:docMk/>
            <pc:sldMk cId="730068970" sldId="280"/>
            <ac:spMk id="39" creationId="{FE747DFD-0879-D7ED-9BA7-9793E8E9F215}"/>
          </ac:spMkLst>
        </pc:spChg>
        <pc:spChg chg="add mod">
          <ac:chgData name="Justina Ojom" userId="cbdaed7d-8d45-4372-a16a-f3f8900c2f45" providerId="ADAL" clId="{5178CF6E-17AC-4775-9A38-616F558AF97A}" dt="2023-03-31T18:01:21.464" v="4262" actId="790"/>
          <ac:spMkLst>
            <pc:docMk/>
            <pc:sldMk cId="730068970" sldId="280"/>
            <ac:spMk id="40" creationId="{D9B23C3C-9BF1-13D5-583C-2E39E03C8CE1}"/>
          </ac:spMkLst>
        </pc:spChg>
        <pc:extLst>
          <p:ext xmlns:p="http://schemas.openxmlformats.org/presentationml/2006/main" uri="{D6D511B9-2390-475A-947B-AFAB55BFBCF1}">
            <pc226:cmChg xmlns:pc226="http://schemas.microsoft.com/office/powerpoint/2022/06/main/command" chg="del mod">
              <pc226:chgData name="Justina Ojom" userId="cbdaed7d-8d45-4372-a16a-f3f8900c2f45" providerId="ADAL" clId="{5178CF6E-17AC-4775-9A38-616F558AF97A}" dt="2023-03-31T18:09:57.858" v="4455"/>
              <pc2:cmMkLst xmlns:pc2="http://schemas.microsoft.com/office/powerpoint/2019/9/main/command">
                <pc:docMk/>
                <pc:sldMk cId="730068970" sldId="280"/>
                <pc2:cmMk id="{444FCF0F-78AD-4554-A5C9-F98892EDF501}"/>
              </pc2:cmMkLst>
            </pc226:cmChg>
            <pc226:cmChg xmlns:pc226="http://schemas.microsoft.com/office/powerpoint/2022/06/main/command" chg="del mod">
              <pc226:chgData name="Justina Ojom" userId="cbdaed7d-8d45-4372-a16a-f3f8900c2f45" providerId="ADAL" clId="{5178CF6E-17AC-4775-9A38-616F558AF97A}" dt="2023-03-31T18:09:13.736" v="4437"/>
              <pc2:cmMkLst xmlns:pc2="http://schemas.microsoft.com/office/powerpoint/2019/9/main/command">
                <pc:docMk/>
                <pc:sldMk cId="730068970" sldId="280"/>
                <pc2:cmMk id="{7E490E3B-B5E2-44C2-BEB8-4B03BE266F86}"/>
              </pc2:cmMkLst>
            </pc226:cmChg>
            <pc226:cmChg xmlns:pc226="http://schemas.microsoft.com/office/powerpoint/2022/06/main/command" chg="del">
              <pc226:chgData name="Justina Ojom" userId="cbdaed7d-8d45-4372-a16a-f3f8900c2f45" providerId="ADAL" clId="{5178CF6E-17AC-4775-9A38-616F558AF97A}" dt="2023-03-31T18:09:05.518" v="4435"/>
              <pc2:cmMkLst xmlns:pc2="http://schemas.microsoft.com/office/powerpoint/2019/9/main/command">
                <pc:docMk/>
                <pc:sldMk cId="730068970" sldId="280"/>
                <pc2:cmMk id="{080F1B7C-6733-44C4-A603-A808290B088D}"/>
              </pc2:cmMkLst>
            </pc226:cmChg>
          </p:ext>
        </pc:extLst>
      </pc:sldChg>
      <pc:sldChg chg="addSp delSp modSp mod delCm modCm chgLayout">
        <pc:chgData name="Justina Ojom" userId="cbdaed7d-8d45-4372-a16a-f3f8900c2f45" providerId="ADAL" clId="{5178CF6E-17AC-4775-9A38-616F558AF97A}" dt="2023-03-31T18:12:31.308" v="4514"/>
        <pc:sldMkLst>
          <pc:docMk/>
          <pc:sldMk cId="1539831851" sldId="281"/>
        </pc:sldMkLst>
        <pc:spChg chg="add del mod">
          <ac:chgData name="Justina Ojom" userId="cbdaed7d-8d45-4372-a16a-f3f8900c2f45" providerId="ADAL" clId="{5178CF6E-17AC-4775-9A38-616F558AF97A}" dt="2023-03-29T23:36:08.307" v="989" actId="478"/>
          <ac:spMkLst>
            <pc:docMk/>
            <pc:sldMk cId="1539831851" sldId="281"/>
            <ac:spMk id="2" creationId="{6DD19DD1-A47D-5800-6FEF-9F916D0E0F99}"/>
          </ac:spMkLst>
        </pc:spChg>
        <pc:spChg chg="mod">
          <ac:chgData name="Justina Ojom" userId="cbdaed7d-8d45-4372-a16a-f3f8900c2f45" providerId="ADAL" clId="{5178CF6E-17AC-4775-9A38-616F558AF97A}" dt="2023-03-31T18:12:28.017" v="4512" actId="20577"/>
          <ac:spMkLst>
            <pc:docMk/>
            <pc:sldMk cId="1539831851" sldId="281"/>
            <ac:spMk id="3" creationId="{89C25DA4-A1B7-B103-E1B3-59170DB2C692}"/>
          </ac:spMkLst>
        </pc:spChg>
        <pc:spChg chg="del">
          <ac:chgData name="Justina Ojom" userId="cbdaed7d-8d45-4372-a16a-f3f8900c2f45" providerId="ADAL" clId="{5178CF6E-17AC-4775-9A38-616F558AF97A}" dt="2023-03-29T23:31:28.037" v="897" actId="478"/>
          <ac:spMkLst>
            <pc:docMk/>
            <pc:sldMk cId="1539831851" sldId="281"/>
            <ac:spMk id="4" creationId="{B1C95C38-CE95-163E-690A-1D8A791058B0}"/>
          </ac:spMkLst>
        </pc:spChg>
        <pc:spChg chg="add del mod">
          <ac:chgData name="Justina Ojom" userId="cbdaed7d-8d45-4372-a16a-f3f8900c2f45" providerId="ADAL" clId="{5178CF6E-17AC-4775-9A38-616F558AF97A}" dt="2023-03-29T23:36:08.307" v="989" actId="478"/>
          <ac:spMkLst>
            <pc:docMk/>
            <pc:sldMk cId="1539831851" sldId="281"/>
            <ac:spMk id="5" creationId="{7CC73D3B-2E60-66E0-8932-978C53A6A848}"/>
          </ac:spMkLst>
        </pc:spChg>
        <pc:spChg chg="add del mod">
          <ac:chgData name="Justina Ojom" userId="cbdaed7d-8d45-4372-a16a-f3f8900c2f45" providerId="ADAL" clId="{5178CF6E-17AC-4775-9A38-616F558AF97A}" dt="2023-03-29T23:36:08.307" v="989" actId="478"/>
          <ac:spMkLst>
            <pc:docMk/>
            <pc:sldMk cId="1539831851" sldId="281"/>
            <ac:spMk id="6" creationId="{2C17C30D-9ACF-9A12-F12B-1AD2BBDB4350}"/>
          </ac:spMkLst>
        </pc:spChg>
        <pc:spChg chg="add del mod">
          <ac:chgData name="Justina Ojom" userId="cbdaed7d-8d45-4372-a16a-f3f8900c2f45" providerId="ADAL" clId="{5178CF6E-17AC-4775-9A38-616F558AF97A}" dt="2023-03-29T23:36:08.307" v="989" actId="478"/>
          <ac:spMkLst>
            <pc:docMk/>
            <pc:sldMk cId="1539831851" sldId="281"/>
            <ac:spMk id="7" creationId="{B5D668A0-DDB9-D109-7C19-3DA255928E4C}"/>
          </ac:spMkLst>
        </pc:spChg>
        <pc:spChg chg="add del mod">
          <ac:chgData name="Justina Ojom" userId="cbdaed7d-8d45-4372-a16a-f3f8900c2f45" providerId="ADAL" clId="{5178CF6E-17AC-4775-9A38-616F558AF97A}" dt="2023-03-29T23:36:08.307" v="989" actId="478"/>
          <ac:spMkLst>
            <pc:docMk/>
            <pc:sldMk cId="1539831851" sldId="281"/>
            <ac:spMk id="8" creationId="{1D069F73-D31C-4EE3-8766-CC0B956FF8F1}"/>
          </ac:spMkLst>
        </pc:spChg>
        <pc:spChg chg="mod">
          <ac:chgData name="Justina Ojom" userId="cbdaed7d-8d45-4372-a16a-f3f8900c2f45" providerId="ADAL" clId="{5178CF6E-17AC-4775-9A38-616F558AF97A}" dt="2023-03-31T18:01:32.146" v="4265" actId="790"/>
          <ac:spMkLst>
            <pc:docMk/>
            <pc:sldMk cId="1539831851" sldId="281"/>
            <ac:spMk id="10" creationId="{684AC40C-8AB6-283E-4BDC-DEA429ED09D9}"/>
          </ac:spMkLst>
        </pc:spChg>
        <pc:spChg chg="mod">
          <ac:chgData name="Justina Ojom" userId="cbdaed7d-8d45-4372-a16a-f3f8900c2f45" providerId="ADAL" clId="{5178CF6E-17AC-4775-9A38-616F558AF97A}" dt="2023-03-31T18:01:32.146" v="4265" actId="790"/>
          <ac:spMkLst>
            <pc:docMk/>
            <pc:sldMk cId="1539831851" sldId="281"/>
            <ac:spMk id="11" creationId="{00234073-749D-D408-08C9-CCAEE261FCD5}"/>
          </ac:spMkLst>
        </pc:spChg>
        <pc:spChg chg="mod">
          <ac:chgData name="Justina Ojom" userId="cbdaed7d-8d45-4372-a16a-f3f8900c2f45" providerId="ADAL" clId="{5178CF6E-17AC-4775-9A38-616F558AF97A}" dt="2023-03-31T18:01:32.146" v="4265" actId="790"/>
          <ac:spMkLst>
            <pc:docMk/>
            <pc:sldMk cId="1539831851" sldId="281"/>
            <ac:spMk id="13" creationId="{B1F74445-EC50-8622-5A2F-AA931A1F3DD7}"/>
          </ac:spMkLst>
        </pc:spChg>
        <pc:spChg chg="mod">
          <ac:chgData name="Justina Ojom" userId="cbdaed7d-8d45-4372-a16a-f3f8900c2f45" providerId="ADAL" clId="{5178CF6E-17AC-4775-9A38-616F558AF97A}" dt="2023-03-31T18:01:32.146" v="4265" actId="790"/>
          <ac:spMkLst>
            <pc:docMk/>
            <pc:sldMk cId="1539831851" sldId="281"/>
            <ac:spMk id="14" creationId="{81A38458-04B0-3762-CBFF-CE29C0354957}"/>
          </ac:spMkLst>
        </pc:spChg>
        <pc:spChg chg="mod">
          <ac:chgData name="Justina Ojom" userId="cbdaed7d-8d45-4372-a16a-f3f8900c2f45" providerId="ADAL" clId="{5178CF6E-17AC-4775-9A38-616F558AF97A}" dt="2023-03-31T18:01:32.146" v="4265" actId="790"/>
          <ac:spMkLst>
            <pc:docMk/>
            <pc:sldMk cId="1539831851" sldId="281"/>
            <ac:spMk id="16" creationId="{A0422336-0FC7-CB92-F902-13DB756B360B}"/>
          </ac:spMkLst>
        </pc:spChg>
        <pc:spChg chg="mod">
          <ac:chgData name="Justina Ojom" userId="cbdaed7d-8d45-4372-a16a-f3f8900c2f45" providerId="ADAL" clId="{5178CF6E-17AC-4775-9A38-616F558AF97A}" dt="2023-03-31T18:01:32.146" v="4265" actId="790"/>
          <ac:spMkLst>
            <pc:docMk/>
            <pc:sldMk cId="1539831851" sldId="281"/>
            <ac:spMk id="17" creationId="{3082D317-B954-A5DF-6AC3-C564597DCBDD}"/>
          </ac:spMkLst>
        </pc:spChg>
        <pc:spChg chg="add mod">
          <ac:chgData name="Justina Ojom" userId="cbdaed7d-8d45-4372-a16a-f3f8900c2f45" providerId="ADAL" clId="{5178CF6E-17AC-4775-9A38-616F558AF97A}" dt="2023-03-31T18:01:32.146" v="4265" actId="790"/>
          <ac:spMkLst>
            <pc:docMk/>
            <pc:sldMk cId="1539831851" sldId="281"/>
            <ac:spMk id="18" creationId="{6AFE1EB5-9395-FDE6-1B60-0AC03453FFFA}"/>
          </ac:spMkLst>
        </pc:spChg>
        <pc:spChg chg="add mod">
          <ac:chgData name="Justina Ojom" userId="cbdaed7d-8d45-4372-a16a-f3f8900c2f45" providerId="ADAL" clId="{5178CF6E-17AC-4775-9A38-616F558AF97A}" dt="2023-03-31T18:01:32.146" v="4265" actId="790"/>
          <ac:spMkLst>
            <pc:docMk/>
            <pc:sldMk cId="1539831851" sldId="281"/>
            <ac:spMk id="19" creationId="{80323A7B-3A4E-EFEA-78D7-5B3A47BB19E9}"/>
          </ac:spMkLst>
        </pc:spChg>
        <pc:spChg chg="add mod">
          <ac:chgData name="Justina Ojom" userId="cbdaed7d-8d45-4372-a16a-f3f8900c2f45" providerId="ADAL" clId="{5178CF6E-17AC-4775-9A38-616F558AF97A}" dt="2023-03-31T18:01:32.146" v="4265" actId="790"/>
          <ac:spMkLst>
            <pc:docMk/>
            <pc:sldMk cId="1539831851" sldId="281"/>
            <ac:spMk id="20" creationId="{80F87478-CD5E-4027-7C8D-A76A0EF75B3A}"/>
          </ac:spMkLst>
        </pc:spChg>
        <pc:spChg chg="add mod">
          <ac:chgData name="Justina Ojom" userId="cbdaed7d-8d45-4372-a16a-f3f8900c2f45" providerId="ADAL" clId="{5178CF6E-17AC-4775-9A38-616F558AF97A}" dt="2023-03-31T18:01:32.146" v="4265" actId="790"/>
          <ac:spMkLst>
            <pc:docMk/>
            <pc:sldMk cId="1539831851" sldId="281"/>
            <ac:spMk id="21" creationId="{366D574F-2181-C557-8691-0E7ABAE89B63}"/>
          </ac:spMkLst>
        </pc:spChg>
        <pc:spChg chg="del">
          <ac:chgData name="Justina Ojom" userId="cbdaed7d-8d45-4372-a16a-f3f8900c2f45" providerId="ADAL" clId="{5178CF6E-17AC-4775-9A38-616F558AF97A}" dt="2023-03-29T22:41:26.345" v="329" actId="478"/>
          <ac:spMkLst>
            <pc:docMk/>
            <pc:sldMk cId="1539831851" sldId="281"/>
            <ac:spMk id="22" creationId="{2479D1A7-C2F5-4AD0-B26A-C3510CE63C96}"/>
          </ac:spMkLst>
        </pc:spChg>
        <pc:spChg chg="del">
          <ac:chgData name="Justina Ojom" userId="cbdaed7d-8d45-4372-a16a-f3f8900c2f45" providerId="ADAL" clId="{5178CF6E-17AC-4775-9A38-616F558AF97A}" dt="2023-03-29T22:41:26.345" v="329" actId="478"/>
          <ac:spMkLst>
            <pc:docMk/>
            <pc:sldMk cId="1539831851" sldId="281"/>
            <ac:spMk id="23" creationId="{CDAD330F-031E-42E7-B601-6CF829AD6381}"/>
          </ac:spMkLst>
        </pc:spChg>
        <pc:spChg chg="add mod">
          <ac:chgData name="Justina Ojom" userId="cbdaed7d-8d45-4372-a16a-f3f8900c2f45" providerId="ADAL" clId="{5178CF6E-17AC-4775-9A38-616F558AF97A}" dt="2023-03-31T18:01:32.146" v="4265" actId="790"/>
          <ac:spMkLst>
            <pc:docMk/>
            <pc:sldMk cId="1539831851" sldId="281"/>
            <ac:spMk id="24" creationId="{9AD339D0-DC2B-1879-4A0E-A26643DD17BF}"/>
          </ac:spMkLst>
        </pc:spChg>
        <pc:spChg chg="del">
          <ac:chgData name="Justina Ojom" userId="cbdaed7d-8d45-4372-a16a-f3f8900c2f45" providerId="ADAL" clId="{5178CF6E-17AC-4775-9A38-616F558AF97A}" dt="2023-03-29T22:41:26.345" v="329" actId="478"/>
          <ac:spMkLst>
            <pc:docMk/>
            <pc:sldMk cId="1539831851" sldId="281"/>
            <ac:spMk id="25" creationId="{45E7A596-D63E-480A-AFDE-EFF5E70E687C}"/>
          </ac:spMkLst>
        </pc:spChg>
        <pc:spChg chg="del">
          <ac:chgData name="Justina Ojom" userId="cbdaed7d-8d45-4372-a16a-f3f8900c2f45" providerId="ADAL" clId="{5178CF6E-17AC-4775-9A38-616F558AF97A}" dt="2023-03-29T22:41:26.345" v="329" actId="478"/>
          <ac:spMkLst>
            <pc:docMk/>
            <pc:sldMk cId="1539831851" sldId="281"/>
            <ac:spMk id="26" creationId="{7509F661-5BEF-4230-A546-3F88EFFF0CF9}"/>
          </ac:spMkLst>
        </pc:spChg>
        <pc:spChg chg="del">
          <ac:chgData name="Justina Ojom" userId="cbdaed7d-8d45-4372-a16a-f3f8900c2f45" providerId="ADAL" clId="{5178CF6E-17AC-4775-9A38-616F558AF97A}" dt="2023-03-29T22:41:26.345" v="329" actId="478"/>
          <ac:spMkLst>
            <pc:docMk/>
            <pc:sldMk cId="1539831851" sldId="281"/>
            <ac:spMk id="27" creationId="{1F5A80E2-18F2-43B6-B7F2-D050CE198607}"/>
          </ac:spMkLst>
        </pc:spChg>
        <pc:spChg chg="del">
          <ac:chgData name="Justina Ojom" userId="cbdaed7d-8d45-4372-a16a-f3f8900c2f45" providerId="ADAL" clId="{5178CF6E-17AC-4775-9A38-616F558AF97A}" dt="2023-03-29T22:41:26.345" v="329" actId="478"/>
          <ac:spMkLst>
            <pc:docMk/>
            <pc:sldMk cId="1539831851" sldId="281"/>
            <ac:spMk id="28" creationId="{45251A72-793A-4860-8AFB-FA2542FECA26}"/>
          </ac:spMkLst>
        </pc:spChg>
        <pc:spChg chg="del">
          <ac:chgData name="Justina Ojom" userId="cbdaed7d-8d45-4372-a16a-f3f8900c2f45" providerId="ADAL" clId="{5178CF6E-17AC-4775-9A38-616F558AF97A}" dt="2023-03-29T22:41:26.345" v="329" actId="478"/>
          <ac:spMkLst>
            <pc:docMk/>
            <pc:sldMk cId="1539831851" sldId="281"/>
            <ac:spMk id="29" creationId="{04254AA1-34FC-48C5-89CC-5ACC0F15C888}"/>
          </ac:spMkLst>
        </pc:spChg>
        <pc:spChg chg="del">
          <ac:chgData name="Justina Ojom" userId="cbdaed7d-8d45-4372-a16a-f3f8900c2f45" providerId="ADAL" clId="{5178CF6E-17AC-4775-9A38-616F558AF97A}" dt="2023-03-29T22:41:26.345" v="329" actId="478"/>
          <ac:spMkLst>
            <pc:docMk/>
            <pc:sldMk cId="1539831851" sldId="281"/>
            <ac:spMk id="30" creationId="{36AE2979-6BE7-4249-BFBA-89C0252D694C}"/>
          </ac:spMkLst>
        </pc:spChg>
        <pc:spChg chg="del">
          <ac:chgData name="Justina Ojom" userId="cbdaed7d-8d45-4372-a16a-f3f8900c2f45" providerId="ADAL" clId="{5178CF6E-17AC-4775-9A38-616F558AF97A}" dt="2023-03-29T22:41:26.345" v="329" actId="478"/>
          <ac:spMkLst>
            <pc:docMk/>
            <pc:sldMk cId="1539831851" sldId="281"/>
            <ac:spMk id="31" creationId="{6FF72470-420B-4F9A-A9AD-823C9E2C5592}"/>
          </ac:spMkLst>
        </pc:spChg>
        <pc:grpChg chg="add mod">
          <ac:chgData name="Justina Ojom" userId="cbdaed7d-8d45-4372-a16a-f3f8900c2f45" providerId="ADAL" clId="{5178CF6E-17AC-4775-9A38-616F558AF97A}" dt="2023-03-29T23:34:13.742" v="964"/>
          <ac:grpSpMkLst>
            <pc:docMk/>
            <pc:sldMk cId="1539831851" sldId="281"/>
            <ac:grpSpMk id="9" creationId="{6DDD3EFE-29A0-A9F4-F393-9867CA9D3303}"/>
          </ac:grpSpMkLst>
        </pc:grpChg>
        <pc:grpChg chg="add mod">
          <ac:chgData name="Justina Ojom" userId="cbdaed7d-8d45-4372-a16a-f3f8900c2f45" providerId="ADAL" clId="{5178CF6E-17AC-4775-9A38-616F558AF97A}" dt="2023-03-29T23:35:01.625" v="980" actId="571"/>
          <ac:grpSpMkLst>
            <pc:docMk/>
            <pc:sldMk cId="1539831851" sldId="281"/>
            <ac:grpSpMk id="12" creationId="{AB496238-CC1D-D631-6646-02DE3333AB7E}"/>
          </ac:grpSpMkLst>
        </pc:grpChg>
        <pc:grpChg chg="add mod">
          <ac:chgData name="Justina Ojom" userId="cbdaed7d-8d45-4372-a16a-f3f8900c2f45" providerId="ADAL" clId="{5178CF6E-17AC-4775-9A38-616F558AF97A}" dt="2023-03-29T23:35:04.695" v="981" actId="571"/>
          <ac:grpSpMkLst>
            <pc:docMk/>
            <pc:sldMk cId="1539831851" sldId="281"/>
            <ac:grpSpMk id="15" creationId="{269F9B75-0AD7-F191-A593-476A3009E070}"/>
          </ac:grpSpMkLst>
        </pc:grpChg>
        <pc:extLst>
          <p:ext xmlns:p="http://schemas.openxmlformats.org/presentationml/2006/main" uri="{D6D511B9-2390-475A-947B-AFAB55BFBCF1}">
            <pc226:cmChg xmlns:pc226="http://schemas.microsoft.com/office/powerpoint/2022/06/main/command" chg="del mod">
              <pc226:chgData name="Justina Ojom" userId="cbdaed7d-8d45-4372-a16a-f3f8900c2f45" providerId="ADAL" clId="{5178CF6E-17AC-4775-9A38-616F558AF97A}" dt="2023-03-31T18:12:31.308" v="4514"/>
              <pc2:cmMkLst xmlns:pc2="http://schemas.microsoft.com/office/powerpoint/2019/9/main/command">
                <pc:docMk/>
                <pc:sldMk cId="1539831851" sldId="281"/>
                <pc2:cmMk id="{B29D054F-6733-42A2-B17E-E4BDD5FE0BA0}"/>
              </pc2:cmMkLst>
            </pc226:cmChg>
          </p:ext>
        </pc:extLst>
      </pc:sldChg>
      <pc:sldChg chg="addSp delSp modSp mod delCm modCm chgLayout">
        <pc:chgData name="Justina Ojom" userId="cbdaed7d-8d45-4372-a16a-f3f8900c2f45" providerId="ADAL" clId="{5178CF6E-17AC-4775-9A38-616F558AF97A}" dt="2023-03-31T20:46:25.397" v="4951" actId="313"/>
        <pc:sldMkLst>
          <pc:docMk/>
          <pc:sldMk cId="1409556927" sldId="282"/>
        </pc:sldMkLst>
        <pc:spChg chg="add del mod">
          <ac:chgData name="Justina Ojom" userId="cbdaed7d-8d45-4372-a16a-f3f8900c2f45" providerId="ADAL" clId="{5178CF6E-17AC-4775-9A38-616F558AF97A}" dt="2023-03-29T23:36:10.713" v="991" actId="478"/>
          <ac:spMkLst>
            <pc:docMk/>
            <pc:sldMk cId="1409556927" sldId="282"/>
            <ac:spMk id="2" creationId="{BEA7248B-2231-6D3A-1925-6E714A275F5F}"/>
          </ac:spMkLst>
        </pc:spChg>
        <pc:spChg chg="mod">
          <ac:chgData name="Justina Ojom" userId="cbdaed7d-8d45-4372-a16a-f3f8900c2f45" providerId="ADAL" clId="{5178CF6E-17AC-4775-9A38-616F558AF97A}" dt="2023-03-31T20:46:25.397" v="4951" actId="313"/>
          <ac:spMkLst>
            <pc:docMk/>
            <pc:sldMk cId="1409556927" sldId="282"/>
            <ac:spMk id="3" creationId="{89C25DA4-A1B7-B103-E1B3-59170DB2C692}"/>
          </ac:spMkLst>
        </pc:spChg>
        <pc:spChg chg="del">
          <ac:chgData name="Justina Ojom" userId="cbdaed7d-8d45-4372-a16a-f3f8900c2f45" providerId="ADAL" clId="{5178CF6E-17AC-4775-9A38-616F558AF97A}" dt="2023-03-29T23:32:16.558" v="909" actId="478"/>
          <ac:spMkLst>
            <pc:docMk/>
            <pc:sldMk cId="1409556927" sldId="282"/>
            <ac:spMk id="4" creationId="{116D1A56-6EA6-BFC9-A946-65E24E2EF8F4}"/>
          </ac:spMkLst>
        </pc:spChg>
        <pc:spChg chg="add del mod">
          <ac:chgData name="Justina Ojom" userId="cbdaed7d-8d45-4372-a16a-f3f8900c2f45" providerId="ADAL" clId="{5178CF6E-17AC-4775-9A38-616F558AF97A}" dt="2023-03-29T23:36:10.713" v="991" actId="478"/>
          <ac:spMkLst>
            <pc:docMk/>
            <pc:sldMk cId="1409556927" sldId="282"/>
            <ac:spMk id="5" creationId="{6922772A-A846-7A8D-4698-3A7CAFB6419F}"/>
          </ac:spMkLst>
        </pc:spChg>
        <pc:spChg chg="add del mod">
          <ac:chgData name="Justina Ojom" userId="cbdaed7d-8d45-4372-a16a-f3f8900c2f45" providerId="ADAL" clId="{5178CF6E-17AC-4775-9A38-616F558AF97A}" dt="2023-03-29T23:36:10.713" v="991" actId="478"/>
          <ac:spMkLst>
            <pc:docMk/>
            <pc:sldMk cId="1409556927" sldId="282"/>
            <ac:spMk id="6" creationId="{8F799BD8-52F1-5836-8729-6E91299904BE}"/>
          </ac:spMkLst>
        </pc:spChg>
        <pc:spChg chg="add del mod">
          <ac:chgData name="Justina Ojom" userId="cbdaed7d-8d45-4372-a16a-f3f8900c2f45" providerId="ADAL" clId="{5178CF6E-17AC-4775-9A38-616F558AF97A}" dt="2023-03-29T23:36:10.713" v="991" actId="478"/>
          <ac:spMkLst>
            <pc:docMk/>
            <pc:sldMk cId="1409556927" sldId="282"/>
            <ac:spMk id="7" creationId="{088AA96F-C221-CBBD-4925-84BEEB41FCAA}"/>
          </ac:spMkLst>
        </pc:spChg>
        <pc:spChg chg="add del mod">
          <ac:chgData name="Justina Ojom" userId="cbdaed7d-8d45-4372-a16a-f3f8900c2f45" providerId="ADAL" clId="{5178CF6E-17AC-4775-9A38-616F558AF97A}" dt="2023-03-29T23:36:10.713" v="991" actId="478"/>
          <ac:spMkLst>
            <pc:docMk/>
            <pc:sldMk cId="1409556927" sldId="282"/>
            <ac:spMk id="8" creationId="{89852945-757C-CCC2-9AD1-366C6B42A59F}"/>
          </ac:spMkLst>
        </pc:spChg>
        <pc:spChg chg="mod">
          <ac:chgData name="Justina Ojom" userId="cbdaed7d-8d45-4372-a16a-f3f8900c2f45" providerId="ADAL" clId="{5178CF6E-17AC-4775-9A38-616F558AF97A}" dt="2023-03-31T18:01:35.196" v="4266" actId="790"/>
          <ac:spMkLst>
            <pc:docMk/>
            <pc:sldMk cId="1409556927" sldId="282"/>
            <ac:spMk id="10" creationId="{5D15F6D1-C4AE-8F0B-A12C-D6544B2BC8B2}"/>
          </ac:spMkLst>
        </pc:spChg>
        <pc:spChg chg="mod">
          <ac:chgData name="Justina Ojom" userId="cbdaed7d-8d45-4372-a16a-f3f8900c2f45" providerId="ADAL" clId="{5178CF6E-17AC-4775-9A38-616F558AF97A}" dt="2023-03-31T18:01:35.196" v="4266" actId="790"/>
          <ac:spMkLst>
            <pc:docMk/>
            <pc:sldMk cId="1409556927" sldId="282"/>
            <ac:spMk id="11" creationId="{2C72CDD2-A967-E99A-E776-B824A984A80A}"/>
          </ac:spMkLst>
        </pc:spChg>
        <pc:spChg chg="mod">
          <ac:chgData name="Justina Ojom" userId="cbdaed7d-8d45-4372-a16a-f3f8900c2f45" providerId="ADAL" clId="{5178CF6E-17AC-4775-9A38-616F558AF97A}" dt="2023-03-31T18:01:35.196" v="4266" actId="790"/>
          <ac:spMkLst>
            <pc:docMk/>
            <pc:sldMk cId="1409556927" sldId="282"/>
            <ac:spMk id="13" creationId="{1B101EC0-FC4D-8715-DF50-5BDE47C0C12E}"/>
          </ac:spMkLst>
        </pc:spChg>
        <pc:spChg chg="mod">
          <ac:chgData name="Justina Ojom" userId="cbdaed7d-8d45-4372-a16a-f3f8900c2f45" providerId="ADAL" clId="{5178CF6E-17AC-4775-9A38-616F558AF97A}" dt="2023-03-31T18:01:35.196" v="4266" actId="790"/>
          <ac:spMkLst>
            <pc:docMk/>
            <pc:sldMk cId="1409556927" sldId="282"/>
            <ac:spMk id="14" creationId="{49A1D5F1-5952-84E9-6600-8DAEB2D5154B}"/>
          </ac:spMkLst>
        </pc:spChg>
        <pc:spChg chg="mod">
          <ac:chgData name="Justina Ojom" userId="cbdaed7d-8d45-4372-a16a-f3f8900c2f45" providerId="ADAL" clId="{5178CF6E-17AC-4775-9A38-616F558AF97A}" dt="2023-03-31T18:01:35.196" v="4266" actId="790"/>
          <ac:spMkLst>
            <pc:docMk/>
            <pc:sldMk cId="1409556927" sldId="282"/>
            <ac:spMk id="16" creationId="{3DBAEEC8-3369-7C03-9F8B-D36F5CB79D09}"/>
          </ac:spMkLst>
        </pc:spChg>
        <pc:spChg chg="mod">
          <ac:chgData name="Justina Ojom" userId="cbdaed7d-8d45-4372-a16a-f3f8900c2f45" providerId="ADAL" clId="{5178CF6E-17AC-4775-9A38-616F558AF97A}" dt="2023-03-31T18:01:35.196" v="4266" actId="790"/>
          <ac:spMkLst>
            <pc:docMk/>
            <pc:sldMk cId="1409556927" sldId="282"/>
            <ac:spMk id="17" creationId="{A151304B-21E1-380C-722D-B0D768F8AE69}"/>
          </ac:spMkLst>
        </pc:spChg>
        <pc:spChg chg="add mod">
          <ac:chgData name="Justina Ojom" userId="cbdaed7d-8d45-4372-a16a-f3f8900c2f45" providerId="ADAL" clId="{5178CF6E-17AC-4775-9A38-616F558AF97A}" dt="2023-03-31T18:01:35.196" v="4266" actId="790"/>
          <ac:spMkLst>
            <pc:docMk/>
            <pc:sldMk cId="1409556927" sldId="282"/>
            <ac:spMk id="18" creationId="{86C38E66-336B-8230-F6C1-B8E5AA8601DC}"/>
          </ac:spMkLst>
        </pc:spChg>
        <pc:spChg chg="add mod">
          <ac:chgData name="Justina Ojom" userId="cbdaed7d-8d45-4372-a16a-f3f8900c2f45" providerId="ADAL" clId="{5178CF6E-17AC-4775-9A38-616F558AF97A}" dt="2023-03-31T18:01:35.196" v="4266" actId="790"/>
          <ac:spMkLst>
            <pc:docMk/>
            <pc:sldMk cId="1409556927" sldId="282"/>
            <ac:spMk id="19" creationId="{7FBAACBD-F75C-D64B-2283-07C7004B3C2D}"/>
          </ac:spMkLst>
        </pc:spChg>
        <pc:spChg chg="add mod">
          <ac:chgData name="Justina Ojom" userId="cbdaed7d-8d45-4372-a16a-f3f8900c2f45" providerId="ADAL" clId="{5178CF6E-17AC-4775-9A38-616F558AF97A}" dt="2023-03-31T18:01:35.196" v="4266" actId="790"/>
          <ac:spMkLst>
            <pc:docMk/>
            <pc:sldMk cId="1409556927" sldId="282"/>
            <ac:spMk id="20" creationId="{BA500799-1CF1-89E4-64DC-72D2424E010B}"/>
          </ac:spMkLst>
        </pc:spChg>
        <pc:spChg chg="add mod">
          <ac:chgData name="Justina Ojom" userId="cbdaed7d-8d45-4372-a16a-f3f8900c2f45" providerId="ADAL" clId="{5178CF6E-17AC-4775-9A38-616F558AF97A}" dt="2023-03-31T18:01:35.196" v="4266" actId="790"/>
          <ac:spMkLst>
            <pc:docMk/>
            <pc:sldMk cId="1409556927" sldId="282"/>
            <ac:spMk id="21" creationId="{92AD8106-7F7A-6C44-B1F8-E143DF3FFB1C}"/>
          </ac:spMkLst>
        </pc:spChg>
        <pc:spChg chg="del">
          <ac:chgData name="Justina Ojom" userId="cbdaed7d-8d45-4372-a16a-f3f8900c2f45" providerId="ADAL" clId="{5178CF6E-17AC-4775-9A38-616F558AF97A}" dt="2023-03-29T22:41:28.941" v="330" actId="478"/>
          <ac:spMkLst>
            <pc:docMk/>
            <pc:sldMk cId="1409556927" sldId="282"/>
            <ac:spMk id="22" creationId="{2479D1A7-C2F5-4AD0-B26A-C3510CE63C96}"/>
          </ac:spMkLst>
        </pc:spChg>
        <pc:spChg chg="del">
          <ac:chgData name="Justina Ojom" userId="cbdaed7d-8d45-4372-a16a-f3f8900c2f45" providerId="ADAL" clId="{5178CF6E-17AC-4775-9A38-616F558AF97A}" dt="2023-03-29T22:41:28.941" v="330" actId="478"/>
          <ac:spMkLst>
            <pc:docMk/>
            <pc:sldMk cId="1409556927" sldId="282"/>
            <ac:spMk id="23" creationId="{CDAD330F-031E-42E7-B601-6CF829AD6381}"/>
          </ac:spMkLst>
        </pc:spChg>
        <pc:spChg chg="add mod">
          <ac:chgData name="Justina Ojom" userId="cbdaed7d-8d45-4372-a16a-f3f8900c2f45" providerId="ADAL" clId="{5178CF6E-17AC-4775-9A38-616F558AF97A}" dt="2023-03-31T18:01:35.196" v="4266" actId="790"/>
          <ac:spMkLst>
            <pc:docMk/>
            <pc:sldMk cId="1409556927" sldId="282"/>
            <ac:spMk id="24" creationId="{DFCA1688-9ED2-C2E5-23C4-D1EB93B53418}"/>
          </ac:spMkLst>
        </pc:spChg>
        <pc:spChg chg="del">
          <ac:chgData name="Justina Ojom" userId="cbdaed7d-8d45-4372-a16a-f3f8900c2f45" providerId="ADAL" clId="{5178CF6E-17AC-4775-9A38-616F558AF97A}" dt="2023-03-29T22:41:28.941" v="330" actId="478"/>
          <ac:spMkLst>
            <pc:docMk/>
            <pc:sldMk cId="1409556927" sldId="282"/>
            <ac:spMk id="25" creationId="{45E7A596-D63E-480A-AFDE-EFF5E70E687C}"/>
          </ac:spMkLst>
        </pc:spChg>
        <pc:spChg chg="del">
          <ac:chgData name="Justina Ojom" userId="cbdaed7d-8d45-4372-a16a-f3f8900c2f45" providerId="ADAL" clId="{5178CF6E-17AC-4775-9A38-616F558AF97A}" dt="2023-03-29T22:41:28.941" v="330" actId="478"/>
          <ac:spMkLst>
            <pc:docMk/>
            <pc:sldMk cId="1409556927" sldId="282"/>
            <ac:spMk id="26" creationId="{7509F661-5BEF-4230-A546-3F88EFFF0CF9}"/>
          </ac:spMkLst>
        </pc:spChg>
        <pc:spChg chg="del">
          <ac:chgData name="Justina Ojom" userId="cbdaed7d-8d45-4372-a16a-f3f8900c2f45" providerId="ADAL" clId="{5178CF6E-17AC-4775-9A38-616F558AF97A}" dt="2023-03-29T22:41:28.941" v="330" actId="478"/>
          <ac:spMkLst>
            <pc:docMk/>
            <pc:sldMk cId="1409556927" sldId="282"/>
            <ac:spMk id="27" creationId="{1F5A80E2-18F2-43B6-B7F2-D050CE198607}"/>
          </ac:spMkLst>
        </pc:spChg>
        <pc:spChg chg="del">
          <ac:chgData name="Justina Ojom" userId="cbdaed7d-8d45-4372-a16a-f3f8900c2f45" providerId="ADAL" clId="{5178CF6E-17AC-4775-9A38-616F558AF97A}" dt="2023-03-29T22:41:28.941" v="330" actId="478"/>
          <ac:spMkLst>
            <pc:docMk/>
            <pc:sldMk cId="1409556927" sldId="282"/>
            <ac:spMk id="28" creationId="{45251A72-793A-4860-8AFB-FA2542FECA26}"/>
          </ac:spMkLst>
        </pc:spChg>
        <pc:spChg chg="del">
          <ac:chgData name="Justina Ojom" userId="cbdaed7d-8d45-4372-a16a-f3f8900c2f45" providerId="ADAL" clId="{5178CF6E-17AC-4775-9A38-616F558AF97A}" dt="2023-03-29T22:41:28.941" v="330" actId="478"/>
          <ac:spMkLst>
            <pc:docMk/>
            <pc:sldMk cId="1409556927" sldId="282"/>
            <ac:spMk id="29" creationId="{04254AA1-34FC-48C5-89CC-5ACC0F15C888}"/>
          </ac:spMkLst>
        </pc:spChg>
        <pc:spChg chg="del">
          <ac:chgData name="Justina Ojom" userId="cbdaed7d-8d45-4372-a16a-f3f8900c2f45" providerId="ADAL" clId="{5178CF6E-17AC-4775-9A38-616F558AF97A}" dt="2023-03-29T22:41:28.941" v="330" actId="478"/>
          <ac:spMkLst>
            <pc:docMk/>
            <pc:sldMk cId="1409556927" sldId="282"/>
            <ac:spMk id="30" creationId="{36AE2979-6BE7-4249-BFBA-89C0252D694C}"/>
          </ac:spMkLst>
        </pc:spChg>
        <pc:spChg chg="del">
          <ac:chgData name="Justina Ojom" userId="cbdaed7d-8d45-4372-a16a-f3f8900c2f45" providerId="ADAL" clId="{5178CF6E-17AC-4775-9A38-616F558AF97A}" dt="2023-03-29T22:41:28.941" v="330" actId="478"/>
          <ac:spMkLst>
            <pc:docMk/>
            <pc:sldMk cId="1409556927" sldId="282"/>
            <ac:spMk id="31" creationId="{6FF72470-420B-4F9A-A9AD-823C9E2C5592}"/>
          </ac:spMkLst>
        </pc:spChg>
        <pc:grpChg chg="add mod">
          <ac:chgData name="Justina Ojom" userId="cbdaed7d-8d45-4372-a16a-f3f8900c2f45" providerId="ADAL" clId="{5178CF6E-17AC-4775-9A38-616F558AF97A}" dt="2023-03-29T23:34:14.832" v="965"/>
          <ac:grpSpMkLst>
            <pc:docMk/>
            <pc:sldMk cId="1409556927" sldId="282"/>
            <ac:grpSpMk id="9" creationId="{2F3BCF04-32C0-3662-B0B2-6620B83049B3}"/>
          </ac:grpSpMkLst>
        </pc:grpChg>
        <pc:grpChg chg="add mod">
          <ac:chgData name="Justina Ojom" userId="cbdaed7d-8d45-4372-a16a-f3f8900c2f45" providerId="ADAL" clId="{5178CF6E-17AC-4775-9A38-616F558AF97A}" dt="2023-03-29T23:34:54.577" v="978" actId="571"/>
          <ac:grpSpMkLst>
            <pc:docMk/>
            <pc:sldMk cId="1409556927" sldId="282"/>
            <ac:grpSpMk id="12" creationId="{39F68B5E-05AD-04E4-8840-D55ECC4C78D3}"/>
          </ac:grpSpMkLst>
        </pc:grpChg>
        <pc:grpChg chg="add mod">
          <ac:chgData name="Justina Ojom" userId="cbdaed7d-8d45-4372-a16a-f3f8900c2f45" providerId="ADAL" clId="{5178CF6E-17AC-4775-9A38-616F558AF97A}" dt="2023-03-29T23:34:57.966" v="979" actId="571"/>
          <ac:grpSpMkLst>
            <pc:docMk/>
            <pc:sldMk cId="1409556927" sldId="282"/>
            <ac:grpSpMk id="15" creationId="{25D584B8-9F5E-51CE-5A50-7D896AA054D0}"/>
          </ac:grpSpMkLst>
        </pc:grpChg>
        <pc:extLst>
          <p:ext xmlns:p="http://schemas.openxmlformats.org/presentationml/2006/main" uri="{D6D511B9-2390-475A-947B-AFAB55BFBCF1}">
            <pc226:cmChg xmlns:pc226="http://schemas.microsoft.com/office/powerpoint/2022/06/main/command" chg="del mod">
              <pc226:chgData name="Justina Ojom" userId="cbdaed7d-8d45-4372-a16a-f3f8900c2f45" providerId="ADAL" clId="{5178CF6E-17AC-4775-9A38-616F558AF97A}" dt="2023-03-31T18:13:35.462" v="4542"/>
              <pc2:cmMkLst xmlns:pc2="http://schemas.microsoft.com/office/powerpoint/2019/9/main/command">
                <pc:docMk/>
                <pc:sldMk cId="1409556927" sldId="282"/>
                <pc2:cmMk id="{235F830C-1599-4653-AF2A-D2C84B4F8611}"/>
              </pc2:cmMkLst>
            </pc226:cmChg>
            <pc226:cmChg xmlns:pc226="http://schemas.microsoft.com/office/powerpoint/2022/06/main/command" chg="del mod">
              <pc226:chgData name="Justina Ojom" userId="cbdaed7d-8d45-4372-a16a-f3f8900c2f45" providerId="ADAL" clId="{5178CF6E-17AC-4775-9A38-616F558AF97A}" dt="2023-03-31T18:13:40.212" v="4547"/>
              <pc2:cmMkLst xmlns:pc2="http://schemas.microsoft.com/office/powerpoint/2019/9/main/command">
                <pc:docMk/>
                <pc:sldMk cId="1409556927" sldId="282"/>
                <pc2:cmMk id="{A7053F5C-D27E-45BE-8F10-43BF536A7BE8}"/>
              </pc2:cmMkLst>
            </pc226:cmChg>
            <pc226:cmChg xmlns:pc226="http://schemas.microsoft.com/office/powerpoint/2022/06/main/command" chg="del mod">
              <pc226:chgData name="Justina Ojom" userId="cbdaed7d-8d45-4372-a16a-f3f8900c2f45" providerId="ADAL" clId="{5178CF6E-17AC-4775-9A38-616F558AF97A}" dt="2023-03-31T18:13:36.177" v="4543"/>
              <pc2:cmMkLst xmlns:pc2="http://schemas.microsoft.com/office/powerpoint/2019/9/main/command">
                <pc:docMk/>
                <pc:sldMk cId="1409556927" sldId="282"/>
                <pc2:cmMk id="{C2405198-35E9-451B-A279-C71757A1067C}"/>
              </pc2:cmMkLst>
            </pc226:cmChg>
            <pc226:cmChg xmlns:pc226="http://schemas.microsoft.com/office/powerpoint/2022/06/main/command" chg="del mod">
              <pc226:chgData name="Justina Ojom" userId="cbdaed7d-8d45-4372-a16a-f3f8900c2f45" providerId="ADAL" clId="{5178CF6E-17AC-4775-9A38-616F558AF97A}" dt="2023-03-31T18:13:39.652" v="4546"/>
              <pc2:cmMkLst xmlns:pc2="http://schemas.microsoft.com/office/powerpoint/2019/9/main/command">
                <pc:docMk/>
                <pc:sldMk cId="1409556927" sldId="282"/>
                <pc2:cmMk id="{75F5F1CE-364A-4823-A86C-3CE6B7F89B69}"/>
              </pc2:cmMkLst>
            </pc226:cmChg>
          </p:ext>
        </pc:extLst>
      </pc:sldChg>
      <pc:sldChg chg="addSp delSp modSp mod delCm modCm chgLayout">
        <pc:chgData name="Justina Ojom" userId="cbdaed7d-8d45-4372-a16a-f3f8900c2f45" providerId="ADAL" clId="{5178CF6E-17AC-4775-9A38-616F558AF97A}" dt="2023-03-31T18:14:34.052" v="4556"/>
        <pc:sldMkLst>
          <pc:docMk/>
          <pc:sldMk cId="855716273" sldId="283"/>
        </pc:sldMkLst>
        <pc:spChg chg="add del mod">
          <ac:chgData name="Justina Ojom" userId="cbdaed7d-8d45-4372-a16a-f3f8900c2f45" providerId="ADAL" clId="{5178CF6E-17AC-4775-9A38-616F558AF97A}" dt="2023-03-29T23:36:13.207" v="993" actId="478"/>
          <ac:spMkLst>
            <pc:docMk/>
            <pc:sldMk cId="855716273" sldId="283"/>
            <ac:spMk id="2" creationId="{38073655-32F8-DC72-75FA-8F826C8D2E97}"/>
          </ac:spMkLst>
        </pc:spChg>
        <pc:spChg chg="mod">
          <ac:chgData name="Justina Ojom" userId="cbdaed7d-8d45-4372-a16a-f3f8900c2f45" providerId="ADAL" clId="{5178CF6E-17AC-4775-9A38-616F558AF97A}" dt="2023-03-31T18:14:28.832" v="4554"/>
          <ac:spMkLst>
            <pc:docMk/>
            <pc:sldMk cId="855716273" sldId="283"/>
            <ac:spMk id="3" creationId="{89C25DA4-A1B7-B103-E1B3-59170DB2C692}"/>
          </ac:spMkLst>
        </pc:spChg>
        <pc:spChg chg="del">
          <ac:chgData name="Justina Ojom" userId="cbdaed7d-8d45-4372-a16a-f3f8900c2f45" providerId="ADAL" clId="{5178CF6E-17AC-4775-9A38-616F558AF97A}" dt="2023-03-29T23:33:04.977" v="929" actId="478"/>
          <ac:spMkLst>
            <pc:docMk/>
            <pc:sldMk cId="855716273" sldId="283"/>
            <ac:spMk id="4" creationId="{3D16E74F-B2D5-3D1B-30B7-B5726ACB349C}"/>
          </ac:spMkLst>
        </pc:spChg>
        <pc:spChg chg="add del mod">
          <ac:chgData name="Justina Ojom" userId="cbdaed7d-8d45-4372-a16a-f3f8900c2f45" providerId="ADAL" clId="{5178CF6E-17AC-4775-9A38-616F558AF97A}" dt="2023-03-29T23:36:13.207" v="993" actId="478"/>
          <ac:spMkLst>
            <pc:docMk/>
            <pc:sldMk cId="855716273" sldId="283"/>
            <ac:spMk id="5" creationId="{C0FD432D-B987-AC83-DD70-D99AF45DBA3B}"/>
          </ac:spMkLst>
        </pc:spChg>
        <pc:spChg chg="add del mod">
          <ac:chgData name="Justina Ojom" userId="cbdaed7d-8d45-4372-a16a-f3f8900c2f45" providerId="ADAL" clId="{5178CF6E-17AC-4775-9A38-616F558AF97A}" dt="2023-03-29T23:36:13.207" v="993" actId="478"/>
          <ac:spMkLst>
            <pc:docMk/>
            <pc:sldMk cId="855716273" sldId="283"/>
            <ac:spMk id="6" creationId="{049F92FE-49C0-4F87-08AD-4B186CC15359}"/>
          </ac:spMkLst>
        </pc:spChg>
        <pc:spChg chg="add del mod">
          <ac:chgData name="Justina Ojom" userId="cbdaed7d-8d45-4372-a16a-f3f8900c2f45" providerId="ADAL" clId="{5178CF6E-17AC-4775-9A38-616F558AF97A}" dt="2023-03-29T23:36:13.207" v="993" actId="478"/>
          <ac:spMkLst>
            <pc:docMk/>
            <pc:sldMk cId="855716273" sldId="283"/>
            <ac:spMk id="7" creationId="{F80EB823-634D-7690-DCC3-74905DF2695F}"/>
          </ac:spMkLst>
        </pc:spChg>
        <pc:spChg chg="add del mod">
          <ac:chgData name="Justina Ojom" userId="cbdaed7d-8d45-4372-a16a-f3f8900c2f45" providerId="ADAL" clId="{5178CF6E-17AC-4775-9A38-616F558AF97A}" dt="2023-03-29T23:36:13.207" v="993" actId="478"/>
          <ac:spMkLst>
            <pc:docMk/>
            <pc:sldMk cId="855716273" sldId="283"/>
            <ac:spMk id="8" creationId="{FDA86198-C728-F7D4-59EC-2D5C4D6AC613}"/>
          </ac:spMkLst>
        </pc:spChg>
        <pc:spChg chg="mod">
          <ac:chgData name="Justina Ojom" userId="cbdaed7d-8d45-4372-a16a-f3f8900c2f45" providerId="ADAL" clId="{5178CF6E-17AC-4775-9A38-616F558AF97A}" dt="2023-03-31T18:01:38.361" v="4267" actId="790"/>
          <ac:spMkLst>
            <pc:docMk/>
            <pc:sldMk cId="855716273" sldId="283"/>
            <ac:spMk id="10" creationId="{1FDA75DF-05EF-A1E6-8E53-973F39A3080D}"/>
          </ac:spMkLst>
        </pc:spChg>
        <pc:spChg chg="mod">
          <ac:chgData name="Justina Ojom" userId="cbdaed7d-8d45-4372-a16a-f3f8900c2f45" providerId="ADAL" clId="{5178CF6E-17AC-4775-9A38-616F558AF97A}" dt="2023-03-31T18:01:38.361" v="4267" actId="790"/>
          <ac:spMkLst>
            <pc:docMk/>
            <pc:sldMk cId="855716273" sldId="283"/>
            <ac:spMk id="11" creationId="{13BF9A52-E4AB-030A-9666-0D3ACF71865C}"/>
          </ac:spMkLst>
        </pc:spChg>
        <pc:spChg chg="mod">
          <ac:chgData name="Justina Ojom" userId="cbdaed7d-8d45-4372-a16a-f3f8900c2f45" providerId="ADAL" clId="{5178CF6E-17AC-4775-9A38-616F558AF97A}" dt="2023-03-31T18:01:38.361" v="4267" actId="790"/>
          <ac:spMkLst>
            <pc:docMk/>
            <pc:sldMk cId="855716273" sldId="283"/>
            <ac:spMk id="13" creationId="{89821562-90FE-DD60-C438-BB31A3A22AF6}"/>
          </ac:spMkLst>
        </pc:spChg>
        <pc:spChg chg="mod">
          <ac:chgData name="Justina Ojom" userId="cbdaed7d-8d45-4372-a16a-f3f8900c2f45" providerId="ADAL" clId="{5178CF6E-17AC-4775-9A38-616F558AF97A}" dt="2023-03-31T18:01:38.361" v="4267" actId="790"/>
          <ac:spMkLst>
            <pc:docMk/>
            <pc:sldMk cId="855716273" sldId="283"/>
            <ac:spMk id="14" creationId="{BEDEB7BC-B095-70BA-22F1-934E22DCB72A}"/>
          </ac:spMkLst>
        </pc:spChg>
        <pc:spChg chg="mod">
          <ac:chgData name="Justina Ojom" userId="cbdaed7d-8d45-4372-a16a-f3f8900c2f45" providerId="ADAL" clId="{5178CF6E-17AC-4775-9A38-616F558AF97A}" dt="2023-03-31T18:01:38.361" v="4267" actId="790"/>
          <ac:spMkLst>
            <pc:docMk/>
            <pc:sldMk cId="855716273" sldId="283"/>
            <ac:spMk id="16" creationId="{5C98A579-34B6-CCC7-38F9-A1B976314892}"/>
          </ac:spMkLst>
        </pc:spChg>
        <pc:spChg chg="mod">
          <ac:chgData name="Justina Ojom" userId="cbdaed7d-8d45-4372-a16a-f3f8900c2f45" providerId="ADAL" clId="{5178CF6E-17AC-4775-9A38-616F558AF97A}" dt="2023-03-31T18:01:38.361" v="4267" actId="790"/>
          <ac:spMkLst>
            <pc:docMk/>
            <pc:sldMk cId="855716273" sldId="283"/>
            <ac:spMk id="17" creationId="{AEBEE658-4F6B-2EEA-38DF-153BF9E0E919}"/>
          </ac:spMkLst>
        </pc:spChg>
        <pc:spChg chg="add mod">
          <ac:chgData name="Justina Ojom" userId="cbdaed7d-8d45-4372-a16a-f3f8900c2f45" providerId="ADAL" clId="{5178CF6E-17AC-4775-9A38-616F558AF97A}" dt="2023-03-31T18:01:38.361" v="4267" actId="790"/>
          <ac:spMkLst>
            <pc:docMk/>
            <pc:sldMk cId="855716273" sldId="283"/>
            <ac:spMk id="18" creationId="{B8CEE87C-FE2A-7633-0510-472EEDC4D477}"/>
          </ac:spMkLst>
        </pc:spChg>
        <pc:spChg chg="add mod">
          <ac:chgData name="Justina Ojom" userId="cbdaed7d-8d45-4372-a16a-f3f8900c2f45" providerId="ADAL" clId="{5178CF6E-17AC-4775-9A38-616F558AF97A}" dt="2023-03-31T18:01:38.361" v="4267" actId="790"/>
          <ac:spMkLst>
            <pc:docMk/>
            <pc:sldMk cId="855716273" sldId="283"/>
            <ac:spMk id="19" creationId="{942CDDDA-C4C8-8F1C-3D79-AA1EE4E3E4CC}"/>
          </ac:spMkLst>
        </pc:spChg>
        <pc:spChg chg="add mod">
          <ac:chgData name="Justina Ojom" userId="cbdaed7d-8d45-4372-a16a-f3f8900c2f45" providerId="ADAL" clId="{5178CF6E-17AC-4775-9A38-616F558AF97A}" dt="2023-03-31T18:01:38.361" v="4267" actId="790"/>
          <ac:spMkLst>
            <pc:docMk/>
            <pc:sldMk cId="855716273" sldId="283"/>
            <ac:spMk id="20" creationId="{2E45A560-6400-B25B-AE86-BD5B5A88C3C0}"/>
          </ac:spMkLst>
        </pc:spChg>
        <pc:spChg chg="add mod">
          <ac:chgData name="Justina Ojom" userId="cbdaed7d-8d45-4372-a16a-f3f8900c2f45" providerId="ADAL" clId="{5178CF6E-17AC-4775-9A38-616F558AF97A}" dt="2023-03-31T18:01:38.361" v="4267" actId="790"/>
          <ac:spMkLst>
            <pc:docMk/>
            <pc:sldMk cId="855716273" sldId="283"/>
            <ac:spMk id="21" creationId="{B77FBED9-1FB2-3A43-7E78-982AF326C6FF}"/>
          </ac:spMkLst>
        </pc:spChg>
        <pc:spChg chg="del">
          <ac:chgData name="Justina Ojom" userId="cbdaed7d-8d45-4372-a16a-f3f8900c2f45" providerId="ADAL" clId="{5178CF6E-17AC-4775-9A38-616F558AF97A}" dt="2023-03-29T22:41:30.608" v="331" actId="478"/>
          <ac:spMkLst>
            <pc:docMk/>
            <pc:sldMk cId="855716273" sldId="283"/>
            <ac:spMk id="22" creationId="{2479D1A7-C2F5-4AD0-B26A-C3510CE63C96}"/>
          </ac:spMkLst>
        </pc:spChg>
        <pc:spChg chg="del">
          <ac:chgData name="Justina Ojom" userId="cbdaed7d-8d45-4372-a16a-f3f8900c2f45" providerId="ADAL" clId="{5178CF6E-17AC-4775-9A38-616F558AF97A}" dt="2023-03-29T22:41:30.608" v="331" actId="478"/>
          <ac:spMkLst>
            <pc:docMk/>
            <pc:sldMk cId="855716273" sldId="283"/>
            <ac:spMk id="23" creationId="{CDAD330F-031E-42E7-B601-6CF829AD6381}"/>
          </ac:spMkLst>
        </pc:spChg>
        <pc:spChg chg="add mod">
          <ac:chgData name="Justina Ojom" userId="cbdaed7d-8d45-4372-a16a-f3f8900c2f45" providerId="ADAL" clId="{5178CF6E-17AC-4775-9A38-616F558AF97A}" dt="2023-03-31T18:01:38.361" v="4267" actId="790"/>
          <ac:spMkLst>
            <pc:docMk/>
            <pc:sldMk cId="855716273" sldId="283"/>
            <ac:spMk id="24" creationId="{80827D76-4DDE-3E50-1AEF-E0BFEA9CD245}"/>
          </ac:spMkLst>
        </pc:spChg>
        <pc:spChg chg="del">
          <ac:chgData name="Justina Ojom" userId="cbdaed7d-8d45-4372-a16a-f3f8900c2f45" providerId="ADAL" clId="{5178CF6E-17AC-4775-9A38-616F558AF97A}" dt="2023-03-29T22:41:30.608" v="331" actId="478"/>
          <ac:spMkLst>
            <pc:docMk/>
            <pc:sldMk cId="855716273" sldId="283"/>
            <ac:spMk id="25" creationId="{45E7A596-D63E-480A-AFDE-EFF5E70E687C}"/>
          </ac:spMkLst>
        </pc:spChg>
        <pc:spChg chg="del">
          <ac:chgData name="Justina Ojom" userId="cbdaed7d-8d45-4372-a16a-f3f8900c2f45" providerId="ADAL" clId="{5178CF6E-17AC-4775-9A38-616F558AF97A}" dt="2023-03-29T22:41:30.608" v="331" actId="478"/>
          <ac:spMkLst>
            <pc:docMk/>
            <pc:sldMk cId="855716273" sldId="283"/>
            <ac:spMk id="26" creationId="{7509F661-5BEF-4230-A546-3F88EFFF0CF9}"/>
          </ac:spMkLst>
        </pc:spChg>
        <pc:spChg chg="del">
          <ac:chgData name="Justina Ojom" userId="cbdaed7d-8d45-4372-a16a-f3f8900c2f45" providerId="ADAL" clId="{5178CF6E-17AC-4775-9A38-616F558AF97A}" dt="2023-03-29T22:41:30.608" v="331" actId="478"/>
          <ac:spMkLst>
            <pc:docMk/>
            <pc:sldMk cId="855716273" sldId="283"/>
            <ac:spMk id="27" creationId="{1F5A80E2-18F2-43B6-B7F2-D050CE198607}"/>
          </ac:spMkLst>
        </pc:spChg>
        <pc:spChg chg="del">
          <ac:chgData name="Justina Ojom" userId="cbdaed7d-8d45-4372-a16a-f3f8900c2f45" providerId="ADAL" clId="{5178CF6E-17AC-4775-9A38-616F558AF97A}" dt="2023-03-29T22:41:30.608" v="331" actId="478"/>
          <ac:spMkLst>
            <pc:docMk/>
            <pc:sldMk cId="855716273" sldId="283"/>
            <ac:spMk id="28" creationId="{45251A72-793A-4860-8AFB-FA2542FECA26}"/>
          </ac:spMkLst>
        </pc:spChg>
        <pc:spChg chg="del">
          <ac:chgData name="Justina Ojom" userId="cbdaed7d-8d45-4372-a16a-f3f8900c2f45" providerId="ADAL" clId="{5178CF6E-17AC-4775-9A38-616F558AF97A}" dt="2023-03-29T22:41:30.608" v="331" actId="478"/>
          <ac:spMkLst>
            <pc:docMk/>
            <pc:sldMk cId="855716273" sldId="283"/>
            <ac:spMk id="29" creationId="{04254AA1-34FC-48C5-89CC-5ACC0F15C888}"/>
          </ac:spMkLst>
        </pc:spChg>
        <pc:spChg chg="del">
          <ac:chgData name="Justina Ojom" userId="cbdaed7d-8d45-4372-a16a-f3f8900c2f45" providerId="ADAL" clId="{5178CF6E-17AC-4775-9A38-616F558AF97A}" dt="2023-03-29T22:41:30.608" v="331" actId="478"/>
          <ac:spMkLst>
            <pc:docMk/>
            <pc:sldMk cId="855716273" sldId="283"/>
            <ac:spMk id="30" creationId="{36AE2979-6BE7-4249-BFBA-89C0252D694C}"/>
          </ac:spMkLst>
        </pc:spChg>
        <pc:spChg chg="del">
          <ac:chgData name="Justina Ojom" userId="cbdaed7d-8d45-4372-a16a-f3f8900c2f45" providerId="ADAL" clId="{5178CF6E-17AC-4775-9A38-616F558AF97A}" dt="2023-03-29T22:41:30.608" v="331" actId="478"/>
          <ac:spMkLst>
            <pc:docMk/>
            <pc:sldMk cId="855716273" sldId="283"/>
            <ac:spMk id="31" creationId="{6FF72470-420B-4F9A-A9AD-823C9E2C5592}"/>
          </ac:spMkLst>
        </pc:spChg>
        <pc:grpChg chg="add mod">
          <ac:chgData name="Justina Ojom" userId="cbdaed7d-8d45-4372-a16a-f3f8900c2f45" providerId="ADAL" clId="{5178CF6E-17AC-4775-9A38-616F558AF97A}" dt="2023-03-29T23:34:50.373" v="977" actId="1076"/>
          <ac:grpSpMkLst>
            <pc:docMk/>
            <pc:sldMk cId="855716273" sldId="283"/>
            <ac:grpSpMk id="9" creationId="{975883FB-49F0-9DFB-13A5-9CDDDE964E3C}"/>
          </ac:grpSpMkLst>
        </pc:grpChg>
        <pc:grpChg chg="add mod">
          <ac:chgData name="Justina Ojom" userId="cbdaed7d-8d45-4372-a16a-f3f8900c2f45" providerId="ADAL" clId="{5178CF6E-17AC-4775-9A38-616F558AF97A}" dt="2023-03-29T23:34:44.200" v="975" actId="571"/>
          <ac:grpSpMkLst>
            <pc:docMk/>
            <pc:sldMk cId="855716273" sldId="283"/>
            <ac:grpSpMk id="12" creationId="{D3A4923F-AA21-3ECD-F21A-8B1FF744626C}"/>
          </ac:grpSpMkLst>
        </pc:grpChg>
        <pc:grpChg chg="add mod">
          <ac:chgData name="Justina Ojom" userId="cbdaed7d-8d45-4372-a16a-f3f8900c2f45" providerId="ADAL" clId="{5178CF6E-17AC-4775-9A38-616F558AF97A}" dt="2023-03-29T23:34:47.212" v="976" actId="571"/>
          <ac:grpSpMkLst>
            <pc:docMk/>
            <pc:sldMk cId="855716273" sldId="283"/>
            <ac:grpSpMk id="15" creationId="{DBDFC7AE-EB61-CE0E-3205-7E51860B7C75}"/>
          </ac:grpSpMkLst>
        </pc:grpChg>
        <pc:extLst>
          <p:ext xmlns:p="http://schemas.openxmlformats.org/presentationml/2006/main" uri="{D6D511B9-2390-475A-947B-AFAB55BFBCF1}">
            <pc226:cmChg xmlns:pc226="http://schemas.microsoft.com/office/powerpoint/2022/06/main/command" chg="del mod">
              <pc226:chgData name="Justina Ojom" userId="cbdaed7d-8d45-4372-a16a-f3f8900c2f45" providerId="ADAL" clId="{5178CF6E-17AC-4775-9A38-616F558AF97A}" dt="2023-03-31T18:14:34.052" v="4556"/>
              <pc2:cmMkLst xmlns:pc2="http://schemas.microsoft.com/office/powerpoint/2019/9/main/command">
                <pc:docMk/>
                <pc:sldMk cId="855716273" sldId="283"/>
                <pc2:cmMk id="{970F8243-C6F1-4B8C-B517-F6F82BC71E0D}"/>
              </pc2:cmMkLst>
            </pc226:cmChg>
            <pc226:cmChg xmlns:pc226="http://schemas.microsoft.com/office/powerpoint/2022/06/main/command" chg="del mod">
              <pc226:chgData name="Justina Ojom" userId="cbdaed7d-8d45-4372-a16a-f3f8900c2f45" providerId="ADAL" clId="{5178CF6E-17AC-4775-9A38-616F558AF97A}" dt="2023-03-31T18:14:19.114" v="4553"/>
              <pc2:cmMkLst xmlns:pc2="http://schemas.microsoft.com/office/powerpoint/2019/9/main/command">
                <pc:docMk/>
                <pc:sldMk cId="855716273" sldId="283"/>
                <pc2:cmMk id="{885A0061-0735-415D-BD96-BDD63E9CD265}"/>
              </pc2:cmMkLst>
            </pc226:cmChg>
            <pc226:cmChg xmlns:pc226="http://schemas.microsoft.com/office/powerpoint/2022/06/main/command" chg="del mod">
              <pc226:chgData name="Justina Ojom" userId="cbdaed7d-8d45-4372-a16a-f3f8900c2f45" providerId="ADAL" clId="{5178CF6E-17AC-4775-9A38-616F558AF97A}" dt="2023-03-31T18:14:09.752" v="4552"/>
              <pc2:cmMkLst xmlns:pc2="http://schemas.microsoft.com/office/powerpoint/2019/9/main/command">
                <pc:docMk/>
                <pc:sldMk cId="855716273" sldId="283"/>
                <pc2:cmMk id="{78BFEBA2-140F-4D8C-B784-43F64D4428C7}"/>
              </pc2:cmMkLst>
            </pc226:cmChg>
          </p:ext>
        </pc:extLst>
      </pc:sldChg>
      <pc:sldChg chg="addSp delSp modSp mod delCm modCm chgLayout">
        <pc:chgData name="Justina Ojom" userId="cbdaed7d-8d45-4372-a16a-f3f8900c2f45" providerId="ADAL" clId="{5178CF6E-17AC-4775-9A38-616F558AF97A}" dt="2023-03-31T18:15:06.772" v="4563"/>
        <pc:sldMkLst>
          <pc:docMk/>
          <pc:sldMk cId="706237854" sldId="284"/>
        </pc:sldMkLst>
        <pc:spChg chg="add del mod">
          <ac:chgData name="Justina Ojom" userId="cbdaed7d-8d45-4372-a16a-f3f8900c2f45" providerId="ADAL" clId="{5178CF6E-17AC-4775-9A38-616F558AF97A}" dt="2023-03-29T23:36:18.081" v="995" actId="478"/>
          <ac:spMkLst>
            <pc:docMk/>
            <pc:sldMk cId="706237854" sldId="284"/>
            <ac:spMk id="2" creationId="{299EEB55-BA73-7140-AC64-E635FA4E8B23}"/>
          </ac:spMkLst>
        </pc:spChg>
        <pc:spChg chg="mod">
          <ac:chgData name="Justina Ojom" userId="cbdaed7d-8d45-4372-a16a-f3f8900c2f45" providerId="ADAL" clId="{5178CF6E-17AC-4775-9A38-616F558AF97A}" dt="2023-03-31T18:14:56.922" v="4560"/>
          <ac:spMkLst>
            <pc:docMk/>
            <pc:sldMk cId="706237854" sldId="284"/>
            <ac:spMk id="3" creationId="{89C25DA4-A1B7-B103-E1B3-59170DB2C692}"/>
          </ac:spMkLst>
        </pc:spChg>
        <pc:spChg chg="del">
          <ac:chgData name="Justina Ojom" userId="cbdaed7d-8d45-4372-a16a-f3f8900c2f45" providerId="ADAL" clId="{5178CF6E-17AC-4775-9A38-616F558AF97A}" dt="2023-03-29T23:33:36.505" v="947" actId="478"/>
          <ac:spMkLst>
            <pc:docMk/>
            <pc:sldMk cId="706237854" sldId="284"/>
            <ac:spMk id="4" creationId="{383F157E-0541-72C7-BA31-C74A7A4A6E4A}"/>
          </ac:spMkLst>
        </pc:spChg>
        <pc:spChg chg="add del mod">
          <ac:chgData name="Justina Ojom" userId="cbdaed7d-8d45-4372-a16a-f3f8900c2f45" providerId="ADAL" clId="{5178CF6E-17AC-4775-9A38-616F558AF97A}" dt="2023-03-29T23:36:18.081" v="995" actId="478"/>
          <ac:spMkLst>
            <pc:docMk/>
            <pc:sldMk cId="706237854" sldId="284"/>
            <ac:spMk id="5" creationId="{9A647619-A69C-6020-7809-8B908316C1C5}"/>
          </ac:spMkLst>
        </pc:spChg>
        <pc:spChg chg="add del mod">
          <ac:chgData name="Justina Ojom" userId="cbdaed7d-8d45-4372-a16a-f3f8900c2f45" providerId="ADAL" clId="{5178CF6E-17AC-4775-9A38-616F558AF97A}" dt="2023-03-29T23:36:18.081" v="995" actId="478"/>
          <ac:spMkLst>
            <pc:docMk/>
            <pc:sldMk cId="706237854" sldId="284"/>
            <ac:spMk id="6" creationId="{A580727C-FF85-6151-D250-30CFF456131D}"/>
          </ac:spMkLst>
        </pc:spChg>
        <pc:spChg chg="add del mod">
          <ac:chgData name="Justina Ojom" userId="cbdaed7d-8d45-4372-a16a-f3f8900c2f45" providerId="ADAL" clId="{5178CF6E-17AC-4775-9A38-616F558AF97A}" dt="2023-03-29T23:36:18.081" v="995" actId="478"/>
          <ac:spMkLst>
            <pc:docMk/>
            <pc:sldMk cId="706237854" sldId="284"/>
            <ac:spMk id="7" creationId="{460375CC-7B34-23D3-6A79-AED56516BC11}"/>
          </ac:spMkLst>
        </pc:spChg>
        <pc:spChg chg="add del mod">
          <ac:chgData name="Justina Ojom" userId="cbdaed7d-8d45-4372-a16a-f3f8900c2f45" providerId="ADAL" clId="{5178CF6E-17AC-4775-9A38-616F558AF97A}" dt="2023-03-29T23:36:18.081" v="995" actId="478"/>
          <ac:spMkLst>
            <pc:docMk/>
            <pc:sldMk cId="706237854" sldId="284"/>
            <ac:spMk id="8" creationId="{23EFA4EA-100D-B2D1-5FED-E37027FC447F}"/>
          </ac:spMkLst>
        </pc:spChg>
        <pc:spChg chg="mod">
          <ac:chgData name="Justina Ojom" userId="cbdaed7d-8d45-4372-a16a-f3f8900c2f45" providerId="ADAL" clId="{5178CF6E-17AC-4775-9A38-616F558AF97A}" dt="2023-03-31T18:01:51.096" v="4268" actId="790"/>
          <ac:spMkLst>
            <pc:docMk/>
            <pc:sldMk cId="706237854" sldId="284"/>
            <ac:spMk id="10" creationId="{3B7FDD3F-B83C-3E28-A4E4-3434F3E4BE46}"/>
          </ac:spMkLst>
        </pc:spChg>
        <pc:spChg chg="mod">
          <ac:chgData name="Justina Ojom" userId="cbdaed7d-8d45-4372-a16a-f3f8900c2f45" providerId="ADAL" clId="{5178CF6E-17AC-4775-9A38-616F558AF97A}" dt="2023-03-31T18:01:51.096" v="4268" actId="790"/>
          <ac:spMkLst>
            <pc:docMk/>
            <pc:sldMk cId="706237854" sldId="284"/>
            <ac:spMk id="11" creationId="{CD6F54A2-F46A-39EA-A0B5-F178FC43A80A}"/>
          </ac:spMkLst>
        </pc:spChg>
        <pc:spChg chg="mod">
          <ac:chgData name="Justina Ojom" userId="cbdaed7d-8d45-4372-a16a-f3f8900c2f45" providerId="ADAL" clId="{5178CF6E-17AC-4775-9A38-616F558AF97A}" dt="2023-03-29T23:34:18.745" v="968"/>
          <ac:spMkLst>
            <pc:docMk/>
            <pc:sldMk cId="706237854" sldId="284"/>
            <ac:spMk id="13" creationId="{B9A0FC33-8BAD-D9E2-0F78-5368642B397A}"/>
          </ac:spMkLst>
        </pc:spChg>
        <pc:spChg chg="mod">
          <ac:chgData name="Justina Ojom" userId="cbdaed7d-8d45-4372-a16a-f3f8900c2f45" providerId="ADAL" clId="{5178CF6E-17AC-4775-9A38-616F558AF97A}" dt="2023-03-29T23:34:18.745" v="968"/>
          <ac:spMkLst>
            <pc:docMk/>
            <pc:sldMk cId="706237854" sldId="284"/>
            <ac:spMk id="14" creationId="{A6A2F712-8E85-ACA6-05DA-B192F4448B11}"/>
          </ac:spMkLst>
        </pc:spChg>
        <pc:spChg chg="mod">
          <ac:chgData name="Justina Ojom" userId="cbdaed7d-8d45-4372-a16a-f3f8900c2f45" providerId="ADAL" clId="{5178CF6E-17AC-4775-9A38-616F558AF97A}" dt="2023-03-31T18:01:51.096" v="4268" actId="790"/>
          <ac:spMkLst>
            <pc:docMk/>
            <pc:sldMk cId="706237854" sldId="284"/>
            <ac:spMk id="16" creationId="{4A221C24-7E62-9186-B371-8AF0CBB699A5}"/>
          </ac:spMkLst>
        </pc:spChg>
        <pc:spChg chg="mod">
          <ac:chgData name="Justina Ojom" userId="cbdaed7d-8d45-4372-a16a-f3f8900c2f45" providerId="ADAL" clId="{5178CF6E-17AC-4775-9A38-616F558AF97A}" dt="2023-03-31T18:01:51.096" v="4268" actId="790"/>
          <ac:spMkLst>
            <pc:docMk/>
            <pc:sldMk cId="706237854" sldId="284"/>
            <ac:spMk id="17" creationId="{F69BAC24-59A1-CD21-DD72-EB52DEDE714D}"/>
          </ac:spMkLst>
        </pc:spChg>
        <pc:spChg chg="mod">
          <ac:chgData name="Justina Ojom" userId="cbdaed7d-8d45-4372-a16a-f3f8900c2f45" providerId="ADAL" clId="{5178CF6E-17AC-4775-9A38-616F558AF97A}" dt="2023-03-31T18:01:51.096" v="4268" actId="790"/>
          <ac:spMkLst>
            <pc:docMk/>
            <pc:sldMk cId="706237854" sldId="284"/>
            <ac:spMk id="19" creationId="{1E68B834-1443-E56B-6DCF-A8E1BE75774F}"/>
          </ac:spMkLst>
        </pc:spChg>
        <pc:spChg chg="mod">
          <ac:chgData name="Justina Ojom" userId="cbdaed7d-8d45-4372-a16a-f3f8900c2f45" providerId="ADAL" clId="{5178CF6E-17AC-4775-9A38-616F558AF97A}" dt="2023-03-31T18:01:51.096" v="4268" actId="790"/>
          <ac:spMkLst>
            <pc:docMk/>
            <pc:sldMk cId="706237854" sldId="284"/>
            <ac:spMk id="20" creationId="{BA9CE626-71CE-6BFF-12A4-180AA589F04E}"/>
          </ac:spMkLst>
        </pc:spChg>
        <pc:spChg chg="add mod">
          <ac:chgData name="Justina Ojom" userId="cbdaed7d-8d45-4372-a16a-f3f8900c2f45" providerId="ADAL" clId="{5178CF6E-17AC-4775-9A38-616F558AF97A}" dt="2023-03-31T18:01:51.096" v="4268" actId="790"/>
          <ac:spMkLst>
            <pc:docMk/>
            <pc:sldMk cId="706237854" sldId="284"/>
            <ac:spMk id="21" creationId="{DB2F717F-CC93-731F-4DFA-AD3A93454979}"/>
          </ac:spMkLst>
        </pc:spChg>
        <pc:spChg chg="del">
          <ac:chgData name="Justina Ojom" userId="cbdaed7d-8d45-4372-a16a-f3f8900c2f45" providerId="ADAL" clId="{5178CF6E-17AC-4775-9A38-616F558AF97A}" dt="2023-03-29T22:41:33.441" v="332" actId="478"/>
          <ac:spMkLst>
            <pc:docMk/>
            <pc:sldMk cId="706237854" sldId="284"/>
            <ac:spMk id="22" creationId="{2479D1A7-C2F5-4AD0-B26A-C3510CE63C96}"/>
          </ac:spMkLst>
        </pc:spChg>
        <pc:spChg chg="del">
          <ac:chgData name="Justina Ojom" userId="cbdaed7d-8d45-4372-a16a-f3f8900c2f45" providerId="ADAL" clId="{5178CF6E-17AC-4775-9A38-616F558AF97A}" dt="2023-03-29T22:41:33.441" v="332" actId="478"/>
          <ac:spMkLst>
            <pc:docMk/>
            <pc:sldMk cId="706237854" sldId="284"/>
            <ac:spMk id="23" creationId="{CDAD330F-031E-42E7-B601-6CF829AD6381}"/>
          </ac:spMkLst>
        </pc:spChg>
        <pc:spChg chg="add mod">
          <ac:chgData name="Justina Ojom" userId="cbdaed7d-8d45-4372-a16a-f3f8900c2f45" providerId="ADAL" clId="{5178CF6E-17AC-4775-9A38-616F558AF97A}" dt="2023-03-31T18:01:51.096" v="4268" actId="790"/>
          <ac:spMkLst>
            <pc:docMk/>
            <pc:sldMk cId="706237854" sldId="284"/>
            <ac:spMk id="24" creationId="{5B73EF40-33D6-BCCD-10C9-B9415804F3EB}"/>
          </ac:spMkLst>
        </pc:spChg>
        <pc:spChg chg="del">
          <ac:chgData name="Justina Ojom" userId="cbdaed7d-8d45-4372-a16a-f3f8900c2f45" providerId="ADAL" clId="{5178CF6E-17AC-4775-9A38-616F558AF97A}" dt="2023-03-29T22:41:33.441" v="332" actId="478"/>
          <ac:spMkLst>
            <pc:docMk/>
            <pc:sldMk cId="706237854" sldId="284"/>
            <ac:spMk id="25" creationId="{45E7A596-D63E-480A-AFDE-EFF5E70E687C}"/>
          </ac:spMkLst>
        </pc:spChg>
        <pc:spChg chg="del">
          <ac:chgData name="Justina Ojom" userId="cbdaed7d-8d45-4372-a16a-f3f8900c2f45" providerId="ADAL" clId="{5178CF6E-17AC-4775-9A38-616F558AF97A}" dt="2023-03-29T22:41:33.441" v="332" actId="478"/>
          <ac:spMkLst>
            <pc:docMk/>
            <pc:sldMk cId="706237854" sldId="284"/>
            <ac:spMk id="26" creationId="{7509F661-5BEF-4230-A546-3F88EFFF0CF9}"/>
          </ac:spMkLst>
        </pc:spChg>
        <pc:spChg chg="del">
          <ac:chgData name="Justina Ojom" userId="cbdaed7d-8d45-4372-a16a-f3f8900c2f45" providerId="ADAL" clId="{5178CF6E-17AC-4775-9A38-616F558AF97A}" dt="2023-03-29T22:41:33.441" v="332" actId="478"/>
          <ac:spMkLst>
            <pc:docMk/>
            <pc:sldMk cId="706237854" sldId="284"/>
            <ac:spMk id="27" creationId="{1F5A80E2-18F2-43B6-B7F2-D050CE198607}"/>
          </ac:spMkLst>
        </pc:spChg>
        <pc:spChg chg="del">
          <ac:chgData name="Justina Ojom" userId="cbdaed7d-8d45-4372-a16a-f3f8900c2f45" providerId="ADAL" clId="{5178CF6E-17AC-4775-9A38-616F558AF97A}" dt="2023-03-29T22:41:33.441" v="332" actId="478"/>
          <ac:spMkLst>
            <pc:docMk/>
            <pc:sldMk cId="706237854" sldId="284"/>
            <ac:spMk id="28" creationId="{45251A72-793A-4860-8AFB-FA2542FECA26}"/>
          </ac:spMkLst>
        </pc:spChg>
        <pc:spChg chg="del">
          <ac:chgData name="Justina Ojom" userId="cbdaed7d-8d45-4372-a16a-f3f8900c2f45" providerId="ADAL" clId="{5178CF6E-17AC-4775-9A38-616F558AF97A}" dt="2023-03-29T22:41:33.441" v="332" actId="478"/>
          <ac:spMkLst>
            <pc:docMk/>
            <pc:sldMk cId="706237854" sldId="284"/>
            <ac:spMk id="29" creationId="{04254AA1-34FC-48C5-89CC-5ACC0F15C888}"/>
          </ac:spMkLst>
        </pc:spChg>
        <pc:spChg chg="del">
          <ac:chgData name="Justina Ojom" userId="cbdaed7d-8d45-4372-a16a-f3f8900c2f45" providerId="ADAL" clId="{5178CF6E-17AC-4775-9A38-616F558AF97A}" dt="2023-03-29T22:41:33.441" v="332" actId="478"/>
          <ac:spMkLst>
            <pc:docMk/>
            <pc:sldMk cId="706237854" sldId="284"/>
            <ac:spMk id="30" creationId="{36AE2979-6BE7-4249-BFBA-89C0252D694C}"/>
          </ac:spMkLst>
        </pc:spChg>
        <pc:spChg chg="del">
          <ac:chgData name="Justina Ojom" userId="cbdaed7d-8d45-4372-a16a-f3f8900c2f45" providerId="ADAL" clId="{5178CF6E-17AC-4775-9A38-616F558AF97A}" dt="2023-03-29T22:41:33.441" v="332" actId="478"/>
          <ac:spMkLst>
            <pc:docMk/>
            <pc:sldMk cId="706237854" sldId="284"/>
            <ac:spMk id="31" creationId="{6FF72470-420B-4F9A-A9AD-823C9E2C5592}"/>
          </ac:spMkLst>
        </pc:spChg>
        <pc:spChg chg="add mod">
          <ac:chgData name="Justina Ojom" userId="cbdaed7d-8d45-4372-a16a-f3f8900c2f45" providerId="ADAL" clId="{5178CF6E-17AC-4775-9A38-616F558AF97A}" dt="2023-03-31T18:01:51.096" v="4268" actId="790"/>
          <ac:spMkLst>
            <pc:docMk/>
            <pc:sldMk cId="706237854" sldId="284"/>
            <ac:spMk id="32" creationId="{35A1A8C7-0379-7D36-61B0-8E734FBBBC9B}"/>
          </ac:spMkLst>
        </pc:spChg>
        <pc:spChg chg="add mod">
          <ac:chgData name="Justina Ojom" userId="cbdaed7d-8d45-4372-a16a-f3f8900c2f45" providerId="ADAL" clId="{5178CF6E-17AC-4775-9A38-616F558AF97A}" dt="2023-03-31T18:01:51.096" v="4268" actId="790"/>
          <ac:spMkLst>
            <pc:docMk/>
            <pc:sldMk cId="706237854" sldId="284"/>
            <ac:spMk id="33" creationId="{CD0084BA-3296-091E-3EA8-03808BB13469}"/>
          </ac:spMkLst>
        </pc:spChg>
        <pc:spChg chg="add mod">
          <ac:chgData name="Justina Ojom" userId="cbdaed7d-8d45-4372-a16a-f3f8900c2f45" providerId="ADAL" clId="{5178CF6E-17AC-4775-9A38-616F558AF97A}" dt="2023-03-31T18:01:51.096" v="4268" actId="790"/>
          <ac:spMkLst>
            <pc:docMk/>
            <pc:sldMk cId="706237854" sldId="284"/>
            <ac:spMk id="34" creationId="{26102474-F7A3-12AB-12A1-A8C2E5003023}"/>
          </ac:spMkLst>
        </pc:spChg>
        <pc:grpChg chg="add mod">
          <ac:chgData name="Justina Ojom" userId="cbdaed7d-8d45-4372-a16a-f3f8900c2f45" providerId="ADAL" clId="{5178CF6E-17AC-4775-9A38-616F558AF97A}" dt="2023-03-29T23:34:16.632" v="967"/>
          <ac:grpSpMkLst>
            <pc:docMk/>
            <pc:sldMk cId="706237854" sldId="284"/>
            <ac:grpSpMk id="9" creationId="{EAEB3099-9FA9-89E9-FD8B-2145CEFD1365}"/>
          </ac:grpSpMkLst>
        </pc:grpChg>
        <pc:grpChg chg="add del mod">
          <ac:chgData name="Justina Ojom" userId="cbdaed7d-8d45-4372-a16a-f3f8900c2f45" providerId="ADAL" clId="{5178CF6E-17AC-4775-9A38-616F558AF97A}" dt="2023-03-29T23:34:19.517" v="969"/>
          <ac:grpSpMkLst>
            <pc:docMk/>
            <pc:sldMk cId="706237854" sldId="284"/>
            <ac:grpSpMk id="12" creationId="{484E6018-A1D4-63DF-E0E9-AB39FD20B29D}"/>
          </ac:grpSpMkLst>
        </pc:grpChg>
        <pc:grpChg chg="add mod">
          <ac:chgData name="Justina Ojom" userId="cbdaed7d-8d45-4372-a16a-f3f8900c2f45" providerId="ADAL" clId="{5178CF6E-17AC-4775-9A38-616F558AF97A}" dt="2023-03-29T23:34:21.485" v="970" actId="571"/>
          <ac:grpSpMkLst>
            <pc:docMk/>
            <pc:sldMk cId="706237854" sldId="284"/>
            <ac:grpSpMk id="15" creationId="{AC1270EB-B08E-366B-FFC2-26A622FF652F}"/>
          </ac:grpSpMkLst>
        </pc:grpChg>
        <pc:grpChg chg="add mod">
          <ac:chgData name="Justina Ojom" userId="cbdaed7d-8d45-4372-a16a-f3f8900c2f45" providerId="ADAL" clId="{5178CF6E-17AC-4775-9A38-616F558AF97A}" dt="2023-03-29T23:34:26.657" v="974" actId="1035"/>
          <ac:grpSpMkLst>
            <pc:docMk/>
            <pc:sldMk cId="706237854" sldId="284"/>
            <ac:grpSpMk id="18" creationId="{053E536D-EC44-DBD8-D5C5-B731D24F8EA0}"/>
          </ac:grpSpMkLst>
        </pc:grpChg>
        <pc:extLst>
          <p:ext xmlns:p="http://schemas.openxmlformats.org/presentationml/2006/main" uri="{D6D511B9-2390-475A-947B-AFAB55BFBCF1}">
            <pc226:cmChg xmlns:pc226="http://schemas.microsoft.com/office/powerpoint/2022/06/main/command" chg="del mod">
              <pc226:chgData name="Justina Ojom" userId="cbdaed7d-8d45-4372-a16a-f3f8900c2f45" providerId="ADAL" clId="{5178CF6E-17AC-4775-9A38-616F558AF97A}" dt="2023-03-31T18:15:06.772" v="4563"/>
              <pc2:cmMkLst xmlns:pc2="http://schemas.microsoft.com/office/powerpoint/2019/9/main/command">
                <pc:docMk/>
                <pc:sldMk cId="706237854" sldId="284"/>
                <pc2:cmMk id="{06EA904E-1A55-47CF-9DA1-776B8DF555C7}"/>
              </pc2:cmMkLst>
            </pc226:cmChg>
            <pc226:cmChg xmlns:pc226="http://schemas.microsoft.com/office/powerpoint/2022/06/main/command" chg="del mod">
              <pc226:chgData name="Justina Ojom" userId="cbdaed7d-8d45-4372-a16a-f3f8900c2f45" providerId="ADAL" clId="{5178CF6E-17AC-4775-9A38-616F558AF97A}" dt="2023-03-31T18:15:00.359" v="4561"/>
              <pc2:cmMkLst xmlns:pc2="http://schemas.microsoft.com/office/powerpoint/2019/9/main/command">
                <pc:docMk/>
                <pc:sldMk cId="706237854" sldId="284"/>
                <pc2:cmMk id="{A9AC978D-1D23-4381-8094-94F0113C9F95}"/>
              </pc2:cmMkLst>
            </pc226:cmChg>
          </p:ext>
        </pc:extLst>
      </pc:sldChg>
      <pc:sldChg chg="addSp delSp modSp mod modClrScheme delCm modCm chgLayout">
        <pc:chgData name="Justina Ojom" userId="cbdaed7d-8d45-4372-a16a-f3f8900c2f45" providerId="ADAL" clId="{5178CF6E-17AC-4775-9A38-616F558AF97A}" dt="2023-03-31T20:38:29.834" v="4856"/>
        <pc:sldMkLst>
          <pc:docMk/>
          <pc:sldMk cId="1375122199" sldId="325"/>
        </pc:sldMkLst>
        <pc:spChg chg="del mod">
          <ac:chgData name="Justina Ojom" userId="cbdaed7d-8d45-4372-a16a-f3f8900c2f45" providerId="ADAL" clId="{5178CF6E-17AC-4775-9A38-616F558AF97A}" dt="2023-03-30T01:47:32.647" v="2923" actId="478"/>
          <ac:spMkLst>
            <pc:docMk/>
            <pc:sldMk cId="1375122199" sldId="325"/>
            <ac:spMk id="2" creationId="{00000000-0000-0000-0000-000000000000}"/>
          </ac:spMkLst>
        </pc:spChg>
        <pc:spChg chg="del">
          <ac:chgData name="Justina Ojom" userId="cbdaed7d-8d45-4372-a16a-f3f8900c2f45" providerId="ADAL" clId="{5178CF6E-17AC-4775-9A38-616F558AF97A}" dt="2023-03-29T22:45:41.553" v="363" actId="478"/>
          <ac:spMkLst>
            <pc:docMk/>
            <pc:sldMk cId="1375122199" sldId="325"/>
            <ac:spMk id="3" creationId="{39EB981F-6BD8-8E7D-914B-939C82C51AA2}"/>
          </ac:spMkLst>
        </pc:spChg>
        <pc:spChg chg="add mod">
          <ac:chgData name="Justina Ojom" userId="cbdaed7d-8d45-4372-a16a-f3f8900c2f45" providerId="ADAL" clId="{5178CF6E-17AC-4775-9A38-616F558AF97A}" dt="2023-03-31T18:05:17.752" v="4311" actId="790"/>
          <ac:spMkLst>
            <pc:docMk/>
            <pc:sldMk cId="1375122199" sldId="325"/>
            <ac:spMk id="3" creationId="{6CDC77B1-E857-EA75-6945-4E647408759C}"/>
          </ac:spMkLst>
        </pc:spChg>
        <pc:spChg chg="del">
          <ac:chgData name="Justina Ojom" userId="cbdaed7d-8d45-4372-a16a-f3f8900c2f45" providerId="ADAL" clId="{5178CF6E-17AC-4775-9A38-616F558AF97A}" dt="2023-03-29T22:45:41.553" v="363" actId="478"/>
          <ac:spMkLst>
            <pc:docMk/>
            <pc:sldMk cId="1375122199" sldId="325"/>
            <ac:spMk id="4" creationId="{89F3D142-2D94-A7CA-B6CA-ED62C10DC947}"/>
          </ac:spMkLst>
        </pc:spChg>
        <pc:spChg chg="add mod">
          <ac:chgData name="Justina Ojom" userId="cbdaed7d-8d45-4372-a16a-f3f8900c2f45" providerId="ADAL" clId="{5178CF6E-17AC-4775-9A38-616F558AF97A}" dt="2023-03-31T18:05:17.752" v="4311" actId="790"/>
          <ac:spMkLst>
            <pc:docMk/>
            <pc:sldMk cId="1375122199" sldId="325"/>
            <ac:spMk id="5" creationId="{2ECB3E09-BB7B-F94F-02DF-39D8A52857DF}"/>
          </ac:spMkLst>
        </pc:spChg>
        <pc:spChg chg="del">
          <ac:chgData name="Justina Ojom" userId="cbdaed7d-8d45-4372-a16a-f3f8900c2f45" providerId="ADAL" clId="{5178CF6E-17AC-4775-9A38-616F558AF97A}" dt="2023-03-29T22:45:41.553" v="363" actId="478"/>
          <ac:spMkLst>
            <pc:docMk/>
            <pc:sldMk cId="1375122199" sldId="325"/>
            <ac:spMk id="5" creationId="{803557EA-E912-AF90-8BB8-3C6A8C50EF44}"/>
          </ac:spMkLst>
        </pc:spChg>
        <pc:spChg chg="add mod">
          <ac:chgData name="Justina Ojom" userId="cbdaed7d-8d45-4372-a16a-f3f8900c2f45" providerId="ADAL" clId="{5178CF6E-17AC-4775-9A38-616F558AF97A}" dt="2023-03-31T18:05:17.752" v="4311" actId="790"/>
          <ac:spMkLst>
            <pc:docMk/>
            <pc:sldMk cId="1375122199" sldId="325"/>
            <ac:spMk id="6" creationId="{45695226-055B-5315-C54A-9DBE63BBDCB9}"/>
          </ac:spMkLst>
        </pc:spChg>
        <pc:spChg chg="del">
          <ac:chgData name="Justina Ojom" userId="cbdaed7d-8d45-4372-a16a-f3f8900c2f45" providerId="ADAL" clId="{5178CF6E-17AC-4775-9A38-616F558AF97A}" dt="2023-03-29T22:45:41.553" v="363" actId="478"/>
          <ac:spMkLst>
            <pc:docMk/>
            <pc:sldMk cId="1375122199" sldId="325"/>
            <ac:spMk id="6" creationId="{8DA93842-412E-ACE9-0137-78CC795F07DF}"/>
          </ac:spMkLst>
        </pc:spChg>
        <pc:spChg chg="del">
          <ac:chgData name="Justina Ojom" userId="cbdaed7d-8d45-4372-a16a-f3f8900c2f45" providerId="ADAL" clId="{5178CF6E-17AC-4775-9A38-616F558AF97A}" dt="2023-03-29T22:45:41.553" v="363" actId="478"/>
          <ac:spMkLst>
            <pc:docMk/>
            <pc:sldMk cId="1375122199" sldId="325"/>
            <ac:spMk id="7" creationId="{41E3AA76-FBD7-762F-686C-131B6717E3B7}"/>
          </ac:spMkLst>
        </pc:spChg>
        <pc:spChg chg="add mod">
          <ac:chgData name="Justina Ojom" userId="cbdaed7d-8d45-4372-a16a-f3f8900c2f45" providerId="ADAL" clId="{5178CF6E-17AC-4775-9A38-616F558AF97A}" dt="2023-03-31T18:05:17.752" v="4311" actId="790"/>
          <ac:spMkLst>
            <pc:docMk/>
            <pc:sldMk cId="1375122199" sldId="325"/>
            <ac:spMk id="7" creationId="{63CF300B-779B-DA67-1F47-D883AD65CCEE}"/>
          </ac:spMkLst>
        </pc:spChg>
        <pc:spChg chg="add mod">
          <ac:chgData name="Justina Ojom" userId="cbdaed7d-8d45-4372-a16a-f3f8900c2f45" providerId="ADAL" clId="{5178CF6E-17AC-4775-9A38-616F558AF97A}" dt="2023-03-31T18:05:17.752" v="4311" actId="790"/>
          <ac:spMkLst>
            <pc:docMk/>
            <pc:sldMk cId="1375122199" sldId="325"/>
            <ac:spMk id="8" creationId="{064D82D7-D066-9DEA-A655-B7761E58ABA0}"/>
          </ac:spMkLst>
        </pc:spChg>
        <pc:spChg chg="add mod">
          <ac:chgData name="Justina Ojom" userId="cbdaed7d-8d45-4372-a16a-f3f8900c2f45" providerId="ADAL" clId="{5178CF6E-17AC-4775-9A38-616F558AF97A}" dt="2023-03-31T18:05:17.752" v="4311" actId="790"/>
          <ac:spMkLst>
            <pc:docMk/>
            <pc:sldMk cId="1375122199" sldId="325"/>
            <ac:spMk id="9" creationId="{7BA0C4C4-CCEE-449F-807C-3241EBD32091}"/>
          </ac:spMkLst>
        </pc:spChg>
        <pc:spChg chg="del">
          <ac:chgData name="Justina Ojom" userId="cbdaed7d-8d45-4372-a16a-f3f8900c2f45" providerId="ADAL" clId="{5178CF6E-17AC-4775-9A38-616F558AF97A}" dt="2023-03-29T22:45:41.553" v="363" actId="478"/>
          <ac:spMkLst>
            <pc:docMk/>
            <pc:sldMk cId="1375122199" sldId="325"/>
            <ac:spMk id="19" creationId="{A7B88436-7157-4CCB-AB2A-6823B75ABE1B}"/>
          </ac:spMkLst>
        </pc:spChg>
        <pc:spChg chg="del">
          <ac:chgData name="Justina Ojom" userId="cbdaed7d-8d45-4372-a16a-f3f8900c2f45" providerId="ADAL" clId="{5178CF6E-17AC-4775-9A38-616F558AF97A}" dt="2023-03-29T22:45:41.553" v="363" actId="478"/>
          <ac:spMkLst>
            <pc:docMk/>
            <pc:sldMk cId="1375122199" sldId="325"/>
            <ac:spMk id="20" creationId="{0E5939E7-29BD-40EF-9F98-17BE32987ACD}"/>
          </ac:spMkLst>
        </pc:spChg>
        <pc:spChg chg="del">
          <ac:chgData name="Justina Ojom" userId="cbdaed7d-8d45-4372-a16a-f3f8900c2f45" providerId="ADAL" clId="{5178CF6E-17AC-4775-9A38-616F558AF97A}" dt="2023-03-29T22:45:41.553" v="363" actId="478"/>
          <ac:spMkLst>
            <pc:docMk/>
            <pc:sldMk cId="1375122199" sldId="325"/>
            <ac:spMk id="21" creationId="{A6467638-33F5-45FF-8613-769D9990BDC9}"/>
          </ac:spMkLst>
        </pc:spChg>
        <pc:spChg chg="del">
          <ac:chgData name="Justina Ojom" userId="cbdaed7d-8d45-4372-a16a-f3f8900c2f45" providerId="ADAL" clId="{5178CF6E-17AC-4775-9A38-616F558AF97A}" dt="2023-03-29T22:45:41.553" v="363" actId="478"/>
          <ac:spMkLst>
            <pc:docMk/>
            <pc:sldMk cId="1375122199" sldId="325"/>
            <ac:spMk id="22" creationId="{B9577200-A421-47CC-80F6-92BA334EE959}"/>
          </ac:spMkLst>
        </pc:spChg>
        <pc:spChg chg="del">
          <ac:chgData name="Justina Ojom" userId="cbdaed7d-8d45-4372-a16a-f3f8900c2f45" providerId="ADAL" clId="{5178CF6E-17AC-4775-9A38-616F558AF97A}" dt="2023-03-30T01:58:54.662" v="3097" actId="478"/>
          <ac:spMkLst>
            <pc:docMk/>
            <pc:sldMk cId="1375122199" sldId="325"/>
            <ac:spMk id="34" creationId="{7C60785B-6163-4F97-856A-01C725978132}"/>
          </ac:spMkLst>
        </pc:spChg>
        <pc:spChg chg="mod">
          <ac:chgData name="Justina Ojom" userId="cbdaed7d-8d45-4372-a16a-f3f8900c2f45" providerId="ADAL" clId="{5178CF6E-17AC-4775-9A38-616F558AF97A}" dt="2023-03-31T18:05:17.752" v="4311" actId="790"/>
          <ac:spMkLst>
            <pc:docMk/>
            <pc:sldMk cId="1375122199" sldId="325"/>
            <ac:spMk id="47" creationId="{F884CC47-1ED3-40DC-9EF4-01DD1B61C37F}"/>
          </ac:spMkLst>
        </pc:spChg>
        <pc:spChg chg="del mod">
          <ac:chgData name="Justina Ojom" userId="cbdaed7d-8d45-4372-a16a-f3f8900c2f45" providerId="ADAL" clId="{5178CF6E-17AC-4775-9A38-616F558AF97A}" dt="2023-03-30T01:59:38.775" v="3114" actId="478"/>
          <ac:spMkLst>
            <pc:docMk/>
            <pc:sldMk cId="1375122199" sldId="325"/>
            <ac:spMk id="59" creationId="{7240763B-2B63-4289-92F0-3E18CA872F64}"/>
          </ac:spMkLst>
        </pc:spChg>
        <pc:spChg chg="del mod">
          <ac:chgData name="Justina Ojom" userId="cbdaed7d-8d45-4372-a16a-f3f8900c2f45" providerId="ADAL" clId="{5178CF6E-17AC-4775-9A38-616F558AF97A}" dt="2023-03-30T01:59:38.775" v="3114" actId="478"/>
          <ac:spMkLst>
            <pc:docMk/>
            <pc:sldMk cId="1375122199" sldId="325"/>
            <ac:spMk id="63" creationId="{AE0D9853-2AC3-4DCE-9FD5-4511E8D1C627}"/>
          </ac:spMkLst>
        </pc:spChg>
        <pc:spChg chg="del">
          <ac:chgData name="Justina Ojom" userId="cbdaed7d-8d45-4372-a16a-f3f8900c2f45" providerId="ADAL" clId="{5178CF6E-17AC-4775-9A38-616F558AF97A}" dt="2023-03-30T01:58:54.662" v="3097" actId="478"/>
          <ac:spMkLst>
            <pc:docMk/>
            <pc:sldMk cId="1375122199" sldId="325"/>
            <ac:spMk id="79" creationId="{31FFDE37-2D3A-46B8-8888-9AC369184A59}"/>
          </ac:spMkLst>
        </pc:spChg>
        <pc:spChg chg="del">
          <ac:chgData name="Justina Ojom" userId="cbdaed7d-8d45-4372-a16a-f3f8900c2f45" providerId="ADAL" clId="{5178CF6E-17AC-4775-9A38-616F558AF97A}" dt="2023-03-30T01:58:54.662" v="3097" actId="478"/>
          <ac:spMkLst>
            <pc:docMk/>
            <pc:sldMk cId="1375122199" sldId="325"/>
            <ac:spMk id="80" creationId="{0B873AD7-5178-43B8-A0BC-D65E6C5CEFBD}"/>
          </ac:spMkLst>
        </pc:spChg>
        <pc:graphicFrameChg chg="add mod modGraphic">
          <ac:chgData name="Justina Ojom" userId="cbdaed7d-8d45-4372-a16a-f3f8900c2f45" providerId="ADAL" clId="{5178CF6E-17AC-4775-9A38-616F558AF97A}" dt="2023-03-31T20:38:25.886" v="4852" actId="6549"/>
          <ac:graphicFrameMkLst>
            <pc:docMk/>
            <pc:sldMk cId="1375122199" sldId="325"/>
            <ac:graphicFrameMk id="4" creationId="{EA80EE29-0970-83A9-1A1E-C92EC437A328}"/>
          </ac:graphicFrameMkLst>
        </pc:graphicFrameChg>
        <pc:extLst>
          <p:ext xmlns:p="http://schemas.openxmlformats.org/presentationml/2006/main" uri="{D6D511B9-2390-475A-947B-AFAB55BFBCF1}">
            <pc226:cmChg xmlns:pc226="http://schemas.microsoft.com/office/powerpoint/2022/06/main/command" chg="del mod">
              <pc226:chgData name="Justina Ojom" userId="cbdaed7d-8d45-4372-a16a-f3f8900c2f45" providerId="ADAL" clId="{5178CF6E-17AC-4775-9A38-616F558AF97A}" dt="2023-03-31T20:38:28.900" v="4854"/>
              <pc2:cmMkLst xmlns:pc2="http://schemas.microsoft.com/office/powerpoint/2019/9/main/command">
                <pc:docMk/>
                <pc:sldMk cId="1375122199" sldId="325"/>
                <pc2:cmMk id="{2589F35C-0A00-4482-AA63-1EF795E64BB8}"/>
              </pc2:cmMkLst>
            </pc226:cmChg>
            <pc226:cmChg xmlns:pc226="http://schemas.microsoft.com/office/powerpoint/2022/06/main/command" chg="del mod">
              <pc226:chgData name="Justina Ojom" userId="cbdaed7d-8d45-4372-a16a-f3f8900c2f45" providerId="ADAL" clId="{5178CF6E-17AC-4775-9A38-616F558AF97A}" dt="2023-03-31T20:38:29.834" v="4856"/>
              <pc2:cmMkLst xmlns:pc2="http://schemas.microsoft.com/office/powerpoint/2019/9/main/command">
                <pc:docMk/>
                <pc:sldMk cId="1375122199" sldId="325"/>
                <pc2:cmMk id="{66DF488E-0299-410D-8F58-90DC02644802}"/>
              </pc2:cmMkLst>
            </pc226:cmChg>
            <pc226:cmChg xmlns:pc226="http://schemas.microsoft.com/office/powerpoint/2022/06/main/command" chg="del mod">
              <pc226:chgData name="Justina Ojom" userId="cbdaed7d-8d45-4372-a16a-f3f8900c2f45" providerId="ADAL" clId="{5178CF6E-17AC-4775-9A38-616F558AF97A}" dt="2023-03-31T20:38:29.398" v="4855"/>
              <pc2:cmMkLst xmlns:pc2="http://schemas.microsoft.com/office/powerpoint/2019/9/main/command">
                <pc:docMk/>
                <pc:sldMk cId="1375122199" sldId="325"/>
                <pc2:cmMk id="{F0BE5DAF-1332-40CD-8DD8-CCCDBCDA02C4}"/>
              </pc2:cmMkLst>
            </pc226:cmChg>
          </p:ext>
        </pc:extLst>
      </pc:sldChg>
      <pc:sldChg chg="addSp delSp modSp mod modClrScheme chgLayout">
        <pc:chgData name="Justina Ojom" userId="cbdaed7d-8d45-4372-a16a-f3f8900c2f45" providerId="ADAL" clId="{5178CF6E-17AC-4775-9A38-616F558AF97A}" dt="2023-03-31T18:05:49.442" v="4322" actId="790"/>
        <pc:sldMkLst>
          <pc:docMk/>
          <pc:sldMk cId="2061351133" sldId="327"/>
        </pc:sldMkLst>
        <pc:spChg chg="add del mod">
          <ac:chgData name="Justina Ojom" userId="cbdaed7d-8d45-4372-a16a-f3f8900c2f45" providerId="ADAL" clId="{5178CF6E-17AC-4775-9A38-616F558AF97A}" dt="2023-03-30T02:19:15.922" v="3470" actId="478"/>
          <ac:spMkLst>
            <pc:docMk/>
            <pc:sldMk cId="2061351133" sldId="327"/>
            <ac:spMk id="2" creationId="{746084D1-707F-3BB8-5318-0B3F8158E36F}"/>
          </ac:spMkLst>
        </pc:spChg>
        <pc:spChg chg="del mod">
          <ac:chgData name="Justina Ojom" userId="cbdaed7d-8d45-4372-a16a-f3f8900c2f45" providerId="ADAL" clId="{5178CF6E-17AC-4775-9A38-616F558AF97A}" dt="2023-03-29T22:40:00.849" v="297" actId="478"/>
          <ac:spMkLst>
            <pc:docMk/>
            <pc:sldMk cId="2061351133" sldId="327"/>
            <ac:spMk id="3" creationId="{69A02951-A2D6-0E82-2884-3EBC9F939D37}"/>
          </ac:spMkLst>
        </pc:spChg>
        <pc:spChg chg="add del mod">
          <ac:chgData name="Justina Ojom" userId="cbdaed7d-8d45-4372-a16a-f3f8900c2f45" providerId="ADAL" clId="{5178CF6E-17AC-4775-9A38-616F558AF97A}" dt="2023-03-30T02:19:04.823" v="3465"/>
          <ac:spMkLst>
            <pc:docMk/>
            <pc:sldMk cId="2061351133" sldId="327"/>
            <ac:spMk id="3" creationId="{AE8BB1F3-1B0E-EB39-67AF-84035E0A858E}"/>
          </ac:spMkLst>
        </pc:spChg>
        <pc:spChg chg="add del mod">
          <ac:chgData name="Justina Ojom" userId="cbdaed7d-8d45-4372-a16a-f3f8900c2f45" providerId="ADAL" clId="{5178CF6E-17AC-4775-9A38-616F558AF97A}" dt="2023-03-30T02:37:16.296" v="3726" actId="478"/>
          <ac:spMkLst>
            <pc:docMk/>
            <pc:sldMk cId="2061351133" sldId="327"/>
            <ac:spMk id="4" creationId="{053DEAC0-D1A6-C88F-FCB5-342D9EC8AF78}"/>
          </ac:spMkLst>
        </pc:spChg>
        <pc:spChg chg="del">
          <ac:chgData name="Justina Ojom" userId="cbdaed7d-8d45-4372-a16a-f3f8900c2f45" providerId="ADAL" clId="{5178CF6E-17AC-4775-9A38-616F558AF97A}" dt="2023-03-29T22:39:50.827" v="293" actId="478"/>
          <ac:spMkLst>
            <pc:docMk/>
            <pc:sldMk cId="2061351133" sldId="327"/>
            <ac:spMk id="4" creationId="{3FD2EF8B-CE59-B5F3-4D45-46F29D1CBC69}"/>
          </ac:spMkLst>
        </pc:spChg>
        <pc:spChg chg="add mod">
          <ac:chgData name="Justina Ojom" userId="cbdaed7d-8d45-4372-a16a-f3f8900c2f45" providerId="ADAL" clId="{5178CF6E-17AC-4775-9A38-616F558AF97A}" dt="2023-03-31T18:05:49.442" v="4322" actId="790"/>
          <ac:spMkLst>
            <pc:docMk/>
            <pc:sldMk cId="2061351133" sldId="327"/>
            <ac:spMk id="5" creationId="{6BB81D26-8E90-D733-2EB6-0D2927BCFC79}"/>
          </ac:spMkLst>
        </pc:spChg>
        <pc:spChg chg="add mod">
          <ac:chgData name="Justina Ojom" userId="cbdaed7d-8d45-4372-a16a-f3f8900c2f45" providerId="ADAL" clId="{5178CF6E-17AC-4775-9A38-616F558AF97A}" dt="2023-03-31T18:05:49.442" v="4322" actId="790"/>
          <ac:spMkLst>
            <pc:docMk/>
            <pc:sldMk cId="2061351133" sldId="327"/>
            <ac:spMk id="6" creationId="{832BE1ED-D4C1-2D97-B11B-2C90EFA80187}"/>
          </ac:spMkLst>
        </pc:spChg>
        <pc:spChg chg="add mod">
          <ac:chgData name="Justina Ojom" userId="cbdaed7d-8d45-4372-a16a-f3f8900c2f45" providerId="ADAL" clId="{5178CF6E-17AC-4775-9A38-616F558AF97A}" dt="2023-03-31T18:05:49.442" v="4322" actId="790"/>
          <ac:spMkLst>
            <pc:docMk/>
            <pc:sldMk cId="2061351133" sldId="327"/>
            <ac:spMk id="7" creationId="{BCBD669A-D20D-B2D5-0CDA-A577EED8333C}"/>
          </ac:spMkLst>
        </pc:spChg>
        <pc:spChg chg="add mod">
          <ac:chgData name="Justina Ojom" userId="cbdaed7d-8d45-4372-a16a-f3f8900c2f45" providerId="ADAL" clId="{5178CF6E-17AC-4775-9A38-616F558AF97A}" dt="2023-03-31T18:05:49.442" v="4322" actId="790"/>
          <ac:spMkLst>
            <pc:docMk/>
            <pc:sldMk cId="2061351133" sldId="327"/>
            <ac:spMk id="8" creationId="{F60DB4BF-A04C-4EA5-EC4B-D3E669CA54D0}"/>
          </ac:spMkLst>
        </pc:spChg>
        <pc:spChg chg="add mod">
          <ac:chgData name="Justina Ojom" userId="cbdaed7d-8d45-4372-a16a-f3f8900c2f45" providerId="ADAL" clId="{5178CF6E-17AC-4775-9A38-616F558AF97A}" dt="2023-03-31T18:05:49.442" v="4322" actId="790"/>
          <ac:spMkLst>
            <pc:docMk/>
            <pc:sldMk cId="2061351133" sldId="327"/>
            <ac:spMk id="9" creationId="{FBBE5B1E-B916-1906-7BF4-FE2BFF451D2B}"/>
          </ac:spMkLst>
        </pc:spChg>
        <pc:spChg chg="add mod">
          <ac:chgData name="Justina Ojom" userId="cbdaed7d-8d45-4372-a16a-f3f8900c2f45" providerId="ADAL" clId="{5178CF6E-17AC-4775-9A38-616F558AF97A}" dt="2023-03-31T18:05:49.442" v="4322" actId="790"/>
          <ac:spMkLst>
            <pc:docMk/>
            <pc:sldMk cId="2061351133" sldId="327"/>
            <ac:spMk id="10" creationId="{2F3913A3-249D-DED6-2100-991584E13AC0}"/>
          </ac:spMkLst>
        </pc:spChg>
        <pc:spChg chg="add mod">
          <ac:chgData name="Justina Ojom" userId="cbdaed7d-8d45-4372-a16a-f3f8900c2f45" providerId="ADAL" clId="{5178CF6E-17AC-4775-9A38-616F558AF97A}" dt="2023-03-31T18:05:49.442" v="4322" actId="790"/>
          <ac:spMkLst>
            <pc:docMk/>
            <pc:sldMk cId="2061351133" sldId="327"/>
            <ac:spMk id="11" creationId="{C7E385CD-FA82-EB26-F264-E183D1CF3EAF}"/>
          </ac:spMkLst>
        </pc:spChg>
        <pc:spChg chg="add mod">
          <ac:chgData name="Justina Ojom" userId="cbdaed7d-8d45-4372-a16a-f3f8900c2f45" providerId="ADAL" clId="{5178CF6E-17AC-4775-9A38-616F558AF97A}" dt="2023-03-31T18:05:49.442" v="4322" actId="790"/>
          <ac:spMkLst>
            <pc:docMk/>
            <pc:sldMk cId="2061351133" sldId="327"/>
            <ac:spMk id="12" creationId="{61406243-8E99-64CE-8824-B05032DF7BFD}"/>
          </ac:spMkLst>
        </pc:spChg>
        <pc:spChg chg="del">
          <ac:chgData name="Justina Ojom" userId="cbdaed7d-8d45-4372-a16a-f3f8900c2f45" providerId="ADAL" clId="{5178CF6E-17AC-4775-9A38-616F558AF97A}" dt="2023-03-29T22:40:49.504" v="315" actId="478"/>
          <ac:spMkLst>
            <pc:docMk/>
            <pc:sldMk cId="2061351133" sldId="327"/>
            <ac:spMk id="15" creationId="{81F66F39-F949-4825-A613-F3B051969233}"/>
          </ac:spMkLst>
        </pc:spChg>
        <pc:spChg chg="del">
          <ac:chgData name="Justina Ojom" userId="cbdaed7d-8d45-4372-a16a-f3f8900c2f45" providerId="ADAL" clId="{5178CF6E-17AC-4775-9A38-616F558AF97A}" dt="2023-03-29T22:40:49.504" v="315" actId="478"/>
          <ac:spMkLst>
            <pc:docMk/>
            <pc:sldMk cId="2061351133" sldId="327"/>
            <ac:spMk id="16" creationId="{B1D13182-2188-481A-9B5E-FA9366B255D6}"/>
          </ac:spMkLst>
        </pc:spChg>
        <pc:spChg chg="del">
          <ac:chgData name="Justina Ojom" userId="cbdaed7d-8d45-4372-a16a-f3f8900c2f45" providerId="ADAL" clId="{5178CF6E-17AC-4775-9A38-616F558AF97A}" dt="2023-03-29T22:40:49.504" v="315" actId="478"/>
          <ac:spMkLst>
            <pc:docMk/>
            <pc:sldMk cId="2061351133" sldId="327"/>
            <ac:spMk id="17" creationId="{7C496481-D1E7-4132-A970-37374667B9C5}"/>
          </ac:spMkLst>
        </pc:spChg>
        <pc:spChg chg="del">
          <ac:chgData name="Justina Ojom" userId="cbdaed7d-8d45-4372-a16a-f3f8900c2f45" providerId="ADAL" clId="{5178CF6E-17AC-4775-9A38-616F558AF97A}" dt="2023-03-29T22:40:49.504" v="315" actId="478"/>
          <ac:spMkLst>
            <pc:docMk/>
            <pc:sldMk cId="2061351133" sldId="327"/>
            <ac:spMk id="18" creationId="{5B05EB53-BBD3-4774-88BA-997B66A2FB95}"/>
          </ac:spMkLst>
        </pc:spChg>
        <pc:spChg chg="del">
          <ac:chgData name="Justina Ojom" userId="cbdaed7d-8d45-4372-a16a-f3f8900c2f45" providerId="ADAL" clId="{5178CF6E-17AC-4775-9A38-616F558AF97A}" dt="2023-03-29T22:40:49.504" v="315" actId="478"/>
          <ac:spMkLst>
            <pc:docMk/>
            <pc:sldMk cId="2061351133" sldId="327"/>
            <ac:spMk id="19" creationId="{9B88DD67-24EB-424B-9A57-2319C8D4C3D5}"/>
          </ac:spMkLst>
        </pc:spChg>
        <pc:spChg chg="del">
          <ac:chgData name="Justina Ojom" userId="cbdaed7d-8d45-4372-a16a-f3f8900c2f45" providerId="ADAL" clId="{5178CF6E-17AC-4775-9A38-616F558AF97A}" dt="2023-03-29T22:40:49.504" v="315" actId="478"/>
          <ac:spMkLst>
            <pc:docMk/>
            <pc:sldMk cId="2061351133" sldId="327"/>
            <ac:spMk id="20" creationId="{6BB2F8CA-088F-44EB-888A-F75184F60EC2}"/>
          </ac:spMkLst>
        </pc:spChg>
        <pc:spChg chg="del">
          <ac:chgData name="Justina Ojom" userId="cbdaed7d-8d45-4372-a16a-f3f8900c2f45" providerId="ADAL" clId="{5178CF6E-17AC-4775-9A38-616F558AF97A}" dt="2023-03-29T22:40:49.504" v="315" actId="478"/>
          <ac:spMkLst>
            <pc:docMk/>
            <pc:sldMk cId="2061351133" sldId="327"/>
            <ac:spMk id="21" creationId="{6C43FB27-BA89-42F3-AC55-C5AAC692A2BD}"/>
          </ac:spMkLst>
        </pc:spChg>
        <pc:spChg chg="mod">
          <ac:chgData name="Justina Ojom" userId="cbdaed7d-8d45-4372-a16a-f3f8900c2f45" providerId="ADAL" clId="{5178CF6E-17AC-4775-9A38-616F558AF97A}" dt="2023-03-31T18:05:49.442" v="4322" actId="790"/>
          <ac:spMkLst>
            <pc:docMk/>
            <pc:sldMk cId="2061351133" sldId="327"/>
            <ac:spMk id="22" creationId="{C94D7A24-7AB8-B7B2-3966-6DAD02528271}"/>
          </ac:spMkLst>
        </pc:spChg>
        <pc:spChg chg="mod">
          <ac:chgData name="Justina Ojom" userId="cbdaed7d-8d45-4372-a16a-f3f8900c2f45" providerId="ADAL" clId="{5178CF6E-17AC-4775-9A38-616F558AF97A}" dt="2023-03-31T18:05:49.442" v="4322" actId="790"/>
          <ac:spMkLst>
            <pc:docMk/>
            <pc:sldMk cId="2061351133" sldId="327"/>
            <ac:spMk id="23" creationId="{BFC15B07-C60C-5268-37A6-068F8D13EAF7}"/>
          </ac:spMkLst>
        </pc:spChg>
        <pc:spChg chg="mod">
          <ac:chgData name="Justina Ojom" userId="cbdaed7d-8d45-4372-a16a-f3f8900c2f45" providerId="ADAL" clId="{5178CF6E-17AC-4775-9A38-616F558AF97A}" dt="2023-03-31T18:05:49.442" v="4322" actId="790"/>
          <ac:spMkLst>
            <pc:docMk/>
            <pc:sldMk cId="2061351133" sldId="327"/>
            <ac:spMk id="24" creationId="{4FC642D9-E49A-1130-89C3-EB1D877228A5}"/>
          </ac:spMkLst>
        </pc:spChg>
        <pc:spChg chg="mod">
          <ac:chgData name="Justina Ojom" userId="cbdaed7d-8d45-4372-a16a-f3f8900c2f45" providerId="ADAL" clId="{5178CF6E-17AC-4775-9A38-616F558AF97A}" dt="2023-03-31T18:05:49.442" v="4322" actId="790"/>
          <ac:spMkLst>
            <pc:docMk/>
            <pc:sldMk cId="2061351133" sldId="327"/>
            <ac:spMk id="26" creationId="{6D89B758-BB3B-2350-4A2C-30DB0F704D42}"/>
          </ac:spMkLst>
        </pc:spChg>
        <pc:spChg chg="mod">
          <ac:chgData name="Justina Ojom" userId="cbdaed7d-8d45-4372-a16a-f3f8900c2f45" providerId="ADAL" clId="{5178CF6E-17AC-4775-9A38-616F558AF97A}" dt="2023-03-31T18:05:49.442" v="4322" actId="790"/>
          <ac:spMkLst>
            <pc:docMk/>
            <pc:sldMk cId="2061351133" sldId="327"/>
            <ac:spMk id="27" creationId="{88CA4B15-FC71-B48F-44C2-F821A7EAEEA6}"/>
          </ac:spMkLst>
        </pc:spChg>
        <pc:spChg chg="mod">
          <ac:chgData name="Justina Ojom" userId="cbdaed7d-8d45-4372-a16a-f3f8900c2f45" providerId="ADAL" clId="{5178CF6E-17AC-4775-9A38-616F558AF97A}" dt="2023-03-31T18:05:49.442" v="4322" actId="790"/>
          <ac:spMkLst>
            <pc:docMk/>
            <pc:sldMk cId="2061351133" sldId="327"/>
            <ac:spMk id="28" creationId="{EC480B72-5C9F-150D-277A-6A6C3841CF57}"/>
          </ac:spMkLst>
        </pc:spChg>
        <pc:spChg chg="del">
          <ac:chgData name="Justina Ojom" userId="cbdaed7d-8d45-4372-a16a-f3f8900c2f45" providerId="ADAL" clId="{5178CF6E-17AC-4775-9A38-616F558AF97A}" dt="2023-03-29T22:40:49.504" v="315" actId="478"/>
          <ac:spMkLst>
            <pc:docMk/>
            <pc:sldMk cId="2061351133" sldId="327"/>
            <ac:spMk id="29" creationId="{5E322EDD-32C4-45C9-A11F-D03891C3E860}"/>
          </ac:spMkLst>
        </pc:spChg>
        <pc:spChg chg="del">
          <ac:chgData name="Justina Ojom" userId="cbdaed7d-8d45-4372-a16a-f3f8900c2f45" providerId="ADAL" clId="{5178CF6E-17AC-4775-9A38-616F558AF97A}" dt="2023-03-29T22:40:49.504" v="315" actId="478"/>
          <ac:spMkLst>
            <pc:docMk/>
            <pc:sldMk cId="2061351133" sldId="327"/>
            <ac:spMk id="30" creationId="{8D1548B9-987D-40F6-AE50-925A5A32ACF5}"/>
          </ac:spMkLst>
        </pc:spChg>
        <pc:spChg chg="mod">
          <ac:chgData name="Justina Ojom" userId="cbdaed7d-8d45-4372-a16a-f3f8900c2f45" providerId="ADAL" clId="{5178CF6E-17AC-4775-9A38-616F558AF97A}" dt="2023-03-31T18:05:49.442" v="4322" actId="790"/>
          <ac:spMkLst>
            <pc:docMk/>
            <pc:sldMk cId="2061351133" sldId="327"/>
            <ac:spMk id="39" creationId="{08050F9C-E10E-22D5-BB78-38BE292C808F}"/>
          </ac:spMkLst>
        </pc:spChg>
        <pc:spChg chg="mod">
          <ac:chgData name="Justina Ojom" userId="cbdaed7d-8d45-4372-a16a-f3f8900c2f45" providerId="ADAL" clId="{5178CF6E-17AC-4775-9A38-616F558AF97A}" dt="2023-03-31T18:05:49.442" v="4322" actId="790"/>
          <ac:spMkLst>
            <pc:docMk/>
            <pc:sldMk cId="2061351133" sldId="327"/>
            <ac:spMk id="40" creationId="{3BE3366C-9200-AEDE-9B7D-BBA86A0480D9}"/>
          </ac:spMkLst>
        </pc:spChg>
        <pc:spChg chg="mod">
          <ac:chgData name="Justina Ojom" userId="cbdaed7d-8d45-4372-a16a-f3f8900c2f45" providerId="ADAL" clId="{5178CF6E-17AC-4775-9A38-616F558AF97A}" dt="2023-03-31T18:05:49.442" v="4322" actId="790"/>
          <ac:spMkLst>
            <pc:docMk/>
            <pc:sldMk cId="2061351133" sldId="327"/>
            <ac:spMk id="41" creationId="{4341436B-72F0-D769-97D6-A7786321B1A0}"/>
          </ac:spMkLst>
        </pc:spChg>
        <pc:spChg chg="mod">
          <ac:chgData name="Justina Ojom" userId="cbdaed7d-8d45-4372-a16a-f3f8900c2f45" providerId="ADAL" clId="{5178CF6E-17AC-4775-9A38-616F558AF97A}" dt="2023-03-31T18:05:49.442" v="4322" actId="790"/>
          <ac:spMkLst>
            <pc:docMk/>
            <pc:sldMk cId="2061351133" sldId="327"/>
            <ac:spMk id="42" creationId="{E65AA985-213E-2DED-171B-F26ECE4607B0}"/>
          </ac:spMkLst>
        </pc:spChg>
        <pc:spChg chg="mod">
          <ac:chgData name="Justina Ojom" userId="cbdaed7d-8d45-4372-a16a-f3f8900c2f45" providerId="ADAL" clId="{5178CF6E-17AC-4775-9A38-616F558AF97A}" dt="2023-03-31T18:05:49.442" v="4322" actId="790"/>
          <ac:spMkLst>
            <pc:docMk/>
            <pc:sldMk cId="2061351133" sldId="327"/>
            <ac:spMk id="43" creationId="{F432D7CF-B213-C406-4184-19D5C13CD9BD}"/>
          </ac:spMkLst>
        </pc:spChg>
        <pc:spChg chg="mod">
          <ac:chgData name="Justina Ojom" userId="cbdaed7d-8d45-4372-a16a-f3f8900c2f45" providerId="ADAL" clId="{5178CF6E-17AC-4775-9A38-616F558AF97A}" dt="2023-03-31T18:05:49.442" v="4322" actId="790"/>
          <ac:spMkLst>
            <pc:docMk/>
            <pc:sldMk cId="2061351133" sldId="327"/>
            <ac:spMk id="45" creationId="{44A1DA61-3280-3BE3-CDB3-04F495FC0D4D}"/>
          </ac:spMkLst>
        </pc:spChg>
        <pc:spChg chg="add mod">
          <ac:chgData name="Justina Ojom" userId="cbdaed7d-8d45-4372-a16a-f3f8900c2f45" providerId="ADAL" clId="{5178CF6E-17AC-4775-9A38-616F558AF97A}" dt="2023-03-31T18:05:49.442" v="4322" actId="790"/>
          <ac:spMkLst>
            <pc:docMk/>
            <pc:sldMk cId="2061351133" sldId="327"/>
            <ac:spMk id="47" creationId="{3DFD4A54-414F-90C7-C28F-3276558D8DD7}"/>
          </ac:spMkLst>
        </pc:spChg>
        <pc:spChg chg="add mod">
          <ac:chgData name="Justina Ojom" userId="cbdaed7d-8d45-4372-a16a-f3f8900c2f45" providerId="ADAL" clId="{5178CF6E-17AC-4775-9A38-616F558AF97A}" dt="2023-03-31T18:05:49.442" v="4322" actId="790"/>
          <ac:spMkLst>
            <pc:docMk/>
            <pc:sldMk cId="2061351133" sldId="327"/>
            <ac:spMk id="48" creationId="{E6E86D34-BB74-6BFA-2FBA-85FE48800D15}"/>
          </ac:spMkLst>
        </pc:spChg>
        <pc:spChg chg="add mod">
          <ac:chgData name="Justina Ojom" userId="cbdaed7d-8d45-4372-a16a-f3f8900c2f45" providerId="ADAL" clId="{5178CF6E-17AC-4775-9A38-616F558AF97A}" dt="2023-03-31T18:05:49.442" v="4322" actId="790"/>
          <ac:spMkLst>
            <pc:docMk/>
            <pc:sldMk cId="2061351133" sldId="327"/>
            <ac:spMk id="49" creationId="{582AE6DF-79BC-3661-1445-F8AD93A631C9}"/>
          </ac:spMkLst>
        </pc:spChg>
        <pc:spChg chg="add mod">
          <ac:chgData name="Justina Ojom" userId="cbdaed7d-8d45-4372-a16a-f3f8900c2f45" providerId="ADAL" clId="{5178CF6E-17AC-4775-9A38-616F558AF97A}" dt="2023-03-31T18:05:49.442" v="4322" actId="790"/>
          <ac:spMkLst>
            <pc:docMk/>
            <pc:sldMk cId="2061351133" sldId="327"/>
            <ac:spMk id="50" creationId="{FDD4FE45-08FE-526D-0CB7-ACEE87E84D10}"/>
          </ac:spMkLst>
        </pc:spChg>
        <pc:spChg chg="add mod">
          <ac:chgData name="Justina Ojom" userId="cbdaed7d-8d45-4372-a16a-f3f8900c2f45" providerId="ADAL" clId="{5178CF6E-17AC-4775-9A38-616F558AF97A}" dt="2023-03-31T18:05:49.442" v="4322" actId="790"/>
          <ac:spMkLst>
            <pc:docMk/>
            <pc:sldMk cId="2061351133" sldId="327"/>
            <ac:spMk id="51" creationId="{960A2D17-4EDF-073D-5B6D-9D1FE40C18C4}"/>
          </ac:spMkLst>
        </pc:spChg>
        <pc:spChg chg="add mod">
          <ac:chgData name="Justina Ojom" userId="cbdaed7d-8d45-4372-a16a-f3f8900c2f45" providerId="ADAL" clId="{5178CF6E-17AC-4775-9A38-616F558AF97A}" dt="2023-03-31T18:05:49.442" v="4322" actId="790"/>
          <ac:spMkLst>
            <pc:docMk/>
            <pc:sldMk cId="2061351133" sldId="327"/>
            <ac:spMk id="52" creationId="{D97310C8-70C5-B243-9DAA-C311D79FE7E0}"/>
          </ac:spMkLst>
        </pc:spChg>
        <pc:spChg chg="add mod">
          <ac:chgData name="Justina Ojom" userId="cbdaed7d-8d45-4372-a16a-f3f8900c2f45" providerId="ADAL" clId="{5178CF6E-17AC-4775-9A38-616F558AF97A}" dt="2023-03-31T18:05:49.442" v="4322" actId="790"/>
          <ac:spMkLst>
            <pc:docMk/>
            <pc:sldMk cId="2061351133" sldId="327"/>
            <ac:spMk id="53" creationId="{E2C47E84-3C66-5389-2421-C14A26345DE2}"/>
          </ac:spMkLst>
        </pc:spChg>
        <pc:spChg chg="add mod">
          <ac:chgData name="Justina Ojom" userId="cbdaed7d-8d45-4372-a16a-f3f8900c2f45" providerId="ADAL" clId="{5178CF6E-17AC-4775-9A38-616F558AF97A}" dt="2023-03-31T18:05:49.442" v="4322" actId="790"/>
          <ac:spMkLst>
            <pc:docMk/>
            <pc:sldMk cId="2061351133" sldId="327"/>
            <ac:spMk id="54" creationId="{635BB192-BF0E-A4DF-81D6-C2E402FB8BA6}"/>
          </ac:spMkLst>
        </pc:spChg>
        <pc:spChg chg="add mod">
          <ac:chgData name="Justina Ojom" userId="cbdaed7d-8d45-4372-a16a-f3f8900c2f45" providerId="ADAL" clId="{5178CF6E-17AC-4775-9A38-616F558AF97A}" dt="2023-03-31T18:05:49.442" v="4322" actId="790"/>
          <ac:spMkLst>
            <pc:docMk/>
            <pc:sldMk cId="2061351133" sldId="327"/>
            <ac:spMk id="55" creationId="{C5B8308D-874D-6BAF-9227-104CB6A4F3BB}"/>
          </ac:spMkLst>
        </pc:spChg>
        <pc:spChg chg="add mod">
          <ac:chgData name="Justina Ojom" userId="cbdaed7d-8d45-4372-a16a-f3f8900c2f45" providerId="ADAL" clId="{5178CF6E-17AC-4775-9A38-616F558AF97A}" dt="2023-03-31T18:05:49.442" v="4322" actId="790"/>
          <ac:spMkLst>
            <pc:docMk/>
            <pc:sldMk cId="2061351133" sldId="327"/>
            <ac:spMk id="56" creationId="{8BC062A3-9F93-1525-4D4F-1FB187E40816}"/>
          </ac:spMkLst>
        </pc:spChg>
        <pc:spChg chg="del">
          <ac:chgData name="Justina Ojom" userId="cbdaed7d-8d45-4372-a16a-f3f8900c2f45" providerId="ADAL" clId="{5178CF6E-17AC-4775-9A38-616F558AF97A}" dt="2023-03-29T22:39:50.827" v="293" actId="478"/>
          <ac:spMkLst>
            <pc:docMk/>
            <pc:sldMk cId="2061351133" sldId="327"/>
            <ac:spMk id="58" creationId="{6763B5B5-867F-7C5F-F39B-53ED651AEF90}"/>
          </ac:spMkLst>
        </pc:spChg>
        <pc:spChg chg="del">
          <ac:chgData name="Justina Ojom" userId="cbdaed7d-8d45-4372-a16a-f3f8900c2f45" providerId="ADAL" clId="{5178CF6E-17AC-4775-9A38-616F558AF97A}" dt="2023-03-29T22:39:50.827" v="293" actId="478"/>
          <ac:spMkLst>
            <pc:docMk/>
            <pc:sldMk cId="2061351133" sldId="327"/>
            <ac:spMk id="59" creationId="{0B4494F4-86C8-1E05-FACF-A44A4EE370F6}"/>
          </ac:spMkLst>
        </pc:spChg>
        <pc:spChg chg="del">
          <ac:chgData name="Justina Ojom" userId="cbdaed7d-8d45-4372-a16a-f3f8900c2f45" providerId="ADAL" clId="{5178CF6E-17AC-4775-9A38-616F558AF97A}" dt="2023-03-29T22:39:50.827" v="293" actId="478"/>
          <ac:spMkLst>
            <pc:docMk/>
            <pc:sldMk cId="2061351133" sldId="327"/>
            <ac:spMk id="60" creationId="{BC77EFDE-A75F-7ACA-E11B-211320F00C3E}"/>
          </ac:spMkLst>
        </pc:spChg>
        <pc:spChg chg="del">
          <ac:chgData name="Justina Ojom" userId="cbdaed7d-8d45-4372-a16a-f3f8900c2f45" providerId="ADAL" clId="{5178CF6E-17AC-4775-9A38-616F558AF97A}" dt="2023-03-29T22:39:50.827" v="293" actId="478"/>
          <ac:spMkLst>
            <pc:docMk/>
            <pc:sldMk cId="2061351133" sldId="327"/>
            <ac:spMk id="61" creationId="{11769297-AC0F-A073-4BCB-D53C2CDEFACD}"/>
          </ac:spMkLst>
        </pc:spChg>
        <pc:spChg chg="del">
          <ac:chgData name="Justina Ojom" userId="cbdaed7d-8d45-4372-a16a-f3f8900c2f45" providerId="ADAL" clId="{5178CF6E-17AC-4775-9A38-616F558AF97A}" dt="2023-03-29T22:39:50.827" v="293" actId="478"/>
          <ac:spMkLst>
            <pc:docMk/>
            <pc:sldMk cId="2061351133" sldId="327"/>
            <ac:spMk id="62" creationId="{8FE8383E-753E-3746-5F63-7B59749E4D04}"/>
          </ac:spMkLst>
        </pc:spChg>
        <pc:spChg chg="del">
          <ac:chgData name="Justina Ojom" userId="cbdaed7d-8d45-4372-a16a-f3f8900c2f45" providerId="ADAL" clId="{5178CF6E-17AC-4775-9A38-616F558AF97A}" dt="2023-03-29T22:39:50.827" v="293" actId="478"/>
          <ac:spMkLst>
            <pc:docMk/>
            <pc:sldMk cId="2061351133" sldId="327"/>
            <ac:spMk id="63" creationId="{4A89AEC3-2353-0C09-B9C1-D6AFC02B934E}"/>
          </ac:spMkLst>
        </pc:spChg>
        <pc:spChg chg="del">
          <ac:chgData name="Justina Ojom" userId="cbdaed7d-8d45-4372-a16a-f3f8900c2f45" providerId="ADAL" clId="{5178CF6E-17AC-4775-9A38-616F558AF97A}" dt="2023-03-29T22:39:50.827" v="293" actId="478"/>
          <ac:spMkLst>
            <pc:docMk/>
            <pc:sldMk cId="2061351133" sldId="327"/>
            <ac:spMk id="64" creationId="{6EF80AC8-F8E6-86FD-8FDD-303A65C48CFA}"/>
          </ac:spMkLst>
        </pc:spChg>
        <pc:spChg chg="del">
          <ac:chgData name="Justina Ojom" userId="cbdaed7d-8d45-4372-a16a-f3f8900c2f45" providerId="ADAL" clId="{5178CF6E-17AC-4775-9A38-616F558AF97A}" dt="2023-03-29T22:39:50.827" v="293" actId="478"/>
          <ac:spMkLst>
            <pc:docMk/>
            <pc:sldMk cId="2061351133" sldId="327"/>
            <ac:spMk id="65" creationId="{5251B766-93E8-97DC-C85C-7C6A16364256}"/>
          </ac:spMkLst>
        </pc:spChg>
        <pc:spChg chg="del">
          <ac:chgData name="Justina Ojom" userId="cbdaed7d-8d45-4372-a16a-f3f8900c2f45" providerId="ADAL" clId="{5178CF6E-17AC-4775-9A38-616F558AF97A}" dt="2023-03-29T22:39:50.827" v="293" actId="478"/>
          <ac:spMkLst>
            <pc:docMk/>
            <pc:sldMk cId="2061351133" sldId="327"/>
            <ac:spMk id="66" creationId="{D32D1ACB-0D0D-8E52-94EC-2FF90DD4B982}"/>
          </ac:spMkLst>
        </pc:spChg>
        <pc:spChg chg="del">
          <ac:chgData name="Justina Ojom" userId="cbdaed7d-8d45-4372-a16a-f3f8900c2f45" providerId="ADAL" clId="{5178CF6E-17AC-4775-9A38-616F558AF97A}" dt="2023-03-29T22:39:50.827" v="293" actId="478"/>
          <ac:spMkLst>
            <pc:docMk/>
            <pc:sldMk cId="2061351133" sldId="327"/>
            <ac:spMk id="67" creationId="{B38F56F4-FA87-2658-C5AB-90E50B706192}"/>
          </ac:spMkLst>
        </pc:spChg>
        <pc:grpChg chg="del">
          <ac:chgData name="Justina Ojom" userId="cbdaed7d-8d45-4372-a16a-f3f8900c2f45" providerId="ADAL" clId="{5178CF6E-17AC-4775-9A38-616F558AF97A}" dt="2023-03-29T22:39:50.827" v="293" actId="478"/>
          <ac:grpSpMkLst>
            <pc:docMk/>
            <pc:sldMk cId="2061351133" sldId="327"/>
            <ac:grpSpMk id="5" creationId="{A33876CD-C48E-B478-5AC4-AFED1F347E56}"/>
          </ac:grpSpMkLst>
        </pc:grpChg>
        <pc:grpChg chg="del">
          <ac:chgData name="Justina Ojom" userId="cbdaed7d-8d45-4372-a16a-f3f8900c2f45" providerId="ADAL" clId="{5178CF6E-17AC-4775-9A38-616F558AF97A}" dt="2023-03-29T22:39:50.827" v="293" actId="478"/>
          <ac:grpSpMkLst>
            <pc:docMk/>
            <pc:sldMk cId="2061351133" sldId="327"/>
            <ac:grpSpMk id="9" creationId="{DF4008DB-5E64-2155-083C-2477C94FDC0E}"/>
          </ac:grpSpMkLst>
        </pc:grpChg>
        <pc:grpChg chg="add mod">
          <ac:chgData name="Justina Ojom" userId="cbdaed7d-8d45-4372-a16a-f3f8900c2f45" providerId="ADAL" clId="{5178CF6E-17AC-4775-9A38-616F558AF97A}" dt="2023-03-30T02:36:54.775" v="3722" actId="1076"/>
          <ac:grpSpMkLst>
            <pc:docMk/>
            <pc:sldMk cId="2061351133" sldId="327"/>
            <ac:grpSpMk id="13" creationId="{37523113-C94D-3E9B-20BF-CBA87AA206B3}"/>
          </ac:grpSpMkLst>
        </pc:grpChg>
        <pc:grpChg chg="add mod">
          <ac:chgData name="Justina Ojom" userId="cbdaed7d-8d45-4372-a16a-f3f8900c2f45" providerId="ADAL" clId="{5178CF6E-17AC-4775-9A38-616F558AF97A}" dt="2023-03-30T02:37:01.457" v="3723" actId="207"/>
          <ac:grpSpMkLst>
            <pc:docMk/>
            <pc:sldMk cId="2061351133" sldId="327"/>
            <ac:grpSpMk id="25" creationId="{6ABBFA93-7A81-FDC1-922D-C2D838BB95A4}"/>
          </ac:grpSpMkLst>
        </pc:grpChg>
        <pc:picChg chg="mod">
          <ac:chgData name="Justina Ojom" userId="cbdaed7d-8d45-4372-a16a-f3f8900c2f45" providerId="ADAL" clId="{5178CF6E-17AC-4775-9A38-616F558AF97A}" dt="2023-03-30T02:37:06.935" v="3725" actId="207"/>
          <ac:picMkLst>
            <pc:docMk/>
            <pc:sldMk cId="2061351133" sldId="327"/>
            <ac:picMk id="44" creationId="{7893EE1C-DC36-79DB-8FB9-E452EB7B4CFA}"/>
          </ac:picMkLst>
        </pc:picChg>
        <pc:picChg chg="mod">
          <ac:chgData name="Justina Ojom" userId="cbdaed7d-8d45-4372-a16a-f3f8900c2f45" providerId="ADAL" clId="{5178CF6E-17AC-4775-9A38-616F558AF97A}" dt="2023-03-30T02:37:06.935" v="3725" actId="207"/>
          <ac:picMkLst>
            <pc:docMk/>
            <pc:sldMk cId="2061351133" sldId="327"/>
            <ac:picMk id="46" creationId="{A92C01E8-2EAA-6907-F30C-C9A432364837}"/>
          </ac:picMkLst>
        </pc:picChg>
      </pc:sldChg>
      <pc:sldChg chg="del mod modClrScheme chgLayout">
        <pc:chgData name="Justina Ojom" userId="cbdaed7d-8d45-4372-a16a-f3f8900c2f45" providerId="ADAL" clId="{5178CF6E-17AC-4775-9A38-616F558AF97A}" dt="2023-03-29T22:41:47.031" v="333" actId="47"/>
        <pc:sldMkLst>
          <pc:docMk/>
          <pc:sldMk cId="280534718" sldId="2893"/>
        </pc:sldMkLst>
      </pc:sldChg>
      <pc:sldChg chg="addSp delSp modSp mod modClrScheme chgLayout">
        <pc:chgData name="Justina Ojom" userId="cbdaed7d-8d45-4372-a16a-f3f8900c2f45" providerId="ADAL" clId="{5178CF6E-17AC-4775-9A38-616F558AF97A}" dt="2023-03-31T18:01:58.641" v="4270" actId="790"/>
        <pc:sldMkLst>
          <pc:docMk/>
          <pc:sldMk cId="3815085985" sldId="2894"/>
        </pc:sldMkLst>
        <pc:spChg chg="del mod">
          <ac:chgData name="Justina Ojom" userId="cbdaed7d-8d45-4372-a16a-f3f8900c2f45" providerId="ADAL" clId="{5178CF6E-17AC-4775-9A38-616F558AF97A}" dt="2023-03-29T23:38:00.280" v="1039" actId="478"/>
          <ac:spMkLst>
            <pc:docMk/>
            <pc:sldMk cId="3815085985" sldId="2894"/>
            <ac:spMk id="2" creationId="{00000000-0000-0000-0000-000000000000}"/>
          </ac:spMkLst>
        </pc:spChg>
        <pc:spChg chg="add mod">
          <ac:chgData name="Justina Ojom" userId="cbdaed7d-8d45-4372-a16a-f3f8900c2f45" providerId="ADAL" clId="{5178CF6E-17AC-4775-9A38-616F558AF97A}" dt="2023-03-31T18:01:58.641" v="4270" actId="790"/>
          <ac:spMkLst>
            <pc:docMk/>
            <pc:sldMk cId="3815085985" sldId="2894"/>
            <ac:spMk id="2" creationId="{60FA0F35-CEAE-C49A-444E-7E86EFA304D6}"/>
          </ac:spMkLst>
        </pc:spChg>
        <pc:spChg chg="add mod">
          <ac:chgData name="Justina Ojom" userId="cbdaed7d-8d45-4372-a16a-f3f8900c2f45" providerId="ADAL" clId="{5178CF6E-17AC-4775-9A38-616F558AF97A}" dt="2023-03-31T18:01:58.641" v="4270" actId="790"/>
          <ac:spMkLst>
            <pc:docMk/>
            <pc:sldMk cId="3815085985" sldId="2894"/>
            <ac:spMk id="4" creationId="{23BCD97E-3050-508A-276A-51ABC4A90B78}"/>
          </ac:spMkLst>
        </pc:spChg>
        <pc:spChg chg="mod">
          <ac:chgData name="Justina Ojom" userId="cbdaed7d-8d45-4372-a16a-f3f8900c2f45" providerId="ADAL" clId="{5178CF6E-17AC-4775-9A38-616F558AF97A}" dt="2023-03-31T18:01:58.641" v="4270" actId="790"/>
          <ac:spMkLst>
            <pc:docMk/>
            <pc:sldMk cId="3815085985" sldId="2894"/>
            <ac:spMk id="5" creationId="{06D9BA9C-1D02-3422-3788-28802C421AE3}"/>
          </ac:spMkLst>
        </pc:spChg>
        <pc:spChg chg="add mod">
          <ac:chgData name="Justina Ojom" userId="cbdaed7d-8d45-4372-a16a-f3f8900c2f45" providerId="ADAL" clId="{5178CF6E-17AC-4775-9A38-616F558AF97A}" dt="2023-03-31T18:01:58.641" v="4270" actId="790"/>
          <ac:spMkLst>
            <pc:docMk/>
            <pc:sldMk cId="3815085985" sldId="2894"/>
            <ac:spMk id="6" creationId="{8A7DDB43-5E40-2190-43E5-40534E9537CE}"/>
          </ac:spMkLst>
        </pc:spChg>
        <pc:spChg chg="mod">
          <ac:chgData name="Justina Ojom" userId="cbdaed7d-8d45-4372-a16a-f3f8900c2f45" providerId="ADAL" clId="{5178CF6E-17AC-4775-9A38-616F558AF97A}" dt="2023-03-29T22:35:25.956" v="259"/>
          <ac:spMkLst>
            <pc:docMk/>
            <pc:sldMk cId="3815085985" sldId="2894"/>
            <ac:spMk id="8" creationId="{0191D72E-80A3-4A5A-1B6C-DF9506896675}"/>
          </ac:spMkLst>
        </pc:spChg>
        <pc:spChg chg="mod">
          <ac:chgData name="Justina Ojom" userId="cbdaed7d-8d45-4372-a16a-f3f8900c2f45" providerId="ADAL" clId="{5178CF6E-17AC-4775-9A38-616F558AF97A}" dt="2023-03-29T22:35:25.956" v="259"/>
          <ac:spMkLst>
            <pc:docMk/>
            <pc:sldMk cId="3815085985" sldId="2894"/>
            <ac:spMk id="10" creationId="{4221209E-A5B8-D23E-7B22-CF0EC0CC6F89}"/>
          </ac:spMkLst>
        </pc:spChg>
        <pc:spChg chg="mod">
          <ac:chgData name="Justina Ojom" userId="cbdaed7d-8d45-4372-a16a-f3f8900c2f45" providerId="ADAL" clId="{5178CF6E-17AC-4775-9A38-616F558AF97A}" dt="2023-03-29T22:35:25.956" v="259"/>
          <ac:spMkLst>
            <pc:docMk/>
            <pc:sldMk cId="3815085985" sldId="2894"/>
            <ac:spMk id="11" creationId="{A7A4C792-FCB2-B25B-1017-E336DC2148A3}"/>
          </ac:spMkLst>
        </pc:spChg>
        <pc:spChg chg="mod">
          <ac:chgData name="Justina Ojom" userId="cbdaed7d-8d45-4372-a16a-f3f8900c2f45" providerId="ADAL" clId="{5178CF6E-17AC-4775-9A38-616F558AF97A}" dt="2023-03-29T22:35:25.956" v="259"/>
          <ac:spMkLst>
            <pc:docMk/>
            <pc:sldMk cId="3815085985" sldId="2894"/>
            <ac:spMk id="12" creationId="{F6532F46-6762-3361-5F99-9D73C523F502}"/>
          </ac:spMkLst>
        </pc:spChg>
        <pc:spChg chg="mod">
          <ac:chgData name="Justina Ojom" userId="cbdaed7d-8d45-4372-a16a-f3f8900c2f45" providerId="ADAL" clId="{5178CF6E-17AC-4775-9A38-616F558AF97A}" dt="2023-03-29T22:35:25.956" v="259"/>
          <ac:spMkLst>
            <pc:docMk/>
            <pc:sldMk cId="3815085985" sldId="2894"/>
            <ac:spMk id="13" creationId="{DB13F298-E4DB-991A-3385-5A134C343687}"/>
          </ac:spMkLst>
        </pc:spChg>
        <pc:spChg chg="mod">
          <ac:chgData name="Justina Ojom" userId="cbdaed7d-8d45-4372-a16a-f3f8900c2f45" providerId="ADAL" clId="{5178CF6E-17AC-4775-9A38-616F558AF97A}" dt="2023-03-29T22:35:25.956" v="259"/>
          <ac:spMkLst>
            <pc:docMk/>
            <pc:sldMk cId="3815085985" sldId="2894"/>
            <ac:spMk id="14" creationId="{617C862E-136A-6072-4AF6-A5689366C4EB}"/>
          </ac:spMkLst>
        </pc:spChg>
        <pc:spChg chg="mod">
          <ac:chgData name="Justina Ojom" userId="cbdaed7d-8d45-4372-a16a-f3f8900c2f45" providerId="ADAL" clId="{5178CF6E-17AC-4775-9A38-616F558AF97A}" dt="2023-03-29T22:35:25.956" v="259"/>
          <ac:spMkLst>
            <pc:docMk/>
            <pc:sldMk cId="3815085985" sldId="2894"/>
            <ac:spMk id="15" creationId="{F95B178D-F58B-2B82-1A6D-0286E5747FAE}"/>
          </ac:spMkLst>
        </pc:spChg>
        <pc:spChg chg="mod">
          <ac:chgData name="Justina Ojom" userId="cbdaed7d-8d45-4372-a16a-f3f8900c2f45" providerId="ADAL" clId="{5178CF6E-17AC-4775-9A38-616F558AF97A}" dt="2023-03-31T18:01:58.641" v="4270" actId="790"/>
          <ac:spMkLst>
            <pc:docMk/>
            <pc:sldMk cId="3815085985" sldId="2894"/>
            <ac:spMk id="16" creationId="{1DA3FDD5-44BC-AF93-B109-06E5A8B46ADE}"/>
          </ac:spMkLst>
        </pc:spChg>
        <pc:spChg chg="add mod">
          <ac:chgData name="Justina Ojom" userId="cbdaed7d-8d45-4372-a16a-f3f8900c2f45" providerId="ADAL" clId="{5178CF6E-17AC-4775-9A38-616F558AF97A}" dt="2023-03-31T18:01:58.641" v="4270" actId="790"/>
          <ac:spMkLst>
            <pc:docMk/>
            <pc:sldMk cId="3815085985" sldId="2894"/>
            <ac:spMk id="17" creationId="{7713DDDA-26C0-1935-7EC1-F8547806865A}"/>
          </ac:spMkLst>
        </pc:spChg>
        <pc:grpChg chg="add mod">
          <ac:chgData name="Justina Ojom" userId="cbdaed7d-8d45-4372-a16a-f3f8900c2f45" providerId="ADAL" clId="{5178CF6E-17AC-4775-9A38-616F558AF97A}" dt="2023-03-30T00:10:48.438" v="1568" actId="164"/>
          <ac:grpSpMkLst>
            <pc:docMk/>
            <pc:sldMk cId="3815085985" sldId="2894"/>
            <ac:grpSpMk id="3" creationId="{93CF0720-F5AB-87F9-0A74-BAFB28BAE89C}"/>
          </ac:grpSpMkLst>
        </pc:grpChg>
        <pc:grpChg chg="add del mod">
          <ac:chgData name="Justina Ojom" userId="cbdaed7d-8d45-4372-a16a-f3f8900c2f45" providerId="ADAL" clId="{5178CF6E-17AC-4775-9A38-616F558AF97A}" dt="2023-03-30T00:11:12.081" v="1575" actId="478"/>
          <ac:grpSpMkLst>
            <pc:docMk/>
            <pc:sldMk cId="3815085985" sldId="2894"/>
            <ac:grpSpMk id="7" creationId="{F54355E4-FA8E-7E52-5B63-53C495E0A786}"/>
          </ac:grpSpMkLst>
        </pc:grpChg>
        <pc:grpChg chg="mod">
          <ac:chgData name="Justina Ojom" userId="cbdaed7d-8d45-4372-a16a-f3f8900c2f45" providerId="ADAL" clId="{5178CF6E-17AC-4775-9A38-616F558AF97A}" dt="2023-03-29T22:35:25.956" v="259"/>
          <ac:grpSpMkLst>
            <pc:docMk/>
            <pc:sldMk cId="3815085985" sldId="2894"/>
            <ac:grpSpMk id="9" creationId="{FBB81676-EDEE-4364-A084-61BED24DDF41}"/>
          </ac:grpSpMkLst>
        </pc:grpChg>
        <pc:grpChg chg="add mod">
          <ac:chgData name="Justina Ojom" userId="cbdaed7d-8d45-4372-a16a-f3f8900c2f45" providerId="ADAL" clId="{5178CF6E-17AC-4775-9A38-616F558AF97A}" dt="2023-03-30T00:11:14.218" v="1576" actId="1037"/>
          <ac:grpSpMkLst>
            <pc:docMk/>
            <pc:sldMk cId="3815085985" sldId="2894"/>
            <ac:grpSpMk id="18" creationId="{7EAA14EE-E937-E114-B319-D9DEEB27AACE}"/>
          </ac:grpSpMkLst>
        </pc:grpChg>
        <pc:picChg chg="del mod">
          <ac:chgData name="Justina Ojom" userId="cbdaed7d-8d45-4372-a16a-f3f8900c2f45" providerId="ADAL" clId="{5178CF6E-17AC-4775-9A38-616F558AF97A}" dt="2023-03-29T23:38:00.280" v="1039" actId="478"/>
          <ac:picMkLst>
            <pc:docMk/>
            <pc:sldMk cId="3815085985" sldId="2894"/>
            <ac:picMk id="3" creationId="{00000000-0000-0000-0000-000000000000}"/>
          </ac:picMkLst>
        </pc:picChg>
        <pc:picChg chg="del mod">
          <ac:chgData name="Justina Ojom" userId="cbdaed7d-8d45-4372-a16a-f3f8900c2f45" providerId="ADAL" clId="{5178CF6E-17AC-4775-9A38-616F558AF97A}" dt="2023-03-29T23:38:00.280" v="1039" actId="478"/>
          <ac:picMkLst>
            <pc:docMk/>
            <pc:sldMk cId="3815085985" sldId="2894"/>
            <ac:picMk id="5" creationId="{20C6A613-AE86-4A10-85E7-30277199E362}"/>
          </ac:picMkLst>
        </pc:picChg>
      </pc:sldChg>
      <pc:sldChg chg="addSp delSp modSp mod modClrScheme chgLayout">
        <pc:chgData name="Justina Ojom" userId="cbdaed7d-8d45-4372-a16a-f3f8900c2f45" providerId="ADAL" clId="{5178CF6E-17AC-4775-9A38-616F558AF97A}" dt="2023-03-31T18:03:26.144" v="4284" actId="790"/>
        <pc:sldMkLst>
          <pc:docMk/>
          <pc:sldMk cId="199304262" sldId="2895"/>
        </pc:sldMkLst>
        <pc:spChg chg="del">
          <ac:chgData name="Justina Ojom" userId="cbdaed7d-8d45-4372-a16a-f3f8900c2f45" providerId="ADAL" clId="{5178CF6E-17AC-4775-9A38-616F558AF97A}" dt="2023-03-29T22:36:36.464" v="270" actId="478"/>
          <ac:spMkLst>
            <pc:docMk/>
            <pc:sldMk cId="199304262" sldId="2895"/>
            <ac:spMk id="2" creationId="{00000000-0000-0000-0000-000000000000}"/>
          </ac:spMkLst>
        </pc:spChg>
        <pc:spChg chg="add mod">
          <ac:chgData name="Justina Ojom" userId="cbdaed7d-8d45-4372-a16a-f3f8900c2f45" providerId="ADAL" clId="{5178CF6E-17AC-4775-9A38-616F558AF97A}" dt="2023-03-31T18:03:26.144" v="4284" actId="790"/>
          <ac:spMkLst>
            <pc:docMk/>
            <pc:sldMk cId="199304262" sldId="2895"/>
            <ac:spMk id="3" creationId="{A37EFAEC-CEF2-7356-3ECE-49CAD97812D0}"/>
          </ac:spMkLst>
        </pc:spChg>
        <pc:spChg chg="add mod">
          <ac:chgData name="Justina Ojom" userId="cbdaed7d-8d45-4372-a16a-f3f8900c2f45" providerId="ADAL" clId="{5178CF6E-17AC-4775-9A38-616F558AF97A}" dt="2023-03-31T18:03:26.144" v="4284" actId="790"/>
          <ac:spMkLst>
            <pc:docMk/>
            <pc:sldMk cId="199304262" sldId="2895"/>
            <ac:spMk id="4" creationId="{9A7434E1-C5D1-2BB9-71BA-2622E9222E7E}"/>
          </ac:spMkLst>
        </pc:spChg>
        <pc:spChg chg="add mod">
          <ac:chgData name="Justina Ojom" userId="cbdaed7d-8d45-4372-a16a-f3f8900c2f45" providerId="ADAL" clId="{5178CF6E-17AC-4775-9A38-616F558AF97A}" dt="2023-03-31T18:03:26.144" v="4284" actId="790"/>
          <ac:spMkLst>
            <pc:docMk/>
            <pc:sldMk cId="199304262" sldId="2895"/>
            <ac:spMk id="5" creationId="{8DD397FC-9EC0-4843-05F9-659EB5273D7F}"/>
          </ac:spMkLst>
        </pc:spChg>
        <pc:spChg chg="add mod">
          <ac:chgData name="Justina Ojom" userId="cbdaed7d-8d45-4372-a16a-f3f8900c2f45" providerId="ADAL" clId="{5178CF6E-17AC-4775-9A38-616F558AF97A}" dt="2023-03-31T18:03:26.144" v="4284" actId="790"/>
          <ac:spMkLst>
            <pc:docMk/>
            <pc:sldMk cId="199304262" sldId="2895"/>
            <ac:spMk id="6" creationId="{6A12FF5F-7809-E9BA-7C1C-A6BACD5DBD87}"/>
          </ac:spMkLst>
        </pc:spChg>
        <pc:spChg chg="add mod">
          <ac:chgData name="Justina Ojom" userId="cbdaed7d-8d45-4372-a16a-f3f8900c2f45" providerId="ADAL" clId="{5178CF6E-17AC-4775-9A38-616F558AF97A}" dt="2023-03-31T18:03:26.144" v="4284" actId="790"/>
          <ac:spMkLst>
            <pc:docMk/>
            <pc:sldMk cId="199304262" sldId="2895"/>
            <ac:spMk id="7" creationId="{F13B3B19-D3BC-B424-7BAA-F2CE1A4355A8}"/>
          </ac:spMkLst>
        </pc:spChg>
        <pc:spChg chg="add mod">
          <ac:chgData name="Justina Ojom" userId="cbdaed7d-8d45-4372-a16a-f3f8900c2f45" providerId="ADAL" clId="{5178CF6E-17AC-4775-9A38-616F558AF97A}" dt="2023-03-31T18:03:26.144" v="4284" actId="790"/>
          <ac:spMkLst>
            <pc:docMk/>
            <pc:sldMk cId="199304262" sldId="2895"/>
            <ac:spMk id="8" creationId="{AD5F65F2-7807-EC04-87EA-9C4F1D88C817}"/>
          </ac:spMkLst>
        </pc:spChg>
        <pc:spChg chg="add mod">
          <ac:chgData name="Justina Ojom" userId="cbdaed7d-8d45-4372-a16a-f3f8900c2f45" providerId="ADAL" clId="{5178CF6E-17AC-4775-9A38-616F558AF97A}" dt="2023-03-31T18:03:26.144" v="4284" actId="790"/>
          <ac:spMkLst>
            <pc:docMk/>
            <pc:sldMk cId="199304262" sldId="2895"/>
            <ac:spMk id="9" creationId="{57338D45-26C8-C40C-4D83-9DBE50EB2383}"/>
          </ac:spMkLst>
        </pc:spChg>
        <pc:spChg chg="add mod">
          <ac:chgData name="Justina Ojom" userId="cbdaed7d-8d45-4372-a16a-f3f8900c2f45" providerId="ADAL" clId="{5178CF6E-17AC-4775-9A38-616F558AF97A}" dt="2023-03-31T18:03:26.144" v="4284" actId="790"/>
          <ac:spMkLst>
            <pc:docMk/>
            <pc:sldMk cId="199304262" sldId="2895"/>
            <ac:spMk id="10" creationId="{AA2E3F38-7653-FA60-FC9C-FB4677A52761}"/>
          </ac:spMkLst>
        </pc:spChg>
        <pc:spChg chg="del">
          <ac:chgData name="Justina Ojom" userId="cbdaed7d-8d45-4372-a16a-f3f8900c2f45" providerId="ADAL" clId="{5178CF6E-17AC-4775-9A38-616F558AF97A}" dt="2023-03-29T22:36:36.464" v="270" actId="478"/>
          <ac:spMkLst>
            <pc:docMk/>
            <pc:sldMk cId="199304262" sldId="2895"/>
            <ac:spMk id="11" creationId="{00000000-0000-0000-0000-000000000000}"/>
          </ac:spMkLst>
        </pc:spChg>
        <pc:spChg chg="del">
          <ac:chgData name="Justina Ojom" userId="cbdaed7d-8d45-4372-a16a-f3f8900c2f45" providerId="ADAL" clId="{5178CF6E-17AC-4775-9A38-616F558AF97A}" dt="2023-03-29T22:36:36.464" v="270" actId="478"/>
          <ac:spMkLst>
            <pc:docMk/>
            <pc:sldMk cId="199304262" sldId="2895"/>
            <ac:spMk id="13" creationId="{7E7E7B20-E7FF-498D-8400-A537D12336BB}"/>
          </ac:spMkLst>
        </pc:spChg>
        <pc:spChg chg="mod">
          <ac:chgData name="Justina Ojom" userId="cbdaed7d-8d45-4372-a16a-f3f8900c2f45" providerId="ADAL" clId="{5178CF6E-17AC-4775-9A38-616F558AF97A}" dt="2023-03-31T18:03:26.144" v="4284" actId="790"/>
          <ac:spMkLst>
            <pc:docMk/>
            <pc:sldMk cId="199304262" sldId="2895"/>
            <ac:spMk id="13" creationId="{D1FE1F50-B181-9964-0D3B-CF45C5AF3897}"/>
          </ac:spMkLst>
        </pc:spChg>
        <pc:spChg chg="add del mod">
          <ac:chgData name="Justina Ojom" userId="cbdaed7d-8d45-4372-a16a-f3f8900c2f45" providerId="ADAL" clId="{5178CF6E-17AC-4775-9A38-616F558AF97A}" dt="2023-03-30T00:16:23.702" v="1668" actId="478"/>
          <ac:spMkLst>
            <pc:docMk/>
            <pc:sldMk cId="199304262" sldId="2895"/>
            <ac:spMk id="14" creationId="{D15BF0BF-A5C5-2F8E-4B7E-52CE104F719F}"/>
          </ac:spMkLst>
        </pc:spChg>
        <pc:spChg chg="del">
          <ac:chgData name="Justina Ojom" userId="cbdaed7d-8d45-4372-a16a-f3f8900c2f45" providerId="ADAL" clId="{5178CF6E-17AC-4775-9A38-616F558AF97A}" dt="2023-03-29T22:36:36.464" v="270" actId="478"/>
          <ac:spMkLst>
            <pc:docMk/>
            <pc:sldMk cId="199304262" sldId="2895"/>
            <ac:spMk id="15" creationId="{81F66F39-F949-4825-A613-F3B051969233}"/>
          </ac:spMkLst>
        </pc:spChg>
        <pc:spChg chg="mod">
          <ac:chgData name="Justina Ojom" userId="cbdaed7d-8d45-4372-a16a-f3f8900c2f45" providerId="ADAL" clId="{5178CF6E-17AC-4775-9A38-616F558AF97A}" dt="2023-03-31T18:03:26.144" v="4284" actId="790"/>
          <ac:spMkLst>
            <pc:docMk/>
            <pc:sldMk cId="199304262" sldId="2895"/>
            <ac:spMk id="15" creationId="{CB50B6D9-AEBC-D326-2233-9FBCFE1977E8}"/>
          </ac:spMkLst>
        </pc:spChg>
        <pc:spChg chg="mod">
          <ac:chgData name="Justina Ojom" userId="cbdaed7d-8d45-4372-a16a-f3f8900c2f45" providerId="ADAL" clId="{5178CF6E-17AC-4775-9A38-616F558AF97A}" dt="2023-03-31T18:03:26.144" v="4284" actId="790"/>
          <ac:spMkLst>
            <pc:docMk/>
            <pc:sldMk cId="199304262" sldId="2895"/>
            <ac:spMk id="16" creationId="{22347B99-DE6E-7246-E96E-7FBB1B933362}"/>
          </ac:spMkLst>
        </pc:spChg>
        <pc:spChg chg="del">
          <ac:chgData name="Justina Ojom" userId="cbdaed7d-8d45-4372-a16a-f3f8900c2f45" providerId="ADAL" clId="{5178CF6E-17AC-4775-9A38-616F558AF97A}" dt="2023-03-29T22:36:36.464" v="270" actId="478"/>
          <ac:spMkLst>
            <pc:docMk/>
            <pc:sldMk cId="199304262" sldId="2895"/>
            <ac:spMk id="16" creationId="{B1D13182-2188-481A-9B5E-FA9366B255D6}"/>
          </ac:spMkLst>
        </pc:spChg>
        <pc:spChg chg="add del mod">
          <ac:chgData name="Justina Ojom" userId="cbdaed7d-8d45-4372-a16a-f3f8900c2f45" providerId="ADAL" clId="{5178CF6E-17AC-4775-9A38-616F558AF97A}" dt="2023-03-30T00:44:01.121" v="1880" actId="478"/>
          <ac:spMkLst>
            <pc:docMk/>
            <pc:sldMk cId="199304262" sldId="2895"/>
            <ac:spMk id="17" creationId="{32653B72-053E-B62C-409F-2810F9D1CCBC}"/>
          </ac:spMkLst>
        </pc:spChg>
        <pc:spChg chg="del">
          <ac:chgData name="Justina Ojom" userId="cbdaed7d-8d45-4372-a16a-f3f8900c2f45" providerId="ADAL" clId="{5178CF6E-17AC-4775-9A38-616F558AF97A}" dt="2023-03-29T22:36:36.464" v="270" actId="478"/>
          <ac:spMkLst>
            <pc:docMk/>
            <pc:sldMk cId="199304262" sldId="2895"/>
            <ac:spMk id="17" creationId="{7C496481-D1E7-4132-A970-37374667B9C5}"/>
          </ac:spMkLst>
        </pc:spChg>
        <pc:spChg chg="del">
          <ac:chgData name="Justina Ojom" userId="cbdaed7d-8d45-4372-a16a-f3f8900c2f45" providerId="ADAL" clId="{5178CF6E-17AC-4775-9A38-616F558AF97A}" dt="2023-03-29T22:36:36.464" v="270" actId="478"/>
          <ac:spMkLst>
            <pc:docMk/>
            <pc:sldMk cId="199304262" sldId="2895"/>
            <ac:spMk id="18" creationId="{5B05EB53-BBD3-4774-88BA-997B66A2FB95}"/>
          </ac:spMkLst>
        </pc:spChg>
        <pc:spChg chg="add del mod">
          <ac:chgData name="Justina Ojom" userId="cbdaed7d-8d45-4372-a16a-f3f8900c2f45" providerId="ADAL" clId="{5178CF6E-17AC-4775-9A38-616F558AF97A}" dt="2023-03-30T00:44:02.787" v="1881" actId="21"/>
          <ac:spMkLst>
            <pc:docMk/>
            <pc:sldMk cId="199304262" sldId="2895"/>
            <ac:spMk id="18" creationId="{8585E8F8-5736-FC14-35DE-A649989ECB8C}"/>
          </ac:spMkLst>
        </pc:spChg>
        <pc:spChg chg="del">
          <ac:chgData name="Justina Ojom" userId="cbdaed7d-8d45-4372-a16a-f3f8900c2f45" providerId="ADAL" clId="{5178CF6E-17AC-4775-9A38-616F558AF97A}" dt="2023-03-29T22:36:36.464" v="270" actId="478"/>
          <ac:spMkLst>
            <pc:docMk/>
            <pc:sldMk cId="199304262" sldId="2895"/>
            <ac:spMk id="19" creationId="{9B88DD67-24EB-424B-9A57-2319C8D4C3D5}"/>
          </ac:spMkLst>
        </pc:spChg>
        <pc:spChg chg="add del mod">
          <ac:chgData name="Justina Ojom" userId="cbdaed7d-8d45-4372-a16a-f3f8900c2f45" providerId="ADAL" clId="{5178CF6E-17AC-4775-9A38-616F558AF97A}" dt="2023-03-30T00:50:27.507" v="1978" actId="21"/>
          <ac:spMkLst>
            <pc:docMk/>
            <pc:sldMk cId="199304262" sldId="2895"/>
            <ac:spMk id="19" creationId="{C0B355F1-C49F-761B-DD76-34B9BBE3E9FF}"/>
          </ac:spMkLst>
        </pc:spChg>
        <pc:spChg chg="del">
          <ac:chgData name="Justina Ojom" userId="cbdaed7d-8d45-4372-a16a-f3f8900c2f45" providerId="ADAL" clId="{5178CF6E-17AC-4775-9A38-616F558AF97A}" dt="2023-03-29T22:36:36.464" v="270" actId="478"/>
          <ac:spMkLst>
            <pc:docMk/>
            <pc:sldMk cId="199304262" sldId="2895"/>
            <ac:spMk id="20" creationId="{6BB2F8CA-088F-44EB-888A-F75184F60EC2}"/>
          </ac:spMkLst>
        </pc:spChg>
        <pc:spChg chg="del">
          <ac:chgData name="Justina Ojom" userId="cbdaed7d-8d45-4372-a16a-f3f8900c2f45" providerId="ADAL" clId="{5178CF6E-17AC-4775-9A38-616F558AF97A}" dt="2023-03-29T22:36:36.464" v="270" actId="478"/>
          <ac:spMkLst>
            <pc:docMk/>
            <pc:sldMk cId="199304262" sldId="2895"/>
            <ac:spMk id="21" creationId="{6C43FB27-BA89-42F3-AC55-C5AAC692A2BD}"/>
          </ac:spMkLst>
        </pc:spChg>
        <pc:spChg chg="del">
          <ac:chgData name="Justina Ojom" userId="cbdaed7d-8d45-4372-a16a-f3f8900c2f45" providerId="ADAL" clId="{5178CF6E-17AC-4775-9A38-616F558AF97A}" dt="2023-03-29T22:36:36.464" v="270" actId="478"/>
          <ac:spMkLst>
            <pc:docMk/>
            <pc:sldMk cId="199304262" sldId="2895"/>
            <ac:spMk id="29" creationId="{5E322EDD-32C4-45C9-A11F-D03891C3E860}"/>
          </ac:spMkLst>
        </pc:spChg>
        <pc:spChg chg="del">
          <ac:chgData name="Justina Ojom" userId="cbdaed7d-8d45-4372-a16a-f3f8900c2f45" providerId="ADAL" clId="{5178CF6E-17AC-4775-9A38-616F558AF97A}" dt="2023-03-29T22:36:36.464" v="270" actId="478"/>
          <ac:spMkLst>
            <pc:docMk/>
            <pc:sldMk cId="199304262" sldId="2895"/>
            <ac:spMk id="30" creationId="{8D1548B9-987D-40F6-AE50-925A5A32ACF5}"/>
          </ac:spMkLst>
        </pc:spChg>
        <pc:grpChg chg="add mod">
          <ac:chgData name="Justina Ojom" userId="cbdaed7d-8d45-4372-a16a-f3f8900c2f45" providerId="ADAL" clId="{5178CF6E-17AC-4775-9A38-616F558AF97A}" dt="2023-03-30T00:15:33.916" v="1649" actId="207"/>
          <ac:grpSpMkLst>
            <pc:docMk/>
            <pc:sldMk cId="199304262" sldId="2895"/>
            <ac:grpSpMk id="2" creationId="{E914316F-0B30-2E1A-5ED8-43EFB658C440}"/>
          </ac:grpSpMkLst>
        </pc:grpChg>
        <pc:grpChg chg="mod">
          <ac:chgData name="Justina Ojom" userId="cbdaed7d-8d45-4372-a16a-f3f8900c2f45" providerId="ADAL" clId="{5178CF6E-17AC-4775-9A38-616F558AF97A}" dt="2023-03-30T00:15:33.916" v="1649" actId="207"/>
          <ac:grpSpMkLst>
            <pc:docMk/>
            <pc:sldMk cId="199304262" sldId="2895"/>
            <ac:grpSpMk id="11" creationId="{6AF89E58-1C27-C727-0AF4-BF07610B691A}"/>
          </ac:grpSpMkLst>
        </pc:grpChg>
        <pc:grpChg chg="del">
          <ac:chgData name="Justina Ojom" userId="cbdaed7d-8d45-4372-a16a-f3f8900c2f45" providerId="ADAL" clId="{5178CF6E-17AC-4775-9A38-616F558AF97A}" dt="2023-03-29T22:36:36.464" v="270" actId="478"/>
          <ac:grpSpMkLst>
            <pc:docMk/>
            <pc:sldMk cId="199304262" sldId="2895"/>
            <ac:grpSpMk id="28" creationId="{00000000-0000-0000-0000-000000000000}"/>
          </ac:grpSpMkLst>
        </pc:grpChg>
        <pc:picChg chg="add del mod">
          <ac:chgData name="Justina Ojom" userId="cbdaed7d-8d45-4372-a16a-f3f8900c2f45" providerId="ADAL" clId="{5178CF6E-17AC-4775-9A38-616F558AF97A}" dt="2023-03-30T00:15:30.897" v="1647" actId="478"/>
          <ac:picMkLst>
            <pc:docMk/>
            <pc:sldMk cId="199304262" sldId="2895"/>
            <ac:picMk id="12" creationId="{BD2CD1F7-F19D-C780-2109-9B9ABBB10FB2}"/>
          </ac:picMkLst>
        </pc:picChg>
      </pc:sldChg>
      <pc:sldChg chg="addSp delSp modSp mod modClrScheme chgLayout">
        <pc:chgData name="Justina Ojom" userId="cbdaed7d-8d45-4372-a16a-f3f8900c2f45" providerId="ADAL" clId="{5178CF6E-17AC-4775-9A38-616F558AF97A}" dt="2023-03-31T20:47:52.034" v="4956" actId="478"/>
        <pc:sldMkLst>
          <pc:docMk/>
          <pc:sldMk cId="1517184373" sldId="2896"/>
        </pc:sldMkLst>
        <pc:spChg chg="del mod">
          <ac:chgData name="Justina Ojom" userId="cbdaed7d-8d45-4372-a16a-f3f8900c2f45" providerId="ADAL" clId="{5178CF6E-17AC-4775-9A38-616F558AF97A}" dt="2023-03-30T00:13:15.343" v="1615" actId="478"/>
          <ac:spMkLst>
            <pc:docMk/>
            <pc:sldMk cId="1517184373" sldId="2896"/>
            <ac:spMk id="2" creationId="{00000000-0000-0000-0000-000000000000}"/>
          </ac:spMkLst>
        </pc:spChg>
        <pc:spChg chg="add mod">
          <ac:chgData name="Justina Ojom" userId="cbdaed7d-8d45-4372-a16a-f3f8900c2f45" providerId="ADAL" clId="{5178CF6E-17AC-4775-9A38-616F558AF97A}" dt="2023-03-31T18:03:23.516" v="4283" actId="790"/>
          <ac:spMkLst>
            <pc:docMk/>
            <pc:sldMk cId="1517184373" sldId="2896"/>
            <ac:spMk id="4" creationId="{90BA982B-7E65-D09D-5C25-AF9322F3C91A}"/>
          </ac:spMkLst>
        </pc:spChg>
        <pc:spChg chg="add mod">
          <ac:chgData name="Justina Ojom" userId="cbdaed7d-8d45-4372-a16a-f3f8900c2f45" providerId="ADAL" clId="{5178CF6E-17AC-4775-9A38-616F558AF97A}" dt="2023-03-31T18:03:23.516" v="4283" actId="790"/>
          <ac:spMkLst>
            <pc:docMk/>
            <pc:sldMk cId="1517184373" sldId="2896"/>
            <ac:spMk id="6" creationId="{09B1E40A-13B0-7C3B-E601-4332E5B21FE6}"/>
          </ac:spMkLst>
        </pc:spChg>
        <pc:spChg chg="add del mod">
          <ac:chgData name="Justina Ojom" userId="cbdaed7d-8d45-4372-a16a-f3f8900c2f45" providerId="ADAL" clId="{5178CF6E-17AC-4775-9A38-616F558AF97A}" dt="2023-03-30T00:11:49.321" v="1590" actId="478"/>
          <ac:spMkLst>
            <pc:docMk/>
            <pc:sldMk cId="1517184373" sldId="2896"/>
            <ac:spMk id="7" creationId="{028D98D9-21FE-932D-E479-D84A8B1E88ED}"/>
          </ac:spMkLst>
        </pc:spChg>
        <pc:spChg chg="add mod">
          <ac:chgData name="Justina Ojom" userId="cbdaed7d-8d45-4372-a16a-f3f8900c2f45" providerId="ADAL" clId="{5178CF6E-17AC-4775-9A38-616F558AF97A}" dt="2023-03-31T18:03:23.516" v="4283" actId="790"/>
          <ac:spMkLst>
            <pc:docMk/>
            <pc:sldMk cId="1517184373" sldId="2896"/>
            <ac:spMk id="9" creationId="{BDE0BCC7-4001-9FF2-F9BC-66AE0302FA23}"/>
          </ac:spMkLst>
        </pc:spChg>
        <pc:spChg chg="mod">
          <ac:chgData name="Justina Ojom" userId="cbdaed7d-8d45-4372-a16a-f3f8900c2f45" providerId="ADAL" clId="{5178CF6E-17AC-4775-9A38-616F558AF97A}" dt="2023-03-31T18:03:23.516" v="4283" actId="790"/>
          <ac:spMkLst>
            <pc:docMk/>
            <pc:sldMk cId="1517184373" sldId="2896"/>
            <ac:spMk id="11" creationId="{5881DBDC-ED77-7F22-68E9-8615DC688AB0}"/>
          </ac:spMkLst>
        </pc:spChg>
        <pc:spChg chg="mod">
          <ac:chgData name="Justina Ojom" userId="cbdaed7d-8d45-4372-a16a-f3f8900c2f45" providerId="ADAL" clId="{5178CF6E-17AC-4775-9A38-616F558AF97A}" dt="2023-03-31T18:03:23.516" v="4283" actId="790"/>
          <ac:spMkLst>
            <pc:docMk/>
            <pc:sldMk cId="1517184373" sldId="2896"/>
            <ac:spMk id="12" creationId="{AF2182FD-E9D8-DD7A-9B97-372264F887BE}"/>
          </ac:spMkLst>
        </pc:spChg>
        <pc:spChg chg="add mod">
          <ac:chgData name="Justina Ojom" userId="cbdaed7d-8d45-4372-a16a-f3f8900c2f45" providerId="ADAL" clId="{5178CF6E-17AC-4775-9A38-616F558AF97A}" dt="2023-03-31T18:03:23.516" v="4283" actId="790"/>
          <ac:spMkLst>
            <pc:docMk/>
            <pc:sldMk cId="1517184373" sldId="2896"/>
            <ac:spMk id="13" creationId="{BCF8DC4B-8C06-2A9A-B68E-CBC9DCA296B2}"/>
          </ac:spMkLst>
        </pc:spChg>
        <pc:grpChg chg="add mod">
          <ac:chgData name="Justina Ojom" userId="cbdaed7d-8d45-4372-a16a-f3f8900c2f45" providerId="ADAL" clId="{5178CF6E-17AC-4775-9A38-616F558AF97A}" dt="2023-03-30T00:11:24.847" v="1578" actId="164"/>
          <ac:grpSpMkLst>
            <pc:docMk/>
            <pc:sldMk cId="1517184373" sldId="2896"/>
            <ac:grpSpMk id="10" creationId="{90E86D58-F56D-8E95-06B7-3427559703E1}"/>
          </ac:grpSpMkLst>
        </pc:grpChg>
        <pc:grpChg chg="add mod">
          <ac:chgData name="Justina Ojom" userId="cbdaed7d-8d45-4372-a16a-f3f8900c2f45" providerId="ADAL" clId="{5178CF6E-17AC-4775-9A38-616F558AF97A}" dt="2023-03-30T00:11:54.306" v="1595" actId="1038"/>
          <ac:grpSpMkLst>
            <pc:docMk/>
            <pc:sldMk cId="1517184373" sldId="2896"/>
            <ac:grpSpMk id="14" creationId="{2EA91FAD-5BB2-D102-8A22-5DDF6EEEE310}"/>
          </ac:grpSpMkLst>
        </pc:grpChg>
        <pc:picChg chg="del mod">
          <ac:chgData name="Justina Ojom" userId="cbdaed7d-8d45-4372-a16a-f3f8900c2f45" providerId="ADAL" clId="{5178CF6E-17AC-4775-9A38-616F558AF97A}" dt="2023-03-31T20:47:52.034" v="4956" actId="478"/>
          <ac:picMkLst>
            <pc:docMk/>
            <pc:sldMk cId="1517184373" sldId="2896"/>
            <ac:picMk id="3" creationId="{00000000-0000-0000-0000-000000000000}"/>
          </ac:picMkLst>
        </pc:picChg>
        <pc:picChg chg="del mod">
          <ac:chgData name="Justina Ojom" userId="cbdaed7d-8d45-4372-a16a-f3f8900c2f45" providerId="ADAL" clId="{5178CF6E-17AC-4775-9A38-616F558AF97A}" dt="2023-03-30T00:13:15.343" v="1615" actId="478"/>
          <ac:picMkLst>
            <pc:docMk/>
            <pc:sldMk cId="1517184373" sldId="2896"/>
            <ac:picMk id="5" creationId="{20C6A613-AE86-4A10-85E7-30277199E362}"/>
          </ac:picMkLst>
        </pc:picChg>
        <pc:picChg chg="add mod">
          <ac:chgData name="Justina Ojom" userId="cbdaed7d-8d45-4372-a16a-f3f8900c2f45" providerId="ADAL" clId="{5178CF6E-17AC-4775-9A38-616F558AF97A}" dt="2023-03-29T22:36:30.769" v="269"/>
          <ac:picMkLst>
            <pc:docMk/>
            <pc:sldMk cId="1517184373" sldId="2896"/>
            <ac:picMk id="8" creationId="{0EA3F746-997E-BE01-CBFB-F63CFC148095}"/>
          </ac:picMkLst>
        </pc:picChg>
      </pc:sldChg>
      <pc:sldChg chg="addSp delSp modSp mod modClrScheme delCm modCm chgLayout">
        <pc:chgData name="Justina Ojom" userId="cbdaed7d-8d45-4372-a16a-f3f8900c2f45" providerId="ADAL" clId="{5178CF6E-17AC-4775-9A38-616F558AF97A}" dt="2023-03-31T18:15:58.445" v="4579" actId="14100"/>
        <pc:sldMkLst>
          <pc:docMk/>
          <pc:sldMk cId="27446511" sldId="2897"/>
        </pc:sldMkLst>
        <pc:spChg chg="add mod">
          <ac:chgData name="Justina Ojom" userId="cbdaed7d-8d45-4372-a16a-f3f8900c2f45" providerId="ADAL" clId="{5178CF6E-17AC-4775-9A38-616F558AF97A}" dt="2023-03-31T18:03:36.933" v="4288" actId="790"/>
          <ac:spMkLst>
            <pc:docMk/>
            <pc:sldMk cId="27446511" sldId="2897"/>
            <ac:spMk id="5" creationId="{0AA06125-9448-DC28-B5F5-1367792575AA}"/>
          </ac:spMkLst>
        </pc:spChg>
        <pc:spChg chg="del mod">
          <ac:chgData name="Justina Ojom" userId="cbdaed7d-8d45-4372-a16a-f3f8900c2f45" providerId="ADAL" clId="{5178CF6E-17AC-4775-9A38-616F558AF97A}" dt="2023-03-30T00:32:40.744" v="1764" actId="478"/>
          <ac:spMkLst>
            <pc:docMk/>
            <pc:sldMk cId="27446511" sldId="2897"/>
            <ac:spMk id="6" creationId="{81498666-9CBB-3585-C943-4A3BFE6C8B17}"/>
          </ac:spMkLst>
        </pc:spChg>
        <pc:spChg chg="mod">
          <ac:chgData name="Justina Ojom" userId="cbdaed7d-8d45-4372-a16a-f3f8900c2f45" providerId="ADAL" clId="{5178CF6E-17AC-4775-9A38-616F558AF97A}" dt="2023-03-31T18:15:58.445" v="4579" actId="14100"/>
          <ac:spMkLst>
            <pc:docMk/>
            <pc:sldMk cId="27446511" sldId="2897"/>
            <ac:spMk id="7" creationId="{CA63EF8E-1CEC-BC02-8FCD-81BAD8620B67}"/>
          </ac:spMkLst>
        </pc:spChg>
        <pc:spChg chg="mod">
          <ac:chgData name="Justina Ojom" userId="cbdaed7d-8d45-4372-a16a-f3f8900c2f45" providerId="ADAL" clId="{5178CF6E-17AC-4775-9A38-616F558AF97A}" dt="2023-03-31T18:03:36.933" v="4288" actId="790"/>
          <ac:spMkLst>
            <pc:docMk/>
            <pc:sldMk cId="27446511" sldId="2897"/>
            <ac:spMk id="8" creationId="{1DD88E5D-A80F-6ED2-CB39-BFCE68231C16}"/>
          </ac:spMkLst>
        </pc:spChg>
        <pc:spChg chg="add mod">
          <ac:chgData name="Justina Ojom" userId="cbdaed7d-8d45-4372-a16a-f3f8900c2f45" providerId="ADAL" clId="{5178CF6E-17AC-4775-9A38-616F558AF97A}" dt="2023-03-31T18:03:36.933" v="4288" actId="790"/>
          <ac:spMkLst>
            <pc:docMk/>
            <pc:sldMk cId="27446511" sldId="2897"/>
            <ac:spMk id="9" creationId="{995B4D28-37D9-6556-F90D-27501B94FEC1}"/>
          </ac:spMkLst>
        </pc:spChg>
        <pc:spChg chg="del">
          <ac:chgData name="Justina Ojom" userId="cbdaed7d-8d45-4372-a16a-f3f8900c2f45" providerId="ADAL" clId="{5178CF6E-17AC-4775-9A38-616F558AF97A}" dt="2023-03-30T00:36:06.929" v="1784" actId="478"/>
          <ac:spMkLst>
            <pc:docMk/>
            <pc:sldMk cId="27446511" sldId="2897"/>
            <ac:spMk id="10" creationId="{DC87E3F3-AEC7-7DAF-99C1-C1119345DE1B}"/>
          </ac:spMkLst>
        </pc:spChg>
        <pc:spChg chg="del">
          <ac:chgData name="Justina Ojom" userId="cbdaed7d-8d45-4372-a16a-f3f8900c2f45" providerId="ADAL" clId="{5178CF6E-17AC-4775-9A38-616F558AF97A}" dt="2023-03-30T00:36:06.929" v="1784" actId="478"/>
          <ac:spMkLst>
            <pc:docMk/>
            <pc:sldMk cId="27446511" sldId="2897"/>
            <ac:spMk id="11" creationId="{B2DF2E2C-224A-9F4F-84F0-58EEF8FD813E}"/>
          </ac:spMkLst>
        </pc:spChg>
        <pc:spChg chg="del">
          <ac:chgData name="Justina Ojom" userId="cbdaed7d-8d45-4372-a16a-f3f8900c2f45" providerId="ADAL" clId="{5178CF6E-17AC-4775-9A38-616F558AF97A}" dt="2023-03-30T00:36:06.929" v="1784" actId="478"/>
          <ac:spMkLst>
            <pc:docMk/>
            <pc:sldMk cId="27446511" sldId="2897"/>
            <ac:spMk id="12" creationId="{C126C264-4556-5488-0E12-2BEF4418D669}"/>
          </ac:spMkLst>
        </pc:spChg>
        <pc:spChg chg="del mod">
          <ac:chgData name="Justina Ojom" userId="cbdaed7d-8d45-4372-a16a-f3f8900c2f45" providerId="ADAL" clId="{5178CF6E-17AC-4775-9A38-616F558AF97A}" dt="2023-03-30T00:40:22.758" v="1826" actId="478"/>
          <ac:spMkLst>
            <pc:docMk/>
            <pc:sldMk cId="27446511" sldId="2897"/>
            <ac:spMk id="13" creationId="{D1D086B8-01B4-405A-B473-FA14F6FC5302}"/>
          </ac:spMkLst>
        </pc:spChg>
        <pc:spChg chg="add mod">
          <ac:chgData name="Justina Ojom" userId="cbdaed7d-8d45-4372-a16a-f3f8900c2f45" providerId="ADAL" clId="{5178CF6E-17AC-4775-9A38-616F558AF97A}" dt="2023-03-31T18:03:36.933" v="4288" actId="790"/>
          <ac:spMkLst>
            <pc:docMk/>
            <pc:sldMk cId="27446511" sldId="2897"/>
            <ac:spMk id="14" creationId="{01E742BB-C538-17E6-B654-B5D13FC9C95A}"/>
          </ac:spMkLst>
        </pc:spChg>
        <pc:spChg chg="add mod">
          <ac:chgData name="Justina Ojom" userId="cbdaed7d-8d45-4372-a16a-f3f8900c2f45" providerId="ADAL" clId="{5178CF6E-17AC-4775-9A38-616F558AF97A}" dt="2023-03-31T18:03:36.933" v="4288" actId="790"/>
          <ac:spMkLst>
            <pc:docMk/>
            <pc:sldMk cId="27446511" sldId="2897"/>
            <ac:spMk id="15" creationId="{B8D44113-8A09-747F-F8A3-B63877520684}"/>
          </ac:spMkLst>
        </pc:spChg>
        <pc:spChg chg="add mod">
          <ac:chgData name="Justina Ojom" userId="cbdaed7d-8d45-4372-a16a-f3f8900c2f45" providerId="ADAL" clId="{5178CF6E-17AC-4775-9A38-616F558AF97A}" dt="2023-03-31T18:03:36.933" v="4288" actId="790"/>
          <ac:spMkLst>
            <pc:docMk/>
            <pc:sldMk cId="27446511" sldId="2897"/>
            <ac:spMk id="17" creationId="{7E613A6F-EAA2-61B3-5D9D-274277B4D3ED}"/>
          </ac:spMkLst>
        </pc:spChg>
        <pc:spChg chg="add mod ord">
          <ac:chgData name="Justina Ojom" userId="cbdaed7d-8d45-4372-a16a-f3f8900c2f45" providerId="ADAL" clId="{5178CF6E-17AC-4775-9A38-616F558AF97A}" dt="2023-03-31T18:03:36.933" v="4288" actId="790"/>
          <ac:spMkLst>
            <pc:docMk/>
            <pc:sldMk cId="27446511" sldId="2897"/>
            <ac:spMk id="18" creationId="{98B95440-BA05-EE9F-8D74-6389ABCD5801}"/>
          </ac:spMkLst>
        </pc:spChg>
        <pc:spChg chg="add del mod">
          <ac:chgData name="Justina Ojom" userId="cbdaed7d-8d45-4372-a16a-f3f8900c2f45" providerId="ADAL" clId="{5178CF6E-17AC-4775-9A38-616F558AF97A}" dt="2023-03-30T00:39:09.823" v="1807" actId="478"/>
          <ac:spMkLst>
            <pc:docMk/>
            <pc:sldMk cId="27446511" sldId="2897"/>
            <ac:spMk id="19" creationId="{50FB2710-70FD-8A60-39EC-DE2D93631D94}"/>
          </ac:spMkLst>
        </pc:spChg>
        <pc:spChg chg="add mod">
          <ac:chgData name="Justina Ojom" userId="cbdaed7d-8d45-4372-a16a-f3f8900c2f45" providerId="ADAL" clId="{5178CF6E-17AC-4775-9A38-616F558AF97A}" dt="2023-03-31T18:03:36.933" v="4288" actId="790"/>
          <ac:spMkLst>
            <pc:docMk/>
            <pc:sldMk cId="27446511" sldId="2897"/>
            <ac:spMk id="21" creationId="{1CF7B76F-D5E0-9D8D-C1C9-4FFD82D3B85C}"/>
          </ac:spMkLst>
        </pc:spChg>
        <pc:spChg chg="add mod">
          <ac:chgData name="Justina Ojom" userId="cbdaed7d-8d45-4372-a16a-f3f8900c2f45" providerId="ADAL" clId="{5178CF6E-17AC-4775-9A38-616F558AF97A}" dt="2023-03-31T18:03:36.933" v="4288" actId="790"/>
          <ac:spMkLst>
            <pc:docMk/>
            <pc:sldMk cId="27446511" sldId="2897"/>
            <ac:spMk id="22" creationId="{D3373ACD-FA1C-E707-9AA8-B1A2BB966B4E}"/>
          </ac:spMkLst>
        </pc:spChg>
        <pc:spChg chg="add mod">
          <ac:chgData name="Justina Ojom" userId="cbdaed7d-8d45-4372-a16a-f3f8900c2f45" providerId="ADAL" clId="{5178CF6E-17AC-4775-9A38-616F558AF97A}" dt="2023-03-31T18:03:36.933" v="4288" actId="790"/>
          <ac:spMkLst>
            <pc:docMk/>
            <pc:sldMk cId="27446511" sldId="2897"/>
            <ac:spMk id="23" creationId="{2F5D3962-5A82-50F1-CC41-0392A4E78C2A}"/>
          </ac:spMkLst>
        </pc:spChg>
        <pc:spChg chg="add mod">
          <ac:chgData name="Justina Ojom" userId="cbdaed7d-8d45-4372-a16a-f3f8900c2f45" providerId="ADAL" clId="{5178CF6E-17AC-4775-9A38-616F558AF97A}" dt="2023-03-31T18:03:36.933" v="4288" actId="790"/>
          <ac:spMkLst>
            <pc:docMk/>
            <pc:sldMk cId="27446511" sldId="2897"/>
            <ac:spMk id="24" creationId="{A31999BD-9F52-83E9-1DF8-0BCFBF482B70}"/>
          </ac:spMkLst>
        </pc:spChg>
        <pc:spChg chg="add mod">
          <ac:chgData name="Justina Ojom" userId="cbdaed7d-8d45-4372-a16a-f3f8900c2f45" providerId="ADAL" clId="{5178CF6E-17AC-4775-9A38-616F558AF97A}" dt="2023-03-31T18:03:36.933" v="4288" actId="790"/>
          <ac:spMkLst>
            <pc:docMk/>
            <pc:sldMk cId="27446511" sldId="2897"/>
            <ac:spMk id="25" creationId="{CD7114D5-398E-0C7A-A8BB-CC1D26199C20}"/>
          </ac:spMkLst>
        </pc:spChg>
        <pc:spChg chg="add mod">
          <ac:chgData name="Justina Ojom" userId="cbdaed7d-8d45-4372-a16a-f3f8900c2f45" providerId="ADAL" clId="{5178CF6E-17AC-4775-9A38-616F558AF97A}" dt="2023-03-31T18:03:36.933" v="4288" actId="790"/>
          <ac:spMkLst>
            <pc:docMk/>
            <pc:sldMk cId="27446511" sldId="2897"/>
            <ac:spMk id="26" creationId="{E51634FB-2525-94C8-A75B-615D32F1168F}"/>
          </ac:spMkLst>
        </pc:spChg>
        <pc:spChg chg="add del mod">
          <ac:chgData name="Justina Ojom" userId="cbdaed7d-8d45-4372-a16a-f3f8900c2f45" providerId="ADAL" clId="{5178CF6E-17AC-4775-9A38-616F558AF97A}" dt="2023-03-30T01:06:20.281" v="2339" actId="478"/>
          <ac:spMkLst>
            <pc:docMk/>
            <pc:sldMk cId="27446511" sldId="2897"/>
            <ac:spMk id="27" creationId="{8FA74FBA-4A73-1C8D-9FE4-04C77DCD73DB}"/>
          </ac:spMkLst>
        </pc:spChg>
        <pc:spChg chg="del">
          <ac:chgData name="Justina Ojom" userId="cbdaed7d-8d45-4372-a16a-f3f8900c2f45" providerId="ADAL" clId="{5178CF6E-17AC-4775-9A38-616F558AF97A}" dt="2023-03-29T22:42:47.360" v="346" actId="478"/>
          <ac:spMkLst>
            <pc:docMk/>
            <pc:sldMk cId="27446511" sldId="2897"/>
            <ac:spMk id="30" creationId="{DE6CAEA0-247D-40AC-8C88-97184C5C9B08}"/>
          </ac:spMkLst>
        </pc:spChg>
        <pc:spChg chg="del">
          <ac:chgData name="Justina Ojom" userId="cbdaed7d-8d45-4372-a16a-f3f8900c2f45" providerId="ADAL" clId="{5178CF6E-17AC-4775-9A38-616F558AF97A}" dt="2023-03-29T22:42:47.360" v="346" actId="478"/>
          <ac:spMkLst>
            <pc:docMk/>
            <pc:sldMk cId="27446511" sldId="2897"/>
            <ac:spMk id="31" creationId="{C11E33DF-E52D-43A7-A6C4-3088284BEA0B}"/>
          </ac:spMkLst>
        </pc:spChg>
        <pc:spChg chg="del">
          <ac:chgData name="Justina Ojom" userId="cbdaed7d-8d45-4372-a16a-f3f8900c2f45" providerId="ADAL" clId="{5178CF6E-17AC-4775-9A38-616F558AF97A}" dt="2023-03-29T22:42:47.360" v="346" actId="478"/>
          <ac:spMkLst>
            <pc:docMk/>
            <pc:sldMk cId="27446511" sldId="2897"/>
            <ac:spMk id="32" creationId="{6DEDAE2C-A57F-481F-90EF-27EA1FC13722}"/>
          </ac:spMkLst>
        </pc:spChg>
        <pc:spChg chg="del">
          <ac:chgData name="Justina Ojom" userId="cbdaed7d-8d45-4372-a16a-f3f8900c2f45" providerId="ADAL" clId="{5178CF6E-17AC-4775-9A38-616F558AF97A}" dt="2023-03-29T22:42:47.360" v="346" actId="478"/>
          <ac:spMkLst>
            <pc:docMk/>
            <pc:sldMk cId="27446511" sldId="2897"/>
            <ac:spMk id="33" creationId="{72710178-67EC-474E-978A-5FC534CF0168}"/>
          </ac:spMkLst>
        </pc:spChg>
        <pc:spChg chg="del">
          <ac:chgData name="Justina Ojom" userId="cbdaed7d-8d45-4372-a16a-f3f8900c2f45" providerId="ADAL" clId="{5178CF6E-17AC-4775-9A38-616F558AF97A}" dt="2023-03-29T22:42:47.360" v="346" actId="478"/>
          <ac:spMkLst>
            <pc:docMk/>
            <pc:sldMk cId="27446511" sldId="2897"/>
            <ac:spMk id="34" creationId="{82AF5462-6517-4538-807C-6BA54784D7E7}"/>
          </ac:spMkLst>
        </pc:spChg>
        <pc:spChg chg="del">
          <ac:chgData name="Justina Ojom" userId="cbdaed7d-8d45-4372-a16a-f3f8900c2f45" providerId="ADAL" clId="{5178CF6E-17AC-4775-9A38-616F558AF97A}" dt="2023-03-29T22:42:47.360" v="346" actId="478"/>
          <ac:spMkLst>
            <pc:docMk/>
            <pc:sldMk cId="27446511" sldId="2897"/>
            <ac:spMk id="35" creationId="{952CE6E6-31DB-4E53-A677-02D2145F8D12}"/>
          </ac:spMkLst>
        </pc:spChg>
        <pc:spChg chg="del">
          <ac:chgData name="Justina Ojom" userId="cbdaed7d-8d45-4372-a16a-f3f8900c2f45" providerId="ADAL" clId="{5178CF6E-17AC-4775-9A38-616F558AF97A}" dt="2023-03-29T22:42:47.360" v="346" actId="478"/>
          <ac:spMkLst>
            <pc:docMk/>
            <pc:sldMk cId="27446511" sldId="2897"/>
            <ac:spMk id="36" creationId="{BAD8AAE1-4EBB-441D-9C87-44AEDD213047}"/>
          </ac:spMkLst>
        </pc:spChg>
        <pc:spChg chg="del">
          <ac:chgData name="Justina Ojom" userId="cbdaed7d-8d45-4372-a16a-f3f8900c2f45" providerId="ADAL" clId="{5178CF6E-17AC-4775-9A38-616F558AF97A}" dt="2023-03-29T22:42:47.360" v="346" actId="478"/>
          <ac:spMkLst>
            <pc:docMk/>
            <pc:sldMk cId="27446511" sldId="2897"/>
            <ac:spMk id="37" creationId="{F49BE18C-1ED1-4B00-A1C2-FEB298032D8A}"/>
          </ac:spMkLst>
        </pc:spChg>
        <pc:spChg chg="del">
          <ac:chgData name="Justina Ojom" userId="cbdaed7d-8d45-4372-a16a-f3f8900c2f45" providerId="ADAL" clId="{5178CF6E-17AC-4775-9A38-616F558AF97A}" dt="2023-03-29T22:42:47.360" v="346" actId="478"/>
          <ac:spMkLst>
            <pc:docMk/>
            <pc:sldMk cId="27446511" sldId="2897"/>
            <ac:spMk id="38" creationId="{D58BCC2C-72AE-43D9-B979-3C668BE4850C}"/>
          </ac:spMkLst>
        </pc:spChg>
        <pc:grpChg chg="del">
          <ac:chgData name="Justina Ojom" userId="cbdaed7d-8d45-4372-a16a-f3f8900c2f45" providerId="ADAL" clId="{5178CF6E-17AC-4775-9A38-616F558AF97A}" dt="2023-03-30T00:33:00.160" v="1765" actId="478"/>
          <ac:grpSpMkLst>
            <pc:docMk/>
            <pc:sldMk cId="27446511" sldId="2897"/>
            <ac:grpSpMk id="2" creationId="{7850CFA5-C568-961F-57C0-CEF87F37338B}"/>
          </ac:grpSpMkLst>
        </pc:grpChg>
        <pc:grpChg chg="add mod">
          <ac:chgData name="Justina Ojom" userId="cbdaed7d-8d45-4372-a16a-f3f8900c2f45" providerId="ADAL" clId="{5178CF6E-17AC-4775-9A38-616F558AF97A}" dt="2023-03-30T00:39:27.210" v="1810" actId="1076"/>
          <ac:grpSpMkLst>
            <pc:docMk/>
            <pc:sldMk cId="27446511" sldId="2897"/>
            <ac:grpSpMk id="16" creationId="{545771EF-F1E7-82E3-F385-64DE4BA9F3D4}"/>
          </ac:grpSpMkLst>
        </pc:grpChg>
        <pc:extLst>
          <p:ext xmlns:p="http://schemas.openxmlformats.org/presentationml/2006/main" uri="{D6D511B9-2390-475A-947B-AFAB55BFBCF1}">
            <pc226:cmChg xmlns:pc226="http://schemas.microsoft.com/office/powerpoint/2022/06/main/command" chg="del mod">
              <pc226:chgData name="Justina Ojom" userId="cbdaed7d-8d45-4372-a16a-f3f8900c2f45" providerId="ADAL" clId="{5178CF6E-17AC-4775-9A38-616F558AF97A}" dt="2023-03-31T18:15:52.772" v="4577"/>
              <pc2:cmMkLst xmlns:pc2="http://schemas.microsoft.com/office/powerpoint/2019/9/main/command">
                <pc:docMk/>
                <pc:sldMk cId="27446511" sldId="2897"/>
                <pc2:cmMk id="{427A5735-9A03-4F88-8BCA-A1D8845B8EB7}"/>
              </pc2:cmMkLst>
            </pc226:cmChg>
            <pc226:cmChg xmlns:pc226="http://schemas.microsoft.com/office/powerpoint/2022/06/main/command" chg="del mod">
              <pc226:chgData name="Justina Ojom" userId="cbdaed7d-8d45-4372-a16a-f3f8900c2f45" providerId="ADAL" clId="{5178CF6E-17AC-4775-9A38-616F558AF97A}" dt="2023-03-31T18:15:52.024" v="4576"/>
              <pc2:cmMkLst xmlns:pc2="http://schemas.microsoft.com/office/powerpoint/2019/9/main/command">
                <pc:docMk/>
                <pc:sldMk cId="27446511" sldId="2897"/>
                <pc2:cmMk id="{54997936-1E20-4273-B205-FC81875B2DB4}"/>
              </pc2:cmMkLst>
            </pc226:cmChg>
            <pc226:cmChg xmlns:pc226="http://schemas.microsoft.com/office/powerpoint/2022/06/main/command" chg="del mod">
              <pc226:chgData name="Justina Ojom" userId="cbdaed7d-8d45-4372-a16a-f3f8900c2f45" providerId="ADAL" clId="{5178CF6E-17AC-4775-9A38-616F558AF97A}" dt="2023-03-31T18:15:53.502" v="4578"/>
              <pc2:cmMkLst xmlns:pc2="http://schemas.microsoft.com/office/powerpoint/2019/9/main/command">
                <pc:docMk/>
                <pc:sldMk cId="27446511" sldId="2897"/>
                <pc2:cmMk id="{092D1046-9575-44AF-B24F-869DAB84BAAA}"/>
              </pc2:cmMkLst>
            </pc226:cmChg>
            <pc226:cmChg xmlns:pc226="http://schemas.microsoft.com/office/powerpoint/2022/06/main/command" chg="del mod">
              <pc226:chgData name="Justina Ojom" userId="cbdaed7d-8d45-4372-a16a-f3f8900c2f45" providerId="ADAL" clId="{5178CF6E-17AC-4775-9A38-616F558AF97A}" dt="2023-03-31T18:15:21.298" v="4567"/>
              <pc2:cmMkLst xmlns:pc2="http://schemas.microsoft.com/office/powerpoint/2019/9/main/command">
                <pc:docMk/>
                <pc:sldMk cId="27446511" sldId="2897"/>
                <pc2:cmMk id="{D37CD9A9-4531-49EA-A86D-98000E277431}"/>
              </pc2:cmMkLst>
            </pc226:cmChg>
          </p:ext>
        </pc:extLst>
      </pc:sldChg>
      <pc:sldChg chg="addSp delSp modSp mod modClrScheme delCm chgLayout">
        <pc:chgData name="Justina Ojom" userId="cbdaed7d-8d45-4372-a16a-f3f8900c2f45" providerId="ADAL" clId="{5178CF6E-17AC-4775-9A38-616F558AF97A}" dt="2023-03-31T18:03:31.200" v="4286" actId="790"/>
        <pc:sldMkLst>
          <pc:docMk/>
          <pc:sldMk cId="772631692" sldId="2898"/>
        </pc:sldMkLst>
        <pc:spChg chg="del mod">
          <ac:chgData name="Justina Ojom" userId="cbdaed7d-8d45-4372-a16a-f3f8900c2f45" providerId="ADAL" clId="{5178CF6E-17AC-4775-9A38-616F558AF97A}" dt="2023-03-30T00:19:20.198" v="1685" actId="478"/>
          <ac:spMkLst>
            <pc:docMk/>
            <pc:sldMk cId="772631692" sldId="2898"/>
            <ac:spMk id="2" creationId="{00000000-0000-0000-0000-000000000000}"/>
          </ac:spMkLst>
        </pc:spChg>
        <pc:spChg chg="mod">
          <ac:chgData name="Justina Ojom" userId="cbdaed7d-8d45-4372-a16a-f3f8900c2f45" providerId="ADAL" clId="{5178CF6E-17AC-4775-9A38-616F558AF97A}" dt="2023-03-31T18:03:31.200" v="4286" actId="790"/>
          <ac:spMkLst>
            <pc:docMk/>
            <pc:sldMk cId="772631692" sldId="2898"/>
            <ac:spMk id="3" creationId="{F77701DE-BAC0-6256-640F-4FB0B6E6DE2E}"/>
          </ac:spMkLst>
        </pc:spChg>
        <pc:spChg chg="mod">
          <ac:chgData name="Justina Ojom" userId="cbdaed7d-8d45-4372-a16a-f3f8900c2f45" providerId="ADAL" clId="{5178CF6E-17AC-4775-9A38-616F558AF97A}" dt="2023-03-31T18:03:31.200" v="4286" actId="790"/>
          <ac:spMkLst>
            <pc:docMk/>
            <pc:sldMk cId="772631692" sldId="2898"/>
            <ac:spMk id="4" creationId="{6A70F1A6-A851-9A1F-3594-9314EA8E689D}"/>
          </ac:spMkLst>
        </pc:spChg>
        <pc:spChg chg="del mod">
          <ac:chgData name="Justina Ojom" userId="cbdaed7d-8d45-4372-a16a-f3f8900c2f45" providerId="ADAL" clId="{5178CF6E-17AC-4775-9A38-616F558AF97A}" dt="2023-03-30T00:19:40.005" v="1693" actId="478"/>
          <ac:spMkLst>
            <pc:docMk/>
            <pc:sldMk cId="772631692" sldId="2898"/>
            <ac:spMk id="5" creationId="{37212F02-054C-B38E-2E01-E5E39466FFB0}"/>
          </ac:spMkLst>
        </pc:spChg>
        <pc:spChg chg="del">
          <ac:chgData name="Justina Ojom" userId="cbdaed7d-8d45-4372-a16a-f3f8900c2f45" providerId="ADAL" clId="{5178CF6E-17AC-4775-9A38-616F558AF97A}" dt="2023-03-30T00:28:22.334" v="1713" actId="478"/>
          <ac:spMkLst>
            <pc:docMk/>
            <pc:sldMk cId="772631692" sldId="2898"/>
            <ac:spMk id="6" creationId="{CB20A97C-5D66-783C-D506-F0D7E31D3AD3}"/>
          </ac:spMkLst>
        </pc:spChg>
        <pc:spChg chg="del">
          <ac:chgData name="Justina Ojom" userId="cbdaed7d-8d45-4372-a16a-f3f8900c2f45" providerId="ADAL" clId="{5178CF6E-17AC-4775-9A38-616F558AF97A}" dt="2023-03-30T00:28:22.334" v="1713" actId="478"/>
          <ac:spMkLst>
            <pc:docMk/>
            <pc:sldMk cId="772631692" sldId="2898"/>
            <ac:spMk id="7" creationId="{6DDC416A-2F29-ED30-39D5-7DB5877F09C1}"/>
          </ac:spMkLst>
        </pc:spChg>
        <pc:spChg chg="add mod">
          <ac:chgData name="Justina Ojom" userId="cbdaed7d-8d45-4372-a16a-f3f8900c2f45" providerId="ADAL" clId="{5178CF6E-17AC-4775-9A38-616F558AF97A}" dt="2023-03-31T18:03:31.200" v="4286" actId="790"/>
          <ac:spMkLst>
            <pc:docMk/>
            <pc:sldMk cId="772631692" sldId="2898"/>
            <ac:spMk id="8" creationId="{731D254C-C912-5B26-33FA-49F9029A2405}"/>
          </ac:spMkLst>
        </pc:spChg>
        <pc:spChg chg="add mod">
          <ac:chgData name="Justina Ojom" userId="cbdaed7d-8d45-4372-a16a-f3f8900c2f45" providerId="ADAL" clId="{5178CF6E-17AC-4775-9A38-616F558AF97A}" dt="2023-03-31T18:03:31.200" v="4286" actId="790"/>
          <ac:spMkLst>
            <pc:docMk/>
            <pc:sldMk cId="772631692" sldId="2898"/>
            <ac:spMk id="9" creationId="{52EF0DAF-2BA0-8C56-B007-499F8D38954D}"/>
          </ac:spMkLst>
        </pc:spChg>
        <pc:spChg chg="add mod">
          <ac:chgData name="Justina Ojom" userId="cbdaed7d-8d45-4372-a16a-f3f8900c2f45" providerId="ADAL" clId="{5178CF6E-17AC-4775-9A38-616F558AF97A}" dt="2023-03-31T18:03:31.200" v="4286" actId="790"/>
          <ac:spMkLst>
            <pc:docMk/>
            <pc:sldMk cId="772631692" sldId="2898"/>
            <ac:spMk id="10" creationId="{6B040BCE-91A6-E43A-0D8A-8C5E5DF35F58}"/>
          </ac:spMkLst>
        </pc:spChg>
        <pc:spChg chg="add mod">
          <ac:chgData name="Justina Ojom" userId="cbdaed7d-8d45-4372-a16a-f3f8900c2f45" providerId="ADAL" clId="{5178CF6E-17AC-4775-9A38-616F558AF97A}" dt="2023-03-31T18:03:31.200" v="4286" actId="790"/>
          <ac:spMkLst>
            <pc:docMk/>
            <pc:sldMk cId="772631692" sldId="2898"/>
            <ac:spMk id="11" creationId="{AEF3C1DA-B198-0AFF-873F-43AEBB81C788}"/>
          </ac:spMkLst>
        </pc:spChg>
        <pc:spChg chg="add mod">
          <ac:chgData name="Justina Ojom" userId="cbdaed7d-8d45-4372-a16a-f3f8900c2f45" providerId="ADAL" clId="{5178CF6E-17AC-4775-9A38-616F558AF97A}" dt="2023-03-31T18:03:31.200" v="4286" actId="790"/>
          <ac:spMkLst>
            <pc:docMk/>
            <pc:sldMk cId="772631692" sldId="2898"/>
            <ac:spMk id="12" creationId="{CF07A031-57F2-28FA-4321-5BE45B5650CF}"/>
          </ac:spMkLst>
        </pc:spChg>
        <pc:spChg chg="add mod">
          <ac:chgData name="Justina Ojom" userId="cbdaed7d-8d45-4372-a16a-f3f8900c2f45" providerId="ADAL" clId="{5178CF6E-17AC-4775-9A38-616F558AF97A}" dt="2023-03-31T18:03:31.200" v="4286" actId="790"/>
          <ac:spMkLst>
            <pc:docMk/>
            <pc:sldMk cId="772631692" sldId="2898"/>
            <ac:spMk id="13" creationId="{4E90F9A9-9AB4-31A9-D9C6-B90D676E887C}"/>
          </ac:spMkLst>
        </pc:spChg>
        <pc:spChg chg="add mod">
          <ac:chgData name="Justina Ojom" userId="cbdaed7d-8d45-4372-a16a-f3f8900c2f45" providerId="ADAL" clId="{5178CF6E-17AC-4775-9A38-616F558AF97A}" dt="2023-03-31T18:03:31.200" v="4286" actId="790"/>
          <ac:spMkLst>
            <pc:docMk/>
            <pc:sldMk cId="772631692" sldId="2898"/>
            <ac:spMk id="14" creationId="{A74B5115-E1DD-4DB6-302C-805489725F36}"/>
          </ac:spMkLst>
        </pc:spChg>
        <pc:spChg chg="add mod">
          <ac:chgData name="Justina Ojom" userId="cbdaed7d-8d45-4372-a16a-f3f8900c2f45" providerId="ADAL" clId="{5178CF6E-17AC-4775-9A38-616F558AF97A}" dt="2023-03-31T18:03:31.200" v="4286" actId="790"/>
          <ac:spMkLst>
            <pc:docMk/>
            <pc:sldMk cId="772631692" sldId="2898"/>
            <ac:spMk id="15" creationId="{8155CA66-6D51-B162-A1DC-CE360666B826}"/>
          </ac:spMkLst>
        </pc:spChg>
        <pc:spChg chg="add mod">
          <ac:chgData name="Justina Ojom" userId="cbdaed7d-8d45-4372-a16a-f3f8900c2f45" providerId="ADAL" clId="{5178CF6E-17AC-4775-9A38-616F558AF97A}" dt="2023-03-31T18:03:31.200" v="4286" actId="790"/>
          <ac:spMkLst>
            <pc:docMk/>
            <pc:sldMk cId="772631692" sldId="2898"/>
            <ac:spMk id="16" creationId="{D1CA8027-3333-6762-6B0E-286F1E29E016}"/>
          </ac:spMkLst>
        </pc:spChg>
        <pc:spChg chg="add del mod">
          <ac:chgData name="Justina Ojom" userId="cbdaed7d-8d45-4372-a16a-f3f8900c2f45" providerId="ADAL" clId="{5178CF6E-17AC-4775-9A38-616F558AF97A}" dt="2023-03-30T01:06:21.761" v="2341" actId="478"/>
          <ac:spMkLst>
            <pc:docMk/>
            <pc:sldMk cId="772631692" sldId="2898"/>
            <ac:spMk id="17" creationId="{63011454-DFD6-329E-603C-8ECED9A44BE4}"/>
          </ac:spMkLst>
        </pc:spChg>
        <pc:spChg chg="del">
          <ac:chgData name="Justina Ojom" userId="cbdaed7d-8d45-4372-a16a-f3f8900c2f45" providerId="ADAL" clId="{5178CF6E-17AC-4775-9A38-616F558AF97A}" dt="2023-03-29T22:42:26.625" v="342" actId="478"/>
          <ac:spMkLst>
            <pc:docMk/>
            <pc:sldMk cId="772631692" sldId="2898"/>
            <ac:spMk id="37" creationId="{94A8C6E8-9EDF-4972-BBED-CA61550D928D}"/>
          </ac:spMkLst>
        </pc:spChg>
        <pc:spChg chg="del">
          <ac:chgData name="Justina Ojom" userId="cbdaed7d-8d45-4372-a16a-f3f8900c2f45" providerId="ADAL" clId="{5178CF6E-17AC-4775-9A38-616F558AF97A}" dt="2023-03-29T22:42:26.625" v="342" actId="478"/>
          <ac:spMkLst>
            <pc:docMk/>
            <pc:sldMk cId="772631692" sldId="2898"/>
            <ac:spMk id="38" creationId="{292E0D64-DE09-49C4-BC0E-499D74976477}"/>
          </ac:spMkLst>
        </pc:spChg>
        <pc:spChg chg="del">
          <ac:chgData name="Justina Ojom" userId="cbdaed7d-8d45-4372-a16a-f3f8900c2f45" providerId="ADAL" clId="{5178CF6E-17AC-4775-9A38-616F558AF97A}" dt="2023-03-29T22:42:26.625" v="342" actId="478"/>
          <ac:spMkLst>
            <pc:docMk/>
            <pc:sldMk cId="772631692" sldId="2898"/>
            <ac:spMk id="39" creationId="{9C4FB4B0-2821-48E7-8037-1FEAEF8E55E3}"/>
          </ac:spMkLst>
        </pc:spChg>
        <pc:spChg chg="del">
          <ac:chgData name="Justina Ojom" userId="cbdaed7d-8d45-4372-a16a-f3f8900c2f45" providerId="ADAL" clId="{5178CF6E-17AC-4775-9A38-616F558AF97A}" dt="2023-03-29T22:42:26.625" v="342" actId="478"/>
          <ac:spMkLst>
            <pc:docMk/>
            <pc:sldMk cId="772631692" sldId="2898"/>
            <ac:spMk id="40" creationId="{C6680AA0-C554-4F56-AC75-8DE3A5FFF951}"/>
          </ac:spMkLst>
        </pc:spChg>
        <pc:spChg chg="del">
          <ac:chgData name="Justina Ojom" userId="cbdaed7d-8d45-4372-a16a-f3f8900c2f45" providerId="ADAL" clId="{5178CF6E-17AC-4775-9A38-616F558AF97A}" dt="2023-03-29T22:42:26.625" v="342" actId="478"/>
          <ac:spMkLst>
            <pc:docMk/>
            <pc:sldMk cId="772631692" sldId="2898"/>
            <ac:spMk id="41" creationId="{1DCCDBB7-9613-4FC8-ACFA-11781F0A54CC}"/>
          </ac:spMkLst>
        </pc:spChg>
        <pc:spChg chg="del">
          <ac:chgData name="Justina Ojom" userId="cbdaed7d-8d45-4372-a16a-f3f8900c2f45" providerId="ADAL" clId="{5178CF6E-17AC-4775-9A38-616F558AF97A}" dt="2023-03-29T22:42:26.625" v="342" actId="478"/>
          <ac:spMkLst>
            <pc:docMk/>
            <pc:sldMk cId="772631692" sldId="2898"/>
            <ac:spMk id="42" creationId="{82576741-BEE9-46E2-B82B-5E3E28CE65D7}"/>
          </ac:spMkLst>
        </pc:spChg>
        <pc:spChg chg="del">
          <ac:chgData name="Justina Ojom" userId="cbdaed7d-8d45-4372-a16a-f3f8900c2f45" providerId="ADAL" clId="{5178CF6E-17AC-4775-9A38-616F558AF97A}" dt="2023-03-29T22:42:26.625" v="342" actId="478"/>
          <ac:spMkLst>
            <pc:docMk/>
            <pc:sldMk cId="772631692" sldId="2898"/>
            <ac:spMk id="43" creationId="{B7218438-69D3-4014-B72C-24E53838322E}"/>
          </ac:spMkLst>
        </pc:spChg>
        <pc:spChg chg="del">
          <ac:chgData name="Justina Ojom" userId="cbdaed7d-8d45-4372-a16a-f3f8900c2f45" providerId="ADAL" clId="{5178CF6E-17AC-4775-9A38-616F558AF97A}" dt="2023-03-29T22:42:26.625" v="342" actId="478"/>
          <ac:spMkLst>
            <pc:docMk/>
            <pc:sldMk cId="772631692" sldId="2898"/>
            <ac:spMk id="44" creationId="{9A3A9541-8DA1-4192-B5F7-6A1A07B01F39}"/>
          </ac:spMkLst>
        </pc:spChg>
        <pc:spChg chg="del">
          <ac:chgData name="Justina Ojom" userId="cbdaed7d-8d45-4372-a16a-f3f8900c2f45" providerId="ADAL" clId="{5178CF6E-17AC-4775-9A38-616F558AF97A}" dt="2023-03-29T22:42:26.625" v="342" actId="478"/>
          <ac:spMkLst>
            <pc:docMk/>
            <pc:sldMk cId="772631692" sldId="2898"/>
            <ac:spMk id="45" creationId="{E1A2681B-8A6C-4B6B-A7A4-AD4E3103881F}"/>
          </ac:spMkLst>
        </pc:sp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5178CF6E-17AC-4775-9A38-616F558AF97A}" dt="2023-03-30T00:50:23.877" v="1977"/>
              <pc2:cmMkLst xmlns:pc2="http://schemas.microsoft.com/office/powerpoint/2019/9/main/command">
                <pc:docMk/>
                <pc:sldMk cId="772631692" sldId="2898"/>
                <pc2:cmMk id="{4D984E55-DB4D-4527-BDAB-7106B37497D4}"/>
              </pc2:cmMkLst>
            </pc226:cmChg>
          </p:ext>
        </pc:extLst>
      </pc:sldChg>
      <pc:sldChg chg="addSp delSp modSp mod modClrScheme chgLayout">
        <pc:chgData name="Justina Ojom" userId="cbdaed7d-8d45-4372-a16a-f3f8900c2f45" providerId="ADAL" clId="{5178CF6E-17AC-4775-9A38-616F558AF97A}" dt="2023-03-31T18:03:39.913" v="4289" actId="790"/>
        <pc:sldMkLst>
          <pc:docMk/>
          <pc:sldMk cId="3291945857" sldId="2899"/>
        </pc:sldMkLst>
        <pc:spChg chg="del">
          <ac:chgData name="Justina Ojom" userId="cbdaed7d-8d45-4372-a16a-f3f8900c2f45" providerId="ADAL" clId="{5178CF6E-17AC-4775-9A38-616F558AF97A}" dt="2023-03-30T00:40:48.901" v="1838" actId="478"/>
          <ac:spMkLst>
            <pc:docMk/>
            <pc:sldMk cId="3291945857" sldId="2899"/>
            <ac:spMk id="2" creationId="{00000000-0000-0000-0000-000000000000}"/>
          </ac:spMkLst>
        </pc:spChg>
        <pc:spChg chg="add del mod">
          <ac:chgData name="Justina Ojom" userId="cbdaed7d-8d45-4372-a16a-f3f8900c2f45" providerId="ADAL" clId="{5178CF6E-17AC-4775-9A38-616F558AF97A}" dt="2023-03-30T00:39:56.318" v="1820" actId="478"/>
          <ac:spMkLst>
            <pc:docMk/>
            <pc:sldMk cId="3291945857" sldId="2899"/>
            <ac:spMk id="3" creationId="{C7ACD946-29C4-19CF-4F2A-E00C45CA2DDD}"/>
          </ac:spMkLst>
        </pc:spChg>
        <pc:spChg chg="add mod">
          <ac:chgData name="Justina Ojom" userId="cbdaed7d-8d45-4372-a16a-f3f8900c2f45" providerId="ADAL" clId="{5178CF6E-17AC-4775-9A38-616F558AF97A}" dt="2023-03-31T18:03:39.913" v="4289" actId="790"/>
          <ac:spMkLst>
            <pc:docMk/>
            <pc:sldMk cId="3291945857" sldId="2899"/>
            <ac:spMk id="4" creationId="{7EF83434-5FD8-2A09-51B6-2C3E289E1E9A}"/>
          </ac:spMkLst>
        </pc:spChg>
        <pc:spChg chg="add mod">
          <ac:chgData name="Justina Ojom" userId="cbdaed7d-8d45-4372-a16a-f3f8900c2f45" providerId="ADAL" clId="{5178CF6E-17AC-4775-9A38-616F558AF97A}" dt="2023-03-31T18:03:39.913" v="4289" actId="790"/>
          <ac:spMkLst>
            <pc:docMk/>
            <pc:sldMk cId="3291945857" sldId="2899"/>
            <ac:spMk id="5" creationId="{E3BE7465-D454-516D-6FCA-8686B4FCA559}"/>
          </ac:spMkLst>
        </pc:spChg>
        <pc:spChg chg="del mod">
          <ac:chgData name="Justina Ojom" userId="cbdaed7d-8d45-4372-a16a-f3f8900c2f45" providerId="ADAL" clId="{5178CF6E-17AC-4775-9A38-616F558AF97A}" dt="2023-03-30T00:41:19.913" v="1844" actId="478"/>
          <ac:spMkLst>
            <pc:docMk/>
            <pc:sldMk cId="3291945857" sldId="2899"/>
            <ac:spMk id="6" creationId="{7FF7FC92-EBA6-D519-9E7D-928BD2781AFD}"/>
          </ac:spMkLst>
        </pc:spChg>
        <pc:spChg chg="mod">
          <ac:chgData name="Justina Ojom" userId="cbdaed7d-8d45-4372-a16a-f3f8900c2f45" providerId="ADAL" clId="{5178CF6E-17AC-4775-9A38-616F558AF97A}" dt="2023-03-31T18:03:39.913" v="4289" actId="790"/>
          <ac:spMkLst>
            <pc:docMk/>
            <pc:sldMk cId="3291945857" sldId="2899"/>
            <ac:spMk id="13" creationId="{E75BD4CF-FB9C-A8B7-72F4-03AD97E87F15}"/>
          </ac:spMkLst>
        </pc:spChg>
        <pc:spChg chg="del">
          <ac:chgData name="Justina Ojom" userId="cbdaed7d-8d45-4372-a16a-f3f8900c2f45" providerId="ADAL" clId="{5178CF6E-17AC-4775-9A38-616F558AF97A}" dt="2023-03-29T22:42:48.782" v="347" actId="478"/>
          <ac:spMkLst>
            <pc:docMk/>
            <pc:sldMk cId="3291945857" sldId="2899"/>
            <ac:spMk id="15" creationId="{81F66F39-F949-4825-A613-F3B051969233}"/>
          </ac:spMkLst>
        </pc:spChg>
        <pc:spChg chg="mod">
          <ac:chgData name="Justina Ojom" userId="cbdaed7d-8d45-4372-a16a-f3f8900c2f45" providerId="ADAL" clId="{5178CF6E-17AC-4775-9A38-616F558AF97A}" dt="2023-03-31T18:03:39.913" v="4289" actId="790"/>
          <ac:spMkLst>
            <pc:docMk/>
            <pc:sldMk cId="3291945857" sldId="2899"/>
            <ac:spMk id="15" creationId="{DCD77CFA-CC77-6A60-403C-DD7E2C78B6FE}"/>
          </ac:spMkLst>
        </pc:spChg>
        <pc:spChg chg="add mod">
          <ac:chgData name="Justina Ojom" userId="cbdaed7d-8d45-4372-a16a-f3f8900c2f45" providerId="ADAL" clId="{5178CF6E-17AC-4775-9A38-616F558AF97A}" dt="2023-03-31T18:03:39.913" v="4289" actId="790"/>
          <ac:spMkLst>
            <pc:docMk/>
            <pc:sldMk cId="3291945857" sldId="2899"/>
            <ac:spMk id="16" creationId="{15EDE78D-58E0-7A1D-C2B6-F9EDFA6D76B7}"/>
          </ac:spMkLst>
        </pc:spChg>
        <pc:spChg chg="del">
          <ac:chgData name="Justina Ojom" userId="cbdaed7d-8d45-4372-a16a-f3f8900c2f45" providerId="ADAL" clId="{5178CF6E-17AC-4775-9A38-616F558AF97A}" dt="2023-03-29T22:42:48.782" v="347" actId="478"/>
          <ac:spMkLst>
            <pc:docMk/>
            <pc:sldMk cId="3291945857" sldId="2899"/>
            <ac:spMk id="16" creationId="{B1D13182-2188-481A-9B5E-FA9366B255D6}"/>
          </ac:spMkLst>
        </pc:spChg>
        <pc:spChg chg="del">
          <ac:chgData name="Justina Ojom" userId="cbdaed7d-8d45-4372-a16a-f3f8900c2f45" providerId="ADAL" clId="{5178CF6E-17AC-4775-9A38-616F558AF97A}" dt="2023-03-29T22:42:48.782" v="347" actId="478"/>
          <ac:spMkLst>
            <pc:docMk/>
            <pc:sldMk cId="3291945857" sldId="2899"/>
            <ac:spMk id="17" creationId="{7C496481-D1E7-4132-A970-37374667B9C5}"/>
          </ac:spMkLst>
        </pc:spChg>
        <pc:spChg chg="mod">
          <ac:chgData name="Justina Ojom" userId="cbdaed7d-8d45-4372-a16a-f3f8900c2f45" providerId="ADAL" clId="{5178CF6E-17AC-4775-9A38-616F558AF97A}" dt="2023-03-30T00:41:23.261" v="1845" actId="571"/>
          <ac:spMkLst>
            <pc:docMk/>
            <pc:sldMk cId="3291945857" sldId="2899"/>
            <ac:spMk id="18" creationId="{04980F3D-7E5E-2354-77EC-530D61025C09}"/>
          </ac:spMkLst>
        </pc:spChg>
        <pc:spChg chg="del">
          <ac:chgData name="Justina Ojom" userId="cbdaed7d-8d45-4372-a16a-f3f8900c2f45" providerId="ADAL" clId="{5178CF6E-17AC-4775-9A38-616F558AF97A}" dt="2023-03-29T22:42:48.782" v="347" actId="478"/>
          <ac:spMkLst>
            <pc:docMk/>
            <pc:sldMk cId="3291945857" sldId="2899"/>
            <ac:spMk id="18" creationId="{5B05EB53-BBD3-4774-88BA-997B66A2FB95}"/>
          </ac:spMkLst>
        </pc:spChg>
        <pc:spChg chg="mod">
          <ac:chgData name="Justina Ojom" userId="cbdaed7d-8d45-4372-a16a-f3f8900c2f45" providerId="ADAL" clId="{5178CF6E-17AC-4775-9A38-616F558AF97A}" dt="2023-03-30T00:41:23.261" v="1845" actId="571"/>
          <ac:spMkLst>
            <pc:docMk/>
            <pc:sldMk cId="3291945857" sldId="2899"/>
            <ac:spMk id="19" creationId="{90C35B5A-082D-0EEB-0A3B-B57E2BDB219D}"/>
          </ac:spMkLst>
        </pc:spChg>
        <pc:spChg chg="del">
          <ac:chgData name="Justina Ojom" userId="cbdaed7d-8d45-4372-a16a-f3f8900c2f45" providerId="ADAL" clId="{5178CF6E-17AC-4775-9A38-616F558AF97A}" dt="2023-03-29T22:42:48.782" v="347" actId="478"/>
          <ac:spMkLst>
            <pc:docMk/>
            <pc:sldMk cId="3291945857" sldId="2899"/>
            <ac:spMk id="19" creationId="{9B88DD67-24EB-424B-9A57-2319C8D4C3D5}"/>
          </ac:spMkLst>
        </pc:spChg>
        <pc:spChg chg="del">
          <ac:chgData name="Justina Ojom" userId="cbdaed7d-8d45-4372-a16a-f3f8900c2f45" providerId="ADAL" clId="{5178CF6E-17AC-4775-9A38-616F558AF97A}" dt="2023-03-29T22:42:48.782" v="347" actId="478"/>
          <ac:spMkLst>
            <pc:docMk/>
            <pc:sldMk cId="3291945857" sldId="2899"/>
            <ac:spMk id="20" creationId="{6BB2F8CA-088F-44EB-888A-F75184F60EC2}"/>
          </ac:spMkLst>
        </pc:spChg>
        <pc:spChg chg="add mod">
          <ac:chgData name="Justina Ojom" userId="cbdaed7d-8d45-4372-a16a-f3f8900c2f45" providerId="ADAL" clId="{5178CF6E-17AC-4775-9A38-616F558AF97A}" dt="2023-03-31T18:03:39.913" v="4289" actId="790"/>
          <ac:spMkLst>
            <pc:docMk/>
            <pc:sldMk cId="3291945857" sldId="2899"/>
            <ac:spMk id="20" creationId="{B3015BC6-9702-7EF8-911B-91A3A594A165}"/>
          </ac:spMkLst>
        </pc:spChg>
        <pc:spChg chg="add mod">
          <ac:chgData name="Justina Ojom" userId="cbdaed7d-8d45-4372-a16a-f3f8900c2f45" providerId="ADAL" clId="{5178CF6E-17AC-4775-9A38-616F558AF97A}" dt="2023-03-31T18:03:39.913" v="4289" actId="790"/>
          <ac:spMkLst>
            <pc:docMk/>
            <pc:sldMk cId="3291945857" sldId="2899"/>
            <ac:spMk id="21" creationId="{040E7BF1-E9A8-DE4D-3C63-93FF9A09E6AE}"/>
          </ac:spMkLst>
        </pc:spChg>
        <pc:spChg chg="del">
          <ac:chgData name="Justina Ojom" userId="cbdaed7d-8d45-4372-a16a-f3f8900c2f45" providerId="ADAL" clId="{5178CF6E-17AC-4775-9A38-616F558AF97A}" dt="2023-03-29T22:42:48.782" v="347" actId="478"/>
          <ac:spMkLst>
            <pc:docMk/>
            <pc:sldMk cId="3291945857" sldId="2899"/>
            <ac:spMk id="21" creationId="{6C43FB27-BA89-42F3-AC55-C5AAC692A2BD}"/>
          </ac:spMkLst>
        </pc:spChg>
        <pc:spChg chg="add mod">
          <ac:chgData name="Justina Ojom" userId="cbdaed7d-8d45-4372-a16a-f3f8900c2f45" providerId="ADAL" clId="{5178CF6E-17AC-4775-9A38-616F558AF97A}" dt="2023-03-31T18:03:39.913" v="4289" actId="790"/>
          <ac:spMkLst>
            <pc:docMk/>
            <pc:sldMk cId="3291945857" sldId="2899"/>
            <ac:spMk id="22" creationId="{35F1F7F9-31A0-64B1-FBA3-176B453E494D}"/>
          </ac:spMkLst>
        </pc:spChg>
        <pc:spChg chg="mod">
          <ac:chgData name="Justina Ojom" userId="cbdaed7d-8d45-4372-a16a-f3f8900c2f45" providerId="ADAL" clId="{5178CF6E-17AC-4775-9A38-616F558AF97A}" dt="2023-03-30T00:41:26.834" v="1846" actId="571"/>
          <ac:spMkLst>
            <pc:docMk/>
            <pc:sldMk cId="3291945857" sldId="2899"/>
            <ac:spMk id="24" creationId="{49B8623A-249F-5F0A-52E5-876C8B29D7CD}"/>
          </ac:spMkLst>
        </pc:spChg>
        <pc:spChg chg="mod">
          <ac:chgData name="Justina Ojom" userId="cbdaed7d-8d45-4372-a16a-f3f8900c2f45" providerId="ADAL" clId="{5178CF6E-17AC-4775-9A38-616F558AF97A}" dt="2023-03-30T00:41:26.834" v="1846" actId="571"/>
          <ac:spMkLst>
            <pc:docMk/>
            <pc:sldMk cId="3291945857" sldId="2899"/>
            <ac:spMk id="25" creationId="{1E4D5F2B-9347-B2F4-8D3B-C13B56BD2182}"/>
          </ac:spMkLst>
        </pc:spChg>
        <pc:spChg chg="add mod">
          <ac:chgData name="Justina Ojom" userId="cbdaed7d-8d45-4372-a16a-f3f8900c2f45" providerId="ADAL" clId="{5178CF6E-17AC-4775-9A38-616F558AF97A}" dt="2023-03-31T18:03:39.913" v="4289" actId="790"/>
          <ac:spMkLst>
            <pc:docMk/>
            <pc:sldMk cId="3291945857" sldId="2899"/>
            <ac:spMk id="26" creationId="{4464824E-43A0-2856-2EAD-6453DBBB74AC}"/>
          </ac:spMkLst>
        </pc:spChg>
        <pc:spChg chg="add mod">
          <ac:chgData name="Justina Ojom" userId="cbdaed7d-8d45-4372-a16a-f3f8900c2f45" providerId="ADAL" clId="{5178CF6E-17AC-4775-9A38-616F558AF97A}" dt="2023-03-31T18:03:39.913" v="4289" actId="790"/>
          <ac:spMkLst>
            <pc:docMk/>
            <pc:sldMk cId="3291945857" sldId="2899"/>
            <ac:spMk id="27" creationId="{6B2D264E-C04C-7A54-95D7-3AD38FEE6E20}"/>
          </ac:spMkLst>
        </pc:spChg>
        <pc:spChg chg="add mod">
          <ac:chgData name="Justina Ojom" userId="cbdaed7d-8d45-4372-a16a-f3f8900c2f45" providerId="ADAL" clId="{5178CF6E-17AC-4775-9A38-616F558AF97A}" dt="2023-03-31T18:03:39.913" v="4289" actId="790"/>
          <ac:spMkLst>
            <pc:docMk/>
            <pc:sldMk cId="3291945857" sldId="2899"/>
            <ac:spMk id="28" creationId="{EEE1D9B0-4D70-AD3F-6352-15D293C2BB66}"/>
          </ac:spMkLst>
        </pc:spChg>
        <pc:spChg chg="del">
          <ac:chgData name="Justina Ojom" userId="cbdaed7d-8d45-4372-a16a-f3f8900c2f45" providerId="ADAL" clId="{5178CF6E-17AC-4775-9A38-616F558AF97A}" dt="2023-03-29T22:42:48.782" v="347" actId="478"/>
          <ac:spMkLst>
            <pc:docMk/>
            <pc:sldMk cId="3291945857" sldId="2899"/>
            <ac:spMk id="29" creationId="{5E322EDD-32C4-45C9-A11F-D03891C3E860}"/>
          </ac:spMkLst>
        </pc:spChg>
        <pc:spChg chg="del">
          <ac:chgData name="Justina Ojom" userId="cbdaed7d-8d45-4372-a16a-f3f8900c2f45" providerId="ADAL" clId="{5178CF6E-17AC-4775-9A38-616F558AF97A}" dt="2023-03-29T22:42:48.782" v="347" actId="478"/>
          <ac:spMkLst>
            <pc:docMk/>
            <pc:sldMk cId="3291945857" sldId="2899"/>
            <ac:spMk id="30" creationId="{8D1548B9-987D-40F6-AE50-925A5A32ACF5}"/>
          </ac:spMkLst>
        </pc:spChg>
        <pc:spChg chg="del mod">
          <ac:chgData name="Justina Ojom" userId="cbdaed7d-8d45-4372-a16a-f3f8900c2f45" providerId="ADAL" clId="{5178CF6E-17AC-4775-9A38-616F558AF97A}" dt="2023-03-30T00:41:19.913" v="1844" actId="478"/>
          <ac:spMkLst>
            <pc:docMk/>
            <pc:sldMk cId="3291945857" sldId="2899"/>
            <ac:spMk id="33" creationId="{CFA8708D-6B40-3257-C83F-97B903D90B63}"/>
          </ac:spMkLst>
        </pc:spChg>
        <pc:spChg chg="del">
          <ac:chgData name="Justina Ojom" userId="cbdaed7d-8d45-4372-a16a-f3f8900c2f45" providerId="ADAL" clId="{5178CF6E-17AC-4775-9A38-616F558AF97A}" dt="2023-03-29T22:42:48.782" v="347" actId="478"/>
          <ac:spMkLst>
            <pc:docMk/>
            <pc:sldMk cId="3291945857" sldId="2899"/>
            <ac:spMk id="34" creationId="{C3D6C0A5-E4B9-93EA-F594-51751B3C333C}"/>
          </ac:spMkLst>
        </pc:spChg>
        <pc:spChg chg="mod">
          <ac:chgData name="Justina Ojom" userId="cbdaed7d-8d45-4372-a16a-f3f8900c2f45" providerId="ADAL" clId="{5178CF6E-17AC-4775-9A38-616F558AF97A}" dt="2023-03-31T18:03:39.913" v="4289" actId="790"/>
          <ac:spMkLst>
            <pc:docMk/>
            <pc:sldMk cId="3291945857" sldId="2899"/>
            <ac:spMk id="34" creationId="{E8ED08E2-93CF-492B-C881-9FC417C31D94}"/>
          </ac:spMkLst>
        </pc:spChg>
        <pc:spChg chg="del mod">
          <ac:chgData name="Justina Ojom" userId="cbdaed7d-8d45-4372-a16a-f3f8900c2f45" providerId="ADAL" clId="{5178CF6E-17AC-4775-9A38-616F558AF97A}" dt="2023-03-30T00:41:19.913" v="1844" actId="478"/>
          <ac:spMkLst>
            <pc:docMk/>
            <pc:sldMk cId="3291945857" sldId="2899"/>
            <ac:spMk id="35" creationId="{DD149DBC-0771-9D83-1F30-DE924E44A387}"/>
          </ac:spMkLst>
        </pc:spChg>
        <pc:spChg chg="del mod">
          <ac:chgData name="Justina Ojom" userId="cbdaed7d-8d45-4372-a16a-f3f8900c2f45" providerId="ADAL" clId="{5178CF6E-17AC-4775-9A38-616F558AF97A}" dt="2023-03-30T00:41:19.913" v="1844" actId="478"/>
          <ac:spMkLst>
            <pc:docMk/>
            <pc:sldMk cId="3291945857" sldId="2899"/>
            <ac:spMk id="44" creationId="{D5991310-E54A-9F2A-3B3E-A725D65D83AC}"/>
          </ac:spMkLst>
        </pc:spChg>
        <pc:spChg chg="mod">
          <ac:chgData name="Justina Ojom" userId="cbdaed7d-8d45-4372-a16a-f3f8900c2f45" providerId="ADAL" clId="{5178CF6E-17AC-4775-9A38-616F558AF97A}" dt="2023-03-31T18:03:39.913" v="4289" actId="790"/>
          <ac:spMkLst>
            <pc:docMk/>
            <pc:sldMk cId="3291945857" sldId="2899"/>
            <ac:spMk id="48" creationId="{E963DCD9-7400-A2C8-164D-400806A19B59}"/>
          </ac:spMkLst>
        </pc:spChg>
        <pc:spChg chg="del">
          <ac:chgData name="Justina Ojom" userId="cbdaed7d-8d45-4372-a16a-f3f8900c2f45" providerId="ADAL" clId="{5178CF6E-17AC-4775-9A38-616F558AF97A}" dt="2023-03-29T22:42:48.782" v="347" actId="478"/>
          <ac:spMkLst>
            <pc:docMk/>
            <pc:sldMk cId="3291945857" sldId="2899"/>
            <ac:spMk id="48" creationId="{FB6D017F-919D-4611-98FA-93CE5DE87F7A}"/>
          </ac:spMkLst>
        </pc:spChg>
        <pc:spChg chg="del mod">
          <ac:chgData name="Justina Ojom" userId="cbdaed7d-8d45-4372-a16a-f3f8900c2f45" providerId="ADAL" clId="{5178CF6E-17AC-4775-9A38-616F558AF97A}" dt="2023-03-30T00:41:19.913" v="1844" actId="478"/>
          <ac:spMkLst>
            <pc:docMk/>
            <pc:sldMk cId="3291945857" sldId="2899"/>
            <ac:spMk id="49" creationId="{BECC5469-80EF-9A53-096B-2708A4FA3B71}"/>
          </ac:spMkLst>
        </pc:spChg>
        <pc:spChg chg="del mod">
          <ac:chgData name="Justina Ojom" userId="cbdaed7d-8d45-4372-a16a-f3f8900c2f45" providerId="ADAL" clId="{5178CF6E-17AC-4775-9A38-616F558AF97A}" dt="2023-03-30T00:41:19.913" v="1844" actId="478"/>
          <ac:spMkLst>
            <pc:docMk/>
            <pc:sldMk cId="3291945857" sldId="2899"/>
            <ac:spMk id="50" creationId="{6067DE5E-524A-E7EF-765A-2B9E2623F589}"/>
          </ac:spMkLst>
        </pc:spChg>
        <pc:spChg chg="del mod">
          <ac:chgData name="Justina Ojom" userId="cbdaed7d-8d45-4372-a16a-f3f8900c2f45" providerId="ADAL" clId="{5178CF6E-17AC-4775-9A38-616F558AF97A}" dt="2023-03-30T00:41:19.913" v="1844" actId="478"/>
          <ac:spMkLst>
            <pc:docMk/>
            <pc:sldMk cId="3291945857" sldId="2899"/>
            <ac:spMk id="51" creationId="{8B75BFB5-CB70-0B7B-D1EF-8F0D56DE263F}"/>
          </ac:spMkLst>
        </pc:spChg>
        <pc:spChg chg="mod">
          <ac:chgData name="Justina Ojom" userId="cbdaed7d-8d45-4372-a16a-f3f8900c2f45" providerId="ADAL" clId="{5178CF6E-17AC-4775-9A38-616F558AF97A}" dt="2023-03-31T18:03:39.913" v="4289" actId="790"/>
          <ac:spMkLst>
            <pc:docMk/>
            <pc:sldMk cId="3291945857" sldId="2899"/>
            <ac:spMk id="52" creationId="{5DE8C43B-E815-2B31-1FBA-679E2B0D9E27}"/>
          </ac:spMkLst>
        </pc:spChg>
        <pc:spChg chg="mod">
          <ac:chgData name="Justina Ojom" userId="cbdaed7d-8d45-4372-a16a-f3f8900c2f45" providerId="ADAL" clId="{5178CF6E-17AC-4775-9A38-616F558AF97A}" dt="2023-03-31T18:03:39.913" v="4289" actId="790"/>
          <ac:spMkLst>
            <pc:docMk/>
            <pc:sldMk cId="3291945857" sldId="2899"/>
            <ac:spMk id="53" creationId="{B204E13D-4EEE-CE6B-97FA-381205536EEF}"/>
          </ac:spMkLst>
        </pc:spChg>
        <pc:spChg chg="mod">
          <ac:chgData name="Justina Ojom" userId="cbdaed7d-8d45-4372-a16a-f3f8900c2f45" providerId="ADAL" clId="{5178CF6E-17AC-4775-9A38-616F558AF97A}" dt="2023-03-31T18:03:39.913" v="4289" actId="790"/>
          <ac:spMkLst>
            <pc:docMk/>
            <pc:sldMk cId="3291945857" sldId="2899"/>
            <ac:spMk id="54" creationId="{887AD52B-FB73-78DB-365C-F7A7D8938AB3}"/>
          </ac:spMkLst>
        </pc:spChg>
        <pc:spChg chg="mod">
          <ac:chgData name="Justina Ojom" userId="cbdaed7d-8d45-4372-a16a-f3f8900c2f45" providerId="ADAL" clId="{5178CF6E-17AC-4775-9A38-616F558AF97A}" dt="2023-03-31T18:03:39.913" v="4289" actId="790"/>
          <ac:spMkLst>
            <pc:docMk/>
            <pc:sldMk cId="3291945857" sldId="2899"/>
            <ac:spMk id="55" creationId="{B7ADABDC-BEFE-C37C-4D76-CC03CA9CCDA9}"/>
          </ac:spMkLst>
        </pc:spChg>
        <pc:spChg chg="mod">
          <ac:chgData name="Justina Ojom" userId="cbdaed7d-8d45-4372-a16a-f3f8900c2f45" providerId="ADAL" clId="{5178CF6E-17AC-4775-9A38-616F558AF97A}" dt="2023-03-31T18:03:39.913" v="4289" actId="790"/>
          <ac:spMkLst>
            <pc:docMk/>
            <pc:sldMk cId="3291945857" sldId="2899"/>
            <ac:spMk id="57" creationId="{C2CD55DB-2679-52D6-5E84-844309F7CD6E}"/>
          </ac:spMkLst>
        </pc:spChg>
        <pc:spChg chg="mod">
          <ac:chgData name="Justina Ojom" userId="cbdaed7d-8d45-4372-a16a-f3f8900c2f45" providerId="ADAL" clId="{5178CF6E-17AC-4775-9A38-616F558AF97A}" dt="2023-03-31T18:03:39.913" v="4289" actId="790"/>
          <ac:spMkLst>
            <pc:docMk/>
            <pc:sldMk cId="3291945857" sldId="2899"/>
            <ac:spMk id="58" creationId="{5175A099-4D14-B935-04EF-03E4D8E5870F}"/>
          </ac:spMkLst>
        </pc:spChg>
        <pc:spChg chg="mod">
          <ac:chgData name="Justina Ojom" userId="cbdaed7d-8d45-4372-a16a-f3f8900c2f45" providerId="ADAL" clId="{5178CF6E-17AC-4775-9A38-616F558AF97A}" dt="2023-03-31T18:03:39.913" v="4289" actId="790"/>
          <ac:spMkLst>
            <pc:docMk/>
            <pc:sldMk cId="3291945857" sldId="2899"/>
            <ac:spMk id="59" creationId="{E0EE1C70-BA27-BE8B-9050-F7DF65EFC566}"/>
          </ac:spMkLst>
        </pc:spChg>
        <pc:spChg chg="mod">
          <ac:chgData name="Justina Ojom" userId="cbdaed7d-8d45-4372-a16a-f3f8900c2f45" providerId="ADAL" clId="{5178CF6E-17AC-4775-9A38-616F558AF97A}" dt="2023-03-31T18:03:39.913" v="4289" actId="790"/>
          <ac:spMkLst>
            <pc:docMk/>
            <pc:sldMk cId="3291945857" sldId="2899"/>
            <ac:spMk id="60" creationId="{FB3A86F0-520C-49C7-4913-E1D1C11F0A52}"/>
          </ac:spMkLst>
        </pc:spChg>
        <pc:spChg chg="mod">
          <ac:chgData name="Justina Ojom" userId="cbdaed7d-8d45-4372-a16a-f3f8900c2f45" providerId="ADAL" clId="{5178CF6E-17AC-4775-9A38-616F558AF97A}" dt="2023-03-31T18:03:39.913" v="4289" actId="790"/>
          <ac:spMkLst>
            <pc:docMk/>
            <pc:sldMk cId="3291945857" sldId="2899"/>
            <ac:spMk id="61" creationId="{3A551D0B-BCC7-2CCB-834E-951C9A17C98A}"/>
          </ac:spMkLst>
        </pc:spChg>
        <pc:spChg chg="mod">
          <ac:chgData name="Justina Ojom" userId="cbdaed7d-8d45-4372-a16a-f3f8900c2f45" providerId="ADAL" clId="{5178CF6E-17AC-4775-9A38-616F558AF97A}" dt="2023-03-31T18:03:39.913" v="4289" actId="790"/>
          <ac:spMkLst>
            <pc:docMk/>
            <pc:sldMk cId="3291945857" sldId="2899"/>
            <ac:spMk id="62" creationId="{D752631E-9067-5019-4469-8805339F883A}"/>
          </ac:spMkLst>
        </pc:spChg>
        <pc:spChg chg="mod">
          <ac:chgData name="Justina Ojom" userId="cbdaed7d-8d45-4372-a16a-f3f8900c2f45" providerId="ADAL" clId="{5178CF6E-17AC-4775-9A38-616F558AF97A}" dt="2023-03-31T18:03:39.913" v="4289" actId="790"/>
          <ac:spMkLst>
            <pc:docMk/>
            <pc:sldMk cId="3291945857" sldId="2899"/>
            <ac:spMk id="63" creationId="{C099330D-1D06-03BF-D5EB-119079E7324E}"/>
          </ac:spMkLst>
        </pc:spChg>
        <pc:spChg chg="add mod">
          <ac:chgData name="Justina Ojom" userId="cbdaed7d-8d45-4372-a16a-f3f8900c2f45" providerId="ADAL" clId="{5178CF6E-17AC-4775-9A38-616F558AF97A}" dt="2023-03-31T18:03:39.913" v="4289" actId="790"/>
          <ac:spMkLst>
            <pc:docMk/>
            <pc:sldMk cId="3291945857" sldId="2899"/>
            <ac:spMk id="64" creationId="{87602F6C-02C4-D4E6-384B-48B3BF332D69}"/>
          </ac:spMkLst>
        </pc:spChg>
        <pc:spChg chg="add mod">
          <ac:chgData name="Justina Ojom" userId="cbdaed7d-8d45-4372-a16a-f3f8900c2f45" providerId="ADAL" clId="{5178CF6E-17AC-4775-9A38-616F558AF97A}" dt="2023-03-31T18:03:39.913" v="4289" actId="790"/>
          <ac:spMkLst>
            <pc:docMk/>
            <pc:sldMk cId="3291945857" sldId="2899"/>
            <ac:spMk id="65" creationId="{D89F6791-D9A8-8F1A-D0D6-185E58CC7636}"/>
          </ac:spMkLst>
        </pc:spChg>
        <pc:spChg chg="add mod">
          <ac:chgData name="Justina Ojom" userId="cbdaed7d-8d45-4372-a16a-f3f8900c2f45" providerId="ADAL" clId="{5178CF6E-17AC-4775-9A38-616F558AF97A}" dt="2023-03-31T18:03:39.913" v="4289" actId="790"/>
          <ac:spMkLst>
            <pc:docMk/>
            <pc:sldMk cId="3291945857" sldId="2899"/>
            <ac:spMk id="66" creationId="{1893C9B8-7BAD-A011-8A7F-E28E31491D4D}"/>
          </ac:spMkLst>
        </pc:spChg>
        <pc:spChg chg="add mod">
          <ac:chgData name="Justina Ojom" userId="cbdaed7d-8d45-4372-a16a-f3f8900c2f45" providerId="ADAL" clId="{5178CF6E-17AC-4775-9A38-616F558AF97A}" dt="2023-03-31T18:03:39.913" v="4289" actId="790"/>
          <ac:spMkLst>
            <pc:docMk/>
            <pc:sldMk cId="3291945857" sldId="2899"/>
            <ac:spMk id="67" creationId="{A7BAFE7F-06A2-F8DF-E6BC-647F27C61A9C}"/>
          </ac:spMkLst>
        </pc:spChg>
        <pc:spChg chg="add mod">
          <ac:chgData name="Justina Ojom" userId="cbdaed7d-8d45-4372-a16a-f3f8900c2f45" providerId="ADAL" clId="{5178CF6E-17AC-4775-9A38-616F558AF97A}" dt="2023-03-31T18:03:39.913" v="4289" actId="790"/>
          <ac:spMkLst>
            <pc:docMk/>
            <pc:sldMk cId="3291945857" sldId="2899"/>
            <ac:spMk id="68" creationId="{92D3F9EA-9877-4499-B3AC-06A02D2B2A20}"/>
          </ac:spMkLst>
        </pc:spChg>
        <pc:spChg chg="add del mod">
          <ac:chgData name="Justina Ojom" userId="cbdaed7d-8d45-4372-a16a-f3f8900c2f45" providerId="ADAL" clId="{5178CF6E-17AC-4775-9A38-616F558AF97A}" dt="2023-03-30T01:06:19.480" v="2338" actId="478"/>
          <ac:spMkLst>
            <pc:docMk/>
            <pc:sldMk cId="3291945857" sldId="2899"/>
            <ac:spMk id="69" creationId="{7AAFABD6-262D-BD65-1B64-37DE25DD5542}"/>
          </ac:spMkLst>
        </pc:spChg>
        <pc:grpChg chg="del mod">
          <ac:chgData name="Justina Ojom" userId="cbdaed7d-8d45-4372-a16a-f3f8900c2f45" providerId="ADAL" clId="{5178CF6E-17AC-4775-9A38-616F558AF97A}" dt="2023-03-30T00:41:19.913" v="1844" actId="478"/>
          <ac:grpSpMkLst>
            <pc:docMk/>
            <pc:sldMk cId="3291945857" sldId="2899"/>
            <ac:grpSpMk id="7" creationId="{7C9F182C-C7E2-5E7C-C1DF-B9FB2B234766}"/>
          </ac:grpSpMkLst>
        </pc:grpChg>
        <pc:grpChg chg="add mod ord">
          <ac:chgData name="Justina Ojom" userId="cbdaed7d-8d45-4372-a16a-f3f8900c2f45" providerId="ADAL" clId="{5178CF6E-17AC-4775-9A38-616F558AF97A}" dt="2023-03-30T00:43:03.995" v="1868" actId="1076"/>
          <ac:grpSpMkLst>
            <pc:docMk/>
            <pc:sldMk cId="3291945857" sldId="2899"/>
            <ac:grpSpMk id="11" creationId="{719CEB91-8B3B-418F-2B29-D91A1DE9BAC4}"/>
          </ac:grpSpMkLst>
        </pc:grpChg>
        <pc:grpChg chg="add del mod">
          <ac:chgData name="Justina Ojom" userId="cbdaed7d-8d45-4372-a16a-f3f8900c2f45" providerId="ADAL" clId="{5178CF6E-17AC-4775-9A38-616F558AF97A}" dt="2023-03-30T00:41:48.657" v="1851" actId="478"/>
          <ac:grpSpMkLst>
            <pc:docMk/>
            <pc:sldMk cId="3291945857" sldId="2899"/>
            <ac:grpSpMk id="17" creationId="{8A350E69-CDEF-CA4D-C806-942BFCE178B9}"/>
          </ac:grpSpMkLst>
        </pc:grpChg>
        <pc:grpChg chg="add del mod">
          <ac:chgData name="Justina Ojom" userId="cbdaed7d-8d45-4372-a16a-f3f8900c2f45" providerId="ADAL" clId="{5178CF6E-17AC-4775-9A38-616F558AF97A}" dt="2023-03-30T00:42:01.051" v="1855" actId="478"/>
          <ac:grpSpMkLst>
            <pc:docMk/>
            <pc:sldMk cId="3291945857" sldId="2899"/>
            <ac:grpSpMk id="23" creationId="{B341C268-79D1-5729-D203-72F88D5C45BB}"/>
          </ac:grpSpMkLst>
        </pc:grpChg>
        <pc:grpChg chg="add mod ord">
          <ac:chgData name="Justina Ojom" userId="cbdaed7d-8d45-4372-a16a-f3f8900c2f45" providerId="ADAL" clId="{5178CF6E-17AC-4775-9A38-616F558AF97A}" dt="2023-03-30T00:43:03.995" v="1868" actId="1076"/>
          <ac:grpSpMkLst>
            <pc:docMk/>
            <pc:sldMk cId="3291945857" sldId="2899"/>
            <ac:grpSpMk id="29" creationId="{13DB4F1F-43A3-FB30-2E2B-31A370072875}"/>
          </ac:grpSpMkLst>
        </pc:grpChg>
        <pc:grpChg chg="mod">
          <ac:chgData name="Justina Ojom" userId="cbdaed7d-8d45-4372-a16a-f3f8900c2f45" providerId="ADAL" clId="{5178CF6E-17AC-4775-9A38-616F558AF97A}" dt="2023-03-30T00:41:49.469" v="1852"/>
          <ac:grpSpMkLst>
            <pc:docMk/>
            <pc:sldMk cId="3291945857" sldId="2899"/>
            <ac:grpSpMk id="30" creationId="{885F8F17-25E0-5073-65EE-CC98A9532450}"/>
          </ac:grpSpMkLst>
        </pc:grpChg>
        <pc:grpChg chg="del mod">
          <ac:chgData name="Justina Ojom" userId="cbdaed7d-8d45-4372-a16a-f3f8900c2f45" providerId="ADAL" clId="{5178CF6E-17AC-4775-9A38-616F558AF97A}" dt="2023-03-30T00:41:19.913" v="1844" actId="478"/>
          <ac:grpSpMkLst>
            <pc:docMk/>
            <pc:sldMk cId="3291945857" sldId="2899"/>
            <ac:grpSpMk id="36" creationId="{2EDF6DA8-B119-1693-B362-F946AB298500}"/>
          </ac:grpSpMkLst>
        </pc:grpChg>
        <pc:grpChg chg="del mod">
          <ac:chgData name="Justina Ojom" userId="cbdaed7d-8d45-4372-a16a-f3f8900c2f45" providerId="ADAL" clId="{5178CF6E-17AC-4775-9A38-616F558AF97A}" dt="2023-03-30T00:41:19.913" v="1844" actId="478"/>
          <ac:grpSpMkLst>
            <pc:docMk/>
            <pc:sldMk cId="3291945857" sldId="2899"/>
            <ac:grpSpMk id="45" creationId="{1DD89F6D-D8AE-9351-E3E5-CF1E3834A6D7}"/>
          </ac:grpSpMkLst>
        </pc:grpChg>
        <pc:grpChg chg="add mod ord">
          <ac:chgData name="Justina Ojom" userId="cbdaed7d-8d45-4372-a16a-f3f8900c2f45" providerId="ADAL" clId="{5178CF6E-17AC-4775-9A38-616F558AF97A}" dt="2023-03-30T00:43:03.995" v="1868" actId="1076"/>
          <ac:grpSpMkLst>
            <pc:docMk/>
            <pc:sldMk cId="3291945857" sldId="2899"/>
            <ac:grpSpMk id="56" creationId="{4B56C562-5CF5-1BA7-8C09-772E69C3CFCE}"/>
          </ac:grpSpMkLst>
        </pc:grpChg>
      </pc:sldChg>
      <pc:sldChg chg="addSp delSp modSp mod modClrScheme delCm modCm chgLayout">
        <pc:chgData name="Justina Ojom" userId="cbdaed7d-8d45-4372-a16a-f3f8900c2f45" providerId="ADAL" clId="{5178CF6E-17AC-4775-9A38-616F558AF97A}" dt="2023-03-31T18:16:49.452" v="4600"/>
        <pc:sldMkLst>
          <pc:docMk/>
          <pc:sldMk cId="178736423" sldId="2900"/>
        </pc:sldMkLst>
        <pc:spChg chg="del mod">
          <ac:chgData name="Justina Ojom" userId="cbdaed7d-8d45-4372-a16a-f3f8900c2f45" providerId="ADAL" clId="{5178CF6E-17AC-4775-9A38-616F558AF97A}" dt="2023-03-30T00:46:36.708" v="1937" actId="478"/>
          <ac:spMkLst>
            <pc:docMk/>
            <pc:sldMk cId="178736423" sldId="2900"/>
            <ac:spMk id="2" creationId="{00000000-0000-0000-0000-000000000000}"/>
          </ac:spMkLst>
        </pc:spChg>
        <pc:spChg chg="mod">
          <ac:chgData name="Justina Ojom" userId="cbdaed7d-8d45-4372-a16a-f3f8900c2f45" providerId="ADAL" clId="{5178CF6E-17AC-4775-9A38-616F558AF97A}" dt="2023-03-31T18:16:34.692" v="4595"/>
          <ac:spMkLst>
            <pc:docMk/>
            <pc:sldMk cId="178736423" sldId="2900"/>
            <ac:spMk id="3" creationId="{F77701DE-BAC0-6256-640F-4FB0B6E6DE2E}"/>
          </ac:spMkLst>
        </pc:spChg>
        <pc:spChg chg="mod">
          <ac:chgData name="Justina Ojom" userId="cbdaed7d-8d45-4372-a16a-f3f8900c2f45" providerId="ADAL" clId="{5178CF6E-17AC-4775-9A38-616F558AF97A}" dt="2023-03-31T18:03:47.145" v="4291" actId="790"/>
          <ac:spMkLst>
            <pc:docMk/>
            <pc:sldMk cId="178736423" sldId="2900"/>
            <ac:spMk id="4" creationId="{6A70F1A6-A851-9A1F-3594-9314EA8E689D}"/>
          </ac:spMkLst>
        </pc:spChg>
        <pc:spChg chg="add mod">
          <ac:chgData name="Justina Ojom" userId="cbdaed7d-8d45-4372-a16a-f3f8900c2f45" providerId="ADAL" clId="{5178CF6E-17AC-4775-9A38-616F558AF97A}" dt="2023-03-31T18:16:42.775" v="4597"/>
          <ac:spMkLst>
            <pc:docMk/>
            <pc:sldMk cId="178736423" sldId="2900"/>
            <ac:spMk id="5" creationId="{ECD0C748-00E0-6DC0-6642-C974E32A2261}"/>
          </ac:spMkLst>
        </pc:spChg>
        <pc:spChg chg="add del mod">
          <ac:chgData name="Justina Ojom" userId="cbdaed7d-8d45-4372-a16a-f3f8900c2f45" providerId="ADAL" clId="{5178CF6E-17AC-4775-9A38-616F558AF97A}" dt="2023-03-30T00:47:07.848" v="1950" actId="478"/>
          <ac:spMkLst>
            <pc:docMk/>
            <pc:sldMk cId="178736423" sldId="2900"/>
            <ac:spMk id="6" creationId="{28199311-81EE-4D07-7019-07E9CC04554C}"/>
          </ac:spMkLst>
        </pc:spChg>
        <pc:spChg chg="add mod">
          <ac:chgData name="Justina Ojom" userId="cbdaed7d-8d45-4372-a16a-f3f8900c2f45" providerId="ADAL" clId="{5178CF6E-17AC-4775-9A38-616F558AF97A}" dt="2023-03-31T18:03:47.145" v="4291" actId="790"/>
          <ac:spMkLst>
            <pc:docMk/>
            <pc:sldMk cId="178736423" sldId="2900"/>
            <ac:spMk id="7" creationId="{7C11C177-6E86-CD16-D947-0F1E6B073331}"/>
          </ac:spMkLst>
        </pc:spChg>
        <pc:spChg chg="mod">
          <ac:chgData name="Justina Ojom" userId="cbdaed7d-8d45-4372-a16a-f3f8900c2f45" providerId="ADAL" clId="{5178CF6E-17AC-4775-9A38-616F558AF97A}" dt="2023-03-31T18:03:47.145" v="4291" actId="790"/>
          <ac:spMkLst>
            <pc:docMk/>
            <pc:sldMk cId="178736423" sldId="2900"/>
            <ac:spMk id="8" creationId="{47EEEC87-4E0D-ED40-0A31-7539B945A0B9}"/>
          </ac:spMkLst>
        </pc:spChg>
        <pc:spChg chg="add mod">
          <ac:chgData name="Justina Ojom" userId="cbdaed7d-8d45-4372-a16a-f3f8900c2f45" providerId="ADAL" clId="{5178CF6E-17AC-4775-9A38-616F558AF97A}" dt="2023-03-31T18:03:47.145" v="4291" actId="790"/>
          <ac:spMkLst>
            <pc:docMk/>
            <pc:sldMk cId="178736423" sldId="2900"/>
            <ac:spMk id="9" creationId="{D10370BE-0DB8-E3E7-7AF3-2A568AD45E2F}"/>
          </ac:spMkLst>
        </pc:spChg>
        <pc:spChg chg="add mod">
          <ac:chgData name="Justina Ojom" userId="cbdaed7d-8d45-4372-a16a-f3f8900c2f45" providerId="ADAL" clId="{5178CF6E-17AC-4775-9A38-616F558AF97A}" dt="2023-03-31T18:03:47.145" v="4291" actId="790"/>
          <ac:spMkLst>
            <pc:docMk/>
            <pc:sldMk cId="178736423" sldId="2900"/>
            <ac:spMk id="10" creationId="{D892C5C0-9869-6CE6-1787-058EBFCD727F}"/>
          </ac:spMkLst>
        </pc:spChg>
        <pc:spChg chg="add mod">
          <ac:chgData name="Justina Ojom" userId="cbdaed7d-8d45-4372-a16a-f3f8900c2f45" providerId="ADAL" clId="{5178CF6E-17AC-4775-9A38-616F558AF97A}" dt="2023-03-31T18:03:47.145" v="4291" actId="790"/>
          <ac:spMkLst>
            <pc:docMk/>
            <pc:sldMk cId="178736423" sldId="2900"/>
            <ac:spMk id="11" creationId="{FE41144E-AD25-70E7-A8FD-EF9C35F405D3}"/>
          </ac:spMkLst>
        </pc:spChg>
        <pc:spChg chg="add mod">
          <ac:chgData name="Justina Ojom" userId="cbdaed7d-8d45-4372-a16a-f3f8900c2f45" providerId="ADAL" clId="{5178CF6E-17AC-4775-9A38-616F558AF97A}" dt="2023-03-31T18:03:47.145" v="4291" actId="790"/>
          <ac:spMkLst>
            <pc:docMk/>
            <pc:sldMk cId="178736423" sldId="2900"/>
            <ac:spMk id="12" creationId="{37D8ECDE-7A70-894A-C4CA-F89269FC000F}"/>
          </ac:spMkLst>
        </pc:spChg>
        <pc:spChg chg="add mod">
          <ac:chgData name="Justina Ojom" userId="cbdaed7d-8d45-4372-a16a-f3f8900c2f45" providerId="ADAL" clId="{5178CF6E-17AC-4775-9A38-616F558AF97A}" dt="2023-03-31T18:03:47.145" v="4291" actId="790"/>
          <ac:spMkLst>
            <pc:docMk/>
            <pc:sldMk cId="178736423" sldId="2900"/>
            <ac:spMk id="13" creationId="{4ACC449C-C9CC-6F3F-60DA-C8FD21EFBC66}"/>
          </ac:spMkLst>
        </pc:spChg>
        <pc:spChg chg="add mod">
          <ac:chgData name="Justina Ojom" userId="cbdaed7d-8d45-4372-a16a-f3f8900c2f45" providerId="ADAL" clId="{5178CF6E-17AC-4775-9A38-616F558AF97A}" dt="2023-03-31T18:03:47.145" v="4291" actId="790"/>
          <ac:spMkLst>
            <pc:docMk/>
            <pc:sldMk cId="178736423" sldId="2900"/>
            <ac:spMk id="14" creationId="{1A37DDCF-DD57-3992-EB69-DD113F8EFEA3}"/>
          </ac:spMkLst>
        </pc:spChg>
        <pc:spChg chg="add mod">
          <ac:chgData name="Justina Ojom" userId="cbdaed7d-8d45-4372-a16a-f3f8900c2f45" providerId="ADAL" clId="{5178CF6E-17AC-4775-9A38-616F558AF97A}" dt="2023-03-31T18:03:47.145" v="4291" actId="790"/>
          <ac:spMkLst>
            <pc:docMk/>
            <pc:sldMk cId="178736423" sldId="2900"/>
            <ac:spMk id="15" creationId="{B69E081F-4E50-CC67-24E2-951EB0FE3995}"/>
          </ac:spMkLst>
        </pc:spChg>
        <pc:spChg chg="add mod">
          <ac:chgData name="Justina Ojom" userId="cbdaed7d-8d45-4372-a16a-f3f8900c2f45" providerId="ADAL" clId="{5178CF6E-17AC-4775-9A38-616F558AF97A}" dt="2023-03-31T18:03:47.145" v="4291" actId="790"/>
          <ac:spMkLst>
            <pc:docMk/>
            <pc:sldMk cId="178736423" sldId="2900"/>
            <ac:spMk id="16" creationId="{E8BB7C20-BBA3-500B-B79F-B6DAA734FEDD}"/>
          </ac:spMkLst>
        </pc:spChg>
        <pc:spChg chg="add del mod">
          <ac:chgData name="Justina Ojom" userId="cbdaed7d-8d45-4372-a16a-f3f8900c2f45" providerId="ADAL" clId="{5178CF6E-17AC-4775-9A38-616F558AF97A}" dt="2023-03-30T01:06:18.098" v="2336" actId="478"/>
          <ac:spMkLst>
            <pc:docMk/>
            <pc:sldMk cId="178736423" sldId="2900"/>
            <ac:spMk id="17" creationId="{1B4840B9-7B83-CEF2-A92F-7C6342B01DDC}"/>
          </ac:spMkLst>
        </pc:spChg>
        <pc:spChg chg="del">
          <ac:chgData name="Justina Ojom" userId="cbdaed7d-8d45-4372-a16a-f3f8900c2f45" providerId="ADAL" clId="{5178CF6E-17AC-4775-9A38-616F558AF97A}" dt="2023-03-29T22:43:11.256" v="349" actId="478"/>
          <ac:spMkLst>
            <pc:docMk/>
            <pc:sldMk cId="178736423" sldId="2900"/>
            <ac:spMk id="37" creationId="{94A8C6E8-9EDF-4972-BBED-CA61550D928D}"/>
          </ac:spMkLst>
        </pc:spChg>
        <pc:spChg chg="del">
          <ac:chgData name="Justina Ojom" userId="cbdaed7d-8d45-4372-a16a-f3f8900c2f45" providerId="ADAL" clId="{5178CF6E-17AC-4775-9A38-616F558AF97A}" dt="2023-03-29T22:43:11.256" v="349" actId="478"/>
          <ac:spMkLst>
            <pc:docMk/>
            <pc:sldMk cId="178736423" sldId="2900"/>
            <ac:spMk id="38" creationId="{292E0D64-DE09-49C4-BC0E-499D74976477}"/>
          </ac:spMkLst>
        </pc:spChg>
        <pc:spChg chg="del">
          <ac:chgData name="Justina Ojom" userId="cbdaed7d-8d45-4372-a16a-f3f8900c2f45" providerId="ADAL" clId="{5178CF6E-17AC-4775-9A38-616F558AF97A}" dt="2023-03-29T22:43:11.256" v="349" actId="478"/>
          <ac:spMkLst>
            <pc:docMk/>
            <pc:sldMk cId="178736423" sldId="2900"/>
            <ac:spMk id="39" creationId="{9C4FB4B0-2821-48E7-8037-1FEAEF8E55E3}"/>
          </ac:spMkLst>
        </pc:spChg>
        <pc:spChg chg="del">
          <ac:chgData name="Justina Ojom" userId="cbdaed7d-8d45-4372-a16a-f3f8900c2f45" providerId="ADAL" clId="{5178CF6E-17AC-4775-9A38-616F558AF97A}" dt="2023-03-29T22:43:11.256" v="349" actId="478"/>
          <ac:spMkLst>
            <pc:docMk/>
            <pc:sldMk cId="178736423" sldId="2900"/>
            <ac:spMk id="40" creationId="{C6680AA0-C554-4F56-AC75-8DE3A5FFF951}"/>
          </ac:spMkLst>
        </pc:spChg>
        <pc:spChg chg="del">
          <ac:chgData name="Justina Ojom" userId="cbdaed7d-8d45-4372-a16a-f3f8900c2f45" providerId="ADAL" clId="{5178CF6E-17AC-4775-9A38-616F558AF97A}" dt="2023-03-29T22:43:11.256" v="349" actId="478"/>
          <ac:spMkLst>
            <pc:docMk/>
            <pc:sldMk cId="178736423" sldId="2900"/>
            <ac:spMk id="41" creationId="{1DCCDBB7-9613-4FC8-ACFA-11781F0A54CC}"/>
          </ac:spMkLst>
        </pc:spChg>
        <pc:spChg chg="del">
          <ac:chgData name="Justina Ojom" userId="cbdaed7d-8d45-4372-a16a-f3f8900c2f45" providerId="ADAL" clId="{5178CF6E-17AC-4775-9A38-616F558AF97A}" dt="2023-03-29T22:43:11.256" v="349" actId="478"/>
          <ac:spMkLst>
            <pc:docMk/>
            <pc:sldMk cId="178736423" sldId="2900"/>
            <ac:spMk id="42" creationId="{82576741-BEE9-46E2-B82B-5E3E28CE65D7}"/>
          </ac:spMkLst>
        </pc:spChg>
        <pc:spChg chg="del">
          <ac:chgData name="Justina Ojom" userId="cbdaed7d-8d45-4372-a16a-f3f8900c2f45" providerId="ADAL" clId="{5178CF6E-17AC-4775-9A38-616F558AF97A}" dt="2023-03-29T22:43:11.256" v="349" actId="478"/>
          <ac:spMkLst>
            <pc:docMk/>
            <pc:sldMk cId="178736423" sldId="2900"/>
            <ac:spMk id="43" creationId="{B7218438-69D3-4014-B72C-24E53838322E}"/>
          </ac:spMkLst>
        </pc:spChg>
        <pc:spChg chg="del">
          <ac:chgData name="Justina Ojom" userId="cbdaed7d-8d45-4372-a16a-f3f8900c2f45" providerId="ADAL" clId="{5178CF6E-17AC-4775-9A38-616F558AF97A}" dt="2023-03-29T22:43:11.256" v="349" actId="478"/>
          <ac:spMkLst>
            <pc:docMk/>
            <pc:sldMk cId="178736423" sldId="2900"/>
            <ac:spMk id="44" creationId="{9A3A9541-8DA1-4192-B5F7-6A1A07B01F39}"/>
          </ac:spMkLst>
        </pc:spChg>
        <pc:spChg chg="del">
          <ac:chgData name="Justina Ojom" userId="cbdaed7d-8d45-4372-a16a-f3f8900c2f45" providerId="ADAL" clId="{5178CF6E-17AC-4775-9A38-616F558AF97A}" dt="2023-03-29T22:43:11.256" v="349" actId="478"/>
          <ac:spMkLst>
            <pc:docMk/>
            <pc:sldMk cId="178736423" sldId="2900"/>
            <ac:spMk id="45" creationId="{E1A2681B-8A6C-4B6B-A7A4-AD4E3103881F}"/>
          </ac:spMkLst>
        </pc:spChg>
        <pc:extLst>
          <p:ext xmlns:p="http://schemas.openxmlformats.org/presentationml/2006/main" uri="{D6D511B9-2390-475A-947B-AFAB55BFBCF1}">
            <pc226:cmChg xmlns:pc226="http://schemas.microsoft.com/office/powerpoint/2022/06/main/command" chg="del mod">
              <pc226:chgData name="Justina Ojom" userId="cbdaed7d-8d45-4372-a16a-f3f8900c2f45" providerId="ADAL" clId="{5178CF6E-17AC-4775-9A38-616F558AF97A}" dt="2023-03-31T18:16:49.452" v="4600"/>
              <pc2:cmMkLst xmlns:pc2="http://schemas.microsoft.com/office/powerpoint/2019/9/main/command">
                <pc:docMk/>
                <pc:sldMk cId="178736423" sldId="2900"/>
                <pc2:cmMk id="{F6A0DF06-1436-4AE3-91EE-F76B7AADF031}"/>
              </pc2:cmMkLst>
            </pc226:cmChg>
            <pc226:cmChg xmlns:pc226="http://schemas.microsoft.com/office/powerpoint/2022/06/main/command" chg="del mod">
              <pc226:chgData name="Justina Ojom" userId="cbdaed7d-8d45-4372-a16a-f3f8900c2f45" providerId="ADAL" clId="{5178CF6E-17AC-4775-9A38-616F558AF97A}" dt="2023-03-31T18:16:24.505" v="4593"/>
              <pc2:cmMkLst xmlns:pc2="http://schemas.microsoft.com/office/powerpoint/2019/9/main/command">
                <pc:docMk/>
                <pc:sldMk cId="178736423" sldId="2900"/>
                <pc2:cmMk id="{F7813312-F206-43A7-A93E-733CE2630F89}"/>
              </pc2:cmMkLst>
            </pc226:cmChg>
            <pc226:cmChg xmlns:pc226="http://schemas.microsoft.com/office/powerpoint/2022/06/main/command" chg="del mod">
              <pc226:chgData name="Justina Ojom" userId="cbdaed7d-8d45-4372-a16a-f3f8900c2f45" providerId="ADAL" clId="{5178CF6E-17AC-4775-9A38-616F558AF97A}" dt="2023-03-31T18:16:25.372" v="4594"/>
              <pc2:cmMkLst xmlns:pc2="http://schemas.microsoft.com/office/powerpoint/2019/9/main/command">
                <pc:docMk/>
                <pc:sldMk cId="178736423" sldId="2900"/>
                <pc2:cmMk id="{4866DC24-2C7C-454D-8724-C06844483CD4}"/>
              </pc2:cmMkLst>
            </pc226:cmChg>
            <pc226:cmChg xmlns:pc226="http://schemas.microsoft.com/office/powerpoint/2022/06/main/command" chg="del mod">
              <pc226:chgData name="Justina Ojom" userId="cbdaed7d-8d45-4372-a16a-f3f8900c2f45" providerId="ADAL" clId="{5178CF6E-17AC-4775-9A38-616F558AF97A}" dt="2023-03-31T18:16:48.872" v="4599"/>
              <pc2:cmMkLst xmlns:pc2="http://schemas.microsoft.com/office/powerpoint/2019/9/main/command">
                <pc:docMk/>
                <pc:sldMk cId="178736423" sldId="2900"/>
                <pc2:cmMk id="{B809009C-4037-41AC-B9EC-AB0B98CC5ED0}"/>
              </pc2:cmMkLst>
            </pc226:cmChg>
          </p:ext>
        </pc:extLst>
      </pc:sldChg>
      <pc:sldChg chg="addSp delSp modSp mod modClrScheme delCm modCm chgLayout">
        <pc:chgData name="Justina Ojom" userId="cbdaed7d-8d45-4372-a16a-f3f8900c2f45" providerId="ADAL" clId="{5178CF6E-17AC-4775-9A38-616F558AF97A}" dt="2023-03-31T20:44:20.154" v="4918" actId="313"/>
        <pc:sldMkLst>
          <pc:docMk/>
          <pc:sldMk cId="3605866025" sldId="2901"/>
        </pc:sldMkLst>
        <pc:spChg chg="del">
          <ac:chgData name="Justina Ojom" userId="cbdaed7d-8d45-4372-a16a-f3f8900c2f45" providerId="ADAL" clId="{5178CF6E-17AC-4775-9A38-616F558AF97A}" dt="2023-03-30T00:48:10.179" v="1955" actId="478"/>
          <ac:spMkLst>
            <pc:docMk/>
            <pc:sldMk cId="3605866025" sldId="2901"/>
            <ac:spMk id="2" creationId="{00000000-0000-0000-0000-000000000000}"/>
          </ac:spMkLst>
        </pc:spChg>
        <pc:spChg chg="add mod">
          <ac:chgData name="Justina Ojom" userId="cbdaed7d-8d45-4372-a16a-f3f8900c2f45" providerId="ADAL" clId="{5178CF6E-17AC-4775-9A38-616F558AF97A}" dt="2023-03-31T18:17:46.875" v="4615" actId="1076"/>
          <ac:spMkLst>
            <pc:docMk/>
            <pc:sldMk cId="3605866025" sldId="2901"/>
            <ac:spMk id="3" creationId="{B5151C41-075F-58D6-727E-EAB3FDC7317D}"/>
          </ac:spMkLst>
        </pc:spChg>
        <pc:spChg chg="add mod">
          <ac:chgData name="Justina Ojom" userId="cbdaed7d-8d45-4372-a16a-f3f8900c2f45" providerId="ADAL" clId="{5178CF6E-17AC-4775-9A38-616F558AF97A}" dt="2023-03-31T18:17:46.875" v="4615" actId="1076"/>
          <ac:spMkLst>
            <pc:docMk/>
            <pc:sldMk cId="3605866025" sldId="2901"/>
            <ac:spMk id="4" creationId="{CC5C803E-185E-997F-46D2-D825CB1C1CBC}"/>
          </ac:spMkLst>
        </pc:spChg>
        <pc:spChg chg="del">
          <ac:chgData name="Justina Ojom" userId="cbdaed7d-8d45-4372-a16a-f3f8900c2f45" providerId="ADAL" clId="{5178CF6E-17AC-4775-9A38-616F558AF97A}" dt="2023-03-30T00:48:22.423" v="1961" actId="478"/>
          <ac:spMkLst>
            <pc:docMk/>
            <pc:sldMk cId="3605866025" sldId="2901"/>
            <ac:spMk id="5" creationId="{D71E8229-9B97-C625-EE3B-10DD16E5A1AD}"/>
          </ac:spMkLst>
        </pc:spChg>
        <pc:spChg chg="del">
          <ac:chgData name="Justina Ojom" userId="cbdaed7d-8d45-4372-a16a-f3f8900c2f45" providerId="ADAL" clId="{5178CF6E-17AC-4775-9A38-616F558AF97A}" dt="2023-03-30T00:48:22.423" v="1961" actId="478"/>
          <ac:spMkLst>
            <pc:docMk/>
            <pc:sldMk cId="3605866025" sldId="2901"/>
            <ac:spMk id="6" creationId="{EF1471F6-3517-54D5-7B45-11214F77315F}"/>
          </ac:spMkLst>
        </pc:spChg>
        <pc:spChg chg="add mod">
          <ac:chgData name="Justina Ojom" userId="cbdaed7d-8d45-4372-a16a-f3f8900c2f45" providerId="ADAL" clId="{5178CF6E-17AC-4775-9A38-616F558AF97A}" dt="2023-03-31T18:17:46.875" v="4615" actId="1076"/>
          <ac:spMkLst>
            <pc:docMk/>
            <pc:sldMk cId="3605866025" sldId="2901"/>
            <ac:spMk id="7" creationId="{6A9DC251-77E6-55B7-AC91-FFA98D48A9C5}"/>
          </ac:spMkLst>
        </pc:spChg>
        <pc:spChg chg="add mod">
          <ac:chgData name="Justina Ojom" userId="cbdaed7d-8d45-4372-a16a-f3f8900c2f45" providerId="ADAL" clId="{5178CF6E-17AC-4775-9A38-616F558AF97A}" dt="2023-03-31T18:17:46.875" v="4615" actId="1076"/>
          <ac:spMkLst>
            <pc:docMk/>
            <pc:sldMk cId="3605866025" sldId="2901"/>
            <ac:spMk id="8" creationId="{557B656A-9C7F-A1BE-8761-1EF720A0ACA6}"/>
          </ac:spMkLst>
        </pc:spChg>
        <pc:spChg chg="mod">
          <ac:chgData name="Justina Ojom" userId="cbdaed7d-8d45-4372-a16a-f3f8900c2f45" providerId="ADAL" clId="{5178CF6E-17AC-4775-9A38-616F558AF97A}" dt="2023-03-31T20:44:20.154" v="4918" actId="313"/>
          <ac:spMkLst>
            <pc:docMk/>
            <pc:sldMk cId="3605866025" sldId="2901"/>
            <ac:spMk id="9" creationId="{6C14A094-25B3-DBA4-F10D-617E296A384D}"/>
          </ac:spMkLst>
        </pc:spChg>
        <pc:spChg chg="add mod">
          <ac:chgData name="Justina Ojom" userId="cbdaed7d-8d45-4372-a16a-f3f8900c2f45" providerId="ADAL" clId="{5178CF6E-17AC-4775-9A38-616F558AF97A}" dt="2023-03-31T18:17:46.875" v="4615" actId="1076"/>
          <ac:spMkLst>
            <pc:docMk/>
            <pc:sldMk cId="3605866025" sldId="2901"/>
            <ac:spMk id="10" creationId="{2C6C4DD1-3C11-55B3-D776-8126E6354B3C}"/>
          </ac:spMkLst>
        </pc:spChg>
        <pc:spChg chg="add mod">
          <ac:chgData name="Justina Ojom" userId="cbdaed7d-8d45-4372-a16a-f3f8900c2f45" providerId="ADAL" clId="{5178CF6E-17AC-4775-9A38-616F558AF97A}" dt="2023-03-31T18:17:46.875" v="4615" actId="1076"/>
          <ac:spMkLst>
            <pc:docMk/>
            <pc:sldMk cId="3605866025" sldId="2901"/>
            <ac:spMk id="11" creationId="{7CDECF8B-3935-DD59-A3B5-CE14EFA00D13}"/>
          </ac:spMkLst>
        </pc:spChg>
        <pc:spChg chg="add mod">
          <ac:chgData name="Justina Ojom" userId="cbdaed7d-8d45-4372-a16a-f3f8900c2f45" providerId="ADAL" clId="{5178CF6E-17AC-4775-9A38-616F558AF97A}" dt="2023-03-31T18:03:50.068" v="4292" actId="790"/>
          <ac:spMkLst>
            <pc:docMk/>
            <pc:sldMk cId="3605866025" sldId="2901"/>
            <ac:spMk id="12" creationId="{F3FDFBF3-B338-EF3A-3F40-590D77F18055}"/>
          </ac:spMkLst>
        </pc:spChg>
        <pc:spChg chg="add mod">
          <ac:chgData name="Justina Ojom" userId="cbdaed7d-8d45-4372-a16a-f3f8900c2f45" providerId="ADAL" clId="{5178CF6E-17AC-4775-9A38-616F558AF97A}" dt="2023-03-31T18:03:50.068" v="4292" actId="790"/>
          <ac:spMkLst>
            <pc:docMk/>
            <pc:sldMk cId="3605866025" sldId="2901"/>
            <ac:spMk id="13" creationId="{7E7AC924-FFD7-7577-69E8-8DA029DAB82F}"/>
          </ac:spMkLst>
        </pc:spChg>
        <pc:spChg chg="add mod">
          <ac:chgData name="Justina Ojom" userId="cbdaed7d-8d45-4372-a16a-f3f8900c2f45" providerId="ADAL" clId="{5178CF6E-17AC-4775-9A38-616F558AF97A}" dt="2023-03-31T18:03:50.068" v="4292" actId="790"/>
          <ac:spMkLst>
            <pc:docMk/>
            <pc:sldMk cId="3605866025" sldId="2901"/>
            <ac:spMk id="14" creationId="{2DEE5D9A-1F36-1D15-BE9B-B0E6E3D53F85}"/>
          </ac:spMkLst>
        </pc:spChg>
        <pc:spChg chg="add mod">
          <ac:chgData name="Justina Ojom" userId="cbdaed7d-8d45-4372-a16a-f3f8900c2f45" providerId="ADAL" clId="{5178CF6E-17AC-4775-9A38-616F558AF97A}" dt="2023-03-31T18:03:50.068" v="4292" actId="790"/>
          <ac:spMkLst>
            <pc:docMk/>
            <pc:sldMk cId="3605866025" sldId="2901"/>
            <ac:spMk id="15" creationId="{FFC48BF7-D349-85C1-A810-FE542708DFEB}"/>
          </ac:spMkLst>
        </pc:spChg>
        <pc:spChg chg="add mod">
          <ac:chgData name="Justina Ojom" userId="cbdaed7d-8d45-4372-a16a-f3f8900c2f45" providerId="ADAL" clId="{5178CF6E-17AC-4775-9A38-616F558AF97A}" dt="2023-03-31T18:03:50.068" v="4292" actId="790"/>
          <ac:spMkLst>
            <pc:docMk/>
            <pc:sldMk cId="3605866025" sldId="2901"/>
            <ac:spMk id="16" creationId="{2E360EA5-2EDE-1EC1-772F-79A7D6EED70A}"/>
          </ac:spMkLst>
        </pc:spChg>
        <pc:spChg chg="add del mod">
          <ac:chgData name="Justina Ojom" userId="cbdaed7d-8d45-4372-a16a-f3f8900c2f45" providerId="ADAL" clId="{5178CF6E-17AC-4775-9A38-616F558AF97A}" dt="2023-03-30T01:06:17.345" v="2335" actId="478"/>
          <ac:spMkLst>
            <pc:docMk/>
            <pc:sldMk cId="3605866025" sldId="2901"/>
            <ac:spMk id="17" creationId="{B514A29B-4723-F5AF-3050-F26130D907F4}"/>
          </ac:spMkLst>
        </pc:spChg>
        <pc:spChg chg="del">
          <ac:chgData name="Justina Ojom" userId="cbdaed7d-8d45-4372-a16a-f3f8900c2f45" providerId="ADAL" clId="{5178CF6E-17AC-4775-9A38-616F558AF97A}" dt="2023-03-29T22:43:16.656" v="351" actId="478"/>
          <ac:spMkLst>
            <pc:docMk/>
            <pc:sldMk cId="3605866025" sldId="2901"/>
            <ac:spMk id="37" creationId="{94A8C6E8-9EDF-4972-BBED-CA61550D928D}"/>
          </ac:spMkLst>
        </pc:spChg>
        <pc:spChg chg="del">
          <ac:chgData name="Justina Ojom" userId="cbdaed7d-8d45-4372-a16a-f3f8900c2f45" providerId="ADAL" clId="{5178CF6E-17AC-4775-9A38-616F558AF97A}" dt="2023-03-29T22:43:16.656" v="351" actId="478"/>
          <ac:spMkLst>
            <pc:docMk/>
            <pc:sldMk cId="3605866025" sldId="2901"/>
            <ac:spMk id="38" creationId="{292E0D64-DE09-49C4-BC0E-499D74976477}"/>
          </ac:spMkLst>
        </pc:spChg>
        <pc:spChg chg="del">
          <ac:chgData name="Justina Ojom" userId="cbdaed7d-8d45-4372-a16a-f3f8900c2f45" providerId="ADAL" clId="{5178CF6E-17AC-4775-9A38-616F558AF97A}" dt="2023-03-29T22:43:16.656" v="351" actId="478"/>
          <ac:spMkLst>
            <pc:docMk/>
            <pc:sldMk cId="3605866025" sldId="2901"/>
            <ac:spMk id="39" creationId="{9C4FB4B0-2821-48E7-8037-1FEAEF8E55E3}"/>
          </ac:spMkLst>
        </pc:spChg>
        <pc:spChg chg="del">
          <ac:chgData name="Justina Ojom" userId="cbdaed7d-8d45-4372-a16a-f3f8900c2f45" providerId="ADAL" clId="{5178CF6E-17AC-4775-9A38-616F558AF97A}" dt="2023-03-29T22:43:16.656" v="351" actId="478"/>
          <ac:spMkLst>
            <pc:docMk/>
            <pc:sldMk cId="3605866025" sldId="2901"/>
            <ac:spMk id="40" creationId="{C6680AA0-C554-4F56-AC75-8DE3A5FFF951}"/>
          </ac:spMkLst>
        </pc:spChg>
        <pc:spChg chg="del">
          <ac:chgData name="Justina Ojom" userId="cbdaed7d-8d45-4372-a16a-f3f8900c2f45" providerId="ADAL" clId="{5178CF6E-17AC-4775-9A38-616F558AF97A}" dt="2023-03-29T22:43:16.656" v="351" actId="478"/>
          <ac:spMkLst>
            <pc:docMk/>
            <pc:sldMk cId="3605866025" sldId="2901"/>
            <ac:spMk id="41" creationId="{1DCCDBB7-9613-4FC8-ACFA-11781F0A54CC}"/>
          </ac:spMkLst>
        </pc:spChg>
        <pc:spChg chg="del">
          <ac:chgData name="Justina Ojom" userId="cbdaed7d-8d45-4372-a16a-f3f8900c2f45" providerId="ADAL" clId="{5178CF6E-17AC-4775-9A38-616F558AF97A}" dt="2023-03-29T22:43:16.656" v="351" actId="478"/>
          <ac:spMkLst>
            <pc:docMk/>
            <pc:sldMk cId="3605866025" sldId="2901"/>
            <ac:spMk id="42" creationId="{82576741-BEE9-46E2-B82B-5E3E28CE65D7}"/>
          </ac:spMkLst>
        </pc:spChg>
        <pc:spChg chg="del">
          <ac:chgData name="Justina Ojom" userId="cbdaed7d-8d45-4372-a16a-f3f8900c2f45" providerId="ADAL" clId="{5178CF6E-17AC-4775-9A38-616F558AF97A}" dt="2023-03-29T22:43:16.656" v="351" actId="478"/>
          <ac:spMkLst>
            <pc:docMk/>
            <pc:sldMk cId="3605866025" sldId="2901"/>
            <ac:spMk id="43" creationId="{B7218438-69D3-4014-B72C-24E53838322E}"/>
          </ac:spMkLst>
        </pc:spChg>
        <pc:spChg chg="del">
          <ac:chgData name="Justina Ojom" userId="cbdaed7d-8d45-4372-a16a-f3f8900c2f45" providerId="ADAL" clId="{5178CF6E-17AC-4775-9A38-616F558AF97A}" dt="2023-03-29T22:43:16.656" v="351" actId="478"/>
          <ac:spMkLst>
            <pc:docMk/>
            <pc:sldMk cId="3605866025" sldId="2901"/>
            <ac:spMk id="44" creationId="{9A3A9541-8DA1-4192-B5F7-6A1A07B01F39}"/>
          </ac:spMkLst>
        </pc:spChg>
        <pc:spChg chg="del">
          <ac:chgData name="Justina Ojom" userId="cbdaed7d-8d45-4372-a16a-f3f8900c2f45" providerId="ADAL" clId="{5178CF6E-17AC-4775-9A38-616F558AF97A}" dt="2023-03-29T22:43:16.656" v="351" actId="478"/>
          <ac:spMkLst>
            <pc:docMk/>
            <pc:sldMk cId="3605866025" sldId="2901"/>
            <ac:spMk id="45" creationId="{E1A2681B-8A6C-4B6B-A7A4-AD4E3103881F}"/>
          </ac:spMkLst>
        </pc:spChg>
        <pc:extLst>
          <p:ext xmlns:p="http://schemas.openxmlformats.org/presentationml/2006/main" uri="{D6D511B9-2390-475A-947B-AFAB55BFBCF1}">
            <pc226:cmChg xmlns:pc226="http://schemas.microsoft.com/office/powerpoint/2022/06/main/command" chg="del mod">
              <pc226:chgData name="Justina Ojom" userId="cbdaed7d-8d45-4372-a16a-f3f8900c2f45" providerId="ADAL" clId="{5178CF6E-17AC-4775-9A38-616F558AF97A}" dt="2023-03-31T18:17:49.722" v="4617"/>
              <pc2:cmMkLst xmlns:pc2="http://schemas.microsoft.com/office/powerpoint/2019/9/main/command">
                <pc:docMk/>
                <pc:sldMk cId="3605866025" sldId="2901"/>
                <pc2:cmMk id="{07956A1E-A8FF-4A68-835B-716531BF95E7}"/>
              </pc2:cmMkLst>
            </pc226:cmChg>
            <pc226:cmChg xmlns:pc226="http://schemas.microsoft.com/office/powerpoint/2022/06/main/command" chg="del mod">
              <pc226:chgData name="Justina Ojom" userId="cbdaed7d-8d45-4372-a16a-f3f8900c2f45" providerId="ADAL" clId="{5178CF6E-17AC-4775-9A38-616F558AF97A}" dt="2023-03-31T18:17:17.852" v="4609"/>
              <pc2:cmMkLst xmlns:pc2="http://schemas.microsoft.com/office/powerpoint/2019/9/main/command">
                <pc:docMk/>
                <pc:sldMk cId="3605866025" sldId="2901"/>
                <pc2:cmMk id="{C8825A34-0C57-42D4-A725-DB86EDE81DAF}"/>
              </pc2:cmMkLst>
            </pc226:cmChg>
            <pc226:cmChg xmlns:pc226="http://schemas.microsoft.com/office/powerpoint/2022/06/main/command" chg="del mod">
              <pc226:chgData name="Justina Ojom" userId="cbdaed7d-8d45-4372-a16a-f3f8900c2f45" providerId="ADAL" clId="{5178CF6E-17AC-4775-9A38-616F558AF97A}" dt="2023-03-31T18:17:35.856" v="4613"/>
              <pc2:cmMkLst xmlns:pc2="http://schemas.microsoft.com/office/powerpoint/2019/9/main/command">
                <pc:docMk/>
                <pc:sldMk cId="3605866025" sldId="2901"/>
                <pc2:cmMk id="{6FC59F3C-17F3-485F-A17D-7E376E01B28A}"/>
              </pc2:cmMkLst>
            </pc226:cmChg>
            <pc226:cmChg xmlns:pc226="http://schemas.microsoft.com/office/powerpoint/2022/06/main/command" chg="del mod">
              <pc226:chgData name="Justina Ojom" userId="cbdaed7d-8d45-4372-a16a-f3f8900c2f45" providerId="ADAL" clId="{5178CF6E-17AC-4775-9A38-616F558AF97A}" dt="2023-03-31T18:17:04.920" v="4604"/>
              <pc2:cmMkLst xmlns:pc2="http://schemas.microsoft.com/office/powerpoint/2019/9/main/command">
                <pc:docMk/>
                <pc:sldMk cId="3605866025" sldId="2901"/>
                <pc2:cmMk id="{81BA74B4-6B1B-4636-A72E-4E3F06F5564B}"/>
              </pc2:cmMkLst>
            </pc226:cmChg>
          </p:ext>
        </pc:extLst>
      </pc:sldChg>
      <pc:sldChg chg="addSp delSp modSp mod modClrScheme delCm modCm chgLayout">
        <pc:chgData name="Justina Ojom" userId="cbdaed7d-8d45-4372-a16a-f3f8900c2f45" providerId="ADAL" clId="{5178CF6E-17AC-4775-9A38-616F558AF97A}" dt="2023-03-31T20:44:57.520" v="4926" actId="114"/>
        <pc:sldMkLst>
          <pc:docMk/>
          <pc:sldMk cId="3243131616" sldId="2902"/>
        </pc:sldMkLst>
        <pc:spChg chg="del">
          <ac:chgData name="Justina Ojom" userId="cbdaed7d-8d45-4372-a16a-f3f8900c2f45" providerId="ADAL" clId="{5178CF6E-17AC-4775-9A38-616F558AF97A}" dt="2023-03-30T00:43:34.225" v="1874" actId="478"/>
          <ac:spMkLst>
            <pc:docMk/>
            <pc:sldMk cId="3243131616" sldId="2902"/>
            <ac:spMk id="2" creationId="{00000000-0000-0000-0000-000000000000}"/>
          </ac:spMkLst>
        </pc:spChg>
        <pc:spChg chg="add mod">
          <ac:chgData name="Justina Ojom" userId="cbdaed7d-8d45-4372-a16a-f3f8900c2f45" providerId="ADAL" clId="{5178CF6E-17AC-4775-9A38-616F558AF97A}" dt="2023-03-31T18:03:44.400" v="4290" actId="790"/>
          <ac:spMkLst>
            <pc:docMk/>
            <pc:sldMk cId="3243131616" sldId="2902"/>
            <ac:spMk id="3" creationId="{FA58410C-6AF6-6D57-4562-6B7E94DCD858}"/>
          </ac:spMkLst>
        </pc:spChg>
        <pc:spChg chg="add mod">
          <ac:chgData name="Justina Ojom" userId="cbdaed7d-8d45-4372-a16a-f3f8900c2f45" providerId="ADAL" clId="{5178CF6E-17AC-4775-9A38-616F558AF97A}" dt="2023-03-31T18:03:44.400" v="4290" actId="790"/>
          <ac:spMkLst>
            <pc:docMk/>
            <pc:sldMk cId="3243131616" sldId="2902"/>
            <ac:spMk id="4" creationId="{94ACC0BA-530F-3579-3B93-6B9FEB0106FA}"/>
          </ac:spMkLst>
        </pc:spChg>
        <pc:spChg chg="add mod">
          <ac:chgData name="Justina Ojom" userId="cbdaed7d-8d45-4372-a16a-f3f8900c2f45" providerId="ADAL" clId="{5178CF6E-17AC-4775-9A38-616F558AF97A}" dt="2023-03-31T18:03:44.400" v="4290" actId="790"/>
          <ac:spMkLst>
            <pc:docMk/>
            <pc:sldMk cId="3243131616" sldId="2902"/>
            <ac:spMk id="5" creationId="{70CDB25A-680E-1879-2174-26392A5716D8}"/>
          </ac:spMkLst>
        </pc:spChg>
        <pc:spChg chg="add mod">
          <ac:chgData name="Justina Ojom" userId="cbdaed7d-8d45-4372-a16a-f3f8900c2f45" providerId="ADAL" clId="{5178CF6E-17AC-4775-9A38-616F558AF97A}" dt="2023-03-31T18:03:44.400" v="4290" actId="790"/>
          <ac:spMkLst>
            <pc:docMk/>
            <pc:sldMk cId="3243131616" sldId="2902"/>
            <ac:spMk id="6" creationId="{21D64D72-ED50-1874-0C8F-A42A879DB379}"/>
          </ac:spMkLst>
        </pc:spChg>
        <pc:spChg chg="add mod">
          <ac:chgData name="Justina Ojom" userId="cbdaed7d-8d45-4372-a16a-f3f8900c2f45" providerId="ADAL" clId="{5178CF6E-17AC-4775-9A38-616F558AF97A}" dt="2023-03-31T18:03:44.400" v="4290" actId="790"/>
          <ac:spMkLst>
            <pc:docMk/>
            <pc:sldMk cId="3243131616" sldId="2902"/>
            <ac:spMk id="7" creationId="{2AC6B672-7936-D12C-E9B5-BDC3DC9B1702}"/>
          </ac:spMkLst>
        </pc:spChg>
        <pc:spChg chg="add mod">
          <ac:chgData name="Justina Ojom" userId="cbdaed7d-8d45-4372-a16a-f3f8900c2f45" providerId="ADAL" clId="{5178CF6E-17AC-4775-9A38-616F558AF97A}" dt="2023-03-31T18:03:44.400" v="4290" actId="790"/>
          <ac:spMkLst>
            <pc:docMk/>
            <pc:sldMk cId="3243131616" sldId="2902"/>
            <ac:spMk id="9" creationId="{647C8E2E-AB59-CCB4-4B85-582E3A6220EA}"/>
          </ac:spMkLst>
        </pc:spChg>
        <pc:spChg chg="add mod">
          <ac:chgData name="Justina Ojom" userId="cbdaed7d-8d45-4372-a16a-f3f8900c2f45" providerId="ADAL" clId="{5178CF6E-17AC-4775-9A38-616F558AF97A}" dt="2023-03-31T18:03:44.400" v="4290" actId="790"/>
          <ac:spMkLst>
            <pc:docMk/>
            <pc:sldMk cId="3243131616" sldId="2902"/>
            <ac:spMk id="10" creationId="{2EF566BC-9C7D-DAA5-3E9E-F4385507E301}"/>
          </ac:spMkLst>
        </pc:spChg>
        <pc:spChg chg="add mod">
          <ac:chgData name="Justina Ojom" userId="cbdaed7d-8d45-4372-a16a-f3f8900c2f45" providerId="ADAL" clId="{5178CF6E-17AC-4775-9A38-616F558AF97A}" dt="2023-03-31T20:44:57.520" v="4926" actId="114"/>
          <ac:spMkLst>
            <pc:docMk/>
            <pc:sldMk cId="3243131616" sldId="2902"/>
            <ac:spMk id="11" creationId="{04CBEAB4-107B-284A-007C-562AF77F7489}"/>
          </ac:spMkLst>
        </pc:spChg>
        <pc:spChg chg="add mod">
          <ac:chgData name="Justina Ojom" userId="cbdaed7d-8d45-4372-a16a-f3f8900c2f45" providerId="ADAL" clId="{5178CF6E-17AC-4775-9A38-616F558AF97A}" dt="2023-03-31T18:03:44.400" v="4290" actId="790"/>
          <ac:spMkLst>
            <pc:docMk/>
            <pc:sldMk cId="3243131616" sldId="2902"/>
            <ac:spMk id="14" creationId="{CE6C4742-E776-D71F-DE86-6A9EE67DBE25}"/>
          </ac:spMkLst>
        </pc:spChg>
        <pc:spChg chg="add mod">
          <ac:chgData name="Justina Ojom" userId="cbdaed7d-8d45-4372-a16a-f3f8900c2f45" providerId="ADAL" clId="{5178CF6E-17AC-4775-9A38-616F558AF97A}" dt="2023-03-31T18:03:44.400" v="4290" actId="790"/>
          <ac:spMkLst>
            <pc:docMk/>
            <pc:sldMk cId="3243131616" sldId="2902"/>
            <ac:spMk id="15" creationId="{B87C6EFD-C0ED-410D-B9AF-6D2F542415D2}"/>
          </ac:spMkLst>
        </pc:spChg>
        <pc:spChg chg="add mod">
          <ac:chgData name="Justina Ojom" userId="cbdaed7d-8d45-4372-a16a-f3f8900c2f45" providerId="ADAL" clId="{5178CF6E-17AC-4775-9A38-616F558AF97A}" dt="2023-03-31T18:03:44.400" v="4290" actId="790"/>
          <ac:spMkLst>
            <pc:docMk/>
            <pc:sldMk cId="3243131616" sldId="2902"/>
            <ac:spMk id="16" creationId="{E92ED171-5B75-BEF3-0CB9-05E8BB959879}"/>
          </ac:spMkLst>
        </pc:spChg>
        <pc:spChg chg="add mod">
          <ac:chgData name="Justina Ojom" userId="cbdaed7d-8d45-4372-a16a-f3f8900c2f45" providerId="ADAL" clId="{5178CF6E-17AC-4775-9A38-616F558AF97A}" dt="2023-03-31T18:03:44.400" v="4290" actId="790"/>
          <ac:spMkLst>
            <pc:docMk/>
            <pc:sldMk cId="3243131616" sldId="2902"/>
            <ac:spMk id="17" creationId="{738781A8-B92B-2F97-3BCD-7D036EA2C7F7}"/>
          </ac:spMkLst>
        </pc:spChg>
        <pc:spChg chg="add mod">
          <ac:chgData name="Justina Ojom" userId="cbdaed7d-8d45-4372-a16a-f3f8900c2f45" providerId="ADAL" clId="{5178CF6E-17AC-4775-9A38-616F558AF97A}" dt="2023-03-31T18:03:44.400" v="4290" actId="790"/>
          <ac:spMkLst>
            <pc:docMk/>
            <pc:sldMk cId="3243131616" sldId="2902"/>
            <ac:spMk id="18" creationId="{375FD640-FC86-9AFE-E460-24F4B39FF3ED}"/>
          </ac:spMkLst>
        </pc:spChg>
        <pc:spChg chg="add mod">
          <ac:chgData name="Justina Ojom" userId="cbdaed7d-8d45-4372-a16a-f3f8900c2f45" providerId="ADAL" clId="{5178CF6E-17AC-4775-9A38-616F558AF97A}" dt="2023-03-31T18:03:44.400" v="4290" actId="790"/>
          <ac:spMkLst>
            <pc:docMk/>
            <pc:sldMk cId="3243131616" sldId="2902"/>
            <ac:spMk id="19" creationId="{C8FFF44F-78F1-9DA0-F45F-37A4A059590A}"/>
          </ac:spMkLst>
        </pc:spChg>
        <pc:spChg chg="add mod">
          <ac:chgData name="Justina Ojom" userId="cbdaed7d-8d45-4372-a16a-f3f8900c2f45" providerId="ADAL" clId="{5178CF6E-17AC-4775-9A38-616F558AF97A}" dt="2023-03-31T18:03:44.400" v="4290" actId="790"/>
          <ac:spMkLst>
            <pc:docMk/>
            <pc:sldMk cId="3243131616" sldId="2902"/>
            <ac:spMk id="20" creationId="{88EAA393-AE40-60A3-8111-2134140CAC63}"/>
          </ac:spMkLst>
        </pc:spChg>
        <pc:spChg chg="add mod">
          <ac:chgData name="Justina Ojom" userId="cbdaed7d-8d45-4372-a16a-f3f8900c2f45" providerId="ADAL" clId="{5178CF6E-17AC-4775-9A38-616F558AF97A}" dt="2023-03-31T18:03:44.400" v="4290" actId="790"/>
          <ac:spMkLst>
            <pc:docMk/>
            <pc:sldMk cId="3243131616" sldId="2902"/>
            <ac:spMk id="21" creationId="{9EFD4585-FDA1-B7E4-38EC-211EEBF3A916}"/>
          </ac:spMkLst>
        </pc:spChg>
        <pc:spChg chg="add mod">
          <ac:chgData name="Justina Ojom" userId="cbdaed7d-8d45-4372-a16a-f3f8900c2f45" providerId="ADAL" clId="{5178CF6E-17AC-4775-9A38-616F558AF97A}" dt="2023-03-31T18:03:44.400" v="4290" actId="790"/>
          <ac:spMkLst>
            <pc:docMk/>
            <pc:sldMk cId="3243131616" sldId="2902"/>
            <ac:spMk id="22" creationId="{EC2917BF-38A5-1763-6910-F776C3E5013D}"/>
          </ac:spMkLst>
        </pc:spChg>
        <pc:spChg chg="add mod">
          <ac:chgData name="Justina Ojom" userId="cbdaed7d-8d45-4372-a16a-f3f8900c2f45" providerId="ADAL" clId="{5178CF6E-17AC-4775-9A38-616F558AF97A}" dt="2023-03-31T18:03:44.400" v="4290" actId="790"/>
          <ac:spMkLst>
            <pc:docMk/>
            <pc:sldMk cId="3243131616" sldId="2902"/>
            <ac:spMk id="23" creationId="{6229AC47-5904-B856-71D1-87BF36534604}"/>
          </ac:spMkLst>
        </pc:spChg>
        <pc:spChg chg="add mod">
          <ac:chgData name="Justina Ojom" userId="cbdaed7d-8d45-4372-a16a-f3f8900c2f45" providerId="ADAL" clId="{5178CF6E-17AC-4775-9A38-616F558AF97A}" dt="2023-03-31T18:03:44.400" v="4290" actId="790"/>
          <ac:spMkLst>
            <pc:docMk/>
            <pc:sldMk cId="3243131616" sldId="2902"/>
            <ac:spMk id="24" creationId="{DCCEE7F1-CCDE-A9F1-68BE-F5B03A0585D9}"/>
          </ac:spMkLst>
        </pc:spChg>
        <pc:spChg chg="add mod">
          <ac:chgData name="Justina Ojom" userId="cbdaed7d-8d45-4372-a16a-f3f8900c2f45" providerId="ADAL" clId="{5178CF6E-17AC-4775-9A38-616F558AF97A}" dt="2023-03-31T18:03:44.400" v="4290" actId="790"/>
          <ac:spMkLst>
            <pc:docMk/>
            <pc:sldMk cId="3243131616" sldId="2902"/>
            <ac:spMk id="25" creationId="{C5C877F0-59B7-34B5-9155-8AF7B61E24A3}"/>
          </ac:spMkLst>
        </pc:spChg>
        <pc:spChg chg="add mod">
          <ac:chgData name="Justina Ojom" userId="cbdaed7d-8d45-4372-a16a-f3f8900c2f45" providerId="ADAL" clId="{5178CF6E-17AC-4775-9A38-616F558AF97A}" dt="2023-03-31T18:03:44.400" v="4290" actId="790"/>
          <ac:spMkLst>
            <pc:docMk/>
            <pc:sldMk cId="3243131616" sldId="2902"/>
            <ac:spMk id="26" creationId="{44C10288-9353-F654-A3FA-697B1C11DF2D}"/>
          </ac:spMkLst>
        </pc:spChg>
        <pc:spChg chg="add mod">
          <ac:chgData name="Justina Ojom" userId="cbdaed7d-8d45-4372-a16a-f3f8900c2f45" providerId="ADAL" clId="{5178CF6E-17AC-4775-9A38-616F558AF97A}" dt="2023-03-31T18:03:44.400" v="4290" actId="790"/>
          <ac:spMkLst>
            <pc:docMk/>
            <pc:sldMk cId="3243131616" sldId="2902"/>
            <ac:spMk id="27" creationId="{56090D84-FDB1-D186-CDF0-F629F62EBE51}"/>
          </ac:spMkLst>
        </pc:spChg>
        <pc:spChg chg="add del mod">
          <ac:chgData name="Justina Ojom" userId="cbdaed7d-8d45-4372-a16a-f3f8900c2f45" providerId="ADAL" clId="{5178CF6E-17AC-4775-9A38-616F558AF97A}" dt="2023-03-30T01:06:18.819" v="2337" actId="478"/>
          <ac:spMkLst>
            <pc:docMk/>
            <pc:sldMk cId="3243131616" sldId="2902"/>
            <ac:spMk id="28" creationId="{677E0B14-8FE5-FEBE-569C-7B1354FB67B6}"/>
          </ac:spMkLst>
        </pc:spChg>
        <pc:spChg chg="del">
          <ac:chgData name="Justina Ojom" userId="cbdaed7d-8d45-4372-a16a-f3f8900c2f45" providerId="ADAL" clId="{5178CF6E-17AC-4775-9A38-616F558AF97A}" dt="2023-03-29T22:43:09.482" v="348" actId="478"/>
          <ac:spMkLst>
            <pc:docMk/>
            <pc:sldMk cId="3243131616" sldId="2902"/>
            <ac:spMk id="37" creationId="{94A8C6E8-9EDF-4972-BBED-CA61550D928D}"/>
          </ac:spMkLst>
        </pc:spChg>
        <pc:spChg chg="del">
          <ac:chgData name="Justina Ojom" userId="cbdaed7d-8d45-4372-a16a-f3f8900c2f45" providerId="ADAL" clId="{5178CF6E-17AC-4775-9A38-616F558AF97A}" dt="2023-03-29T22:43:09.482" v="348" actId="478"/>
          <ac:spMkLst>
            <pc:docMk/>
            <pc:sldMk cId="3243131616" sldId="2902"/>
            <ac:spMk id="38" creationId="{292E0D64-DE09-49C4-BC0E-499D74976477}"/>
          </ac:spMkLst>
        </pc:spChg>
        <pc:spChg chg="del">
          <ac:chgData name="Justina Ojom" userId="cbdaed7d-8d45-4372-a16a-f3f8900c2f45" providerId="ADAL" clId="{5178CF6E-17AC-4775-9A38-616F558AF97A}" dt="2023-03-29T22:43:09.482" v="348" actId="478"/>
          <ac:spMkLst>
            <pc:docMk/>
            <pc:sldMk cId="3243131616" sldId="2902"/>
            <ac:spMk id="39" creationId="{9C4FB4B0-2821-48E7-8037-1FEAEF8E55E3}"/>
          </ac:spMkLst>
        </pc:spChg>
        <pc:spChg chg="del">
          <ac:chgData name="Justina Ojom" userId="cbdaed7d-8d45-4372-a16a-f3f8900c2f45" providerId="ADAL" clId="{5178CF6E-17AC-4775-9A38-616F558AF97A}" dt="2023-03-29T22:43:09.482" v="348" actId="478"/>
          <ac:spMkLst>
            <pc:docMk/>
            <pc:sldMk cId="3243131616" sldId="2902"/>
            <ac:spMk id="40" creationId="{C6680AA0-C554-4F56-AC75-8DE3A5FFF951}"/>
          </ac:spMkLst>
        </pc:spChg>
        <pc:spChg chg="del">
          <ac:chgData name="Justina Ojom" userId="cbdaed7d-8d45-4372-a16a-f3f8900c2f45" providerId="ADAL" clId="{5178CF6E-17AC-4775-9A38-616F558AF97A}" dt="2023-03-29T22:43:09.482" v="348" actId="478"/>
          <ac:spMkLst>
            <pc:docMk/>
            <pc:sldMk cId="3243131616" sldId="2902"/>
            <ac:spMk id="41" creationId="{1DCCDBB7-9613-4FC8-ACFA-11781F0A54CC}"/>
          </ac:spMkLst>
        </pc:spChg>
        <pc:spChg chg="del">
          <ac:chgData name="Justina Ojom" userId="cbdaed7d-8d45-4372-a16a-f3f8900c2f45" providerId="ADAL" clId="{5178CF6E-17AC-4775-9A38-616F558AF97A}" dt="2023-03-29T22:43:09.482" v="348" actId="478"/>
          <ac:spMkLst>
            <pc:docMk/>
            <pc:sldMk cId="3243131616" sldId="2902"/>
            <ac:spMk id="42" creationId="{82576741-BEE9-46E2-B82B-5E3E28CE65D7}"/>
          </ac:spMkLst>
        </pc:spChg>
        <pc:spChg chg="del">
          <ac:chgData name="Justina Ojom" userId="cbdaed7d-8d45-4372-a16a-f3f8900c2f45" providerId="ADAL" clId="{5178CF6E-17AC-4775-9A38-616F558AF97A}" dt="2023-03-29T22:43:09.482" v="348" actId="478"/>
          <ac:spMkLst>
            <pc:docMk/>
            <pc:sldMk cId="3243131616" sldId="2902"/>
            <ac:spMk id="43" creationId="{B7218438-69D3-4014-B72C-24E53838322E}"/>
          </ac:spMkLst>
        </pc:spChg>
        <pc:spChg chg="del">
          <ac:chgData name="Justina Ojom" userId="cbdaed7d-8d45-4372-a16a-f3f8900c2f45" providerId="ADAL" clId="{5178CF6E-17AC-4775-9A38-616F558AF97A}" dt="2023-03-29T22:43:09.482" v="348" actId="478"/>
          <ac:spMkLst>
            <pc:docMk/>
            <pc:sldMk cId="3243131616" sldId="2902"/>
            <ac:spMk id="44" creationId="{9A3A9541-8DA1-4192-B5F7-6A1A07B01F39}"/>
          </ac:spMkLst>
        </pc:spChg>
        <pc:spChg chg="del">
          <ac:chgData name="Justina Ojom" userId="cbdaed7d-8d45-4372-a16a-f3f8900c2f45" providerId="ADAL" clId="{5178CF6E-17AC-4775-9A38-616F558AF97A}" dt="2023-03-29T22:43:09.482" v="348" actId="478"/>
          <ac:spMkLst>
            <pc:docMk/>
            <pc:sldMk cId="3243131616" sldId="2902"/>
            <ac:spMk id="45" creationId="{E1A2681B-8A6C-4B6B-A7A4-AD4E3103881F}"/>
          </ac:spMkLst>
        </pc:spChg>
        <pc:picChg chg="del">
          <ac:chgData name="Justina Ojom" userId="cbdaed7d-8d45-4372-a16a-f3f8900c2f45" providerId="ADAL" clId="{5178CF6E-17AC-4775-9A38-616F558AF97A}" dt="2023-03-30T00:43:48.139" v="1876" actId="478"/>
          <ac:picMkLst>
            <pc:docMk/>
            <pc:sldMk cId="3243131616" sldId="2902"/>
            <ac:picMk id="8" creationId="{8E62E267-D6F7-174D-3A46-0DC91E16E975}"/>
          </ac:picMkLst>
        </pc:picChg>
        <pc:cxnChg chg="add mod">
          <ac:chgData name="Justina Ojom" userId="cbdaed7d-8d45-4372-a16a-f3f8900c2f45" providerId="ADAL" clId="{5178CF6E-17AC-4775-9A38-616F558AF97A}" dt="2023-03-30T00:44:43.385" v="1915" actId="1076"/>
          <ac:cxnSpMkLst>
            <pc:docMk/>
            <pc:sldMk cId="3243131616" sldId="2902"/>
            <ac:cxnSpMk id="12" creationId="{669E55AA-4EB0-7098-14DF-B34514B1C611}"/>
          </ac:cxnSpMkLst>
        </pc:cxnChg>
        <pc:cxnChg chg="add mod">
          <ac:chgData name="Justina Ojom" userId="cbdaed7d-8d45-4372-a16a-f3f8900c2f45" providerId="ADAL" clId="{5178CF6E-17AC-4775-9A38-616F558AF97A}" dt="2023-03-30T00:44:43.385" v="1915" actId="1076"/>
          <ac:cxnSpMkLst>
            <pc:docMk/>
            <pc:sldMk cId="3243131616" sldId="2902"/>
            <ac:cxnSpMk id="13" creationId="{506D6AD7-093E-1321-D464-3E17B41A1C44}"/>
          </ac:cxnSpMkLst>
        </pc:cxnChg>
        <pc:extLst>
          <p:ext xmlns:p="http://schemas.openxmlformats.org/presentationml/2006/main" uri="{D6D511B9-2390-475A-947B-AFAB55BFBCF1}">
            <pc226:cmChg xmlns:pc226="http://schemas.microsoft.com/office/powerpoint/2022/06/main/command" chg="del mod">
              <pc226:chgData name="Justina Ojom" userId="cbdaed7d-8d45-4372-a16a-f3f8900c2f45" providerId="ADAL" clId="{5178CF6E-17AC-4775-9A38-616F558AF97A}" dt="2023-03-30T00:43:50.985" v="1878"/>
              <pc2:cmMkLst xmlns:pc2="http://schemas.microsoft.com/office/powerpoint/2019/9/main/command">
                <pc:docMk/>
                <pc:sldMk cId="3243131616" sldId="2902"/>
                <pc2:cmMk id="{5C2C7B25-6EF3-47A1-B0CF-6C5360F399C7}"/>
              </pc2:cmMkLst>
            </pc226:cmChg>
          </p:ext>
        </pc:extLst>
      </pc:sldChg>
      <pc:sldChg chg="delSp del mod modClrScheme chgLayout">
        <pc:chgData name="Justina Ojom" userId="cbdaed7d-8d45-4372-a16a-f3f8900c2f45" providerId="ADAL" clId="{5178CF6E-17AC-4775-9A38-616F558AF97A}" dt="2023-03-30T00:48:42.007" v="1965" actId="47"/>
        <pc:sldMkLst>
          <pc:docMk/>
          <pc:sldMk cId="4243421856" sldId="2903"/>
        </pc:sldMkLst>
        <pc:spChg chg="del">
          <ac:chgData name="Justina Ojom" userId="cbdaed7d-8d45-4372-a16a-f3f8900c2f45" providerId="ADAL" clId="{5178CF6E-17AC-4775-9A38-616F558AF97A}" dt="2023-03-29T22:43:12.936" v="350" actId="478"/>
          <ac:spMkLst>
            <pc:docMk/>
            <pc:sldMk cId="4243421856" sldId="2903"/>
            <ac:spMk id="37" creationId="{94A8C6E8-9EDF-4972-BBED-CA61550D928D}"/>
          </ac:spMkLst>
        </pc:spChg>
        <pc:spChg chg="del">
          <ac:chgData name="Justina Ojom" userId="cbdaed7d-8d45-4372-a16a-f3f8900c2f45" providerId="ADAL" clId="{5178CF6E-17AC-4775-9A38-616F558AF97A}" dt="2023-03-29T22:43:12.936" v="350" actId="478"/>
          <ac:spMkLst>
            <pc:docMk/>
            <pc:sldMk cId="4243421856" sldId="2903"/>
            <ac:spMk id="38" creationId="{292E0D64-DE09-49C4-BC0E-499D74976477}"/>
          </ac:spMkLst>
        </pc:spChg>
        <pc:spChg chg="del">
          <ac:chgData name="Justina Ojom" userId="cbdaed7d-8d45-4372-a16a-f3f8900c2f45" providerId="ADAL" clId="{5178CF6E-17AC-4775-9A38-616F558AF97A}" dt="2023-03-29T22:43:12.936" v="350" actId="478"/>
          <ac:spMkLst>
            <pc:docMk/>
            <pc:sldMk cId="4243421856" sldId="2903"/>
            <ac:spMk id="39" creationId="{9C4FB4B0-2821-48E7-8037-1FEAEF8E55E3}"/>
          </ac:spMkLst>
        </pc:spChg>
        <pc:spChg chg="del">
          <ac:chgData name="Justina Ojom" userId="cbdaed7d-8d45-4372-a16a-f3f8900c2f45" providerId="ADAL" clId="{5178CF6E-17AC-4775-9A38-616F558AF97A}" dt="2023-03-29T22:43:12.936" v="350" actId="478"/>
          <ac:spMkLst>
            <pc:docMk/>
            <pc:sldMk cId="4243421856" sldId="2903"/>
            <ac:spMk id="40" creationId="{C6680AA0-C554-4F56-AC75-8DE3A5FFF951}"/>
          </ac:spMkLst>
        </pc:spChg>
        <pc:spChg chg="del">
          <ac:chgData name="Justina Ojom" userId="cbdaed7d-8d45-4372-a16a-f3f8900c2f45" providerId="ADAL" clId="{5178CF6E-17AC-4775-9A38-616F558AF97A}" dt="2023-03-29T22:43:12.936" v="350" actId="478"/>
          <ac:spMkLst>
            <pc:docMk/>
            <pc:sldMk cId="4243421856" sldId="2903"/>
            <ac:spMk id="41" creationId="{1DCCDBB7-9613-4FC8-ACFA-11781F0A54CC}"/>
          </ac:spMkLst>
        </pc:spChg>
        <pc:spChg chg="del">
          <ac:chgData name="Justina Ojom" userId="cbdaed7d-8d45-4372-a16a-f3f8900c2f45" providerId="ADAL" clId="{5178CF6E-17AC-4775-9A38-616F558AF97A}" dt="2023-03-29T22:43:12.936" v="350" actId="478"/>
          <ac:spMkLst>
            <pc:docMk/>
            <pc:sldMk cId="4243421856" sldId="2903"/>
            <ac:spMk id="42" creationId="{82576741-BEE9-46E2-B82B-5E3E28CE65D7}"/>
          </ac:spMkLst>
        </pc:spChg>
        <pc:spChg chg="del">
          <ac:chgData name="Justina Ojom" userId="cbdaed7d-8d45-4372-a16a-f3f8900c2f45" providerId="ADAL" clId="{5178CF6E-17AC-4775-9A38-616F558AF97A}" dt="2023-03-29T22:43:12.936" v="350" actId="478"/>
          <ac:spMkLst>
            <pc:docMk/>
            <pc:sldMk cId="4243421856" sldId="2903"/>
            <ac:spMk id="43" creationId="{B7218438-69D3-4014-B72C-24E53838322E}"/>
          </ac:spMkLst>
        </pc:spChg>
        <pc:spChg chg="del">
          <ac:chgData name="Justina Ojom" userId="cbdaed7d-8d45-4372-a16a-f3f8900c2f45" providerId="ADAL" clId="{5178CF6E-17AC-4775-9A38-616F558AF97A}" dt="2023-03-29T22:43:12.936" v="350" actId="478"/>
          <ac:spMkLst>
            <pc:docMk/>
            <pc:sldMk cId="4243421856" sldId="2903"/>
            <ac:spMk id="44" creationId="{9A3A9541-8DA1-4192-B5F7-6A1A07B01F39}"/>
          </ac:spMkLst>
        </pc:spChg>
        <pc:spChg chg="del">
          <ac:chgData name="Justina Ojom" userId="cbdaed7d-8d45-4372-a16a-f3f8900c2f45" providerId="ADAL" clId="{5178CF6E-17AC-4775-9A38-616F558AF97A}" dt="2023-03-29T22:43:12.936" v="350" actId="478"/>
          <ac:spMkLst>
            <pc:docMk/>
            <pc:sldMk cId="4243421856" sldId="2903"/>
            <ac:spMk id="45" creationId="{E1A2681B-8A6C-4B6B-A7A4-AD4E3103881F}"/>
          </ac:spMkLst>
        </pc:spChg>
      </pc:sldChg>
      <pc:sldChg chg="addSp delSp modSp mod modClrScheme delCm modCm chgLayout">
        <pc:chgData name="Justina Ojom" userId="cbdaed7d-8d45-4372-a16a-f3f8900c2f45" providerId="ADAL" clId="{5178CF6E-17AC-4775-9A38-616F558AF97A}" dt="2023-03-31T18:18:49.872" v="4627"/>
        <pc:sldMkLst>
          <pc:docMk/>
          <pc:sldMk cId="1421413188" sldId="2904"/>
        </pc:sldMkLst>
        <pc:spChg chg="mod">
          <ac:chgData name="Justina Ojom" userId="cbdaed7d-8d45-4372-a16a-f3f8900c2f45" providerId="ADAL" clId="{5178CF6E-17AC-4775-9A38-616F558AF97A}" dt="2023-03-31T18:03:54.133" v="4293" actId="790"/>
          <ac:spMkLst>
            <pc:docMk/>
            <pc:sldMk cId="1421413188" sldId="2904"/>
            <ac:spMk id="2" creationId="{00000000-0000-0000-0000-000000000000}"/>
          </ac:spMkLst>
        </pc:spChg>
        <pc:spChg chg="del mod">
          <ac:chgData name="Justina Ojom" userId="cbdaed7d-8d45-4372-a16a-f3f8900c2f45" providerId="ADAL" clId="{5178CF6E-17AC-4775-9A38-616F558AF97A}" dt="2023-03-30T00:51:12.776" v="1990" actId="478"/>
          <ac:spMkLst>
            <pc:docMk/>
            <pc:sldMk cId="1421413188" sldId="2904"/>
            <ac:spMk id="3" creationId="{CACC6B73-E673-12FF-FFEA-5BDBD76E7418}"/>
          </ac:spMkLst>
        </pc:spChg>
        <pc:spChg chg="add mod">
          <ac:chgData name="Justina Ojom" userId="cbdaed7d-8d45-4372-a16a-f3f8900c2f45" providerId="ADAL" clId="{5178CF6E-17AC-4775-9A38-616F558AF97A}" dt="2023-03-31T18:03:54.133" v="4293" actId="790"/>
          <ac:spMkLst>
            <pc:docMk/>
            <pc:sldMk cId="1421413188" sldId="2904"/>
            <ac:spMk id="4" creationId="{06594B98-0A6B-8A2F-6E73-F8E56DE44ABF}"/>
          </ac:spMkLst>
        </pc:spChg>
        <pc:spChg chg="del mod">
          <ac:chgData name="Justina Ojom" userId="cbdaed7d-8d45-4372-a16a-f3f8900c2f45" providerId="ADAL" clId="{5178CF6E-17AC-4775-9A38-616F558AF97A}" dt="2023-03-31T18:03:56.301" v="4294" actId="478"/>
          <ac:spMkLst>
            <pc:docMk/>
            <pc:sldMk cId="1421413188" sldId="2904"/>
            <ac:spMk id="6" creationId="{BE298EAB-85D7-B157-A86A-E7CB5D30C423}"/>
          </ac:spMkLst>
        </pc:spChg>
        <pc:spChg chg="add mod">
          <ac:chgData name="Justina Ojom" userId="cbdaed7d-8d45-4372-a16a-f3f8900c2f45" providerId="ADAL" clId="{5178CF6E-17AC-4775-9A38-616F558AF97A}" dt="2023-03-31T18:03:54.133" v="4293" actId="790"/>
          <ac:spMkLst>
            <pc:docMk/>
            <pc:sldMk cId="1421413188" sldId="2904"/>
            <ac:spMk id="7" creationId="{B2AEF80B-FC2F-1737-85F0-CBE01E66E4AD}"/>
          </ac:spMkLst>
        </pc:spChg>
        <pc:spChg chg="add mod">
          <ac:chgData name="Justina Ojom" userId="cbdaed7d-8d45-4372-a16a-f3f8900c2f45" providerId="ADAL" clId="{5178CF6E-17AC-4775-9A38-616F558AF97A}" dt="2023-03-31T18:03:54.133" v="4293" actId="790"/>
          <ac:spMkLst>
            <pc:docMk/>
            <pc:sldMk cId="1421413188" sldId="2904"/>
            <ac:spMk id="8" creationId="{C4882F3E-83FD-6F48-ED52-D8B89DEDA0EF}"/>
          </ac:spMkLst>
        </pc:spChg>
        <pc:spChg chg="add mod">
          <ac:chgData name="Justina Ojom" userId="cbdaed7d-8d45-4372-a16a-f3f8900c2f45" providerId="ADAL" clId="{5178CF6E-17AC-4775-9A38-616F558AF97A}" dt="2023-03-31T18:03:54.133" v="4293" actId="790"/>
          <ac:spMkLst>
            <pc:docMk/>
            <pc:sldMk cId="1421413188" sldId="2904"/>
            <ac:spMk id="9" creationId="{8E5C322F-9E5E-27E8-D475-4BFA9477E16A}"/>
          </ac:spMkLst>
        </pc:spChg>
        <pc:spChg chg="add mod">
          <ac:chgData name="Justina Ojom" userId="cbdaed7d-8d45-4372-a16a-f3f8900c2f45" providerId="ADAL" clId="{5178CF6E-17AC-4775-9A38-616F558AF97A}" dt="2023-03-31T18:03:54.133" v="4293" actId="790"/>
          <ac:spMkLst>
            <pc:docMk/>
            <pc:sldMk cId="1421413188" sldId="2904"/>
            <ac:spMk id="10" creationId="{298AC49F-7CAA-97C9-CC35-0559E1385C7A}"/>
          </ac:spMkLst>
        </pc:spChg>
        <pc:spChg chg="add mod">
          <ac:chgData name="Justina Ojom" userId="cbdaed7d-8d45-4372-a16a-f3f8900c2f45" providerId="ADAL" clId="{5178CF6E-17AC-4775-9A38-616F558AF97A}" dt="2023-03-31T18:03:54.133" v="4293" actId="790"/>
          <ac:spMkLst>
            <pc:docMk/>
            <pc:sldMk cId="1421413188" sldId="2904"/>
            <ac:spMk id="11" creationId="{C9B35426-DC38-2B1E-A417-B14CD2E9A489}"/>
          </ac:spMkLst>
        </pc:spChg>
        <pc:spChg chg="add mod">
          <ac:chgData name="Justina Ojom" userId="cbdaed7d-8d45-4372-a16a-f3f8900c2f45" providerId="ADAL" clId="{5178CF6E-17AC-4775-9A38-616F558AF97A}" dt="2023-03-31T18:03:54.133" v="4293" actId="790"/>
          <ac:spMkLst>
            <pc:docMk/>
            <pc:sldMk cId="1421413188" sldId="2904"/>
            <ac:spMk id="12" creationId="{70C8C6D7-78F4-B042-E4B3-AB78859EB4B4}"/>
          </ac:spMkLst>
        </pc:spChg>
        <pc:spChg chg="add del mod">
          <ac:chgData name="Justina Ojom" userId="cbdaed7d-8d45-4372-a16a-f3f8900c2f45" providerId="ADAL" clId="{5178CF6E-17AC-4775-9A38-616F558AF97A}" dt="2023-03-30T01:06:16.536" v="2334" actId="478"/>
          <ac:spMkLst>
            <pc:docMk/>
            <pc:sldMk cId="1421413188" sldId="2904"/>
            <ac:spMk id="13" creationId="{D97E01BC-3F17-167B-C56B-1AC2115D6AD9}"/>
          </ac:spMkLst>
        </pc:spChg>
        <pc:spChg chg="del">
          <ac:chgData name="Justina Ojom" userId="cbdaed7d-8d45-4372-a16a-f3f8900c2f45" providerId="ADAL" clId="{5178CF6E-17AC-4775-9A38-616F558AF97A}" dt="2023-03-29T22:45:20.368" v="353" actId="478"/>
          <ac:spMkLst>
            <pc:docMk/>
            <pc:sldMk cId="1421413188" sldId="2904"/>
            <ac:spMk id="37" creationId="{94A8C6E8-9EDF-4972-BBED-CA61550D928D}"/>
          </ac:spMkLst>
        </pc:spChg>
        <pc:spChg chg="del">
          <ac:chgData name="Justina Ojom" userId="cbdaed7d-8d45-4372-a16a-f3f8900c2f45" providerId="ADAL" clId="{5178CF6E-17AC-4775-9A38-616F558AF97A}" dt="2023-03-29T22:45:20.368" v="353" actId="478"/>
          <ac:spMkLst>
            <pc:docMk/>
            <pc:sldMk cId="1421413188" sldId="2904"/>
            <ac:spMk id="38" creationId="{292E0D64-DE09-49C4-BC0E-499D74976477}"/>
          </ac:spMkLst>
        </pc:spChg>
        <pc:spChg chg="del">
          <ac:chgData name="Justina Ojom" userId="cbdaed7d-8d45-4372-a16a-f3f8900c2f45" providerId="ADAL" clId="{5178CF6E-17AC-4775-9A38-616F558AF97A}" dt="2023-03-29T22:45:20.368" v="353" actId="478"/>
          <ac:spMkLst>
            <pc:docMk/>
            <pc:sldMk cId="1421413188" sldId="2904"/>
            <ac:spMk id="39" creationId="{9C4FB4B0-2821-48E7-8037-1FEAEF8E55E3}"/>
          </ac:spMkLst>
        </pc:spChg>
        <pc:spChg chg="del">
          <ac:chgData name="Justina Ojom" userId="cbdaed7d-8d45-4372-a16a-f3f8900c2f45" providerId="ADAL" clId="{5178CF6E-17AC-4775-9A38-616F558AF97A}" dt="2023-03-29T22:45:20.368" v="353" actId="478"/>
          <ac:spMkLst>
            <pc:docMk/>
            <pc:sldMk cId="1421413188" sldId="2904"/>
            <ac:spMk id="40" creationId="{C6680AA0-C554-4F56-AC75-8DE3A5FFF951}"/>
          </ac:spMkLst>
        </pc:spChg>
        <pc:spChg chg="del">
          <ac:chgData name="Justina Ojom" userId="cbdaed7d-8d45-4372-a16a-f3f8900c2f45" providerId="ADAL" clId="{5178CF6E-17AC-4775-9A38-616F558AF97A}" dt="2023-03-29T22:45:20.368" v="353" actId="478"/>
          <ac:spMkLst>
            <pc:docMk/>
            <pc:sldMk cId="1421413188" sldId="2904"/>
            <ac:spMk id="41" creationId="{1DCCDBB7-9613-4FC8-ACFA-11781F0A54CC}"/>
          </ac:spMkLst>
        </pc:spChg>
        <pc:spChg chg="del">
          <ac:chgData name="Justina Ojom" userId="cbdaed7d-8d45-4372-a16a-f3f8900c2f45" providerId="ADAL" clId="{5178CF6E-17AC-4775-9A38-616F558AF97A}" dt="2023-03-29T22:45:20.368" v="353" actId="478"/>
          <ac:spMkLst>
            <pc:docMk/>
            <pc:sldMk cId="1421413188" sldId="2904"/>
            <ac:spMk id="42" creationId="{82576741-BEE9-46E2-B82B-5E3E28CE65D7}"/>
          </ac:spMkLst>
        </pc:spChg>
        <pc:spChg chg="del">
          <ac:chgData name="Justina Ojom" userId="cbdaed7d-8d45-4372-a16a-f3f8900c2f45" providerId="ADAL" clId="{5178CF6E-17AC-4775-9A38-616F558AF97A}" dt="2023-03-29T22:45:20.368" v="353" actId="478"/>
          <ac:spMkLst>
            <pc:docMk/>
            <pc:sldMk cId="1421413188" sldId="2904"/>
            <ac:spMk id="43" creationId="{B7218438-69D3-4014-B72C-24E53838322E}"/>
          </ac:spMkLst>
        </pc:spChg>
        <pc:spChg chg="del">
          <ac:chgData name="Justina Ojom" userId="cbdaed7d-8d45-4372-a16a-f3f8900c2f45" providerId="ADAL" clId="{5178CF6E-17AC-4775-9A38-616F558AF97A}" dt="2023-03-29T22:45:20.368" v="353" actId="478"/>
          <ac:spMkLst>
            <pc:docMk/>
            <pc:sldMk cId="1421413188" sldId="2904"/>
            <ac:spMk id="44" creationId="{9A3A9541-8DA1-4192-B5F7-6A1A07B01F39}"/>
          </ac:spMkLst>
        </pc:spChg>
        <pc:spChg chg="del">
          <ac:chgData name="Justina Ojom" userId="cbdaed7d-8d45-4372-a16a-f3f8900c2f45" providerId="ADAL" clId="{5178CF6E-17AC-4775-9A38-616F558AF97A}" dt="2023-03-29T22:45:20.368" v="353" actId="478"/>
          <ac:spMkLst>
            <pc:docMk/>
            <pc:sldMk cId="1421413188" sldId="2904"/>
            <ac:spMk id="45" creationId="{E1A2681B-8A6C-4B6B-A7A4-AD4E3103881F}"/>
          </ac:spMkLst>
        </pc:spChg>
        <pc:graphicFrameChg chg="add mod modGraphic">
          <ac:chgData name="Justina Ojom" userId="cbdaed7d-8d45-4372-a16a-f3f8900c2f45" providerId="ADAL" clId="{5178CF6E-17AC-4775-9A38-616F558AF97A}" dt="2023-03-31T18:18:46.986" v="4625"/>
          <ac:graphicFrameMkLst>
            <pc:docMk/>
            <pc:sldMk cId="1421413188" sldId="2904"/>
            <ac:graphicFrameMk id="5" creationId="{85D911C3-2D76-C184-A16D-B0217BBB9670}"/>
          </ac:graphicFrameMkLst>
        </pc:graphicFrameChg>
        <pc:extLst>
          <p:ext xmlns:p="http://schemas.openxmlformats.org/presentationml/2006/main" uri="{D6D511B9-2390-475A-947B-AFAB55BFBCF1}">
            <pc226:cmChg xmlns:pc226="http://schemas.microsoft.com/office/powerpoint/2022/06/main/command" chg="del mod">
              <pc226:chgData name="Justina Ojom" userId="cbdaed7d-8d45-4372-a16a-f3f8900c2f45" providerId="ADAL" clId="{5178CF6E-17AC-4775-9A38-616F558AF97A}" dt="2023-03-31T18:18:06.007" v="4621"/>
              <pc2:cmMkLst xmlns:pc2="http://schemas.microsoft.com/office/powerpoint/2019/9/main/command">
                <pc:docMk/>
                <pc:sldMk cId="1421413188" sldId="2904"/>
                <pc2:cmMk id="{E8627B17-B5A5-423E-AFD7-9D62A36E6DDD}"/>
              </pc2:cmMkLst>
            </pc226:cmChg>
            <pc226:cmChg xmlns:pc226="http://schemas.microsoft.com/office/powerpoint/2022/06/main/command" chg="del mod">
              <pc226:chgData name="Justina Ojom" userId="cbdaed7d-8d45-4372-a16a-f3f8900c2f45" providerId="ADAL" clId="{5178CF6E-17AC-4775-9A38-616F558AF97A}" dt="2023-03-31T18:18:49.872" v="4627"/>
              <pc2:cmMkLst xmlns:pc2="http://schemas.microsoft.com/office/powerpoint/2019/9/main/command">
                <pc:docMk/>
                <pc:sldMk cId="1421413188" sldId="2904"/>
                <pc2:cmMk id="{0866858D-DF59-4E17-83A9-B96B3DF2582D}"/>
              </pc2:cmMkLst>
            </pc226:cmChg>
            <pc226:cmChg xmlns:pc226="http://schemas.microsoft.com/office/powerpoint/2022/06/main/command" chg="del mod">
              <pc226:chgData name="Justina Ojom" userId="cbdaed7d-8d45-4372-a16a-f3f8900c2f45" providerId="ADAL" clId="{5178CF6E-17AC-4775-9A38-616F558AF97A}" dt="2023-03-31T18:18:20.102" v="4624"/>
              <pc2:cmMkLst xmlns:pc2="http://schemas.microsoft.com/office/powerpoint/2019/9/main/command">
                <pc:docMk/>
                <pc:sldMk cId="1421413188" sldId="2904"/>
                <pc2:cmMk id="{C9F477A6-A9ED-4C97-B175-C1BFAFB120B0}"/>
              </pc2:cmMkLst>
            </pc226:cmChg>
          </p:ext>
        </pc:extLst>
      </pc:sldChg>
      <pc:sldChg chg="delSp del mod modClrScheme chgLayout">
        <pc:chgData name="Justina Ojom" userId="cbdaed7d-8d45-4372-a16a-f3f8900c2f45" providerId="ADAL" clId="{5178CF6E-17AC-4775-9A38-616F558AF97A}" dt="2023-03-30T00:49:37.247" v="1974" actId="47"/>
        <pc:sldMkLst>
          <pc:docMk/>
          <pc:sldMk cId="3313961058" sldId="2905"/>
        </pc:sldMkLst>
        <pc:spChg chg="del">
          <ac:chgData name="Justina Ojom" userId="cbdaed7d-8d45-4372-a16a-f3f8900c2f45" providerId="ADAL" clId="{5178CF6E-17AC-4775-9A38-616F558AF97A}" dt="2023-03-29T22:45:18.623" v="352" actId="478"/>
          <ac:spMkLst>
            <pc:docMk/>
            <pc:sldMk cId="3313961058" sldId="2905"/>
            <ac:spMk id="37" creationId="{94A8C6E8-9EDF-4972-BBED-CA61550D928D}"/>
          </ac:spMkLst>
        </pc:spChg>
        <pc:spChg chg="del">
          <ac:chgData name="Justina Ojom" userId="cbdaed7d-8d45-4372-a16a-f3f8900c2f45" providerId="ADAL" clId="{5178CF6E-17AC-4775-9A38-616F558AF97A}" dt="2023-03-29T22:45:18.623" v="352" actId="478"/>
          <ac:spMkLst>
            <pc:docMk/>
            <pc:sldMk cId="3313961058" sldId="2905"/>
            <ac:spMk id="38" creationId="{292E0D64-DE09-49C4-BC0E-499D74976477}"/>
          </ac:spMkLst>
        </pc:spChg>
        <pc:spChg chg="del">
          <ac:chgData name="Justina Ojom" userId="cbdaed7d-8d45-4372-a16a-f3f8900c2f45" providerId="ADAL" clId="{5178CF6E-17AC-4775-9A38-616F558AF97A}" dt="2023-03-29T22:45:18.623" v="352" actId="478"/>
          <ac:spMkLst>
            <pc:docMk/>
            <pc:sldMk cId="3313961058" sldId="2905"/>
            <ac:spMk id="39" creationId="{9C4FB4B0-2821-48E7-8037-1FEAEF8E55E3}"/>
          </ac:spMkLst>
        </pc:spChg>
        <pc:spChg chg="del">
          <ac:chgData name="Justina Ojom" userId="cbdaed7d-8d45-4372-a16a-f3f8900c2f45" providerId="ADAL" clId="{5178CF6E-17AC-4775-9A38-616F558AF97A}" dt="2023-03-29T22:45:18.623" v="352" actId="478"/>
          <ac:spMkLst>
            <pc:docMk/>
            <pc:sldMk cId="3313961058" sldId="2905"/>
            <ac:spMk id="40" creationId="{C6680AA0-C554-4F56-AC75-8DE3A5FFF951}"/>
          </ac:spMkLst>
        </pc:spChg>
        <pc:spChg chg="del">
          <ac:chgData name="Justina Ojom" userId="cbdaed7d-8d45-4372-a16a-f3f8900c2f45" providerId="ADAL" clId="{5178CF6E-17AC-4775-9A38-616F558AF97A}" dt="2023-03-29T22:45:18.623" v="352" actId="478"/>
          <ac:spMkLst>
            <pc:docMk/>
            <pc:sldMk cId="3313961058" sldId="2905"/>
            <ac:spMk id="41" creationId="{1DCCDBB7-9613-4FC8-ACFA-11781F0A54CC}"/>
          </ac:spMkLst>
        </pc:spChg>
        <pc:spChg chg="del">
          <ac:chgData name="Justina Ojom" userId="cbdaed7d-8d45-4372-a16a-f3f8900c2f45" providerId="ADAL" clId="{5178CF6E-17AC-4775-9A38-616F558AF97A}" dt="2023-03-29T22:45:18.623" v="352" actId="478"/>
          <ac:spMkLst>
            <pc:docMk/>
            <pc:sldMk cId="3313961058" sldId="2905"/>
            <ac:spMk id="42" creationId="{82576741-BEE9-46E2-B82B-5E3E28CE65D7}"/>
          </ac:spMkLst>
        </pc:spChg>
        <pc:spChg chg="del">
          <ac:chgData name="Justina Ojom" userId="cbdaed7d-8d45-4372-a16a-f3f8900c2f45" providerId="ADAL" clId="{5178CF6E-17AC-4775-9A38-616F558AF97A}" dt="2023-03-29T22:45:18.623" v="352" actId="478"/>
          <ac:spMkLst>
            <pc:docMk/>
            <pc:sldMk cId="3313961058" sldId="2905"/>
            <ac:spMk id="43" creationId="{B7218438-69D3-4014-B72C-24E53838322E}"/>
          </ac:spMkLst>
        </pc:spChg>
        <pc:spChg chg="del">
          <ac:chgData name="Justina Ojom" userId="cbdaed7d-8d45-4372-a16a-f3f8900c2f45" providerId="ADAL" clId="{5178CF6E-17AC-4775-9A38-616F558AF97A}" dt="2023-03-29T22:45:18.623" v="352" actId="478"/>
          <ac:spMkLst>
            <pc:docMk/>
            <pc:sldMk cId="3313961058" sldId="2905"/>
            <ac:spMk id="44" creationId="{9A3A9541-8DA1-4192-B5F7-6A1A07B01F39}"/>
          </ac:spMkLst>
        </pc:spChg>
        <pc:spChg chg="del">
          <ac:chgData name="Justina Ojom" userId="cbdaed7d-8d45-4372-a16a-f3f8900c2f45" providerId="ADAL" clId="{5178CF6E-17AC-4775-9A38-616F558AF97A}" dt="2023-03-29T22:45:18.623" v="352" actId="478"/>
          <ac:spMkLst>
            <pc:docMk/>
            <pc:sldMk cId="3313961058" sldId="2905"/>
            <ac:spMk id="45" creationId="{E1A2681B-8A6C-4B6B-A7A4-AD4E3103881F}"/>
          </ac:spMkLst>
        </pc:spChg>
      </pc:sldChg>
      <pc:sldChg chg="addSp delSp modSp mod modClrScheme chgLayout">
        <pc:chgData name="Justina Ojom" userId="cbdaed7d-8d45-4372-a16a-f3f8900c2f45" providerId="ADAL" clId="{5178CF6E-17AC-4775-9A38-616F558AF97A}" dt="2023-03-31T18:03:33.874" v="4287" actId="790"/>
        <pc:sldMkLst>
          <pc:docMk/>
          <pc:sldMk cId="1948446611" sldId="2906"/>
        </pc:sldMkLst>
        <pc:spChg chg="del mod">
          <ac:chgData name="Justina Ojom" userId="cbdaed7d-8d45-4372-a16a-f3f8900c2f45" providerId="ADAL" clId="{5178CF6E-17AC-4775-9A38-616F558AF97A}" dt="2023-03-30T00:28:52.609" v="1719" actId="478"/>
          <ac:spMkLst>
            <pc:docMk/>
            <pc:sldMk cId="1948446611" sldId="2906"/>
            <ac:spMk id="2" creationId="{00000000-0000-0000-0000-000000000000}"/>
          </ac:spMkLst>
        </pc:spChg>
        <pc:spChg chg="mod">
          <ac:chgData name="Justina Ojom" userId="cbdaed7d-8d45-4372-a16a-f3f8900c2f45" providerId="ADAL" clId="{5178CF6E-17AC-4775-9A38-616F558AF97A}" dt="2023-03-31T18:03:33.874" v="4287" actId="790"/>
          <ac:spMkLst>
            <pc:docMk/>
            <pc:sldMk cId="1948446611" sldId="2906"/>
            <ac:spMk id="3" creationId="{F77701DE-BAC0-6256-640F-4FB0B6E6DE2E}"/>
          </ac:spMkLst>
        </pc:spChg>
        <pc:spChg chg="add mod">
          <ac:chgData name="Justina Ojom" userId="cbdaed7d-8d45-4372-a16a-f3f8900c2f45" providerId="ADAL" clId="{5178CF6E-17AC-4775-9A38-616F558AF97A}" dt="2023-03-31T18:03:33.874" v="4287" actId="790"/>
          <ac:spMkLst>
            <pc:docMk/>
            <pc:sldMk cId="1948446611" sldId="2906"/>
            <ac:spMk id="4" creationId="{F7F33121-A085-10A1-0E3E-59C7A1262767}"/>
          </ac:spMkLst>
        </pc:spChg>
        <pc:spChg chg="add mod">
          <ac:chgData name="Justina Ojom" userId="cbdaed7d-8d45-4372-a16a-f3f8900c2f45" providerId="ADAL" clId="{5178CF6E-17AC-4775-9A38-616F558AF97A}" dt="2023-03-31T18:03:33.874" v="4287" actId="790"/>
          <ac:spMkLst>
            <pc:docMk/>
            <pc:sldMk cId="1948446611" sldId="2906"/>
            <ac:spMk id="5" creationId="{866B12A0-37CC-FE84-695E-E92ECB83BC9B}"/>
          </ac:spMkLst>
        </pc:spChg>
        <pc:spChg chg="add mod">
          <ac:chgData name="Justina Ojom" userId="cbdaed7d-8d45-4372-a16a-f3f8900c2f45" providerId="ADAL" clId="{5178CF6E-17AC-4775-9A38-616F558AF97A}" dt="2023-03-31T18:03:33.874" v="4287" actId="790"/>
          <ac:spMkLst>
            <pc:docMk/>
            <pc:sldMk cId="1948446611" sldId="2906"/>
            <ac:spMk id="6" creationId="{2CFA88AB-E351-A90C-7443-133280E6C246}"/>
          </ac:spMkLst>
        </pc:spChg>
        <pc:spChg chg="del">
          <ac:chgData name="Justina Ojom" userId="cbdaed7d-8d45-4372-a16a-f3f8900c2f45" providerId="ADAL" clId="{5178CF6E-17AC-4775-9A38-616F558AF97A}" dt="2023-03-30T00:29:10.528" v="1727" actId="478"/>
          <ac:spMkLst>
            <pc:docMk/>
            <pc:sldMk cId="1948446611" sldId="2906"/>
            <ac:spMk id="8" creationId="{F7A5CEA0-0DCE-BF0D-45F8-2951458347A3}"/>
          </ac:spMkLst>
        </pc:spChg>
        <pc:spChg chg="del">
          <ac:chgData name="Justina Ojom" userId="cbdaed7d-8d45-4372-a16a-f3f8900c2f45" providerId="ADAL" clId="{5178CF6E-17AC-4775-9A38-616F558AF97A}" dt="2023-03-30T00:29:10.528" v="1727" actId="478"/>
          <ac:spMkLst>
            <pc:docMk/>
            <pc:sldMk cId="1948446611" sldId="2906"/>
            <ac:spMk id="9" creationId="{9092A0F0-BE9A-A3E0-BDA8-EDDD9113B212}"/>
          </ac:spMkLst>
        </pc:spChg>
        <pc:spChg chg="del">
          <ac:chgData name="Justina Ojom" userId="cbdaed7d-8d45-4372-a16a-f3f8900c2f45" providerId="ADAL" clId="{5178CF6E-17AC-4775-9A38-616F558AF97A}" dt="2023-03-30T00:29:10.528" v="1727" actId="478"/>
          <ac:spMkLst>
            <pc:docMk/>
            <pc:sldMk cId="1948446611" sldId="2906"/>
            <ac:spMk id="10" creationId="{43813ACC-E89B-AB59-8D74-0ECFFC9CF82E}"/>
          </ac:spMkLst>
        </pc:spChg>
        <pc:spChg chg="mod">
          <ac:chgData name="Justina Ojom" userId="cbdaed7d-8d45-4372-a16a-f3f8900c2f45" providerId="ADAL" clId="{5178CF6E-17AC-4775-9A38-616F558AF97A}" dt="2023-03-31T18:03:33.874" v="4287" actId="790"/>
          <ac:spMkLst>
            <pc:docMk/>
            <pc:sldMk cId="1948446611" sldId="2906"/>
            <ac:spMk id="12" creationId="{1C3CA54C-0509-4262-115B-E8D84EB96EEC}"/>
          </ac:spMkLst>
        </pc:spChg>
        <pc:spChg chg="mod">
          <ac:chgData name="Justina Ojom" userId="cbdaed7d-8d45-4372-a16a-f3f8900c2f45" providerId="ADAL" clId="{5178CF6E-17AC-4775-9A38-616F558AF97A}" dt="2023-03-31T18:03:33.874" v="4287" actId="790"/>
          <ac:spMkLst>
            <pc:docMk/>
            <pc:sldMk cId="1948446611" sldId="2906"/>
            <ac:spMk id="13" creationId="{E89182FB-B560-723F-467D-CD762679E7C5}"/>
          </ac:spMkLst>
        </pc:spChg>
        <pc:spChg chg="del">
          <ac:chgData name="Justina Ojom" userId="cbdaed7d-8d45-4372-a16a-f3f8900c2f45" providerId="ADAL" clId="{5178CF6E-17AC-4775-9A38-616F558AF97A}" dt="2023-03-30T00:29:10.528" v="1727" actId="478"/>
          <ac:spMkLst>
            <pc:docMk/>
            <pc:sldMk cId="1948446611" sldId="2906"/>
            <ac:spMk id="14" creationId="{3A302839-446E-73A3-3A36-DAD3A3E4D00C}"/>
          </ac:spMkLst>
        </pc:spChg>
        <pc:spChg chg="mod">
          <ac:chgData name="Justina Ojom" userId="cbdaed7d-8d45-4372-a16a-f3f8900c2f45" providerId="ADAL" clId="{5178CF6E-17AC-4775-9A38-616F558AF97A}" dt="2023-03-31T18:03:33.874" v="4287" actId="790"/>
          <ac:spMkLst>
            <pc:docMk/>
            <pc:sldMk cId="1948446611" sldId="2906"/>
            <ac:spMk id="15" creationId="{ED354AB1-F328-CAA2-46CF-D33809AF35A7}"/>
          </ac:spMkLst>
        </pc:spChg>
        <pc:spChg chg="del">
          <ac:chgData name="Justina Ojom" userId="cbdaed7d-8d45-4372-a16a-f3f8900c2f45" providerId="ADAL" clId="{5178CF6E-17AC-4775-9A38-616F558AF97A}" dt="2023-03-30T00:29:10.528" v="1727" actId="478"/>
          <ac:spMkLst>
            <pc:docMk/>
            <pc:sldMk cId="1948446611" sldId="2906"/>
            <ac:spMk id="16" creationId="{1D369606-3C5F-5234-3275-174446DBC7E1}"/>
          </ac:spMkLst>
        </pc:spChg>
        <pc:spChg chg="mod">
          <ac:chgData name="Justina Ojom" userId="cbdaed7d-8d45-4372-a16a-f3f8900c2f45" providerId="ADAL" clId="{5178CF6E-17AC-4775-9A38-616F558AF97A}" dt="2023-03-31T18:03:33.874" v="4287" actId="790"/>
          <ac:spMkLst>
            <pc:docMk/>
            <pc:sldMk cId="1948446611" sldId="2906"/>
            <ac:spMk id="17" creationId="{9D12E937-E32F-94A9-4EE7-056C9ED25151}"/>
          </ac:spMkLst>
        </pc:spChg>
        <pc:spChg chg="del">
          <ac:chgData name="Justina Ojom" userId="cbdaed7d-8d45-4372-a16a-f3f8900c2f45" providerId="ADAL" clId="{5178CF6E-17AC-4775-9A38-616F558AF97A}" dt="2023-03-30T00:29:10.528" v="1727" actId="478"/>
          <ac:spMkLst>
            <pc:docMk/>
            <pc:sldMk cId="1948446611" sldId="2906"/>
            <ac:spMk id="18" creationId="{AA9100FF-5CBB-F764-4BE8-79710E79056B}"/>
          </ac:spMkLst>
        </pc:spChg>
        <pc:spChg chg="del">
          <ac:chgData name="Justina Ojom" userId="cbdaed7d-8d45-4372-a16a-f3f8900c2f45" providerId="ADAL" clId="{5178CF6E-17AC-4775-9A38-616F558AF97A}" dt="2023-03-30T00:29:10.528" v="1727" actId="478"/>
          <ac:spMkLst>
            <pc:docMk/>
            <pc:sldMk cId="1948446611" sldId="2906"/>
            <ac:spMk id="19" creationId="{5A7F2A3E-E54A-6EB3-35DD-AE759A349A7F}"/>
          </ac:spMkLst>
        </pc:spChg>
        <pc:spChg chg="del">
          <ac:chgData name="Justina Ojom" userId="cbdaed7d-8d45-4372-a16a-f3f8900c2f45" providerId="ADAL" clId="{5178CF6E-17AC-4775-9A38-616F558AF97A}" dt="2023-03-30T00:29:10.528" v="1727" actId="478"/>
          <ac:spMkLst>
            <pc:docMk/>
            <pc:sldMk cId="1948446611" sldId="2906"/>
            <ac:spMk id="20" creationId="{300ABCE1-5FA3-191B-5AE6-3753652E449A}"/>
          </ac:spMkLst>
        </pc:spChg>
        <pc:spChg chg="del">
          <ac:chgData name="Justina Ojom" userId="cbdaed7d-8d45-4372-a16a-f3f8900c2f45" providerId="ADAL" clId="{5178CF6E-17AC-4775-9A38-616F558AF97A}" dt="2023-03-30T00:29:10.528" v="1727" actId="478"/>
          <ac:spMkLst>
            <pc:docMk/>
            <pc:sldMk cId="1948446611" sldId="2906"/>
            <ac:spMk id="21" creationId="{B4F5E7A8-45ED-62F9-E907-BD006EF9ABF2}"/>
          </ac:spMkLst>
        </pc:spChg>
        <pc:spChg chg="mod">
          <ac:chgData name="Justina Ojom" userId="cbdaed7d-8d45-4372-a16a-f3f8900c2f45" providerId="ADAL" clId="{5178CF6E-17AC-4775-9A38-616F558AF97A}" dt="2023-03-31T18:03:33.874" v="4287" actId="790"/>
          <ac:spMkLst>
            <pc:docMk/>
            <pc:sldMk cId="1948446611" sldId="2906"/>
            <ac:spMk id="22" creationId="{96EE6628-CA6F-C56D-2C24-60E76FFC1CED}"/>
          </ac:spMkLst>
        </pc:spChg>
        <pc:spChg chg="mod">
          <ac:chgData name="Justina Ojom" userId="cbdaed7d-8d45-4372-a16a-f3f8900c2f45" providerId="ADAL" clId="{5178CF6E-17AC-4775-9A38-616F558AF97A}" dt="2023-03-31T18:03:33.874" v="4287" actId="790"/>
          <ac:spMkLst>
            <pc:docMk/>
            <pc:sldMk cId="1948446611" sldId="2906"/>
            <ac:spMk id="23" creationId="{E2F14AFD-833B-92C1-10FE-7F8ABCAB78CC}"/>
          </ac:spMkLst>
        </pc:spChg>
        <pc:spChg chg="add mod">
          <ac:chgData name="Justina Ojom" userId="cbdaed7d-8d45-4372-a16a-f3f8900c2f45" providerId="ADAL" clId="{5178CF6E-17AC-4775-9A38-616F558AF97A}" dt="2023-03-31T18:03:33.874" v="4287" actId="790"/>
          <ac:spMkLst>
            <pc:docMk/>
            <pc:sldMk cId="1948446611" sldId="2906"/>
            <ac:spMk id="24" creationId="{0D5316C4-DC26-6F8D-F117-98A615F8FDF2}"/>
          </ac:spMkLst>
        </pc:spChg>
        <pc:spChg chg="add mod">
          <ac:chgData name="Justina Ojom" userId="cbdaed7d-8d45-4372-a16a-f3f8900c2f45" providerId="ADAL" clId="{5178CF6E-17AC-4775-9A38-616F558AF97A}" dt="2023-03-31T18:03:33.874" v="4287" actId="790"/>
          <ac:spMkLst>
            <pc:docMk/>
            <pc:sldMk cId="1948446611" sldId="2906"/>
            <ac:spMk id="25" creationId="{09D8C3A4-E2C2-2DF4-3F43-8BA7DC8FD016}"/>
          </ac:spMkLst>
        </pc:spChg>
        <pc:spChg chg="add mod">
          <ac:chgData name="Justina Ojom" userId="cbdaed7d-8d45-4372-a16a-f3f8900c2f45" providerId="ADAL" clId="{5178CF6E-17AC-4775-9A38-616F558AF97A}" dt="2023-03-31T18:03:33.874" v="4287" actId="790"/>
          <ac:spMkLst>
            <pc:docMk/>
            <pc:sldMk cId="1948446611" sldId="2906"/>
            <ac:spMk id="26" creationId="{51AF919D-B78B-7DBA-FFC7-6494E1F4AF59}"/>
          </ac:spMkLst>
        </pc:spChg>
        <pc:spChg chg="mod">
          <ac:chgData name="Justina Ojom" userId="cbdaed7d-8d45-4372-a16a-f3f8900c2f45" providerId="ADAL" clId="{5178CF6E-17AC-4775-9A38-616F558AF97A}" dt="2023-03-31T18:03:33.874" v="4287" actId="790"/>
          <ac:spMkLst>
            <pc:docMk/>
            <pc:sldMk cId="1948446611" sldId="2906"/>
            <ac:spMk id="29" creationId="{B5D50D3F-53C2-7138-4495-E46F4EECDA5A}"/>
          </ac:spMkLst>
        </pc:spChg>
        <pc:spChg chg="mod">
          <ac:chgData name="Justina Ojom" userId="cbdaed7d-8d45-4372-a16a-f3f8900c2f45" providerId="ADAL" clId="{5178CF6E-17AC-4775-9A38-616F558AF97A}" dt="2023-03-31T18:03:33.874" v="4287" actId="790"/>
          <ac:spMkLst>
            <pc:docMk/>
            <pc:sldMk cId="1948446611" sldId="2906"/>
            <ac:spMk id="30" creationId="{23C3EEE8-B528-F794-13F8-5D5454AB7F68}"/>
          </ac:spMkLst>
        </pc:spChg>
        <pc:spChg chg="mod">
          <ac:chgData name="Justina Ojom" userId="cbdaed7d-8d45-4372-a16a-f3f8900c2f45" providerId="ADAL" clId="{5178CF6E-17AC-4775-9A38-616F558AF97A}" dt="2023-03-31T18:03:33.874" v="4287" actId="790"/>
          <ac:spMkLst>
            <pc:docMk/>
            <pc:sldMk cId="1948446611" sldId="2906"/>
            <ac:spMk id="31" creationId="{BB425181-3C8B-FA70-17BB-75C36A3D25A9}"/>
          </ac:spMkLst>
        </pc:spChg>
        <pc:spChg chg="mod">
          <ac:chgData name="Justina Ojom" userId="cbdaed7d-8d45-4372-a16a-f3f8900c2f45" providerId="ADAL" clId="{5178CF6E-17AC-4775-9A38-616F558AF97A}" dt="2023-03-31T18:03:33.874" v="4287" actId="790"/>
          <ac:spMkLst>
            <pc:docMk/>
            <pc:sldMk cId="1948446611" sldId="2906"/>
            <ac:spMk id="32" creationId="{ADAB89CD-365E-E973-73DC-6F865EB54717}"/>
          </ac:spMkLst>
        </pc:spChg>
        <pc:spChg chg="mod">
          <ac:chgData name="Justina Ojom" userId="cbdaed7d-8d45-4372-a16a-f3f8900c2f45" providerId="ADAL" clId="{5178CF6E-17AC-4775-9A38-616F558AF97A}" dt="2023-03-31T18:03:33.874" v="4287" actId="790"/>
          <ac:spMkLst>
            <pc:docMk/>
            <pc:sldMk cId="1948446611" sldId="2906"/>
            <ac:spMk id="33" creationId="{C5CA7365-7D6F-AB2E-C7F1-12AB7422DD09}"/>
          </ac:spMkLst>
        </pc:spChg>
        <pc:spChg chg="mod">
          <ac:chgData name="Justina Ojom" userId="cbdaed7d-8d45-4372-a16a-f3f8900c2f45" providerId="ADAL" clId="{5178CF6E-17AC-4775-9A38-616F558AF97A}" dt="2023-03-31T18:03:33.874" v="4287" actId="790"/>
          <ac:spMkLst>
            <pc:docMk/>
            <pc:sldMk cId="1948446611" sldId="2906"/>
            <ac:spMk id="34" creationId="{57135BFC-0288-DD19-042A-08FAFCF6A703}"/>
          </ac:spMkLst>
        </pc:spChg>
        <pc:spChg chg="add mod">
          <ac:chgData name="Justina Ojom" userId="cbdaed7d-8d45-4372-a16a-f3f8900c2f45" providerId="ADAL" clId="{5178CF6E-17AC-4775-9A38-616F558AF97A}" dt="2023-03-31T18:03:33.874" v="4287" actId="790"/>
          <ac:spMkLst>
            <pc:docMk/>
            <pc:sldMk cId="1948446611" sldId="2906"/>
            <ac:spMk id="35" creationId="{D0C50A1B-8B30-FB0E-486C-FE53E6F6681F}"/>
          </ac:spMkLst>
        </pc:spChg>
        <pc:spChg chg="add mod">
          <ac:chgData name="Justina Ojom" userId="cbdaed7d-8d45-4372-a16a-f3f8900c2f45" providerId="ADAL" clId="{5178CF6E-17AC-4775-9A38-616F558AF97A}" dt="2023-03-31T18:03:33.874" v="4287" actId="790"/>
          <ac:spMkLst>
            <pc:docMk/>
            <pc:sldMk cId="1948446611" sldId="2906"/>
            <ac:spMk id="36" creationId="{7B583CED-3FD9-0898-291D-BBF990837552}"/>
          </ac:spMkLst>
        </pc:spChg>
        <pc:spChg chg="add mod">
          <ac:chgData name="Justina Ojom" userId="cbdaed7d-8d45-4372-a16a-f3f8900c2f45" providerId="ADAL" clId="{5178CF6E-17AC-4775-9A38-616F558AF97A}" dt="2023-03-31T18:03:33.874" v="4287" actId="790"/>
          <ac:spMkLst>
            <pc:docMk/>
            <pc:sldMk cId="1948446611" sldId="2906"/>
            <ac:spMk id="37" creationId="{53DDA3E2-ECAB-3E77-95D5-0F67B1087F83}"/>
          </ac:spMkLst>
        </pc:spChg>
        <pc:spChg chg="del">
          <ac:chgData name="Justina Ojom" userId="cbdaed7d-8d45-4372-a16a-f3f8900c2f45" providerId="ADAL" clId="{5178CF6E-17AC-4775-9A38-616F558AF97A}" dt="2023-03-29T22:42:45.577" v="345" actId="478"/>
          <ac:spMkLst>
            <pc:docMk/>
            <pc:sldMk cId="1948446611" sldId="2906"/>
            <ac:spMk id="37" creationId="{94A8C6E8-9EDF-4972-BBED-CA61550D928D}"/>
          </ac:spMkLst>
        </pc:spChg>
        <pc:spChg chg="del">
          <ac:chgData name="Justina Ojom" userId="cbdaed7d-8d45-4372-a16a-f3f8900c2f45" providerId="ADAL" clId="{5178CF6E-17AC-4775-9A38-616F558AF97A}" dt="2023-03-29T22:42:45.577" v="345" actId="478"/>
          <ac:spMkLst>
            <pc:docMk/>
            <pc:sldMk cId="1948446611" sldId="2906"/>
            <ac:spMk id="38" creationId="{292E0D64-DE09-49C4-BC0E-499D74976477}"/>
          </ac:spMkLst>
        </pc:spChg>
        <pc:spChg chg="del">
          <ac:chgData name="Justina Ojom" userId="cbdaed7d-8d45-4372-a16a-f3f8900c2f45" providerId="ADAL" clId="{5178CF6E-17AC-4775-9A38-616F558AF97A}" dt="2023-03-29T22:42:45.577" v="345" actId="478"/>
          <ac:spMkLst>
            <pc:docMk/>
            <pc:sldMk cId="1948446611" sldId="2906"/>
            <ac:spMk id="39" creationId="{9C4FB4B0-2821-48E7-8037-1FEAEF8E55E3}"/>
          </ac:spMkLst>
        </pc:spChg>
        <pc:spChg chg="mod">
          <ac:chgData name="Justina Ojom" userId="cbdaed7d-8d45-4372-a16a-f3f8900c2f45" providerId="ADAL" clId="{5178CF6E-17AC-4775-9A38-616F558AF97A}" dt="2023-03-31T18:03:33.874" v="4287" actId="790"/>
          <ac:spMkLst>
            <pc:docMk/>
            <pc:sldMk cId="1948446611" sldId="2906"/>
            <ac:spMk id="40" creationId="{892EDE3A-DF53-7A87-87A6-27A78868F3CF}"/>
          </ac:spMkLst>
        </pc:spChg>
        <pc:spChg chg="del">
          <ac:chgData name="Justina Ojom" userId="cbdaed7d-8d45-4372-a16a-f3f8900c2f45" providerId="ADAL" clId="{5178CF6E-17AC-4775-9A38-616F558AF97A}" dt="2023-03-29T22:42:45.577" v="345" actId="478"/>
          <ac:spMkLst>
            <pc:docMk/>
            <pc:sldMk cId="1948446611" sldId="2906"/>
            <ac:spMk id="40" creationId="{C6680AA0-C554-4F56-AC75-8DE3A5FFF951}"/>
          </ac:spMkLst>
        </pc:spChg>
        <pc:spChg chg="del">
          <ac:chgData name="Justina Ojom" userId="cbdaed7d-8d45-4372-a16a-f3f8900c2f45" providerId="ADAL" clId="{5178CF6E-17AC-4775-9A38-616F558AF97A}" dt="2023-03-29T22:42:45.577" v="345" actId="478"/>
          <ac:spMkLst>
            <pc:docMk/>
            <pc:sldMk cId="1948446611" sldId="2906"/>
            <ac:spMk id="41" creationId="{1DCCDBB7-9613-4FC8-ACFA-11781F0A54CC}"/>
          </ac:spMkLst>
        </pc:spChg>
        <pc:spChg chg="mod">
          <ac:chgData name="Justina Ojom" userId="cbdaed7d-8d45-4372-a16a-f3f8900c2f45" providerId="ADAL" clId="{5178CF6E-17AC-4775-9A38-616F558AF97A}" dt="2023-03-31T18:03:33.874" v="4287" actId="790"/>
          <ac:spMkLst>
            <pc:docMk/>
            <pc:sldMk cId="1948446611" sldId="2906"/>
            <ac:spMk id="41" creationId="{9AB8E575-4E70-1370-2DD2-4C256F9575B2}"/>
          </ac:spMkLst>
        </pc:spChg>
        <pc:spChg chg="del">
          <ac:chgData name="Justina Ojom" userId="cbdaed7d-8d45-4372-a16a-f3f8900c2f45" providerId="ADAL" clId="{5178CF6E-17AC-4775-9A38-616F558AF97A}" dt="2023-03-29T22:42:45.577" v="345" actId="478"/>
          <ac:spMkLst>
            <pc:docMk/>
            <pc:sldMk cId="1948446611" sldId="2906"/>
            <ac:spMk id="42" creationId="{82576741-BEE9-46E2-B82B-5E3E28CE65D7}"/>
          </ac:spMkLst>
        </pc:spChg>
        <pc:spChg chg="mod">
          <ac:chgData name="Justina Ojom" userId="cbdaed7d-8d45-4372-a16a-f3f8900c2f45" providerId="ADAL" clId="{5178CF6E-17AC-4775-9A38-616F558AF97A}" dt="2023-03-31T18:03:33.874" v="4287" actId="790"/>
          <ac:spMkLst>
            <pc:docMk/>
            <pc:sldMk cId="1948446611" sldId="2906"/>
            <ac:spMk id="42" creationId="{AC13CA9D-F344-ADC1-3852-20413558E880}"/>
          </ac:spMkLst>
        </pc:spChg>
        <pc:spChg chg="mod">
          <ac:chgData name="Justina Ojom" userId="cbdaed7d-8d45-4372-a16a-f3f8900c2f45" providerId="ADAL" clId="{5178CF6E-17AC-4775-9A38-616F558AF97A}" dt="2023-03-31T18:03:33.874" v="4287" actId="790"/>
          <ac:spMkLst>
            <pc:docMk/>
            <pc:sldMk cId="1948446611" sldId="2906"/>
            <ac:spMk id="43" creationId="{1A9C9FAA-EAE7-A35F-BE1B-6D33FE08577E}"/>
          </ac:spMkLst>
        </pc:spChg>
        <pc:spChg chg="del">
          <ac:chgData name="Justina Ojom" userId="cbdaed7d-8d45-4372-a16a-f3f8900c2f45" providerId="ADAL" clId="{5178CF6E-17AC-4775-9A38-616F558AF97A}" dt="2023-03-29T22:42:45.577" v="345" actId="478"/>
          <ac:spMkLst>
            <pc:docMk/>
            <pc:sldMk cId="1948446611" sldId="2906"/>
            <ac:spMk id="43" creationId="{B7218438-69D3-4014-B72C-24E53838322E}"/>
          </ac:spMkLst>
        </pc:spChg>
        <pc:spChg chg="del">
          <ac:chgData name="Justina Ojom" userId="cbdaed7d-8d45-4372-a16a-f3f8900c2f45" providerId="ADAL" clId="{5178CF6E-17AC-4775-9A38-616F558AF97A}" dt="2023-03-29T22:42:45.577" v="345" actId="478"/>
          <ac:spMkLst>
            <pc:docMk/>
            <pc:sldMk cId="1948446611" sldId="2906"/>
            <ac:spMk id="44" creationId="{9A3A9541-8DA1-4192-B5F7-6A1A07B01F39}"/>
          </ac:spMkLst>
        </pc:spChg>
        <pc:spChg chg="mod">
          <ac:chgData name="Justina Ojom" userId="cbdaed7d-8d45-4372-a16a-f3f8900c2f45" providerId="ADAL" clId="{5178CF6E-17AC-4775-9A38-616F558AF97A}" dt="2023-03-31T18:03:33.874" v="4287" actId="790"/>
          <ac:spMkLst>
            <pc:docMk/>
            <pc:sldMk cId="1948446611" sldId="2906"/>
            <ac:spMk id="44" creationId="{E7F3C7F3-1668-2F25-2AAA-95802981CCC3}"/>
          </ac:spMkLst>
        </pc:spChg>
        <pc:spChg chg="mod">
          <ac:chgData name="Justina Ojom" userId="cbdaed7d-8d45-4372-a16a-f3f8900c2f45" providerId="ADAL" clId="{5178CF6E-17AC-4775-9A38-616F558AF97A}" dt="2023-03-31T18:03:33.874" v="4287" actId="790"/>
          <ac:spMkLst>
            <pc:docMk/>
            <pc:sldMk cId="1948446611" sldId="2906"/>
            <ac:spMk id="45" creationId="{18880EBD-86A9-EA57-2AC2-322FF793D946}"/>
          </ac:spMkLst>
        </pc:spChg>
        <pc:spChg chg="del">
          <ac:chgData name="Justina Ojom" userId="cbdaed7d-8d45-4372-a16a-f3f8900c2f45" providerId="ADAL" clId="{5178CF6E-17AC-4775-9A38-616F558AF97A}" dt="2023-03-29T22:42:45.577" v="345" actId="478"/>
          <ac:spMkLst>
            <pc:docMk/>
            <pc:sldMk cId="1948446611" sldId="2906"/>
            <ac:spMk id="45" creationId="{E1A2681B-8A6C-4B6B-A7A4-AD4E3103881F}"/>
          </ac:spMkLst>
        </pc:spChg>
        <pc:spChg chg="add mod">
          <ac:chgData name="Justina Ojom" userId="cbdaed7d-8d45-4372-a16a-f3f8900c2f45" providerId="ADAL" clId="{5178CF6E-17AC-4775-9A38-616F558AF97A}" dt="2023-03-31T18:03:33.874" v="4287" actId="790"/>
          <ac:spMkLst>
            <pc:docMk/>
            <pc:sldMk cId="1948446611" sldId="2906"/>
            <ac:spMk id="46" creationId="{A556AB7D-5361-1816-8216-4CEE1210CA9A}"/>
          </ac:spMkLst>
        </pc:spChg>
        <pc:spChg chg="add mod">
          <ac:chgData name="Justina Ojom" userId="cbdaed7d-8d45-4372-a16a-f3f8900c2f45" providerId="ADAL" clId="{5178CF6E-17AC-4775-9A38-616F558AF97A}" dt="2023-03-31T18:03:33.874" v="4287" actId="790"/>
          <ac:spMkLst>
            <pc:docMk/>
            <pc:sldMk cId="1948446611" sldId="2906"/>
            <ac:spMk id="47" creationId="{48AE3576-0CDF-CC38-62A6-666A37D48F5C}"/>
          </ac:spMkLst>
        </pc:spChg>
        <pc:spChg chg="add mod">
          <ac:chgData name="Justina Ojom" userId="cbdaed7d-8d45-4372-a16a-f3f8900c2f45" providerId="ADAL" clId="{5178CF6E-17AC-4775-9A38-616F558AF97A}" dt="2023-03-31T18:03:33.874" v="4287" actId="790"/>
          <ac:spMkLst>
            <pc:docMk/>
            <pc:sldMk cId="1948446611" sldId="2906"/>
            <ac:spMk id="48" creationId="{C17D5AEF-A9CB-2E76-D934-D09D4644B1B0}"/>
          </ac:spMkLst>
        </pc:spChg>
        <pc:spChg chg="add mod">
          <ac:chgData name="Justina Ojom" userId="cbdaed7d-8d45-4372-a16a-f3f8900c2f45" providerId="ADAL" clId="{5178CF6E-17AC-4775-9A38-616F558AF97A}" dt="2023-03-31T18:03:33.874" v="4287" actId="790"/>
          <ac:spMkLst>
            <pc:docMk/>
            <pc:sldMk cId="1948446611" sldId="2906"/>
            <ac:spMk id="49" creationId="{3750ADF1-90F2-D76C-D86F-1C647B45B98E}"/>
          </ac:spMkLst>
        </pc:spChg>
        <pc:spChg chg="add mod">
          <ac:chgData name="Justina Ojom" userId="cbdaed7d-8d45-4372-a16a-f3f8900c2f45" providerId="ADAL" clId="{5178CF6E-17AC-4775-9A38-616F558AF97A}" dt="2023-03-31T18:03:33.874" v="4287" actId="790"/>
          <ac:spMkLst>
            <pc:docMk/>
            <pc:sldMk cId="1948446611" sldId="2906"/>
            <ac:spMk id="50" creationId="{A3BE7EF1-2CC9-9A1E-908C-0AAEB056E180}"/>
          </ac:spMkLst>
        </pc:spChg>
        <pc:spChg chg="add mod">
          <ac:chgData name="Justina Ojom" userId="cbdaed7d-8d45-4372-a16a-f3f8900c2f45" providerId="ADAL" clId="{5178CF6E-17AC-4775-9A38-616F558AF97A}" dt="2023-03-31T18:03:33.874" v="4287" actId="790"/>
          <ac:spMkLst>
            <pc:docMk/>
            <pc:sldMk cId="1948446611" sldId="2906"/>
            <ac:spMk id="51" creationId="{4EAEBCBC-A31D-9313-1176-DCC7A6E5A03A}"/>
          </ac:spMkLst>
        </pc:spChg>
        <pc:spChg chg="add del mod">
          <ac:chgData name="Justina Ojom" userId="cbdaed7d-8d45-4372-a16a-f3f8900c2f45" providerId="ADAL" clId="{5178CF6E-17AC-4775-9A38-616F558AF97A}" dt="2023-03-30T01:06:21.026" v="2340" actId="478"/>
          <ac:spMkLst>
            <pc:docMk/>
            <pc:sldMk cId="1948446611" sldId="2906"/>
            <ac:spMk id="52" creationId="{4287A164-1A7C-AECE-0959-BE760004770E}"/>
          </ac:spMkLst>
        </pc:spChg>
        <pc:grpChg chg="add mod">
          <ac:chgData name="Justina Ojom" userId="cbdaed7d-8d45-4372-a16a-f3f8900c2f45" providerId="ADAL" clId="{5178CF6E-17AC-4775-9A38-616F558AF97A}" dt="2023-03-30T00:31:52.111" v="1744" actId="207"/>
          <ac:grpSpMkLst>
            <pc:docMk/>
            <pc:sldMk cId="1948446611" sldId="2906"/>
            <ac:grpSpMk id="7" creationId="{62AE23EB-33C3-BFD3-4BEC-E6F091CB2592}"/>
          </ac:grpSpMkLst>
        </pc:grpChg>
        <pc:grpChg chg="mod">
          <ac:chgData name="Justina Ojom" userId="cbdaed7d-8d45-4372-a16a-f3f8900c2f45" providerId="ADAL" clId="{5178CF6E-17AC-4775-9A38-616F558AF97A}" dt="2023-03-30T00:31:52.111" v="1744" actId="207"/>
          <ac:grpSpMkLst>
            <pc:docMk/>
            <pc:sldMk cId="1948446611" sldId="2906"/>
            <ac:grpSpMk id="11" creationId="{743893D9-FF84-DCA7-4FBE-123969834693}"/>
          </ac:grpSpMkLst>
        </pc:grpChg>
        <pc:grpChg chg="add mod">
          <ac:chgData name="Justina Ojom" userId="cbdaed7d-8d45-4372-a16a-f3f8900c2f45" providerId="ADAL" clId="{5178CF6E-17AC-4775-9A38-616F558AF97A}" dt="2023-03-30T00:31:52.111" v="1744" actId="207"/>
          <ac:grpSpMkLst>
            <pc:docMk/>
            <pc:sldMk cId="1948446611" sldId="2906"/>
            <ac:grpSpMk id="27" creationId="{1F4EAF6C-0633-0359-E656-F52F4C22F263}"/>
          </ac:grpSpMkLst>
        </pc:grpChg>
        <pc:grpChg chg="mod">
          <ac:chgData name="Justina Ojom" userId="cbdaed7d-8d45-4372-a16a-f3f8900c2f45" providerId="ADAL" clId="{5178CF6E-17AC-4775-9A38-616F558AF97A}" dt="2023-03-30T00:31:52.111" v="1744" actId="207"/>
          <ac:grpSpMkLst>
            <pc:docMk/>
            <pc:sldMk cId="1948446611" sldId="2906"/>
            <ac:grpSpMk id="28" creationId="{3C3DC239-FFB0-8B3D-2519-DDAA99697D7B}"/>
          </ac:grpSpMkLst>
        </pc:grpChg>
        <pc:grpChg chg="add mod">
          <ac:chgData name="Justina Ojom" userId="cbdaed7d-8d45-4372-a16a-f3f8900c2f45" providerId="ADAL" clId="{5178CF6E-17AC-4775-9A38-616F558AF97A}" dt="2023-03-30T00:31:52.111" v="1744" actId="207"/>
          <ac:grpSpMkLst>
            <pc:docMk/>
            <pc:sldMk cId="1948446611" sldId="2906"/>
            <ac:grpSpMk id="38" creationId="{475DE901-A3D3-22BA-2858-D8CFB4311B3E}"/>
          </ac:grpSpMkLst>
        </pc:grpChg>
        <pc:grpChg chg="mod">
          <ac:chgData name="Justina Ojom" userId="cbdaed7d-8d45-4372-a16a-f3f8900c2f45" providerId="ADAL" clId="{5178CF6E-17AC-4775-9A38-616F558AF97A}" dt="2023-03-30T00:31:52.111" v="1744" actId="207"/>
          <ac:grpSpMkLst>
            <pc:docMk/>
            <pc:sldMk cId="1948446611" sldId="2906"/>
            <ac:grpSpMk id="39" creationId="{C3F56492-B3D8-2D79-D2F1-14E15DAA0876}"/>
          </ac:grpSpMkLst>
        </pc:grpChg>
      </pc:sldChg>
      <pc:sldChg chg="addSp delSp modSp mod modClrScheme delCm modCm chgLayout">
        <pc:chgData name="Justina Ojom" userId="cbdaed7d-8d45-4372-a16a-f3f8900c2f45" providerId="ADAL" clId="{5178CF6E-17AC-4775-9A38-616F558AF97A}" dt="2023-03-31T20:30:55.165" v="4645"/>
        <pc:sldMkLst>
          <pc:docMk/>
          <pc:sldMk cId="608641474" sldId="2908"/>
        </pc:sldMkLst>
        <pc:spChg chg="del">
          <ac:chgData name="Justina Ojom" userId="cbdaed7d-8d45-4372-a16a-f3f8900c2f45" providerId="ADAL" clId="{5178CF6E-17AC-4775-9A38-616F558AF97A}" dt="2023-03-30T00:51:08.121" v="1988" actId="478"/>
          <ac:spMkLst>
            <pc:docMk/>
            <pc:sldMk cId="608641474" sldId="2908"/>
            <ac:spMk id="2" creationId="{00000000-0000-0000-0000-000000000000}"/>
          </ac:spMkLst>
        </pc:spChg>
        <pc:spChg chg="del">
          <ac:chgData name="Justina Ojom" userId="cbdaed7d-8d45-4372-a16a-f3f8900c2f45" providerId="ADAL" clId="{5178CF6E-17AC-4775-9A38-616F558AF97A}" dt="2023-03-30T00:53:28.889" v="2046" actId="478"/>
          <ac:spMkLst>
            <pc:docMk/>
            <pc:sldMk cId="608641474" sldId="2908"/>
            <ac:spMk id="3" creationId="{CACC6B73-E673-12FF-FFEA-5BDBD76E7418}"/>
          </ac:spMkLst>
        </pc:spChg>
        <pc:spChg chg="add mod">
          <ac:chgData name="Justina Ojom" userId="cbdaed7d-8d45-4372-a16a-f3f8900c2f45" providerId="ADAL" clId="{5178CF6E-17AC-4775-9A38-616F558AF97A}" dt="2023-03-31T18:04:01.234" v="4295" actId="790"/>
          <ac:spMkLst>
            <pc:docMk/>
            <pc:sldMk cId="608641474" sldId="2908"/>
            <ac:spMk id="5" creationId="{8AA35E3D-7579-9544-D22F-9854DA76E0FD}"/>
          </ac:spMkLst>
        </pc:spChg>
        <pc:spChg chg="del mod">
          <ac:chgData name="Justina Ojom" userId="cbdaed7d-8d45-4372-a16a-f3f8900c2f45" providerId="ADAL" clId="{5178CF6E-17AC-4775-9A38-616F558AF97A}" dt="2023-03-30T00:55:53.288" v="2080" actId="478"/>
          <ac:spMkLst>
            <pc:docMk/>
            <pc:sldMk cId="608641474" sldId="2908"/>
            <ac:spMk id="6" creationId="{BE298EAB-85D7-B157-A86A-E7CB5D30C423}"/>
          </ac:spMkLst>
        </pc:spChg>
        <pc:spChg chg="add mod">
          <ac:chgData name="Justina Ojom" userId="cbdaed7d-8d45-4372-a16a-f3f8900c2f45" providerId="ADAL" clId="{5178CF6E-17AC-4775-9A38-616F558AF97A}" dt="2023-03-31T18:04:01.234" v="4295" actId="790"/>
          <ac:spMkLst>
            <pc:docMk/>
            <pc:sldMk cId="608641474" sldId="2908"/>
            <ac:spMk id="7" creationId="{AFB99DAF-9F39-8D7F-01FF-3586282C4679}"/>
          </ac:spMkLst>
        </pc:spChg>
        <pc:spChg chg="add mod">
          <ac:chgData name="Justina Ojom" userId="cbdaed7d-8d45-4372-a16a-f3f8900c2f45" providerId="ADAL" clId="{5178CF6E-17AC-4775-9A38-616F558AF97A}" dt="2023-03-31T18:04:01.234" v="4295" actId="790"/>
          <ac:spMkLst>
            <pc:docMk/>
            <pc:sldMk cId="608641474" sldId="2908"/>
            <ac:spMk id="8" creationId="{3748CAAD-5D05-4753-FF04-10224869212C}"/>
          </ac:spMkLst>
        </pc:spChg>
        <pc:spChg chg="add mod">
          <ac:chgData name="Justina Ojom" userId="cbdaed7d-8d45-4372-a16a-f3f8900c2f45" providerId="ADAL" clId="{5178CF6E-17AC-4775-9A38-616F558AF97A}" dt="2023-03-31T18:04:01.234" v="4295" actId="790"/>
          <ac:spMkLst>
            <pc:docMk/>
            <pc:sldMk cId="608641474" sldId="2908"/>
            <ac:spMk id="9" creationId="{6C9CC945-6DC4-A929-3284-34D16340A8CB}"/>
          </ac:spMkLst>
        </pc:spChg>
        <pc:spChg chg="add mod">
          <ac:chgData name="Justina Ojom" userId="cbdaed7d-8d45-4372-a16a-f3f8900c2f45" providerId="ADAL" clId="{5178CF6E-17AC-4775-9A38-616F558AF97A}" dt="2023-03-31T18:04:01.234" v="4295" actId="790"/>
          <ac:spMkLst>
            <pc:docMk/>
            <pc:sldMk cId="608641474" sldId="2908"/>
            <ac:spMk id="10" creationId="{B4B35418-996E-BE37-25AF-BD2ECB0EC1B6}"/>
          </ac:spMkLst>
        </pc:spChg>
        <pc:spChg chg="add del mod">
          <ac:chgData name="Justina Ojom" userId="cbdaed7d-8d45-4372-a16a-f3f8900c2f45" providerId="ADAL" clId="{5178CF6E-17AC-4775-9A38-616F558AF97A}" dt="2023-03-30T01:06:15.751" v="2333" actId="478"/>
          <ac:spMkLst>
            <pc:docMk/>
            <pc:sldMk cId="608641474" sldId="2908"/>
            <ac:spMk id="11" creationId="{EACFB2D9-6518-0236-34DE-DF34009749EB}"/>
          </ac:spMkLst>
        </pc:spChg>
        <pc:spChg chg="del">
          <ac:chgData name="Justina Ojom" userId="cbdaed7d-8d45-4372-a16a-f3f8900c2f45" providerId="ADAL" clId="{5178CF6E-17AC-4775-9A38-616F558AF97A}" dt="2023-03-29T22:45:21.703" v="354" actId="478"/>
          <ac:spMkLst>
            <pc:docMk/>
            <pc:sldMk cId="608641474" sldId="2908"/>
            <ac:spMk id="37" creationId="{94A8C6E8-9EDF-4972-BBED-CA61550D928D}"/>
          </ac:spMkLst>
        </pc:spChg>
        <pc:spChg chg="del">
          <ac:chgData name="Justina Ojom" userId="cbdaed7d-8d45-4372-a16a-f3f8900c2f45" providerId="ADAL" clId="{5178CF6E-17AC-4775-9A38-616F558AF97A}" dt="2023-03-29T22:45:21.703" v="354" actId="478"/>
          <ac:spMkLst>
            <pc:docMk/>
            <pc:sldMk cId="608641474" sldId="2908"/>
            <ac:spMk id="38" creationId="{292E0D64-DE09-49C4-BC0E-499D74976477}"/>
          </ac:spMkLst>
        </pc:spChg>
        <pc:spChg chg="del">
          <ac:chgData name="Justina Ojom" userId="cbdaed7d-8d45-4372-a16a-f3f8900c2f45" providerId="ADAL" clId="{5178CF6E-17AC-4775-9A38-616F558AF97A}" dt="2023-03-29T22:45:21.703" v="354" actId="478"/>
          <ac:spMkLst>
            <pc:docMk/>
            <pc:sldMk cId="608641474" sldId="2908"/>
            <ac:spMk id="39" creationId="{9C4FB4B0-2821-48E7-8037-1FEAEF8E55E3}"/>
          </ac:spMkLst>
        </pc:spChg>
        <pc:spChg chg="del">
          <ac:chgData name="Justina Ojom" userId="cbdaed7d-8d45-4372-a16a-f3f8900c2f45" providerId="ADAL" clId="{5178CF6E-17AC-4775-9A38-616F558AF97A}" dt="2023-03-29T22:45:21.703" v="354" actId="478"/>
          <ac:spMkLst>
            <pc:docMk/>
            <pc:sldMk cId="608641474" sldId="2908"/>
            <ac:spMk id="40" creationId="{C6680AA0-C554-4F56-AC75-8DE3A5FFF951}"/>
          </ac:spMkLst>
        </pc:spChg>
        <pc:spChg chg="del">
          <ac:chgData name="Justina Ojom" userId="cbdaed7d-8d45-4372-a16a-f3f8900c2f45" providerId="ADAL" clId="{5178CF6E-17AC-4775-9A38-616F558AF97A}" dt="2023-03-29T22:45:21.703" v="354" actId="478"/>
          <ac:spMkLst>
            <pc:docMk/>
            <pc:sldMk cId="608641474" sldId="2908"/>
            <ac:spMk id="41" creationId="{1DCCDBB7-9613-4FC8-ACFA-11781F0A54CC}"/>
          </ac:spMkLst>
        </pc:spChg>
        <pc:spChg chg="del">
          <ac:chgData name="Justina Ojom" userId="cbdaed7d-8d45-4372-a16a-f3f8900c2f45" providerId="ADAL" clId="{5178CF6E-17AC-4775-9A38-616F558AF97A}" dt="2023-03-29T22:45:21.703" v="354" actId="478"/>
          <ac:spMkLst>
            <pc:docMk/>
            <pc:sldMk cId="608641474" sldId="2908"/>
            <ac:spMk id="42" creationId="{82576741-BEE9-46E2-B82B-5E3E28CE65D7}"/>
          </ac:spMkLst>
        </pc:spChg>
        <pc:spChg chg="del">
          <ac:chgData name="Justina Ojom" userId="cbdaed7d-8d45-4372-a16a-f3f8900c2f45" providerId="ADAL" clId="{5178CF6E-17AC-4775-9A38-616F558AF97A}" dt="2023-03-29T22:45:21.703" v="354" actId="478"/>
          <ac:spMkLst>
            <pc:docMk/>
            <pc:sldMk cId="608641474" sldId="2908"/>
            <ac:spMk id="43" creationId="{B7218438-69D3-4014-B72C-24E53838322E}"/>
          </ac:spMkLst>
        </pc:spChg>
        <pc:spChg chg="del">
          <ac:chgData name="Justina Ojom" userId="cbdaed7d-8d45-4372-a16a-f3f8900c2f45" providerId="ADAL" clId="{5178CF6E-17AC-4775-9A38-616F558AF97A}" dt="2023-03-29T22:45:21.703" v="354" actId="478"/>
          <ac:spMkLst>
            <pc:docMk/>
            <pc:sldMk cId="608641474" sldId="2908"/>
            <ac:spMk id="44" creationId="{9A3A9541-8DA1-4192-B5F7-6A1A07B01F39}"/>
          </ac:spMkLst>
        </pc:spChg>
        <pc:spChg chg="del">
          <ac:chgData name="Justina Ojom" userId="cbdaed7d-8d45-4372-a16a-f3f8900c2f45" providerId="ADAL" clId="{5178CF6E-17AC-4775-9A38-616F558AF97A}" dt="2023-03-29T22:45:21.703" v="354" actId="478"/>
          <ac:spMkLst>
            <pc:docMk/>
            <pc:sldMk cId="608641474" sldId="2908"/>
            <ac:spMk id="45" creationId="{E1A2681B-8A6C-4B6B-A7A4-AD4E3103881F}"/>
          </ac:spMkLst>
        </pc:spChg>
        <pc:graphicFrameChg chg="add mod modGraphic">
          <ac:chgData name="Justina Ojom" userId="cbdaed7d-8d45-4372-a16a-f3f8900c2f45" providerId="ADAL" clId="{5178CF6E-17AC-4775-9A38-616F558AF97A}" dt="2023-03-31T20:30:50.825" v="4641" actId="20577"/>
          <ac:graphicFrameMkLst>
            <pc:docMk/>
            <pc:sldMk cId="608641474" sldId="2908"/>
            <ac:graphicFrameMk id="4" creationId="{BF12FEF7-FF8A-909F-D7FD-F360EB75D6F7}"/>
          </ac:graphicFrameMkLst>
        </pc:graphicFrameChg>
        <pc:extLst>
          <p:ext xmlns:p="http://schemas.openxmlformats.org/presentationml/2006/main" uri="{D6D511B9-2390-475A-947B-AFAB55BFBCF1}">
            <pc226:cmChg xmlns:pc226="http://schemas.microsoft.com/office/powerpoint/2022/06/main/command" chg="del mod">
              <pc226:chgData name="Justina Ojom" userId="cbdaed7d-8d45-4372-a16a-f3f8900c2f45" providerId="ADAL" clId="{5178CF6E-17AC-4775-9A38-616F558AF97A}" dt="2023-03-31T20:30:54.342" v="4643"/>
              <pc2:cmMkLst xmlns:pc2="http://schemas.microsoft.com/office/powerpoint/2019/9/main/command">
                <pc:docMk/>
                <pc:sldMk cId="608641474" sldId="2908"/>
                <pc2:cmMk id="{BE836308-2F48-4FCE-85C2-A4D0E09D4418}"/>
              </pc2:cmMkLst>
            </pc226:cmChg>
            <pc226:cmChg xmlns:pc226="http://schemas.microsoft.com/office/powerpoint/2022/06/main/command" chg="del mod">
              <pc226:chgData name="Justina Ojom" userId="cbdaed7d-8d45-4372-a16a-f3f8900c2f45" providerId="ADAL" clId="{5178CF6E-17AC-4775-9A38-616F558AF97A}" dt="2023-03-31T20:30:55.165" v="4645"/>
              <pc2:cmMkLst xmlns:pc2="http://schemas.microsoft.com/office/powerpoint/2019/9/main/command">
                <pc:docMk/>
                <pc:sldMk cId="608641474" sldId="2908"/>
                <pc2:cmMk id="{DB419A6F-8DAE-4E0B-8E30-4C8C810B2274}"/>
              </pc2:cmMkLst>
            </pc226:cmChg>
            <pc226:cmChg xmlns:pc226="http://schemas.microsoft.com/office/powerpoint/2022/06/main/command" chg="del mod">
              <pc226:chgData name="Justina Ojom" userId="cbdaed7d-8d45-4372-a16a-f3f8900c2f45" providerId="ADAL" clId="{5178CF6E-17AC-4775-9A38-616F558AF97A}" dt="2023-03-31T20:30:54.775" v="4644"/>
              <pc2:cmMkLst xmlns:pc2="http://schemas.microsoft.com/office/powerpoint/2019/9/main/command">
                <pc:docMk/>
                <pc:sldMk cId="608641474" sldId="2908"/>
                <pc2:cmMk id="{7EC3648B-714C-4801-B9D9-505EE4BB538F}"/>
              </pc2:cmMkLst>
            </pc226:cmChg>
            <pc226:cmChg xmlns:pc226="http://schemas.microsoft.com/office/powerpoint/2022/06/main/command" chg="del mod">
              <pc226:chgData name="Justina Ojom" userId="cbdaed7d-8d45-4372-a16a-f3f8900c2f45" providerId="ADAL" clId="{5178CF6E-17AC-4775-9A38-616F558AF97A}" dt="2023-03-31T20:30:14.154" v="4631"/>
              <pc2:cmMkLst xmlns:pc2="http://schemas.microsoft.com/office/powerpoint/2019/9/main/command">
                <pc:docMk/>
                <pc:sldMk cId="608641474" sldId="2908"/>
                <pc2:cmMk id="{3D0B8DA7-DDA5-4F45-99E8-42589A874407}"/>
              </pc2:cmMkLst>
            </pc226:cmChg>
          </p:ext>
        </pc:extLst>
      </pc:sldChg>
      <pc:sldChg chg="addSp delSp modSp mod modClrScheme delCm chgLayout">
        <pc:chgData name="Justina Ojom" userId="cbdaed7d-8d45-4372-a16a-f3f8900c2f45" providerId="ADAL" clId="{5178CF6E-17AC-4775-9A38-616F558AF97A}" dt="2023-03-31T20:44:26.165" v="4919" actId="313"/>
        <pc:sldMkLst>
          <pc:docMk/>
          <pc:sldMk cId="459139893" sldId="2909"/>
        </pc:sldMkLst>
        <pc:spChg chg="del mod">
          <ac:chgData name="Justina Ojom" userId="cbdaed7d-8d45-4372-a16a-f3f8900c2f45" providerId="ADAL" clId="{5178CF6E-17AC-4775-9A38-616F558AF97A}" dt="2023-03-30T01:00:34.399" v="2268" actId="478"/>
          <ac:spMkLst>
            <pc:docMk/>
            <pc:sldMk cId="459139893" sldId="2909"/>
            <ac:spMk id="2" creationId="{00000000-0000-0000-0000-000000000000}"/>
          </ac:spMkLst>
        </pc:spChg>
        <pc:spChg chg="del">
          <ac:chgData name="Justina Ojom" userId="cbdaed7d-8d45-4372-a16a-f3f8900c2f45" providerId="ADAL" clId="{5178CF6E-17AC-4775-9A38-616F558AF97A}" dt="2023-03-30T01:00:28.056" v="2264" actId="478"/>
          <ac:spMkLst>
            <pc:docMk/>
            <pc:sldMk cId="459139893" sldId="2909"/>
            <ac:spMk id="3" creationId="{8D9A73EC-D0D0-4EEA-DAAD-63B9E4C9B859}"/>
          </ac:spMkLst>
        </pc:spChg>
        <pc:spChg chg="add mod">
          <ac:chgData name="Justina Ojom" userId="cbdaed7d-8d45-4372-a16a-f3f8900c2f45" providerId="ADAL" clId="{5178CF6E-17AC-4775-9A38-616F558AF97A}" dt="2023-03-31T18:04:27.432" v="4297" actId="790"/>
          <ac:spMkLst>
            <pc:docMk/>
            <pc:sldMk cId="459139893" sldId="2909"/>
            <ac:spMk id="4" creationId="{D3CA7CC0-217C-8EF4-3B62-3F0EC8ECF2E8}"/>
          </ac:spMkLst>
        </pc:spChg>
        <pc:spChg chg="add mod">
          <ac:chgData name="Justina Ojom" userId="cbdaed7d-8d45-4372-a16a-f3f8900c2f45" providerId="ADAL" clId="{5178CF6E-17AC-4775-9A38-616F558AF97A}" dt="2023-03-31T18:04:27.432" v="4297" actId="790"/>
          <ac:spMkLst>
            <pc:docMk/>
            <pc:sldMk cId="459139893" sldId="2909"/>
            <ac:spMk id="7" creationId="{0C1941C1-1CD2-03F5-ECA6-D8B6B88DCD1A}"/>
          </ac:spMkLst>
        </pc:spChg>
        <pc:spChg chg="add mod">
          <ac:chgData name="Justina Ojom" userId="cbdaed7d-8d45-4372-a16a-f3f8900c2f45" providerId="ADAL" clId="{5178CF6E-17AC-4775-9A38-616F558AF97A}" dt="2023-03-31T18:04:27.432" v="4297" actId="790"/>
          <ac:spMkLst>
            <pc:docMk/>
            <pc:sldMk cId="459139893" sldId="2909"/>
            <ac:spMk id="8" creationId="{48D7ED10-CC42-FB83-DEA1-6DF4327E8B96}"/>
          </ac:spMkLst>
        </pc:spChg>
        <pc:spChg chg="add mod">
          <ac:chgData name="Justina Ojom" userId="cbdaed7d-8d45-4372-a16a-f3f8900c2f45" providerId="ADAL" clId="{5178CF6E-17AC-4775-9A38-616F558AF97A}" dt="2023-03-31T18:04:27.432" v="4297" actId="790"/>
          <ac:spMkLst>
            <pc:docMk/>
            <pc:sldMk cId="459139893" sldId="2909"/>
            <ac:spMk id="9" creationId="{57AB31D3-C390-C177-CD1A-E33766556FEF}"/>
          </ac:spMkLst>
        </pc:spChg>
        <pc:spChg chg="add mod">
          <ac:chgData name="Justina Ojom" userId="cbdaed7d-8d45-4372-a16a-f3f8900c2f45" providerId="ADAL" clId="{5178CF6E-17AC-4775-9A38-616F558AF97A}" dt="2023-03-31T18:04:27.432" v="4297" actId="790"/>
          <ac:spMkLst>
            <pc:docMk/>
            <pc:sldMk cId="459139893" sldId="2909"/>
            <ac:spMk id="10" creationId="{20AA9AB9-6B50-1162-2468-3188A3C2A7EF}"/>
          </ac:spMkLst>
        </pc:spChg>
        <pc:spChg chg="add mod">
          <ac:chgData name="Justina Ojom" userId="cbdaed7d-8d45-4372-a16a-f3f8900c2f45" providerId="ADAL" clId="{5178CF6E-17AC-4775-9A38-616F558AF97A}" dt="2023-03-31T18:04:27.432" v="4297" actId="790"/>
          <ac:spMkLst>
            <pc:docMk/>
            <pc:sldMk cId="459139893" sldId="2909"/>
            <ac:spMk id="11" creationId="{1CF9A890-D336-F0D9-7E6E-722064BD1CB5}"/>
          </ac:spMkLst>
        </pc:spChg>
        <pc:spChg chg="add del mod">
          <ac:chgData name="Justina Ojom" userId="cbdaed7d-8d45-4372-a16a-f3f8900c2f45" providerId="ADAL" clId="{5178CF6E-17AC-4775-9A38-616F558AF97A}" dt="2023-03-30T01:06:14.120" v="2331" actId="478"/>
          <ac:spMkLst>
            <pc:docMk/>
            <pc:sldMk cId="459139893" sldId="2909"/>
            <ac:spMk id="12" creationId="{2F5E007E-7A0E-897C-4BE7-9C530ABA1F0F}"/>
          </ac:spMkLst>
        </pc:spChg>
        <pc:spChg chg="del">
          <ac:chgData name="Justina Ojom" userId="cbdaed7d-8d45-4372-a16a-f3f8900c2f45" providerId="ADAL" clId="{5178CF6E-17AC-4775-9A38-616F558AF97A}" dt="2023-03-29T22:45:25.385" v="356" actId="478"/>
          <ac:spMkLst>
            <pc:docMk/>
            <pc:sldMk cId="459139893" sldId="2909"/>
            <ac:spMk id="37" creationId="{94A8C6E8-9EDF-4972-BBED-CA61550D928D}"/>
          </ac:spMkLst>
        </pc:spChg>
        <pc:spChg chg="del">
          <ac:chgData name="Justina Ojom" userId="cbdaed7d-8d45-4372-a16a-f3f8900c2f45" providerId="ADAL" clId="{5178CF6E-17AC-4775-9A38-616F558AF97A}" dt="2023-03-29T22:45:25.385" v="356" actId="478"/>
          <ac:spMkLst>
            <pc:docMk/>
            <pc:sldMk cId="459139893" sldId="2909"/>
            <ac:spMk id="38" creationId="{292E0D64-DE09-49C4-BC0E-499D74976477}"/>
          </ac:spMkLst>
        </pc:spChg>
        <pc:spChg chg="del">
          <ac:chgData name="Justina Ojom" userId="cbdaed7d-8d45-4372-a16a-f3f8900c2f45" providerId="ADAL" clId="{5178CF6E-17AC-4775-9A38-616F558AF97A}" dt="2023-03-29T22:45:25.385" v="356" actId="478"/>
          <ac:spMkLst>
            <pc:docMk/>
            <pc:sldMk cId="459139893" sldId="2909"/>
            <ac:spMk id="39" creationId="{9C4FB4B0-2821-48E7-8037-1FEAEF8E55E3}"/>
          </ac:spMkLst>
        </pc:spChg>
        <pc:spChg chg="del">
          <ac:chgData name="Justina Ojom" userId="cbdaed7d-8d45-4372-a16a-f3f8900c2f45" providerId="ADAL" clId="{5178CF6E-17AC-4775-9A38-616F558AF97A}" dt="2023-03-29T22:45:25.385" v="356" actId="478"/>
          <ac:spMkLst>
            <pc:docMk/>
            <pc:sldMk cId="459139893" sldId="2909"/>
            <ac:spMk id="40" creationId="{C6680AA0-C554-4F56-AC75-8DE3A5FFF951}"/>
          </ac:spMkLst>
        </pc:spChg>
        <pc:spChg chg="del">
          <ac:chgData name="Justina Ojom" userId="cbdaed7d-8d45-4372-a16a-f3f8900c2f45" providerId="ADAL" clId="{5178CF6E-17AC-4775-9A38-616F558AF97A}" dt="2023-03-29T22:45:25.385" v="356" actId="478"/>
          <ac:spMkLst>
            <pc:docMk/>
            <pc:sldMk cId="459139893" sldId="2909"/>
            <ac:spMk id="41" creationId="{1DCCDBB7-9613-4FC8-ACFA-11781F0A54CC}"/>
          </ac:spMkLst>
        </pc:spChg>
        <pc:spChg chg="del">
          <ac:chgData name="Justina Ojom" userId="cbdaed7d-8d45-4372-a16a-f3f8900c2f45" providerId="ADAL" clId="{5178CF6E-17AC-4775-9A38-616F558AF97A}" dt="2023-03-29T22:45:25.385" v="356" actId="478"/>
          <ac:spMkLst>
            <pc:docMk/>
            <pc:sldMk cId="459139893" sldId="2909"/>
            <ac:spMk id="42" creationId="{82576741-BEE9-46E2-B82B-5E3E28CE65D7}"/>
          </ac:spMkLst>
        </pc:spChg>
        <pc:spChg chg="del">
          <ac:chgData name="Justina Ojom" userId="cbdaed7d-8d45-4372-a16a-f3f8900c2f45" providerId="ADAL" clId="{5178CF6E-17AC-4775-9A38-616F558AF97A}" dt="2023-03-29T22:45:25.385" v="356" actId="478"/>
          <ac:spMkLst>
            <pc:docMk/>
            <pc:sldMk cId="459139893" sldId="2909"/>
            <ac:spMk id="43" creationId="{B7218438-69D3-4014-B72C-24E53838322E}"/>
          </ac:spMkLst>
        </pc:spChg>
        <pc:spChg chg="del">
          <ac:chgData name="Justina Ojom" userId="cbdaed7d-8d45-4372-a16a-f3f8900c2f45" providerId="ADAL" clId="{5178CF6E-17AC-4775-9A38-616F558AF97A}" dt="2023-03-29T22:45:25.385" v="356" actId="478"/>
          <ac:spMkLst>
            <pc:docMk/>
            <pc:sldMk cId="459139893" sldId="2909"/>
            <ac:spMk id="44" creationId="{9A3A9541-8DA1-4192-B5F7-6A1A07B01F39}"/>
          </ac:spMkLst>
        </pc:spChg>
        <pc:spChg chg="del">
          <ac:chgData name="Justina Ojom" userId="cbdaed7d-8d45-4372-a16a-f3f8900c2f45" providerId="ADAL" clId="{5178CF6E-17AC-4775-9A38-616F558AF97A}" dt="2023-03-29T22:45:25.385" v="356" actId="478"/>
          <ac:spMkLst>
            <pc:docMk/>
            <pc:sldMk cId="459139893" sldId="2909"/>
            <ac:spMk id="45" creationId="{E1A2681B-8A6C-4B6B-A7A4-AD4E3103881F}"/>
          </ac:spMkLst>
        </pc:spChg>
        <pc:graphicFrameChg chg="del">
          <ac:chgData name="Justina Ojom" userId="cbdaed7d-8d45-4372-a16a-f3f8900c2f45" providerId="ADAL" clId="{5178CF6E-17AC-4775-9A38-616F558AF97A}" dt="2023-03-30T01:00:21.035" v="2260" actId="478"/>
          <ac:graphicFrameMkLst>
            <pc:docMk/>
            <pc:sldMk cId="459139893" sldId="2909"/>
            <ac:graphicFrameMk id="5" creationId="{3C15FFFC-7D1F-0869-DAB7-C3DD59385B12}"/>
          </ac:graphicFrameMkLst>
        </pc:graphicFrameChg>
        <pc:graphicFrameChg chg="add mod modGraphic">
          <ac:chgData name="Justina Ojom" userId="cbdaed7d-8d45-4372-a16a-f3f8900c2f45" providerId="ADAL" clId="{5178CF6E-17AC-4775-9A38-616F558AF97A}" dt="2023-03-31T20:44:26.165" v="4919" actId="313"/>
          <ac:graphicFrameMkLst>
            <pc:docMk/>
            <pc:sldMk cId="459139893" sldId="2909"/>
            <ac:graphicFrameMk id="6" creationId="{8ADDCC66-990A-75FE-0FD5-67DAEC2F1C64}"/>
          </ac:graphicFrameMkLst>
        </pc:graphicFrame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5178CF6E-17AC-4775-9A38-616F558AF97A}" dt="2023-03-30T01:00:33.024" v="2267"/>
              <pc2:cmMkLst xmlns:pc2="http://schemas.microsoft.com/office/powerpoint/2019/9/main/command">
                <pc:docMk/>
                <pc:sldMk cId="459139893" sldId="2909"/>
                <pc2:cmMk id="{C6D650C7-3F30-4C75-8284-B4B11F25CA4F}"/>
              </pc2:cmMkLst>
            </pc226:cmChg>
          </p:ext>
        </pc:extLst>
      </pc:sldChg>
      <pc:sldChg chg="addSp delSp modSp mod modClrScheme chgLayout">
        <pc:chgData name="Justina Ojom" userId="cbdaed7d-8d45-4372-a16a-f3f8900c2f45" providerId="ADAL" clId="{5178CF6E-17AC-4775-9A38-616F558AF97A}" dt="2023-03-31T18:04:03.918" v="4296" actId="790"/>
        <pc:sldMkLst>
          <pc:docMk/>
          <pc:sldMk cId="2004429195" sldId="2910"/>
        </pc:sldMkLst>
        <pc:spChg chg="del">
          <ac:chgData name="Justina Ojom" userId="cbdaed7d-8d45-4372-a16a-f3f8900c2f45" providerId="ADAL" clId="{5178CF6E-17AC-4775-9A38-616F558AF97A}" dt="2023-03-30T00:51:09.144" v="1989" actId="478"/>
          <ac:spMkLst>
            <pc:docMk/>
            <pc:sldMk cId="2004429195" sldId="2910"/>
            <ac:spMk id="2" creationId="{00000000-0000-0000-0000-000000000000}"/>
          </ac:spMkLst>
        </pc:spChg>
        <pc:spChg chg="del">
          <ac:chgData name="Justina Ojom" userId="cbdaed7d-8d45-4372-a16a-f3f8900c2f45" providerId="ADAL" clId="{5178CF6E-17AC-4775-9A38-616F558AF97A}" dt="2023-03-30T00:56:02.377" v="2082" actId="478"/>
          <ac:spMkLst>
            <pc:docMk/>
            <pc:sldMk cId="2004429195" sldId="2910"/>
            <ac:spMk id="3" creationId="{8D9A73EC-D0D0-4EEA-DAAD-63B9E4C9B859}"/>
          </ac:spMkLst>
        </pc:spChg>
        <pc:spChg chg="mod">
          <ac:chgData name="Justina Ojom" userId="cbdaed7d-8d45-4372-a16a-f3f8900c2f45" providerId="ADAL" clId="{5178CF6E-17AC-4775-9A38-616F558AF97A}" dt="2023-03-31T18:04:03.918" v="4296" actId="790"/>
          <ac:spMkLst>
            <pc:docMk/>
            <pc:sldMk cId="2004429195" sldId="2910"/>
            <ac:spMk id="5" creationId="{FAEE84B9-C56D-C2EE-B325-C48FD0020763}"/>
          </ac:spMkLst>
        </pc:spChg>
        <pc:spChg chg="mod">
          <ac:chgData name="Justina Ojom" userId="cbdaed7d-8d45-4372-a16a-f3f8900c2f45" providerId="ADAL" clId="{5178CF6E-17AC-4775-9A38-616F558AF97A}" dt="2023-03-31T18:04:03.918" v="4296" actId="790"/>
          <ac:spMkLst>
            <pc:docMk/>
            <pc:sldMk cId="2004429195" sldId="2910"/>
            <ac:spMk id="6" creationId="{8FE4AD0F-7046-3A53-01BF-497F89F85AD1}"/>
          </ac:spMkLst>
        </pc:spChg>
        <pc:spChg chg="add mod">
          <ac:chgData name="Justina Ojom" userId="cbdaed7d-8d45-4372-a16a-f3f8900c2f45" providerId="ADAL" clId="{5178CF6E-17AC-4775-9A38-616F558AF97A}" dt="2023-03-31T18:04:03.918" v="4296" actId="790"/>
          <ac:spMkLst>
            <pc:docMk/>
            <pc:sldMk cId="2004429195" sldId="2910"/>
            <ac:spMk id="7" creationId="{2C53ECE1-D911-E689-32C0-17294F7407A2}"/>
          </ac:spMkLst>
        </pc:spChg>
        <pc:spChg chg="add mod">
          <ac:chgData name="Justina Ojom" userId="cbdaed7d-8d45-4372-a16a-f3f8900c2f45" providerId="ADAL" clId="{5178CF6E-17AC-4775-9A38-616F558AF97A}" dt="2023-03-31T18:04:03.918" v="4296" actId="790"/>
          <ac:spMkLst>
            <pc:docMk/>
            <pc:sldMk cId="2004429195" sldId="2910"/>
            <ac:spMk id="9" creationId="{3F28DA4F-1E7D-E739-193D-7D673580CC34}"/>
          </ac:spMkLst>
        </pc:spChg>
        <pc:spChg chg="add mod">
          <ac:chgData name="Justina Ojom" userId="cbdaed7d-8d45-4372-a16a-f3f8900c2f45" providerId="ADAL" clId="{5178CF6E-17AC-4775-9A38-616F558AF97A}" dt="2023-03-31T18:04:03.918" v="4296" actId="790"/>
          <ac:spMkLst>
            <pc:docMk/>
            <pc:sldMk cId="2004429195" sldId="2910"/>
            <ac:spMk id="10" creationId="{A9C410F2-9F71-6D8D-A7EC-21605A021BCA}"/>
          </ac:spMkLst>
        </pc:spChg>
        <pc:spChg chg="del">
          <ac:chgData name="Justina Ojom" userId="cbdaed7d-8d45-4372-a16a-f3f8900c2f45" providerId="ADAL" clId="{5178CF6E-17AC-4775-9A38-616F558AF97A}" dt="2023-03-30T00:57:04.907" v="2144" actId="478"/>
          <ac:spMkLst>
            <pc:docMk/>
            <pc:sldMk cId="2004429195" sldId="2910"/>
            <ac:spMk id="11" creationId="{92311974-E5A4-4026-40DE-C4D07C38DA54}"/>
          </ac:spMkLst>
        </pc:spChg>
        <pc:spChg chg="del">
          <ac:chgData name="Justina Ojom" userId="cbdaed7d-8d45-4372-a16a-f3f8900c2f45" providerId="ADAL" clId="{5178CF6E-17AC-4775-9A38-616F558AF97A}" dt="2023-03-30T00:57:04.907" v="2144" actId="478"/>
          <ac:spMkLst>
            <pc:docMk/>
            <pc:sldMk cId="2004429195" sldId="2910"/>
            <ac:spMk id="12" creationId="{75A2EB7A-9163-0975-9B88-E02D78CDF7AF}"/>
          </ac:spMkLst>
        </pc:spChg>
        <pc:spChg chg="del">
          <ac:chgData name="Justina Ojom" userId="cbdaed7d-8d45-4372-a16a-f3f8900c2f45" providerId="ADAL" clId="{5178CF6E-17AC-4775-9A38-616F558AF97A}" dt="2023-03-30T00:57:04.907" v="2144" actId="478"/>
          <ac:spMkLst>
            <pc:docMk/>
            <pc:sldMk cId="2004429195" sldId="2910"/>
            <ac:spMk id="13" creationId="{3DC22AC9-86E8-E4EB-195D-E9C1162D8C86}"/>
          </ac:spMkLst>
        </pc:spChg>
        <pc:spChg chg="del">
          <ac:chgData name="Justina Ojom" userId="cbdaed7d-8d45-4372-a16a-f3f8900c2f45" providerId="ADAL" clId="{5178CF6E-17AC-4775-9A38-616F558AF97A}" dt="2023-03-30T00:57:04.907" v="2144" actId="478"/>
          <ac:spMkLst>
            <pc:docMk/>
            <pc:sldMk cId="2004429195" sldId="2910"/>
            <ac:spMk id="14" creationId="{D4070820-26D4-0AAB-6195-EE87CD8844EF}"/>
          </ac:spMkLst>
        </pc:spChg>
        <pc:spChg chg="add mod">
          <ac:chgData name="Justina Ojom" userId="cbdaed7d-8d45-4372-a16a-f3f8900c2f45" providerId="ADAL" clId="{5178CF6E-17AC-4775-9A38-616F558AF97A}" dt="2023-03-31T18:04:03.918" v="4296" actId="790"/>
          <ac:spMkLst>
            <pc:docMk/>
            <pc:sldMk cId="2004429195" sldId="2910"/>
            <ac:spMk id="15" creationId="{30CAC53A-AE0E-C2E9-229B-FE1AFE4550A1}"/>
          </ac:spMkLst>
        </pc:spChg>
        <pc:spChg chg="add mod">
          <ac:chgData name="Justina Ojom" userId="cbdaed7d-8d45-4372-a16a-f3f8900c2f45" providerId="ADAL" clId="{5178CF6E-17AC-4775-9A38-616F558AF97A}" dt="2023-03-31T18:04:03.918" v="4296" actId="790"/>
          <ac:spMkLst>
            <pc:docMk/>
            <pc:sldMk cId="2004429195" sldId="2910"/>
            <ac:spMk id="18" creationId="{D9A32027-E311-95C0-F01B-32E93694B104}"/>
          </ac:spMkLst>
        </pc:spChg>
        <pc:spChg chg="add mod ord">
          <ac:chgData name="Justina Ojom" userId="cbdaed7d-8d45-4372-a16a-f3f8900c2f45" providerId="ADAL" clId="{5178CF6E-17AC-4775-9A38-616F558AF97A}" dt="2023-03-31T18:04:03.918" v="4296" actId="790"/>
          <ac:spMkLst>
            <pc:docMk/>
            <pc:sldMk cId="2004429195" sldId="2910"/>
            <ac:spMk id="19" creationId="{B4685F10-A456-BC1A-C5A1-1F6EF7930381}"/>
          </ac:spMkLst>
        </pc:spChg>
        <pc:spChg chg="add mod ord">
          <ac:chgData name="Justina Ojom" userId="cbdaed7d-8d45-4372-a16a-f3f8900c2f45" providerId="ADAL" clId="{5178CF6E-17AC-4775-9A38-616F558AF97A}" dt="2023-03-31T18:04:03.918" v="4296" actId="790"/>
          <ac:spMkLst>
            <pc:docMk/>
            <pc:sldMk cId="2004429195" sldId="2910"/>
            <ac:spMk id="20" creationId="{180446FE-3604-ED58-1295-79F39945CE9A}"/>
          </ac:spMkLst>
        </pc:spChg>
        <pc:spChg chg="add mod">
          <ac:chgData name="Justina Ojom" userId="cbdaed7d-8d45-4372-a16a-f3f8900c2f45" providerId="ADAL" clId="{5178CF6E-17AC-4775-9A38-616F558AF97A}" dt="2023-03-31T18:04:03.918" v="4296" actId="790"/>
          <ac:spMkLst>
            <pc:docMk/>
            <pc:sldMk cId="2004429195" sldId="2910"/>
            <ac:spMk id="21" creationId="{30019387-32F7-9707-D633-964B93B84927}"/>
          </ac:spMkLst>
        </pc:spChg>
        <pc:spChg chg="add mod">
          <ac:chgData name="Justina Ojom" userId="cbdaed7d-8d45-4372-a16a-f3f8900c2f45" providerId="ADAL" clId="{5178CF6E-17AC-4775-9A38-616F558AF97A}" dt="2023-03-31T18:04:03.918" v="4296" actId="790"/>
          <ac:spMkLst>
            <pc:docMk/>
            <pc:sldMk cId="2004429195" sldId="2910"/>
            <ac:spMk id="22" creationId="{90DC7A27-3450-4A93-7242-BF373DB08054}"/>
          </ac:spMkLst>
        </pc:spChg>
        <pc:spChg chg="add mod">
          <ac:chgData name="Justina Ojom" userId="cbdaed7d-8d45-4372-a16a-f3f8900c2f45" providerId="ADAL" clId="{5178CF6E-17AC-4775-9A38-616F558AF97A}" dt="2023-03-31T18:04:03.918" v="4296" actId="790"/>
          <ac:spMkLst>
            <pc:docMk/>
            <pc:sldMk cId="2004429195" sldId="2910"/>
            <ac:spMk id="23" creationId="{B8176061-E18B-B309-2D13-C324BD4A1B4A}"/>
          </ac:spMkLst>
        </pc:spChg>
        <pc:spChg chg="add mod">
          <ac:chgData name="Justina Ojom" userId="cbdaed7d-8d45-4372-a16a-f3f8900c2f45" providerId="ADAL" clId="{5178CF6E-17AC-4775-9A38-616F558AF97A}" dt="2023-03-31T18:04:03.918" v="4296" actId="790"/>
          <ac:spMkLst>
            <pc:docMk/>
            <pc:sldMk cId="2004429195" sldId="2910"/>
            <ac:spMk id="24" creationId="{0B83144D-842B-E8AC-90DF-FE4DCF43357B}"/>
          </ac:spMkLst>
        </pc:spChg>
        <pc:spChg chg="add mod">
          <ac:chgData name="Justina Ojom" userId="cbdaed7d-8d45-4372-a16a-f3f8900c2f45" providerId="ADAL" clId="{5178CF6E-17AC-4775-9A38-616F558AF97A}" dt="2023-03-31T18:04:03.918" v="4296" actId="790"/>
          <ac:spMkLst>
            <pc:docMk/>
            <pc:sldMk cId="2004429195" sldId="2910"/>
            <ac:spMk id="25" creationId="{B7B05D44-C6FC-5FCF-98EF-0140BE89F9D7}"/>
          </ac:spMkLst>
        </pc:spChg>
        <pc:spChg chg="add del mod">
          <ac:chgData name="Justina Ojom" userId="cbdaed7d-8d45-4372-a16a-f3f8900c2f45" providerId="ADAL" clId="{5178CF6E-17AC-4775-9A38-616F558AF97A}" dt="2023-03-30T01:06:14.920" v="2332" actId="478"/>
          <ac:spMkLst>
            <pc:docMk/>
            <pc:sldMk cId="2004429195" sldId="2910"/>
            <ac:spMk id="26" creationId="{779D4EB4-8CFF-C70F-84B0-DEEEEE931754}"/>
          </ac:spMkLst>
        </pc:spChg>
        <pc:spChg chg="del">
          <ac:chgData name="Justina Ojom" userId="cbdaed7d-8d45-4372-a16a-f3f8900c2f45" providerId="ADAL" clId="{5178CF6E-17AC-4775-9A38-616F558AF97A}" dt="2023-03-29T22:45:23.144" v="355" actId="478"/>
          <ac:spMkLst>
            <pc:docMk/>
            <pc:sldMk cId="2004429195" sldId="2910"/>
            <ac:spMk id="37" creationId="{94A8C6E8-9EDF-4972-BBED-CA61550D928D}"/>
          </ac:spMkLst>
        </pc:spChg>
        <pc:spChg chg="del">
          <ac:chgData name="Justina Ojom" userId="cbdaed7d-8d45-4372-a16a-f3f8900c2f45" providerId="ADAL" clId="{5178CF6E-17AC-4775-9A38-616F558AF97A}" dt="2023-03-29T22:45:23.144" v="355" actId="478"/>
          <ac:spMkLst>
            <pc:docMk/>
            <pc:sldMk cId="2004429195" sldId="2910"/>
            <ac:spMk id="38" creationId="{292E0D64-DE09-49C4-BC0E-499D74976477}"/>
          </ac:spMkLst>
        </pc:spChg>
        <pc:spChg chg="del">
          <ac:chgData name="Justina Ojom" userId="cbdaed7d-8d45-4372-a16a-f3f8900c2f45" providerId="ADAL" clId="{5178CF6E-17AC-4775-9A38-616F558AF97A}" dt="2023-03-29T22:45:23.144" v="355" actId="478"/>
          <ac:spMkLst>
            <pc:docMk/>
            <pc:sldMk cId="2004429195" sldId="2910"/>
            <ac:spMk id="39" creationId="{9C4FB4B0-2821-48E7-8037-1FEAEF8E55E3}"/>
          </ac:spMkLst>
        </pc:spChg>
        <pc:spChg chg="del">
          <ac:chgData name="Justina Ojom" userId="cbdaed7d-8d45-4372-a16a-f3f8900c2f45" providerId="ADAL" clId="{5178CF6E-17AC-4775-9A38-616F558AF97A}" dt="2023-03-29T22:45:23.144" v="355" actId="478"/>
          <ac:spMkLst>
            <pc:docMk/>
            <pc:sldMk cId="2004429195" sldId="2910"/>
            <ac:spMk id="40" creationId="{C6680AA0-C554-4F56-AC75-8DE3A5FFF951}"/>
          </ac:spMkLst>
        </pc:spChg>
        <pc:spChg chg="del">
          <ac:chgData name="Justina Ojom" userId="cbdaed7d-8d45-4372-a16a-f3f8900c2f45" providerId="ADAL" clId="{5178CF6E-17AC-4775-9A38-616F558AF97A}" dt="2023-03-29T22:45:23.144" v="355" actId="478"/>
          <ac:spMkLst>
            <pc:docMk/>
            <pc:sldMk cId="2004429195" sldId="2910"/>
            <ac:spMk id="41" creationId="{1DCCDBB7-9613-4FC8-ACFA-11781F0A54CC}"/>
          </ac:spMkLst>
        </pc:spChg>
        <pc:spChg chg="del">
          <ac:chgData name="Justina Ojom" userId="cbdaed7d-8d45-4372-a16a-f3f8900c2f45" providerId="ADAL" clId="{5178CF6E-17AC-4775-9A38-616F558AF97A}" dt="2023-03-29T22:45:23.144" v="355" actId="478"/>
          <ac:spMkLst>
            <pc:docMk/>
            <pc:sldMk cId="2004429195" sldId="2910"/>
            <ac:spMk id="42" creationId="{82576741-BEE9-46E2-B82B-5E3E28CE65D7}"/>
          </ac:spMkLst>
        </pc:spChg>
        <pc:spChg chg="del">
          <ac:chgData name="Justina Ojom" userId="cbdaed7d-8d45-4372-a16a-f3f8900c2f45" providerId="ADAL" clId="{5178CF6E-17AC-4775-9A38-616F558AF97A}" dt="2023-03-29T22:45:23.144" v="355" actId="478"/>
          <ac:spMkLst>
            <pc:docMk/>
            <pc:sldMk cId="2004429195" sldId="2910"/>
            <ac:spMk id="43" creationId="{B7218438-69D3-4014-B72C-24E53838322E}"/>
          </ac:spMkLst>
        </pc:spChg>
        <pc:spChg chg="del">
          <ac:chgData name="Justina Ojom" userId="cbdaed7d-8d45-4372-a16a-f3f8900c2f45" providerId="ADAL" clId="{5178CF6E-17AC-4775-9A38-616F558AF97A}" dt="2023-03-29T22:45:23.144" v="355" actId="478"/>
          <ac:spMkLst>
            <pc:docMk/>
            <pc:sldMk cId="2004429195" sldId="2910"/>
            <ac:spMk id="44" creationId="{9A3A9541-8DA1-4192-B5F7-6A1A07B01F39}"/>
          </ac:spMkLst>
        </pc:spChg>
        <pc:spChg chg="del">
          <ac:chgData name="Justina Ojom" userId="cbdaed7d-8d45-4372-a16a-f3f8900c2f45" providerId="ADAL" clId="{5178CF6E-17AC-4775-9A38-616F558AF97A}" dt="2023-03-29T22:45:23.144" v="355" actId="478"/>
          <ac:spMkLst>
            <pc:docMk/>
            <pc:sldMk cId="2004429195" sldId="2910"/>
            <ac:spMk id="45" creationId="{E1A2681B-8A6C-4B6B-A7A4-AD4E3103881F}"/>
          </ac:spMkLst>
        </pc:spChg>
        <pc:cxnChg chg="del">
          <ac:chgData name="Justina Ojom" userId="cbdaed7d-8d45-4372-a16a-f3f8900c2f45" providerId="ADAL" clId="{5178CF6E-17AC-4775-9A38-616F558AF97A}" dt="2023-03-30T00:57:04.907" v="2144" actId="478"/>
          <ac:cxnSpMkLst>
            <pc:docMk/>
            <pc:sldMk cId="2004429195" sldId="2910"/>
            <ac:cxnSpMk id="8" creationId="{DC0998B2-9526-9170-48AC-15CBB8CBEAC4}"/>
          </ac:cxnSpMkLst>
        </pc:cxnChg>
        <pc:cxnChg chg="add mod">
          <ac:chgData name="Justina Ojom" userId="cbdaed7d-8d45-4372-a16a-f3f8900c2f45" providerId="ADAL" clId="{5178CF6E-17AC-4775-9A38-616F558AF97A}" dt="2023-03-30T00:59:50.657" v="2239" actId="1035"/>
          <ac:cxnSpMkLst>
            <pc:docMk/>
            <pc:sldMk cId="2004429195" sldId="2910"/>
            <ac:cxnSpMk id="17" creationId="{E9A02D8A-51D3-4301-2AE4-B3CE34CB6EE3}"/>
          </ac:cxnSpMkLst>
        </pc:cxnChg>
      </pc:sldChg>
      <pc:sldChg chg="del mod modClrScheme chgLayout">
        <pc:chgData name="Justina Ojom" userId="cbdaed7d-8d45-4372-a16a-f3f8900c2f45" providerId="ADAL" clId="{5178CF6E-17AC-4775-9A38-616F558AF97A}" dt="2023-03-29T22:36:55.721" v="272" actId="47"/>
        <pc:sldMkLst>
          <pc:docMk/>
          <pc:sldMk cId="4270374622" sldId="2912"/>
        </pc:sldMkLst>
      </pc:sldChg>
      <pc:sldChg chg="addSp delSp modSp mod modClrScheme chgLayout">
        <pc:chgData name="Justina Ojom" userId="cbdaed7d-8d45-4372-a16a-f3f8900c2f45" providerId="ADAL" clId="{5178CF6E-17AC-4775-9A38-616F558AF97A}" dt="2023-03-31T18:04:31.587" v="4298" actId="790"/>
        <pc:sldMkLst>
          <pc:docMk/>
          <pc:sldMk cId="3056859037" sldId="2913"/>
        </pc:sldMkLst>
        <pc:spChg chg="del">
          <ac:chgData name="Justina Ojom" userId="cbdaed7d-8d45-4372-a16a-f3f8900c2f45" providerId="ADAL" clId="{5178CF6E-17AC-4775-9A38-616F558AF97A}" dt="2023-03-29T22:36:58.419" v="273" actId="478"/>
          <ac:spMkLst>
            <pc:docMk/>
            <pc:sldMk cId="3056859037" sldId="2913"/>
            <ac:spMk id="2" creationId="{00000000-0000-0000-0000-000000000000}"/>
          </ac:spMkLst>
        </pc:spChg>
        <pc:spChg chg="del">
          <ac:chgData name="Justina Ojom" userId="cbdaed7d-8d45-4372-a16a-f3f8900c2f45" providerId="ADAL" clId="{5178CF6E-17AC-4775-9A38-616F558AF97A}" dt="2023-03-29T22:36:58.419" v="273" actId="478"/>
          <ac:spMkLst>
            <pc:docMk/>
            <pc:sldMk cId="3056859037" sldId="2913"/>
            <ac:spMk id="3" creationId="{57B0CD15-8E27-29E4-59D0-E313532CFBFE}"/>
          </ac:spMkLst>
        </pc:spChg>
        <pc:spChg chg="add mod">
          <ac:chgData name="Justina Ojom" userId="cbdaed7d-8d45-4372-a16a-f3f8900c2f45" providerId="ADAL" clId="{5178CF6E-17AC-4775-9A38-616F558AF97A}" dt="2023-03-31T18:04:31.587" v="4298" actId="790"/>
          <ac:spMkLst>
            <pc:docMk/>
            <pc:sldMk cId="3056859037" sldId="2913"/>
            <ac:spMk id="4" creationId="{BE9575E2-5118-5206-6962-2E8F19C518BE}"/>
          </ac:spMkLst>
        </pc:spChg>
        <pc:spChg chg="del">
          <ac:chgData name="Justina Ojom" userId="cbdaed7d-8d45-4372-a16a-f3f8900c2f45" providerId="ADAL" clId="{5178CF6E-17AC-4775-9A38-616F558AF97A}" dt="2023-03-29T22:36:58.419" v="273" actId="478"/>
          <ac:spMkLst>
            <pc:docMk/>
            <pc:sldMk cId="3056859037" sldId="2913"/>
            <ac:spMk id="5" creationId="{C513FAA4-8C17-1649-BC6A-6D590B1029B4}"/>
          </ac:spMkLst>
        </pc:spChg>
        <pc:spChg chg="add mod">
          <ac:chgData name="Justina Ojom" userId="cbdaed7d-8d45-4372-a16a-f3f8900c2f45" providerId="ADAL" clId="{5178CF6E-17AC-4775-9A38-616F558AF97A}" dt="2023-03-31T18:04:31.587" v="4298" actId="790"/>
          <ac:spMkLst>
            <pc:docMk/>
            <pc:sldMk cId="3056859037" sldId="2913"/>
            <ac:spMk id="6" creationId="{EB77213C-6B51-8ACC-BDA1-9C18E7EB82B2}"/>
          </ac:spMkLst>
        </pc:spChg>
        <pc:spChg chg="add mod">
          <ac:chgData name="Justina Ojom" userId="cbdaed7d-8d45-4372-a16a-f3f8900c2f45" providerId="ADAL" clId="{5178CF6E-17AC-4775-9A38-616F558AF97A}" dt="2023-03-31T18:04:31.587" v="4298" actId="790"/>
          <ac:spMkLst>
            <pc:docMk/>
            <pc:sldMk cId="3056859037" sldId="2913"/>
            <ac:spMk id="7" creationId="{7C4A7E1C-17BC-4F78-5C83-427B3436207A}"/>
          </ac:spMkLst>
        </pc:spChg>
        <pc:spChg chg="add mod">
          <ac:chgData name="Justina Ojom" userId="cbdaed7d-8d45-4372-a16a-f3f8900c2f45" providerId="ADAL" clId="{5178CF6E-17AC-4775-9A38-616F558AF97A}" dt="2023-03-31T18:04:31.587" v="4298" actId="790"/>
          <ac:spMkLst>
            <pc:docMk/>
            <pc:sldMk cId="3056859037" sldId="2913"/>
            <ac:spMk id="8" creationId="{E1308E49-8696-5D91-E1B4-9F5DE3FD2585}"/>
          </ac:spMkLst>
        </pc:spChg>
        <pc:spChg chg="add mod">
          <ac:chgData name="Justina Ojom" userId="cbdaed7d-8d45-4372-a16a-f3f8900c2f45" providerId="ADAL" clId="{5178CF6E-17AC-4775-9A38-616F558AF97A}" dt="2023-03-31T18:04:31.587" v="4298" actId="790"/>
          <ac:spMkLst>
            <pc:docMk/>
            <pc:sldMk cId="3056859037" sldId="2913"/>
            <ac:spMk id="9" creationId="{FE5310D2-E556-B810-D247-8DD03A7D8D41}"/>
          </ac:spMkLst>
        </pc:spChg>
        <pc:spChg chg="add mod">
          <ac:chgData name="Justina Ojom" userId="cbdaed7d-8d45-4372-a16a-f3f8900c2f45" providerId="ADAL" clId="{5178CF6E-17AC-4775-9A38-616F558AF97A}" dt="2023-03-31T18:04:31.587" v="4298" actId="790"/>
          <ac:spMkLst>
            <pc:docMk/>
            <pc:sldMk cId="3056859037" sldId="2913"/>
            <ac:spMk id="10" creationId="{A54C6C00-F0EC-26A5-3E51-594CF2310BAE}"/>
          </ac:spMkLst>
        </pc:spChg>
        <pc:spChg chg="add mod">
          <ac:chgData name="Justina Ojom" userId="cbdaed7d-8d45-4372-a16a-f3f8900c2f45" providerId="ADAL" clId="{5178CF6E-17AC-4775-9A38-616F558AF97A}" dt="2023-03-31T18:04:31.587" v="4298" actId="790"/>
          <ac:spMkLst>
            <pc:docMk/>
            <pc:sldMk cId="3056859037" sldId="2913"/>
            <ac:spMk id="11" creationId="{80C17480-A43D-9DBB-25D4-EAE8B7447DDA}"/>
          </ac:spMkLst>
        </pc:spChg>
        <pc:spChg chg="add mod">
          <ac:chgData name="Justina Ojom" userId="cbdaed7d-8d45-4372-a16a-f3f8900c2f45" providerId="ADAL" clId="{5178CF6E-17AC-4775-9A38-616F558AF97A}" dt="2023-03-31T18:04:31.587" v="4298" actId="790"/>
          <ac:spMkLst>
            <pc:docMk/>
            <pc:sldMk cId="3056859037" sldId="2913"/>
            <ac:spMk id="12" creationId="{E3BE98E6-D079-5FAB-465B-1EDF13CEDEE7}"/>
          </ac:spMkLst>
        </pc:spChg>
        <pc:spChg chg="add mod">
          <ac:chgData name="Justina Ojom" userId="cbdaed7d-8d45-4372-a16a-f3f8900c2f45" providerId="ADAL" clId="{5178CF6E-17AC-4775-9A38-616F558AF97A}" dt="2023-03-31T18:04:31.587" v="4298" actId="790"/>
          <ac:spMkLst>
            <pc:docMk/>
            <pc:sldMk cId="3056859037" sldId="2913"/>
            <ac:spMk id="13" creationId="{E47CBA2E-32B1-9F61-FF6C-C722D24E44E1}"/>
          </ac:spMkLst>
        </pc:spChg>
        <pc:spChg chg="add mod">
          <ac:chgData name="Justina Ojom" userId="cbdaed7d-8d45-4372-a16a-f3f8900c2f45" providerId="ADAL" clId="{5178CF6E-17AC-4775-9A38-616F558AF97A}" dt="2023-03-31T18:04:31.587" v="4298" actId="790"/>
          <ac:spMkLst>
            <pc:docMk/>
            <pc:sldMk cId="3056859037" sldId="2913"/>
            <ac:spMk id="14" creationId="{084BBA26-9229-031E-74C1-B2A2DAF3A869}"/>
          </ac:spMkLst>
        </pc:spChg>
        <pc:spChg chg="add mod">
          <ac:chgData name="Justina Ojom" userId="cbdaed7d-8d45-4372-a16a-f3f8900c2f45" providerId="ADAL" clId="{5178CF6E-17AC-4775-9A38-616F558AF97A}" dt="2023-03-31T18:04:31.587" v="4298" actId="790"/>
          <ac:spMkLst>
            <pc:docMk/>
            <pc:sldMk cId="3056859037" sldId="2913"/>
            <ac:spMk id="15" creationId="{EFC08F1F-5F4C-D7B7-1753-F68E3E0549B9}"/>
          </ac:spMkLst>
        </pc:spChg>
        <pc:spChg chg="add mod">
          <ac:chgData name="Justina Ojom" userId="cbdaed7d-8d45-4372-a16a-f3f8900c2f45" providerId="ADAL" clId="{5178CF6E-17AC-4775-9A38-616F558AF97A}" dt="2023-03-31T18:04:31.587" v="4298" actId="790"/>
          <ac:spMkLst>
            <pc:docMk/>
            <pc:sldMk cId="3056859037" sldId="2913"/>
            <ac:spMk id="16" creationId="{EE9CBD0C-B648-22B5-E17A-BDB441341991}"/>
          </ac:spMkLst>
        </pc:spChg>
        <pc:spChg chg="add mod">
          <ac:chgData name="Justina Ojom" userId="cbdaed7d-8d45-4372-a16a-f3f8900c2f45" providerId="ADAL" clId="{5178CF6E-17AC-4775-9A38-616F558AF97A}" dt="2023-03-31T18:04:31.587" v="4298" actId="790"/>
          <ac:spMkLst>
            <pc:docMk/>
            <pc:sldMk cId="3056859037" sldId="2913"/>
            <ac:spMk id="17" creationId="{B6F916A0-CE75-E6B3-5C14-911111171B39}"/>
          </ac:spMkLst>
        </pc:spChg>
        <pc:spChg chg="add mod">
          <ac:chgData name="Justina Ojom" userId="cbdaed7d-8d45-4372-a16a-f3f8900c2f45" providerId="ADAL" clId="{5178CF6E-17AC-4775-9A38-616F558AF97A}" dt="2023-03-31T18:04:31.587" v="4298" actId="790"/>
          <ac:spMkLst>
            <pc:docMk/>
            <pc:sldMk cId="3056859037" sldId="2913"/>
            <ac:spMk id="18" creationId="{011200C8-4659-4A91-E05C-62EB743ACF37}"/>
          </ac:spMkLst>
        </pc:spChg>
        <pc:spChg chg="add mod">
          <ac:chgData name="Justina Ojom" userId="cbdaed7d-8d45-4372-a16a-f3f8900c2f45" providerId="ADAL" clId="{5178CF6E-17AC-4775-9A38-616F558AF97A}" dt="2023-03-31T18:04:31.587" v="4298" actId="790"/>
          <ac:spMkLst>
            <pc:docMk/>
            <pc:sldMk cId="3056859037" sldId="2913"/>
            <ac:spMk id="19" creationId="{3061001D-D01A-0707-0589-7A911472EC34}"/>
          </ac:spMkLst>
        </pc:spChg>
        <pc:spChg chg="add mod">
          <ac:chgData name="Justina Ojom" userId="cbdaed7d-8d45-4372-a16a-f3f8900c2f45" providerId="ADAL" clId="{5178CF6E-17AC-4775-9A38-616F558AF97A}" dt="2023-03-31T18:04:31.587" v="4298" actId="790"/>
          <ac:spMkLst>
            <pc:docMk/>
            <pc:sldMk cId="3056859037" sldId="2913"/>
            <ac:spMk id="20" creationId="{BF17F69F-8502-4252-21DF-DDF0218FF58D}"/>
          </ac:spMkLst>
        </pc:spChg>
        <pc:spChg chg="add mod">
          <ac:chgData name="Justina Ojom" userId="cbdaed7d-8d45-4372-a16a-f3f8900c2f45" providerId="ADAL" clId="{5178CF6E-17AC-4775-9A38-616F558AF97A}" dt="2023-03-31T18:04:31.587" v="4298" actId="790"/>
          <ac:spMkLst>
            <pc:docMk/>
            <pc:sldMk cId="3056859037" sldId="2913"/>
            <ac:spMk id="21" creationId="{4BEC940F-F58F-796F-0332-8F688DF33960}"/>
          </ac:spMkLst>
        </pc:spChg>
        <pc:spChg chg="add mod">
          <ac:chgData name="Justina Ojom" userId="cbdaed7d-8d45-4372-a16a-f3f8900c2f45" providerId="ADAL" clId="{5178CF6E-17AC-4775-9A38-616F558AF97A}" dt="2023-03-31T18:04:31.587" v="4298" actId="790"/>
          <ac:spMkLst>
            <pc:docMk/>
            <pc:sldMk cId="3056859037" sldId="2913"/>
            <ac:spMk id="22" creationId="{03E3DC95-C1FA-0C88-1F01-65560A0B0BC0}"/>
          </ac:spMkLst>
        </pc:spChg>
        <pc:spChg chg="add mod">
          <ac:chgData name="Justina Ojom" userId="cbdaed7d-8d45-4372-a16a-f3f8900c2f45" providerId="ADAL" clId="{5178CF6E-17AC-4775-9A38-616F558AF97A}" dt="2023-03-31T18:04:31.587" v="4298" actId="790"/>
          <ac:spMkLst>
            <pc:docMk/>
            <pc:sldMk cId="3056859037" sldId="2913"/>
            <ac:spMk id="23" creationId="{9E54D8E1-32A3-8B8E-3775-D957A26BEBD1}"/>
          </ac:spMkLst>
        </pc:spChg>
        <pc:spChg chg="add mod">
          <ac:chgData name="Justina Ojom" userId="cbdaed7d-8d45-4372-a16a-f3f8900c2f45" providerId="ADAL" clId="{5178CF6E-17AC-4775-9A38-616F558AF97A}" dt="2023-03-31T18:04:31.587" v="4298" actId="790"/>
          <ac:spMkLst>
            <pc:docMk/>
            <pc:sldMk cId="3056859037" sldId="2913"/>
            <ac:spMk id="24" creationId="{2306CE1B-04EE-19F6-D689-AE99A41E2464}"/>
          </ac:spMkLst>
        </pc:spChg>
        <pc:spChg chg="add mod">
          <ac:chgData name="Justina Ojom" userId="cbdaed7d-8d45-4372-a16a-f3f8900c2f45" providerId="ADAL" clId="{5178CF6E-17AC-4775-9A38-616F558AF97A}" dt="2023-03-31T18:04:31.587" v="4298" actId="790"/>
          <ac:spMkLst>
            <pc:docMk/>
            <pc:sldMk cId="3056859037" sldId="2913"/>
            <ac:spMk id="25" creationId="{6C838360-722C-C1ED-38D8-2AACEFED6DD3}"/>
          </ac:spMkLst>
        </pc:spChg>
        <pc:spChg chg="add del mod">
          <ac:chgData name="Justina Ojom" userId="cbdaed7d-8d45-4372-a16a-f3f8900c2f45" providerId="ADAL" clId="{5178CF6E-17AC-4775-9A38-616F558AF97A}" dt="2023-03-30T01:06:09.745" v="2329" actId="478"/>
          <ac:spMkLst>
            <pc:docMk/>
            <pc:sldMk cId="3056859037" sldId="2913"/>
            <ac:spMk id="26" creationId="{0899DE44-9055-72F2-8275-C4E1C0A352BA}"/>
          </ac:spMkLst>
        </pc:spChg>
        <pc:spChg chg="del">
          <ac:chgData name="Justina Ojom" userId="cbdaed7d-8d45-4372-a16a-f3f8900c2f45" providerId="ADAL" clId="{5178CF6E-17AC-4775-9A38-616F558AF97A}" dt="2023-03-29T22:36:58.419" v="273" actId="478"/>
          <ac:spMkLst>
            <pc:docMk/>
            <pc:sldMk cId="3056859037" sldId="2913"/>
            <ac:spMk id="27" creationId="{00000000-0000-0000-0000-000000000000}"/>
          </ac:spMkLst>
        </pc:spChg>
        <pc:spChg chg="del">
          <ac:chgData name="Justina Ojom" userId="cbdaed7d-8d45-4372-a16a-f3f8900c2f45" providerId="ADAL" clId="{5178CF6E-17AC-4775-9A38-616F558AF97A}" dt="2023-03-29T22:36:58.419" v="273" actId="478"/>
          <ac:spMkLst>
            <pc:docMk/>
            <pc:sldMk cId="3056859037" sldId="2913"/>
            <ac:spMk id="30" creationId="{7552F610-1F46-4240-9157-585B43620BE1}"/>
          </ac:spMkLst>
        </pc:spChg>
        <pc:spChg chg="del">
          <ac:chgData name="Justina Ojom" userId="cbdaed7d-8d45-4372-a16a-f3f8900c2f45" providerId="ADAL" clId="{5178CF6E-17AC-4775-9A38-616F558AF97A}" dt="2023-03-29T22:36:58.419" v="273" actId="478"/>
          <ac:spMkLst>
            <pc:docMk/>
            <pc:sldMk cId="3056859037" sldId="2913"/>
            <ac:spMk id="33" creationId="{00000000-0000-0000-0000-000000000000}"/>
          </ac:spMkLst>
        </pc:spChg>
        <pc:spChg chg="del">
          <ac:chgData name="Justina Ojom" userId="cbdaed7d-8d45-4372-a16a-f3f8900c2f45" providerId="ADAL" clId="{5178CF6E-17AC-4775-9A38-616F558AF97A}" dt="2023-03-29T22:36:58.419" v="273" actId="478"/>
          <ac:spMkLst>
            <pc:docMk/>
            <pc:sldMk cId="3056859037" sldId="2913"/>
            <ac:spMk id="34" creationId="{00000000-0000-0000-0000-000000000000}"/>
          </ac:spMkLst>
        </pc:spChg>
        <pc:spChg chg="del">
          <ac:chgData name="Justina Ojom" userId="cbdaed7d-8d45-4372-a16a-f3f8900c2f45" providerId="ADAL" clId="{5178CF6E-17AC-4775-9A38-616F558AF97A}" dt="2023-03-29T22:36:58.419" v="273" actId="478"/>
          <ac:spMkLst>
            <pc:docMk/>
            <pc:sldMk cId="3056859037" sldId="2913"/>
            <ac:spMk id="35" creationId="{00000000-0000-0000-0000-000000000000}"/>
          </ac:spMkLst>
        </pc:spChg>
        <pc:spChg chg="del">
          <ac:chgData name="Justina Ojom" userId="cbdaed7d-8d45-4372-a16a-f3f8900c2f45" providerId="ADAL" clId="{5178CF6E-17AC-4775-9A38-616F558AF97A}" dt="2023-03-29T22:36:58.419" v="273" actId="478"/>
          <ac:spMkLst>
            <pc:docMk/>
            <pc:sldMk cId="3056859037" sldId="2913"/>
            <ac:spMk id="38" creationId="{61402D71-3C36-4CC2-B7B9-B05A033ABF81}"/>
          </ac:spMkLst>
        </pc:spChg>
        <pc:spChg chg="del">
          <ac:chgData name="Justina Ojom" userId="cbdaed7d-8d45-4372-a16a-f3f8900c2f45" providerId="ADAL" clId="{5178CF6E-17AC-4775-9A38-616F558AF97A}" dt="2023-03-29T22:36:58.419" v="273" actId="478"/>
          <ac:spMkLst>
            <pc:docMk/>
            <pc:sldMk cId="3056859037" sldId="2913"/>
            <ac:spMk id="40" creationId="{5DDD0114-483D-451F-9E25-0DACD6103D62}"/>
          </ac:spMkLst>
        </pc:spChg>
        <pc:spChg chg="del">
          <ac:chgData name="Justina Ojom" userId="cbdaed7d-8d45-4372-a16a-f3f8900c2f45" providerId="ADAL" clId="{5178CF6E-17AC-4775-9A38-616F558AF97A}" dt="2023-03-29T22:36:58.419" v="273" actId="478"/>
          <ac:spMkLst>
            <pc:docMk/>
            <pc:sldMk cId="3056859037" sldId="2913"/>
            <ac:spMk id="41" creationId="{AA2EBC16-D964-4667-924F-93696C375C2B}"/>
          </ac:spMkLst>
        </pc:spChg>
        <pc:spChg chg="del">
          <ac:chgData name="Justina Ojom" userId="cbdaed7d-8d45-4372-a16a-f3f8900c2f45" providerId="ADAL" clId="{5178CF6E-17AC-4775-9A38-616F558AF97A}" dt="2023-03-29T22:36:58.419" v="273" actId="478"/>
          <ac:spMkLst>
            <pc:docMk/>
            <pc:sldMk cId="3056859037" sldId="2913"/>
            <ac:spMk id="42" creationId="{77C45548-B7BD-434A-8F3D-B67A88BCECC9}"/>
          </ac:spMkLst>
        </pc:spChg>
        <pc:spChg chg="del">
          <ac:chgData name="Justina Ojom" userId="cbdaed7d-8d45-4372-a16a-f3f8900c2f45" providerId="ADAL" clId="{5178CF6E-17AC-4775-9A38-616F558AF97A}" dt="2023-03-29T22:36:58.419" v="273" actId="478"/>
          <ac:spMkLst>
            <pc:docMk/>
            <pc:sldMk cId="3056859037" sldId="2913"/>
            <ac:spMk id="43" creationId="{00000000-0000-0000-0000-000000000000}"/>
          </ac:spMkLst>
        </pc:spChg>
        <pc:spChg chg="del">
          <ac:chgData name="Justina Ojom" userId="cbdaed7d-8d45-4372-a16a-f3f8900c2f45" providerId="ADAL" clId="{5178CF6E-17AC-4775-9A38-616F558AF97A}" dt="2023-03-29T22:36:58.419" v="273" actId="478"/>
          <ac:spMkLst>
            <pc:docMk/>
            <pc:sldMk cId="3056859037" sldId="2913"/>
            <ac:spMk id="44" creationId="{00000000-0000-0000-0000-000000000000}"/>
          </ac:spMkLst>
        </pc:spChg>
        <pc:spChg chg="del">
          <ac:chgData name="Justina Ojom" userId="cbdaed7d-8d45-4372-a16a-f3f8900c2f45" providerId="ADAL" clId="{5178CF6E-17AC-4775-9A38-616F558AF97A}" dt="2023-03-29T22:36:58.419" v="273" actId="478"/>
          <ac:spMkLst>
            <pc:docMk/>
            <pc:sldMk cId="3056859037" sldId="2913"/>
            <ac:spMk id="45" creationId="{8E2F422B-901F-423E-A69C-942A434284D6}"/>
          </ac:spMkLst>
        </pc:spChg>
        <pc:spChg chg="del">
          <ac:chgData name="Justina Ojom" userId="cbdaed7d-8d45-4372-a16a-f3f8900c2f45" providerId="ADAL" clId="{5178CF6E-17AC-4775-9A38-616F558AF97A}" dt="2023-03-29T22:36:58.419" v="273" actId="478"/>
          <ac:spMkLst>
            <pc:docMk/>
            <pc:sldMk cId="3056859037" sldId="2913"/>
            <ac:spMk id="46" creationId="{0DF62260-4E79-4C31-A6D3-029C545A781E}"/>
          </ac:spMkLst>
        </pc:spChg>
        <pc:spChg chg="del">
          <ac:chgData name="Justina Ojom" userId="cbdaed7d-8d45-4372-a16a-f3f8900c2f45" providerId="ADAL" clId="{5178CF6E-17AC-4775-9A38-616F558AF97A}" dt="2023-03-29T22:36:58.419" v="273" actId="478"/>
          <ac:spMkLst>
            <pc:docMk/>
            <pc:sldMk cId="3056859037" sldId="2913"/>
            <ac:spMk id="47" creationId="{9D081352-3850-4773-B841-F40F3D4D54E9}"/>
          </ac:spMkLst>
        </pc:spChg>
        <pc:spChg chg="del">
          <ac:chgData name="Justina Ojom" userId="cbdaed7d-8d45-4372-a16a-f3f8900c2f45" providerId="ADAL" clId="{5178CF6E-17AC-4775-9A38-616F558AF97A}" dt="2023-03-29T22:36:58.419" v="273" actId="478"/>
          <ac:spMkLst>
            <pc:docMk/>
            <pc:sldMk cId="3056859037" sldId="2913"/>
            <ac:spMk id="48" creationId="{C4287965-30B1-42B5-9131-65DF704C5112}"/>
          </ac:spMkLst>
        </pc:spChg>
        <pc:spChg chg="del">
          <ac:chgData name="Justina Ojom" userId="cbdaed7d-8d45-4372-a16a-f3f8900c2f45" providerId="ADAL" clId="{5178CF6E-17AC-4775-9A38-616F558AF97A}" dt="2023-03-29T22:36:58.419" v="273" actId="478"/>
          <ac:spMkLst>
            <pc:docMk/>
            <pc:sldMk cId="3056859037" sldId="2913"/>
            <ac:spMk id="53" creationId="{3D12F8BE-6B97-A39E-2FD4-D33F77907237}"/>
          </ac:spMkLst>
        </pc:spChg>
      </pc:sldChg>
      <pc:sldChg chg="addSp delSp modSp mod modClrScheme chgLayout">
        <pc:chgData name="Justina Ojom" userId="cbdaed7d-8d45-4372-a16a-f3f8900c2f45" providerId="ADAL" clId="{5178CF6E-17AC-4775-9A38-616F558AF97A}" dt="2023-03-31T18:02:03.797" v="4271" actId="790"/>
        <pc:sldMkLst>
          <pc:docMk/>
          <pc:sldMk cId="2199120485" sldId="2914"/>
        </pc:sldMkLst>
        <pc:spChg chg="del">
          <ac:chgData name="Justina Ojom" userId="cbdaed7d-8d45-4372-a16a-f3f8900c2f45" providerId="ADAL" clId="{5178CF6E-17AC-4775-9A38-616F558AF97A}" dt="2023-03-29T22:35:32.062" v="260" actId="478"/>
          <ac:spMkLst>
            <pc:docMk/>
            <pc:sldMk cId="2199120485" sldId="2914"/>
            <ac:spMk id="2" creationId="{00000000-0000-0000-0000-000000000000}"/>
          </ac:spMkLst>
        </pc:spChg>
        <pc:spChg chg="mod">
          <ac:chgData name="Justina Ojom" userId="cbdaed7d-8d45-4372-a16a-f3f8900c2f45" providerId="ADAL" clId="{5178CF6E-17AC-4775-9A38-616F558AF97A}" dt="2023-03-29T22:35:32.252" v="261"/>
          <ac:spMkLst>
            <pc:docMk/>
            <pc:sldMk cId="2199120485" sldId="2914"/>
            <ac:spMk id="4" creationId="{484B0DAB-FCA9-0C5C-1171-B0E26BE4C44E}"/>
          </ac:spMkLst>
        </pc:spChg>
        <pc:spChg chg="mod">
          <ac:chgData name="Justina Ojom" userId="cbdaed7d-8d45-4372-a16a-f3f8900c2f45" providerId="ADAL" clId="{5178CF6E-17AC-4775-9A38-616F558AF97A}" dt="2023-03-29T22:35:32.252" v="261"/>
          <ac:spMkLst>
            <pc:docMk/>
            <pc:sldMk cId="2199120485" sldId="2914"/>
            <ac:spMk id="5" creationId="{A0E6E1C1-5DAF-03E5-0CD1-3BBBBAD480A9}"/>
          </ac:spMkLst>
        </pc:spChg>
        <pc:spChg chg="mod">
          <ac:chgData name="Justina Ojom" userId="cbdaed7d-8d45-4372-a16a-f3f8900c2f45" providerId="ADAL" clId="{5178CF6E-17AC-4775-9A38-616F558AF97A}" dt="2023-03-29T22:35:32.252" v="261"/>
          <ac:spMkLst>
            <pc:docMk/>
            <pc:sldMk cId="2199120485" sldId="2914"/>
            <ac:spMk id="6" creationId="{44E46B2E-1F77-7B20-A4E1-F8E6A80DE51E}"/>
          </ac:spMkLst>
        </pc:spChg>
        <pc:spChg chg="mod">
          <ac:chgData name="Justina Ojom" userId="cbdaed7d-8d45-4372-a16a-f3f8900c2f45" providerId="ADAL" clId="{5178CF6E-17AC-4775-9A38-616F558AF97A}" dt="2023-03-29T22:35:32.252" v="261"/>
          <ac:spMkLst>
            <pc:docMk/>
            <pc:sldMk cId="2199120485" sldId="2914"/>
            <ac:spMk id="7" creationId="{8F984E32-8BF8-A8D1-02B3-2DBC3DFBBCE4}"/>
          </ac:spMkLst>
        </pc:spChg>
        <pc:spChg chg="mod">
          <ac:chgData name="Justina Ojom" userId="cbdaed7d-8d45-4372-a16a-f3f8900c2f45" providerId="ADAL" clId="{5178CF6E-17AC-4775-9A38-616F558AF97A}" dt="2023-03-29T22:35:32.252" v="261"/>
          <ac:spMkLst>
            <pc:docMk/>
            <pc:sldMk cId="2199120485" sldId="2914"/>
            <ac:spMk id="8" creationId="{6D54AEC6-CC75-C666-9EBE-C53D610A7CF7}"/>
          </ac:spMkLst>
        </pc:spChg>
        <pc:spChg chg="mod">
          <ac:chgData name="Justina Ojom" userId="cbdaed7d-8d45-4372-a16a-f3f8900c2f45" providerId="ADAL" clId="{5178CF6E-17AC-4775-9A38-616F558AF97A}" dt="2023-03-29T22:35:32.252" v="261"/>
          <ac:spMkLst>
            <pc:docMk/>
            <pc:sldMk cId="2199120485" sldId="2914"/>
            <ac:spMk id="9" creationId="{755FA954-5406-42C9-CE47-9D2D3E82A5B4}"/>
          </ac:spMkLst>
        </pc:spChg>
        <pc:spChg chg="add mod">
          <ac:chgData name="Justina Ojom" userId="cbdaed7d-8d45-4372-a16a-f3f8900c2f45" providerId="ADAL" clId="{5178CF6E-17AC-4775-9A38-616F558AF97A}" dt="2023-03-31T18:02:03.797" v="4271" actId="790"/>
          <ac:spMkLst>
            <pc:docMk/>
            <pc:sldMk cId="2199120485" sldId="2914"/>
            <ac:spMk id="10" creationId="{FE5E5785-42A1-AFD3-8BC8-E81CE6E53C60}"/>
          </ac:spMkLst>
        </pc:spChg>
        <pc:spChg chg="del">
          <ac:chgData name="Justina Ojom" userId="cbdaed7d-8d45-4372-a16a-f3f8900c2f45" providerId="ADAL" clId="{5178CF6E-17AC-4775-9A38-616F558AF97A}" dt="2023-03-29T22:35:32.062" v="260" actId="478"/>
          <ac:spMkLst>
            <pc:docMk/>
            <pc:sldMk cId="2199120485" sldId="2914"/>
            <ac:spMk id="11" creationId="{00000000-0000-0000-0000-000000000000}"/>
          </ac:spMkLst>
        </pc:spChg>
        <pc:spChg chg="mod">
          <ac:chgData name="Justina Ojom" userId="cbdaed7d-8d45-4372-a16a-f3f8900c2f45" providerId="ADAL" clId="{5178CF6E-17AC-4775-9A38-616F558AF97A}" dt="2023-03-31T18:02:03.797" v="4271" actId="790"/>
          <ac:spMkLst>
            <pc:docMk/>
            <pc:sldMk cId="2199120485" sldId="2914"/>
            <ac:spMk id="11" creationId="{F86D7351-F4FA-D4E4-9C5C-0AE77A9FBE5F}"/>
          </ac:spMkLst>
        </pc:spChg>
        <pc:spChg chg="add mod">
          <ac:chgData name="Justina Ojom" userId="cbdaed7d-8d45-4372-a16a-f3f8900c2f45" providerId="ADAL" clId="{5178CF6E-17AC-4775-9A38-616F558AF97A}" dt="2023-03-31T18:02:03.797" v="4271" actId="790"/>
          <ac:spMkLst>
            <pc:docMk/>
            <pc:sldMk cId="2199120485" sldId="2914"/>
            <ac:spMk id="12" creationId="{FC3C5E9A-C633-6487-AB4C-FC98AB74D764}"/>
          </ac:spMkLst>
        </pc:spChg>
        <pc:spChg chg="del">
          <ac:chgData name="Justina Ojom" userId="cbdaed7d-8d45-4372-a16a-f3f8900c2f45" providerId="ADAL" clId="{5178CF6E-17AC-4775-9A38-616F558AF97A}" dt="2023-03-29T22:35:32.062" v="260" actId="478"/>
          <ac:spMkLst>
            <pc:docMk/>
            <pc:sldMk cId="2199120485" sldId="2914"/>
            <ac:spMk id="13" creationId="{7E7E7B20-E7FF-498D-8400-A537D12336BB}"/>
          </ac:spMkLst>
        </pc:spChg>
        <pc:spChg chg="mod">
          <ac:chgData name="Justina Ojom" userId="cbdaed7d-8d45-4372-a16a-f3f8900c2f45" providerId="ADAL" clId="{5178CF6E-17AC-4775-9A38-616F558AF97A}" dt="2023-03-31T18:02:03.797" v="4271" actId="790"/>
          <ac:spMkLst>
            <pc:docMk/>
            <pc:sldMk cId="2199120485" sldId="2914"/>
            <ac:spMk id="13" creationId="{E2B1DEBC-1EF7-8381-3853-50D64AC65552}"/>
          </ac:spMkLst>
        </pc:spChg>
        <pc:spChg chg="add mod">
          <ac:chgData name="Justina Ojom" userId="cbdaed7d-8d45-4372-a16a-f3f8900c2f45" providerId="ADAL" clId="{5178CF6E-17AC-4775-9A38-616F558AF97A}" dt="2023-03-31T18:02:03.797" v="4271" actId="790"/>
          <ac:spMkLst>
            <pc:docMk/>
            <pc:sldMk cId="2199120485" sldId="2914"/>
            <ac:spMk id="14" creationId="{5FCDDC25-689B-311C-0261-3D8CBA6B364B}"/>
          </ac:spMkLst>
        </pc:spChg>
        <pc:spChg chg="add mod">
          <ac:chgData name="Justina Ojom" userId="cbdaed7d-8d45-4372-a16a-f3f8900c2f45" providerId="ADAL" clId="{5178CF6E-17AC-4775-9A38-616F558AF97A}" dt="2023-03-31T18:02:03.797" v="4271" actId="790"/>
          <ac:spMkLst>
            <pc:docMk/>
            <pc:sldMk cId="2199120485" sldId="2914"/>
            <ac:spMk id="15" creationId="{5D0A00CD-70DF-D1C8-A459-870864B652D2}"/>
          </ac:spMkLst>
        </pc:spChg>
        <pc:spChg chg="del">
          <ac:chgData name="Justina Ojom" userId="cbdaed7d-8d45-4372-a16a-f3f8900c2f45" providerId="ADAL" clId="{5178CF6E-17AC-4775-9A38-616F558AF97A}" dt="2023-03-29T22:35:32.062" v="260" actId="478"/>
          <ac:spMkLst>
            <pc:docMk/>
            <pc:sldMk cId="2199120485" sldId="2914"/>
            <ac:spMk id="15" creationId="{81F66F39-F949-4825-A613-F3B051969233}"/>
          </ac:spMkLst>
        </pc:spChg>
        <pc:spChg chg="del">
          <ac:chgData name="Justina Ojom" userId="cbdaed7d-8d45-4372-a16a-f3f8900c2f45" providerId="ADAL" clId="{5178CF6E-17AC-4775-9A38-616F558AF97A}" dt="2023-03-29T22:35:32.062" v="260" actId="478"/>
          <ac:spMkLst>
            <pc:docMk/>
            <pc:sldMk cId="2199120485" sldId="2914"/>
            <ac:spMk id="16" creationId="{B1D13182-2188-481A-9B5E-FA9366B255D6}"/>
          </ac:spMkLst>
        </pc:spChg>
        <pc:spChg chg="del">
          <ac:chgData name="Justina Ojom" userId="cbdaed7d-8d45-4372-a16a-f3f8900c2f45" providerId="ADAL" clId="{5178CF6E-17AC-4775-9A38-616F558AF97A}" dt="2023-03-29T22:35:32.062" v="260" actId="478"/>
          <ac:spMkLst>
            <pc:docMk/>
            <pc:sldMk cId="2199120485" sldId="2914"/>
            <ac:spMk id="17" creationId="{7C496481-D1E7-4132-A970-37374667B9C5}"/>
          </ac:spMkLst>
        </pc:spChg>
        <pc:spChg chg="del">
          <ac:chgData name="Justina Ojom" userId="cbdaed7d-8d45-4372-a16a-f3f8900c2f45" providerId="ADAL" clId="{5178CF6E-17AC-4775-9A38-616F558AF97A}" dt="2023-03-29T22:35:32.062" v="260" actId="478"/>
          <ac:spMkLst>
            <pc:docMk/>
            <pc:sldMk cId="2199120485" sldId="2914"/>
            <ac:spMk id="18" creationId="{5B05EB53-BBD3-4774-88BA-997B66A2FB95}"/>
          </ac:spMkLst>
        </pc:spChg>
        <pc:spChg chg="del">
          <ac:chgData name="Justina Ojom" userId="cbdaed7d-8d45-4372-a16a-f3f8900c2f45" providerId="ADAL" clId="{5178CF6E-17AC-4775-9A38-616F558AF97A}" dt="2023-03-29T22:35:32.062" v="260" actId="478"/>
          <ac:spMkLst>
            <pc:docMk/>
            <pc:sldMk cId="2199120485" sldId="2914"/>
            <ac:spMk id="19" creationId="{9B88DD67-24EB-424B-9A57-2319C8D4C3D5}"/>
          </ac:spMkLst>
        </pc:spChg>
        <pc:spChg chg="del">
          <ac:chgData name="Justina Ojom" userId="cbdaed7d-8d45-4372-a16a-f3f8900c2f45" providerId="ADAL" clId="{5178CF6E-17AC-4775-9A38-616F558AF97A}" dt="2023-03-29T22:35:32.062" v="260" actId="478"/>
          <ac:spMkLst>
            <pc:docMk/>
            <pc:sldMk cId="2199120485" sldId="2914"/>
            <ac:spMk id="20" creationId="{6BB2F8CA-088F-44EB-888A-F75184F60EC2}"/>
          </ac:spMkLst>
        </pc:spChg>
        <pc:spChg chg="del">
          <ac:chgData name="Justina Ojom" userId="cbdaed7d-8d45-4372-a16a-f3f8900c2f45" providerId="ADAL" clId="{5178CF6E-17AC-4775-9A38-616F558AF97A}" dt="2023-03-29T22:35:32.062" v="260" actId="478"/>
          <ac:spMkLst>
            <pc:docMk/>
            <pc:sldMk cId="2199120485" sldId="2914"/>
            <ac:spMk id="21" creationId="{6C43FB27-BA89-42F3-AC55-C5AAC692A2BD}"/>
          </ac:spMkLst>
        </pc:spChg>
        <pc:spChg chg="del">
          <ac:chgData name="Justina Ojom" userId="cbdaed7d-8d45-4372-a16a-f3f8900c2f45" providerId="ADAL" clId="{5178CF6E-17AC-4775-9A38-616F558AF97A}" dt="2023-03-29T22:35:32.062" v="260" actId="478"/>
          <ac:spMkLst>
            <pc:docMk/>
            <pc:sldMk cId="2199120485" sldId="2914"/>
            <ac:spMk id="29" creationId="{5E322EDD-32C4-45C9-A11F-D03891C3E860}"/>
          </ac:spMkLst>
        </pc:spChg>
        <pc:spChg chg="del">
          <ac:chgData name="Justina Ojom" userId="cbdaed7d-8d45-4372-a16a-f3f8900c2f45" providerId="ADAL" clId="{5178CF6E-17AC-4775-9A38-616F558AF97A}" dt="2023-03-29T22:35:32.062" v="260" actId="478"/>
          <ac:spMkLst>
            <pc:docMk/>
            <pc:sldMk cId="2199120485" sldId="2914"/>
            <ac:spMk id="30" creationId="{8D1548B9-987D-40F6-AE50-925A5A32ACF5}"/>
          </ac:spMkLst>
        </pc:spChg>
        <pc:spChg chg="add mod">
          <ac:chgData name="Justina Ojom" userId="cbdaed7d-8d45-4372-a16a-f3f8900c2f45" providerId="ADAL" clId="{5178CF6E-17AC-4775-9A38-616F558AF97A}" dt="2023-03-31T18:02:03.797" v="4271" actId="790"/>
          <ac:spMkLst>
            <pc:docMk/>
            <pc:sldMk cId="2199120485" sldId="2914"/>
            <ac:spMk id="31" creationId="{65A812B9-119A-5F95-8971-0F3562E2358B}"/>
          </ac:spMkLst>
        </pc:spChg>
        <pc:spChg chg="add mod">
          <ac:chgData name="Justina Ojom" userId="cbdaed7d-8d45-4372-a16a-f3f8900c2f45" providerId="ADAL" clId="{5178CF6E-17AC-4775-9A38-616F558AF97A}" dt="2023-03-31T18:02:03.797" v="4271" actId="790"/>
          <ac:spMkLst>
            <pc:docMk/>
            <pc:sldMk cId="2199120485" sldId="2914"/>
            <ac:spMk id="32" creationId="{62168965-26E5-9C42-E00E-AEC22EBAC192}"/>
          </ac:spMkLst>
        </pc:spChg>
        <pc:spChg chg="add mod">
          <ac:chgData name="Justina Ojom" userId="cbdaed7d-8d45-4372-a16a-f3f8900c2f45" providerId="ADAL" clId="{5178CF6E-17AC-4775-9A38-616F558AF97A}" dt="2023-03-31T18:02:03.797" v="4271" actId="790"/>
          <ac:spMkLst>
            <pc:docMk/>
            <pc:sldMk cId="2199120485" sldId="2914"/>
            <ac:spMk id="33" creationId="{3184F865-7445-5F03-D8F7-2F5460D670B4}"/>
          </ac:spMkLst>
        </pc:spChg>
        <pc:spChg chg="add mod">
          <ac:chgData name="Justina Ojom" userId="cbdaed7d-8d45-4372-a16a-f3f8900c2f45" providerId="ADAL" clId="{5178CF6E-17AC-4775-9A38-616F558AF97A}" dt="2023-03-31T18:02:03.797" v="4271" actId="790"/>
          <ac:spMkLst>
            <pc:docMk/>
            <pc:sldMk cId="2199120485" sldId="2914"/>
            <ac:spMk id="34" creationId="{709CACF4-69AE-9553-9280-D0D39A7B9A57}"/>
          </ac:spMkLst>
        </pc:spChg>
        <pc:spChg chg="add mod">
          <ac:chgData name="Justina Ojom" userId="cbdaed7d-8d45-4372-a16a-f3f8900c2f45" providerId="ADAL" clId="{5178CF6E-17AC-4775-9A38-616F558AF97A}" dt="2023-03-31T18:02:03.797" v="4271" actId="790"/>
          <ac:spMkLst>
            <pc:docMk/>
            <pc:sldMk cId="2199120485" sldId="2914"/>
            <ac:spMk id="35" creationId="{8E29CF8D-16EF-476A-D827-804C455B0DBD}"/>
          </ac:spMkLst>
        </pc:spChg>
        <pc:spChg chg="add mod">
          <ac:chgData name="Justina Ojom" userId="cbdaed7d-8d45-4372-a16a-f3f8900c2f45" providerId="ADAL" clId="{5178CF6E-17AC-4775-9A38-616F558AF97A}" dt="2023-03-31T18:02:03.797" v="4271" actId="790"/>
          <ac:spMkLst>
            <pc:docMk/>
            <pc:sldMk cId="2199120485" sldId="2914"/>
            <ac:spMk id="36" creationId="{AF105B04-4D53-62C3-6246-44E8CFF760FA}"/>
          </ac:spMkLst>
        </pc:spChg>
        <pc:spChg chg="add del mod">
          <ac:chgData name="Justina Ojom" userId="cbdaed7d-8d45-4372-a16a-f3f8900c2f45" providerId="ADAL" clId="{5178CF6E-17AC-4775-9A38-616F558AF97A}" dt="2023-03-29T23:42:45.775" v="1128" actId="21"/>
          <ac:spMkLst>
            <pc:docMk/>
            <pc:sldMk cId="2199120485" sldId="2914"/>
            <ac:spMk id="37" creationId="{97820811-662A-2087-E809-AC7AD30BF467}"/>
          </ac:spMkLst>
        </pc:spChg>
        <pc:spChg chg="add del mod">
          <ac:chgData name="Justina Ojom" userId="cbdaed7d-8d45-4372-a16a-f3f8900c2f45" providerId="ADAL" clId="{5178CF6E-17AC-4775-9A38-616F558AF97A}" dt="2023-03-29T23:43:56.281" v="1141" actId="478"/>
          <ac:spMkLst>
            <pc:docMk/>
            <pc:sldMk cId="2199120485" sldId="2914"/>
            <ac:spMk id="38" creationId="{1114FC73-245C-F0B4-26F0-B27C0CFD2303}"/>
          </ac:spMkLst>
        </pc:spChg>
        <pc:spChg chg="add del mod">
          <ac:chgData name="Justina Ojom" userId="cbdaed7d-8d45-4372-a16a-f3f8900c2f45" providerId="ADAL" clId="{5178CF6E-17AC-4775-9A38-616F558AF97A}" dt="2023-03-29T23:43:57.585" v="1142" actId="21"/>
          <ac:spMkLst>
            <pc:docMk/>
            <pc:sldMk cId="2199120485" sldId="2914"/>
            <ac:spMk id="39" creationId="{57B56F96-DCE5-A92E-29FF-4BC6AB6C1784}"/>
          </ac:spMkLst>
        </pc:spChg>
        <pc:spChg chg="add del mod">
          <ac:chgData name="Justina Ojom" userId="cbdaed7d-8d45-4372-a16a-f3f8900c2f45" providerId="ADAL" clId="{5178CF6E-17AC-4775-9A38-616F558AF97A}" dt="2023-03-29T23:44:30.830" v="1147" actId="21"/>
          <ac:spMkLst>
            <pc:docMk/>
            <pc:sldMk cId="2199120485" sldId="2914"/>
            <ac:spMk id="40" creationId="{C324FAA2-9F45-8EC7-CABF-19A8D7C4CF74}"/>
          </ac:spMkLst>
        </pc:spChg>
        <pc:grpChg chg="add mod">
          <ac:chgData name="Justina Ojom" userId="cbdaed7d-8d45-4372-a16a-f3f8900c2f45" providerId="ADAL" clId="{5178CF6E-17AC-4775-9A38-616F558AF97A}" dt="2023-03-30T00:15:19.725" v="1644" actId="164"/>
          <ac:grpSpMkLst>
            <pc:docMk/>
            <pc:sldMk cId="2199120485" sldId="2914"/>
            <ac:grpSpMk id="2" creationId="{7298A005-CB05-F430-B647-DF74BAB028D1}"/>
          </ac:grpSpMkLst>
        </pc:grpChg>
        <pc:grpChg chg="add del mod">
          <ac:chgData name="Justina Ojom" userId="cbdaed7d-8d45-4372-a16a-f3f8900c2f45" providerId="ADAL" clId="{5178CF6E-17AC-4775-9A38-616F558AF97A}" dt="2023-03-30T00:15:14.379" v="1641" actId="478"/>
          <ac:grpSpMkLst>
            <pc:docMk/>
            <pc:sldMk cId="2199120485" sldId="2914"/>
            <ac:grpSpMk id="3" creationId="{80F2AB70-5E10-2F0B-1087-B3F91C9C3561}"/>
          </ac:grpSpMkLst>
        </pc:grpChg>
        <pc:grpChg chg="add mod">
          <ac:chgData name="Justina Ojom" userId="cbdaed7d-8d45-4372-a16a-f3f8900c2f45" providerId="ADAL" clId="{5178CF6E-17AC-4775-9A38-616F558AF97A}" dt="2023-03-30T00:15:24.745" v="1646" actId="1076"/>
          <ac:grpSpMkLst>
            <pc:docMk/>
            <pc:sldMk cId="2199120485" sldId="2914"/>
            <ac:grpSpMk id="16" creationId="{92AAC181-3AA3-EE43-4424-5D5038D863BA}"/>
          </ac:grpSpMkLst>
        </pc:grpChg>
        <pc:grpChg chg="del">
          <ac:chgData name="Justina Ojom" userId="cbdaed7d-8d45-4372-a16a-f3f8900c2f45" providerId="ADAL" clId="{5178CF6E-17AC-4775-9A38-616F558AF97A}" dt="2023-03-29T22:35:32.062" v="260" actId="478"/>
          <ac:grpSpMkLst>
            <pc:docMk/>
            <pc:sldMk cId="2199120485" sldId="2914"/>
            <ac:grpSpMk id="28" creationId="{00000000-0000-0000-0000-000000000000}"/>
          </ac:grpSpMkLst>
        </pc:grpChg>
      </pc:sldChg>
      <pc:sldChg chg="addSp delSp modSp mod modClrScheme chgLayout">
        <pc:chgData name="Justina Ojom" userId="cbdaed7d-8d45-4372-a16a-f3f8900c2f45" providerId="ADAL" clId="{5178CF6E-17AC-4775-9A38-616F558AF97A}" dt="2023-03-31T18:02:10.068" v="4273" actId="790"/>
        <pc:sldMkLst>
          <pc:docMk/>
          <pc:sldMk cId="1609736858" sldId="2916"/>
        </pc:sldMkLst>
        <pc:spChg chg="del mod">
          <ac:chgData name="Justina Ojom" userId="cbdaed7d-8d45-4372-a16a-f3f8900c2f45" providerId="ADAL" clId="{5178CF6E-17AC-4775-9A38-616F558AF97A}" dt="2023-03-29T23:45:22.345" v="1157" actId="478"/>
          <ac:spMkLst>
            <pc:docMk/>
            <pc:sldMk cId="1609736858" sldId="2916"/>
            <ac:spMk id="2" creationId="{00000000-0000-0000-0000-000000000000}"/>
          </ac:spMkLst>
        </pc:spChg>
        <pc:spChg chg="add mod">
          <ac:chgData name="Justina Ojom" userId="cbdaed7d-8d45-4372-a16a-f3f8900c2f45" providerId="ADAL" clId="{5178CF6E-17AC-4775-9A38-616F558AF97A}" dt="2023-03-31T18:02:10.068" v="4273" actId="790"/>
          <ac:spMkLst>
            <pc:docMk/>
            <pc:sldMk cId="1609736858" sldId="2916"/>
            <ac:spMk id="2" creationId="{CC0132A9-04B7-8887-F69A-83443209C09D}"/>
          </ac:spMkLst>
        </pc:spChg>
        <pc:spChg chg="del mod">
          <ac:chgData name="Justina Ojom" userId="cbdaed7d-8d45-4372-a16a-f3f8900c2f45" providerId="ADAL" clId="{5178CF6E-17AC-4775-9A38-616F558AF97A}" dt="2023-03-29T23:45:55.233" v="1170" actId="478"/>
          <ac:spMkLst>
            <pc:docMk/>
            <pc:sldMk cId="1609736858" sldId="2916"/>
            <ac:spMk id="3" creationId="{17A2E2BF-5D1E-EAA2-4398-72460C192662}"/>
          </ac:spMkLst>
        </pc:spChg>
        <pc:spChg chg="add mod">
          <ac:chgData name="Justina Ojom" userId="cbdaed7d-8d45-4372-a16a-f3f8900c2f45" providerId="ADAL" clId="{5178CF6E-17AC-4775-9A38-616F558AF97A}" dt="2023-03-31T18:02:10.068" v="4273" actId="790"/>
          <ac:spMkLst>
            <pc:docMk/>
            <pc:sldMk cId="1609736858" sldId="2916"/>
            <ac:spMk id="3" creationId="{B0783DA0-E26D-517D-DC52-EDE0685819F9}"/>
          </ac:spMkLst>
        </pc:spChg>
        <pc:spChg chg="add mod">
          <ac:chgData name="Justina Ojom" userId="cbdaed7d-8d45-4372-a16a-f3f8900c2f45" providerId="ADAL" clId="{5178CF6E-17AC-4775-9A38-616F558AF97A}" dt="2023-03-31T18:02:10.068" v="4273" actId="790"/>
          <ac:spMkLst>
            <pc:docMk/>
            <pc:sldMk cId="1609736858" sldId="2916"/>
            <ac:spMk id="4" creationId="{EA79EFA4-9D06-570E-FE98-1E2CC142C89A}"/>
          </ac:spMkLst>
        </pc:spChg>
        <pc:spChg chg="del mod">
          <ac:chgData name="Justina Ojom" userId="cbdaed7d-8d45-4372-a16a-f3f8900c2f45" providerId="ADAL" clId="{5178CF6E-17AC-4775-9A38-616F558AF97A}" dt="2023-03-29T23:47:40.336" v="1204" actId="478"/>
          <ac:spMkLst>
            <pc:docMk/>
            <pc:sldMk cId="1609736858" sldId="2916"/>
            <ac:spMk id="5" creationId="{526FF813-2A53-8372-A00D-4B7EF59D1904}"/>
          </ac:spMkLst>
        </pc:spChg>
        <pc:spChg chg="add mod">
          <ac:chgData name="Justina Ojom" userId="cbdaed7d-8d45-4372-a16a-f3f8900c2f45" providerId="ADAL" clId="{5178CF6E-17AC-4775-9A38-616F558AF97A}" dt="2023-03-31T18:02:10.068" v="4273" actId="790"/>
          <ac:spMkLst>
            <pc:docMk/>
            <pc:sldMk cId="1609736858" sldId="2916"/>
            <ac:spMk id="5" creationId="{6DC5AB72-39D7-2473-F8EE-4C617C0CC0C1}"/>
          </ac:spMkLst>
        </pc:spChg>
        <pc:spChg chg="mod">
          <ac:chgData name="Justina Ojom" userId="cbdaed7d-8d45-4372-a16a-f3f8900c2f45" providerId="ADAL" clId="{5178CF6E-17AC-4775-9A38-616F558AF97A}" dt="2023-03-31T18:02:10.068" v="4273" actId="790"/>
          <ac:spMkLst>
            <pc:docMk/>
            <pc:sldMk cId="1609736858" sldId="2916"/>
            <ac:spMk id="6" creationId="{8FE4AD0F-7046-3A53-01BF-497F89F85AD1}"/>
          </ac:spMkLst>
        </pc:spChg>
        <pc:spChg chg="del mod">
          <ac:chgData name="Justina Ojom" userId="cbdaed7d-8d45-4372-a16a-f3f8900c2f45" providerId="ADAL" clId="{5178CF6E-17AC-4775-9A38-616F558AF97A}" dt="2023-03-29T23:47:52.681" v="1207" actId="478"/>
          <ac:spMkLst>
            <pc:docMk/>
            <pc:sldMk cId="1609736858" sldId="2916"/>
            <ac:spMk id="7" creationId="{4C8CFF80-500B-5289-2665-A434C9658C2A}"/>
          </ac:spMkLst>
        </pc:spChg>
        <pc:spChg chg="add mod">
          <ac:chgData name="Justina Ojom" userId="cbdaed7d-8d45-4372-a16a-f3f8900c2f45" providerId="ADAL" clId="{5178CF6E-17AC-4775-9A38-616F558AF97A}" dt="2023-03-31T18:02:10.068" v="4273" actId="790"/>
          <ac:spMkLst>
            <pc:docMk/>
            <pc:sldMk cId="1609736858" sldId="2916"/>
            <ac:spMk id="7" creationId="{F8273F51-5CE8-F4F6-114D-3360865A72EF}"/>
          </ac:spMkLst>
        </pc:spChg>
        <pc:spChg chg="add mod">
          <ac:chgData name="Justina Ojom" userId="cbdaed7d-8d45-4372-a16a-f3f8900c2f45" providerId="ADAL" clId="{5178CF6E-17AC-4775-9A38-616F558AF97A}" dt="2023-03-31T18:02:10.068" v="4273" actId="790"/>
          <ac:spMkLst>
            <pc:docMk/>
            <pc:sldMk cId="1609736858" sldId="2916"/>
            <ac:spMk id="8" creationId="{3203CE36-2941-C9F0-2DFE-37744FEBFD67}"/>
          </ac:spMkLst>
        </pc:spChg>
        <pc:spChg chg="add mod">
          <ac:chgData name="Justina Ojom" userId="cbdaed7d-8d45-4372-a16a-f3f8900c2f45" providerId="ADAL" clId="{5178CF6E-17AC-4775-9A38-616F558AF97A}" dt="2023-03-31T18:02:10.068" v="4273" actId="790"/>
          <ac:spMkLst>
            <pc:docMk/>
            <pc:sldMk cId="1609736858" sldId="2916"/>
            <ac:spMk id="10" creationId="{50508AD5-34EE-CEC1-9BAD-90D5FE991325}"/>
          </ac:spMkLst>
        </pc:spChg>
        <pc:spChg chg="del">
          <ac:chgData name="Justina Ojom" userId="cbdaed7d-8d45-4372-a16a-f3f8900c2f45" providerId="ADAL" clId="{5178CF6E-17AC-4775-9A38-616F558AF97A}" dt="2023-03-29T23:46:55.882" v="1192" actId="478"/>
          <ac:spMkLst>
            <pc:docMk/>
            <pc:sldMk cId="1609736858" sldId="2916"/>
            <ac:spMk id="10" creationId="{7E1B5FC6-CFEB-AFDC-F347-C3D628B8D3B8}"/>
          </ac:spMkLst>
        </pc:spChg>
        <pc:spChg chg="add mod">
          <ac:chgData name="Justina Ojom" userId="cbdaed7d-8d45-4372-a16a-f3f8900c2f45" providerId="ADAL" clId="{5178CF6E-17AC-4775-9A38-616F558AF97A}" dt="2023-03-31T18:02:10.068" v="4273" actId="790"/>
          <ac:spMkLst>
            <pc:docMk/>
            <pc:sldMk cId="1609736858" sldId="2916"/>
            <ac:spMk id="11" creationId="{16D7C5D2-0341-4E31-F781-5C152169ACD7}"/>
          </ac:spMkLst>
        </pc:spChg>
        <pc:spChg chg="del">
          <ac:chgData name="Justina Ojom" userId="cbdaed7d-8d45-4372-a16a-f3f8900c2f45" providerId="ADAL" clId="{5178CF6E-17AC-4775-9A38-616F558AF97A}" dt="2023-03-29T23:46:55.882" v="1192" actId="478"/>
          <ac:spMkLst>
            <pc:docMk/>
            <pc:sldMk cId="1609736858" sldId="2916"/>
            <ac:spMk id="11" creationId="{84A9FD0D-CFCB-E48E-186B-A69EEEB5D43F}"/>
          </ac:spMkLst>
        </pc:spChg>
        <pc:spChg chg="add mod">
          <ac:chgData name="Justina Ojom" userId="cbdaed7d-8d45-4372-a16a-f3f8900c2f45" providerId="ADAL" clId="{5178CF6E-17AC-4775-9A38-616F558AF97A}" dt="2023-03-31T18:02:10.068" v="4273" actId="790"/>
          <ac:spMkLst>
            <pc:docMk/>
            <pc:sldMk cId="1609736858" sldId="2916"/>
            <ac:spMk id="12" creationId="{6D71E185-FF0E-EDF4-E4D1-02902EB7D288}"/>
          </ac:spMkLst>
        </pc:spChg>
        <pc:spChg chg="del">
          <ac:chgData name="Justina Ojom" userId="cbdaed7d-8d45-4372-a16a-f3f8900c2f45" providerId="ADAL" clId="{5178CF6E-17AC-4775-9A38-616F558AF97A}" dt="2023-03-29T23:47:39.031" v="1203" actId="478"/>
          <ac:spMkLst>
            <pc:docMk/>
            <pc:sldMk cId="1609736858" sldId="2916"/>
            <ac:spMk id="13" creationId="{8824D94B-0FD2-B622-120A-1E821683EA9F}"/>
          </ac:spMkLst>
        </pc:spChg>
        <pc:spChg chg="del">
          <ac:chgData name="Justina Ojom" userId="cbdaed7d-8d45-4372-a16a-f3f8900c2f45" providerId="ADAL" clId="{5178CF6E-17AC-4775-9A38-616F558AF97A}" dt="2023-03-29T23:47:39.031" v="1203" actId="478"/>
          <ac:spMkLst>
            <pc:docMk/>
            <pc:sldMk cId="1609736858" sldId="2916"/>
            <ac:spMk id="14" creationId="{0689BE9D-7CB9-DC2B-8215-BCCB8043F24C}"/>
          </ac:spMkLst>
        </pc:spChg>
        <pc:spChg chg="del">
          <ac:chgData name="Justina Ojom" userId="cbdaed7d-8d45-4372-a16a-f3f8900c2f45" providerId="ADAL" clId="{5178CF6E-17AC-4775-9A38-616F558AF97A}" dt="2023-03-29T23:47:39.031" v="1203" actId="478"/>
          <ac:spMkLst>
            <pc:docMk/>
            <pc:sldMk cId="1609736858" sldId="2916"/>
            <ac:spMk id="15" creationId="{B57A4CE4-D3DA-6E60-6C53-D295E1902440}"/>
          </ac:spMkLst>
        </pc:spChg>
        <pc:spChg chg="add mod">
          <ac:chgData name="Justina Ojom" userId="cbdaed7d-8d45-4372-a16a-f3f8900c2f45" providerId="ADAL" clId="{5178CF6E-17AC-4775-9A38-616F558AF97A}" dt="2023-03-31T18:02:10.068" v="4273" actId="790"/>
          <ac:spMkLst>
            <pc:docMk/>
            <pc:sldMk cId="1609736858" sldId="2916"/>
            <ac:spMk id="16" creationId="{1AFA3D89-C1F4-B552-BAD5-83FBE053F698}"/>
          </ac:spMkLst>
        </pc:spChg>
        <pc:spChg chg="add mod">
          <ac:chgData name="Justina Ojom" userId="cbdaed7d-8d45-4372-a16a-f3f8900c2f45" providerId="ADAL" clId="{5178CF6E-17AC-4775-9A38-616F558AF97A}" dt="2023-03-31T18:02:10.068" v="4273" actId="790"/>
          <ac:spMkLst>
            <pc:docMk/>
            <pc:sldMk cId="1609736858" sldId="2916"/>
            <ac:spMk id="17" creationId="{6636D25F-C444-E375-9C7D-3E48EE7424BF}"/>
          </ac:spMkLst>
        </pc:spChg>
        <pc:spChg chg="del">
          <ac:chgData name="Justina Ojom" userId="cbdaed7d-8d45-4372-a16a-f3f8900c2f45" providerId="ADAL" clId="{5178CF6E-17AC-4775-9A38-616F558AF97A}" dt="2023-03-29T23:45:25.615" v="1159" actId="478"/>
          <ac:spMkLst>
            <pc:docMk/>
            <pc:sldMk cId="1609736858" sldId="2916"/>
            <ac:spMk id="19" creationId="{725B47B0-8232-2FEC-8378-8F9A77088984}"/>
          </ac:spMkLst>
        </pc:spChg>
        <pc:spChg chg="add mod">
          <ac:chgData name="Justina Ojom" userId="cbdaed7d-8d45-4372-a16a-f3f8900c2f45" providerId="ADAL" clId="{5178CF6E-17AC-4775-9A38-616F558AF97A}" dt="2023-03-31T18:02:10.068" v="4273" actId="790"/>
          <ac:spMkLst>
            <pc:docMk/>
            <pc:sldMk cId="1609736858" sldId="2916"/>
            <ac:spMk id="20" creationId="{5CB26D16-8BAE-6C4F-49B7-8FB638010F46}"/>
          </ac:spMkLst>
        </pc:spChg>
        <pc:spChg chg="add mod">
          <ac:chgData name="Justina Ojom" userId="cbdaed7d-8d45-4372-a16a-f3f8900c2f45" providerId="ADAL" clId="{5178CF6E-17AC-4775-9A38-616F558AF97A}" dt="2023-03-31T18:02:10.068" v="4273" actId="790"/>
          <ac:spMkLst>
            <pc:docMk/>
            <pc:sldMk cId="1609736858" sldId="2916"/>
            <ac:spMk id="21" creationId="{2E4F1AFD-E034-BD22-A661-F3F62E21554A}"/>
          </ac:spMkLst>
        </pc:spChg>
        <pc:spChg chg="del">
          <ac:chgData name="Justina Ojom" userId="cbdaed7d-8d45-4372-a16a-f3f8900c2f45" providerId="ADAL" clId="{5178CF6E-17AC-4775-9A38-616F558AF97A}" dt="2023-03-29T22:41:52.744" v="334" actId="478"/>
          <ac:spMkLst>
            <pc:docMk/>
            <pc:sldMk cId="1609736858" sldId="2916"/>
            <ac:spMk id="37" creationId="{94A8C6E8-9EDF-4972-BBED-CA61550D928D}"/>
          </ac:spMkLst>
        </pc:spChg>
        <pc:spChg chg="del">
          <ac:chgData name="Justina Ojom" userId="cbdaed7d-8d45-4372-a16a-f3f8900c2f45" providerId="ADAL" clId="{5178CF6E-17AC-4775-9A38-616F558AF97A}" dt="2023-03-29T22:41:52.744" v="334" actId="478"/>
          <ac:spMkLst>
            <pc:docMk/>
            <pc:sldMk cId="1609736858" sldId="2916"/>
            <ac:spMk id="38" creationId="{292E0D64-DE09-49C4-BC0E-499D74976477}"/>
          </ac:spMkLst>
        </pc:spChg>
        <pc:spChg chg="del">
          <ac:chgData name="Justina Ojom" userId="cbdaed7d-8d45-4372-a16a-f3f8900c2f45" providerId="ADAL" clId="{5178CF6E-17AC-4775-9A38-616F558AF97A}" dt="2023-03-29T22:41:52.744" v="334" actId="478"/>
          <ac:spMkLst>
            <pc:docMk/>
            <pc:sldMk cId="1609736858" sldId="2916"/>
            <ac:spMk id="39" creationId="{9C4FB4B0-2821-48E7-8037-1FEAEF8E55E3}"/>
          </ac:spMkLst>
        </pc:spChg>
        <pc:spChg chg="del">
          <ac:chgData name="Justina Ojom" userId="cbdaed7d-8d45-4372-a16a-f3f8900c2f45" providerId="ADAL" clId="{5178CF6E-17AC-4775-9A38-616F558AF97A}" dt="2023-03-29T22:41:52.744" v="334" actId="478"/>
          <ac:spMkLst>
            <pc:docMk/>
            <pc:sldMk cId="1609736858" sldId="2916"/>
            <ac:spMk id="40" creationId="{C6680AA0-C554-4F56-AC75-8DE3A5FFF951}"/>
          </ac:spMkLst>
        </pc:spChg>
        <pc:spChg chg="del">
          <ac:chgData name="Justina Ojom" userId="cbdaed7d-8d45-4372-a16a-f3f8900c2f45" providerId="ADAL" clId="{5178CF6E-17AC-4775-9A38-616F558AF97A}" dt="2023-03-29T22:41:52.744" v="334" actId="478"/>
          <ac:spMkLst>
            <pc:docMk/>
            <pc:sldMk cId="1609736858" sldId="2916"/>
            <ac:spMk id="41" creationId="{1DCCDBB7-9613-4FC8-ACFA-11781F0A54CC}"/>
          </ac:spMkLst>
        </pc:spChg>
        <pc:spChg chg="del">
          <ac:chgData name="Justina Ojom" userId="cbdaed7d-8d45-4372-a16a-f3f8900c2f45" providerId="ADAL" clId="{5178CF6E-17AC-4775-9A38-616F558AF97A}" dt="2023-03-29T22:41:52.744" v="334" actId="478"/>
          <ac:spMkLst>
            <pc:docMk/>
            <pc:sldMk cId="1609736858" sldId="2916"/>
            <ac:spMk id="42" creationId="{82576741-BEE9-46E2-B82B-5E3E28CE65D7}"/>
          </ac:spMkLst>
        </pc:spChg>
        <pc:spChg chg="del">
          <ac:chgData name="Justina Ojom" userId="cbdaed7d-8d45-4372-a16a-f3f8900c2f45" providerId="ADAL" clId="{5178CF6E-17AC-4775-9A38-616F558AF97A}" dt="2023-03-29T22:41:52.744" v="334" actId="478"/>
          <ac:spMkLst>
            <pc:docMk/>
            <pc:sldMk cId="1609736858" sldId="2916"/>
            <ac:spMk id="43" creationId="{B7218438-69D3-4014-B72C-24E53838322E}"/>
          </ac:spMkLst>
        </pc:spChg>
        <pc:spChg chg="del">
          <ac:chgData name="Justina Ojom" userId="cbdaed7d-8d45-4372-a16a-f3f8900c2f45" providerId="ADAL" clId="{5178CF6E-17AC-4775-9A38-616F558AF97A}" dt="2023-03-29T22:41:52.744" v="334" actId="478"/>
          <ac:spMkLst>
            <pc:docMk/>
            <pc:sldMk cId="1609736858" sldId="2916"/>
            <ac:spMk id="44" creationId="{9A3A9541-8DA1-4192-B5F7-6A1A07B01F39}"/>
          </ac:spMkLst>
        </pc:spChg>
        <pc:spChg chg="del">
          <ac:chgData name="Justina Ojom" userId="cbdaed7d-8d45-4372-a16a-f3f8900c2f45" providerId="ADAL" clId="{5178CF6E-17AC-4775-9A38-616F558AF97A}" dt="2023-03-29T22:41:52.744" v="334" actId="478"/>
          <ac:spMkLst>
            <pc:docMk/>
            <pc:sldMk cId="1609736858" sldId="2916"/>
            <ac:spMk id="45" creationId="{E1A2681B-8A6C-4B6B-A7A4-AD4E3103881F}"/>
          </ac:spMkLst>
        </pc:spChg>
        <pc:picChg chg="add mod ord">
          <ac:chgData name="Justina Ojom" userId="cbdaed7d-8d45-4372-a16a-f3f8900c2f45" providerId="ADAL" clId="{5178CF6E-17AC-4775-9A38-616F558AF97A}" dt="2023-03-29T23:48:07.001" v="1210" actId="166"/>
          <ac:picMkLst>
            <pc:docMk/>
            <pc:sldMk cId="1609736858" sldId="2916"/>
            <ac:picMk id="9" creationId="{32120038-9F48-5EE4-5848-729ABD2CC370}"/>
          </ac:picMkLst>
        </pc:picChg>
        <pc:picChg chg="del">
          <ac:chgData name="Justina Ojom" userId="cbdaed7d-8d45-4372-a16a-f3f8900c2f45" providerId="ADAL" clId="{5178CF6E-17AC-4775-9A38-616F558AF97A}" dt="2023-03-29T23:45:25.168" v="1158" actId="478"/>
          <ac:picMkLst>
            <pc:docMk/>
            <pc:sldMk cId="1609736858" sldId="2916"/>
            <ac:picMk id="18" creationId="{D6CDEE4C-AC05-3A6E-B78D-C28C4396A71D}"/>
          </ac:picMkLst>
        </pc:picChg>
      </pc:sldChg>
      <pc:sldChg chg="addSp delSp modSp mod modClrScheme delCm modCm chgLayout">
        <pc:chgData name="Justina Ojom" userId="cbdaed7d-8d45-4372-a16a-f3f8900c2f45" providerId="ADAL" clId="{5178CF6E-17AC-4775-9A38-616F558AF97A}" dt="2023-03-31T20:44:50.829" v="4924" actId="20577"/>
        <pc:sldMkLst>
          <pc:docMk/>
          <pc:sldMk cId="99933620" sldId="2917"/>
        </pc:sldMkLst>
        <pc:spChg chg="del mod">
          <ac:chgData name="Justina Ojom" userId="cbdaed7d-8d45-4372-a16a-f3f8900c2f45" providerId="ADAL" clId="{5178CF6E-17AC-4775-9A38-616F558AF97A}" dt="2023-03-29T23:48:37.862" v="1218" actId="478"/>
          <ac:spMkLst>
            <pc:docMk/>
            <pc:sldMk cId="99933620" sldId="2917"/>
            <ac:spMk id="2" creationId="{00000000-0000-0000-0000-000000000000}"/>
          </ac:spMkLst>
        </pc:spChg>
        <pc:spChg chg="add mod">
          <ac:chgData name="Justina Ojom" userId="cbdaed7d-8d45-4372-a16a-f3f8900c2f45" providerId="ADAL" clId="{5178CF6E-17AC-4775-9A38-616F558AF97A}" dt="2023-03-31T18:02:13.311" v="4274" actId="790"/>
          <ac:spMkLst>
            <pc:docMk/>
            <pc:sldMk cId="99933620" sldId="2917"/>
            <ac:spMk id="2" creationId="{8E78F55C-A63F-D641-9D30-E16271563008}"/>
          </ac:spMkLst>
        </pc:spChg>
        <pc:spChg chg="add mod">
          <ac:chgData name="Justina Ojom" userId="cbdaed7d-8d45-4372-a16a-f3f8900c2f45" providerId="ADAL" clId="{5178CF6E-17AC-4775-9A38-616F558AF97A}" dt="2023-03-31T18:02:13.311" v="4274" actId="790"/>
          <ac:spMkLst>
            <pc:docMk/>
            <pc:sldMk cId="99933620" sldId="2917"/>
            <ac:spMk id="3" creationId="{4EC414BF-7823-98D6-E4FB-A7BA84BFC411}"/>
          </ac:spMkLst>
        </pc:spChg>
        <pc:spChg chg="add mod">
          <ac:chgData name="Justina Ojom" userId="cbdaed7d-8d45-4372-a16a-f3f8900c2f45" providerId="ADAL" clId="{5178CF6E-17AC-4775-9A38-616F558AF97A}" dt="2023-03-31T20:44:50.829" v="4924" actId="20577"/>
          <ac:spMkLst>
            <pc:docMk/>
            <pc:sldMk cId="99933620" sldId="2917"/>
            <ac:spMk id="4" creationId="{EEDB1A38-2717-43CC-D5E4-21EF262406D2}"/>
          </ac:spMkLst>
        </pc:spChg>
        <pc:spChg chg="add mod">
          <ac:chgData name="Justina Ojom" userId="cbdaed7d-8d45-4372-a16a-f3f8900c2f45" providerId="ADAL" clId="{5178CF6E-17AC-4775-9A38-616F558AF97A}" dt="2023-03-31T18:02:13.311" v="4274" actId="790"/>
          <ac:spMkLst>
            <pc:docMk/>
            <pc:sldMk cId="99933620" sldId="2917"/>
            <ac:spMk id="5" creationId="{5822F018-74BC-D193-A955-8B43B4622010}"/>
          </ac:spMkLst>
        </pc:spChg>
        <pc:spChg chg="add mod">
          <ac:chgData name="Justina Ojom" userId="cbdaed7d-8d45-4372-a16a-f3f8900c2f45" providerId="ADAL" clId="{5178CF6E-17AC-4775-9A38-616F558AF97A}" dt="2023-03-31T18:02:13.311" v="4274" actId="790"/>
          <ac:spMkLst>
            <pc:docMk/>
            <pc:sldMk cId="99933620" sldId="2917"/>
            <ac:spMk id="6" creationId="{076237A5-3932-BF6C-CB75-6D6E15F558AC}"/>
          </ac:spMkLst>
        </pc:spChg>
        <pc:spChg chg="add mod">
          <ac:chgData name="Justina Ojom" userId="cbdaed7d-8d45-4372-a16a-f3f8900c2f45" providerId="ADAL" clId="{5178CF6E-17AC-4775-9A38-616F558AF97A}" dt="2023-03-31T18:02:13.311" v="4274" actId="790"/>
          <ac:spMkLst>
            <pc:docMk/>
            <pc:sldMk cId="99933620" sldId="2917"/>
            <ac:spMk id="7" creationId="{CD6E3349-D24C-6DA6-22FA-174338B3ADD0}"/>
          </ac:spMkLst>
        </pc:spChg>
        <pc:spChg chg="add mod">
          <ac:chgData name="Justina Ojom" userId="cbdaed7d-8d45-4372-a16a-f3f8900c2f45" providerId="ADAL" clId="{5178CF6E-17AC-4775-9A38-616F558AF97A}" dt="2023-03-31T18:02:13.311" v="4274" actId="790"/>
          <ac:spMkLst>
            <pc:docMk/>
            <pc:sldMk cId="99933620" sldId="2917"/>
            <ac:spMk id="8" creationId="{41AE3378-E93B-763F-EA1B-2DA264719C8C}"/>
          </ac:spMkLst>
        </pc:spChg>
        <pc:spChg chg="add del mod">
          <ac:chgData name="Justina Ojom" userId="cbdaed7d-8d45-4372-a16a-f3f8900c2f45" providerId="ADAL" clId="{5178CF6E-17AC-4775-9A38-616F558AF97A}" dt="2023-03-29T23:51:03.495" v="1305" actId="478"/>
          <ac:spMkLst>
            <pc:docMk/>
            <pc:sldMk cId="99933620" sldId="2917"/>
            <ac:spMk id="10" creationId="{CEFF049B-2A2F-B04C-D8AF-AC6C7F7BD7D5}"/>
          </ac:spMkLst>
        </pc:spChg>
        <pc:spChg chg="mod">
          <ac:chgData name="Justina Ojom" userId="cbdaed7d-8d45-4372-a16a-f3f8900c2f45" providerId="ADAL" clId="{5178CF6E-17AC-4775-9A38-616F558AF97A}" dt="2023-03-31T18:02:13.311" v="4274" actId="790"/>
          <ac:spMkLst>
            <pc:docMk/>
            <pc:sldMk cId="99933620" sldId="2917"/>
            <ac:spMk id="11" creationId="{92311974-E5A4-4026-40DE-C4D07C38DA54}"/>
          </ac:spMkLst>
        </pc:spChg>
        <pc:spChg chg="add mod">
          <ac:chgData name="Justina Ojom" userId="cbdaed7d-8d45-4372-a16a-f3f8900c2f45" providerId="ADAL" clId="{5178CF6E-17AC-4775-9A38-616F558AF97A}" dt="2023-03-31T18:02:13.311" v="4274" actId="790"/>
          <ac:spMkLst>
            <pc:docMk/>
            <pc:sldMk cId="99933620" sldId="2917"/>
            <ac:spMk id="12" creationId="{D63D05D2-3792-A694-5ECF-8E6CBAD4CE7A}"/>
          </ac:spMkLst>
        </pc:spChg>
        <pc:spChg chg="del">
          <ac:chgData name="Justina Ojom" userId="cbdaed7d-8d45-4372-a16a-f3f8900c2f45" providerId="ADAL" clId="{5178CF6E-17AC-4775-9A38-616F558AF97A}" dt="2023-03-29T22:41:55.608" v="335" actId="478"/>
          <ac:spMkLst>
            <pc:docMk/>
            <pc:sldMk cId="99933620" sldId="2917"/>
            <ac:spMk id="37" creationId="{94A8C6E8-9EDF-4972-BBED-CA61550D928D}"/>
          </ac:spMkLst>
        </pc:spChg>
        <pc:spChg chg="del">
          <ac:chgData name="Justina Ojom" userId="cbdaed7d-8d45-4372-a16a-f3f8900c2f45" providerId="ADAL" clId="{5178CF6E-17AC-4775-9A38-616F558AF97A}" dt="2023-03-29T22:41:55.608" v="335" actId="478"/>
          <ac:spMkLst>
            <pc:docMk/>
            <pc:sldMk cId="99933620" sldId="2917"/>
            <ac:spMk id="38" creationId="{292E0D64-DE09-49C4-BC0E-499D74976477}"/>
          </ac:spMkLst>
        </pc:spChg>
        <pc:spChg chg="del">
          <ac:chgData name="Justina Ojom" userId="cbdaed7d-8d45-4372-a16a-f3f8900c2f45" providerId="ADAL" clId="{5178CF6E-17AC-4775-9A38-616F558AF97A}" dt="2023-03-29T22:41:55.608" v="335" actId="478"/>
          <ac:spMkLst>
            <pc:docMk/>
            <pc:sldMk cId="99933620" sldId="2917"/>
            <ac:spMk id="39" creationId="{9C4FB4B0-2821-48E7-8037-1FEAEF8E55E3}"/>
          </ac:spMkLst>
        </pc:spChg>
        <pc:spChg chg="del">
          <ac:chgData name="Justina Ojom" userId="cbdaed7d-8d45-4372-a16a-f3f8900c2f45" providerId="ADAL" clId="{5178CF6E-17AC-4775-9A38-616F558AF97A}" dt="2023-03-29T22:41:55.608" v="335" actId="478"/>
          <ac:spMkLst>
            <pc:docMk/>
            <pc:sldMk cId="99933620" sldId="2917"/>
            <ac:spMk id="40" creationId="{C6680AA0-C554-4F56-AC75-8DE3A5FFF951}"/>
          </ac:spMkLst>
        </pc:spChg>
        <pc:spChg chg="del">
          <ac:chgData name="Justina Ojom" userId="cbdaed7d-8d45-4372-a16a-f3f8900c2f45" providerId="ADAL" clId="{5178CF6E-17AC-4775-9A38-616F558AF97A}" dt="2023-03-29T22:41:55.608" v="335" actId="478"/>
          <ac:spMkLst>
            <pc:docMk/>
            <pc:sldMk cId="99933620" sldId="2917"/>
            <ac:spMk id="41" creationId="{1DCCDBB7-9613-4FC8-ACFA-11781F0A54CC}"/>
          </ac:spMkLst>
        </pc:spChg>
        <pc:spChg chg="del">
          <ac:chgData name="Justina Ojom" userId="cbdaed7d-8d45-4372-a16a-f3f8900c2f45" providerId="ADAL" clId="{5178CF6E-17AC-4775-9A38-616F558AF97A}" dt="2023-03-29T22:41:55.608" v="335" actId="478"/>
          <ac:spMkLst>
            <pc:docMk/>
            <pc:sldMk cId="99933620" sldId="2917"/>
            <ac:spMk id="42" creationId="{82576741-BEE9-46E2-B82B-5E3E28CE65D7}"/>
          </ac:spMkLst>
        </pc:spChg>
        <pc:spChg chg="del">
          <ac:chgData name="Justina Ojom" userId="cbdaed7d-8d45-4372-a16a-f3f8900c2f45" providerId="ADAL" clId="{5178CF6E-17AC-4775-9A38-616F558AF97A}" dt="2023-03-29T22:41:55.608" v="335" actId="478"/>
          <ac:spMkLst>
            <pc:docMk/>
            <pc:sldMk cId="99933620" sldId="2917"/>
            <ac:spMk id="43" creationId="{B7218438-69D3-4014-B72C-24E53838322E}"/>
          </ac:spMkLst>
        </pc:spChg>
        <pc:spChg chg="del">
          <ac:chgData name="Justina Ojom" userId="cbdaed7d-8d45-4372-a16a-f3f8900c2f45" providerId="ADAL" clId="{5178CF6E-17AC-4775-9A38-616F558AF97A}" dt="2023-03-29T22:41:55.608" v="335" actId="478"/>
          <ac:spMkLst>
            <pc:docMk/>
            <pc:sldMk cId="99933620" sldId="2917"/>
            <ac:spMk id="44" creationId="{9A3A9541-8DA1-4192-B5F7-6A1A07B01F39}"/>
          </ac:spMkLst>
        </pc:spChg>
        <pc:spChg chg="del">
          <ac:chgData name="Justina Ojom" userId="cbdaed7d-8d45-4372-a16a-f3f8900c2f45" providerId="ADAL" clId="{5178CF6E-17AC-4775-9A38-616F558AF97A}" dt="2023-03-29T22:41:55.608" v="335" actId="478"/>
          <ac:spMkLst>
            <pc:docMk/>
            <pc:sldMk cId="99933620" sldId="2917"/>
            <ac:spMk id="45" creationId="{E1A2681B-8A6C-4B6B-A7A4-AD4E3103881F}"/>
          </ac:spMkLst>
        </pc:spChg>
        <pc:picChg chg="mod">
          <ac:chgData name="Justina Ojom" userId="cbdaed7d-8d45-4372-a16a-f3f8900c2f45" providerId="ADAL" clId="{5178CF6E-17AC-4775-9A38-616F558AF97A}" dt="2023-03-29T23:48:42.214" v="1220" actId="1076"/>
          <ac:picMkLst>
            <pc:docMk/>
            <pc:sldMk cId="99933620" sldId="2917"/>
            <ac:picMk id="9" creationId="{29867E1B-6543-95E4-AD0D-BC5D951B93B4}"/>
          </ac:picMkLst>
        </pc:picChg>
        <pc:extLst>
          <p:ext xmlns:p="http://schemas.openxmlformats.org/presentationml/2006/main" uri="{D6D511B9-2390-475A-947B-AFAB55BFBCF1}">
            <pc226:cmChg xmlns:pc226="http://schemas.microsoft.com/office/powerpoint/2022/06/main/command" chg="del mod">
              <pc226:chgData name="Justina Ojom" userId="cbdaed7d-8d45-4372-a16a-f3f8900c2f45" providerId="ADAL" clId="{5178CF6E-17AC-4775-9A38-616F558AF97A}" dt="2023-03-29T23:51:28.216" v="1313"/>
              <pc2:cmMkLst xmlns:pc2="http://schemas.microsoft.com/office/powerpoint/2019/9/main/command">
                <pc:docMk/>
                <pc:sldMk cId="99933620" sldId="2917"/>
                <pc2:cmMk id="{074CD9BE-0629-4BA2-9FE2-82685EB81F56}"/>
              </pc2:cmMkLst>
            </pc226:cmChg>
          </p:ext>
        </pc:extLst>
      </pc:sldChg>
      <pc:sldChg chg="addSp delSp modSp mod modClrScheme delCm chgLayout">
        <pc:chgData name="Justina Ojom" userId="cbdaed7d-8d45-4372-a16a-f3f8900c2f45" providerId="ADAL" clId="{5178CF6E-17AC-4775-9A38-616F558AF97A}" dt="2023-03-31T18:02:19.862" v="4276" actId="478"/>
        <pc:sldMkLst>
          <pc:docMk/>
          <pc:sldMk cId="2381365096" sldId="2919"/>
        </pc:sldMkLst>
        <pc:spChg chg="del mod">
          <ac:chgData name="Justina Ojom" userId="cbdaed7d-8d45-4372-a16a-f3f8900c2f45" providerId="ADAL" clId="{5178CF6E-17AC-4775-9A38-616F558AF97A}" dt="2023-03-29T23:54:23.238" v="1317" actId="478"/>
          <ac:spMkLst>
            <pc:docMk/>
            <pc:sldMk cId="2381365096" sldId="2919"/>
            <ac:spMk id="2" creationId="{00000000-0000-0000-0000-000000000000}"/>
          </ac:spMkLst>
        </pc:spChg>
        <pc:spChg chg="add mod">
          <ac:chgData name="Justina Ojom" userId="cbdaed7d-8d45-4372-a16a-f3f8900c2f45" providerId="ADAL" clId="{5178CF6E-17AC-4775-9A38-616F558AF97A}" dt="2023-03-31T18:02:16.676" v="4275" actId="790"/>
          <ac:spMkLst>
            <pc:docMk/>
            <pc:sldMk cId="2381365096" sldId="2919"/>
            <ac:spMk id="3" creationId="{732551A5-BBE8-A8BC-99FC-664F85738532}"/>
          </ac:spMkLst>
        </pc:spChg>
        <pc:spChg chg="mod">
          <ac:chgData name="Justina Ojom" userId="cbdaed7d-8d45-4372-a16a-f3f8900c2f45" providerId="ADAL" clId="{5178CF6E-17AC-4775-9A38-616F558AF97A}" dt="2023-03-31T18:02:16.676" v="4275" actId="790"/>
          <ac:spMkLst>
            <pc:docMk/>
            <pc:sldMk cId="2381365096" sldId="2919"/>
            <ac:spMk id="4" creationId="{026536E1-4D85-6360-ECDE-F8784F743E2D}"/>
          </ac:spMkLst>
        </pc:spChg>
        <pc:spChg chg="mod">
          <ac:chgData name="Justina Ojom" userId="cbdaed7d-8d45-4372-a16a-f3f8900c2f45" providerId="ADAL" clId="{5178CF6E-17AC-4775-9A38-616F558AF97A}" dt="2023-03-31T18:02:16.676" v="4275" actId="790"/>
          <ac:spMkLst>
            <pc:docMk/>
            <pc:sldMk cId="2381365096" sldId="2919"/>
            <ac:spMk id="5" creationId="{FAEE84B9-C56D-C2EE-B325-C48FD0020763}"/>
          </ac:spMkLst>
        </pc:spChg>
        <pc:spChg chg="mod">
          <ac:chgData name="Justina Ojom" userId="cbdaed7d-8d45-4372-a16a-f3f8900c2f45" providerId="ADAL" clId="{5178CF6E-17AC-4775-9A38-616F558AF97A}" dt="2023-03-31T18:02:16.676" v="4275" actId="790"/>
          <ac:spMkLst>
            <pc:docMk/>
            <pc:sldMk cId="2381365096" sldId="2919"/>
            <ac:spMk id="7" creationId="{3A6B294D-E494-3034-053C-C0E17E45A9D4}"/>
          </ac:spMkLst>
        </pc:spChg>
        <pc:spChg chg="mod">
          <ac:chgData name="Justina Ojom" userId="cbdaed7d-8d45-4372-a16a-f3f8900c2f45" providerId="ADAL" clId="{5178CF6E-17AC-4775-9A38-616F558AF97A}" dt="2023-03-31T18:02:16.676" v="4275" actId="790"/>
          <ac:spMkLst>
            <pc:docMk/>
            <pc:sldMk cId="2381365096" sldId="2919"/>
            <ac:spMk id="8" creationId="{03C1EA08-D4C6-E415-AF96-9A25C900EBA2}"/>
          </ac:spMkLst>
        </pc:spChg>
        <pc:spChg chg="mod">
          <ac:chgData name="Justina Ojom" userId="cbdaed7d-8d45-4372-a16a-f3f8900c2f45" providerId="ADAL" clId="{5178CF6E-17AC-4775-9A38-616F558AF97A}" dt="2023-03-31T18:02:16.676" v="4275" actId="790"/>
          <ac:spMkLst>
            <pc:docMk/>
            <pc:sldMk cId="2381365096" sldId="2919"/>
            <ac:spMk id="9" creationId="{4076AC94-5235-814B-0AB4-021849D29CC3}"/>
          </ac:spMkLst>
        </pc:spChg>
        <pc:spChg chg="mod">
          <ac:chgData name="Justina Ojom" userId="cbdaed7d-8d45-4372-a16a-f3f8900c2f45" providerId="ADAL" clId="{5178CF6E-17AC-4775-9A38-616F558AF97A}" dt="2023-03-31T18:02:16.676" v="4275" actId="790"/>
          <ac:spMkLst>
            <pc:docMk/>
            <pc:sldMk cId="2381365096" sldId="2919"/>
            <ac:spMk id="10" creationId="{BE887205-0664-41C6-69FC-A7765C4873F4}"/>
          </ac:spMkLst>
        </pc:spChg>
        <pc:spChg chg="del mod">
          <ac:chgData name="Justina Ojom" userId="cbdaed7d-8d45-4372-a16a-f3f8900c2f45" providerId="ADAL" clId="{5178CF6E-17AC-4775-9A38-616F558AF97A}" dt="2023-03-31T18:02:19.862" v="4276" actId="478"/>
          <ac:spMkLst>
            <pc:docMk/>
            <pc:sldMk cId="2381365096" sldId="2919"/>
            <ac:spMk id="11" creationId="{92311974-E5A4-4026-40DE-C4D07C38DA54}"/>
          </ac:spMkLst>
        </pc:spChg>
        <pc:spChg chg="mod">
          <ac:chgData name="Justina Ojom" userId="cbdaed7d-8d45-4372-a16a-f3f8900c2f45" providerId="ADAL" clId="{5178CF6E-17AC-4775-9A38-616F558AF97A}" dt="2023-03-31T18:02:16.676" v="4275" actId="790"/>
          <ac:spMkLst>
            <pc:docMk/>
            <pc:sldMk cId="2381365096" sldId="2919"/>
            <ac:spMk id="12" creationId="{52295483-4685-BCE2-F28F-E941D63B285E}"/>
          </ac:spMkLst>
        </pc:spChg>
        <pc:spChg chg="add mod">
          <ac:chgData name="Justina Ojom" userId="cbdaed7d-8d45-4372-a16a-f3f8900c2f45" providerId="ADAL" clId="{5178CF6E-17AC-4775-9A38-616F558AF97A}" dt="2023-03-31T18:02:16.676" v="4275" actId="790"/>
          <ac:spMkLst>
            <pc:docMk/>
            <pc:sldMk cId="2381365096" sldId="2919"/>
            <ac:spMk id="13" creationId="{EF1CC280-8458-3416-4C98-C00AC86AF684}"/>
          </ac:spMkLst>
        </pc:spChg>
        <pc:spChg chg="add mod">
          <ac:chgData name="Justina Ojom" userId="cbdaed7d-8d45-4372-a16a-f3f8900c2f45" providerId="ADAL" clId="{5178CF6E-17AC-4775-9A38-616F558AF97A}" dt="2023-03-31T18:02:16.676" v="4275" actId="790"/>
          <ac:spMkLst>
            <pc:docMk/>
            <pc:sldMk cId="2381365096" sldId="2919"/>
            <ac:spMk id="14" creationId="{448FA8D4-0F37-2F50-A7D1-BD39F02DA31B}"/>
          </ac:spMkLst>
        </pc:spChg>
        <pc:spChg chg="add mod">
          <ac:chgData name="Justina Ojom" userId="cbdaed7d-8d45-4372-a16a-f3f8900c2f45" providerId="ADAL" clId="{5178CF6E-17AC-4775-9A38-616F558AF97A}" dt="2023-03-31T18:02:16.676" v="4275" actId="790"/>
          <ac:spMkLst>
            <pc:docMk/>
            <pc:sldMk cId="2381365096" sldId="2919"/>
            <ac:spMk id="15" creationId="{52486AE2-FF1C-C881-DDC7-F0175C8AEDD7}"/>
          </ac:spMkLst>
        </pc:spChg>
        <pc:spChg chg="add mod">
          <ac:chgData name="Justina Ojom" userId="cbdaed7d-8d45-4372-a16a-f3f8900c2f45" providerId="ADAL" clId="{5178CF6E-17AC-4775-9A38-616F558AF97A}" dt="2023-03-31T18:02:16.676" v="4275" actId="790"/>
          <ac:spMkLst>
            <pc:docMk/>
            <pc:sldMk cId="2381365096" sldId="2919"/>
            <ac:spMk id="16" creationId="{56692312-DDBC-B921-5C47-C2FD8EC499E2}"/>
          </ac:spMkLst>
        </pc:spChg>
        <pc:spChg chg="add mod">
          <ac:chgData name="Justina Ojom" userId="cbdaed7d-8d45-4372-a16a-f3f8900c2f45" providerId="ADAL" clId="{5178CF6E-17AC-4775-9A38-616F558AF97A}" dt="2023-03-31T18:02:16.676" v="4275" actId="790"/>
          <ac:spMkLst>
            <pc:docMk/>
            <pc:sldMk cId="2381365096" sldId="2919"/>
            <ac:spMk id="17" creationId="{67BF2BC2-3FF8-335E-4F35-2BD67F5A88CC}"/>
          </ac:spMkLst>
        </pc:spChg>
        <pc:spChg chg="add mod">
          <ac:chgData name="Justina Ojom" userId="cbdaed7d-8d45-4372-a16a-f3f8900c2f45" providerId="ADAL" clId="{5178CF6E-17AC-4775-9A38-616F558AF97A}" dt="2023-03-31T18:02:16.676" v="4275" actId="790"/>
          <ac:spMkLst>
            <pc:docMk/>
            <pc:sldMk cId="2381365096" sldId="2919"/>
            <ac:spMk id="18" creationId="{FD68A6A0-8253-0AE8-55B1-1E4206CF67CF}"/>
          </ac:spMkLst>
        </pc:spChg>
        <pc:spChg chg="del">
          <ac:chgData name="Justina Ojom" userId="cbdaed7d-8d45-4372-a16a-f3f8900c2f45" providerId="ADAL" clId="{5178CF6E-17AC-4775-9A38-616F558AF97A}" dt="2023-03-29T22:42:07.504" v="337" actId="478"/>
          <ac:spMkLst>
            <pc:docMk/>
            <pc:sldMk cId="2381365096" sldId="2919"/>
            <ac:spMk id="37" creationId="{94A8C6E8-9EDF-4972-BBED-CA61550D928D}"/>
          </ac:spMkLst>
        </pc:spChg>
        <pc:spChg chg="del">
          <ac:chgData name="Justina Ojom" userId="cbdaed7d-8d45-4372-a16a-f3f8900c2f45" providerId="ADAL" clId="{5178CF6E-17AC-4775-9A38-616F558AF97A}" dt="2023-03-29T22:42:07.504" v="337" actId="478"/>
          <ac:spMkLst>
            <pc:docMk/>
            <pc:sldMk cId="2381365096" sldId="2919"/>
            <ac:spMk id="38" creationId="{292E0D64-DE09-49C4-BC0E-499D74976477}"/>
          </ac:spMkLst>
        </pc:spChg>
        <pc:spChg chg="del">
          <ac:chgData name="Justina Ojom" userId="cbdaed7d-8d45-4372-a16a-f3f8900c2f45" providerId="ADAL" clId="{5178CF6E-17AC-4775-9A38-616F558AF97A}" dt="2023-03-29T22:42:07.504" v="337" actId="478"/>
          <ac:spMkLst>
            <pc:docMk/>
            <pc:sldMk cId="2381365096" sldId="2919"/>
            <ac:spMk id="39" creationId="{9C4FB4B0-2821-48E7-8037-1FEAEF8E55E3}"/>
          </ac:spMkLst>
        </pc:spChg>
        <pc:spChg chg="del">
          <ac:chgData name="Justina Ojom" userId="cbdaed7d-8d45-4372-a16a-f3f8900c2f45" providerId="ADAL" clId="{5178CF6E-17AC-4775-9A38-616F558AF97A}" dt="2023-03-29T22:42:07.504" v="337" actId="478"/>
          <ac:spMkLst>
            <pc:docMk/>
            <pc:sldMk cId="2381365096" sldId="2919"/>
            <ac:spMk id="40" creationId="{C6680AA0-C554-4F56-AC75-8DE3A5FFF951}"/>
          </ac:spMkLst>
        </pc:spChg>
        <pc:spChg chg="del">
          <ac:chgData name="Justina Ojom" userId="cbdaed7d-8d45-4372-a16a-f3f8900c2f45" providerId="ADAL" clId="{5178CF6E-17AC-4775-9A38-616F558AF97A}" dt="2023-03-29T22:42:07.504" v="337" actId="478"/>
          <ac:spMkLst>
            <pc:docMk/>
            <pc:sldMk cId="2381365096" sldId="2919"/>
            <ac:spMk id="41" creationId="{1DCCDBB7-9613-4FC8-ACFA-11781F0A54CC}"/>
          </ac:spMkLst>
        </pc:spChg>
        <pc:spChg chg="del">
          <ac:chgData name="Justina Ojom" userId="cbdaed7d-8d45-4372-a16a-f3f8900c2f45" providerId="ADAL" clId="{5178CF6E-17AC-4775-9A38-616F558AF97A}" dt="2023-03-29T22:42:07.504" v="337" actId="478"/>
          <ac:spMkLst>
            <pc:docMk/>
            <pc:sldMk cId="2381365096" sldId="2919"/>
            <ac:spMk id="42" creationId="{82576741-BEE9-46E2-B82B-5E3E28CE65D7}"/>
          </ac:spMkLst>
        </pc:spChg>
        <pc:spChg chg="del">
          <ac:chgData name="Justina Ojom" userId="cbdaed7d-8d45-4372-a16a-f3f8900c2f45" providerId="ADAL" clId="{5178CF6E-17AC-4775-9A38-616F558AF97A}" dt="2023-03-29T22:42:07.504" v="337" actId="478"/>
          <ac:spMkLst>
            <pc:docMk/>
            <pc:sldMk cId="2381365096" sldId="2919"/>
            <ac:spMk id="43" creationId="{B7218438-69D3-4014-B72C-24E53838322E}"/>
          </ac:spMkLst>
        </pc:spChg>
        <pc:spChg chg="del">
          <ac:chgData name="Justina Ojom" userId="cbdaed7d-8d45-4372-a16a-f3f8900c2f45" providerId="ADAL" clId="{5178CF6E-17AC-4775-9A38-616F558AF97A}" dt="2023-03-29T22:42:07.504" v="337" actId="478"/>
          <ac:spMkLst>
            <pc:docMk/>
            <pc:sldMk cId="2381365096" sldId="2919"/>
            <ac:spMk id="44" creationId="{9A3A9541-8DA1-4192-B5F7-6A1A07B01F39}"/>
          </ac:spMkLst>
        </pc:spChg>
        <pc:spChg chg="del">
          <ac:chgData name="Justina Ojom" userId="cbdaed7d-8d45-4372-a16a-f3f8900c2f45" providerId="ADAL" clId="{5178CF6E-17AC-4775-9A38-616F558AF97A}" dt="2023-03-29T22:42:07.504" v="337" actId="478"/>
          <ac:spMkLst>
            <pc:docMk/>
            <pc:sldMk cId="2381365096" sldId="2919"/>
            <ac:spMk id="45" creationId="{E1A2681B-8A6C-4B6B-A7A4-AD4E3103881F}"/>
          </ac:spMkLst>
        </pc:spChg>
        <pc:grpChg chg="add mod ord">
          <ac:chgData name="Justina Ojom" userId="cbdaed7d-8d45-4372-a16a-f3f8900c2f45" providerId="ADAL" clId="{5178CF6E-17AC-4775-9A38-616F558AF97A}" dt="2023-03-29T23:56:00.390" v="1341" actId="166"/>
          <ac:grpSpMkLst>
            <pc:docMk/>
            <pc:sldMk cId="2381365096" sldId="2919"/>
            <ac:grpSpMk id="6" creationId="{7C549F58-22C3-04D4-0B36-70C4CD0C4CF2}"/>
          </ac:grpSpMkLst>
        </pc:grp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5178CF6E-17AC-4775-9A38-616F558AF97A}" dt="2023-03-29T23:55:16.031" v="1338"/>
              <pc2:cmMkLst xmlns:pc2="http://schemas.microsoft.com/office/powerpoint/2019/9/main/command">
                <pc:docMk/>
                <pc:sldMk cId="2381365096" sldId="2919"/>
                <pc2:cmMk id="{2497C2A5-FB7D-47CD-B4E4-1C70165A2E5C}"/>
              </pc2:cmMkLst>
            </pc226:cmChg>
          </p:ext>
        </pc:extLst>
      </pc:sldChg>
      <pc:sldChg chg="addSp delSp modSp mod modClrScheme delCm chgLayout">
        <pc:chgData name="Justina Ojom" userId="cbdaed7d-8d45-4372-a16a-f3f8900c2f45" providerId="ADAL" clId="{5178CF6E-17AC-4775-9A38-616F558AF97A}" dt="2023-03-31T20:44:16.477" v="4917" actId="313"/>
        <pc:sldMkLst>
          <pc:docMk/>
          <pc:sldMk cId="3781887187" sldId="2920"/>
        </pc:sldMkLst>
        <pc:spChg chg="del mod">
          <ac:chgData name="Justina Ojom" userId="cbdaed7d-8d45-4372-a16a-f3f8900c2f45" providerId="ADAL" clId="{5178CF6E-17AC-4775-9A38-616F558AF97A}" dt="2023-03-29T23:56:37.678" v="1349" actId="478"/>
          <ac:spMkLst>
            <pc:docMk/>
            <pc:sldMk cId="3781887187" sldId="2920"/>
            <ac:spMk id="2" creationId="{00000000-0000-0000-0000-000000000000}"/>
          </ac:spMkLst>
        </pc:spChg>
        <pc:spChg chg="add mod">
          <ac:chgData name="Justina Ojom" userId="cbdaed7d-8d45-4372-a16a-f3f8900c2f45" providerId="ADAL" clId="{5178CF6E-17AC-4775-9A38-616F558AF97A}" dt="2023-03-31T18:03:08.755" v="4278" actId="790"/>
          <ac:spMkLst>
            <pc:docMk/>
            <pc:sldMk cId="3781887187" sldId="2920"/>
            <ac:spMk id="3" creationId="{2230C0AD-E366-2938-174A-5249525AADB8}"/>
          </ac:spMkLst>
        </pc:spChg>
        <pc:spChg chg="mod">
          <ac:chgData name="Justina Ojom" userId="cbdaed7d-8d45-4372-a16a-f3f8900c2f45" providerId="ADAL" clId="{5178CF6E-17AC-4775-9A38-616F558AF97A}" dt="2023-03-31T20:44:16.477" v="4917" actId="313"/>
          <ac:spMkLst>
            <pc:docMk/>
            <pc:sldMk cId="3781887187" sldId="2920"/>
            <ac:spMk id="4" creationId="{026536E1-4D85-6360-ECDE-F8784F743E2D}"/>
          </ac:spMkLst>
        </pc:spChg>
        <pc:spChg chg="del mod">
          <ac:chgData name="Justina Ojom" userId="cbdaed7d-8d45-4372-a16a-f3f8900c2f45" providerId="ADAL" clId="{5178CF6E-17AC-4775-9A38-616F558AF97A}" dt="2023-03-29T23:56:49.112" v="1353" actId="478"/>
          <ac:spMkLst>
            <pc:docMk/>
            <pc:sldMk cId="3781887187" sldId="2920"/>
            <ac:spMk id="5" creationId="{FAEE84B9-C56D-C2EE-B325-C48FD0020763}"/>
          </ac:spMkLst>
        </pc:spChg>
        <pc:spChg chg="add mod">
          <ac:chgData name="Justina Ojom" userId="cbdaed7d-8d45-4372-a16a-f3f8900c2f45" providerId="ADAL" clId="{5178CF6E-17AC-4775-9A38-616F558AF97A}" dt="2023-03-31T18:03:08.755" v="4278" actId="790"/>
          <ac:spMkLst>
            <pc:docMk/>
            <pc:sldMk cId="3781887187" sldId="2920"/>
            <ac:spMk id="6" creationId="{F408FB7F-EFBD-20D2-2E66-0BAC958F307F}"/>
          </ac:spMkLst>
        </pc:spChg>
        <pc:spChg chg="add mod">
          <ac:chgData name="Justina Ojom" userId="cbdaed7d-8d45-4372-a16a-f3f8900c2f45" providerId="ADAL" clId="{5178CF6E-17AC-4775-9A38-616F558AF97A}" dt="2023-03-31T18:03:08.755" v="4278" actId="790"/>
          <ac:spMkLst>
            <pc:docMk/>
            <pc:sldMk cId="3781887187" sldId="2920"/>
            <ac:spMk id="9" creationId="{CC000F97-9272-3456-1B97-28EB8FD97E1D}"/>
          </ac:spMkLst>
        </pc:spChg>
        <pc:spChg chg="add mod">
          <ac:chgData name="Justina Ojom" userId="cbdaed7d-8d45-4372-a16a-f3f8900c2f45" providerId="ADAL" clId="{5178CF6E-17AC-4775-9A38-616F558AF97A}" dt="2023-03-31T18:03:08.755" v="4278" actId="790"/>
          <ac:spMkLst>
            <pc:docMk/>
            <pc:sldMk cId="3781887187" sldId="2920"/>
            <ac:spMk id="10" creationId="{33E0FE30-CBB7-D43D-DA76-9D9134821891}"/>
          </ac:spMkLst>
        </pc:spChg>
        <pc:spChg chg="add mod">
          <ac:chgData name="Justina Ojom" userId="cbdaed7d-8d45-4372-a16a-f3f8900c2f45" providerId="ADAL" clId="{5178CF6E-17AC-4775-9A38-616F558AF97A}" dt="2023-03-31T18:03:08.755" v="4278" actId="790"/>
          <ac:spMkLst>
            <pc:docMk/>
            <pc:sldMk cId="3781887187" sldId="2920"/>
            <ac:spMk id="11" creationId="{8D9F7E90-5B5A-AB8B-2B62-C2CA24245C0B}"/>
          </ac:spMkLst>
        </pc:spChg>
        <pc:spChg chg="add mod">
          <ac:chgData name="Justina Ojom" userId="cbdaed7d-8d45-4372-a16a-f3f8900c2f45" providerId="ADAL" clId="{5178CF6E-17AC-4775-9A38-616F558AF97A}" dt="2023-03-31T18:03:08.755" v="4278" actId="790"/>
          <ac:spMkLst>
            <pc:docMk/>
            <pc:sldMk cId="3781887187" sldId="2920"/>
            <ac:spMk id="12" creationId="{15D79A7E-ED14-8AD0-E571-F23998E24956}"/>
          </ac:spMkLst>
        </pc:spChg>
        <pc:spChg chg="add mod">
          <ac:chgData name="Justina Ojom" userId="cbdaed7d-8d45-4372-a16a-f3f8900c2f45" providerId="ADAL" clId="{5178CF6E-17AC-4775-9A38-616F558AF97A}" dt="2023-03-31T18:03:08.755" v="4278" actId="790"/>
          <ac:spMkLst>
            <pc:docMk/>
            <pc:sldMk cId="3781887187" sldId="2920"/>
            <ac:spMk id="13" creationId="{CE273C0E-BCB7-99DB-43A6-C8F5315D098B}"/>
          </ac:spMkLst>
        </pc:spChg>
        <pc:spChg chg="add mod">
          <ac:chgData name="Justina Ojom" userId="cbdaed7d-8d45-4372-a16a-f3f8900c2f45" providerId="ADAL" clId="{5178CF6E-17AC-4775-9A38-616F558AF97A}" dt="2023-03-31T18:03:08.755" v="4278" actId="790"/>
          <ac:spMkLst>
            <pc:docMk/>
            <pc:sldMk cId="3781887187" sldId="2920"/>
            <ac:spMk id="14" creationId="{42E908C5-6014-66D4-6BFC-627F0C701A17}"/>
          </ac:spMkLst>
        </pc:spChg>
        <pc:spChg chg="del">
          <ac:chgData name="Justina Ojom" userId="cbdaed7d-8d45-4372-a16a-f3f8900c2f45" providerId="ADAL" clId="{5178CF6E-17AC-4775-9A38-616F558AF97A}" dt="2023-03-29T22:42:09.055" v="338" actId="478"/>
          <ac:spMkLst>
            <pc:docMk/>
            <pc:sldMk cId="3781887187" sldId="2920"/>
            <ac:spMk id="37" creationId="{94A8C6E8-9EDF-4972-BBED-CA61550D928D}"/>
          </ac:spMkLst>
        </pc:spChg>
        <pc:spChg chg="del">
          <ac:chgData name="Justina Ojom" userId="cbdaed7d-8d45-4372-a16a-f3f8900c2f45" providerId="ADAL" clId="{5178CF6E-17AC-4775-9A38-616F558AF97A}" dt="2023-03-29T22:42:09.055" v="338" actId="478"/>
          <ac:spMkLst>
            <pc:docMk/>
            <pc:sldMk cId="3781887187" sldId="2920"/>
            <ac:spMk id="38" creationId="{292E0D64-DE09-49C4-BC0E-499D74976477}"/>
          </ac:spMkLst>
        </pc:spChg>
        <pc:spChg chg="del">
          <ac:chgData name="Justina Ojom" userId="cbdaed7d-8d45-4372-a16a-f3f8900c2f45" providerId="ADAL" clId="{5178CF6E-17AC-4775-9A38-616F558AF97A}" dt="2023-03-29T22:42:09.055" v="338" actId="478"/>
          <ac:spMkLst>
            <pc:docMk/>
            <pc:sldMk cId="3781887187" sldId="2920"/>
            <ac:spMk id="39" creationId="{9C4FB4B0-2821-48E7-8037-1FEAEF8E55E3}"/>
          </ac:spMkLst>
        </pc:spChg>
        <pc:spChg chg="del">
          <ac:chgData name="Justina Ojom" userId="cbdaed7d-8d45-4372-a16a-f3f8900c2f45" providerId="ADAL" clId="{5178CF6E-17AC-4775-9A38-616F558AF97A}" dt="2023-03-29T22:42:09.055" v="338" actId="478"/>
          <ac:spMkLst>
            <pc:docMk/>
            <pc:sldMk cId="3781887187" sldId="2920"/>
            <ac:spMk id="40" creationId="{C6680AA0-C554-4F56-AC75-8DE3A5FFF951}"/>
          </ac:spMkLst>
        </pc:spChg>
        <pc:spChg chg="del">
          <ac:chgData name="Justina Ojom" userId="cbdaed7d-8d45-4372-a16a-f3f8900c2f45" providerId="ADAL" clId="{5178CF6E-17AC-4775-9A38-616F558AF97A}" dt="2023-03-29T22:42:09.055" v="338" actId="478"/>
          <ac:spMkLst>
            <pc:docMk/>
            <pc:sldMk cId="3781887187" sldId="2920"/>
            <ac:spMk id="41" creationId="{1DCCDBB7-9613-4FC8-ACFA-11781F0A54CC}"/>
          </ac:spMkLst>
        </pc:spChg>
        <pc:spChg chg="del">
          <ac:chgData name="Justina Ojom" userId="cbdaed7d-8d45-4372-a16a-f3f8900c2f45" providerId="ADAL" clId="{5178CF6E-17AC-4775-9A38-616F558AF97A}" dt="2023-03-29T22:42:09.055" v="338" actId="478"/>
          <ac:spMkLst>
            <pc:docMk/>
            <pc:sldMk cId="3781887187" sldId="2920"/>
            <ac:spMk id="42" creationId="{82576741-BEE9-46E2-B82B-5E3E28CE65D7}"/>
          </ac:spMkLst>
        </pc:spChg>
        <pc:spChg chg="del">
          <ac:chgData name="Justina Ojom" userId="cbdaed7d-8d45-4372-a16a-f3f8900c2f45" providerId="ADAL" clId="{5178CF6E-17AC-4775-9A38-616F558AF97A}" dt="2023-03-29T22:42:09.055" v="338" actId="478"/>
          <ac:spMkLst>
            <pc:docMk/>
            <pc:sldMk cId="3781887187" sldId="2920"/>
            <ac:spMk id="43" creationId="{B7218438-69D3-4014-B72C-24E53838322E}"/>
          </ac:spMkLst>
        </pc:spChg>
        <pc:spChg chg="del">
          <ac:chgData name="Justina Ojom" userId="cbdaed7d-8d45-4372-a16a-f3f8900c2f45" providerId="ADAL" clId="{5178CF6E-17AC-4775-9A38-616F558AF97A}" dt="2023-03-29T22:42:09.055" v="338" actId="478"/>
          <ac:spMkLst>
            <pc:docMk/>
            <pc:sldMk cId="3781887187" sldId="2920"/>
            <ac:spMk id="44" creationId="{9A3A9541-8DA1-4192-B5F7-6A1A07B01F39}"/>
          </ac:spMkLst>
        </pc:spChg>
        <pc:spChg chg="del">
          <ac:chgData name="Justina Ojom" userId="cbdaed7d-8d45-4372-a16a-f3f8900c2f45" providerId="ADAL" clId="{5178CF6E-17AC-4775-9A38-616F558AF97A}" dt="2023-03-29T22:42:09.055" v="338" actId="478"/>
          <ac:spMkLst>
            <pc:docMk/>
            <pc:sldMk cId="3781887187" sldId="2920"/>
            <ac:spMk id="45" creationId="{E1A2681B-8A6C-4B6B-A7A4-AD4E3103881F}"/>
          </ac:spMkLst>
        </pc:spChg>
        <pc:graphicFrameChg chg="add del">
          <ac:chgData name="Justina Ojom" userId="cbdaed7d-8d45-4372-a16a-f3f8900c2f45" providerId="ADAL" clId="{5178CF6E-17AC-4775-9A38-616F558AF97A}" dt="2023-03-29T23:56:54.887" v="1355" actId="3680"/>
          <ac:graphicFrameMkLst>
            <pc:docMk/>
            <pc:sldMk cId="3781887187" sldId="2920"/>
            <ac:graphicFrameMk id="7" creationId="{EC52FEF3-CBDA-991B-F618-C8BF8B9A9805}"/>
          </ac:graphicFrameMkLst>
        </pc:graphicFrameChg>
        <pc:graphicFrameChg chg="add mod modGraphic">
          <ac:chgData name="Justina Ojom" userId="cbdaed7d-8d45-4372-a16a-f3f8900c2f45" providerId="ADAL" clId="{5178CF6E-17AC-4775-9A38-616F558AF97A}" dt="2023-03-29T23:58:33.841" v="1448" actId="20577"/>
          <ac:graphicFrameMkLst>
            <pc:docMk/>
            <pc:sldMk cId="3781887187" sldId="2920"/>
            <ac:graphicFrameMk id="8" creationId="{F666110C-8A81-60DF-B765-6F8494F4AD76}"/>
          </ac:graphicFrameMkLst>
        </pc:graphicFrame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5178CF6E-17AC-4775-9A38-616F558AF97A}" dt="2023-03-29T23:58:38.034" v="1449"/>
              <pc2:cmMkLst xmlns:pc2="http://schemas.microsoft.com/office/powerpoint/2019/9/main/command">
                <pc:docMk/>
                <pc:sldMk cId="3781887187" sldId="2920"/>
                <pc2:cmMk id="{4B4839E4-D91E-4F64-BAC3-A77DF47F4099}"/>
              </pc2:cmMkLst>
            </pc226:cmChg>
          </p:ext>
        </pc:extLst>
      </pc:sldChg>
      <pc:sldChg chg="addSp delSp modSp mod modClrScheme chgLayout">
        <pc:chgData name="Justina Ojom" userId="cbdaed7d-8d45-4372-a16a-f3f8900c2f45" providerId="ADAL" clId="{5178CF6E-17AC-4775-9A38-616F558AF97A}" dt="2023-03-31T18:03:11.756" v="4279" actId="790"/>
        <pc:sldMkLst>
          <pc:docMk/>
          <pc:sldMk cId="4137393111" sldId="2921"/>
        </pc:sldMkLst>
        <pc:spChg chg="del mod">
          <ac:chgData name="Justina Ojom" userId="cbdaed7d-8d45-4372-a16a-f3f8900c2f45" providerId="ADAL" clId="{5178CF6E-17AC-4775-9A38-616F558AF97A}" dt="2023-03-29T23:59:11.657" v="1454" actId="478"/>
          <ac:spMkLst>
            <pc:docMk/>
            <pc:sldMk cId="4137393111" sldId="2921"/>
            <ac:spMk id="2" creationId="{00000000-0000-0000-0000-000000000000}"/>
          </ac:spMkLst>
        </pc:spChg>
        <pc:spChg chg="mod">
          <ac:chgData name="Justina Ojom" userId="cbdaed7d-8d45-4372-a16a-f3f8900c2f45" providerId="ADAL" clId="{5178CF6E-17AC-4775-9A38-616F558AF97A}" dt="2023-03-31T18:03:11.756" v="4279" actId="790"/>
          <ac:spMkLst>
            <pc:docMk/>
            <pc:sldMk cId="4137393111" sldId="2921"/>
            <ac:spMk id="3" creationId="{1988CE26-C430-FC56-8B35-10ADA3218DBE}"/>
          </ac:spMkLst>
        </pc:spChg>
        <pc:spChg chg="add mod">
          <ac:chgData name="Justina Ojom" userId="cbdaed7d-8d45-4372-a16a-f3f8900c2f45" providerId="ADAL" clId="{5178CF6E-17AC-4775-9A38-616F558AF97A}" dt="2023-03-31T18:03:11.756" v="4279" actId="790"/>
          <ac:spMkLst>
            <pc:docMk/>
            <pc:sldMk cId="4137393111" sldId="2921"/>
            <ac:spMk id="4" creationId="{9EB58BBB-4B10-45BB-0C3E-D9F16B4B89CE}"/>
          </ac:spMkLst>
        </pc:spChg>
        <pc:spChg chg="add mod">
          <ac:chgData name="Justina Ojom" userId="cbdaed7d-8d45-4372-a16a-f3f8900c2f45" providerId="ADAL" clId="{5178CF6E-17AC-4775-9A38-616F558AF97A}" dt="2023-03-31T18:03:11.756" v="4279" actId="790"/>
          <ac:spMkLst>
            <pc:docMk/>
            <pc:sldMk cId="4137393111" sldId="2921"/>
            <ac:spMk id="5" creationId="{E21A8E91-5F72-C27F-FB13-8BF216E3E7FC}"/>
          </ac:spMkLst>
        </pc:spChg>
        <pc:spChg chg="mod">
          <ac:chgData name="Justina Ojom" userId="cbdaed7d-8d45-4372-a16a-f3f8900c2f45" providerId="ADAL" clId="{5178CF6E-17AC-4775-9A38-616F558AF97A}" dt="2023-03-31T18:03:11.756" v="4279" actId="790"/>
          <ac:spMkLst>
            <pc:docMk/>
            <pc:sldMk cId="4137393111" sldId="2921"/>
            <ac:spMk id="6" creationId="{00000000-0000-0000-0000-000000000000}"/>
          </ac:spMkLst>
        </pc:spChg>
        <pc:spChg chg="add mod">
          <ac:chgData name="Justina Ojom" userId="cbdaed7d-8d45-4372-a16a-f3f8900c2f45" providerId="ADAL" clId="{5178CF6E-17AC-4775-9A38-616F558AF97A}" dt="2023-03-31T18:03:11.756" v="4279" actId="790"/>
          <ac:spMkLst>
            <pc:docMk/>
            <pc:sldMk cId="4137393111" sldId="2921"/>
            <ac:spMk id="7" creationId="{1C36484D-CBD4-2571-9F9D-7BC12C5EDDFF}"/>
          </ac:spMkLst>
        </pc:spChg>
        <pc:spChg chg="add mod">
          <ac:chgData name="Justina Ojom" userId="cbdaed7d-8d45-4372-a16a-f3f8900c2f45" providerId="ADAL" clId="{5178CF6E-17AC-4775-9A38-616F558AF97A}" dt="2023-03-31T18:03:11.756" v="4279" actId="790"/>
          <ac:spMkLst>
            <pc:docMk/>
            <pc:sldMk cId="4137393111" sldId="2921"/>
            <ac:spMk id="8" creationId="{980BDD22-3246-F6B1-E4D3-07AA2BCBF040}"/>
          </ac:spMkLst>
        </pc:spChg>
        <pc:spChg chg="add mod">
          <ac:chgData name="Justina Ojom" userId="cbdaed7d-8d45-4372-a16a-f3f8900c2f45" providerId="ADAL" clId="{5178CF6E-17AC-4775-9A38-616F558AF97A}" dt="2023-03-31T18:03:11.756" v="4279" actId="790"/>
          <ac:spMkLst>
            <pc:docMk/>
            <pc:sldMk cId="4137393111" sldId="2921"/>
            <ac:spMk id="9" creationId="{918BDF93-50BD-6CED-DE01-2091B25C6D66}"/>
          </ac:spMkLst>
        </pc:spChg>
        <pc:spChg chg="add mod">
          <ac:chgData name="Justina Ojom" userId="cbdaed7d-8d45-4372-a16a-f3f8900c2f45" providerId="ADAL" clId="{5178CF6E-17AC-4775-9A38-616F558AF97A}" dt="2023-03-31T18:03:11.756" v="4279" actId="790"/>
          <ac:spMkLst>
            <pc:docMk/>
            <pc:sldMk cId="4137393111" sldId="2921"/>
            <ac:spMk id="10" creationId="{C73CF6F8-890A-9680-2B08-DD5F5194696D}"/>
          </ac:spMkLst>
        </pc:spChg>
        <pc:spChg chg="add del mod">
          <ac:chgData name="Justina Ojom" userId="cbdaed7d-8d45-4372-a16a-f3f8900c2f45" providerId="ADAL" clId="{5178CF6E-17AC-4775-9A38-616F558AF97A}" dt="2023-03-31T18:03:11.756" v="4279" actId="790"/>
          <ac:spMkLst>
            <pc:docMk/>
            <pc:sldMk cId="4137393111" sldId="2921"/>
            <ac:spMk id="11" creationId="{B1C00C07-F24D-A53C-6EB5-B3169E7092CF}"/>
          </ac:spMkLst>
        </pc:spChg>
        <pc:spChg chg="add mod">
          <ac:chgData name="Justina Ojom" userId="cbdaed7d-8d45-4372-a16a-f3f8900c2f45" providerId="ADAL" clId="{5178CF6E-17AC-4775-9A38-616F558AF97A}" dt="2023-03-31T18:03:11.756" v="4279" actId="790"/>
          <ac:spMkLst>
            <pc:docMk/>
            <pc:sldMk cId="4137393111" sldId="2921"/>
            <ac:spMk id="12" creationId="{97693DD9-3798-BD1E-09B6-2F4A137B1A83}"/>
          </ac:spMkLst>
        </pc:spChg>
        <pc:spChg chg="add mod">
          <ac:chgData name="Justina Ojom" userId="cbdaed7d-8d45-4372-a16a-f3f8900c2f45" providerId="ADAL" clId="{5178CF6E-17AC-4775-9A38-616F558AF97A}" dt="2023-03-30T00:05:22.222" v="1516" actId="571"/>
          <ac:spMkLst>
            <pc:docMk/>
            <pc:sldMk cId="4137393111" sldId="2921"/>
            <ac:spMk id="13" creationId="{4F221BC4-D3EA-814D-6B21-D87A15C90F93}"/>
          </ac:spMkLst>
        </pc:spChg>
        <pc:spChg chg="add mod">
          <ac:chgData name="Justina Ojom" userId="cbdaed7d-8d45-4372-a16a-f3f8900c2f45" providerId="ADAL" clId="{5178CF6E-17AC-4775-9A38-616F558AF97A}" dt="2023-03-31T18:03:11.756" v="4279" actId="790"/>
          <ac:spMkLst>
            <pc:docMk/>
            <pc:sldMk cId="4137393111" sldId="2921"/>
            <ac:spMk id="14" creationId="{EE936B92-4073-E47E-D82A-F01915FBA96C}"/>
          </ac:spMkLst>
        </pc:spChg>
        <pc:spChg chg="add mod">
          <ac:chgData name="Justina Ojom" userId="cbdaed7d-8d45-4372-a16a-f3f8900c2f45" providerId="ADAL" clId="{5178CF6E-17AC-4775-9A38-616F558AF97A}" dt="2023-03-31T18:03:11.756" v="4279" actId="790"/>
          <ac:spMkLst>
            <pc:docMk/>
            <pc:sldMk cId="4137393111" sldId="2921"/>
            <ac:spMk id="15" creationId="{786674B1-92CA-9BBE-E0D5-E11DEAFAA113}"/>
          </ac:spMkLst>
        </pc:spChg>
        <pc:spChg chg="add mod">
          <ac:chgData name="Justina Ojom" userId="cbdaed7d-8d45-4372-a16a-f3f8900c2f45" providerId="ADAL" clId="{5178CF6E-17AC-4775-9A38-616F558AF97A}" dt="2023-03-31T18:03:11.756" v="4279" actId="790"/>
          <ac:spMkLst>
            <pc:docMk/>
            <pc:sldMk cId="4137393111" sldId="2921"/>
            <ac:spMk id="16" creationId="{727D8F74-D8D1-CFA0-94D0-0E20E5534D0D}"/>
          </ac:spMkLst>
        </pc:spChg>
        <pc:spChg chg="add mod">
          <ac:chgData name="Justina Ojom" userId="cbdaed7d-8d45-4372-a16a-f3f8900c2f45" providerId="ADAL" clId="{5178CF6E-17AC-4775-9A38-616F558AF97A}" dt="2023-03-31T18:03:11.756" v="4279" actId="790"/>
          <ac:spMkLst>
            <pc:docMk/>
            <pc:sldMk cId="4137393111" sldId="2921"/>
            <ac:spMk id="17" creationId="{867FBD28-B1FB-DC8D-C192-C6056D820488}"/>
          </ac:spMkLst>
        </pc:spChg>
        <pc:spChg chg="add mod">
          <ac:chgData name="Justina Ojom" userId="cbdaed7d-8d45-4372-a16a-f3f8900c2f45" providerId="ADAL" clId="{5178CF6E-17AC-4775-9A38-616F558AF97A}" dt="2023-03-31T18:03:11.756" v="4279" actId="790"/>
          <ac:spMkLst>
            <pc:docMk/>
            <pc:sldMk cId="4137393111" sldId="2921"/>
            <ac:spMk id="18" creationId="{1DA4F9EC-DC01-983C-42F2-CC93F039D95A}"/>
          </ac:spMkLst>
        </pc:spChg>
        <pc:spChg chg="add mod">
          <ac:chgData name="Justina Ojom" userId="cbdaed7d-8d45-4372-a16a-f3f8900c2f45" providerId="ADAL" clId="{5178CF6E-17AC-4775-9A38-616F558AF97A}" dt="2023-03-31T18:03:11.756" v="4279" actId="790"/>
          <ac:spMkLst>
            <pc:docMk/>
            <pc:sldMk cId="4137393111" sldId="2921"/>
            <ac:spMk id="19" creationId="{49306B6B-B451-F0C9-BF13-909BF98A48AB}"/>
          </ac:spMkLst>
        </pc:spChg>
        <pc:spChg chg="mod">
          <ac:chgData name="Justina Ojom" userId="cbdaed7d-8d45-4372-a16a-f3f8900c2f45" providerId="ADAL" clId="{5178CF6E-17AC-4775-9A38-616F558AF97A}" dt="2023-03-31T18:03:11.756" v="4279" actId="790"/>
          <ac:spMkLst>
            <pc:docMk/>
            <pc:sldMk cId="4137393111" sldId="2921"/>
            <ac:spMk id="26" creationId="{00000000-0000-0000-0000-000000000000}"/>
          </ac:spMkLst>
        </pc:spChg>
        <pc:spChg chg="mod">
          <ac:chgData name="Justina Ojom" userId="cbdaed7d-8d45-4372-a16a-f3f8900c2f45" providerId="ADAL" clId="{5178CF6E-17AC-4775-9A38-616F558AF97A}" dt="2023-03-31T18:03:11.756" v="4279" actId="790"/>
          <ac:spMkLst>
            <pc:docMk/>
            <pc:sldMk cId="4137393111" sldId="2921"/>
            <ac:spMk id="28" creationId="{00000000-0000-0000-0000-000000000000}"/>
          </ac:spMkLst>
        </pc:spChg>
        <pc:spChg chg="mod">
          <ac:chgData name="Justina Ojom" userId="cbdaed7d-8d45-4372-a16a-f3f8900c2f45" providerId="ADAL" clId="{5178CF6E-17AC-4775-9A38-616F558AF97A}" dt="2023-03-31T18:03:11.756" v="4279" actId="790"/>
          <ac:spMkLst>
            <pc:docMk/>
            <pc:sldMk cId="4137393111" sldId="2921"/>
            <ac:spMk id="29" creationId="{00000000-0000-0000-0000-000000000000}"/>
          </ac:spMkLst>
        </pc:spChg>
        <pc:spChg chg="del">
          <ac:chgData name="Justina Ojom" userId="cbdaed7d-8d45-4372-a16a-f3f8900c2f45" providerId="ADAL" clId="{5178CF6E-17AC-4775-9A38-616F558AF97A}" dt="2023-03-29T22:42:11.787" v="339" actId="478"/>
          <ac:spMkLst>
            <pc:docMk/>
            <pc:sldMk cId="4137393111" sldId="2921"/>
            <ac:spMk id="75" creationId="{1389C66A-CA79-4B06-9759-C56D393F9D5A}"/>
          </ac:spMkLst>
        </pc:spChg>
        <pc:spChg chg="del">
          <ac:chgData name="Justina Ojom" userId="cbdaed7d-8d45-4372-a16a-f3f8900c2f45" providerId="ADAL" clId="{5178CF6E-17AC-4775-9A38-616F558AF97A}" dt="2023-03-29T22:42:11.787" v="339" actId="478"/>
          <ac:spMkLst>
            <pc:docMk/>
            <pc:sldMk cId="4137393111" sldId="2921"/>
            <ac:spMk id="76" creationId="{3A3F320E-D226-41C3-8F33-178D4B3AA074}"/>
          </ac:spMkLst>
        </pc:spChg>
        <pc:spChg chg="del">
          <ac:chgData name="Justina Ojom" userId="cbdaed7d-8d45-4372-a16a-f3f8900c2f45" providerId="ADAL" clId="{5178CF6E-17AC-4775-9A38-616F558AF97A}" dt="2023-03-29T22:42:11.787" v="339" actId="478"/>
          <ac:spMkLst>
            <pc:docMk/>
            <pc:sldMk cId="4137393111" sldId="2921"/>
            <ac:spMk id="77" creationId="{6A2A91DB-8C49-435A-B2EE-212542A14382}"/>
          </ac:spMkLst>
        </pc:spChg>
        <pc:spChg chg="del">
          <ac:chgData name="Justina Ojom" userId="cbdaed7d-8d45-4372-a16a-f3f8900c2f45" providerId="ADAL" clId="{5178CF6E-17AC-4775-9A38-616F558AF97A}" dt="2023-03-29T22:42:11.787" v="339" actId="478"/>
          <ac:spMkLst>
            <pc:docMk/>
            <pc:sldMk cId="4137393111" sldId="2921"/>
            <ac:spMk id="78" creationId="{CFE61080-3115-4B29-816F-74415049BF13}"/>
          </ac:spMkLst>
        </pc:spChg>
        <pc:spChg chg="del">
          <ac:chgData name="Justina Ojom" userId="cbdaed7d-8d45-4372-a16a-f3f8900c2f45" providerId="ADAL" clId="{5178CF6E-17AC-4775-9A38-616F558AF97A}" dt="2023-03-29T22:42:11.787" v="339" actId="478"/>
          <ac:spMkLst>
            <pc:docMk/>
            <pc:sldMk cId="4137393111" sldId="2921"/>
            <ac:spMk id="79" creationId="{39BAD070-8AD4-4E4C-A1EE-4917DA4D852C}"/>
          </ac:spMkLst>
        </pc:spChg>
        <pc:spChg chg="del">
          <ac:chgData name="Justina Ojom" userId="cbdaed7d-8d45-4372-a16a-f3f8900c2f45" providerId="ADAL" clId="{5178CF6E-17AC-4775-9A38-616F558AF97A}" dt="2023-03-29T22:42:11.787" v="339" actId="478"/>
          <ac:spMkLst>
            <pc:docMk/>
            <pc:sldMk cId="4137393111" sldId="2921"/>
            <ac:spMk id="80" creationId="{D9E540B8-A55C-464B-928B-85DC18E2836F}"/>
          </ac:spMkLst>
        </pc:spChg>
        <pc:spChg chg="del">
          <ac:chgData name="Justina Ojom" userId="cbdaed7d-8d45-4372-a16a-f3f8900c2f45" providerId="ADAL" clId="{5178CF6E-17AC-4775-9A38-616F558AF97A}" dt="2023-03-29T22:42:11.787" v="339" actId="478"/>
          <ac:spMkLst>
            <pc:docMk/>
            <pc:sldMk cId="4137393111" sldId="2921"/>
            <ac:spMk id="81" creationId="{BC91A4C5-5CE5-49BC-B441-429320D548D2}"/>
          </ac:spMkLst>
        </pc:spChg>
        <pc:spChg chg="del">
          <ac:chgData name="Justina Ojom" userId="cbdaed7d-8d45-4372-a16a-f3f8900c2f45" providerId="ADAL" clId="{5178CF6E-17AC-4775-9A38-616F558AF97A}" dt="2023-03-29T22:42:11.787" v="339" actId="478"/>
          <ac:spMkLst>
            <pc:docMk/>
            <pc:sldMk cId="4137393111" sldId="2921"/>
            <ac:spMk id="82" creationId="{F858CFBE-D8DE-42C7-B018-1669E93FAB1C}"/>
          </ac:spMkLst>
        </pc:spChg>
        <pc:spChg chg="del">
          <ac:chgData name="Justina Ojom" userId="cbdaed7d-8d45-4372-a16a-f3f8900c2f45" providerId="ADAL" clId="{5178CF6E-17AC-4775-9A38-616F558AF97A}" dt="2023-03-29T22:42:11.787" v="339" actId="478"/>
          <ac:spMkLst>
            <pc:docMk/>
            <pc:sldMk cId="4137393111" sldId="2921"/>
            <ac:spMk id="83" creationId="{6B72486B-6C42-4730-8C5B-A41E43EAC012}"/>
          </ac:spMkLst>
        </pc:spChg>
        <pc:spChg chg="mod">
          <ac:chgData name="Justina Ojom" userId="cbdaed7d-8d45-4372-a16a-f3f8900c2f45" providerId="ADAL" clId="{5178CF6E-17AC-4775-9A38-616F558AF97A}" dt="2023-03-31T18:03:11.756" v="4279" actId="790"/>
          <ac:spMkLst>
            <pc:docMk/>
            <pc:sldMk cId="4137393111" sldId="2921"/>
            <ac:spMk id="111" creationId="{00000000-0000-0000-0000-000000000000}"/>
          </ac:spMkLst>
        </pc:spChg>
        <pc:spChg chg="mod">
          <ac:chgData name="Justina Ojom" userId="cbdaed7d-8d45-4372-a16a-f3f8900c2f45" providerId="ADAL" clId="{5178CF6E-17AC-4775-9A38-616F558AF97A}" dt="2023-03-31T18:03:11.756" v="4279" actId="790"/>
          <ac:spMkLst>
            <pc:docMk/>
            <pc:sldMk cId="4137393111" sldId="2921"/>
            <ac:spMk id="112" creationId="{00000000-0000-0000-0000-000000000000}"/>
          </ac:spMkLst>
        </pc:spChg>
        <pc:spChg chg="mod">
          <ac:chgData name="Justina Ojom" userId="cbdaed7d-8d45-4372-a16a-f3f8900c2f45" providerId="ADAL" clId="{5178CF6E-17AC-4775-9A38-616F558AF97A}" dt="2023-03-31T18:03:11.756" v="4279" actId="790"/>
          <ac:spMkLst>
            <pc:docMk/>
            <pc:sldMk cId="4137393111" sldId="2921"/>
            <ac:spMk id="113" creationId="{00000000-0000-0000-0000-000000000000}"/>
          </ac:spMkLst>
        </pc:spChg>
        <pc:spChg chg="del mod">
          <ac:chgData name="Justina Ojom" userId="cbdaed7d-8d45-4372-a16a-f3f8900c2f45" providerId="ADAL" clId="{5178CF6E-17AC-4775-9A38-616F558AF97A}" dt="2023-03-30T00:02:21.945" v="1474" actId="478"/>
          <ac:spMkLst>
            <pc:docMk/>
            <pc:sldMk cId="4137393111" sldId="2921"/>
            <ac:spMk id="114" creationId="{00000000-0000-0000-0000-000000000000}"/>
          </ac:spMkLst>
        </pc:spChg>
        <pc:spChg chg="mod">
          <ac:chgData name="Justina Ojom" userId="cbdaed7d-8d45-4372-a16a-f3f8900c2f45" providerId="ADAL" clId="{5178CF6E-17AC-4775-9A38-616F558AF97A}" dt="2023-03-31T18:03:11.756" v="4279" actId="790"/>
          <ac:spMkLst>
            <pc:docMk/>
            <pc:sldMk cId="4137393111" sldId="2921"/>
            <ac:spMk id="115" creationId="{00000000-0000-0000-0000-000000000000}"/>
          </ac:spMkLst>
        </pc:spChg>
        <pc:spChg chg="mod">
          <ac:chgData name="Justina Ojom" userId="cbdaed7d-8d45-4372-a16a-f3f8900c2f45" providerId="ADAL" clId="{5178CF6E-17AC-4775-9A38-616F558AF97A}" dt="2023-03-31T18:03:11.756" v="4279" actId="790"/>
          <ac:spMkLst>
            <pc:docMk/>
            <pc:sldMk cId="4137393111" sldId="2921"/>
            <ac:spMk id="116" creationId="{00000000-0000-0000-0000-000000000000}"/>
          </ac:spMkLst>
        </pc:spChg>
        <pc:spChg chg="mod">
          <ac:chgData name="Justina Ojom" userId="cbdaed7d-8d45-4372-a16a-f3f8900c2f45" providerId="ADAL" clId="{5178CF6E-17AC-4775-9A38-616F558AF97A}" dt="2023-03-31T18:03:11.756" v="4279" actId="790"/>
          <ac:spMkLst>
            <pc:docMk/>
            <pc:sldMk cId="4137393111" sldId="2921"/>
            <ac:spMk id="117" creationId="{00000000-0000-0000-0000-000000000000}"/>
          </ac:spMkLst>
        </pc:spChg>
        <pc:spChg chg="del mod">
          <ac:chgData name="Justina Ojom" userId="cbdaed7d-8d45-4372-a16a-f3f8900c2f45" providerId="ADAL" clId="{5178CF6E-17AC-4775-9A38-616F558AF97A}" dt="2023-03-30T00:01:56.049" v="1469" actId="478"/>
          <ac:spMkLst>
            <pc:docMk/>
            <pc:sldMk cId="4137393111" sldId="2921"/>
            <ac:spMk id="118" creationId="{00000000-0000-0000-0000-000000000000}"/>
          </ac:spMkLst>
        </pc:spChg>
        <pc:spChg chg="mod">
          <ac:chgData name="Justina Ojom" userId="cbdaed7d-8d45-4372-a16a-f3f8900c2f45" providerId="ADAL" clId="{5178CF6E-17AC-4775-9A38-616F558AF97A}" dt="2023-03-31T18:03:11.756" v="4279" actId="790"/>
          <ac:spMkLst>
            <pc:docMk/>
            <pc:sldMk cId="4137393111" sldId="2921"/>
            <ac:spMk id="119" creationId="{00000000-0000-0000-0000-000000000000}"/>
          </ac:spMkLst>
        </pc:spChg>
        <pc:spChg chg="mod">
          <ac:chgData name="Justina Ojom" userId="cbdaed7d-8d45-4372-a16a-f3f8900c2f45" providerId="ADAL" clId="{5178CF6E-17AC-4775-9A38-616F558AF97A}" dt="2023-03-31T18:03:11.756" v="4279" actId="790"/>
          <ac:spMkLst>
            <pc:docMk/>
            <pc:sldMk cId="4137393111" sldId="2921"/>
            <ac:spMk id="120" creationId="{00000000-0000-0000-0000-000000000000}"/>
          </ac:spMkLst>
        </pc:spChg>
        <pc:spChg chg="mod">
          <ac:chgData name="Justina Ojom" userId="cbdaed7d-8d45-4372-a16a-f3f8900c2f45" providerId="ADAL" clId="{5178CF6E-17AC-4775-9A38-616F558AF97A}" dt="2023-03-31T18:03:11.756" v="4279" actId="790"/>
          <ac:spMkLst>
            <pc:docMk/>
            <pc:sldMk cId="4137393111" sldId="2921"/>
            <ac:spMk id="121" creationId="{00000000-0000-0000-0000-000000000000}"/>
          </ac:spMkLst>
        </pc:spChg>
        <pc:spChg chg="mod">
          <ac:chgData name="Justina Ojom" userId="cbdaed7d-8d45-4372-a16a-f3f8900c2f45" providerId="ADAL" clId="{5178CF6E-17AC-4775-9A38-616F558AF97A}" dt="2023-03-31T18:03:11.756" v="4279" actId="790"/>
          <ac:spMkLst>
            <pc:docMk/>
            <pc:sldMk cId="4137393111" sldId="2921"/>
            <ac:spMk id="123" creationId="{00000000-0000-0000-0000-000000000000}"/>
          </ac:spMkLst>
        </pc:spChg>
        <pc:spChg chg="del mod">
          <ac:chgData name="Justina Ojom" userId="cbdaed7d-8d45-4372-a16a-f3f8900c2f45" providerId="ADAL" clId="{5178CF6E-17AC-4775-9A38-616F558AF97A}" dt="2023-03-30T00:04:55.792" v="1510" actId="478"/>
          <ac:spMkLst>
            <pc:docMk/>
            <pc:sldMk cId="4137393111" sldId="2921"/>
            <ac:spMk id="158" creationId="{00000000-0000-0000-0000-000000000000}"/>
          </ac:spMkLst>
        </pc:spChg>
        <pc:spChg chg="del mod">
          <ac:chgData name="Justina Ojom" userId="cbdaed7d-8d45-4372-a16a-f3f8900c2f45" providerId="ADAL" clId="{5178CF6E-17AC-4775-9A38-616F558AF97A}" dt="2023-03-30T00:04:44.345" v="1506" actId="478"/>
          <ac:spMkLst>
            <pc:docMk/>
            <pc:sldMk cId="4137393111" sldId="2921"/>
            <ac:spMk id="167" creationId="{00000000-0000-0000-0000-000000000000}"/>
          </ac:spMkLst>
        </pc:spChg>
        <pc:spChg chg="mod">
          <ac:chgData name="Justina Ojom" userId="cbdaed7d-8d45-4372-a16a-f3f8900c2f45" providerId="ADAL" clId="{5178CF6E-17AC-4775-9A38-616F558AF97A}" dt="2023-03-31T18:03:11.756" v="4279" actId="790"/>
          <ac:spMkLst>
            <pc:docMk/>
            <pc:sldMk cId="4137393111" sldId="2921"/>
            <ac:spMk id="168" creationId="{00000000-0000-0000-0000-000000000000}"/>
          </ac:spMkLst>
        </pc:spChg>
        <pc:spChg chg="mod">
          <ac:chgData name="Justina Ojom" userId="cbdaed7d-8d45-4372-a16a-f3f8900c2f45" providerId="ADAL" clId="{5178CF6E-17AC-4775-9A38-616F558AF97A}" dt="2023-03-31T18:03:11.756" v="4279" actId="790"/>
          <ac:spMkLst>
            <pc:docMk/>
            <pc:sldMk cId="4137393111" sldId="2921"/>
            <ac:spMk id="169" creationId="{00000000-0000-0000-0000-000000000000}"/>
          </ac:spMkLst>
        </pc:spChg>
        <pc:spChg chg="mod">
          <ac:chgData name="Justina Ojom" userId="cbdaed7d-8d45-4372-a16a-f3f8900c2f45" providerId="ADAL" clId="{5178CF6E-17AC-4775-9A38-616F558AF97A}" dt="2023-03-31T18:03:11.756" v="4279" actId="790"/>
          <ac:spMkLst>
            <pc:docMk/>
            <pc:sldMk cId="4137393111" sldId="2921"/>
            <ac:spMk id="170" creationId="{00000000-0000-0000-0000-000000000000}"/>
          </ac:spMkLst>
        </pc:spChg>
        <pc:spChg chg="mod">
          <ac:chgData name="Justina Ojom" userId="cbdaed7d-8d45-4372-a16a-f3f8900c2f45" providerId="ADAL" clId="{5178CF6E-17AC-4775-9A38-616F558AF97A}" dt="2023-03-31T18:03:11.756" v="4279" actId="790"/>
          <ac:spMkLst>
            <pc:docMk/>
            <pc:sldMk cId="4137393111" sldId="2921"/>
            <ac:spMk id="171" creationId="{00000000-0000-0000-0000-000000000000}"/>
          </ac:spMkLst>
        </pc:spChg>
        <pc:spChg chg="mod">
          <ac:chgData name="Justina Ojom" userId="cbdaed7d-8d45-4372-a16a-f3f8900c2f45" providerId="ADAL" clId="{5178CF6E-17AC-4775-9A38-616F558AF97A}" dt="2023-03-31T18:03:11.756" v="4279" actId="790"/>
          <ac:spMkLst>
            <pc:docMk/>
            <pc:sldMk cId="4137393111" sldId="2921"/>
            <ac:spMk id="172" creationId="{00000000-0000-0000-0000-000000000000}"/>
          </ac:spMkLst>
        </pc:spChg>
        <pc:spChg chg="del mod">
          <ac:chgData name="Justina Ojom" userId="cbdaed7d-8d45-4372-a16a-f3f8900c2f45" providerId="ADAL" clId="{5178CF6E-17AC-4775-9A38-616F558AF97A}" dt="2023-03-30T00:02:31.633" v="1479" actId="478"/>
          <ac:spMkLst>
            <pc:docMk/>
            <pc:sldMk cId="4137393111" sldId="2921"/>
            <ac:spMk id="173" creationId="{00000000-0000-0000-0000-000000000000}"/>
          </ac:spMkLst>
        </pc:spChg>
        <pc:spChg chg="mod">
          <ac:chgData name="Justina Ojom" userId="cbdaed7d-8d45-4372-a16a-f3f8900c2f45" providerId="ADAL" clId="{5178CF6E-17AC-4775-9A38-616F558AF97A}" dt="2023-03-31T18:03:11.756" v="4279" actId="790"/>
          <ac:spMkLst>
            <pc:docMk/>
            <pc:sldMk cId="4137393111" sldId="2921"/>
            <ac:spMk id="174" creationId="{00000000-0000-0000-0000-000000000000}"/>
          </ac:spMkLst>
        </pc:spChg>
        <pc:spChg chg="mod">
          <ac:chgData name="Justina Ojom" userId="cbdaed7d-8d45-4372-a16a-f3f8900c2f45" providerId="ADAL" clId="{5178CF6E-17AC-4775-9A38-616F558AF97A}" dt="2023-03-31T18:03:11.756" v="4279" actId="790"/>
          <ac:spMkLst>
            <pc:docMk/>
            <pc:sldMk cId="4137393111" sldId="2921"/>
            <ac:spMk id="175" creationId="{00000000-0000-0000-0000-000000000000}"/>
          </ac:spMkLst>
        </pc:spChg>
        <pc:spChg chg="mod">
          <ac:chgData name="Justina Ojom" userId="cbdaed7d-8d45-4372-a16a-f3f8900c2f45" providerId="ADAL" clId="{5178CF6E-17AC-4775-9A38-616F558AF97A}" dt="2023-03-31T18:03:11.756" v="4279" actId="790"/>
          <ac:spMkLst>
            <pc:docMk/>
            <pc:sldMk cId="4137393111" sldId="2921"/>
            <ac:spMk id="176" creationId="{00000000-0000-0000-0000-000000000000}"/>
          </ac:spMkLst>
        </pc:spChg>
        <pc:spChg chg="del mod">
          <ac:chgData name="Justina Ojom" userId="cbdaed7d-8d45-4372-a16a-f3f8900c2f45" providerId="ADAL" clId="{5178CF6E-17AC-4775-9A38-616F558AF97A}" dt="2023-03-30T00:02:32.448" v="1480" actId="478"/>
          <ac:spMkLst>
            <pc:docMk/>
            <pc:sldMk cId="4137393111" sldId="2921"/>
            <ac:spMk id="177" creationId="{00000000-0000-0000-0000-000000000000}"/>
          </ac:spMkLst>
        </pc:spChg>
        <pc:spChg chg="mod">
          <ac:chgData name="Justina Ojom" userId="cbdaed7d-8d45-4372-a16a-f3f8900c2f45" providerId="ADAL" clId="{5178CF6E-17AC-4775-9A38-616F558AF97A}" dt="2023-03-31T18:03:11.756" v="4279" actId="790"/>
          <ac:spMkLst>
            <pc:docMk/>
            <pc:sldMk cId="4137393111" sldId="2921"/>
            <ac:spMk id="178" creationId="{00000000-0000-0000-0000-000000000000}"/>
          </ac:spMkLst>
        </pc:spChg>
        <pc:spChg chg="mod">
          <ac:chgData name="Justina Ojom" userId="cbdaed7d-8d45-4372-a16a-f3f8900c2f45" providerId="ADAL" clId="{5178CF6E-17AC-4775-9A38-616F558AF97A}" dt="2023-03-31T18:03:11.756" v="4279" actId="790"/>
          <ac:spMkLst>
            <pc:docMk/>
            <pc:sldMk cId="4137393111" sldId="2921"/>
            <ac:spMk id="179" creationId="{00000000-0000-0000-0000-000000000000}"/>
          </ac:spMkLst>
        </pc:spChg>
        <pc:spChg chg="mod">
          <ac:chgData name="Justina Ojom" userId="cbdaed7d-8d45-4372-a16a-f3f8900c2f45" providerId="ADAL" clId="{5178CF6E-17AC-4775-9A38-616F558AF97A}" dt="2023-03-31T18:03:11.756" v="4279" actId="790"/>
          <ac:spMkLst>
            <pc:docMk/>
            <pc:sldMk cId="4137393111" sldId="2921"/>
            <ac:spMk id="180" creationId="{00000000-0000-0000-0000-000000000000}"/>
          </ac:spMkLst>
        </pc:spChg>
        <pc:grpChg chg="mod">
          <ac:chgData name="Justina Ojom" userId="cbdaed7d-8d45-4372-a16a-f3f8900c2f45" providerId="ADAL" clId="{5178CF6E-17AC-4775-9A38-616F558AF97A}" dt="2023-03-30T00:04:40.712" v="1505" actId="1076"/>
          <ac:grpSpMkLst>
            <pc:docMk/>
            <pc:sldMk cId="4137393111" sldId="2921"/>
            <ac:grpSpMk id="166" creationId="{00000000-0000-0000-0000-000000000000}"/>
          </ac:grpSpMkLst>
        </pc:grpChg>
        <pc:cxnChg chg="mod">
          <ac:chgData name="Justina Ojom" userId="cbdaed7d-8d45-4372-a16a-f3f8900c2f45" providerId="ADAL" clId="{5178CF6E-17AC-4775-9A38-616F558AF97A}" dt="2023-03-30T00:02:03.805" v="1470" actId="208"/>
          <ac:cxnSpMkLst>
            <pc:docMk/>
            <pc:sldMk cId="4137393111" sldId="2921"/>
            <ac:cxnSpMk id="30" creationId="{00000000-0000-0000-0000-000000000000}"/>
          </ac:cxnSpMkLst>
        </pc:cxnChg>
        <pc:cxnChg chg="mod">
          <ac:chgData name="Justina Ojom" userId="cbdaed7d-8d45-4372-a16a-f3f8900c2f45" providerId="ADAL" clId="{5178CF6E-17AC-4775-9A38-616F558AF97A}" dt="2023-03-30T00:02:03.805" v="1470" actId="208"/>
          <ac:cxnSpMkLst>
            <pc:docMk/>
            <pc:sldMk cId="4137393111" sldId="2921"/>
            <ac:cxnSpMk id="137" creationId="{00000000-0000-0000-0000-000000000000}"/>
          </ac:cxnSpMkLst>
        </pc:cxnChg>
        <pc:cxnChg chg="mod">
          <ac:chgData name="Justina Ojom" userId="cbdaed7d-8d45-4372-a16a-f3f8900c2f45" providerId="ADAL" clId="{5178CF6E-17AC-4775-9A38-616F558AF97A}" dt="2023-03-30T00:02:03.805" v="1470" actId="208"/>
          <ac:cxnSpMkLst>
            <pc:docMk/>
            <pc:sldMk cId="4137393111" sldId="2921"/>
            <ac:cxnSpMk id="141" creationId="{00000000-0000-0000-0000-000000000000}"/>
          </ac:cxnSpMkLst>
        </pc:cxnChg>
        <pc:cxnChg chg="mod">
          <ac:chgData name="Justina Ojom" userId="cbdaed7d-8d45-4372-a16a-f3f8900c2f45" providerId="ADAL" clId="{5178CF6E-17AC-4775-9A38-616F558AF97A}" dt="2023-03-30T00:02:03.805" v="1470" actId="208"/>
          <ac:cxnSpMkLst>
            <pc:docMk/>
            <pc:sldMk cId="4137393111" sldId="2921"/>
            <ac:cxnSpMk id="142" creationId="{00000000-0000-0000-0000-000000000000}"/>
          </ac:cxnSpMkLst>
        </pc:cxnChg>
        <pc:cxnChg chg="mod">
          <ac:chgData name="Justina Ojom" userId="cbdaed7d-8d45-4372-a16a-f3f8900c2f45" providerId="ADAL" clId="{5178CF6E-17AC-4775-9A38-616F558AF97A}" dt="2023-03-30T00:02:03.805" v="1470" actId="208"/>
          <ac:cxnSpMkLst>
            <pc:docMk/>
            <pc:sldMk cId="4137393111" sldId="2921"/>
            <ac:cxnSpMk id="144" creationId="{00000000-0000-0000-0000-000000000000}"/>
          </ac:cxnSpMkLst>
        </pc:cxnChg>
        <pc:cxnChg chg="mod">
          <ac:chgData name="Justina Ojom" userId="cbdaed7d-8d45-4372-a16a-f3f8900c2f45" providerId="ADAL" clId="{5178CF6E-17AC-4775-9A38-616F558AF97A}" dt="2023-03-30T00:02:03.805" v="1470" actId="208"/>
          <ac:cxnSpMkLst>
            <pc:docMk/>
            <pc:sldMk cId="4137393111" sldId="2921"/>
            <ac:cxnSpMk id="145" creationId="{00000000-0000-0000-0000-000000000000}"/>
          </ac:cxnSpMkLst>
        </pc:cxnChg>
        <pc:cxnChg chg="mod">
          <ac:chgData name="Justina Ojom" userId="cbdaed7d-8d45-4372-a16a-f3f8900c2f45" providerId="ADAL" clId="{5178CF6E-17AC-4775-9A38-616F558AF97A}" dt="2023-03-30T00:02:03.805" v="1470" actId="208"/>
          <ac:cxnSpMkLst>
            <pc:docMk/>
            <pc:sldMk cId="4137393111" sldId="2921"/>
            <ac:cxnSpMk id="147" creationId="{00000000-0000-0000-0000-000000000000}"/>
          </ac:cxnSpMkLst>
        </pc:cxnChg>
        <pc:cxnChg chg="mod">
          <ac:chgData name="Justina Ojom" userId="cbdaed7d-8d45-4372-a16a-f3f8900c2f45" providerId="ADAL" clId="{5178CF6E-17AC-4775-9A38-616F558AF97A}" dt="2023-03-30T00:02:03.805" v="1470" actId="208"/>
          <ac:cxnSpMkLst>
            <pc:docMk/>
            <pc:sldMk cId="4137393111" sldId="2921"/>
            <ac:cxnSpMk id="148" creationId="{00000000-0000-0000-0000-000000000000}"/>
          </ac:cxnSpMkLst>
        </pc:cxnChg>
        <pc:cxnChg chg="mod">
          <ac:chgData name="Justina Ojom" userId="cbdaed7d-8d45-4372-a16a-f3f8900c2f45" providerId="ADAL" clId="{5178CF6E-17AC-4775-9A38-616F558AF97A}" dt="2023-03-30T00:02:03.805" v="1470" actId="208"/>
          <ac:cxnSpMkLst>
            <pc:docMk/>
            <pc:sldMk cId="4137393111" sldId="2921"/>
            <ac:cxnSpMk id="150" creationId="{00000000-0000-0000-0000-000000000000}"/>
          </ac:cxnSpMkLst>
        </pc:cxnChg>
        <pc:cxnChg chg="mod">
          <ac:chgData name="Justina Ojom" userId="cbdaed7d-8d45-4372-a16a-f3f8900c2f45" providerId="ADAL" clId="{5178CF6E-17AC-4775-9A38-616F558AF97A}" dt="2023-03-30T00:02:03.805" v="1470" actId="208"/>
          <ac:cxnSpMkLst>
            <pc:docMk/>
            <pc:sldMk cId="4137393111" sldId="2921"/>
            <ac:cxnSpMk id="151" creationId="{00000000-0000-0000-0000-000000000000}"/>
          </ac:cxnSpMkLst>
        </pc:cxnChg>
        <pc:cxnChg chg="mod">
          <ac:chgData name="Justina Ojom" userId="cbdaed7d-8d45-4372-a16a-f3f8900c2f45" providerId="ADAL" clId="{5178CF6E-17AC-4775-9A38-616F558AF97A}" dt="2023-03-30T00:02:03.805" v="1470" actId="208"/>
          <ac:cxnSpMkLst>
            <pc:docMk/>
            <pc:sldMk cId="4137393111" sldId="2921"/>
            <ac:cxnSpMk id="153" creationId="{00000000-0000-0000-0000-000000000000}"/>
          </ac:cxnSpMkLst>
        </pc:cxnChg>
        <pc:cxnChg chg="mod">
          <ac:chgData name="Justina Ojom" userId="cbdaed7d-8d45-4372-a16a-f3f8900c2f45" providerId="ADAL" clId="{5178CF6E-17AC-4775-9A38-616F558AF97A}" dt="2023-03-30T00:02:03.805" v="1470" actId="208"/>
          <ac:cxnSpMkLst>
            <pc:docMk/>
            <pc:sldMk cId="4137393111" sldId="2921"/>
            <ac:cxnSpMk id="154" creationId="{00000000-0000-0000-0000-000000000000}"/>
          </ac:cxnSpMkLst>
        </pc:cxnChg>
        <pc:cxnChg chg="mod">
          <ac:chgData name="Justina Ojom" userId="cbdaed7d-8d45-4372-a16a-f3f8900c2f45" providerId="ADAL" clId="{5178CF6E-17AC-4775-9A38-616F558AF97A}" dt="2023-03-30T00:02:03.805" v="1470" actId="208"/>
          <ac:cxnSpMkLst>
            <pc:docMk/>
            <pc:sldMk cId="4137393111" sldId="2921"/>
            <ac:cxnSpMk id="156" creationId="{00000000-0000-0000-0000-000000000000}"/>
          </ac:cxnSpMkLst>
        </pc:cxnChg>
        <pc:cxnChg chg="mod">
          <ac:chgData name="Justina Ojom" userId="cbdaed7d-8d45-4372-a16a-f3f8900c2f45" providerId="ADAL" clId="{5178CF6E-17AC-4775-9A38-616F558AF97A}" dt="2023-03-30T00:02:03.805" v="1470" actId="208"/>
          <ac:cxnSpMkLst>
            <pc:docMk/>
            <pc:sldMk cId="4137393111" sldId="2921"/>
            <ac:cxnSpMk id="157" creationId="{00000000-0000-0000-0000-000000000000}"/>
          </ac:cxnSpMkLst>
        </pc:cxnChg>
        <pc:cxnChg chg="mod">
          <ac:chgData name="Justina Ojom" userId="cbdaed7d-8d45-4372-a16a-f3f8900c2f45" providerId="ADAL" clId="{5178CF6E-17AC-4775-9A38-616F558AF97A}" dt="2023-03-30T00:02:03.805" v="1470" actId="208"/>
          <ac:cxnSpMkLst>
            <pc:docMk/>
            <pc:sldMk cId="4137393111" sldId="2921"/>
            <ac:cxnSpMk id="161" creationId="{00000000-0000-0000-0000-000000000000}"/>
          </ac:cxnSpMkLst>
        </pc:cxnChg>
      </pc:sldChg>
      <pc:sldChg chg="addSp delSp modSp mod modClrScheme chgLayout">
        <pc:chgData name="Justina Ojom" userId="cbdaed7d-8d45-4372-a16a-f3f8900c2f45" providerId="ADAL" clId="{5178CF6E-17AC-4775-9A38-616F558AF97A}" dt="2023-03-31T18:03:17.771" v="4281" actId="790"/>
        <pc:sldMkLst>
          <pc:docMk/>
          <pc:sldMk cId="3139679995" sldId="2922"/>
        </pc:sldMkLst>
        <pc:spChg chg="del mod">
          <ac:chgData name="Justina Ojom" userId="cbdaed7d-8d45-4372-a16a-f3f8900c2f45" providerId="ADAL" clId="{5178CF6E-17AC-4775-9A38-616F558AF97A}" dt="2023-03-30T00:06:11.144" v="1526" actId="478"/>
          <ac:spMkLst>
            <pc:docMk/>
            <pc:sldMk cId="3139679995" sldId="2922"/>
            <ac:spMk id="2" creationId="{00000000-0000-0000-0000-000000000000}"/>
          </ac:spMkLst>
        </pc:spChg>
        <pc:spChg chg="add del mod">
          <ac:chgData name="Justina Ojom" userId="cbdaed7d-8d45-4372-a16a-f3f8900c2f45" providerId="ADAL" clId="{5178CF6E-17AC-4775-9A38-616F558AF97A}" dt="2023-03-30T14:21:32.699" v="3950" actId="478"/>
          <ac:spMkLst>
            <pc:docMk/>
            <pc:sldMk cId="3139679995" sldId="2922"/>
            <ac:spMk id="4" creationId="{BDF9C0A3-22A2-59BD-5345-FA6B3DEC8067}"/>
          </ac:spMkLst>
        </pc:spChg>
        <pc:spChg chg="add mod">
          <ac:chgData name="Justina Ojom" userId="cbdaed7d-8d45-4372-a16a-f3f8900c2f45" providerId="ADAL" clId="{5178CF6E-17AC-4775-9A38-616F558AF97A}" dt="2023-03-31T18:03:17.771" v="4281" actId="790"/>
          <ac:spMkLst>
            <pc:docMk/>
            <pc:sldMk cId="3139679995" sldId="2922"/>
            <ac:spMk id="5" creationId="{44B33FD6-D270-9E79-1220-1E3B8D05ECF8}"/>
          </ac:spMkLst>
        </pc:spChg>
        <pc:spChg chg="del mod">
          <ac:chgData name="Justina Ojom" userId="cbdaed7d-8d45-4372-a16a-f3f8900c2f45" providerId="ADAL" clId="{5178CF6E-17AC-4775-9A38-616F558AF97A}" dt="2023-03-30T14:21:33.400" v="3951" actId="478"/>
          <ac:spMkLst>
            <pc:docMk/>
            <pc:sldMk cId="3139679995" sldId="2922"/>
            <ac:spMk id="6" creationId="{85C331B0-4B24-0EE3-407D-646D91FDAF4D}"/>
          </ac:spMkLst>
        </pc:spChg>
        <pc:spChg chg="add mod">
          <ac:chgData name="Justina Ojom" userId="cbdaed7d-8d45-4372-a16a-f3f8900c2f45" providerId="ADAL" clId="{5178CF6E-17AC-4775-9A38-616F558AF97A}" dt="2023-03-31T18:03:17.771" v="4281" actId="790"/>
          <ac:spMkLst>
            <pc:docMk/>
            <pc:sldMk cId="3139679995" sldId="2922"/>
            <ac:spMk id="7" creationId="{128A6F26-AC40-BDCC-7F45-72A77187CF64}"/>
          </ac:spMkLst>
        </pc:spChg>
        <pc:spChg chg="add mod">
          <ac:chgData name="Justina Ojom" userId="cbdaed7d-8d45-4372-a16a-f3f8900c2f45" providerId="ADAL" clId="{5178CF6E-17AC-4775-9A38-616F558AF97A}" dt="2023-03-31T18:03:17.771" v="4281" actId="790"/>
          <ac:spMkLst>
            <pc:docMk/>
            <pc:sldMk cId="3139679995" sldId="2922"/>
            <ac:spMk id="8" creationId="{375062F7-A8CE-15D9-2B7C-31F69916094C}"/>
          </ac:spMkLst>
        </pc:spChg>
        <pc:spChg chg="add mod">
          <ac:chgData name="Justina Ojom" userId="cbdaed7d-8d45-4372-a16a-f3f8900c2f45" providerId="ADAL" clId="{5178CF6E-17AC-4775-9A38-616F558AF97A}" dt="2023-03-31T18:03:17.771" v="4281" actId="790"/>
          <ac:spMkLst>
            <pc:docMk/>
            <pc:sldMk cId="3139679995" sldId="2922"/>
            <ac:spMk id="9" creationId="{541B49EB-4E7E-0A11-142C-C8D58C58ACBE}"/>
          </ac:spMkLst>
        </pc:spChg>
        <pc:spChg chg="add mod">
          <ac:chgData name="Justina Ojom" userId="cbdaed7d-8d45-4372-a16a-f3f8900c2f45" providerId="ADAL" clId="{5178CF6E-17AC-4775-9A38-616F558AF97A}" dt="2023-03-31T18:03:17.771" v="4281" actId="790"/>
          <ac:spMkLst>
            <pc:docMk/>
            <pc:sldMk cId="3139679995" sldId="2922"/>
            <ac:spMk id="10" creationId="{249AEDF0-0FC1-2FDE-B870-8A5EFD8DC886}"/>
          </ac:spMkLst>
        </pc:spChg>
        <pc:spChg chg="add mod">
          <ac:chgData name="Justina Ojom" userId="cbdaed7d-8d45-4372-a16a-f3f8900c2f45" providerId="ADAL" clId="{5178CF6E-17AC-4775-9A38-616F558AF97A}" dt="2023-03-31T18:03:17.771" v="4281" actId="790"/>
          <ac:spMkLst>
            <pc:docMk/>
            <pc:sldMk cId="3139679995" sldId="2922"/>
            <ac:spMk id="11" creationId="{B143C882-0889-7F15-2E20-2A58482A7956}"/>
          </ac:spMkLst>
        </pc:spChg>
        <pc:spChg chg="del">
          <ac:chgData name="Justina Ojom" userId="cbdaed7d-8d45-4372-a16a-f3f8900c2f45" providerId="ADAL" clId="{5178CF6E-17AC-4775-9A38-616F558AF97A}" dt="2023-03-29T22:42:15.855" v="341" actId="478"/>
          <ac:spMkLst>
            <pc:docMk/>
            <pc:sldMk cId="3139679995" sldId="2922"/>
            <ac:spMk id="37" creationId="{94A8C6E8-9EDF-4972-BBED-CA61550D928D}"/>
          </ac:spMkLst>
        </pc:spChg>
        <pc:spChg chg="del">
          <ac:chgData name="Justina Ojom" userId="cbdaed7d-8d45-4372-a16a-f3f8900c2f45" providerId="ADAL" clId="{5178CF6E-17AC-4775-9A38-616F558AF97A}" dt="2023-03-29T22:42:15.855" v="341" actId="478"/>
          <ac:spMkLst>
            <pc:docMk/>
            <pc:sldMk cId="3139679995" sldId="2922"/>
            <ac:spMk id="38" creationId="{292E0D64-DE09-49C4-BC0E-499D74976477}"/>
          </ac:spMkLst>
        </pc:spChg>
        <pc:spChg chg="del">
          <ac:chgData name="Justina Ojom" userId="cbdaed7d-8d45-4372-a16a-f3f8900c2f45" providerId="ADAL" clId="{5178CF6E-17AC-4775-9A38-616F558AF97A}" dt="2023-03-29T22:42:15.855" v="341" actId="478"/>
          <ac:spMkLst>
            <pc:docMk/>
            <pc:sldMk cId="3139679995" sldId="2922"/>
            <ac:spMk id="39" creationId="{9C4FB4B0-2821-48E7-8037-1FEAEF8E55E3}"/>
          </ac:spMkLst>
        </pc:spChg>
        <pc:spChg chg="del">
          <ac:chgData name="Justina Ojom" userId="cbdaed7d-8d45-4372-a16a-f3f8900c2f45" providerId="ADAL" clId="{5178CF6E-17AC-4775-9A38-616F558AF97A}" dt="2023-03-29T22:42:15.855" v="341" actId="478"/>
          <ac:spMkLst>
            <pc:docMk/>
            <pc:sldMk cId="3139679995" sldId="2922"/>
            <ac:spMk id="40" creationId="{C6680AA0-C554-4F56-AC75-8DE3A5FFF951}"/>
          </ac:spMkLst>
        </pc:spChg>
        <pc:spChg chg="del">
          <ac:chgData name="Justina Ojom" userId="cbdaed7d-8d45-4372-a16a-f3f8900c2f45" providerId="ADAL" clId="{5178CF6E-17AC-4775-9A38-616F558AF97A}" dt="2023-03-29T22:42:15.855" v="341" actId="478"/>
          <ac:spMkLst>
            <pc:docMk/>
            <pc:sldMk cId="3139679995" sldId="2922"/>
            <ac:spMk id="41" creationId="{1DCCDBB7-9613-4FC8-ACFA-11781F0A54CC}"/>
          </ac:spMkLst>
        </pc:spChg>
        <pc:spChg chg="del">
          <ac:chgData name="Justina Ojom" userId="cbdaed7d-8d45-4372-a16a-f3f8900c2f45" providerId="ADAL" clId="{5178CF6E-17AC-4775-9A38-616F558AF97A}" dt="2023-03-29T22:42:15.855" v="341" actId="478"/>
          <ac:spMkLst>
            <pc:docMk/>
            <pc:sldMk cId="3139679995" sldId="2922"/>
            <ac:spMk id="42" creationId="{82576741-BEE9-46E2-B82B-5E3E28CE65D7}"/>
          </ac:spMkLst>
        </pc:spChg>
        <pc:spChg chg="del">
          <ac:chgData name="Justina Ojom" userId="cbdaed7d-8d45-4372-a16a-f3f8900c2f45" providerId="ADAL" clId="{5178CF6E-17AC-4775-9A38-616F558AF97A}" dt="2023-03-29T22:42:15.855" v="341" actId="478"/>
          <ac:spMkLst>
            <pc:docMk/>
            <pc:sldMk cId="3139679995" sldId="2922"/>
            <ac:spMk id="43" creationId="{B7218438-69D3-4014-B72C-24E53838322E}"/>
          </ac:spMkLst>
        </pc:spChg>
        <pc:spChg chg="del">
          <ac:chgData name="Justina Ojom" userId="cbdaed7d-8d45-4372-a16a-f3f8900c2f45" providerId="ADAL" clId="{5178CF6E-17AC-4775-9A38-616F558AF97A}" dt="2023-03-29T22:42:15.855" v="341" actId="478"/>
          <ac:spMkLst>
            <pc:docMk/>
            <pc:sldMk cId="3139679995" sldId="2922"/>
            <ac:spMk id="44" creationId="{9A3A9541-8DA1-4192-B5F7-6A1A07B01F39}"/>
          </ac:spMkLst>
        </pc:spChg>
        <pc:spChg chg="del">
          <ac:chgData name="Justina Ojom" userId="cbdaed7d-8d45-4372-a16a-f3f8900c2f45" providerId="ADAL" clId="{5178CF6E-17AC-4775-9A38-616F558AF97A}" dt="2023-03-29T22:42:15.855" v="341" actId="478"/>
          <ac:spMkLst>
            <pc:docMk/>
            <pc:sldMk cId="3139679995" sldId="2922"/>
            <ac:spMk id="45" creationId="{E1A2681B-8A6C-4B6B-A7A4-AD4E3103881F}"/>
          </ac:spMkLst>
        </pc:spChg>
        <pc:graphicFrameChg chg="mod modGraphic">
          <ac:chgData name="Justina Ojom" userId="cbdaed7d-8d45-4372-a16a-f3f8900c2f45" providerId="ADAL" clId="{5178CF6E-17AC-4775-9A38-616F558AF97A}" dt="2023-03-30T14:21:35.796" v="3952" actId="1076"/>
          <ac:graphicFrameMkLst>
            <pc:docMk/>
            <pc:sldMk cId="3139679995" sldId="2922"/>
            <ac:graphicFrameMk id="3" creationId="{A59FFA9C-DA97-E2AA-895B-1A3DCEB4CEEC}"/>
          </ac:graphicFrameMkLst>
        </pc:graphicFrameChg>
      </pc:sldChg>
      <pc:sldChg chg="addSp delSp modSp mod modClrScheme chgLayout">
        <pc:chgData name="Justina Ojom" userId="cbdaed7d-8d45-4372-a16a-f3f8900c2f45" providerId="ADAL" clId="{5178CF6E-17AC-4775-9A38-616F558AF97A}" dt="2023-03-31T18:03:14.583" v="4280" actId="790"/>
        <pc:sldMkLst>
          <pc:docMk/>
          <pc:sldMk cId="51262698" sldId="2923"/>
        </pc:sldMkLst>
        <pc:spChg chg="del mod">
          <ac:chgData name="Justina Ojom" userId="cbdaed7d-8d45-4372-a16a-f3f8900c2f45" providerId="ADAL" clId="{5178CF6E-17AC-4775-9A38-616F558AF97A}" dt="2023-03-30T00:03:33.873" v="1492" actId="478"/>
          <ac:spMkLst>
            <pc:docMk/>
            <pc:sldMk cId="51262698" sldId="2923"/>
            <ac:spMk id="2" creationId="{00000000-0000-0000-0000-000000000000}"/>
          </ac:spMkLst>
        </pc:spChg>
        <pc:spChg chg="mod">
          <ac:chgData name="Justina Ojom" userId="cbdaed7d-8d45-4372-a16a-f3f8900c2f45" providerId="ADAL" clId="{5178CF6E-17AC-4775-9A38-616F558AF97A}" dt="2023-03-31T18:03:14.583" v="4280" actId="790"/>
          <ac:spMkLst>
            <pc:docMk/>
            <pc:sldMk cId="51262698" sldId="2923"/>
            <ac:spMk id="4" creationId="{026536E1-4D85-6360-ECDE-F8784F743E2D}"/>
          </ac:spMkLst>
        </pc:spChg>
        <pc:spChg chg="add mod">
          <ac:chgData name="Justina Ojom" userId="cbdaed7d-8d45-4372-a16a-f3f8900c2f45" providerId="ADAL" clId="{5178CF6E-17AC-4775-9A38-616F558AF97A}" dt="2023-03-31T18:03:14.583" v="4280" actId="790"/>
          <ac:spMkLst>
            <pc:docMk/>
            <pc:sldMk cId="51262698" sldId="2923"/>
            <ac:spMk id="5" creationId="{7F018DDA-9070-6696-1ADB-C542D1C8A1F2}"/>
          </ac:spMkLst>
        </pc:spChg>
        <pc:spChg chg="add mod">
          <ac:chgData name="Justina Ojom" userId="cbdaed7d-8d45-4372-a16a-f3f8900c2f45" providerId="ADAL" clId="{5178CF6E-17AC-4775-9A38-616F558AF97A}" dt="2023-03-31T18:03:14.583" v="4280" actId="790"/>
          <ac:spMkLst>
            <pc:docMk/>
            <pc:sldMk cId="51262698" sldId="2923"/>
            <ac:spMk id="6" creationId="{33B00CA2-A824-9FCE-8239-4B715BF5A425}"/>
          </ac:spMkLst>
        </pc:spChg>
        <pc:spChg chg="add mod">
          <ac:chgData name="Justina Ojom" userId="cbdaed7d-8d45-4372-a16a-f3f8900c2f45" providerId="ADAL" clId="{5178CF6E-17AC-4775-9A38-616F558AF97A}" dt="2023-03-31T18:03:14.583" v="4280" actId="790"/>
          <ac:spMkLst>
            <pc:docMk/>
            <pc:sldMk cId="51262698" sldId="2923"/>
            <ac:spMk id="7" creationId="{CAF25EEE-7952-1AFE-4DC6-BCD30F6D89B1}"/>
          </ac:spMkLst>
        </pc:spChg>
        <pc:spChg chg="add mod">
          <ac:chgData name="Justina Ojom" userId="cbdaed7d-8d45-4372-a16a-f3f8900c2f45" providerId="ADAL" clId="{5178CF6E-17AC-4775-9A38-616F558AF97A}" dt="2023-03-31T18:03:14.583" v="4280" actId="790"/>
          <ac:spMkLst>
            <pc:docMk/>
            <pc:sldMk cId="51262698" sldId="2923"/>
            <ac:spMk id="8" creationId="{6B78AD1F-027A-309A-B5E3-6AF937EDCF6E}"/>
          </ac:spMkLst>
        </pc:spChg>
        <pc:spChg chg="add mod">
          <ac:chgData name="Justina Ojom" userId="cbdaed7d-8d45-4372-a16a-f3f8900c2f45" providerId="ADAL" clId="{5178CF6E-17AC-4775-9A38-616F558AF97A}" dt="2023-03-31T18:03:14.583" v="4280" actId="790"/>
          <ac:spMkLst>
            <pc:docMk/>
            <pc:sldMk cId="51262698" sldId="2923"/>
            <ac:spMk id="9" creationId="{D1F94C31-BF8E-1CAE-A4C0-3619BD513D8C}"/>
          </ac:spMkLst>
        </pc:spChg>
        <pc:spChg chg="add mod">
          <ac:chgData name="Justina Ojom" userId="cbdaed7d-8d45-4372-a16a-f3f8900c2f45" providerId="ADAL" clId="{5178CF6E-17AC-4775-9A38-616F558AF97A}" dt="2023-03-31T18:03:14.583" v="4280" actId="790"/>
          <ac:spMkLst>
            <pc:docMk/>
            <pc:sldMk cId="51262698" sldId="2923"/>
            <ac:spMk id="10" creationId="{66B30BE3-9E4D-712A-20D9-1ACEDE99B540}"/>
          </ac:spMkLst>
        </pc:spChg>
        <pc:spChg chg="add mod">
          <ac:chgData name="Justina Ojom" userId="cbdaed7d-8d45-4372-a16a-f3f8900c2f45" providerId="ADAL" clId="{5178CF6E-17AC-4775-9A38-616F558AF97A}" dt="2023-03-31T18:03:14.583" v="4280" actId="790"/>
          <ac:spMkLst>
            <pc:docMk/>
            <pc:sldMk cId="51262698" sldId="2923"/>
            <ac:spMk id="11" creationId="{6602C6ED-330D-4BB2-BBAD-D8B2960DD3FE}"/>
          </ac:spMkLst>
        </pc:spChg>
        <pc:spChg chg="add mod">
          <ac:chgData name="Justina Ojom" userId="cbdaed7d-8d45-4372-a16a-f3f8900c2f45" providerId="ADAL" clId="{5178CF6E-17AC-4775-9A38-616F558AF97A}" dt="2023-03-31T18:03:14.583" v="4280" actId="790"/>
          <ac:spMkLst>
            <pc:docMk/>
            <pc:sldMk cId="51262698" sldId="2923"/>
            <ac:spMk id="12" creationId="{E81EC06E-7A4C-5841-745F-ACA4EAFA3389}"/>
          </ac:spMkLst>
        </pc:spChg>
        <pc:spChg chg="del">
          <ac:chgData name="Justina Ojom" userId="cbdaed7d-8d45-4372-a16a-f3f8900c2f45" providerId="ADAL" clId="{5178CF6E-17AC-4775-9A38-616F558AF97A}" dt="2023-03-29T22:42:14.040" v="340" actId="478"/>
          <ac:spMkLst>
            <pc:docMk/>
            <pc:sldMk cId="51262698" sldId="2923"/>
            <ac:spMk id="37" creationId="{94A8C6E8-9EDF-4972-BBED-CA61550D928D}"/>
          </ac:spMkLst>
        </pc:spChg>
        <pc:spChg chg="del">
          <ac:chgData name="Justina Ojom" userId="cbdaed7d-8d45-4372-a16a-f3f8900c2f45" providerId="ADAL" clId="{5178CF6E-17AC-4775-9A38-616F558AF97A}" dt="2023-03-29T22:42:14.040" v="340" actId="478"/>
          <ac:spMkLst>
            <pc:docMk/>
            <pc:sldMk cId="51262698" sldId="2923"/>
            <ac:spMk id="38" creationId="{292E0D64-DE09-49C4-BC0E-499D74976477}"/>
          </ac:spMkLst>
        </pc:spChg>
        <pc:spChg chg="del">
          <ac:chgData name="Justina Ojom" userId="cbdaed7d-8d45-4372-a16a-f3f8900c2f45" providerId="ADAL" clId="{5178CF6E-17AC-4775-9A38-616F558AF97A}" dt="2023-03-29T22:42:14.040" v="340" actId="478"/>
          <ac:spMkLst>
            <pc:docMk/>
            <pc:sldMk cId="51262698" sldId="2923"/>
            <ac:spMk id="39" creationId="{9C4FB4B0-2821-48E7-8037-1FEAEF8E55E3}"/>
          </ac:spMkLst>
        </pc:spChg>
        <pc:spChg chg="del">
          <ac:chgData name="Justina Ojom" userId="cbdaed7d-8d45-4372-a16a-f3f8900c2f45" providerId="ADAL" clId="{5178CF6E-17AC-4775-9A38-616F558AF97A}" dt="2023-03-29T22:42:14.040" v="340" actId="478"/>
          <ac:spMkLst>
            <pc:docMk/>
            <pc:sldMk cId="51262698" sldId="2923"/>
            <ac:spMk id="40" creationId="{C6680AA0-C554-4F56-AC75-8DE3A5FFF951}"/>
          </ac:spMkLst>
        </pc:spChg>
        <pc:spChg chg="del">
          <ac:chgData name="Justina Ojom" userId="cbdaed7d-8d45-4372-a16a-f3f8900c2f45" providerId="ADAL" clId="{5178CF6E-17AC-4775-9A38-616F558AF97A}" dt="2023-03-29T22:42:14.040" v="340" actId="478"/>
          <ac:spMkLst>
            <pc:docMk/>
            <pc:sldMk cId="51262698" sldId="2923"/>
            <ac:spMk id="41" creationId="{1DCCDBB7-9613-4FC8-ACFA-11781F0A54CC}"/>
          </ac:spMkLst>
        </pc:spChg>
        <pc:spChg chg="del">
          <ac:chgData name="Justina Ojom" userId="cbdaed7d-8d45-4372-a16a-f3f8900c2f45" providerId="ADAL" clId="{5178CF6E-17AC-4775-9A38-616F558AF97A}" dt="2023-03-29T22:42:14.040" v="340" actId="478"/>
          <ac:spMkLst>
            <pc:docMk/>
            <pc:sldMk cId="51262698" sldId="2923"/>
            <ac:spMk id="42" creationId="{82576741-BEE9-46E2-B82B-5E3E28CE65D7}"/>
          </ac:spMkLst>
        </pc:spChg>
        <pc:spChg chg="del">
          <ac:chgData name="Justina Ojom" userId="cbdaed7d-8d45-4372-a16a-f3f8900c2f45" providerId="ADAL" clId="{5178CF6E-17AC-4775-9A38-616F558AF97A}" dt="2023-03-29T22:42:14.040" v="340" actId="478"/>
          <ac:spMkLst>
            <pc:docMk/>
            <pc:sldMk cId="51262698" sldId="2923"/>
            <ac:spMk id="43" creationId="{B7218438-69D3-4014-B72C-24E53838322E}"/>
          </ac:spMkLst>
        </pc:spChg>
        <pc:spChg chg="del">
          <ac:chgData name="Justina Ojom" userId="cbdaed7d-8d45-4372-a16a-f3f8900c2f45" providerId="ADAL" clId="{5178CF6E-17AC-4775-9A38-616F558AF97A}" dt="2023-03-29T22:42:14.040" v="340" actId="478"/>
          <ac:spMkLst>
            <pc:docMk/>
            <pc:sldMk cId="51262698" sldId="2923"/>
            <ac:spMk id="44" creationId="{9A3A9541-8DA1-4192-B5F7-6A1A07B01F39}"/>
          </ac:spMkLst>
        </pc:spChg>
        <pc:spChg chg="del">
          <ac:chgData name="Justina Ojom" userId="cbdaed7d-8d45-4372-a16a-f3f8900c2f45" providerId="ADAL" clId="{5178CF6E-17AC-4775-9A38-616F558AF97A}" dt="2023-03-29T22:42:14.040" v="340" actId="478"/>
          <ac:spMkLst>
            <pc:docMk/>
            <pc:sldMk cId="51262698" sldId="2923"/>
            <ac:spMk id="45" creationId="{E1A2681B-8A6C-4B6B-A7A4-AD4E3103881F}"/>
          </ac:spMkLst>
        </pc:spChg>
        <pc:graphicFrameChg chg="mod modGraphic">
          <ac:chgData name="Justina Ojom" userId="cbdaed7d-8d45-4372-a16a-f3f8900c2f45" providerId="ADAL" clId="{5178CF6E-17AC-4775-9A38-616F558AF97A}" dt="2023-03-30T00:05:44.557" v="1522" actId="13219"/>
          <ac:graphicFrameMkLst>
            <pc:docMk/>
            <pc:sldMk cId="51262698" sldId="2923"/>
            <ac:graphicFrameMk id="3" creationId="{A59FFA9C-DA97-E2AA-895B-1A3DCEB4CEEC}"/>
          </ac:graphicFrameMkLst>
        </pc:graphicFrameChg>
      </pc:sldChg>
      <pc:sldChg chg="addSp delSp modSp mod modClrScheme delCm chgLayout">
        <pc:chgData name="Justina Ojom" userId="cbdaed7d-8d45-4372-a16a-f3f8900c2f45" providerId="ADAL" clId="{5178CF6E-17AC-4775-9A38-616F558AF97A}" dt="2023-03-31T18:03:20.915" v="4282" actId="790"/>
        <pc:sldMkLst>
          <pc:docMk/>
          <pc:sldMk cId="3573974720" sldId="2924"/>
        </pc:sldMkLst>
        <pc:spChg chg="del">
          <ac:chgData name="Justina Ojom" userId="cbdaed7d-8d45-4372-a16a-f3f8900c2f45" providerId="ADAL" clId="{5178CF6E-17AC-4775-9A38-616F558AF97A}" dt="2023-03-29T22:35:49.125" v="264" actId="478"/>
          <ac:spMkLst>
            <pc:docMk/>
            <pc:sldMk cId="3573974720" sldId="2924"/>
            <ac:spMk id="2" creationId="{00000000-0000-0000-0000-000000000000}"/>
          </ac:spMkLst>
        </pc:spChg>
        <pc:spChg chg="del">
          <ac:chgData name="Justina Ojom" userId="cbdaed7d-8d45-4372-a16a-f3f8900c2f45" providerId="ADAL" clId="{5178CF6E-17AC-4775-9A38-616F558AF97A}" dt="2023-03-29T22:35:49.125" v="264" actId="478"/>
          <ac:spMkLst>
            <pc:docMk/>
            <pc:sldMk cId="3573974720" sldId="2924"/>
            <ac:spMk id="5" creationId="{C513FAA4-8C17-1649-BC6A-6D590B1029B4}"/>
          </ac:spMkLst>
        </pc:spChg>
        <pc:spChg chg="del">
          <ac:chgData name="Justina Ojom" userId="cbdaed7d-8d45-4372-a16a-f3f8900c2f45" providerId="ADAL" clId="{5178CF6E-17AC-4775-9A38-616F558AF97A}" dt="2023-03-29T22:35:49.125" v="264" actId="478"/>
          <ac:spMkLst>
            <pc:docMk/>
            <pc:sldMk cId="3573974720" sldId="2924"/>
            <ac:spMk id="12" creationId="{068E56AF-7060-C634-0650-5F892FF8AEEB}"/>
          </ac:spMkLst>
        </pc:spChg>
        <pc:spChg chg="del">
          <ac:chgData name="Justina Ojom" userId="cbdaed7d-8d45-4372-a16a-f3f8900c2f45" providerId="ADAL" clId="{5178CF6E-17AC-4775-9A38-616F558AF97A}" dt="2023-03-29T22:35:49.125" v="264" actId="478"/>
          <ac:spMkLst>
            <pc:docMk/>
            <pc:sldMk cId="3573974720" sldId="2924"/>
            <ac:spMk id="27" creationId="{00000000-0000-0000-0000-000000000000}"/>
          </ac:spMkLst>
        </pc:spChg>
        <pc:spChg chg="del">
          <ac:chgData name="Justina Ojom" userId="cbdaed7d-8d45-4372-a16a-f3f8900c2f45" providerId="ADAL" clId="{5178CF6E-17AC-4775-9A38-616F558AF97A}" dt="2023-03-29T22:35:49.125" v="264" actId="478"/>
          <ac:spMkLst>
            <pc:docMk/>
            <pc:sldMk cId="3573974720" sldId="2924"/>
            <ac:spMk id="28" creationId="{00000000-0000-0000-0000-000000000000}"/>
          </ac:spMkLst>
        </pc:spChg>
        <pc:spChg chg="del">
          <ac:chgData name="Justina Ojom" userId="cbdaed7d-8d45-4372-a16a-f3f8900c2f45" providerId="ADAL" clId="{5178CF6E-17AC-4775-9A38-616F558AF97A}" dt="2023-03-29T22:35:49.125" v="264" actId="478"/>
          <ac:spMkLst>
            <pc:docMk/>
            <pc:sldMk cId="3573974720" sldId="2924"/>
            <ac:spMk id="29" creationId="{00000000-0000-0000-0000-000000000000}"/>
          </ac:spMkLst>
        </pc:spChg>
        <pc:spChg chg="del">
          <ac:chgData name="Justina Ojom" userId="cbdaed7d-8d45-4372-a16a-f3f8900c2f45" providerId="ADAL" clId="{5178CF6E-17AC-4775-9A38-616F558AF97A}" dt="2023-03-29T22:35:49.125" v="264" actId="478"/>
          <ac:spMkLst>
            <pc:docMk/>
            <pc:sldMk cId="3573974720" sldId="2924"/>
            <ac:spMk id="30" creationId="{7552F610-1F46-4240-9157-585B43620BE1}"/>
          </ac:spMkLst>
        </pc:spChg>
        <pc:spChg chg="del">
          <ac:chgData name="Justina Ojom" userId="cbdaed7d-8d45-4372-a16a-f3f8900c2f45" providerId="ADAL" clId="{5178CF6E-17AC-4775-9A38-616F558AF97A}" dt="2023-03-29T22:35:49.125" v="264" actId="478"/>
          <ac:spMkLst>
            <pc:docMk/>
            <pc:sldMk cId="3573974720" sldId="2924"/>
            <ac:spMk id="33" creationId="{00000000-0000-0000-0000-000000000000}"/>
          </ac:spMkLst>
        </pc:spChg>
        <pc:spChg chg="del">
          <ac:chgData name="Justina Ojom" userId="cbdaed7d-8d45-4372-a16a-f3f8900c2f45" providerId="ADAL" clId="{5178CF6E-17AC-4775-9A38-616F558AF97A}" dt="2023-03-29T22:35:49.125" v="264" actId="478"/>
          <ac:spMkLst>
            <pc:docMk/>
            <pc:sldMk cId="3573974720" sldId="2924"/>
            <ac:spMk id="34" creationId="{112B28AC-0E75-ED42-21FE-60F5557DCF70}"/>
          </ac:spMkLst>
        </pc:spChg>
        <pc:spChg chg="del">
          <ac:chgData name="Justina Ojom" userId="cbdaed7d-8d45-4372-a16a-f3f8900c2f45" providerId="ADAL" clId="{5178CF6E-17AC-4775-9A38-616F558AF97A}" dt="2023-03-29T22:35:49.125" v="264" actId="478"/>
          <ac:spMkLst>
            <pc:docMk/>
            <pc:sldMk cId="3573974720" sldId="2924"/>
            <ac:spMk id="35" creationId="{00000000-0000-0000-0000-000000000000}"/>
          </ac:spMkLst>
        </pc:spChg>
        <pc:spChg chg="add mod">
          <ac:chgData name="Justina Ojom" userId="cbdaed7d-8d45-4372-a16a-f3f8900c2f45" providerId="ADAL" clId="{5178CF6E-17AC-4775-9A38-616F558AF97A}" dt="2023-03-31T18:03:20.915" v="4282" actId="790"/>
          <ac:spMkLst>
            <pc:docMk/>
            <pc:sldMk cId="3573974720" sldId="2924"/>
            <ac:spMk id="36" creationId="{58E9E655-FC17-BE72-ED41-400711A43A2A}"/>
          </ac:spMkLst>
        </pc:spChg>
        <pc:spChg chg="add mod">
          <ac:chgData name="Justina Ojom" userId="cbdaed7d-8d45-4372-a16a-f3f8900c2f45" providerId="ADAL" clId="{5178CF6E-17AC-4775-9A38-616F558AF97A}" dt="2023-03-31T18:03:20.915" v="4282" actId="790"/>
          <ac:spMkLst>
            <pc:docMk/>
            <pc:sldMk cId="3573974720" sldId="2924"/>
            <ac:spMk id="37" creationId="{77A07C78-240F-4095-2614-488E6A54D30A}"/>
          </ac:spMkLst>
        </pc:spChg>
        <pc:spChg chg="del">
          <ac:chgData name="Justina Ojom" userId="cbdaed7d-8d45-4372-a16a-f3f8900c2f45" providerId="ADAL" clId="{5178CF6E-17AC-4775-9A38-616F558AF97A}" dt="2023-03-29T22:35:49.125" v="264" actId="478"/>
          <ac:spMkLst>
            <pc:docMk/>
            <pc:sldMk cId="3573974720" sldId="2924"/>
            <ac:spMk id="38" creationId="{61402D71-3C36-4CC2-B7B9-B05A033ABF81}"/>
          </ac:spMkLst>
        </pc:spChg>
        <pc:spChg chg="add mod">
          <ac:chgData name="Justina Ojom" userId="cbdaed7d-8d45-4372-a16a-f3f8900c2f45" providerId="ADAL" clId="{5178CF6E-17AC-4775-9A38-616F558AF97A}" dt="2023-03-31T18:03:20.915" v="4282" actId="790"/>
          <ac:spMkLst>
            <pc:docMk/>
            <pc:sldMk cId="3573974720" sldId="2924"/>
            <ac:spMk id="39" creationId="{9EE26B39-C813-06DA-9F8F-0115F28ECEAF}"/>
          </ac:spMkLst>
        </pc:spChg>
        <pc:spChg chg="del">
          <ac:chgData name="Justina Ojom" userId="cbdaed7d-8d45-4372-a16a-f3f8900c2f45" providerId="ADAL" clId="{5178CF6E-17AC-4775-9A38-616F558AF97A}" dt="2023-03-29T22:35:49.125" v="264" actId="478"/>
          <ac:spMkLst>
            <pc:docMk/>
            <pc:sldMk cId="3573974720" sldId="2924"/>
            <ac:spMk id="40" creationId="{5DDD0114-483D-451F-9E25-0DACD6103D62}"/>
          </ac:spMkLst>
        </pc:spChg>
        <pc:spChg chg="del">
          <ac:chgData name="Justina Ojom" userId="cbdaed7d-8d45-4372-a16a-f3f8900c2f45" providerId="ADAL" clId="{5178CF6E-17AC-4775-9A38-616F558AF97A}" dt="2023-03-29T22:35:49.125" v="264" actId="478"/>
          <ac:spMkLst>
            <pc:docMk/>
            <pc:sldMk cId="3573974720" sldId="2924"/>
            <ac:spMk id="41" creationId="{AA2EBC16-D964-4667-924F-93696C375C2B}"/>
          </ac:spMkLst>
        </pc:spChg>
        <pc:spChg chg="del">
          <ac:chgData name="Justina Ojom" userId="cbdaed7d-8d45-4372-a16a-f3f8900c2f45" providerId="ADAL" clId="{5178CF6E-17AC-4775-9A38-616F558AF97A}" dt="2023-03-29T22:35:49.125" v="264" actId="478"/>
          <ac:spMkLst>
            <pc:docMk/>
            <pc:sldMk cId="3573974720" sldId="2924"/>
            <ac:spMk id="42" creationId="{77C45548-B7BD-434A-8F3D-B67A88BCECC9}"/>
          </ac:spMkLst>
        </pc:spChg>
        <pc:spChg chg="del">
          <ac:chgData name="Justina Ojom" userId="cbdaed7d-8d45-4372-a16a-f3f8900c2f45" providerId="ADAL" clId="{5178CF6E-17AC-4775-9A38-616F558AF97A}" dt="2023-03-29T22:35:49.125" v="264" actId="478"/>
          <ac:spMkLst>
            <pc:docMk/>
            <pc:sldMk cId="3573974720" sldId="2924"/>
            <ac:spMk id="43" creationId="{00000000-0000-0000-0000-000000000000}"/>
          </ac:spMkLst>
        </pc:spChg>
        <pc:spChg chg="del">
          <ac:chgData name="Justina Ojom" userId="cbdaed7d-8d45-4372-a16a-f3f8900c2f45" providerId="ADAL" clId="{5178CF6E-17AC-4775-9A38-616F558AF97A}" dt="2023-03-29T22:35:49.125" v="264" actId="478"/>
          <ac:spMkLst>
            <pc:docMk/>
            <pc:sldMk cId="3573974720" sldId="2924"/>
            <ac:spMk id="44" creationId="{00000000-0000-0000-0000-000000000000}"/>
          </ac:spMkLst>
        </pc:spChg>
        <pc:spChg chg="del">
          <ac:chgData name="Justina Ojom" userId="cbdaed7d-8d45-4372-a16a-f3f8900c2f45" providerId="ADAL" clId="{5178CF6E-17AC-4775-9A38-616F558AF97A}" dt="2023-03-29T22:35:49.125" v="264" actId="478"/>
          <ac:spMkLst>
            <pc:docMk/>
            <pc:sldMk cId="3573974720" sldId="2924"/>
            <ac:spMk id="45" creationId="{8E2F422B-901F-423E-A69C-942A434284D6}"/>
          </ac:spMkLst>
        </pc:spChg>
        <pc:spChg chg="del">
          <ac:chgData name="Justina Ojom" userId="cbdaed7d-8d45-4372-a16a-f3f8900c2f45" providerId="ADAL" clId="{5178CF6E-17AC-4775-9A38-616F558AF97A}" dt="2023-03-29T22:35:49.125" v="264" actId="478"/>
          <ac:spMkLst>
            <pc:docMk/>
            <pc:sldMk cId="3573974720" sldId="2924"/>
            <ac:spMk id="46" creationId="{0DF62260-4E79-4C31-A6D3-029C545A781E}"/>
          </ac:spMkLst>
        </pc:spChg>
        <pc:spChg chg="del">
          <ac:chgData name="Justina Ojom" userId="cbdaed7d-8d45-4372-a16a-f3f8900c2f45" providerId="ADAL" clId="{5178CF6E-17AC-4775-9A38-616F558AF97A}" dt="2023-03-29T22:35:49.125" v="264" actId="478"/>
          <ac:spMkLst>
            <pc:docMk/>
            <pc:sldMk cId="3573974720" sldId="2924"/>
            <ac:spMk id="47" creationId="{9D081352-3850-4773-B841-F40F3D4D54E9}"/>
          </ac:spMkLst>
        </pc:spChg>
        <pc:spChg chg="del">
          <ac:chgData name="Justina Ojom" userId="cbdaed7d-8d45-4372-a16a-f3f8900c2f45" providerId="ADAL" clId="{5178CF6E-17AC-4775-9A38-616F558AF97A}" dt="2023-03-29T22:35:49.125" v="264" actId="478"/>
          <ac:spMkLst>
            <pc:docMk/>
            <pc:sldMk cId="3573974720" sldId="2924"/>
            <ac:spMk id="48" creationId="{C4287965-30B1-42B5-9131-65DF704C5112}"/>
          </ac:spMkLst>
        </pc:spChg>
        <pc:spChg chg="add mod">
          <ac:chgData name="Justina Ojom" userId="cbdaed7d-8d45-4372-a16a-f3f8900c2f45" providerId="ADAL" clId="{5178CF6E-17AC-4775-9A38-616F558AF97A}" dt="2023-03-31T18:03:20.915" v="4282" actId="790"/>
          <ac:spMkLst>
            <pc:docMk/>
            <pc:sldMk cId="3573974720" sldId="2924"/>
            <ac:spMk id="49" creationId="{76587A17-7BF6-D750-5372-FC48F3A95E50}"/>
          </ac:spMkLst>
        </pc:spChg>
        <pc:spChg chg="del">
          <ac:chgData name="Justina Ojom" userId="cbdaed7d-8d45-4372-a16a-f3f8900c2f45" providerId="ADAL" clId="{5178CF6E-17AC-4775-9A38-616F558AF97A}" dt="2023-03-29T22:35:49.125" v="264" actId="478"/>
          <ac:spMkLst>
            <pc:docMk/>
            <pc:sldMk cId="3573974720" sldId="2924"/>
            <ac:spMk id="50" creationId="{D817134F-0600-333A-0FF1-FAE0EDAB70EF}"/>
          </ac:spMkLst>
        </pc:spChg>
        <pc:spChg chg="del">
          <ac:chgData name="Justina Ojom" userId="cbdaed7d-8d45-4372-a16a-f3f8900c2f45" providerId="ADAL" clId="{5178CF6E-17AC-4775-9A38-616F558AF97A}" dt="2023-03-29T22:35:49.125" v="264" actId="478"/>
          <ac:spMkLst>
            <pc:docMk/>
            <pc:sldMk cId="3573974720" sldId="2924"/>
            <ac:spMk id="51" creationId="{2661CD3B-E15E-A4CB-3FA2-481365F5A066}"/>
          </ac:spMkLst>
        </pc:spChg>
        <pc:spChg chg="add mod">
          <ac:chgData name="Justina Ojom" userId="cbdaed7d-8d45-4372-a16a-f3f8900c2f45" providerId="ADAL" clId="{5178CF6E-17AC-4775-9A38-616F558AF97A}" dt="2023-03-31T18:03:20.915" v="4282" actId="790"/>
          <ac:spMkLst>
            <pc:docMk/>
            <pc:sldMk cId="3573974720" sldId="2924"/>
            <ac:spMk id="52" creationId="{7E0BD0E5-0246-51B1-F7CC-A9FAE025D5B7}"/>
          </ac:spMkLst>
        </pc:spChg>
        <pc:spChg chg="add mod">
          <ac:chgData name="Justina Ojom" userId="cbdaed7d-8d45-4372-a16a-f3f8900c2f45" providerId="ADAL" clId="{5178CF6E-17AC-4775-9A38-616F558AF97A}" dt="2023-03-31T18:03:20.915" v="4282" actId="790"/>
          <ac:spMkLst>
            <pc:docMk/>
            <pc:sldMk cId="3573974720" sldId="2924"/>
            <ac:spMk id="53" creationId="{F3773B7D-8E6A-6541-3152-B3CD21F00CBC}"/>
          </ac:spMkLst>
        </pc:spChg>
        <pc:spChg chg="add mod">
          <ac:chgData name="Justina Ojom" userId="cbdaed7d-8d45-4372-a16a-f3f8900c2f45" providerId="ADAL" clId="{5178CF6E-17AC-4775-9A38-616F558AF97A}" dt="2023-03-31T18:03:20.915" v="4282" actId="790"/>
          <ac:spMkLst>
            <pc:docMk/>
            <pc:sldMk cId="3573974720" sldId="2924"/>
            <ac:spMk id="54" creationId="{79D84830-2B6A-E69C-AFDB-10C66AF3E25E}"/>
          </ac:spMkLst>
        </pc:spChg>
        <pc:spChg chg="add mod">
          <ac:chgData name="Justina Ojom" userId="cbdaed7d-8d45-4372-a16a-f3f8900c2f45" providerId="ADAL" clId="{5178CF6E-17AC-4775-9A38-616F558AF97A}" dt="2023-03-31T18:03:20.915" v="4282" actId="790"/>
          <ac:spMkLst>
            <pc:docMk/>
            <pc:sldMk cId="3573974720" sldId="2924"/>
            <ac:spMk id="55" creationId="{1F0FEC78-49BF-DDAB-520B-C32953351AE8}"/>
          </ac:spMkLst>
        </pc:spChg>
        <pc:spChg chg="add mod">
          <ac:chgData name="Justina Ojom" userId="cbdaed7d-8d45-4372-a16a-f3f8900c2f45" providerId="ADAL" clId="{5178CF6E-17AC-4775-9A38-616F558AF97A}" dt="2023-03-31T18:03:20.915" v="4282" actId="790"/>
          <ac:spMkLst>
            <pc:docMk/>
            <pc:sldMk cId="3573974720" sldId="2924"/>
            <ac:spMk id="56" creationId="{587C0352-4F80-18EB-64D8-F4C1EAEA4489}"/>
          </ac:spMkLst>
        </pc:spChg>
        <pc:spChg chg="add mod">
          <ac:chgData name="Justina Ojom" userId="cbdaed7d-8d45-4372-a16a-f3f8900c2f45" providerId="ADAL" clId="{5178CF6E-17AC-4775-9A38-616F558AF97A}" dt="2023-03-31T18:03:20.915" v="4282" actId="790"/>
          <ac:spMkLst>
            <pc:docMk/>
            <pc:sldMk cId="3573974720" sldId="2924"/>
            <ac:spMk id="57" creationId="{5E227603-0C3F-1DF3-2810-09DA5F89CB4B}"/>
          </ac:spMkLst>
        </pc:spChg>
        <pc:spChg chg="add mod">
          <ac:chgData name="Justina Ojom" userId="cbdaed7d-8d45-4372-a16a-f3f8900c2f45" providerId="ADAL" clId="{5178CF6E-17AC-4775-9A38-616F558AF97A}" dt="2023-03-31T18:03:20.915" v="4282" actId="790"/>
          <ac:spMkLst>
            <pc:docMk/>
            <pc:sldMk cId="3573974720" sldId="2924"/>
            <ac:spMk id="58" creationId="{65440B38-DC94-E134-B26E-0DD5372C5BD8}"/>
          </ac:spMkLst>
        </pc:spChg>
        <pc:spChg chg="add mod">
          <ac:chgData name="Justina Ojom" userId="cbdaed7d-8d45-4372-a16a-f3f8900c2f45" providerId="ADAL" clId="{5178CF6E-17AC-4775-9A38-616F558AF97A}" dt="2023-03-31T18:03:20.915" v="4282" actId="790"/>
          <ac:spMkLst>
            <pc:docMk/>
            <pc:sldMk cId="3573974720" sldId="2924"/>
            <ac:spMk id="59" creationId="{6245936D-CA82-5DA9-683C-2860933F5C14}"/>
          </ac:spMkLst>
        </pc:spChg>
        <pc:spChg chg="add mod">
          <ac:chgData name="Justina Ojom" userId="cbdaed7d-8d45-4372-a16a-f3f8900c2f45" providerId="ADAL" clId="{5178CF6E-17AC-4775-9A38-616F558AF97A}" dt="2023-03-31T18:03:20.915" v="4282" actId="790"/>
          <ac:spMkLst>
            <pc:docMk/>
            <pc:sldMk cId="3573974720" sldId="2924"/>
            <ac:spMk id="60" creationId="{3C4D904C-8B52-E864-6723-316F7EF31C41}"/>
          </ac:spMkLst>
        </pc:spChg>
        <pc:spChg chg="add mod">
          <ac:chgData name="Justina Ojom" userId="cbdaed7d-8d45-4372-a16a-f3f8900c2f45" providerId="ADAL" clId="{5178CF6E-17AC-4775-9A38-616F558AF97A}" dt="2023-03-31T18:03:20.915" v="4282" actId="790"/>
          <ac:spMkLst>
            <pc:docMk/>
            <pc:sldMk cId="3573974720" sldId="2924"/>
            <ac:spMk id="61" creationId="{B09D44CA-C6F1-F461-14C9-3E3BA0FEFD46}"/>
          </ac:spMkLst>
        </pc:spChg>
        <pc:spChg chg="add mod">
          <ac:chgData name="Justina Ojom" userId="cbdaed7d-8d45-4372-a16a-f3f8900c2f45" providerId="ADAL" clId="{5178CF6E-17AC-4775-9A38-616F558AF97A}" dt="2023-03-31T18:03:20.915" v="4282" actId="790"/>
          <ac:spMkLst>
            <pc:docMk/>
            <pc:sldMk cId="3573974720" sldId="2924"/>
            <ac:spMk id="62" creationId="{D6B47660-9BB1-D154-BC36-01AD511A8E0E}"/>
          </ac:spMkLst>
        </pc:spChg>
        <pc:spChg chg="add mod">
          <ac:chgData name="Justina Ojom" userId="cbdaed7d-8d45-4372-a16a-f3f8900c2f45" providerId="ADAL" clId="{5178CF6E-17AC-4775-9A38-616F558AF97A}" dt="2023-03-31T18:03:20.915" v="4282" actId="790"/>
          <ac:spMkLst>
            <pc:docMk/>
            <pc:sldMk cId="3573974720" sldId="2924"/>
            <ac:spMk id="63" creationId="{96DFDAA8-610F-EBBB-E6F8-4CB0F228E03A}"/>
          </ac:spMkLst>
        </pc:spChg>
        <pc:spChg chg="add mod">
          <ac:chgData name="Justina Ojom" userId="cbdaed7d-8d45-4372-a16a-f3f8900c2f45" providerId="ADAL" clId="{5178CF6E-17AC-4775-9A38-616F558AF97A}" dt="2023-03-31T18:03:20.915" v="4282" actId="790"/>
          <ac:spMkLst>
            <pc:docMk/>
            <pc:sldMk cId="3573974720" sldId="2924"/>
            <ac:spMk id="64" creationId="{FCC1F099-7EBE-645D-E5E6-A00E0A075D9C}"/>
          </ac:spMkLst>
        </pc:spChg>
        <pc:spChg chg="add mod">
          <ac:chgData name="Justina Ojom" userId="cbdaed7d-8d45-4372-a16a-f3f8900c2f45" providerId="ADAL" clId="{5178CF6E-17AC-4775-9A38-616F558AF97A}" dt="2023-03-31T18:03:20.915" v="4282" actId="790"/>
          <ac:spMkLst>
            <pc:docMk/>
            <pc:sldMk cId="3573974720" sldId="2924"/>
            <ac:spMk id="65" creationId="{A6FA89A1-292E-DF14-2E8F-BE74BA3F345B}"/>
          </ac:spMkLst>
        </pc:spChg>
        <pc:spChg chg="add mod">
          <ac:chgData name="Justina Ojom" userId="cbdaed7d-8d45-4372-a16a-f3f8900c2f45" providerId="ADAL" clId="{5178CF6E-17AC-4775-9A38-616F558AF97A}" dt="2023-03-31T18:03:20.915" v="4282" actId="790"/>
          <ac:spMkLst>
            <pc:docMk/>
            <pc:sldMk cId="3573974720" sldId="2924"/>
            <ac:spMk id="66" creationId="{58C952EE-B133-D58F-4E29-C461C4EBB62B}"/>
          </ac:spMkLst>
        </pc:spChg>
        <pc:spChg chg="add mod">
          <ac:chgData name="Justina Ojom" userId="cbdaed7d-8d45-4372-a16a-f3f8900c2f45" providerId="ADAL" clId="{5178CF6E-17AC-4775-9A38-616F558AF97A}" dt="2023-03-31T18:03:20.915" v="4282" actId="790"/>
          <ac:spMkLst>
            <pc:docMk/>
            <pc:sldMk cId="3573974720" sldId="2924"/>
            <ac:spMk id="67" creationId="{EA55011E-3D91-0830-E865-E76EE6F8700A}"/>
          </ac:spMkLst>
        </pc:spChg>
        <pc:spChg chg="add mod">
          <ac:chgData name="Justina Ojom" userId="cbdaed7d-8d45-4372-a16a-f3f8900c2f45" providerId="ADAL" clId="{5178CF6E-17AC-4775-9A38-616F558AF97A}" dt="2023-03-31T18:03:20.915" v="4282" actId="790"/>
          <ac:spMkLst>
            <pc:docMk/>
            <pc:sldMk cId="3573974720" sldId="2924"/>
            <ac:spMk id="68" creationId="{49189C7F-E7A5-F2B8-8D08-0A5A42242799}"/>
          </ac:spMkLst>
        </pc:spChg>
        <pc:spChg chg="add mod">
          <ac:chgData name="Justina Ojom" userId="cbdaed7d-8d45-4372-a16a-f3f8900c2f45" providerId="ADAL" clId="{5178CF6E-17AC-4775-9A38-616F558AF97A}" dt="2023-03-31T18:03:20.915" v="4282" actId="790"/>
          <ac:spMkLst>
            <pc:docMk/>
            <pc:sldMk cId="3573974720" sldId="2924"/>
            <ac:spMk id="69" creationId="{DD77BC1C-6971-FD05-4C3A-DC0EBE7C9BE2}"/>
          </ac:spMkLst>
        </pc:spChg>
        <pc:grpChg chg="del">
          <ac:chgData name="Justina Ojom" userId="cbdaed7d-8d45-4372-a16a-f3f8900c2f45" providerId="ADAL" clId="{5178CF6E-17AC-4775-9A38-616F558AF97A}" dt="2023-03-29T22:35:49.125" v="264" actId="478"/>
          <ac:grpSpMkLst>
            <pc:docMk/>
            <pc:sldMk cId="3573974720" sldId="2924"/>
            <ac:grpSpMk id="3" creationId="{B974EFE5-0A2C-1B77-F5DD-52D62CDA8264}"/>
          </ac:grpSpMkLst>
        </pc:grpChg>
        <pc:grpChg chg="del">
          <ac:chgData name="Justina Ojom" userId="cbdaed7d-8d45-4372-a16a-f3f8900c2f45" providerId="ADAL" clId="{5178CF6E-17AC-4775-9A38-616F558AF97A}" dt="2023-03-29T22:35:49.125" v="264" actId="478"/>
          <ac:grpSpMkLst>
            <pc:docMk/>
            <pc:sldMk cId="3573974720" sldId="2924"/>
            <ac:grpSpMk id="4" creationId="{CF3D60B1-2D83-5C67-12F6-CEA3708B4702}"/>
          </ac:grpSpMkLst>
        </pc:grpChg>
        <pc:grpChg chg="del">
          <ac:chgData name="Justina Ojom" userId="cbdaed7d-8d45-4372-a16a-f3f8900c2f45" providerId="ADAL" clId="{5178CF6E-17AC-4775-9A38-616F558AF97A}" dt="2023-03-29T22:35:49.125" v="264" actId="478"/>
          <ac:grpSpMkLst>
            <pc:docMk/>
            <pc:sldMk cId="3573974720" sldId="2924"/>
            <ac:grpSpMk id="13" creationId="{9E5E9B71-53AF-1DEB-97E1-64D339A19AE0}"/>
          </ac:grpSpMkLst>
        </pc:grpChg>
        <pc:grpChg chg="del">
          <ac:chgData name="Justina Ojom" userId="cbdaed7d-8d45-4372-a16a-f3f8900c2f45" providerId="ADAL" clId="{5178CF6E-17AC-4775-9A38-616F558AF97A}" dt="2023-03-29T22:35:49.125" v="264" actId="478"/>
          <ac:grpSpMkLst>
            <pc:docMk/>
            <pc:sldMk cId="3573974720" sldId="2924"/>
            <ac:grpSpMk id="19" creationId="{642A8D50-18A0-804C-6663-A75F7C3A22C9}"/>
          </ac:grpSpMkLst>
        </pc:grp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5178CF6E-17AC-4775-9A38-616F558AF97A}" dt="2023-03-29T22:35:41.985" v="262"/>
              <pc2:cmMkLst xmlns:pc2="http://schemas.microsoft.com/office/powerpoint/2019/9/main/command">
                <pc:docMk/>
                <pc:sldMk cId="3573974720" sldId="2924"/>
                <pc2:cmMk id="{D113F652-448E-4F46-B555-184B80EF6F88}"/>
              </pc2:cmMkLst>
            </pc226:cmChg>
          </p:ext>
        </pc:extLst>
      </pc:sldChg>
      <pc:sldChg chg="del mod modClrScheme chgLayout">
        <pc:chgData name="Justina Ojom" userId="cbdaed7d-8d45-4372-a16a-f3f8900c2f45" providerId="ADAL" clId="{5178CF6E-17AC-4775-9A38-616F558AF97A}" dt="2023-03-29T22:35:46.973" v="263" actId="2696"/>
        <pc:sldMkLst>
          <pc:docMk/>
          <pc:sldMk cId="192118648" sldId="2925"/>
        </pc:sldMkLst>
      </pc:sldChg>
      <pc:sldChg chg="addSp delSp modSp mod modClrScheme chgLayout">
        <pc:chgData name="Justina Ojom" userId="cbdaed7d-8d45-4372-a16a-f3f8900c2f45" providerId="ADAL" clId="{5178CF6E-17AC-4775-9A38-616F558AF97A}" dt="2023-03-31T18:05:26.712" v="4314" actId="790"/>
        <pc:sldMkLst>
          <pc:docMk/>
          <pc:sldMk cId="925312916" sldId="2931"/>
        </pc:sldMkLst>
        <pc:spChg chg="del mod">
          <ac:chgData name="Justina Ojom" userId="cbdaed7d-8d45-4372-a16a-f3f8900c2f45" providerId="ADAL" clId="{5178CF6E-17AC-4775-9A38-616F558AF97A}" dt="2023-03-30T02:09:03.896" v="3287" actId="478"/>
          <ac:spMkLst>
            <pc:docMk/>
            <pc:sldMk cId="925312916" sldId="2931"/>
            <ac:spMk id="2" creationId="{00000000-0000-0000-0000-000000000000}"/>
          </ac:spMkLst>
        </pc:spChg>
        <pc:spChg chg="add mod">
          <ac:chgData name="Justina Ojom" userId="cbdaed7d-8d45-4372-a16a-f3f8900c2f45" providerId="ADAL" clId="{5178CF6E-17AC-4775-9A38-616F558AF97A}" dt="2023-03-31T18:05:26.712" v="4314" actId="790"/>
          <ac:spMkLst>
            <pc:docMk/>
            <pc:sldMk cId="925312916" sldId="2931"/>
            <ac:spMk id="4" creationId="{17A31B3C-3F1B-03AF-ADF0-C76C7A6EE038}"/>
          </ac:spMkLst>
        </pc:spChg>
        <pc:spChg chg="add mod">
          <ac:chgData name="Justina Ojom" userId="cbdaed7d-8d45-4372-a16a-f3f8900c2f45" providerId="ADAL" clId="{5178CF6E-17AC-4775-9A38-616F558AF97A}" dt="2023-03-31T18:05:26.712" v="4314" actId="790"/>
          <ac:spMkLst>
            <pc:docMk/>
            <pc:sldMk cId="925312916" sldId="2931"/>
            <ac:spMk id="6" creationId="{DD1DAA51-90EA-8356-E711-33546DEEF2B6}"/>
          </ac:spMkLst>
        </pc:spChg>
        <pc:spChg chg="add del mod">
          <ac:chgData name="Justina Ojom" userId="cbdaed7d-8d45-4372-a16a-f3f8900c2f45" providerId="ADAL" clId="{5178CF6E-17AC-4775-9A38-616F558AF97A}" dt="2023-03-30T02:09:21.943" v="3295" actId="478"/>
          <ac:spMkLst>
            <pc:docMk/>
            <pc:sldMk cId="925312916" sldId="2931"/>
            <ac:spMk id="7" creationId="{9BE157EF-38E0-0AFE-6F99-083B4EC2101C}"/>
          </ac:spMkLst>
        </pc:spChg>
        <pc:spChg chg="mod">
          <ac:chgData name="Justina Ojom" userId="cbdaed7d-8d45-4372-a16a-f3f8900c2f45" providerId="ADAL" clId="{5178CF6E-17AC-4775-9A38-616F558AF97A}" dt="2023-03-31T18:05:26.712" v="4314" actId="790"/>
          <ac:spMkLst>
            <pc:docMk/>
            <pc:sldMk cId="925312916" sldId="2931"/>
            <ac:spMk id="10" creationId="{33421C18-EC35-6724-1BA4-DDD64804C7AF}"/>
          </ac:spMkLst>
        </pc:spChg>
        <pc:spChg chg="mod">
          <ac:chgData name="Justina Ojom" userId="cbdaed7d-8d45-4372-a16a-f3f8900c2f45" providerId="ADAL" clId="{5178CF6E-17AC-4775-9A38-616F558AF97A}" dt="2023-03-31T18:05:26.712" v="4314" actId="790"/>
          <ac:spMkLst>
            <pc:docMk/>
            <pc:sldMk cId="925312916" sldId="2931"/>
            <ac:spMk id="11" creationId="{24DBAA5A-F182-22CF-6964-5D986CB3BFCF}"/>
          </ac:spMkLst>
        </pc:spChg>
        <pc:spChg chg="mod">
          <ac:chgData name="Justina Ojom" userId="cbdaed7d-8d45-4372-a16a-f3f8900c2f45" providerId="ADAL" clId="{5178CF6E-17AC-4775-9A38-616F558AF97A}" dt="2023-03-31T18:05:26.712" v="4314" actId="790"/>
          <ac:spMkLst>
            <pc:docMk/>
            <pc:sldMk cId="925312916" sldId="2931"/>
            <ac:spMk id="13" creationId="{B2A14ED0-C472-9F19-081C-54F77D9C5D71}"/>
          </ac:spMkLst>
        </pc:spChg>
        <pc:spChg chg="mod">
          <ac:chgData name="Justina Ojom" userId="cbdaed7d-8d45-4372-a16a-f3f8900c2f45" providerId="ADAL" clId="{5178CF6E-17AC-4775-9A38-616F558AF97A}" dt="2023-03-31T18:05:26.712" v="4314" actId="790"/>
          <ac:spMkLst>
            <pc:docMk/>
            <pc:sldMk cId="925312916" sldId="2931"/>
            <ac:spMk id="18" creationId="{AFEC6C72-40A2-7DBB-53D1-8342FCD70056}"/>
          </ac:spMkLst>
        </pc:spChg>
        <pc:spChg chg="mod">
          <ac:chgData name="Justina Ojom" userId="cbdaed7d-8d45-4372-a16a-f3f8900c2f45" providerId="ADAL" clId="{5178CF6E-17AC-4775-9A38-616F558AF97A}" dt="2023-03-31T18:05:26.712" v="4314" actId="790"/>
          <ac:spMkLst>
            <pc:docMk/>
            <pc:sldMk cId="925312916" sldId="2931"/>
            <ac:spMk id="19" creationId="{6F5CBE22-2580-518D-654D-8479B0689A16}"/>
          </ac:spMkLst>
        </pc:spChg>
        <pc:spChg chg="mod">
          <ac:chgData name="Justina Ojom" userId="cbdaed7d-8d45-4372-a16a-f3f8900c2f45" providerId="ADAL" clId="{5178CF6E-17AC-4775-9A38-616F558AF97A}" dt="2023-03-31T18:05:26.712" v="4314" actId="790"/>
          <ac:spMkLst>
            <pc:docMk/>
            <pc:sldMk cId="925312916" sldId="2931"/>
            <ac:spMk id="21" creationId="{2E86B691-0962-03B9-47A2-185E25058B1E}"/>
          </ac:spMkLst>
        </pc:spChg>
        <pc:spChg chg="mod">
          <ac:chgData name="Justina Ojom" userId="cbdaed7d-8d45-4372-a16a-f3f8900c2f45" providerId="ADAL" clId="{5178CF6E-17AC-4775-9A38-616F558AF97A}" dt="2023-03-31T18:05:26.712" v="4314" actId="790"/>
          <ac:spMkLst>
            <pc:docMk/>
            <pc:sldMk cId="925312916" sldId="2931"/>
            <ac:spMk id="22" creationId="{8036B625-52F8-8928-C0A3-4CD58DEAB0F6}"/>
          </ac:spMkLst>
        </pc:spChg>
        <pc:spChg chg="mod">
          <ac:chgData name="Justina Ojom" userId="cbdaed7d-8d45-4372-a16a-f3f8900c2f45" providerId="ADAL" clId="{5178CF6E-17AC-4775-9A38-616F558AF97A}" dt="2023-03-31T18:05:26.712" v="4314" actId="790"/>
          <ac:spMkLst>
            <pc:docMk/>
            <pc:sldMk cId="925312916" sldId="2931"/>
            <ac:spMk id="23" creationId="{326CDAF9-F259-543B-4088-576322ECC967}"/>
          </ac:spMkLst>
        </pc:spChg>
        <pc:spChg chg="mod">
          <ac:chgData name="Justina Ojom" userId="cbdaed7d-8d45-4372-a16a-f3f8900c2f45" providerId="ADAL" clId="{5178CF6E-17AC-4775-9A38-616F558AF97A}" dt="2023-03-31T18:05:26.712" v="4314" actId="790"/>
          <ac:spMkLst>
            <pc:docMk/>
            <pc:sldMk cId="925312916" sldId="2931"/>
            <ac:spMk id="24" creationId="{1E6323B3-6847-A953-B86A-5BFC988F9455}"/>
          </ac:spMkLst>
        </pc:spChg>
        <pc:grpChg chg="add mod">
          <ac:chgData name="Justina Ojom" userId="cbdaed7d-8d45-4372-a16a-f3f8900c2f45" providerId="ADAL" clId="{5178CF6E-17AC-4775-9A38-616F558AF97A}" dt="2023-03-29T22:38:51.668" v="287"/>
          <ac:grpSpMkLst>
            <pc:docMk/>
            <pc:sldMk cId="925312916" sldId="2931"/>
            <ac:grpSpMk id="8" creationId="{C59D1086-6183-232C-C72E-B2539A3D54DF}"/>
          </ac:grpSpMkLst>
        </pc:grpChg>
        <pc:grpChg chg="add mod">
          <ac:chgData name="Justina Ojom" userId="cbdaed7d-8d45-4372-a16a-f3f8900c2f45" providerId="ADAL" clId="{5178CF6E-17AC-4775-9A38-616F558AF97A}" dt="2023-03-30T02:09:24.137" v="3296" actId="1076"/>
          <ac:grpSpMkLst>
            <pc:docMk/>
            <pc:sldMk cId="925312916" sldId="2931"/>
            <ac:grpSpMk id="12" creationId="{6B98B44C-ADF2-805F-6FE9-E6376DFFC300}"/>
          </ac:grpSpMkLst>
        </pc:grpChg>
        <pc:grpChg chg="mod">
          <ac:chgData name="Justina Ojom" userId="cbdaed7d-8d45-4372-a16a-f3f8900c2f45" providerId="ADAL" clId="{5178CF6E-17AC-4775-9A38-616F558AF97A}" dt="2023-03-30T02:09:07.999" v="3288"/>
          <ac:grpSpMkLst>
            <pc:docMk/>
            <pc:sldMk cId="925312916" sldId="2931"/>
            <ac:grpSpMk id="14" creationId="{BEA721B3-0C35-8E54-3D6A-3029B073CFB4}"/>
          </ac:grpSpMkLst>
        </pc:grpChg>
        <pc:grpChg chg="mod">
          <ac:chgData name="Justina Ojom" userId="cbdaed7d-8d45-4372-a16a-f3f8900c2f45" providerId="ADAL" clId="{5178CF6E-17AC-4775-9A38-616F558AF97A}" dt="2023-03-30T02:09:07.999" v="3288"/>
          <ac:grpSpMkLst>
            <pc:docMk/>
            <pc:sldMk cId="925312916" sldId="2931"/>
            <ac:grpSpMk id="15" creationId="{30F224ED-6B25-9286-0B91-BB29AF5060C6}"/>
          </ac:grpSpMkLst>
        </pc:grpChg>
        <pc:grpChg chg="mod">
          <ac:chgData name="Justina Ojom" userId="cbdaed7d-8d45-4372-a16a-f3f8900c2f45" providerId="ADAL" clId="{5178CF6E-17AC-4775-9A38-616F558AF97A}" dt="2023-03-30T02:09:07.999" v="3288"/>
          <ac:grpSpMkLst>
            <pc:docMk/>
            <pc:sldMk cId="925312916" sldId="2931"/>
            <ac:grpSpMk id="16" creationId="{42D4E443-5912-2D09-6A96-BD2738B697F0}"/>
          </ac:grpSpMkLst>
        </pc:grpChg>
        <pc:grpChg chg="mod">
          <ac:chgData name="Justina Ojom" userId="cbdaed7d-8d45-4372-a16a-f3f8900c2f45" providerId="ADAL" clId="{5178CF6E-17AC-4775-9A38-616F558AF97A}" dt="2023-03-30T02:09:07.999" v="3288"/>
          <ac:grpSpMkLst>
            <pc:docMk/>
            <pc:sldMk cId="925312916" sldId="2931"/>
            <ac:grpSpMk id="17" creationId="{F6EA5345-5ECB-C489-A04E-93A617B31DB5}"/>
          </ac:grpSpMkLst>
        </pc:grpChg>
        <pc:picChg chg="del mod">
          <ac:chgData name="Justina Ojom" userId="cbdaed7d-8d45-4372-a16a-f3f8900c2f45" providerId="ADAL" clId="{5178CF6E-17AC-4775-9A38-616F558AF97A}" dt="2023-03-30T02:09:03.896" v="3287" actId="478"/>
          <ac:picMkLst>
            <pc:docMk/>
            <pc:sldMk cId="925312916" sldId="2931"/>
            <ac:picMk id="3" creationId="{00000000-0000-0000-0000-000000000000}"/>
          </ac:picMkLst>
        </pc:picChg>
        <pc:picChg chg="del mod">
          <ac:chgData name="Justina Ojom" userId="cbdaed7d-8d45-4372-a16a-f3f8900c2f45" providerId="ADAL" clId="{5178CF6E-17AC-4775-9A38-616F558AF97A}" dt="2023-03-30T02:09:03.896" v="3287" actId="478"/>
          <ac:picMkLst>
            <pc:docMk/>
            <pc:sldMk cId="925312916" sldId="2931"/>
            <ac:picMk id="5" creationId="{20C6A613-AE86-4A10-85E7-30277199E362}"/>
          </ac:picMkLst>
        </pc:picChg>
        <pc:cxnChg chg="mod">
          <ac:chgData name="Justina Ojom" userId="cbdaed7d-8d45-4372-a16a-f3f8900c2f45" providerId="ADAL" clId="{5178CF6E-17AC-4775-9A38-616F558AF97A}" dt="2023-03-29T22:38:51.668" v="287"/>
          <ac:cxnSpMkLst>
            <pc:docMk/>
            <pc:sldMk cId="925312916" sldId="2931"/>
            <ac:cxnSpMk id="9" creationId="{168CDC24-2C91-B6BD-EA19-DDAB819A835C}"/>
          </ac:cxnSpMkLst>
        </pc:cxnChg>
        <pc:cxnChg chg="mod">
          <ac:chgData name="Justina Ojom" userId="cbdaed7d-8d45-4372-a16a-f3f8900c2f45" providerId="ADAL" clId="{5178CF6E-17AC-4775-9A38-616F558AF97A}" dt="2023-03-30T02:09:07.999" v="3288"/>
          <ac:cxnSpMkLst>
            <pc:docMk/>
            <pc:sldMk cId="925312916" sldId="2931"/>
            <ac:cxnSpMk id="20" creationId="{9056D489-2637-0664-118E-AC487EFBFB6C}"/>
          </ac:cxnSpMkLst>
        </pc:cxnChg>
      </pc:sldChg>
      <pc:sldChg chg="addSp delSp modSp mod modClrScheme chgLayout">
        <pc:chgData name="Justina Ojom" userId="cbdaed7d-8d45-4372-a16a-f3f8900c2f45" providerId="ADAL" clId="{5178CF6E-17AC-4775-9A38-616F558AF97A}" dt="2023-03-31T18:04:37.677" v="4300" actId="790"/>
        <pc:sldMkLst>
          <pc:docMk/>
          <pc:sldMk cId="1608967388" sldId="2932"/>
        </pc:sldMkLst>
        <pc:spChg chg="del">
          <ac:chgData name="Justina Ojom" userId="cbdaed7d-8d45-4372-a16a-f3f8900c2f45" providerId="ADAL" clId="{5178CF6E-17AC-4775-9A38-616F558AF97A}" dt="2023-03-29T22:37:52.138" v="277" actId="478"/>
          <ac:spMkLst>
            <pc:docMk/>
            <pc:sldMk cId="1608967388" sldId="2932"/>
            <ac:spMk id="2" creationId="{00000000-0000-0000-0000-000000000000}"/>
          </ac:spMkLst>
        </pc:spChg>
        <pc:spChg chg="add mod">
          <ac:chgData name="Justina Ojom" userId="cbdaed7d-8d45-4372-a16a-f3f8900c2f45" providerId="ADAL" clId="{5178CF6E-17AC-4775-9A38-616F558AF97A}" dt="2023-03-31T18:04:37.677" v="4300" actId="790"/>
          <ac:spMkLst>
            <pc:docMk/>
            <pc:sldMk cId="1608967388" sldId="2932"/>
            <ac:spMk id="3" creationId="{286A94A7-CB7D-00B5-33DC-CE6748FC9FB0}"/>
          </ac:spMkLst>
        </pc:spChg>
        <pc:spChg chg="add mod">
          <ac:chgData name="Justina Ojom" userId="cbdaed7d-8d45-4372-a16a-f3f8900c2f45" providerId="ADAL" clId="{5178CF6E-17AC-4775-9A38-616F558AF97A}" dt="2023-03-31T18:04:37.677" v="4300" actId="790"/>
          <ac:spMkLst>
            <pc:docMk/>
            <pc:sldMk cId="1608967388" sldId="2932"/>
            <ac:spMk id="4" creationId="{C55E81BB-3F0F-B92B-7842-9CE1E5D84BA4}"/>
          </ac:spMkLst>
        </pc:spChg>
        <pc:spChg chg="add mod">
          <ac:chgData name="Justina Ojom" userId="cbdaed7d-8d45-4372-a16a-f3f8900c2f45" providerId="ADAL" clId="{5178CF6E-17AC-4775-9A38-616F558AF97A}" dt="2023-03-31T18:04:37.677" v="4300" actId="790"/>
          <ac:spMkLst>
            <pc:docMk/>
            <pc:sldMk cId="1608967388" sldId="2932"/>
            <ac:spMk id="5" creationId="{C096E4EF-83E8-F4A2-8680-50397F974B56}"/>
          </ac:spMkLst>
        </pc:spChg>
        <pc:spChg chg="add mod">
          <ac:chgData name="Justina Ojom" userId="cbdaed7d-8d45-4372-a16a-f3f8900c2f45" providerId="ADAL" clId="{5178CF6E-17AC-4775-9A38-616F558AF97A}" dt="2023-03-31T18:04:37.677" v="4300" actId="790"/>
          <ac:spMkLst>
            <pc:docMk/>
            <pc:sldMk cId="1608967388" sldId="2932"/>
            <ac:spMk id="6" creationId="{7216CE50-F10D-13A5-C2B1-2F378B8BE4BD}"/>
          </ac:spMkLst>
        </pc:spChg>
        <pc:spChg chg="add mod">
          <ac:chgData name="Justina Ojom" userId="cbdaed7d-8d45-4372-a16a-f3f8900c2f45" providerId="ADAL" clId="{5178CF6E-17AC-4775-9A38-616F558AF97A}" dt="2023-03-31T18:04:37.677" v="4300" actId="790"/>
          <ac:spMkLst>
            <pc:docMk/>
            <pc:sldMk cId="1608967388" sldId="2932"/>
            <ac:spMk id="7" creationId="{E83EB363-E573-F6F2-481C-C4EBF044D382}"/>
          </ac:spMkLst>
        </pc:spChg>
        <pc:spChg chg="add mod">
          <ac:chgData name="Justina Ojom" userId="cbdaed7d-8d45-4372-a16a-f3f8900c2f45" providerId="ADAL" clId="{5178CF6E-17AC-4775-9A38-616F558AF97A}" dt="2023-03-31T18:04:37.677" v="4300" actId="790"/>
          <ac:spMkLst>
            <pc:docMk/>
            <pc:sldMk cId="1608967388" sldId="2932"/>
            <ac:spMk id="8" creationId="{F37EA817-8732-18F3-34FF-E5276A5B3633}"/>
          </ac:spMkLst>
        </pc:spChg>
        <pc:spChg chg="add mod">
          <ac:chgData name="Justina Ojom" userId="cbdaed7d-8d45-4372-a16a-f3f8900c2f45" providerId="ADAL" clId="{5178CF6E-17AC-4775-9A38-616F558AF97A}" dt="2023-03-31T18:04:37.677" v="4300" actId="790"/>
          <ac:spMkLst>
            <pc:docMk/>
            <pc:sldMk cId="1608967388" sldId="2932"/>
            <ac:spMk id="9" creationId="{071CA46C-E43E-6342-76FE-55ED35EE5457}"/>
          </ac:spMkLst>
        </pc:spChg>
        <pc:spChg chg="add mod">
          <ac:chgData name="Justina Ojom" userId="cbdaed7d-8d45-4372-a16a-f3f8900c2f45" providerId="ADAL" clId="{5178CF6E-17AC-4775-9A38-616F558AF97A}" dt="2023-03-31T18:04:37.677" v="4300" actId="790"/>
          <ac:spMkLst>
            <pc:docMk/>
            <pc:sldMk cId="1608967388" sldId="2932"/>
            <ac:spMk id="10" creationId="{9F706BF8-ADE4-AA60-7CE0-41B5AF609D60}"/>
          </ac:spMkLst>
        </pc:spChg>
        <pc:spChg chg="del">
          <ac:chgData name="Justina Ojom" userId="cbdaed7d-8d45-4372-a16a-f3f8900c2f45" providerId="ADAL" clId="{5178CF6E-17AC-4775-9A38-616F558AF97A}" dt="2023-03-29T22:37:52.138" v="277" actId="478"/>
          <ac:spMkLst>
            <pc:docMk/>
            <pc:sldMk cId="1608967388" sldId="2932"/>
            <ac:spMk id="11" creationId="{00000000-0000-0000-0000-000000000000}"/>
          </ac:spMkLst>
        </pc:spChg>
        <pc:spChg chg="del">
          <ac:chgData name="Justina Ojom" userId="cbdaed7d-8d45-4372-a16a-f3f8900c2f45" providerId="ADAL" clId="{5178CF6E-17AC-4775-9A38-616F558AF97A}" dt="2023-03-29T22:37:52.138" v="277" actId="478"/>
          <ac:spMkLst>
            <pc:docMk/>
            <pc:sldMk cId="1608967388" sldId="2932"/>
            <ac:spMk id="13" creationId="{7E7E7B20-E7FF-498D-8400-A537D12336BB}"/>
          </ac:spMkLst>
        </pc:spChg>
        <pc:spChg chg="mod">
          <ac:chgData name="Justina Ojom" userId="cbdaed7d-8d45-4372-a16a-f3f8900c2f45" providerId="ADAL" clId="{5178CF6E-17AC-4775-9A38-616F558AF97A}" dt="2023-03-31T18:04:37.677" v="4300" actId="790"/>
          <ac:spMkLst>
            <pc:docMk/>
            <pc:sldMk cId="1608967388" sldId="2932"/>
            <ac:spMk id="13" creationId="{92BC3849-DE95-9D1D-6888-4A258F61F399}"/>
          </ac:spMkLst>
        </pc:spChg>
        <pc:spChg chg="mod">
          <ac:chgData name="Justina Ojom" userId="cbdaed7d-8d45-4372-a16a-f3f8900c2f45" providerId="ADAL" clId="{5178CF6E-17AC-4775-9A38-616F558AF97A}" dt="2023-03-29T22:37:52.466" v="278"/>
          <ac:spMkLst>
            <pc:docMk/>
            <pc:sldMk cId="1608967388" sldId="2932"/>
            <ac:spMk id="14" creationId="{6B1EACF5-62E3-3410-7268-97BCCAB7E4C4}"/>
          </ac:spMkLst>
        </pc:spChg>
        <pc:spChg chg="del">
          <ac:chgData name="Justina Ojom" userId="cbdaed7d-8d45-4372-a16a-f3f8900c2f45" providerId="ADAL" clId="{5178CF6E-17AC-4775-9A38-616F558AF97A}" dt="2023-03-29T22:37:52.138" v="277" actId="478"/>
          <ac:spMkLst>
            <pc:docMk/>
            <pc:sldMk cId="1608967388" sldId="2932"/>
            <ac:spMk id="15" creationId="{81F66F39-F949-4825-A613-F3B051969233}"/>
          </ac:spMkLst>
        </pc:spChg>
        <pc:spChg chg="mod">
          <ac:chgData name="Justina Ojom" userId="cbdaed7d-8d45-4372-a16a-f3f8900c2f45" providerId="ADAL" clId="{5178CF6E-17AC-4775-9A38-616F558AF97A}" dt="2023-03-31T18:04:37.677" v="4300" actId="790"/>
          <ac:spMkLst>
            <pc:docMk/>
            <pc:sldMk cId="1608967388" sldId="2932"/>
            <ac:spMk id="15" creationId="{C87217CC-FEA2-D0E5-3D2D-6BCEE33964D5}"/>
          </ac:spMkLst>
        </pc:spChg>
        <pc:spChg chg="del">
          <ac:chgData name="Justina Ojom" userId="cbdaed7d-8d45-4372-a16a-f3f8900c2f45" providerId="ADAL" clId="{5178CF6E-17AC-4775-9A38-616F558AF97A}" dt="2023-03-29T22:37:52.138" v="277" actId="478"/>
          <ac:spMkLst>
            <pc:docMk/>
            <pc:sldMk cId="1608967388" sldId="2932"/>
            <ac:spMk id="16" creationId="{B1D13182-2188-481A-9B5E-FA9366B255D6}"/>
          </ac:spMkLst>
        </pc:spChg>
        <pc:spChg chg="mod">
          <ac:chgData name="Justina Ojom" userId="cbdaed7d-8d45-4372-a16a-f3f8900c2f45" providerId="ADAL" clId="{5178CF6E-17AC-4775-9A38-616F558AF97A}" dt="2023-03-31T18:04:37.677" v="4300" actId="790"/>
          <ac:spMkLst>
            <pc:docMk/>
            <pc:sldMk cId="1608967388" sldId="2932"/>
            <ac:spMk id="16" creationId="{FD8A2BD5-840E-1C72-113B-AABF28F82AF6}"/>
          </ac:spMkLst>
        </pc:spChg>
        <pc:spChg chg="del">
          <ac:chgData name="Justina Ojom" userId="cbdaed7d-8d45-4372-a16a-f3f8900c2f45" providerId="ADAL" clId="{5178CF6E-17AC-4775-9A38-616F558AF97A}" dt="2023-03-29T22:37:52.138" v="277" actId="478"/>
          <ac:spMkLst>
            <pc:docMk/>
            <pc:sldMk cId="1608967388" sldId="2932"/>
            <ac:spMk id="17" creationId="{7C496481-D1E7-4132-A970-37374667B9C5}"/>
          </ac:spMkLst>
        </pc:spChg>
        <pc:spChg chg="add del mod">
          <ac:chgData name="Justina Ojom" userId="cbdaed7d-8d45-4372-a16a-f3f8900c2f45" providerId="ADAL" clId="{5178CF6E-17AC-4775-9A38-616F558AF97A}" dt="2023-03-30T01:13:14.402" v="2429" actId="478"/>
          <ac:spMkLst>
            <pc:docMk/>
            <pc:sldMk cId="1608967388" sldId="2932"/>
            <ac:spMk id="17" creationId="{90FC5DE8-5381-84E0-F83A-E5522164085A}"/>
          </ac:spMkLst>
        </pc:spChg>
        <pc:spChg chg="del">
          <ac:chgData name="Justina Ojom" userId="cbdaed7d-8d45-4372-a16a-f3f8900c2f45" providerId="ADAL" clId="{5178CF6E-17AC-4775-9A38-616F558AF97A}" dt="2023-03-29T22:37:52.138" v="277" actId="478"/>
          <ac:spMkLst>
            <pc:docMk/>
            <pc:sldMk cId="1608967388" sldId="2932"/>
            <ac:spMk id="18" creationId="{5B05EB53-BBD3-4774-88BA-997B66A2FB95}"/>
          </ac:spMkLst>
        </pc:spChg>
        <pc:spChg chg="add del mod">
          <ac:chgData name="Justina Ojom" userId="cbdaed7d-8d45-4372-a16a-f3f8900c2f45" providerId="ADAL" clId="{5178CF6E-17AC-4775-9A38-616F558AF97A}" dt="2023-03-30T01:13:15.239" v="2430" actId="21"/>
          <ac:spMkLst>
            <pc:docMk/>
            <pc:sldMk cId="1608967388" sldId="2932"/>
            <ac:spMk id="18" creationId="{A06F1CC0-D8B0-861E-B25E-B0EE4F23D9DE}"/>
          </ac:spMkLst>
        </pc:spChg>
        <pc:spChg chg="add del mod">
          <ac:chgData name="Justina Ojom" userId="cbdaed7d-8d45-4372-a16a-f3f8900c2f45" providerId="ADAL" clId="{5178CF6E-17AC-4775-9A38-616F558AF97A}" dt="2023-03-30T01:13:34.765" v="2439" actId="21"/>
          <ac:spMkLst>
            <pc:docMk/>
            <pc:sldMk cId="1608967388" sldId="2932"/>
            <ac:spMk id="19" creationId="{2A0E96B6-604A-04A4-101F-D88C0E19C50C}"/>
          </ac:spMkLst>
        </pc:spChg>
        <pc:spChg chg="del">
          <ac:chgData name="Justina Ojom" userId="cbdaed7d-8d45-4372-a16a-f3f8900c2f45" providerId="ADAL" clId="{5178CF6E-17AC-4775-9A38-616F558AF97A}" dt="2023-03-29T22:37:52.138" v="277" actId="478"/>
          <ac:spMkLst>
            <pc:docMk/>
            <pc:sldMk cId="1608967388" sldId="2932"/>
            <ac:spMk id="19" creationId="{9B88DD67-24EB-424B-9A57-2319C8D4C3D5}"/>
          </ac:spMkLst>
        </pc:spChg>
        <pc:spChg chg="del">
          <ac:chgData name="Justina Ojom" userId="cbdaed7d-8d45-4372-a16a-f3f8900c2f45" providerId="ADAL" clId="{5178CF6E-17AC-4775-9A38-616F558AF97A}" dt="2023-03-29T22:37:52.138" v="277" actId="478"/>
          <ac:spMkLst>
            <pc:docMk/>
            <pc:sldMk cId="1608967388" sldId="2932"/>
            <ac:spMk id="20" creationId="{6BB2F8CA-088F-44EB-888A-F75184F60EC2}"/>
          </ac:spMkLst>
        </pc:spChg>
        <pc:spChg chg="del">
          <ac:chgData name="Justina Ojom" userId="cbdaed7d-8d45-4372-a16a-f3f8900c2f45" providerId="ADAL" clId="{5178CF6E-17AC-4775-9A38-616F558AF97A}" dt="2023-03-29T22:37:52.138" v="277" actId="478"/>
          <ac:spMkLst>
            <pc:docMk/>
            <pc:sldMk cId="1608967388" sldId="2932"/>
            <ac:spMk id="21" creationId="{6C43FB27-BA89-42F3-AC55-C5AAC692A2BD}"/>
          </ac:spMkLst>
        </pc:spChg>
        <pc:spChg chg="del">
          <ac:chgData name="Justina Ojom" userId="cbdaed7d-8d45-4372-a16a-f3f8900c2f45" providerId="ADAL" clId="{5178CF6E-17AC-4775-9A38-616F558AF97A}" dt="2023-03-29T22:37:52.138" v="277" actId="478"/>
          <ac:spMkLst>
            <pc:docMk/>
            <pc:sldMk cId="1608967388" sldId="2932"/>
            <ac:spMk id="29" creationId="{5E322EDD-32C4-45C9-A11F-D03891C3E860}"/>
          </ac:spMkLst>
        </pc:spChg>
        <pc:spChg chg="del">
          <ac:chgData name="Justina Ojom" userId="cbdaed7d-8d45-4372-a16a-f3f8900c2f45" providerId="ADAL" clId="{5178CF6E-17AC-4775-9A38-616F558AF97A}" dt="2023-03-29T22:37:52.138" v="277" actId="478"/>
          <ac:spMkLst>
            <pc:docMk/>
            <pc:sldMk cId="1608967388" sldId="2932"/>
            <ac:spMk id="30" creationId="{8D1548B9-987D-40F6-AE50-925A5A32ACF5}"/>
          </ac:spMkLst>
        </pc:spChg>
        <pc:spChg chg="mod">
          <ac:chgData name="Justina Ojom" userId="cbdaed7d-8d45-4372-a16a-f3f8900c2f45" providerId="ADAL" clId="{5178CF6E-17AC-4775-9A38-616F558AF97A}" dt="2023-03-29T22:37:52.466" v="278"/>
          <ac:spMkLst>
            <pc:docMk/>
            <pc:sldMk cId="1608967388" sldId="2932"/>
            <ac:spMk id="31" creationId="{2D558C04-528A-D467-6B63-12E1EBA3F093}"/>
          </ac:spMkLst>
        </pc:spChg>
        <pc:grpChg chg="add mod">
          <ac:chgData name="Justina Ojom" userId="cbdaed7d-8d45-4372-a16a-f3f8900c2f45" providerId="ADAL" clId="{5178CF6E-17AC-4775-9A38-616F558AF97A}" dt="2023-03-30T01:11:11.544" v="2403" actId="14100"/>
          <ac:grpSpMkLst>
            <pc:docMk/>
            <pc:sldMk cId="1608967388" sldId="2932"/>
            <ac:grpSpMk id="2" creationId="{CC1205B4-AC86-D435-F53B-C45BE62499F1}"/>
          </ac:grpSpMkLst>
        </pc:grpChg>
        <pc:grpChg chg="mod">
          <ac:chgData name="Justina Ojom" userId="cbdaed7d-8d45-4372-a16a-f3f8900c2f45" providerId="ADAL" clId="{5178CF6E-17AC-4775-9A38-616F558AF97A}" dt="2023-03-30T01:11:09.265" v="2402" actId="207"/>
          <ac:grpSpMkLst>
            <pc:docMk/>
            <pc:sldMk cId="1608967388" sldId="2932"/>
            <ac:grpSpMk id="11" creationId="{F6B694B9-FC39-7076-6D61-02B20F9E9A6D}"/>
          </ac:grpSpMkLst>
        </pc:grpChg>
        <pc:grpChg chg="add del mod">
          <ac:chgData name="Justina Ojom" userId="cbdaed7d-8d45-4372-a16a-f3f8900c2f45" providerId="ADAL" clId="{5178CF6E-17AC-4775-9A38-616F558AF97A}" dt="2023-03-30T01:11:03" v="2398" actId="478"/>
          <ac:grpSpMkLst>
            <pc:docMk/>
            <pc:sldMk cId="1608967388" sldId="2932"/>
            <ac:grpSpMk id="12" creationId="{00B847BA-259D-5777-9391-6C374F6A5F61}"/>
          </ac:grpSpMkLst>
        </pc:grpChg>
        <pc:grpChg chg="del">
          <ac:chgData name="Justina Ojom" userId="cbdaed7d-8d45-4372-a16a-f3f8900c2f45" providerId="ADAL" clId="{5178CF6E-17AC-4775-9A38-616F558AF97A}" dt="2023-03-29T22:37:52.138" v="277" actId="478"/>
          <ac:grpSpMkLst>
            <pc:docMk/>
            <pc:sldMk cId="1608967388" sldId="2932"/>
            <ac:grpSpMk id="28" creationId="{00000000-0000-0000-0000-000000000000}"/>
          </ac:grpSpMkLst>
        </pc:grpChg>
      </pc:sldChg>
      <pc:sldChg chg="addSp delSp modSp mod modClrScheme chgLayout">
        <pc:chgData name="Justina Ojom" userId="cbdaed7d-8d45-4372-a16a-f3f8900c2f45" providerId="ADAL" clId="{5178CF6E-17AC-4775-9A38-616F558AF97A}" dt="2023-03-31T18:04:34.627" v="4299" actId="790"/>
        <pc:sldMkLst>
          <pc:docMk/>
          <pc:sldMk cId="1085001127" sldId="2934"/>
        </pc:sldMkLst>
        <pc:spChg chg="del mod">
          <ac:chgData name="Justina Ojom" userId="cbdaed7d-8d45-4372-a16a-f3f8900c2f45" providerId="ADAL" clId="{5178CF6E-17AC-4775-9A38-616F558AF97A}" dt="2023-03-30T01:08:39.733" v="2360" actId="478"/>
          <ac:spMkLst>
            <pc:docMk/>
            <pc:sldMk cId="1085001127" sldId="2934"/>
            <ac:spMk id="2" creationId="{00000000-0000-0000-0000-000000000000}"/>
          </ac:spMkLst>
        </pc:spChg>
        <pc:spChg chg="add mod">
          <ac:chgData name="Justina Ojom" userId="cbdaed7d-8d45-4372-a16a-f3f8900c2f45" providerId="ADAL" clId="{5178CF6E-17AC-4775-9A38-616F558AF97A}" dt="2023-03-31T18:04:34.627" v="4299" actId="790"/>
          <ac:spMkLst>
            <pc:docMk/>
            <pc:sldMk cId="1085001127" sldId="2934"/>
            <ac:spMk id="4" creationId="{86B17A05-5160-3F1D-6F5D-CEFC4F447144}"/>
          </ac:spMkLst>
        </pc:spChg>
        <pc:spChg chg="add mod">
          <ac:chgData name="Justina Ojom" userId="cbdaed7d-8d45-4372-a16a-f3f8900c2f45" providerId="ADAL" clId="{5178CF6E-17AC-4775-9A38-616F558AF97A}" dt="2023-03-31T18:04:34.627" v="4299" actId="790"/>
          <ac:spMkLst>
            <pc:docMk/>
            <pc:sldMk cId="1085001127" sldId="2934"/>
            <ac:spMk id="6" creationId="{D538EB5D-BDBC-449C-4D32-9E96742D7F80}"/>
          </ac:spMkLst>
        </pc:spChg>
        <pc:spChg chg="add del mod">
          <ac:chgData name="Justina Ojom" userId="cbdaed7d-8d45-4372-a16a-f3f8900c2f45" providerId="ADAL" clId="{5178CF6E-17AC-4775-9A38-616F558AF97A}" dt="2023-03-30T01:09:44.793" v="2383" actId="478"/>
          <ac:spMkLst>
            <pc:docMk/>
            <pc:sldMk cId="1085001127" sldId="2934"/>
            <ac:spMk id="7" creationId="{98772798-ABE7-E25C-1A65-4244418223F8}"/>
          </ac:spMkLst>
        </pc:spChg>
        <pc:spChg chg="add del mod">
          <ac:chgData name="Justina Ojom" userId="cbdaed7d-8d45-4372-a16a-f3f8900c2f45" providerId="ADAL" clId="{5178CF6E-17AC-4775-9A38-616F558AF97A}" dt="2023-03-30T01:09:44.793" v="2383" actId="478"/>
          <ac:spMkLst>
            <pc:docMk/>
            <pc:sldMk cId="1085001127" sldId="2934"/>
            <ac:spMk id="8" creationId="{077218B4-29BA-64FE-EF70-9BA349687A9B}"/>
          </ac:spMkLst>
        </pc:spChg>
        <pc:spChg chg="add del mod">
          <ac:chgData name="Justina Ojom" userId="cbdaed7d-8d45-4372-a16a-f3f8900c2f45" providerId="ADAL" clId="{5178CF6E-17AC-4775-9A38-616F558AF97A}" dt="2023-03-30T01:09:44.793" v="2383" actId="478"/>
          <ac:spMkLst>
            <pc:docMk/>
            <pc:sldMk cId="1085001127" sldId="2934"/>
            <ac:spMk id="9" creationId="{CFBEA2A7-31B8-9EFB-97F3-4B1565F671D5}"/>
          </ac:spMkLst>
        </pc:spChg>
        <pc:spChg chg="mod">
          <ac:chgData name="Justina Ojom" userId="cbdaed7d-8d45-4372-a16a-f3f8900c2f45" providerId="ADAL" clId="{5178CF6E-17AC-4775-9A38-616F558AF97A}" dt="2023-03-31T18:04:34.627" v="4299" actId="790"/>
          <ac:spMkLst>
            <pc:docMk/>
            <pc:sldMk cId="1085001127" sldId="2934"/>
            <ac:spMk id="11" creationId="{A123E7D5-632F-3710-44A8-BC8B32827CD7}"/>
          </ac:spMkLst>
        </pc:spChg>
        <pc:spChg chg="mod">
          <ac:chgData name="Justina Ojom" userId="cbdaed7d-8d45-4372-a16a-f3f8900c2f45" providerId="ADAL" clId="{5178CF6E-17AC-4775-9A38-616F558AF97A}" dt="2023-03-31T18:04:34.627" v="4299" actId="790"/>
          <ac:spMkLst>
            <pc:docMk/>
            <pc:sldMk cId="1085001127" sldId="2934"/>
            <ac:spMk id="14" creationId="{BA389796-9569-8311-E98B-E206B0A7687F}"/>
          </ac:spMkLst>
        </pc:spChg>
        <pc:spChg chg="mod">
          <ac:chgData name="Justina Ojom" userId="cbdaed7d-8d45-4372-a16a-f3f8900c2f45" providerId="ADAL" clId="{5178CF6E-17AC-4775-9A38-616F558AF97A}" dt="2023-03-31T18:04:34.627" v="4299" actId="790"/>
          <ac:spMkLst>
            <pc:docMk/>
            <pc:sldMk cId="1085001127" sldId="2934"/>
            <ac:spMk id="15" creationId="{D2EAB2C9-B2C8-1763-4FC8-5D1C518325B3}"/>
          </ac:spMkLst>
        </pc:spChg>
        <pc:spChg chg="mod">
          <ac:chgData name="Justina Ojom" userId="cbdaed7d-8d45-4372-a16a-f3f8900c2f45" providerId="ADAL" clId="{5178CF6E-17AC-4775-9A38-616F558AF97A}" dt="2023-03-31T18:04:34.627" v="4299" actId="790"/>
          <ac:spMkLst>
            <pc:docMk/>
            <pc:sldMk cId="1085001127" sldId="2934"/>
            <ac:spMk id="16" creationId="{E2B7064B-8BF5-FA11-7D15-5D6EB94E36C0}"/>
          </ac:spMkLst>
        </pc:spChg>
        <pc:grpChg chg="add mod">
          <ac:chgData name="Justina Ojom" userId="cbdaed7d-8d45-4372-a16a-f3f8900c2f45" providerId="ADAL" clId="{5178CF6E-17AC-4775-9A38-616F558AF97A}" dt="2023-03-30T01:09:37.839" v="2382" actId="1076"/>
          <ac:grpSpMkLst>
            <pc:docMk/>
            <pc:sldMk cId="1085001127" sldId="2934"/>
            <ac:grpSpMk id="10" creationId="{C1942F81-C4C4-B615-20BC-06805E5A0CD4}"/>
          </ac:grpSpMkLst>
        </pc:grpChg>
        <pc:grpChg chg="mod">
          <ac:chgData name="Justina Ojom" userId="cbdaed7d-8d45-4372-a16a-f3f8900c2f45" providerId="ADAL" clId="{5178CF6E-17AC-4775-9A38-616F558AF97A}" dt="2023-03-30T01:08:55.745" v="2365"/>
          <ac:grpSpMkLst>
            <pc:docMk/>
            <pc:sldMk cId="1085001127" sldId="2934"/>
            <ac:grpSpMk id="12" creationId="{69241E58-AC49-F6E1-F556-199B1FFC0C90}"/>
          </ac:grpSpMkLst>
        </pc:grpChg>
        <pc:grpChg chg="mod">
          <ac:chgData name="Justina Ojom" userId="cbdaed7d-8d45-4372-a16a-f3f8900c2f45" providerId="ADAL" clId="{5178CF6E-17AC-4775-9A38-616F558AF97A}" dt="2023-03-30T01:08:55.745" v="2365"/>
          <ac:grpSpMkLst>
            <pc:docMk/>
            <pc:sldMk cId="1085001127" sldId="2934"/>
            <ac:grpSpMk id="13" creationId="{4EB1F64E-90BA-9B99-3DF1-1F8E160B0E45}"/>
          </ac:grpSpMkLst>
        </pc:grpChg>
        <pc:picChg chg="del mod">
          <ac:chgData name="Justina Ojom" userId="cbdaed7d-8d45-4372-a16a-f3f8900c2f45" providerId="ADAL" clId="{5178CF6E-17AC-4775-9A38-616F558AF97A}" dt="2023-03-30T01:08:38.203" v="2359" actId="478"/>
          <ac:picMkLst>
            <pc:docMk/>
            <pc:sldMk cId="1085001127" sldId="2934"/>
            <ac:picMk id="3" creationId="{00000000-0000-0000-0000-000000000000}"/>
          </ac:picMkLst>
        </pc:picChg>
        <pc:picChg chg="del mod">
          <ac:chgData name="Justina Ojom" userId="cbdaed7d-8d45-4372-a16a-f3f8900c2f45" providerId="ADAL" clId="{5178CF6E-17AC-4775-9A38-616F558AF97A}" dt="2023-03-30T01:08:39.733" v="2360" actId="478"/>
          <ac:picMkLst>
            <pc:docMk/>
            <pc:sldMk cId="1085001127" sldId="2934"/>
            <ac:picMk id="5" creationId="{20C6A613-AE86-4A10-85E7-30277199E362}"/>
          </ac:picMkLst>
        </pc:picChg>
      </pc:sldChg>
      <pc:sldChg chg="addSp delSp modSp mod modClrScheme chgLayout">
        <pc:chgData name="Justina Ojom" userId="cbdaed7d-8d45-4372-a16a-f3f8900c2f45" providerId="ADAL" clId="{5178CF6E-17AC-4775-9A38-616F558AF97A}" dt="2023-03-31T18:05:29.852" v="4315" actId="790"/>
        <pc:sldMkLst>
          <pc:docMk/>
          <pc:sldMk cId="207748637" sldId="2935"/>
        </pc:sldMkLst>
        <pc:spChg chg="del">
          <ac:chgData name="Justina Ojom" userId="cbdaed7d-8d45-4372-a16a-f3f8900c2f45" providerId="ADAL" clId="{5178CF6E-17AC-4775-9A38-616F558AF97A}" dt="2023-03-29T22:38:56.577" v="288" actId="478"/>
          <ac:spMkLst>
            <pc:docMk/>
            <pc:sldMk cId="207748637" sldId="2935"/>
            <ac:spMk id="2" creationId="{00000000-0000-0000-0000-000000000000}"/>
          </ac:spMkLst>
        </pc:spChg>
        <pc:spChg chg="add mod">
          <ac:chgData name="Justina Ojom" userId="cbdaed7d-8d45-4372-a16a-f3f8900c2f45" providerId="ADAL" clId="{5178CF6E-17AC-4775-9A38-616F558AF97A}" dt="2023-03-31T18:05:29.852" v="4315" actId="790"/>
          <ac:spMkLst>
            <pc:docMk/>
            <pc:sldMk cId="207748637" sldId="2935"/>
            <ac:spMk id="3" creationId="{57D17912-3558-0E41-4F75-8B0CC12957E8}"/>
          </ac:spMkLst>
        </pc:spChg>
        <pc:spChg chg="add mod">
          <ac:chgData name="Justina Ojom" userId="cbdaed7d-8d45-4372-a16a-f3f8900c2f45" providerId="ADAL" clId="{5178CF6E-17AC-4775-9A38-616F558AF97A}" dt="2023-03-31T18:05:29.852" v="4315" actId="790"/>
          <ac:spMkLst>
            <pc:docMk/>
            <pc:sldMk cId="207748637" sldId="2935"/>
            <ac:spMk id="4" creationId="{62FF34A7-F989-434E-5C77-F6BA537E1239}"/>
          </ac:spMkLst>
        </pc:spChg>
        <pc:spChg chg="add mod">
          <ac:chgData name="Justina Ojom" userId="cbdaed7d-8d45-4372-a16a-f3f8900c2f45" providerId="ADAL" clId="{5178CF6E-17AC-4775-9A38-616F558AF97A}" dt="2023-03-31T18:05:29.852" v="4315" actId="790"/>
          <ac:spMkLst>
            <pc:docMk/>
            <pc:sldMk cId="207748637" sldId="2935"/>
            <ac:spMk id="5" creationId="{A8D3C8CB-D22F-B7DA-995A-195A742A764D}"/>
          </ac:spMkLst>
        </pc:spChg>
        <pc:spChg chg="add mod">
          <ac:chgData name="Justina Ojom" userId="cbdaed7d-8d45-4372-a16a-f3f8900c2f45" providerId="ADAL" clId="{5178CF6E-17AC-4775-9A38-616F558AF97A}" dt="2023-03-31T18:05:29.852" v="4315" actId="790"/>
          <ac:spMkLst>
            <pc:docMk/>
            <pc:sldMk cId="207748637" sldId="2935"/>
            <ac:spMk id="6" creationId="{67A1E747-0CEF-1F8B-0AFD-472178957844}"/>
          </ac:spMkLst>
        </pc:spChg>
        <pc:spChg chg="add mod">
          <ac:chgData name="Justina Ojom" userId="cbdaed7d-8d45-4372-a16a-f3f8900c2f45" providerId="ADAL" clId="{5178CF6E-17AC-4775-9A38-616F558AF97A}" dt="2023-03-31T18:05:29.852" v="4315" actId="790"/>
          <ac:spMkLst>
            <pc:docMk/>
            <pc:sldMk cId="207748637" sldId="2935"/>
            <ac:spMk id="7" creationId="{15BFF826-9E16-D95C-C0B2-B47E539F9E27}"/>
          </ac:spMkLst>
        </pc:spChg>
        <pc:spChg chg="add mod">
          <ac:chgData name="Justina Ojom" userId="cbdaed7d-8d45-4372-a16a-f3f8900c2f45" providerId="ADAL" clId="{5178CF6E-17AC-4775-9A38-616F558AF97A}" dt="2023-03-31T18:05:29.852" v="4315" actId="790"/>
          <ac:spMkLst>
            <pc:docMk/>
            <pc:sldMk cId="207748637" sldId="2935"/>
            <ac:spMk id="8" creationId="{89DD4E28-AC03-AE31-5C24-6CF9797954AA}"/>
          </ac:spMkLst>
        </pc:spChg>
        <pc:spChg chg="add mod">
          <ac:chgData name="Justina Ojom" userId="cbdaed7d-8d45-4372-a16a-f3f8900c2f45" providerId="ADAL" clId="{5178CF6E-17AC-4775-9A38-616F558AF97A}" dt="2023-03-31T18:05:29.852" v="4315" actId="790"/>
          <ac:spMkLst>
            <pc:docMk/>
            <pc:sldMk cId="207748637" sldId="2935"/>
            <ac:spMk id="9" creationId="{CB3C75F4-E232-18D9-1542-5553C4D837E2}"/>
          </ac:spMkLst>
        </pc:spChg>
        <pc:spChg chg="add mod">
          <ac:chgData name="Justina Ojom" userId="cbdaed7d-8d45-4372-a16a-f3f8900c2f45" providerId="ADAL" clId="{5178CF6E-17AC-4775-9A38-616F558AF97A}" dt="2023-03-31T18:05:29.852" v="4315" actId="790"/>
          <ac:spMkLst>
            <pc:docMk/>
            <pc:sldMk cId="207748637" sldId="2935"/>
            <ac:spMk id="10" creationId="{6053D274-3AC8-313F-AEB2-93C8B941842B}"/>
          </ac:spMkLst>
        </pc:spChg>
        <pc:spChg chg="del">
          <ac:chgData name="Justina Ojom" userId="cbdaed7d-8d45-4372-a16a-f3f8900c2f45" providerId="ADAL" clId="{5178CF6E-17AC-4775-9A38-616F558AF97A}" dt="2023-03-29T22:38:56.577" v="288" actId="478"/>
          <ac:spMkLst>
            <pc:docMk/>
            <pc:sldMk cId="207748637" sldId="2935"/>
            <ac:spMk id="11" creationId="{00000000-0000-0000-0000-000000000000}"/>
          </ac:spMkLst>
        </pc:spChg>
        <pc:spChg chg="mod">
          <ac:chgData name="Justina Ojom" userId="cbdaed7d-8d45-4372-a16a-f3f8900c2f45" providerId="ADAL" clId="{5178CF6E-17AC-4775-9A38-616F558AF97A}" dt="2023-03-30T02:10:33.869" v="3319"/>
          <ac:spMkLst>
            <pc:docMk/>
            <pc:sldMk cId="207748637" sldId="2935"/>
            <ac:spMk id="11" creationId="{A713DFCF-54ED-FD23-D3B0-5EB5FBB3F3FE}"/>
          </ac:spMkLst>
        </pc:spChg>
        <pc:spChg chg="del">
          <ac:chgData name="Justina Ojom" userId="cbdaed7d-8d45-4372-a16a-f3f8900c2f45" providerId="ADAL" clId="{5178CF6E-17AC-4775-9A38-616F558AF97A}" dt="2023-03-29T22:38:56.577" v="288" actId="478"/>
          <ac:spMkLst>
            <pc:docMk/>
            <pc:sldMk cId="207748637" sldId="2935"/>
            <ac:spMk id="13" creationId="{7E7E7B20-E7FF-498D-8400-A537D12336BB}"/>
          </ac:spMkLst>
        </pc:spChg>
        <pc:spChg chg="del">
          <ac:chgData name="Justina Ojom" userId="cbdaed7d-8d45-4372-a16a-f3f8900c2f45" providerId="ADAL" clId="{5178CF6E-17AC-4775-9A38-616F558AF97A}" dt="2023-03-29T22:38:56.577" v="288" actId="478"/>
          <ac:spMkLst>
            <pc:docMk/>
            <pc:sldMk cId="207748637" sldId="2935"/>
            <ac:spMk id="15" creationId="{81F66F39-F949-4825-A613-F3B051969233}"/>
          </ac:spMkLst>
        </pc:spChg>
        <pc:spChg chg="del">
          <ac:chgData name="Justina Ojom" userId="cbdaed7d-8d45-4372-a16a-f3f8900c2f45" providerId="ADAL" clId="{5178CF6E-17AC-4775-9A38-616F558AF97A}" dt="2023-03-29T22:38:56.577" v="288" actId="478"/>
          <ac:spMkLst>
            <pc:docMk/>
            <pc:sldMk cId="207748637" sldId="2935"/>
            <ac:spMk id="16" creationId="{B1D13182-2188-481A-9B5E-FA9366B255D6}"/>
          </ac:spMkLst>
        </pc:spChg>
        <pc:spChg chg="del">
          <ac:chgData name="Justina Ojom" userId="cbdaed7d-8d45-4372-a16a-f3f8900c2f45" providerId="ADAL" clId="{5178CF6E-17AC-4775-9A38-616F558AF97A}" dt="2023-03-29T22:38:56.577" v="288" actId="478"/>
          <ac:spMkLst>
            <pc:docMk/>
            <pc:sldMk cId="207748637" sldId="2935"/>
            <ac:spMk id="17" creationId="{7C496481-D1E7-4132-A970-37374667B9C5}"/>
          </ac:spMkLst>
        </pc:spChg>
        <pc:spChg chg="del">
          <ac:chgData name="Justina Ojom" userId="cbdaed7d-8d45-4372-a16a-f3f8900c2f45" providerId="ADAL" clId="{5178CF6E-17AC-4775-9A38-616F558AF97A}" dt="2023-03-29T22:38:56.577" v="288" actId="478"/>
          <ac:spMkLst>
            <pc:docMk/>
            <pc:sldMk cId="207748637" sldId="2935"/>
            <ac:spMk id="18" creationId="{5B05EB53-BBD3-4774-88BA-997B66A2FB95}"/>
          </ac:spMkLst>
        </pc:spChg>
        <pc:spChg chg="mod">
          <ac:chgData name="Justina Ojom" userId="cbdaed7d-8d45-4372-a16a-f3f8900c2f45" providerId="ADAL" clId="{5178CF6E-17AC-4775-9A38-616F558AF97A}" dt="2023-03-30T02:10:33.869" v="3319"/>
          <ac:spMkLst>
            <pc:docMk/>
            <pc:sldMk cId="207748637" sldId="2935"/>
            <ac:spMk id="18" creationId="{A98625B7-95C5-705B-B192-4AFCC2BFC4B4}"/>
          </ac:spMkLst>
        </pc:spChg>
        <pc:spChg chg="del">
          <ac:chgData name="Justina Ojom" userId="cbdaed7d-8d45-4372-a16a-f3f8900c2f45" providerId="ADAL" clId="{5178CF6E-17AC-4775-9A38-616F558AF97A}" dt="2023-03-29T22:38:56.577" v="288" actId="478"/>
          <ac:spMkLst>
            <pc:docMk/>
            <pc:sldMk cId="207748637" sldId="2935"/>
            <ac:spMk id="19" creationId="{9B88DD67-24EB-424B-9A57-2319C8D4C3D5}"/>
          </ac:spMkLst>
        </pc:spChg>
        <pc:spChg chg="mod">
          <ac:chgData name="Justina Ojom" userId="cbdaed7d-8d45-4372-a16a-f3f8900c2f45" providerId="ADAL" clId="{5178CF6E-17AC-4775-9A38-616F558AF97A}" dt="2023-03-30T02:10:33.869" v="3319"/>
          <ac:spMkLst>
            <pc:docMk/>
            <pc:sldMk cId="207748637" sldId="2935"/>
            <ac:spMk id="19" creationId="{FF498579-B832-10EE-EDF5-31D794587F39}"/>
          </ac:spMkLst>
        </pc:spChg>
        <pc:spChg chg="del">
          <ac:chgData name="Justina Ojom" userId="cbdaed7d-8d45-4372-a16a-f3f8900c2f45" providerId="ADAL" clId="{5178CF6E-17AC-4775-9A38-616F558AF97A}" dt="2023-03-29T22:38:56.577" v="288" actId="478"/>
          <ac:spMkLst>
            <pc:docMk/>
            <pc:sldMk cId="207748637" sldId="2935"/>
            <ac:spMk id="20" creationId="{6BB2F8CA-088F-44EB-888A-F75184F60EC2}"/>
          </ac:spMkLst>
        </pc:spChg>
        <pc:spChg chg="mod">
          <ac:chgData name="Justina Ojom" userId="cbdaed7d-8d45-4372-a16a-f3f8900c2f45" providerId="ADAL" clId="{5178CF6E-17AC-4775-9A38-616F558AF97A}" dt="2023-03-30T02:10:33.869" v="3319"/>
          <ac:spMkLst>
            <pc:docMk/>
            <pc:sldMk cId="207748637" sldId="2935"/>
            <ac:spMk id="21" creationId="{0AE25D8B-7004-D651-938E-08094DD8D577}"/>
          </ac:spMkLst>
        </pc:spChg>
        <pc:spChg chg="del">
          <ac:chgData name="Justina Ojom" userId="cbdaed7d-8d45-4372-a16a-f3f8900c2f45" providerId="ADAL" clId="{5178CF6E-17AC-4775-9A38-616F558AF97A}" dt="2023-03-29T22:38:56.577" v="288" actId="478"/>
          <ac:spMkLst>
            <pc:docMk/>
            <pc:sldMk cId="207748637" sldId="2935"/>
            <ac:spMk id="21" creationId="{6C43FB27-BA89-42F3-AC55-C5AAC692A2BD}"/>
          </ac:spMkLst>
        </pc:spChg>
        <pc:spChg chg="mod">
          <ac:chgData name="Justina Ojom" userId="cbdaed7d-8d45-4372-a16a-f3f8900c2f45" providerId="ADAL" clId="{5178CF6E-17AC-4775-9A38-616F558AF97A}" dt="2023-03-30T02:10:33.869" v="3319"/>
          <ac:spMkLst>
            <pc:docMk/>
            <pc:sldMk cId="207748637" sldId="2935"/>
            <ac:spMk id="22" creationId="{6DC57905-2B24-061F-39E7-1602AB607226}"/>
          </ac:spMkLst>
        </pc:spChg>
        <pc:spChg chg="mod">
          <ac:chgData name="Justina Ojom" userId="cbdaed7d-8d45-4372-a16a-f3f8900c2f45" providerId="ADAL" clId="{5178CF6E-17AC-4775-9A38-616F558AF97A}" dt="2023-03-30T02:10:33.869" v="3319"/>
          <ac:spMkLst>
            <pc:docMk/>
            <pc:sldMk cId="207748637" sldId="2935"/>
            <ac:spMk id="23" creationId="{BDEE93E2-2D97-16D0-9247-CB83851ED35E}"/>
          </ac:spMkLst>
        </pc:spChg>
        <pc:spChg chg="mod">
          <ac:chgData name="Justina Ojom" userId="cbdaed7d-8d45-4372-a16a-f3f8900c2f45" providerId="ADAL" clId="{5178CF6E-17AC-4775-9A38-616F558AF97A}" dt="2023-03-30T02:10:33.869" v="3319"/>
          <ac:spMkLst>
            <pc:docMk/>
            <pc:sldMk cId="207748637" sldId="2935"/>
            <ac:spMk id="24" creationId="{38B16764-28D5-AE68-AA55-53B6FD40D430}"/>
          </ac:spMkLst>
        </pc:spChg>
        <pc:spChg chg="mod">
          <ac:chgData name="Justina Ojom" userId="cbdaed7d-8d45-4372-a16a-f3f8900c2f45" providerId="ADAL" clId="{5178CF6E-17AC-4775-9A38-616F558AF97A}" dt="2023-03-31T18:05:29.852" v="4315" actId="790"/>
          <ac:spMkLst>
            <pc:docMk/>
            <pc:sldMk cId="207748637" sldId="2935"/>
            <ac:spMk id="29" creationId="{4B641900-631F-F36A-AF18-DBFF5C75C765}"/>
          </ac:spMkLst>
        </pc:spChg>
        <pc:spChg chg="del">
          <ac:chgData name="Justina Ojom" userId="cbdaed7d-8d45-4372-a16a-f3f8900c2f45" providerId="ADAL" clId="{5178CF6E-17AC-4775-9A38-616F558AF97A}" dt="2023-03-29T22:38:56.577" v="288" actId="478"/>
          <ac:spMkLst>
            <pc:docMk/>
            <pc:sldMk cId="207748637" sldId="2935"/>
            <ac:spMk id="29" creationId="{5E322EDD-32C4-45C9-A11F-D03891C3E860}"/>
          </ac:spMkLst>
        </pc:spChg>
        <pc:spChg chg="mod">
          <ac:chgData name="Justina Ojom" userId="cbdaed7d-8d45-4372-a16a-f3f8900c2f45" providerId="ADAL" clId="{5178CF6E-17AC-4775-9A38-616F558AF97A}" dt="2023-03-31T18:05:29.852" v="4315" actId="790"/>
          <ac:spMkLst>
            <pc:docMk/>
            <pc:sldMk cId="207748637" sldId="2935"/>
            <ac:spMk id="30" creationId="{772EE736-11DF-2088-0B32-E83C4E969F9F}"/>
          </ac:spMkLst>
        </pc:spChg>
        <pc:spChg chg="del">
          <ac:chgData name="Justina Ojom" userId="cbdaed7d-8d45-4372-a16a-f3f8900c2f45" providerId="ADAL" clId="{5178CF6E-17AC-4775-9A38-616F558AF97A}" dt="2023-03-29T22:38:56.577" v="288" actId="478"/>
          <ac:spMkLst>
            <pc:docMk/>
            <pc:sldMk cId="207748637" sldId="2935"/>
            <ac:spMk id="30" creationId="{8D1548B9-987D-40F6-AE50-925A5A32ACF5}"/>
          </ac:spMkLst>
        </pc:spChg>
        <pc:spChg chg="mod">
          <ac:chgData name="Justina Ojom" userId="cbdaed7d-8d45-4372-a16a-f3f8900c2f45" providerId="ADAL" clId="{5178CF6E-17AC-4775-9A38-616F558AF97A}" dt="2023-03-29T22:38:56.828" v="289"/>
          <ac:spMkLst>
            <pc:docMk/>
            <pc:sldMk cId="207748637" sldId="2935"/>
            <ac:spMk id="31" creationId="{DAEF54FE-A9E2-577C-1437-0B1A9E77326D}"/>
          </ac:spMkLst>
        </pc:spChg>
        <pc:spChg chg="mod">
          <ac:chgData name="Justina Ojom" userId="cbdaed7d-8d45-4372-a16a-f3f8900c2f45" providerId="ADAL" clId="{5178CF6E-17AC-4775-9A38-616F558AF97A}" dt="2023-03-29T22:38:56.828" v="289"/>
          <ac:spMkLst>
            <pc:docMk/>
            <pc:sldMk cId="207748637" sldId="2935"/>
            <ac:spMk id="32" creationId="{0BD81052-2A2D-A364-61DA-023EAAD75919}"/>
          </ac:spMkLst>
        </pc:spChg>
        <pc:spChg chg="mod">
          <ac:chgData name="Justina Ojom" userId="cbdaed7d-8d45-4372-a16a-f3f8900c2f45" providerId="ADAL" clId="{5178CF6E-17AC-4775-9A38-616F558AF97A}" dt="2023-03-31T18:05:29.852" v="4315" actId="790"/>
          <ac:spMkLst>
            <pc:docMk/>
            <pc:sldMk cId="207748637" sldId="2935"/>
            <ac:spMk id="34" creationId="{2A1987A9-9A69-831F-6974-4FBA3212098F}"/>
          </ac:spMkLst>
        </pc:spChg>
        <pc:spChg chg="mod">
          <ac:chgData name="Justina Ojom" userId="cbdaed7d-8d45-4372-a16a-f3f8900c2f45" providerId="ADAL" clId="{5178CF6E-17AC-4775-9A38-616F558AF97A}" dt="2023-03-31T18:05:29.852" v="4315" actId="790"/>
          <ac:spMkLst>
            <pc:docMk/>
            <pc:sldMk cId="207748637" sldId="2935"/>
            <ac:spMk id="35" creationId="{997F4CC2-0C43-1F9F-6E12-1AE114556CD7}"/>
          </ac:spMkLst>
        </pc:spChg>
        <pc:spChg chg="mod">
          <ac:chgData name="Justina Ojom" userId="cbdaed7d-8d45-4372-a16a-f3f8900c2f45" providerId="ADAL" clId="{5178CF6E-17AC-4775-9A38-616F558AF97A}" dt="2023-03-31T18:05:29.852" v="4315" actId="790"/>
          <ac:spMkLst>
            <pc:docMk/>
            <pc:sldMk cId="207748637" sldId="2935"/>
            <ac:spMk id="36" creationId="{8368F6A8-5B4A-2230-8BE6-9D357B5D7532}"/>
          </ac:spMkLst>
        </pc:spChg>
        <pc:spChg chg="mod">
          <ac:chgData name="Justina Ojom" userId="cbdaed7d-8d45-4372-a16a-f3f8900c2f45" providerId="ADAL" clId="{5178CF6E-17AC-4775-9A38-616F558AF97A}" dt="2023-03-31T18:05:29.852" v="4315" actId="790"/>
          <ac:spMkLst>
            <pc:docMk/>
            <pc:sldMk cId="207748637" sldId="2935"/>
            <ac:spMk id="37" creationId="{024BF154-F803-59C5-ACB8-C44638534627}"/>
          </ac:spMkLst>
        </pc:spChg>
        <pc:spChg chg="add mod">
          <ac:chgData name="Justina Ojom" userId="cbdaed7d-8d45-4372-a16a-f3f8900c2f45" providerId="ADAL" clId="{5178CF6E-17AC-4775-9A38-616F558AF97A}" dt="2023-03-31T18:05:29.852" v="4315" actId="790"/>
          <ac:spMkLst>
            <pc:docMk/>
            <pc:sldMk cId="207748637" sldId="2935"/>
            <ac:spMk id="38" creationId="{E3B57A3B-9C61-8CDF-0FA3-EEDA85401D31}"/>
          </ac:spMkLst>
        </pc:spChg>
        <pc:grpChg chg="add del mod">
          <ac:chgData name="Justina Ojom" userId="cbdaed7d-8d45-4372-a16a-f3f8900c2f45" providerId="ADAL" clId="{5178CF6E-17AC-4775-9A38-616F558AF97A}" dt="2023-03-30T02:10:35.917" v="3321" actId="478"/>
          <ac:grpSpMkLst>
            <pc:docMk/>
            <pc:sldMk cId="207748637" sldId="2935"/>
            <ac:grpSpMk id="2" creationId="{556D1C46-8D1C-6670-6A44-011DE27A16C4}"/>
          </ac:grpSpMkLst>
        </pc:grpChg>
        <pc:grpChg chg="add del mod">
          <ac:chgData name="Justina Ojom" userId="cbdaed7d-8d45-4372-a16a-f3f8900c2f45" providerId="ADAL" clId="{5178CF6E-17AC-4775-9A38-616F558AF97A}" dt="2023-03-30T02:10:30.791" v="3318" actId="478"/>
          <ac:grpSpMkLst>
            <pc:docMk/>
            <pc:sldMk cId="207748637" sldId="2935"/>
            <ac:grpSpMk id="12" creationId="{32A1576F-8EB8-7A34-8D3D-7F0EC65783B3}"/>
          </ac:grpSpMkLst>
        </pc:grpChg>
        <pc:grpChg chg="mod">
          <ac:chgData name="Justina Ojom" userId="cbdaed7d-8d45-4372-a16a-f3f8900c2f45" providerId="ADAL" clId="{5178CF6E-17AC-4775-9A38-616F558AF97A}" dt="2023-03-30T02:10:33.869" v="3319"/>
          <ac:grpSpMkLst>
            <pc:docMk/>
            <pc:sldMk cId="207748637" sldId="2935"/>
            <ac:grpSpMk id="13" creationId="{100DB6F2-F22B-40DA-7EE0-B9BC2B9D59C4}"/>
          </ac:grpSpMkLst>
        </pc:grpChg>
        <pc:grpChg chg="mod">
          <ac:chgData name="Justina Ojom" userId="cbdaed7d-8d45-4372-a16a-f3f8900c2f45" providerId="ADAL" clId="{5178CF6E-17AC-4775-9A38-616F558AF97A}" dt="2023-03-30T02:10:33.869" v="3319"/>
          <ac:grpSpMkLst>
            <pc:docMk/>
            <pc:sldMk cId="207748637" sldId="2935"/>
            <ac:grpSpMk id="15" creationId="{E17D2DC2-2E82-9DB8-3E84-E9F45FD2370C}"/>
          </ac:grpSpMkLst>
        </pc:grpChg>
        <pc:grpChg chg="mod">
          <ac:chgData name="Justina Ojom" userId="cbdaed7d-8d45-4372-a16a-f3f8900c2f45" providerId="ADAL" clId="{5178CF6E-17AC-4775-9A38-616F558AF97A}" dt="2023-03-30T02:10:33.869" v="3319"/>
          <ac:grpSpMkLst>
            <pc:docMk/>
            <pc:sldMk cId="207748637" sldId="2935"/>
            <ac:grpSpMk id="16" creationId="{D2CA2C86-54F4-233B-5E97-D6617C6889FE}"/>
          </ac:grpSpMkLst>
        </pc:grpChg>
        <pc:grpChg chg="mod">
          <ac:chgData name="Justina Ojom" userId="cbdaed7d-8d45-4372-a16a-f3f8900c2f45" providerId="ADAL" clId="{5178CF6E-17AC-4775-9A38-616F558AF97A}" dt="2023-03-30T02:10:33.869" v="3319"/>
          <ac:grpSpMkLst>
            <pc:docMk/>
            <pc:sldMk cId="207748637" sldId="2935"/>
            <ac:grpSpMk id="17" creationId="{5C16BF7D-6418-5E38-B1C4-B36583D7B118}"/>
          </ac:grpSpMkLst>
        </pc:grpChg>
        <pc:grpChg chg="add mod">
          <ac:chgData name="Justina Ojom" userId="cbdaed7d-8d45-4372-a16a-f3f8900c2f45" providerId="ADAL" clId="{5178CF6E-17AC-4775-9A38-616F558AF97A}" dt="2023-03-30T02:10:55.566" v="3328" actId="1076"/>
          <ac:grpSpMkLst>
            <pc:docMk/>
            <pc:sldMk cId="207748637" sldId="2935"/>
            <ac:grpSpMk id="25" creationId="{4AFBF328-8AD5-DA85-AA5D-D11A69D3577E}"/>
          </ac:grpSpMkLst>
        </pc:grpChg>
        <pc:grpChg chg="mod">
          <ac:chgData name="Justina Ojom" userId="cbdaed7d-8d45-4372-a16a-f3f8900c2f45" providerId="ADAL" clId="{5178CF6E-17AC-4775-9A38-616F558AF97A}" dt="2023-03-30T02:10:48.836" v="3326" actId="207"/>
          <ac:grpSpMkLst>
            <pc:docMk/>
            <pc:sldMk cId="207748637" sldId="2935"/>
            <ac:grpSpMk id="26" creationId="{61FFE5A3-9656-B9CC-1358-4E2F23BA63C6}"/>
          </ac:grpSpMkLst>
        </pc:grpChg>
        <pc:grpChg chg="mod">
          <ac:chgData name="Justina Ojom" userId="cbdaed7d-8d45-4372-a16a-f3f8900c2f45" providerId="ADAL" clId="{5178CF6E-17AC-4775-9A38-616F558AF97A}" dt="2023-03-30T02:10:48.836" v="3326" actId="207"/>
          <ac:grpSpMkLst>
            <pc:docMk/>
            <pc:sldMk cId="207748637" sldId="2935"/>
            <ac:grpSpMk id="27" creationId="{942D96D2-8796-25B2-F4F1-64E460DC2043}"/>
          </ac:grpSpMkLst>
        </pc:grpChg>
        <pc:grpChg chg="del">
          <ac:chgData name="Justina Ojom" userId="cbdaed7d-8d45-4372-a16a-f3f8900c2f45" providerId="ADAL" clId="{5178CF6E-17AC-4775-9A38-616F558AF97A}" dt="2023-03-29T22:38:56.577" v="288" actId="478"/>
          <ac:grpSpMkLst>
            <pc:docMk/>
            <pc:sldMk cId="207748637" sldId="2935"/>
            <ac:grpSpMk id="28" creationId="{00000000-0000-0000-0000-000000000000}"/>
          </ac:grpSpMkLst>
        </pc:grpChg>
        <pc:grpChg chg="mod">
          <ac:chgData name="Justina Ojom" userId="cbdaed7d-8d45-4372-a16a-f3f8900c2f45" providerId="ADAL" clId="{5178CF6E-17AC-4775-9A38-616F558AF97A}" dt="2023-03-30T02:10:48.836" v="3326" actId="207"/>
          <ac:grpSpMkLst>
            <pc:docMk/>
            <pc:sldMk cId="207748637" sldId="2935"/>
            <ac:grpSpMk id="28" creationId="{6F7C4CB3-12BE-F979-BCF2-9316845F5B57}"/>
          </ac:grpSpMkLst>
        </pc:grpChg>
        <pc:cxnChg chg="mod">
          <ac:chgData name="Justina Ojom" userId="cbdaed7d-8d45-4372-a16a-f3f8900c2f45" providerId="ADAL" clId="{5178CF6E-17AC-4775-9A38-616F558AF97A}" dt="2023-03-29T22:38:56.828" v="289"/>
          <ac:cxnSpMkLst>
            <pc:docMk/>
            <pc:sldMk cId="207748637" sldId="2935"/>
            <ac:cxnSpMk id="14" creationId="{48A39812-6C70-EC2A-5026-83E4CBE4C0B6}"/>
          </ac:cxnSpMkLst>
        </pc:cxnChg>
        <pc:cxnChg chg="mod">
          <ac:chgData name="Justina Ojom" userId="cbdaed7d-8d45-4372-a16a-f3f8900c2f45" providerId="ADAL" clId="{5178CF6E-17AC-4775-9A38-616F558AF97A}" dt="2023-03-30T02:10:33.869" v="3319"/>
          <ac:cxnSpMkLst>
            <pc:docMk/>
            <pc:sldMk cId="207748637" sldId="2935"/>
            <ac:cxnSpMk id="20" creationId="{8508E0B0-2327-576D-594D-B8A918420481}"/>
          </ac:cxnSpMkLst>
        </pc:cxnChg>
        <pc:cxnChg chg="mod">
          <ac:chgData name="Justina Ojom" userId="cbdaed7d-8d45-4372-a16a-f3f8900c2f45" providerId="ADAL" clId="{5178CF6E-17AC-4775-9A38-616F558AF97A}" dt="2023-03-30T02:10:52.293" v="3327" actId="208"/>
          <ac:cxnSpMkLst>
            <pc:docMk/>
            <pc:sldMk cId="207748637" sldId="2935"/>
            <ac:cxnSpMk id="33" creationId="{3B616FC7-6BB8-E766-DDDC-52F569EC78B7}"/>
          </ac:cxnSpMkLst>
        </pc:cxnChg>
      </pc:sldChg>
      <pc:sldChg chg="addSp delSp modSp mod modClrScheme chgLayout">
        <pc:chgData name="Justina Ojom" userId="cbdaed7d-8d45-4372-a16a-f3f8900c2f45" providerId="ADAL" clId="{5178CF6E-17AC-4775-9A38-616F558AF97A}" dt="2023-03-31T20:48:50.929" v="4965" actId="207"/>
        <pc:sldMkLst>
          <pc:docMk/>
          <pc:sldMk cId="4123559937" sldId="2936"/>
        </pc:sldMkLst>
        <pc:spChg chg="add del mod">
          <ac:chgData name="Justina Ojom" userId="cbdaed7d-8d45-4372-a16a-f3f8900c2f45" providerId="ADAL" clId="{5178CF6E-17AC-4775-9A38-616F558AF97A}" dt="2023-03-31T20:48:28.935" v="4959"/>
          <ac:spMkLst>
            <pc:docMk/>
            <pc:sldMk cId="4123559937" sldId="2936"/>
            <ac:spMk id="2" creationId="{8131C790-89FB-61E4-D252-7CCEE7F0CAC5}"/>
          </ac:spMkLst>
        </pc:spChg>
        <pc:spChg chg="del">
          <ac:chgData name="Justina Ojom" userId="cbdaed7d-8d45-4372-a16a-f3f8900c2f45" providerId="ADAL" clId="{5178CF6E-17AC-4775-9A38-616F558AF97A}" dt="2023-03-30T01:47:20.426" v="2919" actId="478"/>
          <ac:spMkLst>
            <pc:docMk/>
            <pc:sldMk cId="4123559937" sldId="2936"/>
            <ac:spMk id="2" creationId="{C9D0AAC6-615C-4930-E5BE-4D892F2E204D}"/>
          </ac:spMkLst>
        </pc:spChg>
        <pc:spChg chg="add mod">
          <ac:chgData name="Justina Ojom" userId="cbdaed7d-8d45-4372-a16a-f3f8900c2f45" providerId="ADAL" clId="{5178CF6E-17AC-4775-9A38-616F558AF97A}" dt="2023-03-31T18:05:14.532" v="4310" actId="790"/>
          <ac:spMkLst>
            <pc:docMk/>
            <pc:sldMk cId="4123559937" sldId="2936"/>
            <ac:spMk id="3" creationId="{52355D49-F646-602B-E07F-E889447A516D}"/>
          </ac:spMkLst>
        </pc:spChg>
        <pc:spChg chg="add mod">
          <ac:chgData name="Justina Ojom" userId="cbdaed7d-8d45-4372-a16a-f3f8900c2f45" providerId="ADAL" clId="{5178CF6E-17AC-4775-9A38-616F558AF97A}" dt="2023-03-31T20:48:43.525" v="4964" actId="207"/>
          <ac:spMkLst>
            <pc:docMk/>
            <pc:sldMk cId="4123559937" sldId="2936"/>
            <ac:spMk id="4" creationId="{FF26F085-930C-6268-4CC0-EF1476A1A9DF}"/>
          </ac:spMkLst>
        </pc:spChg>
        <pc:spChg chg="mod">
          <ac:chgData name="Justina Ojom" userId="cbdaed7d-8d45-4372-a16a-f3f8900c2f45" providerId="ADAL" clId="{5178CF6E-17AC-4775-9A38-616F558AF97A}" dt="2023-03-30T01:56:11.861" v="3018"/>
          <ac:spMkLst>
            <pc:docMk/>
            <pc:sldMk cId="4123559937" sldId="2936"/>
            <ac:spMk id="5" creationId="{22337E9D-59C6-AEB0-1027-066AC992BB20}"/>
          </ac:spMkLst>
        </pc:spChg>
        <pc:spChg chg="mod">
          <ac:chgData name="Justina Ojom" userId="cbdaed7d-8d45-4372-a16a-f3f8900c2f45" providerId="ADAL" clId="{5178CF6E-17AC-4775-9A38-616F558AF97A}" dt="2023-03-31T20:48:33.749" v="4960"/>
          <ac:spMkLst>
            <pc:docMk/>
            <pc:sldMk cId="4123559937" sldId="2936"/>
            <ac:spMk id="6" creationId="{8B9A037A-82F7-7CEF-225F-745AA43A25A4}"/>
          </ac:spMkLst>
        </pc:spChg>
        <pc:spChg chg="add mod">
          <ac:chgData name="Justina Ojom" userId="cbdaed7d-8d45-4372-a16a-f3f8900c2f45" providerId="ADAL" clId="{5178CF6E-17AC-4775-9A38-616F558AF97A}" dt="2023-03-31T18:05:14.532" v="4310" actId="790"/>
          <ac:spMkLst>
            <pc:docMk/>
            <pc:sldMk cId="4123559937" sldId="2936"/>
            <ac:spMk id="7" creationId="{A2F43AA4-AD45-A517-FBD8-791C1DA32B00}"/>
          </ac:spMkLst>
        </pc:spChg>
        <pc:spChg chg="mod">
          <ac:chgData name="Justina Ojom" userId="cbdaed7d-8d45-4372-a16a-f3f8900c2f45" providerId="ADAL" clId="{5178CF6E-17AC-4775-9A38-616F558AF97A}" dt="2023-03-31T18:05:14.532" v="4310" actId="790"/>
          <ac:spMkLst>
            <pc:docMk/>
            <pc:sldMk cId="4123559937" sldId="2936"/>
            <ac:spMk id="9" creationId="{C0E6C317-71EF-BFF2-29BF-5F7065EB7A9F}"/>
          </ac:spMkLst>
        </pc:spChg>
        <pc:spChg chg="mod">
          <ac:chgData name="Justina Ojom" userId="cbdaed7d-8d45-4372-a16a-f3f8900c2f45" providerId="ADAL" clId="{5178CF6E-17AC-4775-9A38-616F558AF97A}" dt="2023-03-31T20:48:33.749" v="4960"/>
          <ac:spMkLst>
            <pc:docMk/>
            <pc:sldMk cId="4123559937" sldId="2936"/>
            <ac:spMk id="11" creationId="{147A4FA3-A975-B73F-CD77-8A6801C031F4}"/>
          </ac:spMkLst>
        </pc:spChg>
        <pc:spChg chg="del mod">
          <ac:chgData name="Justina Ojom" userId="cbdaed7d-8d45-4372-a16a-f3f8900c2f45" providerId="ADAL" clId="{5178CF6E-17AC-4775-9A38-616F558AF97A}" dt="2023-03-30T01:57:07.647" v="3042" actId="478"/>
          <ac:spMkLst>
            <pc:docMk/>
            <pc:sldMk cId="4123559937" sldId="2936"/>
            <ac:spMk id="11" creationId="{F2CFF7A3-DB2F-EA7C-D942-0A94F348FDC0}"/>
          </ac:spMkLst>
        </pc:spChg>
        <pc:spChg chg="del">
          <ac:chgData name="Justina Ojom" userId="cbdaed7d-8d45-4372-a16a-f3f8900c2f45" providerId="ADAL" clId="{5178CF6E-17AC-4775-9A38-616F558AF97A}" dt="2023-03-30T01:55:25.322" v="3017" actId="478"/>
          <ac:spMkLst>
            <pc:docMk/>
            <pc:sldMk cId="4123559937" sldId="2936"/>
            <ac:spMk id="12" creationId="{6A4DA28C-CD7B-BDF3-74E7-6130636446C6}"/>
          </ac:spMkLst>
        </pc:spChg>
        <pc:spChg chg="mod">
          <ac:chgData name="Justina Ojom" userId="cbdaed7d-8d45-4372-a16a-f3f8900c2f45" providerId="ADAL" clId="{5178CF6E-17AC-4775-9A38-616F558AF97A}" dt="2023-03-31T20:48:50.929" v="4965" actId="207"/>
          <ac:spMkLst>
            <pc:docMk/>
            <pc:sldMk cId="4123559937" sldId="2936"/>
            <ac:spMk id="12" creationId="{9778114D-3E43-94E1-0158-784C0852C5A6}"/>
          </ac:spMkLst>
        </pc:spChg>
        <pc:spChg chg="mod">
          <ac:chgData name="Justina Ojom" userId="cbdaed7d-8d45-4372-a16a-f3f8900c2f45" providerId="ADAL" clId="{5178CF6E-17AC-4775-9A38-616F558AF97A}" dt="2023-03-31T18:05:14.532" v="4310" actId="790"/>
          <ac:spMkLst>
            <pc:docMk/>
            <pc:sldMk cId="4123559937" sldId="2936"/>
            <ac:spMk id="13" creationId="{CA28379A-93EB-50A1-BEB9-B6EED170B9D1}"/>
          </ac:spMkLst>
        </pc:spChg>
        <pc:spChg chg="mod">
          <ac:chgData name="Justina Ojom" userId="cbdaed7d-8d45-4372-a16a-f3f8900c2f45" providerId="ADAL" clId="{5178CF6E-17AC-4775-9A38-616F558AF97A}" dt="2023-03-31T18:05:14.532" v="4310" actId="790"/>
          <ac:spMkLst>
            <pc:docMk/>
            <pc:sldMk cId="4123559937" sldId="2936"/>
            <ac:spMk id="14" creationId="{2CD881B2-26A6-34DE-13D7-D3BD06CF52B0}"/>
          </ac:spMkLst>
        </pc:spChg>
        <pc:spChg chg="mod">
          <ac:chgData name="Justina Ojom" userId="cbdaed7d-8d45-4372-a16a-f3f8900c2f45" providerId="ADAL" clId="{5178CF6E-17AC-4775-9A38-616F558AF97A}" dt="2023-03-31T18:05:14.532" v="4310" actId="790"/>
          <ac:spMkLst>
            <pc:docMk/>
            <pc:sldMk cId="4123559937" sldId="2936"/>
            <ac:spMk id="16" creationId="{ED5129EC-7702-845D-690C-8175A56E4EAB}"/>
          </ac:spMkLst>
        </pc:spChg>
        <pc:spChg chg="mod">
          <ac:chgData name="Justina Ojom" userId="cbdaed7d-8d45-4372-a16a-f3f8900c2f45" providerId="ADAL" clId="{5178CF6E-17AC-4775-9A38-616F558AF97A}" dt="2023-03-31T18:05:14.532" v="4310" actId="790"/>
          <ac:spMkLst>
            <pc:docMk/>
            <pc:sldMk cId="4123559937" sldId="2936"/>
            <ac:spMk id="17" creationId="{F1CC0AEC-C713-BA12-DE82-7E1B40F611B1}"/>
          </ac:spMkLst>
        </pc:spChg>
        <pc:spChg chg="mod">
          <ac:chgData name="Justina Ojom" userId="cbdaed7d-8d45-4372-a16a-f3f8900c2f45" providerId="ADAL" clId="{5178CF6E-17AC-4775-9A38-616F558AF97A}" dt="2023-03-31T18:05:14.532" v="4310" actId="790"/>
          <ac:spMkLst>
            <pc:docMk/>
            <pc:sldMk cId="4123559937" sldId="2936"/>
            <ac:spMk id="18" creationId="{B4125C17-11AC-F719-A196-8D13EBF684F8}"/>
          </ac:spMkLst>
        </pc:spChg>
        <pc:spChg chg="mod">
          <ac:chgData name="Justina Ojom" userId="cbdaed7d-8d45-4372-a16a-f3f8900c2f45" providerId="ADAL" clId="{5178CF6E-17AC-4775-9A38-616F558AF97A}" dt="2023-03-31T18:05:14.532" v="4310" actId="790"/>
          <ac:spMkLst>
            <pc:docMk/>
            <pc:sldMk cId="4123559937" sldId="2936"/>
            <ac:spMk id="19" creationId="{2ADFD618-B568-8008-9C3D-CE124336D794}"/>
          </ac:spMkLst>
        </pc:spChg>
        <pc:spChg chg="mod">
          <ac:chgData name="Justina Ojom" userId="cbdaed7d-8d45-4372-a16a-f3f8900c2f45" providerId="ADAL" clId="{5178CF6E-17AC-4775-9A38-616F558AF97A}" dt="2023-03-31T18:05:14.532" v="4310" actId="790"/>
          <ac:spMkLst>
            <pc:docMk/>
            <pc:sldMk cId="4123559937" sldId="2936"/>
            <ac:spMk id="20" creationId="{90AA0704-9C9E-2606-2980-892C607620E4}"/>
          </ac:spMkLst>
        </pc:spChg>
        <pc:spChg chg="mod">
          <ac:chgData name="Justina Ojom" userId="cbdaed7d-8d45-4372-a16a-f3f8900c2f45" providerId="ADAL" clId="{5178CF6E-17AC-4775-9A38-616F558AF97A}" dt="2023-03-31T18:05:14.532" v="4310" actId="790"/>
          <ac:spMkLst>
            <pc:docMk/>
            <pc:sldMk cId="4123559937" sldId="2936"/>
            <ac:spMk id="21" creationId="{ABA971E7-F8EE-8649-A43F-AACA38EF961B}"/>
          </ac:spMkLst>
        </pc:spChg>
        <pc:spChg chg="mod">
          <ac:chgData name="Justina Ojom" userId="cbdaed7d-8d45-4372-a16a-f3f8900c2f45" providerId="ADAL" clId="{5178CF6E-17AC-4775-9A38-616F558AF97A}" dt="2023-03-31T18:05:14.532" v="4310" actId="790"/>
          <ac:spMkLst>
            <pc:docMk/>
            <pc:sldMk cId="4123559937" sldId="2936"/>
            <ac:spMk id="22" creationId="{AB14483F-8AE3-9094-80F1-ACFC87191975}"/>
          </ac:spMkLst>
        </pc:spChg>
        <pc:spChg chg="add mod">
          <ac:chgData name="Justina Ojom" userId="cbdaed7d-8d45-4372-a16a-f3f8900c2f45" providerId="ADAL" clId="{5178CF6E-17AC-4775-9A38-616F558AF97A}" dt="2023-03-31T18:05:14.532" v="4310" actId="790"/>
          <ac:spMkLst>
            <pc:docMk/>
            <pc:sldMk cId="4123559937" sldId="2936"/>
            <ac:spMk id="23" creationId="{01078F69-4363-CF65-FB96-6A7D73AFF227}"/>
          </ac:spMkLst>
        </pc:spChg>
        <pc:spChg chg="add mod">
          <ac:chgData name="Justina Ojom" userId="cbdaed7d-8d45-4372-a16a-f3f8900c2f45" providerId="ADAL" clId="{5178CF6E-17AC-4775-9A38-616F558AF97A}" dt="2023-03-31T18:05:14.532" v="4310" actId="790"/>
          <ac:spMkLst>
            <pc:docMk/>
            <pc:sldMk cId="4123559937" sldId="2936"/>
            <ac:spMk id="24" creationId="{08A0352D-886A-50EF-680D-23BDD5515255}"/>
          </ac:spMkLst>
        </pc:spChg>
        <pc:spChg chg="add mod">
          <ac:chgData name="Justina Ojom" userId="cbdaed7d-8d45-4372-a16a-f3f8900c2f45" providerId="ADAL" clId="{5178CF6E-17AC-4775-9A38-616F558AF97A}" dt="2023-03-31T18:05:14.532" v="4310" actId="790"/>
          <ac:spMkLst>
            <pc:docMk/>
            <pc:sldMk cId="4123559937" sldId="2936"/>
            <ac:spMk id="25" creationId="{7151A549-ECAF-3BC3-2798-449B3DF60B4F}"/>
          </ac:spMkLst>
        </pc:spChg>
        <pc:spChg chg="add mod">
          <ac:chgData name="Justina Ojom" userId="cbdaed7d-8d45-4372-a16a-f3f8900c2f45" providerId="ADAL" clId="{5178CF6E-17AC-4775-9A38-616F558AF97A}" dt="2023-03-31T18:05:14.532" v="4310" actId="790"/>
          <ac:spMkLst>
            <pc:docMk/>
            <pc:sldMk cId="4123559937" sldId="2936"/>
            <ac:spMk id="26" creationId="{164F2846-627B-0BDC-B047-7C0E2C560788}"/>
          </ac:spMkLst>
        </pc:spChg>
        <pc:spChg chg="add mod">
          <ac:chgData name="Justina Ojom" userId="cbdaed7d-8d45-4372-a16a-f3f8900c2f45" providerId="ADAL" clId="{5178CF6E-17AC-4775-9A38-616F558AF97A}" dt="2023-03-31T18:05:14.532" v="4310" actId="790"/>
          <ac:spMkLst>
            <pc:docMk/>
            <pc:sldMk cId="4123559937" sldId="2936"/>
            <ac:spMk id="27" creationId="{C40F71BF-3746-8971-6908-7545D85A1332}"/>
          </ac:spMkLst>
        </pc:spChg>
        <pc:spChg chg="add mod">
          <ac:chgData name="Justina Ojom" userId="cbdaed7d-8d45-4372-a16a-f3f8900c2f45" providerId="ADAL" clId="{5178CF6E-17AC-4775-9A38-616F558AF97A}" dt="2023-03-31T18:05:14.532" v="4310" actId="790"/>
          <ac:spMkLst>
            <pc:docMk/>
            <pc:sldMk cId="4123559937" sldId="2936"/>
            <ac:spMk id="28" creationId="{AEE734E0-E74D-7A62-759E-4AD989DE7591}"/>
          </ac:spMkLst>
        </pc:spChg>
        <pc:spChg chg="mod">
          <ac:chgData name="Justina Ojom" userId="cbdaed7d-8d45-4372-a16a-f3f8900c2f45" providerId="ADAL" clId="{5178CF6E-17AC-4775-9A38-616F558AF97A}" dt="2023-03-31T20:48:50.929" v="4965" actId="207"/>
          <ac:spMkLst>
            <pc:docMk/>
            <pc:sldMk cId="4123559937" sldId="2936"/>
            <ac:spMk id="29" creationId="{CCAA7FFB-ED92-0F9D-90EE-346481AED1B2}"/>
          </ac:spMkLst>
        </pc:spChg>
        <pc:spChg chg="del">
          <ac:chgData name="Justina Ojom" userId="cbdaed7d-8d45-4372-a16a-f3f8900c2f45" providerId="ADAL" clId="{5178CF6E-17AC-4775-9A38-616F558AF97A}" dt="2023-03-29T22:45:39.926" v="362" actId="478"/>
          <ac:spMkLst>
            <pc:docMk/>
            <pc:sldMk cId="4123559937" sldId="2936"/>
            <ac:spMk id="37" creationId="{94A8C6E8-9EDF-4972-BBED-CA61550D928D}"/>
          </ac:spMkLst>
        </pc:spChg>
        <pc:spChg chg="del">
          <ac:chgData name="Justina Ojom" userId="cbdaed7d-8d45-4372-a16a-f3f8900c2f45" providerId="ADAL" clId="{5178CF6E-17AC-4775-9A38-616F558AF97A}" dt="2023-03-29T22:45:39.926" v="362" actId="478"/>
          <ac:spMkLst>
            <pc:docMk/>
            <pc:sldMk cId="4123559937" sldId="2936"/>
            <ac:spMk id="38" creationId="{292E0D64-DE09-49C4-BC0E-499D74976477}"/>
          </ac:spMkLst>
        </pc:spChg>
        <pc:spChg chg="del">
          <ac:chgData name="Justina Ojom" userId="cbdaed7d-8d45-4372-a16a-f3f8900c2f45" providerId="ADAL" clId="{5178CF6E-17AC-4775-9A38-616F558AF97A}" dt="2023-03-29T22:45:39.926" v="362" actId="478"/>
          <ac:spMkLst>
            <pc:docMk/>
            <pc:sldMk cId="4123559937" sldId="2936"/>
            <ac:spMk id="39" creationId="{9C4FB4B0-2821-48E7-8037-1FEAEF8E55E3}"/>
          </ac:spMkLst>
        </pc:spChg>
        <pc:spChg chg="del">
          <ac:chgData name="Justina Ojom" userId="cbdaed7d-8d45-4372-a16a-f3f8900c2f45" providerId="ADAL" clId="{5178CF6E-17AC-4775-9A38-616F558AF97A}" dt="2023-03-29T22:45:39.926" v="362" actId="478"/>
          <ac:spMkLst>
            <pc:docMk/>
            <pc:sldMk cId="4123559937" sldId="2936"/>
            <ac:spMk id="40" creationId="{C6680AA0-C554-4F56-AC75-8DE3A5FFF951}"/>
          </ac:spMkLst>
        </pc:spChg>
        <pc:spChg chg="del">
          <ac:chgData name="Justina Ojom" userId="cbdaed7d-8d45-4372-a16a-f3f8900c2f45" providerId="ADAL" clId="{5178CF6E-17AC-4775-9A38-616F558AF97A}" dt="2023-03-29T22:45:39.926" v="362" actId="478"/>
          <ac:spMkLst>
            <pc:docMk/>
            <pc:sldMk cId="4123559937" sldId="2936"/>
            <ac:spMk id="41" creationId="{1DCCDBB7-9613-4FC8-ACFA-11781F0A54CC}"/>
          </ac:spMkLst>
        </pc:spChg>
        <pc:spChg chg="del">
          <ac:chgData name="Justina Ojom" userId="cbdaed7d-8d45-4372-a16a-f3f8900c2f45" providerId="ADAL" clId="{5178CF6E-17AC-4775-9A38-616F558AF97A}" dt="2023-03-29T22:45:39.926" v="362" actId="478"/>
          <ac:spMkLst>
            <pc:docMk/>
            <pc:sldMk cId="4123559937" sldId="2936"/>
            <ac:spMk id="42" creationId="{82576741-BEE9-46E2-B82B-5E3E28CE65D7}"/>
          </ac:spMkLst>
        </pc:spChg>
        <pc:spChg chg="del">
          <ac:chgData name="Justina Ojom" userId="cbdaed7d-8d45-4372-a16a-f3f8900c2f45" providerId="ADAL" clId="{5178CF6E-17AC-4775-9A38-616F558AF97A}" dt="2023-03-29T22:45:39.926" v="362" actId="478"/>
          <ac:spMkLst>
            <pc:docMk/>
            <pc:sldMk cId="4123559937" sldId="2936"/>
            <ac:spMk id="43" creationId="{B7218438-69D3-4014-B72C-24E53838322E}"/>
          </ac:spMkLst>
        </pc:spChg>
        <pc:spChg chg="del">
          <ac:chgData name="Justina Ojom" userId="cbdaed7d-8d45-4372-a16a-f3f8900c2f45" providerId="ADAL" clId="{5178CF6E-17AC-4775-9A38-616F558AF97A}" dt="2023-03-29T22:45:39.926" v="362" actId="478"/>
          <ac:spMkLst>
            <pc:docMk/>
            <pc:sldMk cId="4123559937" sldId="2936"/>
            <ac:spMk id="44" creationId="{9A3A9541-8DA1-4192-B5F7-6A1A07B01F39}"/>
          </ac:spMkLst>
        </pc:spChg>
        <pc:spChg chg="del">
          <ac:chgData name="Justina Ojom" userId="cbdaed7d-8d45-4372-a16a-f3f8900c2f45" providerId="ADAL" clId="{5178CF6E-17AC-4775-9A38-616F558AF97A}" dt="2023-03-29T22:45:39.926" v="362" actId="478"/>
          <ac:spMkLst>
            <pc:docMk/>
            <pc:sldMk cId="4123559937" sldId="2936"/>
            <ac:spMk id="45" creationId="{E1A2681B-8A6C-4B6B-A7A4-AD4E3103881F}"/>
          </ac:spMkLst>
        </pc:spChg>
        <pc:grpChg chg="add del mod">
          <ac:chgData name="Justina Ojom" userId="cbdaed7d-8d45-4372-a16a-f3f8900c2f45" providerId="ADAL" clId="{5178CF6E-17AC-4775-9A38-616F558AF97A}" dt="2023-03-30T01:56:12.886" v="3019" actId="21"/>
          <ac:grpSpMkLst>
            <pc:docMk/>
            <pc:sldMk cId="4123559937" sldId="2936"/>
            <ac:grpSpMk id="4" creationId="{45CF2FA4-98EC-9214-7F3B-656F6FF35156}"/>
          </ac:grpSpMkLst>
        </pc:grpChg>
        <pc:grpChg chg="add mod">
          <ac:chgData name="Justina Ojom" userId="cbdaed7d-8d45-4372-a16a-f3f8900c2f45" providerId="ADAL" clId="{5178CF6E-17AC-4775-9A38-616F558AF97A}" dt="2023-03-31T20:48:35.363" v="4961" actId="1076"/>
          <ac:grpSpMkLst>
            <pc:docMk/>
            <pc:sldMk cId="4123559937" sldId="2936"/>
            <ac:grpSpMk id="5" creationId="{C22F90F9-5844-81EE-A466-A40297B5C533}"/>
          </ac:grpSpMkLst>
        </pc:grpChg>
        <pc:grpChg chg="add del mod">
          <ac:chgData name="Justina Ojom" userId="cbdaed7d-8d45-4372-a16a-f3f8900c2f45" providerId="ADAL" clId="{5178CF6E-17AC-4775-9A38-616F558AF97A}" dt="2023-03-31T20:48:15.036" v="4957" actId="478"/>
          <ac:grpSpMkLst>
            <pc:docMk/>
            <pc:sldMk cId="4123559937" sldId="2936"/>
            <ac:grpSpMk id="8" creationId="{B989E2F6-6AD2-5300-80E6-A25E9EE3F73A}"/>
          </ac:grpSpMkLst>
        </pc:grpChg>
        <pc:grpChg chg="mod">
          <ac:chgData name="Justina Ojom" userId="cbdaed7d-8d45-4372-a16a-f3f8900c2f45" providerId="ADAL" clId="{5178CF6E-17AC-4775-9A38-616F558AF97A}" dt="2023-03-30T01:58:18.855" v="3087"/>
          <ac:grpSpMkLst>
            <pc:docMk/>
            <pc:sldMk cId="4123559937" sldId="2936"/>
            <ac:grpSpMk id="10" creationId="{726C232F-BE1E-2D72-C026-F23D215C8A75}"/>
          </ac:grpSpMkLst>
        </pc:grpChg>
        <pc:grpChg chg="mod">
          <ac:chgData name="Justina Ojom" userId="cbdaed7d-8d45-4372-a16a-f3f8900c2f45" providerId="ADAL" clId="{5178CF6E-17AC-4775-9A38-616F558AF97A}" dt="2023-03-30T01:58:18.855" v="3087"/>
          <ac:grpSpMkLst>
            <pc:docMk/>
            <pc:sldMk cId="4123559937" sldId="2936"/>
            <ac:grpSpMk id="15" creationId="{2906C250-417B-C628-479B-772A5B82EDFC}"/>
          </ac:grpSpMkLst>
        </pc:grpChg>
        <pc:picChg chg="mod">
          <ac:chgData name="Justina Ojom" userId="cbdaed7d-8d45-4372-a16a-f3f8900c2f45" providerId="ADAL" clId="{5178CF6E-17AC-4775-9A38-616F558AF97A}" dt="2023-03-30T01:56:11.861" v="3018"/>
          <ac:picMkLst>
            <pc:docMk/>
            <pc:sldMk cId="4123559937" sldId="2936"/>
            <ac:picMk id="6" creationId="{E5218DD7-A9CE-88CD-6FED-0BF57BA47DD0}"/>
          </ac:picMkLst>
        </pc:picChg>
      </pc:sldChg>
      <pc:sldChg chg="addSp delSp modSp mod modClrScheme chgLayout">
        <pc:chgData name="Justina Ojom" userId="cbdaed7d-8d45-4372-a16a-f3f8900c2f45" providerId="ADAL" clId="{5178CF6E-17AC-4775-9A38-616F558AF97A}" dt="2023-03-31T18:04:45.533" v="4302" actId="790"/>
        <pc:sldMkLst>
          <pc:docMk/>
          <pc:sldMk cId="111764517" sldId="2937"/>
        </pc:sldMkLst>
        <pc:spChg chg="del mod">
          <ac:chgData name="Justina Ojom" userId="cbdaed7d-8d45-4372-a16a-f3f8900c2f45" providerId="ADAL" clId="{5178CF6E-17AC-4775-9A38-616F558AF97A}" dt="2023-03-30T01:12:56.735" v="2428" actId="478"/>
          <ac:spMkLst>
            <pc:docMk/>
            <pc:sldMk cId="111764517" sldId="2937"/>
            <ac:spMk id="2" creationId="{C9D0AAC6-615C-4930-E5BE-4D892F2E204D}"/>
          </ac:spMkLst>
        </pc:spChg>
        <pc:spChg chg="mod">
          <ac:chgData name="Justina Ojom" userId="cbdaed7d-8d45-4372-a16a-f3f8900c2f45" providerId="ADAL" clId="{5178CF6E-17AC-4775-9A38-616F558AF97A}" dt="2023-03-31T18:04:45.533" v="4302" actId="790"/>
          <ac:spMkLst>
            <pc:docMk/>
            <pc:sldMk cId="111764517" sldId="2937"/>
            <ac:spMk id="3" creationId="{1E20FB8D-E4F4-C3E8-BE0E-728A14443109}"/>
          </ac:spMkLst>
        </pc:spChg>
        <pc:spChg chg="mod">
          <ac:chgData name="Justina Ojom" userId="cbdaed7d-8d45-4372-a16a-f3f8900c2f45" providerId="ADAL" clId="{5178CF6E-17AC-4775-9A38-616F558AF97A}" dt="2023-03-31T18:04:45.533" v="4302" actId="790"/>
          <ac:spMkLst>
            <pc:docMk/>
            <pc:sldMk cId="111764517" sldId="2937"/>
            <ac:spMk id="4" creationId="{4B2C1FE7-F60D-06F8-9820-54CF9EA4BCB6}"/>
          </ac:spMkLst>
        </pc:spChg>
        <pc:spChg chg="add mod">
          <ac:chgData name="Justina Ojom" userId="cbdaed7d-8d45-4372-a16a-f3f8900c2f45" providerId="ADAL" clId="{5178CF6E-17AC-4775-9A38-616F558AF97A}" dt="2023-03-31T18:04:45.533" v="4302" actId="790"/>
          <ac:spMkLst>
            <pc:docMk/>
            <pc:sldMk cId="111764517" sldId="2937"/>
            <ac:spMk id="5" creationId="{DCC30225-6A4F-905D-FC69-8863D5FCD08C}"/>
          </ac:spMkLst>
        </pc:spChg>
        <pc:spChg chg="add mod">
          <ac:chgData name="Justina Ojom" userId="cbdaed7d-8d45-4372-a16a-f3f8900c2f45" providerId="ADAL" clId="{5178CF6E-17AC-4775-9A38-616F558AF97A}" dt="2023-03-31T18:04:45.533" v="4302" actId="790"/>
          <ac:spMkLst>
            <pc:docMk/>
            <pc:sldMk cId="111764517" sldId="2937"/>
            <ac:spMk id="6" creationId="{C225C816-BB78-6D2F-2AB9-EC5F3C808049}"/>
          </ac:spMkLst>
        </pc:spChg>
        <pc:spChg chg="mod">
          <ac:chgData name="Justina Ojom" userId="cbdaed7d-8d45-4372-a16a-f3f8900c2f45" providerId="ADAL" clId="{5178CF6E-17AC-4775-9A38-616F558AF97A}" dt="2023-03-31T18:04:45.533" v="4302" actId="790"/>
          <ac:spMkLst>
            <pc:docMk/>
            <pc:sldMk cId="111764517" sldId="2937"/>
            <ac:spMk id="8" creationId="{BB8F98B8-D23C-7C15-7ED0-178F4F1484C6}"/>
          </ac:spMkLst>
        </pc:spChg>
        <pc:spChg chg="mod">
          <ac:chgData name="Justina Ojom" userId="cbdaed7d-8d45-4372-a16a-f3f8900c2f45" providerId="ADAL" clId="{5178CF6E-17AC-4775-9A38-616F558AF97A}" dt="2023-03-31T18:04:45.533" v="4302" actId="790"/>
          <ac:spMkLst>
            <pc:docMk/>
            <pc:sldMk cId="111764517" sldId="2937"/>
            <ac:spMk id="9" creationId="{FF5A2D18-637F-7C19-B118-6AC1E0240E8C}"/>
          </ac:spMkLst>
        </pc:spChg>
        <pc:spChg chg="mod">
          <ac:chgData name="Justina Ojom" userId="cbdaed7d-8d45-4372-a16a-f3f8900c2f45" providerId="ADAL" clId="{5178CF6E-17AC-4775-9A38-616F558AF97A}" dt="2023-03-31T18:04:45.533" v="4302" actId="790"/>
          <ac:spMkLst>
            <pc:docMk/>
            <pc:sldMk cId="111764517" sldId="2937"/>
            <ac:spMk id="10" creationId="{9B5884F1-9AC0-B56F-0FA4-BB90D1814032}"/>
          </ac:spMkLst>
        </pc:spChg>
        <pc:spChg chg="mod">
          <ac:chgData name="Justina Ojom" userId="cbdaed7d-8d45-4372-a16a-f3f8900c2f45" providerId="ADAL" clId="{5178CF6E-17AC-4775-9A38-616F558AF97A}" dt="2023-03-31T18:04:45.533" v="4302" actId="790"/>
          <ac:spMkLst>
            <pc:docMk/>
            <pc:sldMk cId="111764517" sldId="2937"/>
            <ac:spMk id="11" creationId="{E3C5DD6B-88C3-9EF8-0010-9627FAAF4149}"/>
          </ac:spMkLst>
        </pc:spChg>
        <pc:spChg chg="mod">
          <ac:chgData name="Justina Ojom" userId="cbdaed7d-8d45-4372-a16a-f3f8900c2f45" providerId="ADAL" clId="{5178CF6E-17AC-4775-9A38-616F558AF97A}" dt="2023-03-31T18:04:45.533" v="4302" actId="790"/>
          <ac:spMkLst>
            <pc:docMk/>
            <pc:sldMk cId="111764517" sldId="2937"/>
            <ac:spMk id="12" creationId="{C1F19FAA-5291-82FF-0E76-8BC8CF0CE52C}"/>
          </ac:spMkLst>
        </pc:spChg>
        <pc:spChg chg="mod">
          <ac:chgData name="Justina Ojom" userId="cbdaed7d-8d45-4372-a16a-f3f8900c2f45" providerId="ADAL" clId="{5178CF6E-17AC-4775-9A38-616F558AF97A}" dt="2023-03-31T18:04:45.533" v="4302" actId="790"/>
          <ac:spMkLst>
            <pc:docMk/>
            <pc:sldMk cId="111764517" sldId="2937"/>
            <ac:spMk id="14" creationId="{EB91C176-C0B7-C75C-D432-6F04DE743470}"/>
          </ac:spMkLst>
        </pc:spChg>
        <pc:spChg chg="mod">
          <ac:chgData name="Justina Ojom" userId="cbdaed7d-8d45-4372-a16a-f3f8900c2f45" providerId="ADAL" clId="{5178CF6E-17AC-4775-9A38-616F558AF97A}" dt="2023-03-31T18:04:45.533" v="4302" actId="790"/>
          <ac:spMkLst>
            <pc:docMk/>
            <pc:sldMk cId="111764517" sldId="2937"/>
            <ac:spMk id="15" creationId="{E2B31F22-42DC-D627-842E-7227E64A34D4}"/>
          </ac:spMkLst>
        </pc:spChg>
        <pc:spChg chg="add mod">
          <ac:chgData name="Justina Ojom" userId="cbdaed7d-8d45-4372-a16a-f3f8900c2f45" providerId="ADAL" clId="{5178CF6E-17AC-4775-9A38-616F558AF97A}" dt="2023-03-31T18:04:45.533" v="4302" actId="790"/>
          <ac:spMkLst>
            <pc:docMk/>
            <pc:sldMk cId="111764517" sldId="2937"/>
            <ac:spMk id="16" creationId="{F4F20A53-B8B7-8386-80BB-458946D2C2F7}"/>
          </ac:spMkLst>
        </pc:spChg>
        <pc:spChg chg="add mod">
          <ac:chgData name="Justina Ojom" userId="cbdaed7d-8d45-4372-a16a-f3f8900c2f45" providerId="ADAL" clId="{5178CF6E-17AC-4775-9A38-616F558AF97A}" dt="2023-03-31T18:04:45.533" v="4302" actId="790"/>
          <ac:spMkLst>
            <pc:docMk/>
            <pc:sldMk cId="111764517" sldId="2937"/>
            <ac:spMk id="17" creationId="{5B0D2ECD-2245-1B29-30FA-9D9E91DEC81C}"/>
          </ac:spMkLst>
        </pc:spChg>
        <pc:spChg chg="add mod">
          <ac:chgData name="Justina Ojom" userId="cbdaed7d-8d45-4372-a16a-f3f8900c2f45" providerId="ADAL" clId="{5178CF6E-17AC-4775-9A38-616F558AF97A}" dt="2023-03-31T18:04:45.533" v="4302" actId="790"/>
          <ac:spMkLst>
            <pc:docMk/>
            <pc:sldMk cId="111764517" sldId="2937"/>
            <ac:spMk id="18" creationId="{2F62FD80-42A6-087C-FB97-CBD717DE2157}"/>
          </ac:spMkLst>
        </pc:spChg>
        <pc:spChg chg="add mod">
          <ac:chgData name="Justina Ojom" userId="cbdaed7d-8d45-4372-a16a-f3f8900c2f45" providerId="ADAL" clId="{5178CF6E-17AC-4775-9A38-616F558AF97A}" dt="2023-03-31T18:04:45.533" v="4302" actId="790"/>
          <ac:spMkLst>
            <pc:docMk/>
            <pc:sldMk cId="111764517" sldId="2937"/>
            <ac:spMk id="19" creationId="{34282C81-1BDD-445E-97F5-59741069E143}"/>
          </ac:spMkLst>
        </pc:spChg>
        <pc:spChg chg="add mod">
          <ac:chgData name="Justina Ojom" userId="cbdaed7d-8d45-4372-a16a-f3f8900c2f45" providerId="ADAL" clId="{5178CF6E-17AC-4775-9A38-616F558AF97A}" dt="2023-03-31T18:04:45.533" v="4302" actId="790"/>
          <ac:spMkLst>
            <pc:docMk/>
            <pc:sldMk cId="111764517" sldId="2937"/>
            <ac:spMk id="20" creationId="{DAE8D308-1F21-2E7C-7DA3-C0E216556E5B}"/>
          </ac:spMkLst>
        </pc:spChg>
        <pc:spChg chg="del">
          <ac:chgData name="Justina Ojom" userId="cbdaed7d-8d45-4372-a16a-f3f8900c2f45" providerId="ADAL" clId="{5178CF6E-17AC-4775-9A38-616F558AF97A}" dt="2023-03-29T22:45:31.688" v="357" actId="478"/>
          <ac:spMkLst>
            <pc:docMk/>
            <pc:sldMk cId="111764517" sldId="2937"/>
            <ac:spMk id="37" creationId="{94A8C6E8-9EDF-4972-BBED-CA61550D928D}"/>
          </ac:spMkLst>
        </pc:spChg>
        <pc:spChg chg="del">
          <ac:chgData name="Justina Ojom" userId="cbdaed7d-8d45-4372-a16a-f3f8900c2f45" providerId="ADAL" clId="{5178CF6E-17AC-4775-9A38-616F558AF97A}" dt="2023-03-29T22:45:31.688" v="357" actId="478"/>
          <ac:spMkLst>
            <pc:docMk/>
            <pc:sldMk cId="111764517" sldId="2937"/>
            <ac:spMk id="38" creationId="{292E0D64-DE09-49C4-BC0E-499D74976477}"/>
          </ac:spMkLst>
        </pc:spChg>
        <pc:spChg chg="del">
          <ac:chgData name="Justina Ojom" userId="cbdaed7d-8d45-4372-a16a-f3f8900c2f45" providerId="ADAL" clId="{5178CF6E-17AC-4775-9A38-616F558AF97A}" dt="2023-03-29T22:45:31.688" v="357" actId="478"/>
          <ac:spMkLst>
            <pc:docMk/>
            <pc:sldMk cId="111764517" sldId="2937"/>
            <ac:spMk id="39" creationId="{9C4FB4B0-2821-48E7-8037-1FEAEF8E55E3}"/>
          </ac:spMkLst>
        </pc:spChg>
        <pc:spChg chg="del">
          <ac:chgData name="Justina Ojom" userId="cbdaed7d-8d45-4372-a16a-f3f8900c2f45" providerId="ADAL" clId="{5178CF6E-17AC-4775-9A38-616F558AF97A}" dt="2023-03-29T22:45:31.688" v="357" actId="478"/>
          <ac:spMkLst>
            <pc:docMk/>
            <pc:sldMk cId="111764517" sldId="2937"/>
            <ac:spMk id="40" creationId="{C6680AA0-C554-4F56-AC75-8DE3A5FFF951}"/>
          </ac:spMkLst>
        </pc:spChg>
        <pc:spChg chg="del">
          <ac:chgData name="Justina Ojom" userId="cbdaed7d-8d45-4372-a16a-f3f8900c2f45" providerId="ADAL" clId="{5178CF6E-17AC-4775-9A38-616F558AF97A}" dt="2023-03-29T22:45:31.688" v="357" actId="478"/>
          <ac:spMkLst>
            <pc:docMk/>
            <pc:sldMk cId="111764517" sldId="2937"/>
            <ac:spMk id="41" creationId="{1DCCDBB7-9613-4FC8-ACFA-11781F0A54CC}"/>
          </ac:spMkLst>
        </pc:spChg>
        <pc:spChg chg="del">
          <ac:chgData name="Justina Ojom" userId="cbdaed7d-8d45-4372-a16a-f3f8900c2f45" providerId="ADAL" clId="{5178CF6E-17AC-4775-9A38-616F558AF97A}" dt="2023-03-29T22:45:31.688" v="357" actId="478"/>
          <ac:spMkLst>
            <pc:docMk/>
            <pc:sldMk cId="111764517" sldId="2937"/>
            <ac:spMk id="42" creationId="{82576741-BEE9-46E2-B82B-5E3E28CE65D7}"/>
          </ac:spMkLst>
        </pc:spChg>
        <pc:spChg chg="del">
          <ac:chgData name="Justina Ojom" userId="cbdaed7d-8d45-4372-a16a-f3f8900c2f45" providerId="ADAL" clId="{5178CF6E-17AC-4775-9A38-616F558AF97A}" dt="2023-03-29T22:45:31.688" v="357" actId="478"/>
          <ac:spMkLst>
            <pc:docMk/>
            <pc:sldMk cId="111764517" sldId="2937"/>
            <ac:spMk id="43" creationId="{B7218438-69D3-4014-B72C-24E53838322E}"/>
          </ac:spMkLst>
        </pc:spChg>
        <pc:spChg chg="del">
          <ac:chgData name="Justina Ojom" userId="cbdaed7d-8d45-4372-a16a-f3f8900c2f45" providerId="ADAL" clId="{5178CF6E-17AC-4775-9A38-616F558AF97A}" dt="2023-03-29T22:45:31.688" v="357" actId="478"/>
          <ac:spMkLst>
            <pc:docMk/>
            <pc:sldMk cId="111764517" sldId="2937"/>
            <ac:spMk id="44" creationId="{9A3A9541-8DA1-4192-B5F7-6A1A07B01F39}"/>
          </ac:spMkLst>
        </pc:spChg>
        <pc:spChg chg="del">
          <ac:chgData name="Justina Ojom" userId="cbdaed7d-8d45-4372-a16a-f3f8900c2f45" providerId="ADAL" clId="{5178CF6E-17AC-4775-9A38-616F558AF97A}" dt="2023-03-29T22:45:31.688" v="357" actId="478"/>
          <ac:spMkLst>
            <pc:docMk/>
            <pc:sldMk cId="111764517" sldId="2937"/>
            <ac:spMk id="45" creationId="{E1A2681B-8A6C-4B6B-A7A4-AD4E3103881F}"/>
          </ac:spMkLst>
        </pc:spChg>
        <pc:grpChg chg="add mod">
          <ac:chgData name="Justina Ojom" userId="cbdaed7d-8d45-4372-a16a-f3f8900c2f45" providerId="ADAL" clId="{5178CF6E-17AC-4775-9A38-616F558AF97A}" dt="2023-03-30T01:17:21.214" v="2496" actId="1076"/>
          <ac:grpSpMkLst>
            <pc:docMk/>
            <pc:sldMk cId="111764517" sldId="2937"/>
            <ac:grpSpMk id="7" creationId="{BCAFA3E7-518E-046E-16CA-07986D6AF896}"/>
          </ac:grpSpMkLst>
        </pc:grpChg>
        <pc:grpChg chg="add mod">
          <ac:chgData name="Justina Ojom" userId="cbdaed7d-8d45-4372-a16a-f3f8900c2f45" providerId="ADAL" clId="{5178CF6E-17AC-4775-9A38-616F558AF97A}" dt="2023-03-30T01:17:21.214" v="2496" actId="1076"/>
          <ac:grpSpMkLst>
            <pc:docMk/>
            <pc:sldMk cId="111764517" sldId="2937"/>
            <ac:grpSpMk id="13" creationId="{53481B97-5695-23B2-01D7-DE35AFF4C453}"/>
          </ac:grpSpMkLst>
        </pc:grpChg>
      </pc:sldChg>
      <pc:sldChg chg="del mod modClrScheme chgLayout">
        <pc:chgData name="Justina Ojom" userId="cbdaed7d-8d45-4372-a16a-f3f8900c2f45" providerId="ADAL" clId="{5178CF6E-17AC-4775-9A38-616F558AF97A}" dt="2023-03-29T22:38:18.038" v="283" actId="47"/>
        <pc:sldMkLst>
          <pc:docMk/>
          <pc:sldMk cId="2906923779" sldId="2944"/>
        </pc:sldMkLst>
      </pc:sldChg>
      <pc:sldChg chg="addSp delSp modSp mod modClrScheme chgLayout">
        <pc:chgData name="Justina Ojom" userId="cbdaed7d-8d45-4372-a16a-f3f8900c2f45" providerId="ADAL" clId="{5178CF6E-17AC-4775-9A38-616F558AF97A}" dt="2023-03-31T18:05:23.917" v="4313" actId="790"/>
        <pc:sldMkLst>
          <pc:docMk/>
          <pc:sldMk cId="1395249395" sldId="2945"/>
        </pc:sldMkLst>
        <pc:spChg chg="del">
          <ac:chgData name="Justina Ojom" userId="cbdaed7d-8d45-4372-a16a-f3f8900c2f45" providerId="ADAL" clId="{5178CF6E-17AC-4775-9A38-616F558AF97A}" dt="2023-03-29T22:38:25.935" v="284" actId="478"/>
          <ac:spMkLst>
            <pc:docMk/>
            <pc:sldMk cId="1395249395" sldId="2945"/>
            <ac:spMk id="2" creationId="{00000000-0000-0000-0000-000000000000}"/>
          </ac:spMkLst>
        </pc:spChg>
        <pc:spChg chg="del">
          <ac:chgData name="Justina Ojom" userId="cbdaed7d-8d45-4372-a16a-f3f8900c2f45" providerId="ADAL" clId="{5178CF6E-17AC-4775-9A38-616F558AF97A}" dt="2023-03-29T22:38:25.935" v="284" actId="478"/>
          <ac:spMkLst>
            <pc:docMk/>
            <pc:sldMk cId="1395249395" sldId="2945"/>
            <ac:spMk id="3" creationId="{57B0CD15-8E27-29E4-59D0-E313532CFBFE}"/>
          </ac:spMkLst>
        </pc:spChg>
        <pc:spChg chg="add mod">
          <ac:chgData name="Justina Ojom" userId="cbdaed7d-8d45-4372-a16a-f3f8900c2f45" providerId="ADAL" clId="{5178CF6E-17AC-4775-9A38-616F558AF97A}" dt="2023-03-31T18:05:23.917" v="4313" actId="790"/>
          <ac:spMkLst>
            <pc:docMk/>
            <pc:sldMk cId="1395249395" sldId="2945"/>
            <ac:spMk id="4" creationId="{6EAB36A2-71B0-7D05-8E7D-7F27B2D87C22}"/>
          </ac:spMkLst>
        </pc:spChg>
        <pc:spChg chg="del">
          <ac:chgData name="Justina Ojom" userId="cbdaed7d-8d45-4372-a16a-f3f8900c2f45" providerId="ADAL" clId="{5178CF6E-17AC-4775-9A38-616F558AF97A}" dt="2023-03-29T22:38:25.935" v="284" actId="478"/>
          <ac:spMkLst>
            <pc:docMk/>
            <pc:sldMk cId="1395249395" sldId="2945"/>
            <ac:spMk id="5" creationId="{C513FAA4-8C17-1649-BC6A-6D590B1029B4}"/>
          </ac:spMkLst>
        </pc:spChg>
        <pc:spChg chg="add mod">
          <ac:chgData name="Justina Ojom" userId="cbdaed7d-8d45-4372-a16a-f3f8900c2f45" providerId="ADAL" clId="{5178CF6E-17AC-4775-9A38-616F558AF97A}" dt="2023-03-31T18:05:23.917" v="4313" actId="790"/>
          <ac:spMkLst>
            <pc:docMk/>
            <pc:sldMk cId="1395249395" sldId="2945"/>
            <ac:spMk id="6" creationId="{A466602C-4F05-3AD3-0D52-C30DDFD638E6}"/>
          </ac:spMkLst>
        </pc:spChg>
        <pc:spChg chg="add mod">
          <ac:chgData name="Justina Ojom" userId="cbdaed7d-8d45-4372-a16a-f3f8900c2f45" providerId="ADAL" clId="{5178CF6E-17AC-4775-9A38-616F558AF97A}" dt="2023-03-31T18:05:23.917" v="4313" actId="790"/>
          <ac:spMkLst>
            <pc:docMk/>
            <pc:sldMk cId="1395249395" sldId="2945"/>
            <ac:spMk id="7" creationId="{B8F61937-2AF7-C47C-657A-3F8755ACFB64}"/>
          </ac:spMkLst>
        </pc:spChg>
        <pc:spChg chg="add mod">
          <ac:chgData name="Justina Ojom" userId="cbdaed7d-8d45-4372-a16a-f3f8900c2f45" providerId="ADAL" clId="{5178CF6E-17AC-4775-9A38-616F558AF97A}" dt="2023-03-31T18:05:23.917" v="4313" actId="790"/>
          <ac:spMkLst>
            <pc:docMk/>
            <pc:sldMk cId="1395249395" sldId="2945"/>
            <ac:spMk id="8" creationId="{E3DB8CB6-CE14-AC80-CBC9-DA8EFBCF8BDF}"/>
          </ac:spMkLst>
        </pc:spChg>
        <pc:spChg chg="add mod">
          <ac:chgData name="Justina Ojom" userId="cbdaed7d-8d45-4372-a16a-f3f8900c2f45" providerId="ADAL" clId="{5178CF6E-17AC-4775-9A38-616F558AF97A}" dt="2023-03-31T18:05:23.917" v="4313" actId="790"/>
          <ac:spMkLst>
            <pc:docMk/>
            <pc:sldMk cId="1395249395" sldId="2945"/>
            <ac:spMk id="9" creationId="{009D6A6B-2098-1CA9-FB97-793D1728A544}"/>
          </ac:spMkLst>
        </pc:spChg>
        <pc:spChg chg="add mod">
          <ac:chgData name="Justina Ojom" userId="cbdaed7d-8d45-4372-a16a-f3f8900c2f45" providerId="ADAL" clId="{5178CF6E-17AC-4775-9A38-616F558AF97A}" dt="2023-03-31T18:05:23.917" v="4313" actId="790"/>
          <ac:spMkLst>
            <pc:docMk/>
            <pc:sldMk cId="1395249395" sldId="2945"/>
            <ac:spMk id="10" creationId="{E40AC73E-2770-1729-18D7-54ED7CB6DF8D}"/>
          </ac:spMkLst>
        </pc:spChg>
        <pc:spChg chg="add mod">
          <ac:chgData name="Justina Ojom" userId="cbdaed7d-8d45-4372-a16a-f3f8900c2f45" providerId="ADAL" clId="{5178CF6E-17AC-4775-9A38-616F558AF97A}" dt="2023-03-31T18:05:23.917" v="4313" actId="790"/>
          <ac:spMkLst>
            <pc:docMk/>
            <pc:sldMk cId="1395249395" sldId="2945"/>
            <ac:spMk id="11" creationId="{05E05881-BDCE-3DBA-EC48-C152C2C5B000}"/>
          </ac:spMkLst>
        </pc:spChg>
        <pc:spChg chg="add mod">
          <ac:chgData name="Justina Ojom" userId="cbdaed7d-8d45-4372-a16a-f3f8900c2f45" providerId="ADAL" clId="{5178CF6E-17AC-4775-9A38-616F558AF97A}" dt="2023-03-31T18:05:23.917" v="4313" actId="790"/>
          <ac:spMkLst>
            <pc:docMk/>
            <pc:sldMk cId="1395249395" sldId="2945"/>
            <ac:spMk id="12" creationId="{A1077BBF-9463-53B4-65DF-C51BAEF3B71C}"/>
          </ac:spMkLst>
        </pc:spChg>
        <pc:spChg chg="add mod">
          <ac:chgData name="Justina Ojom" userId="cbdaed7d-8d45-4372-a16a-f3f8900c2f45" providerId="ADAL" clId="{5178CF6E-17AC-4775-9A38-616F558AF97A}" dt="2023-03-31T18:05:23.917" v="4313" actId="790"/>
          <ac:spMkLst>
            <pc:docMk/>
            <pc:sldMk cId="1395249395" sldId="2945"/>
            <ac:spMk id="13" creationId="{A9E27971-FCED-38C4-80C4-91CD602153FA}"/>
          </ac:spMkLst>
        </pc:spChg>
        <pc:spChg chg="add mod">
          <ac:chgData name="Justina Ojom" userId="cbdaed7d-8d45-4372-a16a-f3f8900c2f45" providerId="ADAL" clId="{5178CF6E-17AC-4775-9A38-616F558AF97A}" dt="2023-03-31T18:05:23.917" v="4313" actId="790"/>
          <ac:spMkLst>
            <pc:docMk/>
            <pc:sldMk cId="1395249395" sldId="2945"/>
            <ac:spMk id="14" creationId="{EE4527B0-81A6-7D77-1B7D-FB01B6B55422}"/>
          </ac:spMkLst>
        </pc:spChg>
        <pc:spChg chg="add mod">
          <ac:chgData name="Justina Ojom" userId="cbdaed7d-8d45-4372-a16a-f3f8900c2f45" providerId="ADAL" clId="{5178CF6E-17AC-4775-9A38-616F558AF97A}" dt="2023-03-31T18:05:23.917" v="4313" actId="790"/>
          <ac:spMkLst>
            <pc:docMk/>
            <pc:sldMk cId="1395249395" sldId="2945"/>
            <ac:spMk id="15" creationId="{9C27418F-D422-6C56-BC28-BFA677CE97DF}"/>
          </ac:spMkLst>
        </pc:spChg>
        <pc:spChg chg="add mod">
          <ac:chgData name="Justina Ojom" userId="cbdaed7d-8d45-4372-a16a-f3f8900c2f45" providerId="ADAL" clId="{5178CF6E-17AC-4775-9A38-616F558AF97A}" dt="2023-03-31T18:05:23.917" v="4313" actId="790"/>
          <ac:spMkLst>
            <pc:docMk/>
            <pc:sldMk cId="1395249395" sldId="2945"/>
            <ac:spMk id="16" creationId="{8E9BB548-9155-B257-D4C1-8761A88058D0}"/>
          </ac:spMkLst>
        </pc:spChg>
        <pc:spChg chg="add mod">
          <ac:chgData name="Justina Ojom" userId="cbdaed7d-8d45-4372-a16a-f3f8900c2f45" providerId="ADAL" clId="{5178CF6E-17AC-4775-9A38-616F558AF97A}" dt="2023-03-31T18:05:23.917" v="4313" actId="790"/>
          <ac:spMkLst>
            <pc:docMk/>
            <pc:sldMk cId="1395249395" sldId="2945"/>
            <ac:spMk id="17" creationId="{4210A915-8C52-C5F3-A7F4-E237E5C23F68}"/>
          </ac:spMkLst>
        </pc:spChg>
        <pc:spChg chg="add mod">
          <ac:chgData name="Justina Ojom" userId="cbdaed7d-8d45-4372-a16a-f3f8900c2f45" providerId="ADAL" clId="{5178CF6E-17AC-4775-9A38-616F558AF97A}" dt="2023-03-31T18:05:23.917" v="4313" actId="790"/>
          <ac:spMkLst>
            <pc:docMk/>
            <pc:sldMk cId="1395249395" sldId="2945"/>
            <ac:spMk id="18" creationId="{FB07A959-D6C0-3A2D-E101-A9E252E2CCFE}"/>
          </ac:spMkLst>
        </pc:spChg>
        <pc:spChg chg="add mod">
          <ac:chgData name="Justina Ojom" userId="cbdaed7d-8d45-4372-a16a-f3f8900c2f45" providerId="ADAL" clId="{5178CF6E-17AC-4775-9A38-616F558AF97A}" dt="2023-03-31T18:05:23.917" v="4313" actId="790"/>
          <ac:spMkLst>
            <pc:docMk/>
            <pc:sldMk cId="1395249395" sldId="2945"/>
            <ac:spMk id="19" creationId="{19633DF0-38DC-C91A-33D1-2674767E86CA}"/>
          </ac:spMkLst>
        </pc:spChg>
        <pc:spChg chg="add mod">
          <ac:chgData name="Justina Ojom" userId="cbdaed7d-8d45-4372-a16a-f3f8900c2f45" providerId="ADAL" clId="{5178CF6E-17AC-4775-9A38-616F558AF97A}" dt="2023-03-31T18:05:23.917" v="4313" actId="790"/>
          <ac:spMkLst>
            <pc:docMk/>
            <pc:sldMk cId="1395249395" sldId="2945"/>
            <ac:spMk id="20" creationId="{FD319568-F635-EA48-60E0-BDE78BF6851F}"/>
          </ac:spMkLst>
        </pc:spChg>
        <pc:spChg chg="add mod">
          <ac:chgData name="Justina Ojom" userId="cbdaed7d-8d45-4372-a16a-f3f8900c2f45" providerId="ADAL" clId="{5178CF6E-17AC-4775-9A38-616F558AF97A}" dt="2023-03-31T18:05:23.917" v="4313" actId="790"/>
          <ac:spMkLst>
            <pc:docMk/>
            <pc:sldMk cId="1395249395" sldId="2945"/>
            <ac:spMk id="21" creationId="{8257DB33-5AC6-176B-FBDC-E8E180499219}"/>
          </ac:spMkLst>
        </pc:spChg>
        <pc:spChg chg="add mod">
          <ac:chgData name="Justina Ojom" userId="cbdaed7d-8d45-4372-a16a-f3f8900c2f45" providerId="ADAL" clId="{5178CF6E-17AC-4775-9A38-616F558AF97A}" dt="2023-03-31T18:05:23.917" v="4313" actId="790"/>
          <ac:spMkLst>
            <pc:docMk/>
            <pc:sldMk cId="1395249395" sldId="2945"/>
            <ac:spMk id="22" creationId="{1D80CD26-6C9C-1777-38E6-5BF6379FAA8F}"/>
          </ac:spMkLst>
        </pc:spChg>
        <pc:spChg chg="add mod">
          <ac:chgData name="Justina Ojom" userId="cbdaed7d-8d45-4372-a16a-f3f8900c2f45" providerId="ADAL" clId="{5178CF6E-17AC-4775-9A38-616F558AF97A}" dt="2023-03-31T18:05:23.917" v="4313" actId="790"/>
          <ac:spMkLst>
            <pc:docMk/>
            <pc:sldMk cId="1395249395" sldId="2945"/>
            <ac:spMk id="23" creationId="{D1010FA2-E156-284E-5FA3-839AF5A219A4}"/>
          </ac:spMkLst>
        </pc:spChg>
        <pc:spChg chg="add mod">
          <ac:chgData name="Justina Ojom" userId="cbdaed7d-8d45-4372-a16a-f3f8900c2f45" providerId="ADAL" clId="{5178CF6E-17AC-4775-9A38-616F558AF97A}" dt="2023-03-31T18:05:23.917" v="4313" actId="790"/>
          <ac:spMkLst>
            <pc:docMk/>
            <pc:sldMk cId="1395249395" sldId="2945"/>
            <ac:spMk id="24" creationId="{282CC43B-A442-7C07-D0DC-DFC7DCCCBF41}"/>
          </ac:spMkLst>
        </pc:spChg>
        <pc:spChg chg="add mod">
          <ac:chgData name="Justina Ojom" userId="cbdaed7d-8d45-4372-a16a-f3f8900c2f45" providerId="ADAL" clId="{5178CF6E-17AC-4775-9A38-616F558AF97A}" dt="2023-03-31T18:05:23.917" v="4313" actId="790"/>
          <ac:spMkLst>
            <pc:docMk/>
            <pc:sldMk cId="1395249395" sldId="2945"/>
            <ac:spMk id="25" creationId="{B2DB350D-CE84-CF62-CD81-4A1237F137D2}"/>
          </ac:spMkLst>
        </pc:spChg>
        <pc:spChg chg="del">
          <ac:chgData name="Justina Ojom" userId="cbdaed7d-8d45-4372-a16a-f3f8900c2f45" providerId="ADAL" clId="{5178CF6E-17AC-4775-9A38-616F558AF97A}" dt="2023-03-29T22:38:25.935" v="284" actId="478"/>
          <ac:spMkLst>
            <pc:docMk/>
            <pc:sldMk cId="1395249395" sldId="2945"/>
            <ac:spMk id="27" creationId="{00000000-0000-0000-0000-000000000000}"/>
          </ac:spMkLst>
        </pc:spChg>
        <pc:spChg chg="del">
          <ac:chgData name="Justina Ojom" userId="cbdaed7d-8d45-4372-a16a-f3f8900c2f45" providerId="ADAL" clId="{5178CF6E-17AC-4775-9A38-616F558AF97A}" dt="2023-03-29T22:38:25.935" v="284" actId="478"/>
          <ac:spMkLst>
            <pc:docMk/>
            <pc:sldMk cId="1395249395" sldId="2945"/>
            <ac:spMk id="30" creationId="{7552F610-1F46-4240-9157-585B43620BE1}"/>
          </ac:spMkLst>
        </pc:spChg>
        <pc:spChg chg="del">
          <ac:chgData name="Justina Ojom" userId="cbdaed7d-8d45-4372-a16a-f3f8900c2f45" providerId="ADAL" clId="{5178CF6E-17AC-4775-9A38-616F558AF97A}" dt="2023-03-29T22:38:25.935" v="284" actId="478"/>
          <ac:spMkLst>
            <pc:docMk/>
            <pc:sldMk cId="1395249395" sldId="2945"/>
            <ac:spMk id="33" creationId="{00000000-0000-0000-0000-000000000000}"/>
          </ac:spMkLst>
        </pc:spChg>
        <pc:spChg chg="del">
          <ac:chgData name="Justina Ojom" userId="cbdaed7d-8d45-4372-a16a-f3f8900c2f45" providerId="ADAL" clId="{5178CF6E-17AC-4775-9A38-616F558AF97A}" dt="2023-03-29T22:38:25.935" v="284" actId="478"/>
          <ac:spMkLst>
            <pc:docMk/>
            <pc:sldMk cId="1395249395" sldId="2945"/>
            <ac:spMk id="34" creationId="{00000000-0000-0000-0000-000000000000}"/>
          </ac:spMkLst>
        </pc:spChg>
        <pc:spChg chg="del">
          <ac:chgData name="Justina Ojom" userId="cbdaed7d-8d45-4372-a16a-f3f8900c2f45" providerId="ADAL" clId="{5178CF6E-17AC-4775-9A38-616F558AF97A}" dt="2023-03-29T22:38:25.935" v="284" actId="478"/>
          <ac:spMkLst>
            <pc:docMk/>
            <pc:sldMk cId="1395249395" sldId="2945"/>
            <ac:spMk id="35" creationId="{00000000-0000-0000-0000-000000000000}"/>
          </ac:spMkLst>
        </pc:spChg>
        <pc:spChg chg="del">
          <ac:chgData name="Justina Ojom" userId="cbdaed7d-8d45-4372-a16a-f3f8900c2f45" providerId="ADAL" clId="{5178CF6E-17AC-4775-9A38-616F558AF97A}" dt="2023-03-29T22:38:25.935" v="284" actId="478"/>
          <ac:spMkLst>
            <pc:docMk/>
            <pc:sldMk cId="1395249395" sldId="2945"/>
            <ac:spMk id="38" creationId="{61402D71-3C36-4CC2-B7B9-B05A033ABF81}"/>
          </ac:spMkLst>
        </pc:spChg>
        <pc:spChg chg="del">
          <ac:chgData name="Justina Ojom" userId="cbdaed7d-8d45-4372-a16a-f3f8900c2f45" providerId="ADAL" clId="{5178CF6E-17AC-4775-9A38-616F558AF97A}" dt="2023-03-29T22:38:25.935" v="284" actId="478"/>
          <ac:spMkLst>
            <pc:docMk/>
            <pc:sldMk cId="1395249395" sldId="2945"/>
            <ac:spMk id="40" creationId="{5DDD0114-483D-451F-9E25-0DACD6103D62}"/>
          </ac:spMkLst>
        </pc:spChg>
        <pc:spChg chg="del">
          <ac:chgData name="Justina Ojom" userId="cbdaed7d-8d45-4372-a16a-f3f8900c2f45" providerId="ADAL" clId="{5178CF6E-17AC-4775-9A38-616F558AF97A}" dt="2023-03-29T22:38:25.935" v="284" actId="478"/>
          <ac:spMkLst>
            <pc:docMk/>
            <pc:sldMk cId="1395249395" sldId="2945"/>
            <ac:spMk id="41" creationId="{AA2EBC16-D964-4667-924F-93696C375C2B}"/>
          </ac:spMkLst>
        </pc:spChg>
        <pc:spChg chg="del">
          <ac:chgData name="Justina Ojom" userId="cbdaed7d-8d45-4372-a16a-f3f8900c2f45" providerId="ADAL" clId="{5178CF6E-17AC-4775-9A38-616F558AF97A}" dt="2023-03-29T22:38:25.935" v="284" actId="478"/>
          <ac:spMkLst>
            <pc:docMk/>
            <pc:sldMk cId="1395249395" sldId="2945"/>
            <ac:spMk id="42" creationId="{77C45548-B7BD-434A-8F3D-B67A88BCECC9}"/>
          </ac:spMkLst>
        </pc:spChg>
        <pc:spChg chg="del">
          <ac:chgData name="Justina Ojom" userId="cbdaed7d-8d45-4372-a16a-f3f8900c2f45" providerId="ADAL" clId="{5178CF6E-17AC-4775-9A38-616F558AF97A}" dt="2023-03-29T22:38:25.935" v="284" actId="478"/>
          <ac:spMkLst>
            <pc:docMk/>
            <pc:sldMk cId="1395249395" sldId="2945"/>
            <ac:spMk id="43" creationId="{00000000-0000-0000-0000-000000000000}"/>
          </ac:spMkLst>
        </pc:spChg>
        <pc:spChg chg="del">
          <ac:chgData name="Justina Ojom" userId="cbdaed7d-8d45-4372-a16a-f3f8900c2f45" providerId="ADAL" clId="{5178CF6E-17AC-4775-9A38-616F558AF97A}" dt="2023-03-29T22:38:25.935" v="284" actId="478"/>
          <ac:spMkLst>
            <pc:docMk/>
            <pc:sldMk cId="1395249395" sldId="2945"/>
            <ac:spMk id="44" creationId="{00000000-0000-0000-0000-000000000000}"/>
          </ac:spMkLst>
        </pc:spChg>
        <pc:spChg chg="del">
          <ac:chgData name="Justina Ojom" userId="cbdaed7d-8d45-4372-a16a-f3f8900c2f45" providerId="ADAL" clId="{5178CF6E-17AC-4775-9A38-616F558AF97A}" dt="2023-03-29T22:38:25.935" v="284" actId="478"/>
          <ac:spMkLst>
            <pc:docMk/>
            <pc:sldMk cId="1395249395" sldId="2945"/>
            <ac:spMk id="45" creationId="{8E2F422B-901F-423E-A69C-942A434284D6}"/>
          </ac:spMkLst>
        </pc:spChg>
        <pc:spChg chg="del">
          <ac:chgData name="Justina Ojom" userId="cbdaed7d-8d45-4372-a16a-f3f8900c2f45" providerId="ADAL" clId="{5178CF6E-17AC-4775-9A38-616F558AF97A}" dt="2023-03-29T22:38:25.935" v="284" actId="478"/>
          <ac:spMkLst>
            <pc:docMk/>
            <pc:sldMk cId="1395249395" sldId="2945"/>
            <ac:spMk id="46" creationId="{0DF62260-4E79-4C31-A6D3-029C545A781E}"/>
          </ac:spMkLst>
        </pc:spChg>
        <pc:spChg chg="del">
          <ac:chgData name="Justina Ojom" userId="cbdaed7d-8d45-4372-a16a-f3f8900c2f45" providerId="ADAL" clId="{5178CF6E-17AC-4775-9A38-616F558AF97A}" dt="2023-03-29T22:38:25.935" v="284" actId="478"/>
          <ac:spMkLst>
            <pc:docMk/>
            <pc:sldMk cId="1395249395" sldId="2945"/>
            <ac:spMk id="47" creationId="{9D081352-3850-4773-B841-F40F3D4D54E9}"/>
          </ac:spMkLst>
        </pc:spChg>
        <pc:spChg chg="del">
          <ac:chgData name="Justina Ojom" userId="cbdaed7d-8d45-4372-a16a-f3f8900c2f45" providerId="ADAL" clId="{5178CF6E-17AC-4775-9A38-616F558AF97A}" dt="2023-03-29T22:38:25.935" v="284" actId="478"/>
          <ac:spMkLst>
            <pc:docMk/>
            <pc:sldMk cId="1395249395" sldId="2945"/>
            <ac:spMk id="48" creationId="{C4287965-30B1-42B5-9131-65DF704C5112}"/>
          </ac:spMkLst>
        </pc:spChg>
        <pc:spChg chg="del">
          <ac:chgData name="Justina Ojom" userId="cbdaed7d-8d45-4372-a16a-f3f8900c2f45" providerId="ADAL" clId="{5178CF6E-17AC-4775-9A38-616F558AF97A}" dt="2023-03-29T22:38:25.935" v="284" actId="478"/>
          <ac:spMkLst>
            <pc:docMk/>
            <pc:sldMk cId="1395249395" sldId="2945"/>
            <ac:spMk id="53" creationId="{3D12F8BE-6B97-A39E-2FD4-D33F77907237}"/>
          </ac:spMkLst>
        </pc:spChg>
      </pc:sldChg>
      <pc:sldChg chg="addSp delSp modSp mod modClrScheme delCm chgLayout">
        <pc:chgData name="Justina Ojom" userId="cbdaed7d-8d45-4372-a16a-f3f8900c2f45" providerId="ADAL" clId="{5178CF6E-17AC-4775-9A38-616F558AF97A}" dt="2023-03-31T18:05:35.737" v="4317" actId="790"/>
        <pc:sldMkLst>
          <pc:docMk/>
          <pc:sldMk cId="2535841198" sldId="2950"/>
        </pc:sldMkLst>
        <pc:spChg chg="del mod topLvl">
          <ac:chgData name="Justina Ojom" userId="cbdaed7d-8d45-4372-a16a-f3f8900c2f45" providerId="ADAL" clId="{5178CF6E-17AC-4775-9A38-616F558AF97A}" dt="2023-03-30T02:16:39.812" v="3375" actId="478"/>
          <ac:spMkLst>
            <pc:docMk/>
            <pc:sldMk cId="2535841198" sldId="2950"/>
            <ac:spMk id="2" creationId="{00000000-0000-0000-0000-000000000000}"/>
          </ac:spMkLst>
        </pc:spChg>
        <pc:spChg chg="del mod topLvl">
          <ac:chgData name="Justina Ojom" userId="cbdaed7d-8d45-4372-a16a-f3f8900c2f45" providerId="ADAL" clId="{5178CF6E-17AC-4775-9A38-616F558AF97A}" dt="2023-03-30T02:16:39.812" v="3375" actId="478"/>
          <ac:spMkLst>
            <pc:docMk/>
            <pc:sldMk cId="2535841198" sldId="2950"/>
            <ac:spMk id="3" creationId="{00000000-0000-0000-0000-000000000000}"/>
          </ac:spMkLst>
        </pc:spChg>
        <pc:spChg chg="mod">
          <ac:chgData name="Justina Ojom" userId="cbdaed7d-8d45-4372-a16a-f3f8900c2f45" providerId="ADAL" clId="{5178CF6E-17AC-4775-9A38-616F558AF97A}" dt="2023-03-30T02:16:37.148" v="3374" actId="165"/>
          <ac:spMkLst>
            <pc:docMk/>
            <pc:sldMk cId="2535841198" sldId="2950"/>
            <ac:spMk id="4" creationId="{00000000-0000-0000-0000-000000000000}"/>
          </ac:spMkLst>
        </pc:spChg>
        <pc:spChg chg="add mod topLvl">
          <ac:chgData name="Justina Ojom" userId="cbdaed7d-8d45-4372-a16a-f3f8900c2f45" providerId="ADAL" clId="{5178CF6E-17AC-4775-9A38-616F558AF97A}" dt="2023-03-31T18:05:35.737" v="4317" actId="790"/>
          <ac:spMkLst>
            <pc:docMk/>
            <pc:sldMk cId="2535841198" sldId="2950"/>
            <ac:spMk id="7" creationId="{8B50ED0B-491C-A735-8EAE-41F4EAFDD7F8}"/>
          </ac:spMkLst>
        </pc:spChg>
        <pc:spChg chg="add mod topLvl">
          <ac:chgData name="Justina Ojom" userId="cbdaed7d-8d45-4372-a16a-f3f8900c2f45" providerId="ADAL" clId="{5178CF6E-17AC-4775-9A38-616F558AF97A}" dt="2023-03-31T18:05:35.737" v="4317" actId="790"/>
          <ac:spMkLst>
            <pc:docMk/>
            <pc:sldMk cId="2535841198" sldId="2950"/>
            <ac:spMk id="8" creationId="{2700CD6E-8B08-946A-3443-8D7CE74C743F}"/>
          </ac:spMkLst>
        </pc:spChg>
        <pc:spChg chg="add mod topLvl">
          <ac:chgData name="Justina Ojom" userId="cbdaed7d-8d45-4372-a16a-f3f8900c2f45" providerId="ADAL" clId="{5178CF6E-17AC-4775-9A38-616F558AF97A}" dt="2023-03-31T18:05:35.737" v="4317" actId="790"/>
          <ac:spMkLst>
            <pc:docMk/>
            <pc:sldMk cId="2535841198" sldId="2950"/>
            <ac:spMk id="9" creationId="{DD6D3B5A-3B71-74AA-801E-FC7D483AF345}"/>
          </ac:spMkLst>
        </pc:spChg>
        <pc:spChg chg="add mod topLvl">
          <ac:chgData name="Justina Ojom" userId="cbdaed7d-8d45-4372-a16a-f3f8900c2f45" providerId="ADAL" clId="{5178CF6E-17AC-4775-9A38-616F558AF97A}" dt="2023-03-31T18:05:35.737" v="4317" actId="790"/>
          <ac:spMkLst>
            <pc:docMk/>
            <pc:sldMk cId="2535841198" sldId="2950"/>
            <ac:spMk id="10" creationId="{222A1596-38C2-383D-5E9C-8789BC9B56EF}"/>
          </ac:spMkLst>
        </pc:spChg>
        <pc:spChg chg="add mod topLvl">
          <ac:chgData name="Justina Ojom" userId="cbdaed7d-8d45-4372-a16a-f3f8900c2f45" providerId="ADAL" clId="{5178CF6E-17AC-4775-9A38-616F558AF97A}" dt="2023-03-31T18:05:35.737" v="4317" actId="790"/>
          <ac:spMkLst>
            <pc:docMk/>
            <pc:sldMk cId="2535841198" sldId="2950"/>
            <ac:spMk id="12" creationId="{FC9B6C4F-AA72-B3FF-6D65-949FEE5FF260}"/>
          </ac:spMkLst>
        </pc:spChg>
        <pc:spChg chg="add mod topLvl">
          <ac:chgData name="Justina Ojom" userId="cbdaed7d-8d45-4372-a16a-f3f8900c2f45" providerId="ADAL" clId="{5178CF6E-17AC-4775-9A38-616F558AF97A}" dt="2023-03-31T18:05:35.737" v="4317" actId="790"/>
          <ac:spMkLst>
            <pc:docMk/>
            <pc:sldMk cId="2535841198" sldId="2950"/>
            <ac:spMk id="14" creationId="{6C3888A7-27AC-D278-BD6C-E7426B0D7CDD}"/>
          </ac:spMkLst>
        </pc:spChg>
        <pc:spChg chg="add mod topLvl">
          <ac:chgData name="Justina Ojom" userId="cbdaed7d-8d45-4372-a16a-f3f8900c2f45" providerId="ADAL" clId="{5178CF6E-17AC-4775-9A38-616F558AF97A}" dt="2023-03-31T18:05:35.737" v="4317" actId="790"/>
          <ac:spMkLst>
            <pc:docMk/>
            <pc:sldMk cId="2535841198" sldId="2950"/>
            <ac:spMk id="15" creationId="{4F5CBC13-4F06-8029-4401-D2BEB2B82B7F}"/>
          </ac:spMkLst>
        </pc:spChg>
        <pc:spChg chg="mod">
          <ac:chgData name="Justina Ojom" userId="cbdaed7d-8d45-4372-a16a-f3f8900c2f45" providerId="ADAL" clId="{5178CF6E-17AC-4775-9A38-616F558AF97A}" dt="2023-03-31T18:05:35.737" v="4317" actId="790"/>
          <ac:spMkLst>
            <pc:docMk/>
            <pc:sldMk cId="2535841198" sldId="2950"/>
            <ac:spMk id="17" creationId="{017F1B76-1FF8-DC13-B7A3-941786F97B1D}"/>
          </ac:spMkLst>
        </pc:spChg>
        <pc:spChg chg="mod">
          <ac:chgData name="Justina Ojom" userId="cbdaed7d-8d45-4372-a16a-f3f8900c2f45" providerId="ADAL" clId="{5178CF6E-17AC-4775-9A38-616F558AF97A}" dt="2023-03-31T18:05:35.737" v="4317" actId="790"/>
          <ac:spMkLst>
            <pc:docMk/>
            <pc:sldMk cId="2535841198" sldId="2950"/>
            <ac:spMk id="18" creationId="{D2E4F193-E380-F358-2BEB-C5F843B83595}"/>
          </ac:spMkLst>
        </pc:spChg>
        <pc:spChg chg="add mod">
          <ac:chgData name="Justina Ojom" userId="cbdaed7d-8d45-4372-a16a-f3f8900c2f45" providerId="ADAL" clId="{5178CF6E-17AC-4775-9A38-616F558AF97A}" dt="2023-03-31T18:05:35.737" v="4317" actId="790"/>
          <ac:spMkLst>
            <pc:docMk/>
            <pc:sldMk cId="2535841198" sldId="2950"/>
            <ac:spMk id="22" creationId="{A1696518-8349-EFD6-212A-C128061A49AC}"/>
          </ac:spMkLst>
        </pc:spChg>
        <pc:spChg chg="add mod">
          <ac:chgData name="Justina Ojom" userId="cbdaed7d-8d45-4372-a16a-f3f8900c2f45" providerId="ADAL" clId="{5178CF6E-17AC-4775-9A38-616F558AF97A}" dt="2023-03-31T18:05:35.737" v="4317" actId="790"/>
          <ac:spMkLst>
            <pc:docMk/>
            <pc:sldMk cId="2535841198" sldId="2950"/>
            <ac:spMk id="23" creationId="{CBF59116-FE66-11E1-7CC6-B1CDF95FEB7F}"/>
          </ac:spMkLst>
        </pc:spChg>
        <pc:spChg chg="add mod">
          <ac:chgData name="Justina Ojom" userId="cbdaed7d-8d45-4372-a16a-f3f8900c2f45" providerId="ADAL" clId="{5178CF6E-17AC-4775-9A38-616F558AF97A}" dt="2023-03-31T18:05:35.737" v="4317" actId="790"/>
          <ac:spMkLst>
            <pc:docMk/>
            <pc:sldMk cId="2535841198" sldId="2950"/>
            <ac:spMk id="24" creationId="{D5A53750-DD3C-09B3-93B2-8945B6A66EF4}"/>
          </ac:spMkLst>
        </pc:spChg>
        <pc:spChg chg="del mod topLvl">
          <ac:chgData name="Justina Ojom" userId="cbdaed7d-8d45-4372-a16a-f3f8900c2f45" providerId="ADAL" clId="{5178CF6E-17AC-4775-9A38-616F558AF97A}" dt="2023-03-30T02:16:39.812" v="3375" actId="478"/>
          <ac:spMkLst>
            <pc:docMk/>
            <pc:sldMk cId="2535841198" sldId="2950"/>
            <ac:spMk id="25" creationId="{00000000-0000-0000-0000-000000000000}"/>
          </ac:spMkLst>
        </pc:spChg>
        <pc:spChg chg="del mod topLvl">
          <ac:chgData name="Justina Ojom" userId="cbdaed7d-8d45-4372-a16a-f3f8900c2f45" providerId="ADAL" clId="{5178CF6E-17AC-4775-9A38-616F558AF97A}" dt="2023-03-30T02:16:39.812" v="3375" actId="478"/>
          <ac:spMkLst>
            <pc:docMk/>
            <pc:sldMk cId="2535841198" sldId="2950"/>
            <ac:spMk id="26" creationId="{00000000-0000-0000-0000-000000000000}"/>
          </ac:spMkLst>
        </pc:spChg>
        <pc:spChg chg="add mod">
          <ac:chgData name="Justina Ojom" userId="cbdaed7d-8d45-4372-a16a-f3f8900c2f45" providerId="ADAL" clId="{5178CF6E-17AC-4775-9A38-616F558AF97A}" dt="2023-03-31T18:05:35.737" v="4317" actId="790"/>
          <ac:spMkLst>
            <pc:docMk/>
            <pc:sldMk cId="2535841198" sldId="2950"/>
            <ac:spMk id="27" creationId="{42F5BB65-D3AF-5877-4FEA-C1DDF4BA4CAD}"/>
          </ac:spMkLst>
        </pc:spChg>
        <pc:spChg chg="add mod">
          <ac:chgData name="Justina Ojom" userId="cbdaed7d-8d45-4372-a16a-f3f8900c2f45" providerId="ADAL" clId="{5178CF6E-17AC-4775-9A38-616F558AF97A}" dt="2023-03-31T18:05:35.737" v="4317" actId="790"/>
          <ac:spMkLst>
            <pc:docMk/>
            <pc:sldMk cId="2535841198" sldId="2950"/>
            <ac:spMk id="28" creationId="{80E0E507-3925-287A-F095-58FF18DB7E91}"/>
          </ac:spMkLst>
        </pc:spChg>
        <pc:spChg chg="del mod topLvl">
          <ac:chgData name="Justina Ojom" userId="cbdaed7d-8d45-4372-a16a-f3f8900c2f45" providerId="ADAL" clId="{5178CF6E-17AC-4775-9A38-616F558AF97A}" dt="2023-03-30T02:16:39.812" v="3375" actId="478"/>
          <ac:spMkLst>
            <pc:docMk/>
            <pc:sldMk cId="2535841198" sldId="2950"/>
            <ac:spMk id="29" creationId="{00000000-0000-0000-0000-000000000000}"/>
          </ac:spMkLst>
        </pc:spChg>
        <pc:spChg chg="add mod">
          <ac:chgData name="Justina Ojom" userId="cbdaed7d-8d45-4372-a16a-f3f8900c2f45" providerId="ADAL" clId="{5178CF6E-17AC-4775-9A38-616F558AF97A}" dt="2023-03-31T18:05:35.737" v="4317" actId="790"/>
          <ac:spMkLst>
            <pc:docMk/>
            <pc:sldMk cId="2535841198" sldId="2950"/>
            <ac:spMk id="30" creationId="{148BE15D-19E1-CC96-9123-2BCA15DD0758}"/>
          </ac:spMkLst>
        </pc:spChg>
        <pc:spChg chg="add mod">
          <ac:chgData name="Justina Ojom" userId="cbdaed7d-8d45-4372-a16a-f3f8900c2f45" providerId="ADAL" clId="{5178CF6E-17AC-4775-9A38-616F558AF97A}" dt="2023-03-31T18:05:35.737" v="4317" actId="790"/>
          <ac:spMkLst>
            <pc:docMk/>
            <pc:sldMk cId="2535841198" sldId="2950"/>
            <ac:spMk id="31" creationId="{68DBEDDA-DA31-4FD0-06F7-34EBC5A59478}"/>
          </ac:spMkLst>
        </pc:spChg>
        <pc:spChg chg="add mod">
          <ac:chgData name="Justina Ojom" userId="cbdaed7d-8d45-4372-a16a-f3f8900c2f45" providerId="ADAL" clId="{5178CF6E-17AC-4775-9A38-616F558AF97A}" dt="2023-03-31T18:05:35.737" v="4317" actId="790"/>
          <ac:spMkLst>
            <pc:docMk/>
            <pc:sldMk cId="2535841198" sldId="2950"/>
            <ac:spMk id="32" creationId="{B62ADA2F-14E9-8017-01F3-44E786F8884B}"/>
          </ac:spMkLst>
        </pc:spChg>
        <pc:spChg chg="mod">
          <ac:chgData name="Justina Ojom" userId="cbdaed7d-8d45-4372-a16a-f3f8900c2f45" providerId="ADAL" clId="{5178CF6E-17AC-4775-9A38-616F558AF97A}" dt="2023-03-30T02:16:37.148" v="3374" actId="165"/>
          <ac:spMkLst>
            <pc:docMk/>
            <pc:sldMk cId="2535841198" sldId="2950"/>
            <ac:spMk id="46" creationId="{00000000-0000-0000-0000-000000000000}"/>
          </ac:spMkLst>
        </pc:spChg>
        <pc:spChg chg="mod">
          <ac:chgData name="Justina Ojom" userId="cbdaed7d-8d45-4372-a16a-f3f8900c2f45" providerId="ADAL" clId="{5178CF6E-17AC-4775-9A38-616F558AF97A}" dt="2023-03-30T02:16:37.148" v="3374" actId="165"/>
          <ac:spMkLst>
            <pc:docMk/>
            <pc:sldMk cId="2535841198" sldId="2950"/>
            <ac:spMk id="47" creationId="{00000000-0000-0000-0000-000000000000}"/>
          </ac:spMkLst>
        </pc:spChg>
        <pc:spChg chg="mod">
          <ac:chgData name="Justina Ojom" userId="cbdaed7d-8d45-4372-a16a-f3f8900c2f45" providerId="ADAL" clId="{5178CF6E-17AC-4775-9A38-616F558AF97A}" dt="2023-03-30T02:16:37.148" v="3374" actId="165"/>
          <ac:spMkLst>
            <pc:docMk/>
            <pc:sldMk cId="2535841198" sldId="2950"/>
            <ac:spMk id="48" creationId="{00000000-0000-0000-0000-000000000000}"/>
          </ac:spMkLst>
        </pc:spChg>
        <pc:spChg chg="del">
          <ac:chgData name="Justina Ojom" userId="cbdaed7d-8d45-4372-a16a-f3f8900c2f45" providerId="ADAL" clId="{5178CF6E-17AC-4775-9A38-616F558AF97A}" dt="2023-03-29T22:40:58.886" v="320" actId="478"/>
          <ac:spMkLst>
            <pc:docMk/>
            <pc:sldMk cId="2535841198" sldId="2950"/>
            <ac:spMk id="53" creationId="{BBBB4957-4E62-4414-B61D-D2EBD5DDF3B0}"/>
          </ac:spMkLst>
        </pc:spChg>
        <pc:spChg chg="del">
          <ac:chgData name="Justina Ojom" userId="cbdaed7d-8d45-4372-a16a-f3f8900c2f45" providerId="ADAL" clId="{5178CF6E-17AC-4775-9A38-616F558AF97A}" dt="2023-03-29T22:40:58.886" v="320" actId="478"/>
          <ac:spMkLst>
            <pc:docMk/>
            <pc:sldMk cId="2535841198" sldId="2950"/>
            <ac:spMk id="54" creationId="{2EEF01A4-7805-4733-8F12-371BEF7B1222}"/>
          </ac:spMkLst>
        </pc:spChg>
        <pc:spChg chg="del">
          <ac:chgData name="Justina Ojom" userId="cbdaed7d-8d45-4372-a16a-f3f8900c2f45" providerId="ADAL" clId="{5178CF6E-17AC-4775-9A38-616F558AF97A}" dt="2023-03-29T22:40:58.886" v="320" actId="478"/>
          <ac:spMkLst>
            <pc:docMk/>
            <pc:sldMk cId="2535841198" sldId="2950"/>
            <ac:spMk id="55" creationId="{53326C04-50E8-4DB1-A987-483C1B73BB67}"/>
          </ac:spMkLst>
        </pc:spChg>
        <pc:spChg chg="del">
          <ac:chgData name="Justina Ojom" userId="cbdaed7d-8d45-4372-a16a-f3f8900c2f45" providerId="ADAL" clId="{5178CF6E-17AC-4775-9A38-616F558AF97A}" dt="2023-03-29T22:40:58.886" v="320" actId="478"/>
          <ac:spMkLst>
            <pc:docMk/>
            <pc:sldMk cId="2535841198" sldId="2950"/>
            <ac:spMk id="56" creationId="{04BE4C04-4C27-454E-B009-FF1807F201A3}"/>
          </ac:spMkLst>
        </pc:spChg>
        <pc:spChg chg="del">
          <ac:chgData name="Justina Ojom" userId="cbdaed7d-8d45-4372-a16a-f3f8900c2f45" providerId="ADAL" clId="{5178CF6E-17AC-4775-9A38-616F558AF97A}" dt="2023-03-29T22:40:58.886" v="320" actId="478"/>
          <ac:spMkLst>
            <pc:docMk/>
            <pc:sldMk cId="2535841198" sldId="2950"/>
            <ac:spMk id="57" creationId="{A00723F0-C9EF-4A03-8A70-C0F2DF449175}"/>
          </ac:spMkLst>
        </pc:spChg>
        <pc:spChg chg="del">
          <ac:chgData name="Justina Ojom" userId="cbdaed7d-8d45-4372-a16a-f3f8900c2f45" providerId="ADAL" clId="{5178CF6E-17AC-4775-9A38-616F558AF97A}" dt="2023-03-29T22:40:58.886" v="320" actId="478"/>
          <ac:spMkLst>
            <pc:docMk/>
            <pc:sldMk cId="2535841198" sldId="2950"/>
            <ac:spMk id="58" creationId="{470CB775-8495-4DEC-BA99-5B3D86082D6A}"/>
          </ac:spMkLst>
        </pc:spChg>
        <pc:spChg chg="del">
          <ac:chgData name="Justina Ojom" userId="cbdaed7d-8d45-4372-a16a-f3f8900c2f45" providerId="ADAL" clId="{5178CF6E-17AC-4775-9A38-616F558AF97A}" dt="2023-03-29T22:40:58.886" v="320" actId="478"/>
          <ac:spMkLst>
            <pc:docMk/>
            <pc:sldMk cId="2535841198" sldId="2950"/>
            <ac:spMk id="59" creationId="{92A31489-586D-4ADE-A558-6AEE116E28C6}"/>
          </ac:spMkLst>
        </pc:spChg>
        <pc:spChg chg="del">
          <ac:chgData name="Justina Ojom" userId="cbdaed7d-8d45-4372-a16a-f3f8900c2f45" providerId="ADAL" clId="{5178CF6E-17AC-4775-9A38-616F558AF97A}" dt="2023-03-29T22:40:58.886" v="320" actId="478"/>
          <ac:spMkLst>
            <pc:docMk/>
            <pc:sldMk cId="2535841198" sldId="2950"/>
            <ac:spMk id="60" creationId="{F501CFB8-7D07-46BD-A2EC-4B6DEEAF67D0}"/>
          </ac:spMkLst>
        </pc:spChg>
        <pc:spChg chg="del">
          <ac:chgData name="Justina Ojom" userId="cbdaed7d-8d45-4372-a16a-f3f8900c2f45" providerId="ADAL" clId="{5178CF6E-17AC-4775-9A38-616F558AF97A}" dt="2023-03-29T22:40:58.886" v="320" actId="478"/>
          <ac:spMkLst>
            <pc:docMk/>
            <pc:sldMk cId="2535841198" sldId="2950"/>
            <ac:spMk id="61" creationId="{A86A686B-3C78-438E-A5AA-56D003E0C15F}"/>
          </ac:spMkLst>
        </pc:spChg>
        <pc:grpChg chg="add del mod">
          <ac:chgData name="Justina Ojom" userId="cbdaed7d-8d45-4372-a16a-f3f8900c2f45" providerId="ADAL" clId="{5178CF6E-17AC-4775-9A38-616F558AF97A}" dt="2023-03-30T02:16:37.148" v="3374" actId="165"/>
          <ac:grpSpMkLst>
            <pc:docMk/>
            <pc:sldMk cId="2535841198" sldId="2950"/>
            <ac:grpSpMk id="5" creationId="{FB7B94DB-4D7A-8247-27DF-80285E02E172}"/>
          </ac:grpSpMkLst>
        </pc:grpChg>
        <pc:grpChg chg="del mod topLvl">
          <ac:chgData name="Justina Ojom" userId="cbdaed7d-8d45-4372-a16a-f3f8900c2f45" providerId="ADAL" clId="{5178CF6E-17AC-4775-9A38-616F558AF97A}" dt="2023-03-30T02:16:39.812" v="3375" actId="478"/>
          <ac:grpSpMkLst>
            <pc:docMk/>
            <pc:sldMk cId="2535841198" sldId="2950"/>
            <ac:grpSpMk id="6" creationId="{00000000-0000-0000-0000-000000000000}"/>
          </ac:grpSpMkLst>
        </pc:grpChg>
        <pc:grpChg chg="del mod topLvl">
          <ac:chgData name="Justina Ojom" userId="cbdaed7d-8d45-4372-a16a-f3f8900c2f45" providerId="ADAL" clId="{5178CF6E-17AC-4775-9A38-616F558AF97A}" dt="2023-03-30T02:16:39.812" v="3375" actId="478"/>
          <ac:grpSpMkLst>
            <pc:docMk/>
            <pc:sldMk cId="2535841198" sldId="2950"/>
            <ac:grpSpMk id="11" creationId="{00000000-0000-0000-0000-000000000000}"/>
          </ac:grpSpMkLst>
        </pc:grpChg>
        <pc:grpChg chg="add mod topLvl">
          <ac:chgData name="Justina Ojom" userId="cbdaed7d-8d45-4372-a16a-f3f8900c2f45" providerId="ADAL" clId="{5178CF6E-17AC-4775-9A38-616F558AF97A}" dt="2023-03-30T02:17:41.993" v="3402" actId="1076"/>
          <ac:grpSpMkLst>
            <pc:docMk/>
            <pc:sldMk cId="2535841198" sldId="2950"/>
            <ac:grpSpMk id="16" creationId="{EF834085-63AC-DA67-C0E1-7EB44FC7B9CA}"/>
          </ac:grpSpMkLst>
        </pc:grpChg>
        <pc:grpChg chg="add del mod">
          <ac:chgData name="Justina Ojom" userId="cbdaed7d-8d45-4372-a16a-f3f8900c2f45" providerId="ADAL" clId="{5178CF6E-17AC-4775-9A38-616F558AF97A}" dt="2023-03-30T02:16:55.121" v="3382" actId="165"/>
          <ac:grpSpMkLst>
            <pc:docMk/>
            <pc:sldMk cId="2535841198" sldId="2950"/>
            <ac:grpSpMk id="19" creationId="{29C0AAAF-5261-4169-D113-F8475026F7B0}"/>
          </ac:grpSpMkLst>
        </pc:grpChg>
        <pc:grpChg chg="add mod">
          <ac:chgData name="Justina Ojom" userId="cbdaed7d-8d45-4372-a16a-f3f8900c2f45" providerId="ADAL" clId="{5178CF6E-17AC-4775-9A38-616F558AF97A}" dt="2023-03-30T02:17:10.799" v="3390" actId="14100"/>
          <ac:grpSpMkLst>
            <pc:docMk/>
            <pc:sldMk cId="2535841198" sldId="2950"/>
            <ac:grpSpMk id="20" creationId="{A656BF3B-80E8-C952-1FB0-F4D77D6AF40B}"/>
          </ac:grpSpMkLst>
        </pc:grpChg>
        <pc:cxnChg chg="add mod ord topLvl">
          <ac:chgData name="Justina Ojom" userId="cbdaed7d-8d45-4372-a16a-f3f8900c2f45" providerId="ADAL" clId="{5178CF6E-17AC-4775-9A38-616F558AF97A}" dt="2023-03-30T02:17:34.996" v="3398" actId="167"/>
          <ac:cxnSpMkLst>
            <pc:docMk/>
            <pc:sldMk cId="2535841198" sldId="2950"/>
            <ac:cxnSpMk id="13" creationId="{AFEABC44-AD66-B39B-7249-D0BD342E7C8E}"/>
          </ac:cxnSpMkLst>
        </pc:cxn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5178CF6E-17AC-4775-9A38-616F558AF97A}" dt="2023-03-30T02:22:04.258" v="3488"/>
              <pc2:cmMkLst xmlns:pc2="http://schemas.microsoft.com/office/powerpoint/2019/9/main/command">
                <pc:docMk/>
                <pc:sldMk cId="2535841198" sldId="2950"/>
                <pc2:cmMk id="{ADF899A1-3AD1-4E48-96A3-48C8BA31787F}"/>
              </pc2:cmMkLst>
            </pc226:cmChg>
          </p:ext>
        </pc:extLst>
      </pc:sldChg>
      <pc:sldChg chg="addSp delSp modSp mod modClrScheme chgLayout">
        <pc:chgData name="Justina Ojom" userId="cbdaed7d-8d45-4372-a16a-f3f8900c2f45" providerId="ADAL" clId="{5178CF6E-17AC-4775-9A38-616F558AF97A}" dt="2023-03-31T18:05:38.212" v="4318" actId="790"/>
        <pc:sldMkLst>
          <pc:docMk/>
          <pc:sldMk cId="314795004" sldId="2951"/>
        </pc:sldMkLst>
        <pc:spChg chg="del">
          <ac:chgData name="Justina Ojom" userId="cbdaed7d-8d45-4372-a16a-f3f8900c2f45" providerId="ADAL" clId="{5178CF6E-17AC-4775-9A38-616F558AF97A}" dt="2023-03-30T02:18:19.732" v="3437" actId="478"/>
          <ac:spMkLst>
            <pc:docMk/>
            <pc:sldMk cId="314795004" sldId="2951"/>
            <ac:spMk id="2" creationId="{00000000-0000-0000-0000-000000000000}"/>
          </ac:spMkLst>
        </pc:spChg>
        <pc:spChg chg="add mod">
          <ac:chgData name="Justina Ojom" userId="cbdaed7d-8d45-4372-a16a-f3f8900c2f45" providerId="ADAL" clId="{5178CF6E-17AC-4775-9A38-616F558AF97A}" dt="2023-03-31T18:05:38.212" v="4318" actId="790"/>
          <ac:spMkLst>
            <pc:docMk/>
            <pc:sldMk cId="314795004" sldId="2951"/>
            <ac:spMk id="3" creationId="{9CAF1D8B-2365-E515-FAFE-884AEBD45486}"/>
          </ac:spMkLst>
        </pc:spChg>
        <pc:spChg chg="add mod">
          <ac:chgData name="Justina Ojom" userId="cbdaed7d-8d45-4372-a16a-f3f8900c2f45" providerId="ADAL" clId="{5178CF6E-17AC-4775-9A38-616F558AF97A}" dt="2023-03-31T18:05:38.212" v="4318" actId="790"/>
          <ac:spMkLst>
            <pc:docMk/>
            <pc:sldMk cId="314795004" sldId="2951"/>
            <ac:spMk id="4" creationId="{2F8B3F44-BD8C-1A82-6311-E9D933DF2F5A}"/>
          </ac:spMkLst>
        </pc:spChg>
        <pc:spChg chg="add mod">
          <ac:chgData name="Justina Ojom" userId="cbdaed7d-8d45-4372-a16a-f3f8900c2f45" providerId="ADAL" clId="{5178CF6E-17AC-4775-9A38-616F558AF97A}" dt="2023-03-31T18:05:38.212" v="4318" actId="790"/>
          <ac:spMkLst>
            <pc:docMk/>
            <pc:sldMk cId="314795004" sldId="2951"/>
            <ac:spMk id="5" creationId="{E4823376-1531-3632-1A05-F3679F10713E}"/>
          </ac:spMkLst>
        </pc:spChg>
        <pc:spChg chg="add mod">
          <ac:chgData name="Justina Ojom" userId="cbdaed7d-8d45-4372-a16a-f3f8900c2f45" providerId="ADAL" clId="{5178CF6E-17AC-4775-9A38-616F558AF97A}" dt="2023-03-31T18:05:38.212" v="4318" actId="790"/>
          <ac:spMkLst>
            <pc:docMk/>
            <pc:sldMk cId="314795004" sldId="2951"/>
            <ac:spMk id="6" creationId="{1B818456-F25D-81B5-580A-C1B2BB82B274}"/>
          </ac:spMkLst>
        </pc:spChg>
        <pc:spChg chg="add mod">
          <ac:chgData name="Justina Ojom" userId="cbdaed7d-8d45-4372-a16a-f3f8900c2f45" providerId="ADAL" clId="{5178CF6E-17AC-4775-9A38-616F558AF97A}" dt="2023-03-31T18:05:38.212" v="4318" actId="790"/>
          <ac:spMkLst>
            <pc:docMk/>
            <pc:sldMk cId="314795004" sldId="2951"/>
            <ac:spMk id="8" creationId="{4D4F30F6-8AA4-717F-A0D1-D2A26F1B4344}"/>
          </ac:spMkLst>
        </pc:spChg>
        <pc:spChg chg="add mod">
          <ac:chgData name="Justina Ojom" userId="cbdaed7d-8d45-4372-a16a-f3f8900c2f45" providerId="ADAL" clId="{5178CF6E-17AC-4775-9A38-616F558AF97A}" dt="2023-03-31T18:05:38.212" v="4318" actId="790"/>
          <ac:spMkLst>
            <pc:docMk/>
            <pc:sldMk cId="314795004" sldId="2951"/>
            <ac:spMk id="9" creationId="{78CC482C-EFC4-2BC7-812B-62E7780BEEBD}"/>
          </ac:spMkLst>
        </pc:spChg>
        <pc:spChg chg="add mod">
          <ac:chgData name="Justina Ojom" userId="cbdaed7d-8d45-4372-a16a-f3f8900c2f45" providerId="ADAL" clId="{5178CF6E-17AC-4775-9A38-616F558AF97A}" dt="2023-03-31T18:05:38.212" v="4318" actId="790"/>
          <ac:spMkLst>
            <pc:docMk/>
            <pc:sldMk cId="314795004" sldId="2951"/>
            <ac:spMk id="10" creationId="{BD187D90-FEAE-E1E6-999D-BCC793A2B763}"/>
          </ac:spMkLst>
        </pc:spChg>
        <pc:spChg chg="add mod">
          <ac:chgData name="Justina Ojom" userId="cbdaed7d-8d45-4372-a16a-f3f8900c2f45" providerId="ADAL" clId="{5178CF6E-17AC-4775-9A38-616F558AF97A}" dt="2023-03-31T18:05:38.212" v="4318" actId="790"/>
          <ac:spMkLst>
            <pc:docMk/>
            <pc:sldMk cId="314795004" sldId="2951"/>
            <ac:spMk id="11" creationId="{3525A1D6-97AC-3DCC-2F3B-EA59F5DFBAE5}"/>
          </ac:spMkLst>
        </pc:spChg>
        <pc:spChg chg="del">
          <ac:chgData name="Justina Ojom" userId="cbdaed7d-8d45-4372-a16a-f3f8900c2f45" providerId="ADAL" clId="{5178CF6E-17AC-4775-9A38-616F558AF97A}" dt="2023-03-29T22:40:57.247" v="319" actId="478"/>
          <ac:spMkLst>
            <pc:docMk/>
            <pc:sldMk cId="314795004" sldId="2951"/>
            <ac:spMk id="37" creationId="{94A8C6E8-9EDF-4972-BBED-CA61550D928D}"/>
          </ac:spMkLst>
        </pc:spChg>
        <pc:spChg chg="del">
          <ac:chgData name="Justina Ojom" userId="cbdaed7d-8d45-4372-a16a-f3f8900c2f45" providerId="ADAL" clId="{5178CF6E-17AC-4775-9A38-616F558AF97A}" dt="2023-03-29T22:40:57.247" v="319" actId="478"/>
          <ac:spMkLst>
            <pc:docMk/>
            <pc:sldMk cId="314795004" sldId="2951"/>
            <ac:spMk id="38" creationId="{292E0D64-DE09-49C4-BC0E-499D74976477}"/>
          </ac:spMkLst>
        </pc:spChg>
        <pc:spChg chg="del">
          <ac:chgData name="Justina Ojom" userId="cbdaed7d-8d45-4372-a16a-f3f8900c2f45" providerId="ADAL" clId="{5178CF6E-17AC-4775-9A38-616F558AF97A}" dt="2023-03-29T22:40:57.247" v="319" actId="478"/>
          <ac:spMkLst>
            <pc:docMk/>
            <pc:sldMk cId="314795004" sldId="2951"/>
            <ac:spMk id="39" creationId="{9C4FB4B0-2821-48E7-8037-1FEAEF8E55E3}"/>
          </ac:spMkLst>
        </pc:spChg>
        <pc:spChg chg="del">
          <ac:chgData name="Justina Ojom" userId="cbdaed7d-8d45-4372-a16a-f3f8900c2f45" providerId="ADAL" clId="{5178CF6E-17AC-4775-9A38-616F558AF97A}" dt="2023-03-29T22:40:57.247" v="319" actId="478"/>
          <ac:spMkLst>
            <pc:docMk/>
            <pc:sldMk cId="314795004" sldId="2951"/>
            <ac:spMk id="40" creationId="{C6680AA0-C554-4F56-AC75-8DE3A5FFF951}"/>
          </ac:spMkLst>
        </pc:spChg>
        <pc:spChg chg="del">
          <ac:chgData name="Justina Ojom" userId="cbdaed7d-8d45-4372-a16a-f3f8900c2f45" providerId="ADAL" clId="{5178CF6E-17AC-4775-9A38-616F558AF97A}" dt="2023-03-29T22:40:57.247" v="319" actId="478"/>
          <ac:spMkLst>
            <pc:docMk/>
            <pc:sldMk cId="314795004" sldId="2951"/>
            <ac:spMk id="41" creationId="{1DCCDBB7-9613-4FC8-ACFA-11781F0A54CC}"/>
          </ac:spMkLst>
        </pc:spChg>
        <pc:spChg chg="del">
          <ac:chgData name="Justina Ojom" userId="cbdaed7d-8d45-4372-a16a-f3f8900c2f45" providerId="ADAL" clId="{5178CF6E-17AC-4775-9A38-616F558AF97A}" dt="2023-03-29T22:40:57.247" v="319" actId="478"/>
          <ac:spMkLst>
            <pc:docMk/>
            <pc:sldMk cId="314795004" sldId="2951"/>
            <ac:spMk id="42" creationId="{82576741-BEE9-46E2-B82B-5E3E28CE65D7}"/>
          </ac:spMkLst>
        </pc:spChg>
        <pc:spChg chg="del">
          <ac:chgData name="Justina Ojom" userId="cbdaed7d-8d45-4372-a16a-f3f8900c2f45" providerId="ADAL" clId="{5178CF6E-17AC-4775-9A38-616F558AF97A}" dt="2023-03-29T22:40:57.247" v="319" actId="478"/>
          <ac:spMkLst>
            <pc:docMk/>
            <pc:sldMk cId="314795004" sldId="2951"/>
            <ac:spMk id="43" creationId="{B7218438-69D3-4014-B72C-24E53838322E}"/>
          </ac:spMkLst>
        </pc:spChg>
        <pc:spChg chg="del">
          <ac:chgData name="Justina Ojom" userId="cbdaed7d-8d45-4372-a16a-f3f8900c2f45" providerId="ADAL" clId="{5178CF6E-17AC-4775-9A38-616F558AF97A}" dt="2023-03-29T22:40:57.247" v="319" actId="478"/>
          <ac:spMkLst>
            <pc:docMk/>
            <pc:sldMk cId="314795004" sldId="2951"/>
            <ac:spMk id="44" creationId="{9A3A9541-8DA1-4192-B5F7-6A1A07B01F39}"/>
          </ac:spMkLst>
        </pc:spChg>
        <pc:spChg chg="del">
          <ac:chgData name="Justina Ojom" userId="cbdaed7d-8d45-4372-a16a-f3f8900c2f45" providerId="ADAL" clId="{5178CF6E-17AC-4775-9A38-616F558AF97A}" dt="2023-03-29T22:40:57.247" v="319" actId="478"/>
          <ac:spMkLst>
            <pc:docMk/>
            <pc:sldMk cId="314795004" sldId="2951"/>
            <ac:spMk id="45" creationId="{E1A2681B-8A6C-4B6B-A7A4-AD4E3103881F}"/>
          </ac:spMkLst>
        </pc:spChg>
        <pc:graphicFrameChg chg="mod modGraphic">
          <ac:chgData name="Justina Ojom" userId="cbdaed7d-8d45-4372-a16a-f3f8900c2f45" providerId="ADAL" clId="{5178CF6E-17AC-4775-9A38-616F558AF97A}" dt="2023-03-30T02:30:37.176" v="3547" actId="1076"/>
          <ac:graphicFrameMkLst>
            <pc:docMk/>
            <pc:sldMk cId="314795004" sldId="2951"/>
            <ac:graphicFrameMk id="7" creationId="{6F04EA9C-63B8-9D6A-C608-A1CC504F3D8C}"/>
          </ac:graphicFrameMkLst>
        </pc:graphicFrameChg>
      </pc:sldChg>
      <pc:sldChg chg="del mod modClrScheme chgLayout">
        <pc:chgData name="Justina Ojom" userId="cbdaed7d-8d45-4372-a16a-f3f8900c2f45" providerId="ADAL" clId="{5178CF6E-17AC-4775-9A38-616F558AF97A}" dt="2023-03-29T22:39:06.085" v="290" actId="47"/>
        <pc:sldMkLst>
          <pc:docMk/>
          <pc:sldMk cId="2231130156" sldId="2952"/>
        </pc:sldMkLst>
      </pc:sldChg>
      <pc:sldChg chg="addSp delSp modSp mod modClrScheme chgLayout">
        <pc:chgData name="Justina Ojom" userId="cbdaed7d-8d45-4372-a16a-f3f8900c2f45" providerId="ADAL" clId="{5178CF6E-17AC-4775-9A38-616F558AF97A}" dt="2023-03-31T20:49:32.938" v="4966" actId="208"/>
        <pc:sldMkLst>
          <pc:docMk/>
          <pc:sldMk cId="908478507" sldId="2953"/>
        </pc:sldMkLst>
        <pc:spChg chg="del">
          <ac:chgData name="Justina Ojom" userId="cbdaed7d-8d45-4372-a16a-f3f8900c2f45" providerId="ADAL" clId="{5178CF6E-17AC-4775-9A38-616F558AF97A}" dt="2023-03-29T22:39:10.162" v="291" actId="478"/>
          <ac:spMkLst>
            <pc:docMk/>
            <pc:sldMk cId="908478507" sldId="2953"/>
            <ac:spMk id="2" creationId="{00000000-0000-0000-0000-000000000000}"/>
          </ac:spMkLst>
        </pc:spChg>
        <pc:spChg chg="add mod">
          <ac:chgData name="Justina Ojom" userId="cbdaed7d-8d45-4372-a16a-f3f8900c2f45" providerId="ADAL" clId="{5178CF6E-17AC-4775-9A38-616F558AF97A}" dt="2023-03-31T18:06:10.737" v="4330" actId="790"/>
          <ac:spMkLst>
            <pc:docMk/>
            <pc:sldMk cId="908478507" sldId="2953"/>
            <ac:spMk id="2" creationId="{8BA72B16-593A-10AE-67EE-6F127A6BA81C}"/>
          </ac:spMkLst>
        </pc:spChg>
        <pc:spChg chg="del">
          <ac:chgData name="Justina Ojom" userId="cbdaed7d-8d45-4372-a16a-f3f8900c2f45" providerId="ADAL" clId="{5178CF6E-17AC-4775-9A38-616F558AF97A}" dt="2023-03-29T22:39:10.162" v="291" actId="478"/>
          <ac:spMkLst>
            <pc:docMk/>
            <pc:sldMk cId="908478507" sldId="2953"/>
            <ac:spMk id="3" creationId="{57B0CD15-8E27-29E4-59D0-E313532CFBFE}"/>
          </ac:spMkLst>
        </pc:spChg>
        <pc:spChg chg="add mod">
          <ac:chgData name="Justina Ojom" userId="cbdaed7d-8d45-4372-a16a-f3f8900c2f45" providerId="ADAL" clId="{5178CF6E-17AC-4775-9A38-616F558AF97A}" dt="2023-03-31T20:49:32.938" v="4966" actId="208"/>
          <ac:spMkLst>
            <pc:docMk/>
            <pc:sldMk cId="908478507" sldId="2953"/>
            <ac:spMk id="4" creationId="{5557CAAC-FF26-CE63-511B-608CD59B19E2}"/>
          </ac:spMkLst>
        </pc:spChg>
        <pc:spChg chg="del">
          <ac:chgData name="Justina Ojom" userId="cbdaed7d-8d45-4372-a16a-f3f8900c2f45" providerId="ADAL" clId="{5178CF6E-17AC-4775-9A38-616F558AF97A}" dt="2023-03-29T22:39:10.162" v="291" actId="478"/>
          <ac:spMkLst>
            <pc:docMk/>
            <pc:sldMk cId="908478507" sldId="2953"/>
            <ac:spMk id="5" creationId="{C513FAA4-8C17-1649-BC6A-6D590B1029B4}"/>
          </ac:spMkLst>
        </pc:spChg>
        <pc:spChg chg="add mod">
          <ac:chgData name="Justina Ojom" userId="cbdaed7d-8d45-4372-a16a-f3f8900c2f45" providerId="ADAL" clId="{5178CF6E-17AC-4775-9A38-616F558AF97A}" dt="2023-03-31T18:06:10.737" v="4330" actId="790"/>
          <ac:spMkLst>
            <pc:docMk/>
            <pc:sldMk cId="908478507" sldId="2953"/>
            <ac:spMk id="6" creationId="{BEBF6825-D8F3-02C4-E6C1-A3BF6B7A6398}"/>
          </ac:spMkLst>
        </pc:spChg>
        <pc:spChg chg="add mod">
          <ac:chgData name="Justina Ojom" userId="cbdaed7d-8d45-4372-a16a-f3f8900c2f45" providerId="ADAL" clId="{5178CF6E-17AC-4775-9A38-616F558AF97A}" dt="2023-03-31T18:06:10.737" v="4330" actId="790"/>
          <ac:spMkLst>
            <pc:docMk/>
            <pc:sldMk cId="908478507" sldId="2953"/>
            <ac:spMk id="7" creationId="{06C7B74E-8EBC-4947-10B0-6FC408149523}"/>
          </ac:spMkLst>
        </pc:spChg>
        <pc:spChg chg="add mod">
          <ac:chgData name="Justina Ojom" userId="cbdaed7d-8d45-4372-a16a-f3f8900c2f45" providerId="ADAL" clId="{5178CF6E-17AC-4775-9A38-616F558AF97A}" dt="2023-03-31T18:06:10.737" v="4330" actId="790"/>
          <ac:spMkLst>
            <pc:docMk/>
            <pc:sldMk cId="908478507" sldId="2953"/>
            <ac:spMk id="8" creationId="{F7B539B4-74B1-260D-F363-9914B5F761B2}"/>
          </ac:spMkLst>
        </pc:spChg>
        <pc:spChg chg="add mod">
          <ac:chgData name="Justina Ojom" userId="cbdaed7d-8d45-4372-a16a-f3f8900c2f45" providerId="ADAL" clId="{5178CF6E-17AC-4775-9A38-616F558AF97A}" dt="2023-03-31T18:06:10.737" v="4330" actId="790"/>
          <ac:spMkLst>
            <pc:docMk/>
            <pc:sldMk cId="908478507" sldId="2953"/>
            <ac:spMk id="9" creationId="{CBD1D51F-2825-C878-EDC4-12ABFF30FB6D}"/>
          </ac:spMkLst>
        </pc:spChg>
        <pc:spChg chg="add mod">
          <ac:chgData name="Justina Ojom" userId="cbdaed7d-8d45-4372-a16a-f3f8900c2f45" providerId="ADAL" clId="{5178CF6E-17AC-4775-9A38-616F558AF97A}" dt="2023-03-31T18:06:10.737" v="4330" actId="790"/>
          <ac:spMkLst>
            <pc:docMk/>
            <pc:sldMk cId="908478507" sldId="2953"/>
            <ac:spMk id="10" creationId="{0F16C163-6E49-124D-C571-6C128E590FE7}"/>
          </ac:spMkLst>
        </pc:spChg>
        <pc:spChg chg="add mod">
          <ac:chgData name="Justina Ojom" userId="cbdaed7d-8d45-4372-a16a-f3f8900c2f45" providerId="ADAL" clId="{5178CF6E-17AC-4775-9A38-616F558AF97A}" dt="2023-03-31T18:06:10.737" v="4330" actId="790"/>
          <ac:spMkLst>
            <pc:docMk/>
            <pc:sldMk cId="908478507" sldId="2953"/>
            <ac:spMk id="11" creationId="{245275C1-FABC-3C5E-2E48-0C16D5B791B9}"/>
          </ac:spMkLst>
        </pc:spChg>
        <pc:spChg chg="add mod">
          <ac:chgData name="Justina Ojom" userId="cbdaed7d-8d45-4372-a16a-f3f8900c2f45" providerId="ADAL" clId="{5178CF6E-17AC-4775-9A38-616F558AF97A}" dt="2023-03-31T18:06:10.737" v="4330" actId="790"/>
          <ac:spMkLst>
            <pc:docMk/>
            <pc:sldMk cId="908478507" sldId="2953"/>
            <ac:spMk id="12" creationId="{2B9484FE-23D6-90BA-DB0E-144CEC29207F}"/>
          </ac:spMkLst>
        </pc:spChg>
        <pc:spChg chg="add mod">
          <ac:chgData name="Justina Ojom" userId="cbdaed7d-8d45-4372-a16a-f3f8900c2f45" providerId="ADAL" clId="{5178CF6E-17AC-4775-9A38-616F558AF97A}" dt="2023-03-31T18:06:10.737" v="4330" actId="790"/>
          <ac:spMkLst>
            <pc:docMk/>
            <pc:sldMk cId="908478507" sldId="2953"/>
            <ac:spMk id="13" creationId="{9068E9DF-C19D-71A4-7FA1-952417E9D31B}"/>
          </ac:spMkLst>
        </pc:spChg>
        <pc:spChg chg="add mod">
          <ac:chgData name="Justina Ojom" userId="cbdaed7d-8d45-4372-a16a-f3f8900c2f45" providerId="ADAL" clId="{5178CF6E-17AC-4775-9A38-616F558AF97A}" dt="2023-03-31T18:06:10.737" v="4330" actId="790"/>
          <ac:spMkLst>
            <pc:docMk/>
            <pc:sldMk cId="908478507" sldId="2953"/>
            <ac:spMk id="14" creationId="{183E50EB-B371-8B13-7EA0-D63588C20D0F}"/>
          </ac:spMkLst>
        </pc:spChg>
        <pc:spChg chg="add mod">
          <ac:chgData name="Justina Ojom" userId="cbdaed7d-8d45-4372-a16a-f3f8900c2f45" providerId="ADAL" clId="{5178CF6E-17AC-4775-9A38-616F558AF97A}" dt="2023-03-31T18:06:10.737" v="4330" actId="790"/>
          <ac:spMkLst>
            <pc:docMk/>
            <pc:sldMk cId="908478507" sldId="2953"/>
            <ac:spMk id="15" creationId="{26D298CC-5AC2-8F6E-C7B5-19BF66C28CF8}"/>
          </ac:spMkLst>
        </pc:spChg>
        <pc:spChg chg="add mod">
          <ac:chgData name="Justina Ojom" userId="cbdaed7d-8d45-4372-a16a-f3f8900c2f45" providerId="ADAL" clId="{5178CF6E-17AC-4775-9A38-616F558AF97A}" dt="2023-03-31T18:06:10.737" v="4330" actId="790"/>
          <ac:spMkLst>
            <pc:docMk/>
            <pc:sldMk cId="908478507" sldId="2953"/>
            <ac:spMk id="16" creationId="{17A92305-BB39-F345-3398-375D6DB957DC}"/>
          </ac:spMkLst>
        </pc:spChg>
        <pc:spChg chg="add mod">
          <ac:chgData name="Justina Ojom" userId="cbdaed7d-8d45-4372-a16a-f3f8900c2f45" providerId="ADAL" clId="{5178CF6E-17AC-4775-9A38-616F558AF97A}" dt="2023-03-31T18:06:10.737" v="4330" actId="790"/>
          <ac:spMkLst>
            <pc:docMk/>
            <pc:sldMk cId="908478507" sldId="2953"/>
            <ac:spMk id="17" creationId="{CA5D17E0-9904-B2B6-BC98-60E1218E68F5}"/>
          </ac:spMkLst>
        </pc:spChg>
        <pc:spChg chg="add mod">
          <ac:chgData name="Justina Ojom" userId="cbdaed7d-8d45-4372-a16a-f3f8900c2f45" providerId="ADAL" clId="{5178CF6E-17AC-4775-9A38-616F558AF97A}" dt="2023-03-31T18:06:10.737" v="4330" actId="790"/>
          <ac:spMkLst>
            <pc:docMk/>
            <pc:sldMk cId="908478507" sldId="2953"/>
            <ac:spMk id="18" creationId="{A093B51E-9D33-8024-7810-D2A516D58DD3}"/>
          </ac:spMkLst>
        </pc:spChg>
        <pc:spChg chg="add mod">
          <ac:chgData name="Justina Ojom" userId="cbdaed7d-8d45-4372-a16a-f3f8900c2f45" providerId="ADAL" clId="{5178CF6E-17AC-4775-9A38-616F558AF97A}" dt="2023-03-31T18:06:10.737" v="4330" actId="790"/>
          <ac:spMkLst>
            <pc:docMk/>
            <pc:sldMk cId="908478507" sldId="2953"/>
            <ac:spMk id="19" creationId="{1E20C0F5-5C85-1F5D-93C4-F853F3E2A13C}"/>
          </ac:spMkLst>
        </pc:spChg>
        <pc:spChg chg="add mod">
          <ac:chgData name="Justina Ojom" userId="cbdaed7d-8d45-4372-a16a-f3f8900c2f45" providerId="ADAL" clId="{5178CF6E-17AC-4775-9A38-616F558AF97A}" dt="2023-03-31T18:06:10.737" v="4330" actId="790"/>
          <ac:spMkLst>
            <pc:docMk/>
            <pc:sldMk cId="908478507" sldId="2953"/>
            <ac:spMk id="20" creationId="{4857ACA5-5279-4BAE-8CC4-263AE3E4EC36}"/>
          </ac:spMkLst>
        </pc:spChg>
        <pc:spChg chg="add mod">
          <ac:chgData name="Justina Ojom" userId="cbdaed7d-8d45-4372-a16a-f3f8900c2f45" providerId="ADAL" clId="{5178CF6E-17AC-4775-9A38-616F558AF97A}" dt="2023-03-31T18:06:10.737" v="4330" actId="790"/>
          <ac:spMkLst>
            <pc:docMk/>
            <pc:sldMk cId="908478507" sldId="2953"/>
            <ac:spMk id="21" creationId="{82A48BC1-AE3C-658A-FBF0-8F93CE5A4DE7}"/>
          </ac:spMkLst>
        </pc:spChg>
        <pc:spChg chg="add mod">
          <ac:chgData name="Justina Ojom" userId="cbdaed7d-8d45-4372-a16a-f3f8900c2f45" providerId="ADAL" clId="{5178CF6E-17AC-4775-9A38-616F558AF97A}" dt="2023-03-31T18:06:10.737" v="4330" actId="790"/>
          <ac:spMkLst>
            <pc:docMk/>
            <pc:sldMk cId="908478507" sldId="2953"/>
            <ac:spMk id="22" creationId="{BEFCD8E4-408D-3201-6FA5-B9BD64854106}"/>
          </ac:spMkLst>
        </pc:spChg>
        <pc:spChg chg="add mod">
          <ac:chgData name="Justina Ojom" userId="cbdaed7d-8d45-4372-a16a-f3f8900c2f45" providerId="ADAL" clId="{5178CF6E-17AC-4775-9A38-616F558AF97A}" dt="2023-03-31T18:06:10.737" v="4330" actId="790"/>
          <ac:spMkLst>
            <pc:docMk/>
            <pc:sldMk cId="908478507" sldId="2953"/>
            <ac:spMk id="23" creationId="{53CE589E-5B54-8F72-D895-E175F2D75BF5}"/>
          </ac:spMkLst>
        </pc:spChg>
        <pc:spChg chg="add mod">
          <ac:chgData name="Justina Ojom" userId="cbdaed7d-8d45-4372-a16a-f3f8900c2f45" providerId="ADAL" clId="{5178CF6E-17AC-4775-9A38-616F558AF97A}" dt="2023-03-31T18:06:10.737" v="4330" actId="790"/>
          <ac:spMkLst>
            <pc:docMk/>
            <pc:sldMk cId="908478507" sldId="2953"/>
            <ac:spMk id="24" creationId="{1BF98826-44DF-DD0A-FFD4-AA65AC9D3B82}"/>
          </ac:spMkLst>
        </pc:spChg>
        <pc:spChg chg="add mod">
          <ac:chgData name="Justina Ojom" userId="cbdaed7d-8d45-4372-a16a-f3f8900c2f45" providerId="ADAL" clId="{5178CF6E-17AC-4775-9A38-616F558AF97A}" dt="2023-03-31T18:06:10.737" v="4330" actId="790"/>
          <ac:spMkLst>
            <pc:docMk/>
            <pc:sldMk cId="908478507" sldId="2953"/>
            <ac:spMk id="25" creationId="{2C6C76F4-80C3-609C-CAFE-485C9A4F2BDE}"/>
          </ac:spMkLst>
        </pc:spChg>
        <pc:spChg chg="del">
          <ac:chgData name="Justina Ojom" userId="cbdaed7d-8d45-4372-a16a-f3f8900c2f45" providerId="ADAL" clId="{5178CF6E-17AC-4775-9A38-616F558AF97A}" dt="2023-03-29T22:39:10.162" v="291" actId="478"/>
          <ac:spMkLst>
            <pc:docMk/>
            <pc:sldMk cId="908478507" sldId="2953"/>
            <ac:spMk id="27" creationId="{00000000-0000-0000-0000-000000000000}"/>
          </ac:spMkLst>
        </pc:spChg>
        <pc:spChg chg="del">
          <ac:chgData name="Justina Ojom" userId="cbdaed7d-8d45-4372-a16a-f3f8900c2f45" providerId="ADAL" clId="{5178CF6E-17AC-4775-9A38-616F558AF97A}" dt="2023-03-29T22:39:10.162" v="291" actId="478"/>
          <ac:spMkLst>
            <pc:docMk/>
            <pc:sldMk cId="908478507" sldId="2953"/>
            <ac:spMk id="30" creationId="{7552F610-1F46-4240-9157-585B43620BE1}"/>
          </ac:spMkLst>
        </pc:spChg>
        <pc:spChg chg="del">
          <ac:chgData name="Justina Ojom" userId="cbdaed7d-8d45-4372-a16a-f3f8900c2f45" providerId="ADAL" clId="{5178CF6E-17AC-4775-9A38-616F558AF97A}" dt="2023-03-29T22:39:10.162" v="291" actId="478"/>
          <ac:spMkLst>
            <pc:docMk/>
            <pc:sldMk cId="908478507" sldId="2953"/>
            <ac:spMk id="33" creationId="{00000000-0000-0000-0000-000000000000}"/>
          </ac:spMkLst>
        </pc:spChg>
        <pc:spChg chg="del">
          <ac:chgData name="Justina Ojom" userId="cbdaed7d-8d45-4372-a16a-f3f8900c2f45" providerId="ADAL" clId="{5178CF6E-17AC-4775-9A38-616F558AF97A}" dt="2023-03-29T22:39:10.162" v="291" actId="478"/>
          <ac:spMkLst>
            <pc:docMk/>
            <pc:sldMk cId="908478507" sldId="2953"/>
            <ac:spMk id="34" creationId="{00000000-0000-0000-0000-000000000000}"/>
          </ac:spMkLst>
        </pc:spChg>
        <pc:spChg chg="del">
          <ac:chgData name="Justina Ojom" userId="cbdaed7d-8d45-4372-a16a-f3f8900c2f45" providerId="ADAL" clId="{5178CF6E-17AC-4775-9A38-616F558AF97A}" dt="2023-03-29T22:39:10.162" v="291" actId="478"/>
          <ac:spMkLst>
            <pc:docMk/>
            <pc:sldMk cId="908478507" sldId="2953"/>
            <ac:spMk id="35" creationId="{00000000-0000-0000-0000-000000000000}"/>
          </ac:spMkLst>
        </pc:spChg>
        <pc:spChg chg="del">
          <ac:chgData name="Justina Ojom" userId="cbdaed7d-8d45-4372-a16a-f3f8900c2f45" providerId="ADAL" clId="{5178CF6E-17AC-4775-9A38-616F558AF97A}" dt="2023-03-29T22:39:10.162" v="291" actId="478"/>
          <ac:spMkLst>
            <pc:docMk/>
            <pc:sldMk cId="908478507" sldId="2953"/>
            <ac:spMk id="38" creationId="{61402D71-3C36-4CC2-B7B9-B05A033ABF81}"/>
          </ac:spMkLst>
        </pc:spChg>
        <pc:spChg chg="del">
          <ac:chgData name="Justina Ojom" userId="cbdaed7d-8d45-4372-a16a-f3f8900c2f45" providerId="ADAL" clId="{5178CF6E-17AC-4775-9A38-616F558AF97A}" dt="2023-03-29T22:39:10.162" v="291" actId="478"/>
          <ac:spMkLst>
            <pc:docMk/>
            <pc:sldMk cId="908478507" sldId="2953"/>
            <ac:spMk id="40" creationId="{5DDD0114-483D-451F-9E25-0DACD6103D62}"/>
          </ac:spMkLst>
        </pc:spChg>
        <pc:spChg chg="del">
          <ac:chgData name="Justina Ojom" userId="cbdaed7d-8d45-4372-a16a-f3f8900c2f45" providerId="ADAL" clId="{5178CF6E-17AC-4775-9A38-616F558AF97A}" dt="2023-03-29T22:39:10.162" v="291" actId="478"/>
          <ac:spMkLst>
            <pc:docMk/>
            <pc:sldMk cId="908478507" sldId="2953"/>
            <ac:spMk id="41" creationId="{AA2EBC16-D964-4667-924F-93696C375C2B}"/>
          </ac:spMkLst>
        </pc:spChg>
        <pc:spChg chg="del">
          <ac:chgData name="Justina Ojom" userId="cbdaed7d-8d45-4372-a16a-f3f8900c2f45" providerId="ADAL" clId="{5178CF6E-17AC-4775-9A38-616F558AF97A}" dt="2023-03-29T22:39:10.162" v="291" actId="478"/>
          <ac:spMkLst>
            <pc:docMk/>
            <pc:sldMk cId="908478507" sldId="2953"/>
            <ac:spMk id="42" creationId="{77C45548-B7BD-434A-8F3D-B67A88BCECC9}"/>
          </ac:spMkLst>
        </pc:spChg>
        <pc:spChg chg="del">
          <ac:chgData name="Justina Ojom" userId="cbdaed7d-8d45-4372-a16a-f3f8900c2f45" providerId="ADAL" clId="{5178CF6E-17AC-4775-9A38-616F558AF97A}" dt="2023-03-29T22:39:10.162" v="291" actId="478"/>
          <ac:spMkLst>
            <pc:docMk/>
            <pc:sldMk cId="908478507" sldId="2953"/>
            <ac:spMk id="43" creationId="{00000000-0000-0000-0000-000000000000}"/>
          </ac:spMkLst>
        </pc:spChg>
        <pc:spChg chg="del">
          <ac:chgData name="Justina Ojom" userId="cbdaed7d-8d45-4372-a16a-f3f8900c2f45" providerId="ADAL" clId="{5178CF6E-17AC-4775-9A38-616F558AF97A}" dt="2023-03-29T22:39:10.162" v="291" actId="478"/>
          <ac:spMkLst>
            <pc:docMk/>
            <pc:sldMk cId="908478507" sldId="2953"/>
            <ac:spMk id="44" creationId="{00000000-0000-0000-0000-000000000000}"/>
          </ac:spMkLst>
        </pc:spChg>
        <pc:spChg chg="del">
          <ac:chgData name="Justina Ojom" userId="cbdaed7d-8d45-4372-a16a-f3f8900c2f45" providerId="ADAL" clId="{5178CF6E-17AC-4775-9A38-616F558AF97A}" dt="2023-03-29T22:39:10.162" v="291" actId="478"/>
          <ac:spMkLst>
            <pc:docMk/>
            <pc:sldMk cId="908478507" sldId="2953"/>
            <ac:spMk id="45" creationId="{8E2F422B-901F-423E-A69C-942A434284D6}"/>
          </ac:spMkLst>
        </pc:spChg>
        <pc:spChg chg="del">
          <ac:chgData name="Justina Ojom" userId="cbdaed7d-8d45-4372-a16a-f3f8900c2f45" providerId="ADAL" clId="{5178CF6E-17AC-4775-9A38-616F558AF97A}" dt="2023-03-29T22:39:10.162" v="291" actId="478"/>
          <ac:spMkLst>
            <pc:docMk/>
            <pc:sldMk cId="908478507" sldId="2953"/>
            <ac:spMk id="46" creationId="{0DF62260-4E79-4C31-A6D3-029C545A781E}"/>
          </ac:spMkLst>
        </pc:spChg>
        <pc:spChg chg="del">
          <ac:chgData name="Justina Ojom" userId="cbdaed7d-8d45-4372-a16a-f3f8900c2f45" providerId="ADAL" clId="{5178CF6E-17AC-4775-9A38-616F558AF97A}" dt="2023-03-29T22:39:10.162" v="291" actId="478"/>
          <ac:spMkLst>
            <pc:docMk/>
            <pc:sldMk cId="908478507" sldId="2953"/>
            <ac:spMk id="47" creationId="{9D081352-3850-4773-B841-F40F3D4D54E9}"/>
          </ac:spMkLst>
        </pc:spChg>
        <pc:spChg chg="del">
          <ac:chgData name="Justina Ojom" userId="cbdaed7d-8d45-4372-a16a-f3f8900c2f45" providerId="ADAL" clId="{5178CF6E-17AC-4775-9A38-616F558AF97A}" dt="2023-03-29T22:39:10.162" v="291" actId="478"/>
          <ac:spMkLst>
            <pc:docMk/>
            <pc:sldMk cId="908478507" sldId="2953"/>
            <ac:spMk id="48" creationId="{C4287965-30B1-42B5-9131-65DF704C5112}"/>
          </ac:spMkLst>
        </pc:spChg>
        <pc:spChg chg="del">
          <ac:chgData name="Justina Ojom" userId="cbdaed7d-8d45-4372-a16a-f3f8900c2f45" providerId="ADAL" clId="{5178CF6E-17AC-4775-9A38-616F558AF97A}" dt="2023-03-29T22:39:10.162" v="291" actId="478"/>
          <ac:spMkLst>
            <pc:docMk/>
            <pc:sldMk cId="908478507" sldId="2953"/>
            <ac:spMk id="53" creationId="{3D12F8BE-6B97-A39E-2FD4-D33F77907237}"/>
          </ac:spMkLst>
        </pc:spChg>
        <pc:graphicFrameChg chg="add del mod">
          <ac:chgData name="Justina Ojom" userId="cbdaed7d-8d45-4372-a16a-f3f8900c2f45" providerId="ADAL" clId="{5178CF6E-17AC-4775-9A38-616F558AF97A}" dt="2023-03-30T02:43:37.304" v="3846"/>
          <ac:graphicFrameMkLst>
            <pc:docMk/>
            <pc:sldMk cId="908478507" sldId="2953"/>
            <ac:graphicFrameMk id="3" creationId="{39FD344B-2FE3-72EA-6F17-D974A764CB77}"/>
          </ac:graphicFrameMkLst>
        </pc:graphicFrameChg>
      </pc:sldChg>
      <pc:sldChg chg="addSp delSp modSp mod modClrScheme delCm chgLayout">
        <pc:chgData name="Justina Ojom" userId="cbdaed7d-8d45-4372-a16a-f3f8900c2f45" providerId="ADAL" clId="{5178CF6E-17AC-4775-9A38-616F558AF97A}" dt="2023-03-31T18:05:11.462" v="4309" actId="790"/>
        <pc:sldMkLst>
          <pc:docMk/>
          <pc:sldMk cId="3901291724" sldId="2961"/>
        </pc:sldMkLst>
        <pc:spChg chg="del mod">
          <ac:chgData name="Justina Ojom" userId="cbdaed7d-8d45-4372-a16a-f3f8900c2f45" providerId="ADAL" clId="{5178CF6E-17AC-4775-9A38-616F558AF97A}" dt="2023-03-30T01:47:13.570" v="2918" actId="478"/>
          <ac:spMkLst>
            <pc:docMk/>
            <pc:sldMk cId="3901291724" sldId="2961"/>
            <ac:spMk id="2" creationId="{C9D0AAC6-615C-4930-E5BE-4D892F2E204D}"/>
          </ac:spMkLst>
        </pc:spChg>
        <pc:spChg chg="add mod">
          <ac:chgData name="Justina Ojom" userId="cbdaed7d-8d45-4372-a16a-f3f8900c2f45" providerId="ADAL" clId="{5178CF6E-17AC-4775-9A38-616F558AF97A}" dt="2023-03-31T18:05:11.462" v="4309" actId="790"/>
          <ac:spMkLst>
            <pc:docMk/>
            <pc:sldMk cId="3901291724" sldId="2961"/>
            <ac:spMk id="3" creationId="{CB4AD6DB-D514-EDC0-F1C1-231C8723FE33}"/>
          </ac:spMkLst>
        </pc:spChg>
        <pc:spChg chg="del">
          <ac:chgData name="Justina Ojom" userId="cbdaed7d-8d45-4372-a16a-f3f8900c2f45" providerId="ADAL" clId="{5178CF6E-17AC-4775-9A38-616F558AF97A}" dt="2023-03-30T01:54:08.225" v="2981" actId="478"/>
          <ac:spMkLst>
            <pc:docMk/>
            <pc:sldMk cId="3901291724" sldId="2961"/>
            <ac:spMk id="4" creationId="{DED0AE0D-1A9F-CD5F-E715-BDA80E560284}"/>
          </ac:spMkLst>
        </pc:spChg>
        <pc:spChg chg="del mod">
          <ac:chgData name="Justina Ojom" userId="cbdaed7d-8d45-4372-a16a-f3f8900c2f45" providerId="ADAL" clId="{5178CF6E-17AC-4775-9A38-616F558AF97A}" dt="2023-03-30T01:54:09.934" v="2982" actId="478"/>
          <ac:spMkLst>
            <pc:docMk/>
            <pc:sldMk cId="3901291724" sldId="2961"/>
            <ac:spMk id="5" creationId="{F6A18A65-5FA7-EA05-CFBF-C91880C69AF6}"/>
          </ac:spMkLst>
        </pc:spChg>
        <pc:spChg chg="del mod">
          <ac:chgData name="Justina Ojom" userId="cbdaed7d-8d45-4372-a16a-f3f8900c2f45" providerId="ADAL" clId="{5178CF6E-17AC-4775-9A38-616F558AF97A}" dt="2023-03-30T01:49:01.841" v="2932" actId="478"/>
          <ac:spMkLst>
            <pc:docMk/>
            <pc:sldMk cId="3901291724" sldId="2961"/>
            <ac:spMk id="7" creationId="{7839CE44-7043-3795-D783-7729E911CEF8}"/>
          </ac:spMkLst>
        </pc:spChg>
        <pc:spChg chg="mod">
          <ac:chgData name="Justina Ojom" userId="cbdaed7d-8d45-4372-a16a-f3f8900c2f45" providerId="ADAL" clId="{5178CF6E-17AC-4775-9A38-616F558AF97A}" dt="2023-03-31T18:05:11.462" v="4309" actId="790"/>
          <ac:spMkLst>
            <pc:docMk/>
            <pc:sldMk cId="3901291724" sldId="2961"/>
            <ac:spMk id="9" creationId="{4150390D-5BF8-851E-B871-4F64FE45AFCF}"/>
          </ac:spMkLst>
        </pc:spChg>
        <pc:spChg chg="del mod">
          <ac:chgData name="Justina Ojom" userId="cbdaed7d-8d45-4372-a16a-f3f8900c2f45" providerId="ADAL" clId="{5178CF6E-17AC-4775-9A38-616F558AF97A}" dt="2023-03-30T01:54:12.174" v="2983" actId="478"/>
          <ac:spMkLst>
            <pc:docMk/>
            <pc:sldMk cId="3901291724" sldId="2961"/>
            <ac:spMk id="11" creationId="{BE585C6A-EAE7-0DAE-BAB1-A476BC9EF813}"/>
          </ac:spMkLst>
        </pc:spChg>
        <pc:spChg chg="add mod">
          <ac:chgData name="Justina Ojom" userId="cbdaed7d-8d45-4372-a16a-f3f8900c2f45" providerId="ADAL" clId="{5178CF6E-17AC-4775-9A38-616F558AF97A}" dt="2023-03-31T18:05:11.462" v="4309" actId="790"/>
          <ac:spMkLst>
            <pc:docMk/>
            <pc:sldMk cId="3901291724" sldId="2961"/>
            <ac:spMk id="12" creationId="{2D81F87B-2264-1DE5-A85A-E25A595E9D5C}"/>
          </ac:spMkLst>
        </pc:spChg>
        <pc:spChg chg="add mod">
          <ac:chgData name="Justina Ojom" userId="cbdaed7d-8d45-4372-a16a-f3f8900c2f45" providerId="ADAL" clId="{5178CF6E-17AC-4775-9A38-616F558AF97A}" dt="2023-03-31T18:05:11.462" v="4309" actId="790"/>
          <ac:spMkLst>
            <pc:docMk/>
            <pc:sldMk cId="3901291724" sldId="2961"/>
            <ac:spMk id="13" creationId="{9BB3A25A-C100-4946-A753-C0094BC524CF}"/>
          </ac:spMkLst>
        </pc:spChg>
        <pc:spChg chg="add mod">
          <ac:chgData name="Justina Ojom" userId="cbdaed7d-8d45-4372-a16a-f3f8900c2f45" providerId="ADAL" clId="{5178CF6E-17AC-4775-9A38-616F558AF97A}" dt="2023-03-31T18:05:11.462" v="4309" actId="790"/>
          <ac:spMkLst>
            <pc:docMk/>
            <pc:sldMk cId="3901291724" sldId="2961"/>
            <ac:spMk id="14" creationId="{AA966365-BE22-96C0-2D45-D6E383C7726F}"/>
          </ac:spMkLst>
        </pc:spChg>
        <pc:spChg chg="add mod">
          <ac:chgData name="Justina Ojom" userId="cbdaed7d-8d45-4372-a16a-f3f8900c2f45" providerId="ADAL" clId="{5178CF6E-17AC-4775-9A38-616F558AF97A}" dt="2023-03-31T18:05:11.462" v="4309" actId="790"/>
          <ac:spMkLst>
            <pc:docMk/>
            <pc:sldMk cId="3901291724" sldId="2961"/>
            <ac:spMk id="15" creationId="{9B817F28-86F8-C488-328C-1BD6A5875DD2}"/>
          </ac:spMkLst>
        </pc:spChg>
        <pc:spChg chg="add mod">
          <ac:chgData name="Justina Ojom" userId="cbdaed7d-8d45-4372-a16a-f3f8900c2f45" providerId="ADAL" clId="{5178CF6E-17AC-4775-9A38-616F558AF97A}" dt="2023-03-31T18:05:11.462" v="4309" actId="790"/>
          <ac:spMkLst>
            <pc:docMk/>
            <pc:sldMk cId="3901291724" sldId="2961"/>
            <ac:spMk id="16" creationId="{EA415298-24CC-F63F-646E-54B44A9085C6}"/>
          </ac:spMkLst>
        </pc:spChg>
        <pc:spChg chg="del">
          <ac:chgData name="Justina Ojom" userId="cbdaed7d-8d45-4372-a16a-f3f8900c2f45" providerId="ADAL" clId="{5178CF6E-17AC-4775-9A38-616F558AF97A}" dt="2023-03-29T22:45:38.029" v="361" actId="478"/>
          <ac:spMkLst>
            <pc:docMk/>
            <pc:sldMk cId="3901291724" sldId="2961"/>
            <ac:spMk id="37" creationId="{94A8C6E8-9EDF-4972-BBED-CA61550D928D}"/>
          </ac:spMkLst>
        </pc:spChg>
        <pc:spChg chg="del">
          <ac:chgData name="Justina Ojom" userId="cbdaed7d-8d45-4372-a16a-f3f8900c2f45" providerId="ADAL" clId="{5178CF6E-17AC-4775-9A38-616F558AF97A}" dt="2023-03-29T22:45:38.029" v="361" actId="478"/>
          <ac:spMkLst>
            <pc:docMk/>
            <pc:sldMk cId="3901291724" sldId="2961"/>
            <ac:spMk id="38" creationId="{292E0D64-DE09-49C4-BC0E-499D74976477}"/>
          </ac:spMkLst>
        </pc:spChg>
        <pc:spChg chg="del">
          <ac:chgData name="Justina Ojom" userId="cbdaed7d-8d45-4372-a16a-f3f8900c2f45" providerId="ADAL" clId="{5178CF6E-17AC-4775-9A38-616F558AF97A}" dt="2023-03-29T22:45:38.029" v="361" actId="478"/>
          <ac:spMkLst>
            <pc:docMk/>
            <pc:sldMk cId="3901291724" sldId="2961"/>
            <ac:spMk id="39" creationId="{9C4FB4B0-2821-48E7-8037-1FEAEF8E55E3}"/>
          </ac:spMkLst>
        </pc:spChg>
        <pc:spChg chg="del">
          <ac:chgData name="Justina Ojom" userId="cbdaed7d-8d45-4372-a16a-f3f8900c2f45" providerId="ADAL" clId="{5178CF6E-17AC-4775-9A38-616F558AF97A}" dt="2023-03-29T22:45:38.029" v="361" actId="478"/>
          <ac:spMkLst>
            <pc:docMk/>
            <pc:sldMk cId="3901291724" sldId="2961"/>
            <ac:spMk id="40" creationId="{C6680AA0-C554-4F56-AC75-8DE3A5FFF951}"/>
          </ac:spMkLst>
        </pc:spChg>
        <pc:spChg chg="del">
          <ac:chgData name="Justina Ojom" userId="cbdaed7d-8d45-4372-a16a-f3f8900c2f45" providerId="ADAL" clId="{5178CF6E-17AC-4775-9A38-616F558AF97A}" dt="2023-03-29T22:45:38.029" v="361" actId="478"/>
          <ac:spMkLst>
            <pc:docMk/>
            <pc:sldMk cId="3901291724" sldId="2961"/>
            <ac:spMk id="41" creationId="{1DCCDBB7-9613-4FC8-ACFA-11781F0A54CC}"/>
          </ac:spMkLst>
        </pc:spChg>
        <pc:spChg chg="del">
          <ac:chgData name="Justina Ojom" userId="cbdaed7d-8d45-4372-a16a-f3f8900c2f45" providerId="ADAL" clId="{5178CF6E-17AC-4775-9A38-616F558AF97A}" dt="2023-03-29T22:45:38.029" v="361" actId="478"/>
          <ac:spMkLst>
            <pc:docMk/>
            <pc:sldMk cId="3901291724" sldId="2961"/>
            <ac:spMk id="42" creationId="{82576741-BEE9-46E2-B82B-5E3E28CE65D7}"/>
          </ac:spMkLst>
        </pc:spChg>
        <pc:spChg chg="del">
          <ac:chgData name="Justina Ojom" userId="cbdaed7d-8d45-4372-a16a-f3f8900c2f45" providerId="ADAL" clId="{5178CF6E-17AC-4775-9A38-616F558AF97A}" dt="2023-03-29T22:45:38.029" v="361" actId="478"/>
          <ac:spMkLst>
            <pc:docMk/>
            <pc:sldMk cId="3901291724" sldId="2961"/>
            <ac:spMk id="43" creationId="{B7218438-69D3-4014-B72C-24E53838322E}"/>
          </ac:spMkLst>
        </pc:spChg>
        <pc:spChg chg="del">
          <ac:chgData name="Justina Ojom" userId="cbdaed7d-8d45-4372-a16a-f3f8900c2f45" providerId="ADAL" clId="{5178CF6E-17AC-4775-9A38-616F558AF97A}" dt="2023-03-29T22:45:38.029" v="361" actId="478"/>
          <ac:spMkLst>
            <pc:docMk/>
            <pc:sldMk cId="3901291724" sldId="2961"/>
            <ac:spMk id="44" creationId="{9A3A9541-8DA1-4192-B5F7-6A1A07B01F39}"/>
          </ac:spMkLst>
        </pc:spChg>
        <pc:spChg chg="del">
          <ac:chgData name="Justina Ojom" userId="cbdaed7d-8d45-4372-a16a-f3f8900c2f45" providerId="ADAL" clId="{5178CF6E-17AC-4775-9A38-616F558AF97A}" dt="2023-03-29T22:45:38.029" v="361" actId="478"/>
          <ac:spMkLst>
            <pc:docMk/>
            <pc:sldMk cId="3901291724" sldId="2961"/>
            <ac:spMk id="45" creationId="{E1A2681B-8A6C-4B6B-A7A4-AD4E3103881F}"/>
          </ac:spMkLst>
        </pc:spChg>
        <pc:grpChg chg="add mod">
          <ac:chgData name="Justina Ojom" userId="cbdaed7d-8d45-4372-a16a-f3f8900c2f45" providerId="ADAL" clId="{5178CF6E-17AC-4775-9A38-616F558AF97A}" dt="2023-03-30T01:56:34.291" v="3029" actId="1076"/>
          <ac:grpSpMkLst>
            <pc:docMk/>
            <pc:sldMk cId="3901291724" sldId="2961"/>
            <ac:grpSpMk id="8" creationId="{B2FAE73B-A18F-10BB-03F0-9038F7322F53}"/>
          </ac:grpSpMkLst>
        </pc:grpChg>
        <pc:graphicFrameChg chg="add mod modGraphic">
          <ac:chgData name="Justina Ojom" userId="cbdaed7d-8d45-4372-a16a-f3f8900c2f45" providerId="ADAL" clId="{5178CF6E-17AC-4775-9A38-616F558AF97A}" dt="2023-03-30T01:56:31.532" v="3028" actId="14100"/>
          <ac:graphicFrameMkLst>
            <pc:docMk/>
            <pc:sldMk cId="3901291724" sldId="2961"/>
            <ac:graphicFrameMk id="6" creationId="{738EA039-47C9-C073-A6D9-E8026A455D56}"/>
          </ac:graphicFrameMkLst>
        </pc:graphicFrameChg>
        <pc:picChg chg="mod">
          <ac:chgData name="Justina Ojom" userId="cbdaed7d-8d45-4372-a16a-f3f8900c2f45" providerId="ADAL" clId="{5178CF6E-17AC-4775-9A38-616F558AF97A}" dt="2023-03-30T01:56:21.696" v="3025" actId="1076"/>
          <ac:picMkLst>
            <pc:docMk/>
            <pc:sldMk cId="3901291724" sldId="2961"/>
            <ac:picMk id="10" creationId="{B8EC9C54-FB78-0AAC-0CD3-D90699005134}"/>
          </ac:picMkLst>
        </pc:pic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5178CF6E-17AC-4775-9A38-616F558AF97A}" dt="2023-03-30T01:54:36.169" v="2991"/>
              <pc2:cmMkLst xmlns:pc2="http://schemas.microsoft.com/office/powerpoint/2019/9/main/command">
                <pc:docMk/>
                <pc:sldMk cId="3901291724" sldId="2961"/>
                <pc2:cmMk id="{0D196F3F-FF80-48F6-A84E-36C3950B2DB7}"/>
              </pc2:cmMkLst>
            </pc226:cmChg>
          </p:ext>
        </pc:extLst>
      </pc:sldChg>
      <pc:sldChg chg="addSp delSp modSp mod modClrScheme chgLayout">
        <pc:chgData name="Justina Ojom" userId="cbdaed7d-8d45-4372-a16a-f3f8900c2f45" providerId="ADAL" clId="{5178CF6E-17AC-4775-9A38-616F558AF97A}" dt="2023-03-31T18:05:08.703" v="4308" actId="790"/>
        <pc:sldMkLst>
          <pc:docMk/>
          <pc:sldMk cId="1731750219" sldId="2962"/>
        </pc:sldMkLst>
        <pc:spChg chg="del mod">
          <ac:chgData name="Justina Ojom" userId="cbdaed7d-8d45-4372-a16a-f3f8900c2f45" providerId="ADAL" clId="{5178CF6E-17AC-4775-9A38-616F558AF97A}" dt="2023-03-30T01:43:10.335" v="2891" actId="478"/>
          <ac:spMkLst>
            <pc:docMk/>
            <pc:sldMk cId="1731750219" sldId="2962"/>
            <ac:spMk id="2" creationId="{00000000-0000-0000-0000-000000000000}"/>
          </ac:spMkLst>
        </pc:spChg>
        <pc:spChg chg="del">
          <ac:chgData name="Justina Ojom" userId="cbdaed7d-8d45-4372-a16a-f3f8900c2f45" providerId="ADAL" clId="{5178CF6E-17AC-4775-9A38-616F558AF97A}" dt="2023-03-30T01:43:02.552" v="2886" actId="478"/>
          <ac:spMkLst>
            <pc:docMk/>
            <pc:sldMk cId="1731750219" sldId="2962"/>
            <ac:spMk id="3" creationId="{F77701DE-BAC0-6256-640F-4FB0B6E6DE2E}"/>
          </ac:spMkLst>
        </pc:spChg>
        <pc:spChg chg="add mod">
          <ac:chgData name="Justina Ojom" userId="cbdaed7d-8d45-4372-a16a-f3f8900c2f45" providerId="ADAL" clId="{5178CF6E-17AC-4775-9A38-616F558AF97A}" dt="2023-03-31T18:05:08.703" v="4308" actId="790"/>
          <ac:spMkLst>
            <pc:docMk/>
            <pc:sldMk cId="1731750219" sldId="2962"/>
            <ac:spMk id="4" creationId="{C9322350-929B-FC86-AB63-6A0381EE930D}"/>
          </ac:spMkLst>
        </pc:spChg>
        <pc:spChg chg="add mod">
          <ac:chgData name="Justina Ojom" userId="cbdaed7d-8d45-4372-a16a-f3f8900c2f45" providerId="ADAL" clId="{5178CF6E-17AC-4775-9A38-616F558AF97A}" dt="2023-03-31T18:05:08.703" v="4308" actId="790"/>
          <ac:spMkLst>
            <pc:docMk/>
            <pc:sldMk cId="1731750219" sldId="2962"/>
            <ac:spMk id="5" creationId="{DE29006F-4A63-588C-0F10-AEA448E8707B}"/>
          </ac:spMkLst>
        </pc:spChg>
        <pc:spChg chg="add mod">
          <ac:chgData name="Justina Ojom" userId="cbdaed7d-8d45-4372-a16a-f3f8900c2f45" providerId="ADAL" clId="{5178CF6E-17AC-4775-9A38-616F558AF97A}" dt="2023-03-31T18:05:08.703" v="4308" actId="790"/>
          <ac:spMkLst>
            <pc:docMk/>
            <pc:sldMk cId="1731750219" sldId="2962"/>
            <ac:spMk id="6" creationId="{CC1AE9C9-27A0-D496-6A70-69EA7CD90423}"/>
          </ac:spMkLst>
        </pc:spChg>
        <pc:spChg chg="add mod">
          <ac:chgData name="Justina Ojom" userId="cbdaed7d-8d45-4372-a16a-f3f8900c2f45" providerId="ADAL" clId="{5178CF6E-17AC-4775-9A38-616F558AF97A}" dt="2023-03-31T18:05:08.703" v="4308" actId="790"/>
          <ac:spMkLst>
            <pc:docMk/>
            <pc:sldMk cId="1731750219" sldId="2962"/>
            <ac:spMk id="7" creationId="{B2AC36B0-0A4A-6FCA-779F-8379B6E13556}"/>
          </ac:spMkLst>
        </pc:spChg>
        <pc:spChg chg="del mod">
          <ac:chgData name="Justina Ojom" userId="cbdaed7d-8d45-4372-a16a-f3f8900c2f45" providerId="ADAL" clId="{5178CF6E-17AC-4775-9A38-616F558AF97A}" dt="2023-03-30T01:44:19.998" v="2906" actId="478"/>
          <ac:spMkLst>
            <pc:docMk/>
            <pc:sldMk cId="1731750219" sldId="2962"/>
            <ac:spMk id="8" creationId="{F7A5CEA0-0DCE-BF0D-45F8-2951458347A3}"/>
          </ac:spMkLst>
        </pc:spChg>
        <pc:spChg chg="del mod">
          <ac:chgData name="Justina Ojom" userId="cbdaed7d-8d45-4372-a16a-f3f8900c2f45" providerId="ADAL" clId="{5178CF6E-17AC-4775-9A38-616F558AF97A}" dt="2023-03-30T01:44:19.998" v="2906" actId="478"/>
          <ac:spMkLst>
            <pc:docMk/>
            <pc:sldMk cId="1731750219" sldId="2962"/>
            <ac:spMk id="9" creationId="{9092A0F0-BE9A-A3E0-BDA8-EDDD9113B212}"/>
          </ac:spMkLst>
        </pc:spChg>
        <pc:spChg chg="del mod">
          <ac:chgData name="Justina Ojom" userId="cbdaed7d-8d45-4372-a16a-f3f8900c2f45" providerId="ADAL" clId="{5178CF6E-17AC-4775-9A38-616F558AF97A}" dt="2023-03-30T01:44:19.998" v="2906" actId="478"/>
          <ac:spMkLst>
            <pc:docMk/>
            <pc:sldMk cId="1731750219" sldId="2962"/>
            <ac:spMk id="10" creationId="{43813ACC-E89B-AB59-8D74-0ECFFC9CF82E}"/>
          </ac:spMkLst>
        </pc:spChg>
        <pc:spChg chg="mod">
          <ac:chgData name="Justina Ojom" userId="cbdaed7d-8d45-4372-a16a-f3f8900c2f45" providerId="ADAL" clId="{5178CF6E-17AC-4775-9A38-616F558AF97A}" dt="2023-03-31T18:05:08.703" v="4308" actId="790"/>
          <ac:spMkLst>
            <pc:docMk/>
            <pc:sldMk cId="1731750219" sldId="2962"/>
            <ac:spMk id="13" creationId="{1832E34A-D6CC-F462-FC5D-6948BE7E39DF}"/>
          </ac:spMkLst>
        </pc:spChg>
        <pc:spChg chg="del mod">
          <ac:chgData name="Justina Ojom" userId="cbdaed7d-8d45-4372-a16a-f3f8900c2f45" providerId="ADAL" clId="{5178CF6E-17AC-4775-9A38-616F558AF97A}" dt="2023-03-30T01:44:19.998" v="2906" actId="478"/>
          <ac:spMkLst>
            <pc:docMk/>
            <pc:sldMk cId="1731750219" sldId="2962"/>
            <ac:spMk id="14" creationId="{3A302839-446E-73A3-3A36-DAD3A3E4D00C}"/>
          </ac:spMkLst>
        </pc:spChg>
        <pc:spChg chg="mod">
          <ac:chgData name="Justina Ojom" userId="cbdaed7d-8d45-4372-a16a-f3f8900c2f45" providerId="ADAL" clId="{5178CF6E-17AC-4775-9A38-616F558AF97A}" dt="2023-03-31T18:05:08.703" v="4308" actId="790"/>
          <ac:spMkLst>
            <pc:docMk/>
            <pc:sldMk cId="1731750219" sldId="2962"/>
            <ac:spMk id="15" creationId="{E3B83880-9383-FD2C-2B64-42A53AAF0DEE}"/>
          </ac:spMkLst>
        </pc:spChg>
        <pc:spChg chg="del mod">
          <ac:chgData name="Justina Ojom" userId="cbdaed7d-8d45-4372-a16a-f3f8900c2f45" providerId="ADAL" clId="{5178CF6E-17AC-4775-9A38-616F558AF97A}" dt="2023-03-30T01:44:19.998" v="2906" actId="478"/>
          <ac:spMkLst>
            <pc:docMk/>
            <pc:sldMk cId="1731750219" sldId="2962"/>
            <ac:spMk id="16" creationId="{1D369606-3C5F-5234-3275-174446DBC7E1}"/>
          </ac:spMkLst>
        </pc:spChg>
        <pc:spChg chg="mod">
          <ac:chgData name="Justina Ojom" userId="cbdaed7d-8d45-4372-a16a-f3f8900c2f45" providerId="ADAL" clId="{5178CF6E-17AC-4775-9A38-616F558AF97A}" dt="2023-03-31T18:05:08.703" v="4308" actId="790"/>
          <ac:spMkLst>
            <pc:docMk/>
            <pc:sldMk cId="1731750219" sldId="2962"/>
            <ac:spMk id="17" creationId="{F6C45CE4-9677-D719-5C0C-AA94EB1D8FA8}"/>
          </ac:spMkLst>
        </pc:spChg>
        <pc:spChg chg="del mod">
          <ac:chgData name="Justina Ojom" userId="cbdaed7d-8d45-4372-a16a-f3f8900c2f45" providerId="ADAL" clId="{5178CF6E-17AC-4775-9A38-616F558AF97A}" dt="2023-03-30T01:44:19.998" v="2906" actId="478"/>
          <ac:spMkLst>
            <pc:docMk/>
            <pc:sldMk cId="1731750219" sldId="2962"/>
            <ac:spMk id="18" creationId="{AA9100FF-5CBB-F764-4BE8-79710E79056B}"/>
          </ac:spMkLst>
        </pc:spChg>
        <pc:spChg chg="del mod">
          <ac:chgData name="Justina Ojom" userId="cbdaed7d-8d45-4372-a16a-f3f8900c2f45" providerId="ADAL" clId="{5178CF6E-17AC-4775-9A38-616F558AF97A}" dt="2023-03-30T01:44:19.998" v="2906" actId="478"/>
          <ac:spMkLst>
            <pc:docMk/>
            <pc:sldMk cId="1731750219" sldId="2962"/>
            <ac:spMk id="19" creationId="{5A7F2A3E-E54A-6EB3-35DD-AE759A349A7F}"/>
          </ac:spMkLst>
        </pc:spChg>
        <pc:spChg chg="del mod">
          <ac:chgData name="Justina Ojom" userId="cbdaed7d-8d45-4372-a16a-f3f8900c2f45" providerId="ADAL" clId="{5178CF6E-17AC-4775-9A38-616F558AF97A}" dt="2023-03-30T01:44:19.998" v="2906" actId="478"/>
          <ac:spMkLst>
            <pc:docMk/>
            <pc:sldMk cId="1731750219" sldId="2962"/>
            <ac:spMk id="20" creationId="{300ABCE1-5FA3-191B-5AE6-3753652E449A}"/>
          </ac:spMkLst>
        </pc:spChg>
        <pc:spChg chg="del mod">
          <ac:chgData name="Justina Ojom" userId="cbdaed7d-8d45-4372-a16a-f3f8900c2f45" providerId="ADAL" clId="{5178CF6E-17AC-4775-9A38-616F558AF97A}" dt="2023-03-30T01:44:19.998" v="2906" actId="478"/>
          <ac:spMkLst>
            <pc:docMk/>
            <pc:sldMk cId="1731750219" sldId="2962"/>
            <ac:spMk id="21" creationId="{B4F5E7A8-45ED-62F9-E907-BD006EF9ABF2}"/>
          </ac:spMkLst>
        </pc:spChg>
        <pc:spChg chg="mod">
          <ac:chgData name="Justina Ojom" userId="cbdaed7d-8d45-4372-a16a-f3f8900c2f45" providerId="ADAL" clId="{5178CF6E-17AC-4775-9A38-616F558AF97A}" dt="2023-03-31T18:05:08.703" v="4308" actId="790"/>
          <ac:spMkLst>
            <pc:docMk/>
            <pc:sldMk cId="1731750219" sldId="2962"/>
            <ac:spMk id="22" creationId="{FE10B315-32EE-57DE-08CD-742B0BB54C81}"/>
          </ac:spMkLst>
        </pc:spChg>
        <pc:spChg chg="mod">
          <ac:chgData name="Justina Ojom" userId="cbdaed7d-8d45-4372-a16a-f3f8900c2f45" providerId="ADAL" clId="{5178CF6E-17AC-4775-9A38-616F558AF97A}" dt="2023-03-31T18:05:08.703" v="4308" actId="790"/>
          <ac:spMkLst>
            <pc:docMk/>
            <pc:sldMk cId="1731750219" sldId="2962"/>
            <ac:spMk id="23" creationId="{CEF8F60C-BA9D-F010-45A5-ABA9CADB7F87}"/>
          </ac:spMkLst>
        </pc:spChg>
        <pc:spChg chg="mod">
          <ac:chgData name="Justina Ojom" userId="cbdaed7d-8d45-4372-a16a-f3f8900c2f45" providerId="ADAL" clId="{5178CF6E-17AC-4775-9A38-616F558AF97A}" dt="2023-03-31T18:05:08.703" v="4308" actId="790"/>
          <ac:spMkLst>
            <pc:docMk/>
            <pc:sldMk cId="1731750219" sldId="2962"/>
            <ac:spMk id="24" creationId="{53E93613-D66F-9090-D60D-0BE7DAF86998}"/>
          </ac:spMkLst>
        </pc:spChg>
        <pc:spChg chg="add mod">
          <ac:chgData name="Justina Ojom" userId="cbdaed7d-8d45-4372-a16a-f3f8900c2f45" providerId="ADAL" clId="{5178CF6E-17AC-4775-9A38-616F558AF97A}" dt="2023-03-31T18:05:08.703" v="4308" actId="790"/>
          <ac:spMkLst>
            <pc:docMk/>
            <pc:sldMk cId="1731750219" sldId="2962"/>
            <ac:spMk id="25" creationId="{B41970B9-823A-2FE7-48FE-B9785124DEE4}"/>
          </ac:spMkLst>
        </pc:spChg>
        <pc:spChg chg="add mod">
          <ac:chgData name="Justina Ojom" userId="cbdaed7d-8d45-4372-a16a-f3f8900c2f45" providerId="ADAL" clId="{5178CF6E-17AC-4775-9A38-616F558AF97A}" dt="2023-03-31T18:05:08.703" v="4308" actId="790"/>
          <ac:spMkLst>
            <pc:docMk/>
            <pc:sldMk cId="1731750219" sldId="2962"/>
            <ac:spMk id="26" creationId="{D42A2556-B173-1DFC-4610-B06E93CF4838}"/>
          </ac:spMkLst>
        </pc:spChg>
        <pc:spChg chg="add mod">
          <ac:chgData name="Justina Ojom" userId="cbdaed7d-8d45-4372-a16a-f3f8900c2f45" providerId="ADAL" clId="{5178CF6E-17AC-4775-9A38-616F558AF97A}" dt="2023-03-31T18:05:08.703" v="4308" actId="790"/>
          <ac:spMkLst>
            <pc:docMk/>
            <pc:sldMk cId="1731750219" sldId="2962"/>
            <ac:spMk id="27" creationId="{4F733EB1-DFBC-067D-30E0-A5A60F104F27}"/>
          </ac:spMkLst>
        </pc:spChg>
        <pc:spChg chg="mod">
          <ac:chgData name="Justina Ojom" userId="cbdaed7d-8d45-4372-a16a-f3f8900c2f45" providerId="ADAL" clId="{5178CF6E-17AC-4775-9A38-616F558AF97A}" dt="2023-03-31T18:05:08.703" v="4308" actId="790"/>
          <ac:spMkLst>
            <pc:docMk/>
            <pc:sldMk cId="1731750219" sldId="2962"/>
            <ac:spMk id="30" creationId="{4A25CC7C-D384-02E5-C97E-C74B8D196447}"/>
          </ac:spMkLst>
        </pc:spChg>
        <pc:spChg chg="mod">
          <ac:chgData name="Justina Ojom" userId="cbdaed7d-8d45-4372-a16a-f3f8900c2f45" providerId="ADAL" clId="{5178CF6E-17AC-4775-9A38-616F558AF97A}" dt="2023-03-31T18:05:08.703" v="4308" actId="790"/>
          <ac:spMkLst>
            <pc:docMk/>
            <pc:sldMk cId="1731750219" sldId="2962"/>
            <ac:spMk id="31" creationId="{51E20627-25EB-1261-511B-21C8993D2853}"/>
          </ac:spMkLst>
        </pc:spChg>
        <pc:spChg chg="mod">
          <ac:chgData name="Justina Ojom" userId="cbdaed7d-8d45-4372-a16a-f3f8900c2f45" providerId="ADAL" clId="{5178CF6E-17AC-4775-9A38-616F558AF97A}" dt="2023-03-31T18:05:08.703" v="4308" actId="790"/>
          <ac:spMkLst>
            <pc:docMk/>
            <pc:sldMk cId="1731750219" sldId="2962"/>
            <ac:spMk id="32" creationId="{C629666F-3FB6-D00D-4218-24441DBAF80E}"/>
          </ac:spMkLst>
        </pc:spChg>
        <pc:spChg chg="mod">
          <ac:chgData name="Justina Ojom" userId="cbdaed7d-8d45-4372-a16a-f3f8900c2f45" providerId="ADAL" clId="{5178CF6E-17AC-4775-9A38-616F558AF97A}" dt="2023-03-31T18:05:08.703" v="4308" actId="790"/>
          <ac:spMkLst>
            <pc:docMk/>
            <pc:sldMk cId="1731750219" sldId="2962"/>
            <ac:spMk id="33" creationId="{3737E5B4-BE56-35BE-228D-45708C6B372B}"/>
          </ac:spMkLst>
        </pc:spChg>
        <pc:spChg chg="mod">
          <ac:chgData name="Justina Ojom" userId="cbdaed7d-8d45-4372-a16a-f3f8900c2f45" providerId="ADAL" clId="{5178CF6E-17AC-4775-9A38-616F558AF97A}" dt="2023-03-31T18:05:08.703" v="4308" actId="790"/>
          <ac:spMkLst>
            <pc:docMk/>
            <pc:sldMk cId="1731750219" sldId="2962"/>
            <ac:spMk id="34" creationId="{FF673046-30F2-80DE-6A30-2857D63544A1}"/>
          </ac:spMkLst>
        </pc:spChg>
        <pc:spChg chg="mod">
          <ac:chgData name="Justina Ojom" userId="cbdaed7d-8d45-4372-a16a-f3f8900c2f45" providerId="ADAL" clId="{5178CF6E-17AC-4775-9A38-616F558AF97A}" dt="2023-03-31T18:05:08.703" v="4308" actId="790"/>
          <ac:spMkLst>
            <pc:docMk/>
            <pc:sldMk cId="1731750219" sldId="2962"/>
            <ac:spMk id="35" creationId="{EAE03E98-5A49-71B6-89AE-AFF1347655CF}"/>
          </ac:spMkLst>
        </pc:spChg>
        <pc:spChg chg="add mod">
          <ac:chgData name="Justina Ojom" userId="cbdaed7d-8d45-4372-a16a-f3f8900c2f45" providerId="ADAL" clId="{5178CF6E-17AC-4775-9A38-616F558AF97A}" dt="2023-03-31T18:05:08.703" v="4308" actId="790"/>
          <ac:spMkLst>
            <pc:docMk/>
            <pc:sldMk cId="1731750219" sldId="2962"/>
            <ac:spMk id="36" creationId="{3D9BE608-8B67-9C0B-6665-F8CA51B809B1}"/>
          </ac:spMkLst>
        </pc:spChg>
        <pc:spChg chg="add mod">
          <ac:chgData name="Justina Ojom" userId="cbdaed7d-8d45-4372-a16a-f3f8900c2f45" providerId="ADAL" clId="{5178CF6E-17AC-4775-9A38-616F558AF97A}" dt="2023-03-31T18:05:08.703" v="4308" actId="790"/>
          <ac:spMkLst>
            <pc:docMk/>
            <pc:sldMk cId="1731750219" sldId="2962"/>
            <ac:spMk id="37" creationId="{49457739-D2E8-AC18-7862-675953D3B098}"/>
          </ac:spMkLst>
        </pc:spChg>
        <pc:spChg chg="del">
          <ac:chgData name="Justina Ojom" userId="cbdaed7d-8d45-4372-a16a-f3f8900c2f45" providerId="ADAL" clId="{5178CF6E-17AC-4775-9A38-616F558AF97A}" dt="2023-03-29T22:45:36.424" v="360" actId="478"/>
          <ac:spMkLst>
            <pc:docMk/>
            <pc:sldMk cId="1731750219" sldId="2962"/>
            <ac:spMk id="37" creationId="{94A8C6E8-9EDF-4972-BBED-CA61550D928D}"/>
          </ac:spMkLst>
        </pc:spChg>
        <pc:spChg chg="del">
          <ac:chgData name="Justina Ojom" userId="cbdaed7d-8d45-4372-a16a-f3f8900c2f45" providerId="ADAL" clId="{5178CF6E-17AC-4775-9A38-616F558AF97A}" dt="2023-03-29T22:45:36.424" v="360" actId="478"/>
          <ac:spMkLst>
            <pc:docMk/>
            <pc:sldMk cId="1731750219" sldId="2962"/>
            <ac:spMk id="38" creationId="{292E0D64-DE09-49C4-BC0E-499D74976477}"/>
          </ac:spMkLst>
        </pc:spChg>
        <pc:spChg chg="add mod">
          <ac:chgData name="Justina Ojom" userId="cbdaed7d-8d45-4372-a16a-f3f8900c2f45" providerId="ADAL" clId="{5178CF6E-17AC-4775-9A38-616F558AF97A}" dt="2023-03-31T18:05:08.703" v="4308" actId="790"/>
          <ac:spMkLst>
            <pc:docMk/>
            <pc:sldMk cId="1731750219" sldId="2962"/>
            <ac:spMk id="38" creationId="{F817AB4E-0FAC-F5D0-D409-358DFE5187B5}"/>
          </ac:spMkLst>
        </pc:spChg>
        <pc:spChg chg="del">
          <ac:chgData name="Justina Ojom" userId="cbdaed7d-8d45-4372-a16a-f3f8900c2f45" providerId="ADAL" clId="{5178CF6E-17AC-4775-9A38-616F558AF97A}" dt="2023-03-29T22:45:36.424" v="360" actId="478"/>
          <ac:spMkLst>
            <pc:docMk/>
            <pc:sldMk cId="1731750219" sldId="2962"/>
            <ac:spMk id="39" creationId="{9C4FB4B0-2821-48E7-8037-1FEAEF8E55E3}"/>
          </ac:spMkLst>
        </pc:spChg>
        <pc:spChg chg="del">
          <ac:chgData name="Justina Ojom" userId="cbdaed7d-8d45-4372-a16a-f3f8900c2f45" providerId="ADAL" clId="{5178CF6E-17AC-4775-9A38-616F558AF97A}" dt="2023-03-29T22:45:36.424" v="360" actId="478"/>
          <ac:spMkLst>
            <pc:docMk/>
            <pc:sldMk cId="1731750219" sldId="2962"/>
            <ac:spMk id="40" creationId="{C6680AA0-C554-4F56-AC75-8DE3A5FFF951}"/>
          </ac:spMkLst>
        </pc:spChg>
        <pc:spChg chg="del">
          <ac:chgData name="Justina Ojom" userId="cbdaed7d-8d45-4372-a16a-f3f8900c2f45" providerId="ADAL" clId="{5178CF6E-17AC-4775-9A38-616F558AF97A}" dt="2023-03-29T22:45:36.424" v="360" actId="478"/>
          <ac:spMkLst>
            <pc:docMk/>
            <pc:sldMk cId="1731750219" sldId="2962"/>
            <ac:spMk id="41" creationId="{1DCCDBB7-9613-4FC8-ACFA-11781F0A54CC}"/>
          </ac:spMkLst>
        </pc:spChg>
        <pc:spChg chg="mod">
          <ac:chgData name="Justina Ojom" userId="cbdaed7d-8d45-4372-a16a-f3f8900c2f45" providerId="ADAL" clId="{5178CF6E-17AC-4775-9A38-616F558AF97A}" dt="2023-03-31T18:05:08.703" v="4308" actId="790"/>
          <ac:spMkLst>
            <pc:docMk/>
            <pc:sldMk cId="1731750219" sldId="2962"/>
            <ac:spMk id="41" creationId="{CD859169-8A87-607B-9912-1355CD971BB7}"/>
          </ac:spMkLst>
        </pc:spChg>
        <pc:spChg chg="mod">
          <ac:chgData name="Justina Ojom" userId="cbdaed7d-8d45-4372-a16a-f3f8900c2f45" providerId="ADAL" clId="{5178CF6E-17AC-4775-9A38-616F558AF97A}" dt="2023-03-31T18:05:08.703" v="4308" actId="790"/>
          <ac:spMkLst>
            <pc:docMk/>
            <pc:sldMk cId="1731750219" sldId="2962"/>
            <ac:spMk id="42" creationId="{2489D7D9-8D98-7FF4-3B3D-8BEA643F5D5E}"/>
          </ac:spMkLst>
        </pc:spChg>
        <pc:spChg chg="del">
          <ac:chgData name="Justina Ojom" userId="cbdaed7d-8d45-4372-a16a-f3f8900c2f45" providerId="ADAL" clId="{5178CF6E-17AC-4775-9A38-616F558AF97A}" dt="2023-03-29T22:45:36.424" v="360" actId="478"/>
          <ac:spMkLst>
            <pc:docMk/>
            <pc:sldMk cId="1731750219" sldId="2962"/>
            <ac:spMk id="42" creationId="{82576741-BEE9-46E2-B82B-5E3E28CE65D7}"/>
          </ac:spMkLst>
        </pc:spChg>
        <pc:spChg chg="mod">
          <ac:chgData name="Justina Ojom" userId="cbdaed7d-8d45-4372-a16a-f3f8900c2f45" providerId="ADAL" clId="{5178CF6E-17AC-4775-9A38-616F558AF97A}" dt="2023-03-31T18:05:08.703" v="4308" actId="790"/>
          <ac:spMkLst>
            <pc:docMk/>
            <pc:sldMk cId="1731750219" sldId="2962"/>
            <ac:spMk id="43" creationId="{1D32A2AB-892C-A7B1-80BD-234F67E3C697}"/>
          </ac:spMkLst>
        </pc:spChg>
        <pc:spChg chg="del">
          <ac:chgData name="Justina Ojom" userId="cbdaed7d-8d45-4372-a16a-f3f8900c2f45" providerId="ADAL" clId="{5178CF6E-17AC-4775-9A38-616F558AF97A}" dt="2023-03-29T22:45:36.424" v="360" actId="478"/>
          <ac:spMkLst>
            <pc:docMk/>
            <pc:sldMk cId="1731750219" sldId="2962"/>
            <ac:spMk id="43" creationId="{B7218438-69D3-4014-B72C-24E53838322E}"/>
          </ac:spMkLst>
        </pc:spChg>
        <pc:spChg chg="del">
          <ac:chgData name="Justina Ojom" userId="cbdaed7d-8d45-4372-a16a-f3f8900c2f45" providerId="ADAL" clId="{5178CF6E-17AC-4775-9A38-616F558AF97A}" dt="2023-03-29T22:45:36.424" v="360" actId="478"/>
          <ac:spMkLst>
            <pc:docMk/>
            <pc:sldMk cId="1731750219" sldId="2962"/>
            <ac:spMk id="44" creationId="{9A3A9541-8DA1-4192-B5F7-6A1A07B01F39}"/>
          </ac:spMkLst>
        </pc:spChg>
        <pc:spChg chg="mod">
          <ac:chgData name="Justina Ojom" userId="cbdaed7d-8d45-4372-a16a-f3f8900c2f45" providerId="ADAL" clId="{5178CF6E-17AC-4775-9A38-616F558AF97A}" dt="2023-03-31T18:05:08.703" v="4308" actId="790"/>
          <ac:spMkLst>
            <pc:docMk/>
            <pc:sldMk cId="1731750219" sldId="2962"/>
            <ac:spMk id="44" creationId="{CC4356D7-EEF1-D26E-134D-8709BEEE6EBE}"/>
          </ac:spMkLst>
        </pc:spChg>
        <pc:spChg chg="mod">
          <ac:chgData name="Justina Ojom" userId="cbdaed7d-8d45-4372-a16a-f3f8900c2f45" providerId="ADAL" clId="{5178CF6E-17AC-4775-9A38-616F558AF97A}" dt="2023-03-31T18:05:08.703" v="4308" actId="790"/>
          <ac:spMkLst>
            <pc:docMk/>
            <pc:sldMk cId="1731750219" sldId="2962"/>
            <ac:spMk id="45" creationId="{1EC27221-558A-670C-0AB2-C7B1CB7F81F8}"/>
          </ac:spMkLst>
        </pc:spChg>
        <pc:spChg chg="del">
          <ac:chgData name="Justina Ojom" userId="cbdaed7d-8d45-4372-a16a-f3f8900c2f45" providerId="ADAL" clId="{5178CF6E-17AC-4775-9A38-616F558AF97A}" dt="2023-03-29T22:45:36.424" v="360" actId="478"/>
          <ac:spMkLst>
            <pc:docMk/>
            <pc:sldMk cId="1731750219" sldId="2962"/>
            <ac:spMk id="45" creationId="{E1A2681B-8A6C-4B6B-A7A4-AD4E3103881F}"/>
          </ac:spMkLst>
        </pc:spChg>
        <pc:spChg chg="mod">
          <ac:chgData name="Justina Ojom" userId="cbdaed7d-8d45-4372-a16a-f3f8900c2f45" providerId="ADAL" clId="{5178CF6E-17AC-4775-9A38-616F558AF97A}" dt="2023-03-31T18:05:08.703" v="4308" actId="790"/>
          <ac:spMkLst>
            <pc:docMk/>
            <pc:sldMk cId="1731750219" sldId="2962"/>
            <ac:spMk id="46" creationId="{7710DD9D-9F44-51BB-0FDD-40DF1C06B4E7}"/>
          </ac:spMkLst>
        </pc:spChg>
        <pc:spChg chg="add mod">
          <ac:chgData name="Justina Ojom" userId="cbdaed7d-8d45-4372-a16a-f3f8900c2f45" providerId="ADAL" clId="{5178CF6E-17AC-4775-9A38-616F558AF97A}" dt="2023-03-31T18:05:08.703" v="4308" actId="790"/>
          <ac:spMkLst>
            <pc:docMk/>
            <pc:sldMk cId="1731750219" sldId="2962"/>
            <ac:spMk id="47" creationId="{42AE9453-7F52-FF27-4CD7-1645770DEF7A}"/>
          </ac:spMkLst>
        </pc:spChg>
        <pc:spChg chg="add mod">
          <ac:chgData name="Justina Ojom" userId="cbdaed7d-8d45-4372-a16a-f3f8900c2f45" providerId="ADAL" clId="{5178CF6E-17AC-4775-9A38-616F558AF97A}" dt="2023-03-31T18:05:08.703" v="4308" actId="790"/>
          <ac:spMkLst>
            <pc:docMk/>
            <pc:sldMk cId="1731750219" sldId="2962"/>
            <ac:spMk id="48" creationId="{689EE3C1-6362-2B40-9749-33A1EEF90BC0}"/>
          </ac:spMkLst>
        </pc:spChg>
        <pc:spChg chg="add mod">
          <ac:chgData name="Justina Ojom" userId="cbdaed7d-8d45-4372-a16a-f3f8900c2f45" providerId="ADAL" clId="{5178CF6E-17AC-4775-9A38-616F558AF97A}" dt="2023-03-31T18:05:08.703" v="4308" actId="790"/>
          <ac:spMkLst>
            <pc:docMk/>
            <pc:sldMk cId="1731750219" sldId="2962"/>
            <ac:spMk id="49" creationId="{385B2912-1AC6-2228-5D10-EA5F327063BF}"/>
          </ac:spMkLst>
        </pc:spChg>
        <pc:spChg chg="add mod">
          <ac:chgData name="Justina Ojom" userId="cbdaed7d-8d45-4372-a16a-f3f8900c2f45" providerId="ADAL" clId="{5178CF6E-17AC-4775-9A38-616F558AF97A}" dt="2023-03-31T18:05:08.703" v="4308" actId="790"/>
          <ac:spMkLst>
            <pc:docMk/>
            <pc:sldMk cId="1731750219" sldId="2962"/>
            <ac:spMk id="50" creationId="{F5E89A62-1AD9-0F47-E125-C2F605CFE153}"/>
          </ac:spMkLst>
        </pc:spChg>
        <pc:spChg chg="add mod">
          <ac:chgData name="Justina Ojom" userId="cbdaed7d-8d45-4372-a16a-f3f8900c2f45" providerId="ADAL" clId="{5178CF6E-17AC-4775-9A38-616F558AF97A}" dt="2023-03-31T18:05:08.703" v="4308" actId="790"/>
          <ac:spMkLst>
            <pc:docMk/>
            <pc:sldMk cId="1731750219" sldId="2962"/>
            <ac:spMk id="51" creationId="{89B191D9-17EF-8A91-1596-DA667A716492}"/>
          </ac:spMkLst>
        </pc:spChg>
        <pc:spChg chg="add mod">
          <ac:chgData name="Justina Ojom" userId="cbdaed7d-8d45-4372-a16a-f3f8900c2f45" providerId="ADAL" clId="{5178CF6E-17AC-4775-9A38-616F558AF97A}" dt="2023-03-31T18:05:08.703" v="4308" actId="790"/>
          <ac:spMkLst>
            <pc:docMk/>
            <pc:sldMk cId="1731750219" sldId="2962"/>
            <ac:spMk id="52" creationId="{A198A8C5-BF8D-B1B0-8380-C5A2812BBA5F}"/>
          </ac:spMkLst>
        </pc:spChg>
        <pc:grpChg chg="add mod">
          <ac:chgData name="Justina Ojom" userId="cbdaed7d-8d45-4372-a16a-f3f8900c2f45" providerId="ADAL" clId="{5178CF6E-17AC-4775-9A38-616F558AF97A}" dt="2023-03-30T01:45:09.330" v="2909" actId="1076"/>
          <ac:grpSpMkLst>
            <pc:docMk/>
            <pc:sldMk cId="1731750219" sldId="2962"/>
            <ac:grpSpMk id="11" creationId="{28CC9578-85BA-1319-BCF0-F5F2730CE24C}"/>
          </ac:grpSpMkLst>
        </pc:grpChg>
        <pc:grpChg chg="mod">
          <ac:chgData name="Justina Ojom" userId="cbdaed7d-8d45-4372-a16a-f3f8900c2f45" providerId="ADAL" clId="{5178CF6E-17AC-4775-9A38-616F558AF97A}" dt="2023-03-30T01:43:59.803" v="2900" actId="207"/>
          <ac:grpSpMkLst>
            <pc:docMk/>
            <pc:sldMk cId="1731750219" sldId="2962"/>
            <ac:grpSpMk id="12" creationId="{BF99EEE1-CB4E-4D99-F83D-819F6D4E368E}"/>
          </ac:grpSpMkLst>
        </pc:grpChg>
        <pc:grpChg chg="add mod">
          <ac:chgData name="Justina Ojom" userId="cbdaed7d-8d45-4372-a16a-f3f8900c2f45" providerId="ADAL" clId="{5178CF6E-17AC-4775-9A38-616F558AF97A}" dt="2023-03-30T01:45:09.330" v="2909" actId="1076"/>
          <ac:grpSpMkLst>
            <pc:docMk/>
            <pc:sldMk cId="1731750219" sldId="2962"/>
            <ac:grpSpMk id="28" creationId="{B8EE652A-841B-CDFF-B447-8628CAC131BF}"/>
          </ac:grpSpMkLst>
        </pc:grpChg>
        <pc:grpChg chg="mod">
          <ac:chgData name="Justina Ojom" userId="cbdaed7d-8d45-4372-a16a-f3f8900c2f45" providerId="ADAL" clId="{5178CF6E-17AC-4775-9A38-616F558AF97A}" dt="2023-03-30T01:43:59.803" v="2900" actId="207"/>
          <ac:grpSpMkLst>
            <pc:docMk/>
            <pc:sldMk cId="1731750219" sldId="2962"/>
            <ac:grpSpMk id="29" creationId="{9452B112-B633-2215-31F9-E0889D7DA8F4}"/>
          </ac:grpSpMkLst>
        </pc:grpChg>
        <pc:grpChg chg="add mod">
          <ac:chgData name="Justina Ojom" userId="cbdaed7d-8d45-4372-a16a-f3f8900c2f45" providerId="ADAL" clId="{5178CF6E-17AC-4775-9A38-616F558AF97A}" dt="2023-03-30T01:45:09.330" v="2909" actId="1076"/>
          <ac:grpSpMkLst>
            <pc:docMk/>
            <pc:sldMk cId="1731750219" sldId="2962"/>
            <ac:grpSpMk id="39" creationId="{E531FC38-5DA4-1DDA-B072-A02962EA256B}"/>
          </ac:grpSpMkLst>
        </pc:grpChg>
        <pc:grpChg chg="mod">
          <ac:chgData name="Justina Ojom" userId="cbdaed7d-8d45-4372-a16a-f3f8900c2f45" providerId="ADAL" clId="{5178CF6E-17AC-4775-9A38-616F558AF97A}" dt="2023-03-30T01:43:59.803" v="2900" actId="207"/>
          <ac:grpSpMkLst>
            <pc:docMk/>
            <pc:sldMk cId="1731750219" sldId="2962"/>
            <ac:grpSpMk id="40" creationId="{CBCA3444-FB30-F6D2-EBF3-57A26482AC33}"/>
          </ac:grpSpMkLst>
        </pc:grpChg>
      </pc:sldChg>
      <pc:sldChg chg="addSp delSp modSp mod modClrScheme chgLayout">
        <pc:chgData name="Justina Ojom" userId="cbdaed7d-8d45-4372-a16a-f3f8900c2f45" providerId="ADAL" clId="{5178CF6E-17AC-4775-9A38-616F558AF97A}" dt="2023-03-31T18:05:21.399" v="4312" actId="790"/>
        <pc:sldMkLst>
          <pc:docMk/>
          <pc:sldMk cId="2736772145" sldId="2963"/>
        </pc:sldMkLst>
        <pc:spChg chg="del mod">
          <ac:chgData name="Justina Ojom" userId="cbdaed7d-8d45-4372-a16a-f3f8900c2f45" providerId="ADAL" clId="{5178CF6E-17AC-4775-9A38-616F558AF97A}" dt="2023-03-30T01:47:39.449" v="2926" actId="478"/>
          <ac:spMkLst>
            <pc:docMk/>
            <pc:sldMk cId="2736772145" sldId="2963"/>
            <ac:spMk id="2" creationId="{C9D0AAC6-615C-4930-E5BE-4D892F2E204D}"/>
          </ac:spMkLst>
        </pc:spChg>
        <pc:spChg chg="del mod">
          <ac:chgData name="Justina Ojom" userId="cbdaed7d-8d45-4372-a16a-f3f8900c2f45" providerId="ADAL" clId="{5178CF6E-17AC-4775-9A38-616F558AF97A}" dt="2023-03-30T02:02:39.343" v="3186" actId="478"/>
          <ac:spMkLst>
            <pc:docMk/>
            <pc:sldMk cId="2736772145" sldId="2963"/>
            <ac:spMk id="3" creationId="{5EE89BB3-6A86-4D0B-A257-D504528302A8}"/>
          </ac:spMkLst>
        </pc:spChg>
        <pc:spChg chg="mod">
          <ac:chgData name="Justina Ojom" userId="cbdaed7d-8d45-4372-a16a-f3f8900c2f45" providerId="ADAL" clId="{5178CF6E-17AC-4775-9A38-616F558AF97A}" dt="2023-03-31T18:05:21.399" v="4312" actId="790"/>
          <ac:spMkLst>
            <pc:docMk/>
            <pc:sldMk cId="2736772145" sldId="2963"/>
            <ac:spMk id="4" creationId="{7E9EE02A-2482-1EC7-A945-4E5007669DCE}"/>
          </ac:spMkLst>
        </pc:spChg>
        <pc:spChg chg="add mod">
          <ac:chgData name="Justina Ojom" userId="cbdaed7d-8d45-4372-a16a-f3f8900c2f45" providerId="ADAL" clId="{5178CF6E-17AC-4775-9A38-616F558AF97A}" dt="2023-03-31T18:05:21.399" v="4312" actId="790"/>
          <ac:spMkLst>
            <pc:docMk/>
            <pc:sldMk cId="2736772145" sldId="2963"/>
            <ac:spMk id="5" creationId="{61F756CA-D57F-73B2-2412-DA5D7D673FA2}"/>
          </ac:spMkLst>
        </pc:spChg>
        <pc:spChg chg="del">
          <ac:chgData name="Justina Ojom" userId="cbdaed7d-8d45-4372-a16a-f3f8900c2f45" providerId="ADAL" clId="{5178CF6E-17AC-4775-9A38-616F558AF97A}" dt="2023-03-30T01:59:55.984" v="3119" actId="478"/>
          <ac:spMkLst>
            <pc:docMk/>
            <pc:sldMk cId="2736772145" sldId="2963"/>
            <ac:spMk id="6" creationId="{56DE99AB-96AC-B8C7-E072-83C6BA4FB39A}"/>
          </ac:spMkLst>
        </pc:spChg>
        <pc:spChg chg="add mod">
          <ac:chgData name="Justina Ojom" userId="cbdaed7d-8d45-4372-a16a-f3f8900c2f45" providerId="ADAL" clId="{5178CF6E-17AC-4775-9A38-616F558AF97A}" dt="2023-03-31T18:05:21.399" v="4312" actId="790"/>
          <ac:spMkLst>
            <pc:docMk/>
            <pc:sldMk cId="2736772145" sldId="2963"/>
            <ac:spMk id="7" creationId="{96099E71-897F-2D97-0BF8-72BDC573F962}"/>
          </ac:spMkLst>
        </pc:spChg>
        <pc:spChg chg="del mod">
          <ac:chgData name="Justina Ojom" userId="cbdaed7d-8d45-4372-a16a-f3f8900c2f45" providerId="ADAL" clId="{5178CF6E-17AC-4775-9A38-616F558AF97A}" dt="2023-03-30T02:00:57.076" v="3139" actId="478"/>
          <ac:spMkLst>
            <pc:docMk/>
            <pc:sldMk cId="2736772145" sldId="2963"/>
            <ac:spMk id="8" creationId="{11B68A62-8598-2EBA-84A5-2CAEE5C9684A}"/>
          </ac:spMkLst>
        </pc:spChg>
        <pc:spChg chg="del mod">
          <ac:chgData name="Justina Ojom" userId="cbdaed7d-8d45-4372-a16a-f3f8900c2f45" providerId="ADAL" clId="{5178CF6E-17AC-4775-9A38-616F558AF97A}" dt="2023-03-30T02:02:39.343" v="3186" actId="478"/>
          <ac:spMkLst>
            <pc:docMk/>
            <pc:sldMk cId="2736772145" sldId="2963"/>
            <ac:spMk id="9" creationId="{E44088D6-C39E-2399-50F1-C25278A4AAC6}"/>
          </ac:spMkLst>
        </pc:spChg>
        <pc:spChg chg="del mod">
          <ac:chgData name="Justina Ojom" userId="cbdaed7d-8d45-4372-a16a-f3f8900c2f45" providerId="ADAL" clId="{5178CF6E-17AC-4775-9A38-616F558AF97A}" dt="2023-03-30T02:01:59.006" v="3159" actId="478"/>
          <ac:spMkLst>
            <pc:docMk/>
            <pc:sldMk cId="2736772145" sldId="2963"/>
            <ac:spMk id="10" creationId="{FF128661-07BD-67D9-DB40-E3BBAF64474E}"/>
          </ac:spMkLst>
        </pc:spChg>
        <pc:spChg chg="add mod">
          <ac:chgData name="Justina Ojom" userId="cbdaed7d-8d45-4372-a16a-f3f8900c2f45" providerId="ADAL" clId="{5178CF6E-17AC-4775-9A38-616F558AF97A}" dt="2023-03-31T18:05:21.399" v="4312" actId="790"/>
          <ac:spMkLst>
            <pc:docMk/>
            <pc:sldMk cId="2736772145" sldId="2963"/>
            <ac:spMk id="11" creationId="{6CEFA80C-A383-5A9D-5232-27F6D726DEF0}"/>
          </ac:spMkLst>
        </pc:spChg>
        <pc:spChg chg="add mod">
          <ac:chgData name="Justina Ojom" userId="cbdaed7d-8d45-4372-a16a-f3f8900c2f45" providerId="ADAL" clId="{5178CF6E-17AC-4775-9A38-616F558AF97A}" dt="2023-03-31T18:05:21.399" v="4312" actId="790"/>
          <ac:spMkLst>
            <pc:docMk/>
            <pc:sldMk cId="2736772145" sldId="2963"/>
            <ac:spMk id="12" creationId="{E0DEBF0E-5624-BF02-7117-453CE6DDE811}"/>
          </ac:spMkLst>
        </pc:spChg>
        <pc:spChg chg="add mod">
          <ac:chgData name="Justina Ojom" userId="cbdaed7d-8d45-4372-a16a-f3f8900c2f45" providerId="ADAL" clId="{5178CF6E-17AC-4775-9A38-616F558AF97A}" dt="2023-03-31T18:05:21.399" v="4312" actId="790"/>
          <ac:spMkLst>
            <pc:docMk/>
            <pc:sldMk cId="2736772145" sldId="2963"/>
            <ac:spMk id="13" creationId="{C1964367-27C8-81D8-33B1-A0C586D45C6C}"/>
          </ac:spMkLst>
        </pc:spChg>
        <pc:spChg chg="add mod">
          <ac:chgData name="Justina Ojom" userId="cbdaed7d-8d45-4372-a16a-f3f8900c2f45" providerId="ADAL" clId="{5178CF6E-17AC-4775-9A38-616F558AF97A}" dt="2023-03-31T18:05:21.399" v="4312" actId="790"/>
          <ac:spMkLst>
            <pc:docMk/>
            <pc:sldMk cId="2736772145" sldId="2963"/>
            <ac:spMk id="14" creationId="{8E417F9D-5D67-B9FE-B29E-14BF183CE9CB}"/>
          </ac:spMkLst>
        </pc:spChg>
        <pc:spChg chg="add mod">
          <ac:chgData name="Justina Ojom" userId="cbdaed7d-8d45-4372-a16a-f3f8900c2f45" providerId="ADAL" clId="{5178CF6E-17AC-4775-9A38-616F558AF97A}" dt="2023-03-31T18:05:21.399" v="4312" actId="790"/>
          <ac:spMkLst>
            <pc:docMk/>
            <pc:sldMk cId="2736772145" sldId="2963"/>
            <ac:spMk id="15" creationId="{FC230C00-CA6B-FE15-A509-3089DDE379C5}"/>
          </ac:spMkLst>
        </pc:spChg>
        <pc:spChg chg="add mod">
          <ac:chgData name="Justina Ojom" userId="cbdaed7d-8d45-4372-a16a-f3f8900c2f45" providerId="ADAL" clId="{5178CF6E-17AC-4775-9A38-616F558AF97A}" dt="2023-03-31T18:05:21.399" v="4312" actId="790"/>
          <ac:spMkLst>
            <pc:docMk/>
            <pc:sldMk cId="2736772145" sldId="2963"/>
            <ac:spMk id="16" creationId="{A079F492-7C16-6C68-753A-6A11FC259195}"/>
          </ac:spMkLst>
        </pc:spChg>
        <pc:spChg chg="add mod">
          <ac:chgData name="Justina Ojom" userId="cbdaed7d-8d45-4372-a16a-f3f8900c2f45" providerId="ADAL" clId="{5178CF6E-17AC-4775-9A38-616F558AF97A}" dt="2023-03-31T18:05:21.399" v="4312" actId="790"/>
          <ac:spMkLst>
            <pc:docMk/>
            <pc:sldMk cId="2736772145" sldId="2963"/>
            <ac:spMk id="17" creationId="{086BA5DB-D7C5-BDDD-135F-11D78A2A14AD}"/>
          </ac:spMkLst>
        </pc:spChg>
        <pc:spChg chg="add mod">
          <ac:chgData name="Justina Ojom" userId="cbdaed7d-8d45-4372-a16a-f3f8900c2f45" providerId="ADAL" clId="{5178CF6E-17AC-4775-9A38-616F558AF97A}" dt="2023-03-31T18:05:21.399" v="4312" actId="790"/>
          <ac:spMkLst>
            <pc:docMk/>
            <pc:sldMk cId="2736772145" sldId="2963"/>
            <ac:spMk id="18" creationId="{E6B2896D-5D4B-8DA3-85F6-041C0DBBD41B}"/>
          </ac:spMkLst>
        </pc:spChg>
        <pc:spChg chg="add mod">
          <ac:chgData name="Justina Ojom" userId="cbdaed7d-8d45-4372-a16a-f3f8900c2f45" providerId="ADAL" clId="{5178CF6E-17AC-4775-9A38-616F558AF97A}" dt="2023-03-31T18:05:21.399" v="4312" actId="790"/>
          <ac:spMkLst>
            <pc:docMk/>
            <pc:sldMk cId="2736772145" sldId="2963"/>
            <ac:spMk id="19" creationId="{E0BC1C78-8D6A-BCD2-4BA5-96E76DC30BC0}"/>
          </ac:spMkLst>
        </pc:spChg>
        <pc:spChg chg="del">
          <ac:chgData name="Justina Ojom" userId="cbdaed7d-8d45-4372-a16a-f3f8900c2f45" providerId="ADAL" clId="{5178CF6E-17AC-4775-9A38-616F558AF97A}" dt="2023-03-29T22:45:43.025" v="364" actId="478"/>
          <ac:spMkLst>
            <pc:docMk/>
            <pc:sldMk cId="2736772145" sldId="2963"/>
            <ac:spMk id="37" creationId="{94A8C6E8-9EDF-4972-BBED-CA61550D928D}"/>
          </ac:spMkLst>
        </pc:spChg>
        <pc:spChg chg="del">
          <ac:chgData name="Justina Ojom" userId="cbdaed7d-8d45-4372-a16a-f3f8900c2f45" providerId="ADAL" clId="{5178CF6E-17AC-4775-9A38-616F558AF97A}" dt="2023-03-29T22:45:43.025" v="364" actId="478"/>
          <ac:spMkLst>
            <pc:docMk/>
            <pc:sldMk cId="2736772145" sldId="2963"/>
            <ac:spMk id="38" creationId="{292E0D64-DE09-49C4-BC0E-499D74976477}"/>
          </ac:spMkLst>
        </pc:spChg>
        <pc:spChg chg="del">
          <ac:chgData name="Justina Ojom" userId="cbdaed7d-8d45-4372-a16a-f3f8900c2f45" providerId="ADAL" clId="{5178CF6E-17AC-4775-9A38-616F558AF97A}" dt="2023-03-29T22:45:43.025" v="364" actId="478"/>
          <ac:spMkLst>
            <pc:docMk/>
            <pc:sldMk cId="2736772145" sldId="2963"/>
            <ac:spMk id="39" creationId="{9C4FB4B0-2821-48E7-8037-1FEAEF8E55E3}"/>
          </ac:spMkLst>
        </pc:spChg>
        <pc:spChg chg="del">
          <ac:chgData name="Justina Ojom" userId="cbdaed7d-8d45-4372-a16a-f3f8900c2f45" providerId="ADAL" clId="{5178CF6E-17AC-4775-9A38-616F558AF97A}" dt="2023-03-29T22:45:43.025" v="364" actId="478"/>
          <ac:spMkLst>
            <pc:docMk/>
            <pc:sldMk cId="2736772145" sldId="2963"/>
            <ac:spMk id="40" creationId="{C6680AA0-C554-4F56-AC75-8DE3A5FFF951}"/>
          </ac:spMkLst>
        </pc:spChg>
        <pc:spChg chg="del">
          <ac:chgData name="Justina Ojom" userId="cbdaed7d-8d45-4372-a16a-f3f8900c2f45" providerId="ADAL" clId="{5178CF6E-17AC-4775-9A38-616F558AF97A}" dt="2023-03-29T22:45:43.025" v="364" actId="478"/>
          <ac:spMkLst>
            <pc:docMk/>
            <pc:sldMk cId="2736772145" sldId="2963"/>
            <ac:spMk id="41" creationId="{1DCCDBB7-9613-4FC8-ACFA-11781F0A54CC}"/>
          </ac:spMkLst>
        </pc:spChg>
        <pc:spChg chg="del">
          <ac:chgData name="Justina Ojom" userId="cbdaed7d-8d45-4372-a16a-f3f8900c2f45" providerId="ADAL" clId="{5178CF6E-17AC-4775-9A38-616F558AF97A}" dt="2023-03-29T22:45:43.025" v="364" actId="478"/>
          <ac:spMkLst>
            <pc:docMk/>
            <pc:sldMk cId="2736772145" sldId="2963"/>
            <ac:spMk id="42" creationId="{82576741-BEE9-46E2-B82B-5E3E28CE65D7}"/>
          </ac:spMkLst>
        </pc:spChg>
        <pc:spChg chg="del">
          <ac:chgData name="Justina Ojom" userId="cbdaed7d-8d45-4372-a16a-f3f8900c2f45" providerId="ADAL" clId="{5178CF6E-17AC-4775-9A38-616F558AF97A}" dt="2023-03-29T22:45:43.025" v="364" actId="478"/>
          <ac:spMkLst>
            <pc:docMk/>
            <pc:sldMk cId="2736772145" sldId="2963"/>
            <ac:spMk id="43" creationId="{B7218438-69D3-4014-B72C-24E53838322E}"/>
          </ac:spMkLst>
        </pc:spChg>
        <pc:spChg chg="del">
          <ac:chgData name="Justina Ojom" userId="cbdaed7d-8d45-4372-a16a-f3f8900c2f45" providerId="ADAL" clId="{5178CF6E-17AC-4775-9A38-616F558AF97A}" dt="2023-03-29T22:45:43.025" v="364" actId="478"/>
          <ac:spMkLst>
            <pc:docMk/>
            <pc:sldMk cId="2736772145" sldId="2963"/>
            <ac:spMk id="44" creationId="{9A3A9541-8DA1-4192-B5F7-6A1A07B01F39}"/>
          </ac:spMkLst>
        </pc:spChg>
        <pc:spChg chg="del">
          <ac:chgData name="Justina Ojom" userId="cbdaed7d-8d45-4372-a16a-f3f8900c2f45" providerId="ADAL" clId="{5178CF6E-17AC-4775-9A38-616F558AF97A}" dt="2023-03-29T22:45:43.025" v="364" actId="478"/>
          <ac:spMkLst>
            <pc:docMk/>
            <pc:sldMk cId="2736772145" sldId="2963"/>
            <ac:spMk id="45" creationId="{E1A2681B-8A6C-4B6B-A7A4-AD4E3103881F}"/>
          </ac:spMkLst>
        </pc:spChg>
      </pc:sldChg>
      <pc:sldChg chg="addSp delSp modSp mod modClrScheme delCm modCm chgLayout">
        <pc:chgData name="Justina Ojom" userId="cbdaed7d-8d45-4372-a16a-f3f8900c2f45" providerId="ADAL" clId="{5178CF6E-17AC-4775-9A38-616F558AF97A}" dt="2023-03-31T20:38:45.501" v="4859"/>
        <pc:sldMkLst>
          <pc:docMk/>
          <pc:sldMk cId="113301224" sldId="2964"/>
        </pc:sldMkLst>
        <pc:spChg chg="del mod">
          <ac:chgData name="Justina Ojom" userId="cbdaed7d-8d45-4372-a16a-f3f8900c2f45" providerId="ADAL" clId="{5178CF6E-17AC-4775-9A38-616F558AF97A}" dt="2023-03-30T02:18:39.182" v="3453" actId="478"/>
          <ac:spMkLst>
            <pc:docMk/>
            <pc:sldMk cId="113301224" sldId="2964"/>
            <ac:spMk id="2" creationId="{00000000-0000-0000-0000-000000000000}"/>
          </ac:spMkLst>
        </pc:spChg>
        <pc:spChg chg="add del mod">
          <ac:chgData name="Justina Ojom" userId="cbdaed7d-8d45-4372-a16a-f3f8900c2f45" providerId="ADAL" clId="{5178CF6E-17AC-4775-9A38-616F558AF97A}" dt="2023-03-30T02:18:31.983" v="3450"/>
          <ac:spMkLst>
            <pc:docMk/>
            <pc:sldMk cId="113301224" sldId="2964"/>
            <ac:spMk id="3" creationId="{D24D5577-29C0-F372-8F62-D5BD9B00E468}"/>
          </ac:spMkLst>
        </pc:spChg>
        <pc:spChg chg="add mod">
          <ac:chgData name="Justina Ojom" userId="cbdaed7d-8d45-4372-a16a-f3f8900c2f45" providerId="ADAL" clId="{5178CF6E-17AC-4775-9A38-616F558AF97A}" dt="2023-03-31T18:05:40.883" v="4319" actId="790"/>
          <ac:spMkLst>
            <pc:docMk/>
            <pc:sldMk cId="113301224" sldId="2964"/>
            <ac:spMk id="4" creationId="{1248B9E3-1321-1E3E-EA7A-5C05E4AA30E4}"/>
          </ac:spMkLst>
        </pc:spChg>
        <pc:spChg chg="del mod">
          <ac:chgData name="Justina Ojom" userId="cbdaed7d-8d45-4372-a16a-f3f8900c2f45" providerId="ADAL" clId="{5178CF6E-17AC-4775-9A38-616F558AF97A}" dt="2023-03-30T02:24:50.333" v="3502" actId="478"/>
          <ac:spMkLst>
            <pc:docMk/>
            <pc:sldMk cId="113301224" sldId="2964"/>
            <ac:spMk id="5" creationId="{13E2B05E-5656-4A5C-56B1-7CB4474508A2}"/>
          </ac:spMkLst>
        </pc:spChg>
        <pc:spChg chg="mod">
          <ac:chgData name="Justina Ojom" userId="cbdaed7d-8d45-4372-a16a-f3f8900c2f45" providerId="ADAL" clId="{5178CF6E-17AC-4775-9A38-616F558AF97A}" dt="2023-03-31T20:38:42.879" v="4857"/>
          <ac:spMkLst>
            <pc:docMk/>
            <pc:sldMk cId="113301224" sldId="2964"/>
            <ac:spMk id="6" creationId="{8FE4AD0F-7046-3A53-01BF-497F89F85AD1}"/>
          </ac:spMkLst>
        </pc:spChg>
        <pc:spChg chg="add mod">
          <ac:chgData name="Justina Ojom" userId="cbdaed7d-8d45-4372-a16a-f3f8900c2f45" providerId="ADAL" clId="{5178CF6E-17AC-4775-9A38-616F558AF97A}" dt="2023-03-31T18:05:40.883" v="4319" actId="790"/>
          <ac:spMkLst>
            <pc:docMk/>
            <pc:sldMk cId="113301224" sldId="2964"/>
            <ac:spMk id="8" creationId="{4CCA5A36-3159-6225-6399-49FA7BDB83D3}"/>
          </ac:spMkLst>
        </pc:spChg>
        <pc:spChg chg="add mod">
          <ac:chgData name="Justina Ojom" userId="cbdaed7d-8d45-4372-a16a-f3f8900c2f45" providerId="ADAL" clId="{5178CF6E-17AC-4775-9A38-616F558AF97A}" dt="2023-03-31T18:05:40.883" v="4319" actId="790"/>
          <ac:spMkLst>
            <pc:docMk/>
            <pc:sldMk cId="113301224" sldId="2964"/>
            <ac:spMk id="9" creationId="{AD793273-6832-07E7-9767-C9BF57329F2A}"/>
          </ac:spMkLst>
        </pc:spChg>
        <pc:spChg chg="add mod">
          <ac:chgData name="Justina Ojom" userId="cbdaed7d-8d45-4372-a16a-f3f8900c2f45" providerId="ADAL" clId="{5178CF6E-17AC-4775-9A38-616F558AF97A}" dt="2023-03-31T18:05:40.883" v="4319" actId="790"/>
          <ac:spMkLst>
            <pc:docMk/>
            <pc:sldMk cId="113301224" sldId="2964"/>
            <ac:spMk id="10" creationId="{C7FD8995-804C-2D5A-ED38-1A7BE6A390D8}"/>
          </ac:spMkLst>
        </pc:spChg>
        <pc:spChg chg="add mod">
          <ac:chgData name="Justina Ojom" userId="cbdaed7d-8d45-4372-a16a-f3f8900c2f45" providerId="ADAL" clId="{5178CF6E-17AC-4775-9A38-616F558AF97A}" dt="2023-03-31T18:05:40.883" v="4319" actId="790"/>
          <ac:spMkLst>
            <pc:docMk/>
            <pc:sldMk cId="113301224" sldId="2964"/>
            <ac:spMk id="11" creationId="{B32A7486-37AC-2EC3-F4D7-4761E5BF8B25}"/>
          </ac:spMkLst>
        </pc:spChg>
        <pc:spChg chg="add mod">
          <ac:chgData name="Justina Ojom" userId="cbdaed7d-8d45-4372-a16a-f3f8900c2f45" providerId="ADAL" clId="{5178CF6E-17AC-4775-9A38-616F558AF97A}" dt="2023-03-31T18:05:40.883" v="4319" actId="790"/>
          <ac:spMkLst>
            <pc:docMk/>
            <pc:sldMk cId="113301224" sldId="2964"/>
            <ac:spMk id="12" creationId="{C46E4D04-6EFB-A218-0A25-14394DF611A0}"/>
          </ac:spMkLst>
        </pc:spChg>
        <pc:spChg chg="add mod">
          <ac:chgData name="Justina Ojom" userId="cbdaed7d-8d45-4372-a16a-f3f8900c2f45" providerId="ADAL" clId="{5178CF6E-17AC-4775-9A38-616F558AF97A}" dt="2023-03-31T18:05:40.883" v="4319" actId="790"/>
          <ac:spMkLst>
            <pc:docMk/>
            <pc:sldMk cId="113301224" sldId="2964"/>
            <ac:spMk id="13" creationId="{83735B42-7ED2-24EA-0CEB-18E8DD85BC95}"/>
          </ac:spMkLst>
        </pc:spChg>
        <pc:spChg chg="del">
          <ac:chgData name="Justina Ojom" userId="cbdaed7d-8d45-4372-a16a-f3f8900c2f45" providerId="ADAL" clId="{5178CF6E-17AC-4775-9A38-616F558AF97A}" dt="2023-03-29T22:40:55.368" v="318" actId="478"/>
          <ac:spMkLst>
            <pc:docMk/>
            <pc:sldMk cId="113301224" sldId="2964"/>
            <ac:spMk id="37" creationId="{94A8C6E8-9EDF-4972-BBED-CA61550D928D}"/>
          </ac:spMkLst>
        </pc:spChg>
        <pc:spChg chg="del">
          <ac:chgData name="Justina Ojom" userId="cbdaed7d-8d45-4372-a16a-f3f8900c2f45" providerId="ADAL" clId="{5178CF6E-17AC-4775-9A38-616F558AF97A}" dt="2023-03-29T22:40:55.368" v="318" actId="478"/>
          <ac:spMkLst>
            <pc:docMk/>
            <pc:sldMk cId="113301224" sldId="2964"/>
            <ac:spMk id="38" creationId="{292E0D64-DE09-49C4-BC0E-499D74976477}"/>
          </ac:spMkLst>
        </pc:spChg>
        <pc:spChg chg="del">
          <ac:chgData name="Justina Ojom" userId="cbdaed7d-8d45-4372-a16a-f3f8900c2f45" providerId="ADAL" clId="{5178CF6E-17AC-4775-9A38-616F558AF97A}" dt="2023-03-29T22:40:55.368" v="318" actId="478"/>
          <ac:spMkLst>
            <pc:docMk/>
            <pc:sldMk cId="113301224" sldId="2964"/>
            <ac:spMk id="39" creationId="{9C4FB4B0-2821-48E7-8037-1FEAEF8E55E3}"/>
          </ac:spMkLst>
        </pc:spChg>
        <pc:spChg chg="del">
          <ac:chgData name="Justina Ojom" userId="cbdaed7d-8d45-4372-a16a-f3f8900c2f45" providerId="ADAL" clId="{5178CF6E-17AC-4775-9A38-616F558AF97A}" dt="2023-03-29T22:40:55.368" v="318" actId="478"/>
          <ac:spMkLst>
            <pc:docMk/>
            <pc:sldMk cId="113301224" sldId="2964"/>
            <ac:spMk id="40" creationId="{C6680AA0-C554-4F56-AC75-8DE3A5FFF951}"/>
          </ac:spMkLst>
        </pc:spChg>
        <pc:spChg chg="del">
          <ac:chgData name="Justina Ojom" userId="cbdaed7d-8d45-4372-a16a-f3f8900c2f45" providerId="ADAL" clId="{5178CF6E-17AC-4775-9A38-616F558AF97A}" dt="2023-03-29T22:40:55.368" v="318" actId="478"/>
          <ac:spMkLst>
            <pc:docMk/>
            <pc:sldMk cId="113301224" sldId="2964"/>
            <ac:spMk id="41" creationId="{1DCCDBB7-9613-4FC8-ACFA-11781F0A54CC}"/>
          </ac:spMkLst>
        </pc:spChg>
        <pc:spChg chg="del">
          <ac:chgData name="Justina Ojom" userId="cbdaed7d-8d45-4372-a16a-f3f8900c2f45" providerId="ADAL" clId="{5178CF6E-17AC-4775-9A38-616F558AF97A}" dt="2023-03-29T22:40:55.368" v="318" actId="478"/>
          <ac:spMkLst>
            <pc:docMk/>
            <pc:sldMk cId="113301224" sldId="2964"/>
            <ac:spMk id="42" creationId="{82576741-BEE9-46E2-B82B-5E3E28CE65D7}"/>
          </ac:spMkLst>
        </pc:spChg>
        <pc:spChg chg="del">
          <ac:chgData name="Justina Ojom" userId="cbdaed7d-8d45-4372-a16a-f3f8900c2f45" providerId="ADAL" clId="{5178CF6E-17AC-4775-9A38-616F558AF97A}" dt="2023-03-29T22:40:55.368" v="318" actId="478"/>
          <ac:spMkLst>
            <pc:docMk/>
            <pc:sldMk cId="113301224" sldId="2964"/>
            <ac:spMk id="43" creationId="{B7218438-69D3-4014-B72C-24E53838322E}"/>
          </ac:spMkLst>
        </pc:spChg>
        <pc:spChg chg="del">
          <ac:chgData name="Justina Ojom" userId="cbdaed7d-8d45-4372-a16a-f3f8900c2f45" providerId="ADAL" clId="{5178CF6E-17AC-4775-9A38-616F558AF97A}" dt="2023-03-29T22:40:55.368" v="318" actId="478"/>
          <ac:spMkLst>
            <pc:docMk/>
            <pc:sldMk cId="113301224" sldId="2964"/>
            <ac:spMk id="44" creationId="{9A3A9541-8DA1-4192-B5F7-6A1A07B01F39}"/>
          </ac:spMkLst>
        </pc:spChg>
        <pc:spChg chg="del">
          <ac:chgData name="Justina Ojom" userId="cbdaed7d-8d45-4372-a16a-f3f8900c2f45" providerId="ADAL" clId="{5178CF6E-17AC-4775-9A38-616F558AF97A}" dt="2023-03-29T22:40:55.368" v="318" actId="478"/>
          <ac:spMkLst>
            <pc:docMk/>
            <pc:sldMk cId="113301224" sldId="2964"/>
            <ac:spMk id="45" creationId="{E1A2681B-8A6C-4B6B-A7A4-AD4E3103881F}"/>
          </ac:spMkLst>
        </pc:spChg>
        <pc:graphicFrameChg chg="add mod modGraphic">
          <ac:chgData name="Justina Ojom" userId="cbdaed7d-8d45-4372-a16a-f3f8900c2f45" providerId="ADAL" clId="{5178CF6E-17AC-4775-9A38-616F558AF97A}" dt="2023-03-30T02:34:01.333" v="3661" actId="14100"/>
          <ac:graphicFrameMkLst>
            <pc:docMk/>
            <pc:sldMk cId="113301224" sldId="2964"/>
            <ac:graphicFrameMk id="7" creationId="{BE27881B-62FA-8420-0F14-086911B63272}"/>
          </ac:graphicFrameMkLst>
        </pc:graphicFrameChg>
        <pc:extLst>
          <p:ext xmlns:p="http://schemas.openxmlformats.org/presentationml/2006/main" uri="{D6D511B9-2390-475A-947B-AFAB55BFBCF1}">
            <pc226:cmChg xmlns:pc226="http://schemas.microsoft.com/office/powerpoint/2022/06/main/command" chg="del mod">
              <pc226:chgData name="Justina Ojom" userId="cbdaed7d-8d45-4372-a16a-f3f8900c2f45" providerId="ADAL" clId="{5178CF6E-17AC-4775-9A38-616F558AF97A}" dt="2023-03-31T20:38:45.501" v="4859"/>
              <pc2:cmMkLst xmlns:pc2="http://schemas.microsoft.com/office/powerpoint/2019/9/main/command">
                <pc:docMk/>
                <pc:sldMk cId="113301224" sldId="2964"/>
                <pc2:cmMk id="{3E76FA6F-8C71-4593-BA0D-AF2CC506CB2F}"/>
              </pc2:cmMkLst>
            </pc226:cmChg>
          </p:ext>
        </pc:extLst>
      </pc:sldChg>
      <pc:sldChg chg="addSp delSp modSp mod modClrScheme delCm modCm chgLayout">
        <pc:chgData name="Justina Ojom" userId="cbdaed7d-8d45-4372-a16a-f3f8900c2f45" providerId="ADAL" clId="{5178CF6E-17AC-4775-9A38-616F558AF97A}" dt="2023-03-31T20:43:59.541" v="4913"/>
        <pc:sldMkLst>
          <pc:docMk/>
          <pc:sldMk cId="104003973" sldId="2965"/>
        </pc:sldMkLst>
        <pc:spChg chg="add mod">
          <ac:chgData name="Justina Ojom" userId="cbdaed7d-8d45-4372-a16a-f3f8900c2f45" providerId="ADAL" clId="{5178CF6E-17AC-4775-9A38-616F558AF97A}" dt="2023-03-31T18:05:43.627" v="4320" actId="790"/>
          <ac:spMkLst>
            <pc:docMk/>
            <pc:sldMk cId="104003973" sldId="2965"/>
            <ac:spMk id="2" creationId="{EDA47130-0662-F606-047A-DD1722DE54EB}"/>
          </ac:spMkLst>
        </pc:spChg>
        <pc:spChg chg="mod">
          <ac:chgData name="Justina Ojom" userId="cbdaed7d-8d45-4372-a16a-f3f8900c2f45" providerId="ADAL" clId="{5178CF6E-17AC-4775-9A38-616F558AF97A}" dt="2023-03-31T18:05:43.627" v="4320" actId="790"/>
          <ac:spMkLst>
            <pc:docMk/>
            <pc:sldMk cId="104003973" sldId="2965"/>
            <ac:spMk id="3" creationId="{CACC6B73-E673-12FF-FFEA-5BDBD76E7418}"/>
          </ac:spMkLst>
        </pc:spChg>
        <pc:spChg chg="del mod">
          <ac:chgData name="Justina Ojom" userId="cbdaed7d-8d45-4372-a16a-f3f8900c2f45" providerId="ADAL" clId="{5178CF6E-17AC-4775-9A38-616F558AF97A}" dt="2023-03-30T02:18:50.443" v="3459" actId="478"/>
          <ac:spMkLst>
            <pc:docMk/>
            <pc:sldMk cId="104003973" sldId="2965"/>
            <ac:spMk id="4" creationId="{9E1EADFF-53AD-086A-BE9C-3016DEBBC899}"/>
          </ac:spMkLst>
        </pc:spChg>
        <pc:spChg chg="add mod">
          <ac:chgData name="Justina Ojom" userId="cbdaed7d-8d45-4372-a16a-f3f8900c2f45" providerId="ADAL" clId="{5178CF6E-17AC-4775-9A38-616F558AF97A}" dt="2023-03-31T18:05:43.627" v="4320" actId="790"/>
          <ac:spMkLst>
            <pc:docMk/>
            <pc:sldMk cId="104003973" sldId="2965"/>
            <ac:spMk id="5" creationId="{FE5B5D47-3763-BF19-1E96-61EC3940D6A0}"/>
          </ac:spMkLst>
        </pc:spChg>
        <pc:spChg chg="del mod">
          <ac:chgData name="Justina Ojom" userId="cbdaed7d-8d45-4372-a16a-f3f8900c2f45" providerId="ADAL" clId="{5178CF6E-17AC-4775-9A38-616F558AF97A}" dt="2023-03-30T02:35:56.998" v="3707" actId="478"/>
          <ac:spMkLst>
            <pc:docMk/>
            <pc:sldMk cId="104003973" sldId="2965"/>
            <ac:spMk id="6" creationId="{BE298EAB-85D7-B157-A86A-E7CB5D30C423}"/>
          </ac:spMkLst>
        </pc:spChg>
        <pc:spChg chg="add mod">
          <ac:chgData name="Justina Ojom" userId="cbdaed7d-8d45-4372-a16a-f3f8900c2f45" providerId="ADAL" clId="{5178CF6E-17AC-4775-9A38-616F558AF97A}" dt="2023-03-31T18:05:43.627" v="4320" actId="790"/>
          <ac:spMkLst>
            <pc:docMk/>
            <pc:sldMk cId="104003973" sldId="2965"/>
            <ac:spMk id="8" creationId="{22A8954F-EA30-8F8B-C88A-7C7B189C7B08}"/>
          </ac:spMkLst>
        </pc:spChg>
        <pc:spChg chg="add mod">
          <ac:chgData name="Justina Ojom" userId="cbdaed7d-8d45-4372-a16a-f3f8900c2f45" providerId="ADAL" clId="{5178CF6E-17AC-4775-9A38-616F558AF97A}" dt="2023-03-31T18:05:43.627" v="4320" actId="790"/>
          <ac:spMkLst>
            <pc:docMk/>
            <pc:sldMk cId="104003973" sldId="2965"/>
            <ac:spMk id="9" creationId="{5EF619BF-3409-D6C5-2AAF-DBFD85B3994E}"/>
          </ac:spMkLst>
        </pc:spChg>
        <pc:spChg chg="add mod">
          <ac:chgData name="Justina Ojom" userId="cbdaed7d-8d45-4372-a16a-f3f8900c2f45" providerId="ADAL" clId="{5178CF6E-17AC-4775-9A38-616F558AF97A}" dt="2023-03-31T18:05:43.627" v="4320" actId="790"/>
          <ac:spMkLst>
            <pc:docMk/>
            <pc:sldMk cId="104003973" sldId="2965"/>
            <ac:spMk id="10" creationId="{55E2307E-0DDE-8E3A-EC12-B8DB1A010ED5}"/>
          </ac:spMkLst>
        </pc:spChg>
        <pc:spChg chg="add mod">
          <ac:chgData name="Justina Ojom" userId="cbdaed7d-8d45-4372-a16a-f3f8900c2f45" providerId="ADAL" clId="{5178CF6E-17AC-4775-9A38-616F558AF97A}" dt="2023-03-31T18:05:43.627" v="4320" actId="790"/>
          <ac:spMkLst>
            <pc:docMk/>
            <pc:sldMk cId="104003973" sldId="2965"/>
            <ac:spMk id="11" creationId="{665ACED6-DD18-008D-EBB3-808D95A8233C}"/>
          </ac:spMkLst>
        </pc:spChg>
        <pc:spChg chg="add mod">
          <ac:chgData name="Justina Ojom" userId="cbdaed7d-8d45-4372-a16a-f3f8900c2f45" providerId="ADAL" clId="{5178CF6E-17AC-4775-9A38-616F558AF97A}" dt="2023-03-31T18:05:43.627" v="4320" actId="790"/>
          <ac:spMkLst>
            <pc:docMk/>
            <pc:sldMk cId="104003973" sldId="2965"/>
            <ac:spMk id="12" creationId="{9A159251-6C8E-D42E-14E8-8355327BDE55}"/>
          </ac:spMkLst>
        </pc:spChg>
        <pc:spChg chg="add mod">
          <ac:chgData name="Justina Ojom" userId="cbdaed7d-8d45-4372-a16a-f3f8900c2f45" providerId="ADAL" clId="{5178CF6E-17AC-4775-9A38-616F558AF97A}" dt="2023-03-31T18:05:43.627" v="4320" actId="790"/>
          <ac:spMkLst>
            <pc:docMk/>
            <pc:sldMk cId="104003973" sldId="2965"/>
            <ac:spMk id="13" creationId="{664D59DA-A56C-6545-7028-6792170EA6EF}"/>
          </ac:spMkLst>
        </pc:spChg>
        <pc:spChg chg="del">
          <ac:chgData name="Justina Ojom" userId="cbdaed7d-8d45-4372-a16a-f3f8900c2f45" providerId="ADAL" clId="{5178CF6E-17AC-4775-9A38-616F558AF97A}" dt="2023-03-29T22:40:53.416" v="317" actId="478"/>
          <ac:spMkLst>
            <pc:docMk/>
            <pc:sldMk cId="104003973" sldId="2965"/>
            <ac:spMk id="37" creationId="{94A8C6E8-9EDF-4972-BBED-CA61550D928D}"/>
          </ac:spMkLst>
        </pc:spChg>
        <pc:spChg chg="del">
          <ac:chgData name="Justina Ojom" userId="cbdaed7d-8d45-4372-a16a-f3f8900c2f45" providerId="ADAL" clId="{5178CF6E-17AC-4775-9A38-616F558AF97A}" dt="2023-03-29T22:40:53.416" v="317" actId="478"/>
          <ac:spMkLst>
            <pc:docMk/>
            <pc:sldMk cId="104003973" sldId="2965"/>
            <ac:spMk id="38" creationId="{292E0D64-DE09-49C4-BC0E-499D74976477}"/>
          </ac:spMkLst>
        </pc:spChg>
        <pc:spChg chg="del">
          <ac:chgData name="Justina Ojom" userId="cbdaed7d-8d45-4372-a16a-f3f8900c2f45" providerId="ADAL" clId="{5178CF6E-17AC-4775-9A38-616F558AF97A}" dt="2023-03-29T22:40:53.416" v="317" actId="478"/>
          <ac:spMkLst>
            <pc:docMk/>
            <pc:sldMk cId="104003973" sldId="2965"/>
            <ac:spMk id="39" creationId="{9C4FB4B0-2821-48E7-8037-1FEAEF8E55E3}"/>
          </ac:spMkLst>
        </pc:spChg>
        <pc:spChg chg="del">
          <ac:chgData name="Justina Ojom" userId="cbdaed7d-8d45-4372-a16a-f3f8900c2f45" providerId="ADAL" clId="{5178CF6E-17AC-4775-9A38-616F558AF97A}" dt="2023-03-29T22:40:53.416" v="317" actId="478"/>
          <ac:spMkLst>
            <pc:docMk/>
            <pc:sldMk cId="104003973" sldId="2965"/>
            <ac:spMk id="40" creationId="{C6680AA0-C554-4F56-AC75-8DE3A5FFF951}"/>
          </ac:spMkLst>
        </pc:spChg>
        <pc:spChg chg="del">
          <ac:chgData name="Justina Ojom" userId="cbdaed7d-8d45-4372-a16a-f3f8900c2f45" providerId="ADAL" clId="{5178CF6E-17AC-4775-9A38-616F558AF97A}" dt="2023-03-29T22:40:53.416" v="317" actId="478"/>
          <ac:spMkLst>
            <pc:docMk/>
            <pc:sldMk cId="104003973" sldId="2965"/>
            <ac:spMk id="41" creationId="{1DCCDBB7-9613-4FC8-ACFA-11781F0A54CC}"/>
          </ac:spMkLst>
        </pc:spChg>
        <pc:spChg chg="del">
          <ac:chgData name="Justina Ojom" userId="cbdaed7d-8d45-4372-a16a-f3f8900c2f45" providerId="ADAL" clId="{5178CF6E-17AC-4775-9A38-616F558AF97A}" dt="2023-03-29T22:40:53.416" v="317" actId="478"/>
          <ac:spMkLst>
            <pc:docMk/>
            <pc:sldMk cId="104003973" sldId="2965"/>
            <ac:spMk id="42" creationId="{82576741-BEE9-46E2-B82B-5E3E28CE65D7}"/>
          </ac:spMkLst>
        </pc:spChg>
        <pc:spChg chg="del">
          <ac:chgData name="Justina Ojom" userId="cbdaed7d-8d45-4372-a16a-f3f8900c2f45" providerId="ADAL" clId="{5178CF6E-17AC-4775-9A38-616F558AF97A}" dt="2023-03-29T22:40:53.416" v="317" actId="478"/>
          <ac:spMkLst>
            <pc:docMk/>
            <pc:sldMk cId="104003973" sldId="2965"/>
            <ac:spMk id="43" creationId="{B7218438-69D3-4014-B72C-24E53838322E}"/>
          </ac:spMkLst>
        </pc:spChg>
        <pc:spChg chg="del">
          <ac:chgData name="Justina Ojom" userId="cbdaed7d-8d45-4372-a16a-f3f8900c2f45" providerId="ADAL" clId="{5178CF6E-17AC-4775-9A38-616F558AF97A}" dt="2023-03-29T22:40:53.416" v="317" actId="478"/>
          <ac:spMkLst>
            <pc:docMk/>
            <pc:sldMk cId="104003973" sldId="2965"/>
            <ac:spMk id="44" creationId="{9A3A9541-8DA1-4192-B5F7-6A1A07B01F39}"/>
          </ac:spMkLst>
        </pc:spChg>
        <pc:spChg chg="del">
          <ac:chgData name="Justina Ojom" userId="cbdaed7d-8d45-4372-a16a-f3f8900c2f45" providerId="ADAL" clId="{5178CF6E-17AC-4775-9A38-616F558AF97A}" dt="2023-03-29T22:40:53.416" v="317" actId="478"/>
          <ac:spMkLst>
            <pc:docMk/>
            <pc:sldMk cId="104003973" sldId="2965"/>
            <ac:spMk id="45" creationId="{E1A2681B-8A6C-4B6B-A7A4-AD4E3103881F}"/>
          </ac:spMkLst>
        </pc:spChg>
        <pc:graphicFrameChg chg="add mod modGraphic">
          <ac:chgData name="Justina Ojom" userId="cbdaed7d-8d45-4372-a16a-f3f8900c2f45" providerId="ADAL" clId="{5178CF6E-17AC-4775-9A38-616F558AF97A}" dt="2023-03-31T20:43:59.541" v="4913"/>
          <ac:graphicFrameMkLst>
            <pc:docMk/>
            <pc:sldMk cId="104003973" sldId="2965"/>
            <ac:graphicFrameMk id="7" creationId="{45F0C8E2-E5EF-3EA6-C9AD-2A6D941CCD07}"/>
          </ac:graphicFrameMkLst>
        </pc:graphicFrameChg>
        <pc:extLst>
          <p:ext xmlns:p="http://schemas.openxmlformats.org/presentationml/2006/main" uri="{D6D511B9-2390-475A-947B-AFAB55BFBCF1}">
            <pc226:cmChg xmlns:pc226="http://schemas.microsoft.com/office/powerpoint/2022/06/main/command" chg="del mod">
              <pc226:chgData name="Justina Ojom" userId="cbdaed7d-8d45-4372-a16a-f3f8900c2f45" providerId="ADAL" clId="{5178CF6E-17AC-4775-9A38-616F558AF97A}" dt="2023-03-31T20:40:11.784" v="4880"/>
              <pc2:cmMkLst xmlns:pc2="http://schemas.microsoft.com/office/powerpoint/2019/9/main/command">
                <pc:docMk/>
                <pc:sldMk cId="104003973" sldId="2965"/>
                <pc2:cmMk id="{25C16F26-903C-4410-AF26-FD798F0C1BC7}"/>
              </pc2:cmMkLst>
            </pc226:cmChg>
            <pc226:cmChg xmlns:pc226="http://schemas.microsoft.com/office/powerpoint/2022/06/main/command" chg="del mod">
              <pc226:chgData name="Justina Ojom" userId="cbdaed7d-8d45-4372-a16a-f3f8900c2f45" providerId="ADAL" clId="{5178CF6E-17AC-4775-9A38-616F558AF97A}" dt="2023-03-31T20:40:10.961" v="4878"/>
              <pc2:cmMkLst xmlns:pc2="http://schemas.microsoft.com/office/powerpoint/2019/9/main/command">
                <pc:docMk/>
                <pc:sldMk cId="104003973" sldId="2965"/>
                <pc2:cmMk id="{F61AE94C-76DA-4241-B340-CD64E1AF7220}"/>
              </pc2:cmMkLst>
            </pc226:cmChg>
            <pc226:cmChg xmlns:pc226="http://schemas.microsoft.com/office/powerpoint/2022/06/main/command" chg="del mod">
              <pc226:chgData name="Justina Ojom" userId="cbdaed7d-8d45-4372-a16a-f3f8900c2f45" providerId="ADAL" clId="{5178CF6E-17AC-4775-9A38-616F558AF97A}" dt="2023-03-31T20:40:11.311" v="4879"/>
              <pc2:cmMkLst xmlns:pc2="http://schemas.microsoft.com/office/powerpoint/2019/9/main/command">
                <pc:docMk/>
                <pc:sldMk cId="104003973" sldId="2965"/>
                <pc2:cmMk id="{D47BBC6F-9052-4D11-8B83-02C4FF8B4901}"/>
              </pc2:cmMkLst>
            </pc226:cmChg>
            <pc226:cmChg xmlns:pc226="http://schemas.microsoft.com/office/powerpoint/2022/06/main/command" chg="del mod">
              <pc226:chgData name="Justina Ojom" userId="cbdaed7d-8d45-4372-a16a-f3f8900c2f45" providerId="ADAL" clId="{5178CF6E-17AC-4775-9A38-616F558AF97A}" dt="2023-03-31T20:40:07.712" v="4874"/>
              <pc2:cmMkLst xmlns:pc2="http://schemas.microsoft.com/office/powerpoint/2019/9/main/command">
                <pc:docMk/>
                <pc:sldMk cId="104003973" sldId="2965"/>
                <pc2:cmMk id="{A6C18FB4-755F-4DD6-97DD-BD090B7B559E}"/>
              </pc2:cmMkLst>
            </pc226:cmChg>
            <pc226:cmChg xmlns:pc226="http://schemas.microsoft.com/office/powerpoint/2022/06/main/command" chg="del mod">
              <pc226:chgData name="Justina Ojom" userId="cbdaed7d-8d45-4372-a16a-f3f8900c2f45" providerId="ADAL" clId="{5178CF6E-17AC-4775-9A38-616F558AF97A}" dt="2023-03-31T20:40:10.510" v="4877"/>
              <pc2:cmMkLst xmlns:pc2="http://schemas.microsoft.com/office/powerpoint/2019/9/main/command">
                <pc:docMk/>
                <pc:sldMk cId="104003973" sldId="2965"/>
                <pc2:cmMk id="{E7B752E1-7C8E-4256-811A-C370BAEFADA2}"/>
              </pc2:cmMkLst>
            </pc226:cmChg>
          </p:ext>
        </pc:extLst>
      </pc:sldChg>
      <pc:sldChg chg="addSp delSp modSp mod modClrScheme delCm modCm chgLayout">
        <pc:chgData name="Justina Ojom" userId="cbdaed7d-8d45-4372-a16a-f3f8900c2f45" providerId="ADAL" clId="{5178CF6E-17AC-4775-9A38-616F558AF97A}" dt="2023-03-31T20:42:13.713" v="4901"/>
        <pc:sldMkLst>
          <pc:docMk/>
          <pc:sldMk cId="1872429625" sldId="2966"/>
        </pc:sldMkLst>
        <pc:spChg chg="del mod">
          <ac:chgData name="Justina Ojom" userId="cbdaed7d-8d45-4372-a16a-f3f8900c2f45" providerId="ADAL" clId="{5178CF6E-17AC-4775-9A38-616F558AF97A}" dt="2023-03-30T02:18:54.642" v="3461" actId="478"/>
          <ac:spMkLst>
            <pc:docMk/>
            <pc:sldMk cId="1872429625" sldId="2966"/>
            <ac:spMk id="2" creationId="{00000000-0000-0000-0000-000000000000}"/>
          </ac:spMkLst>
        </pc:spChg>
        <pc:spChg chg="del">
          <ac:chgData name="Justina Ojom" userId="cbdaed7d-8d45-4372-a16a-f3f8900c2f45" providerId="ADAL" clId="{5178CF6E-17AC-4775-9A38-616F558AF97A}" dt="2023-03-30T02:34:50.321" v="3694" actId="478"/>
          <ac:spMkLst>
            <pc:docMk/>
            <pc:sldMk cId="1872429625" sldId="2966"/>
            <ac:spMk id="3" creationId="{CACC6B73-E673-12FF-FFEA-5BDBD76E7418}"/>
          </ac:spMkLst>
        </pc:spChg>
        <pc:spChg chg="add del mod">
          <ac:chgData name="Justina Ojom" userId="cbdaed7d-8d45-4372-a16a-f3f8900c2f45" providerId="ADAL" clId="{5178CF6E-17AC-4775-9A38-616F558AF97A}" dt="2023-03-30T02:19:10.562" v="3467"/>
          <ac:spMkLst>
            <pc:docMk/>
            <pc:sldMk cId="1872429625" sldId="2966"/>
            <ac:spMk id="4" creationId="{F21DB4D9-23AF-B139-79A7-FE59D7E47884}"/>
          </ac:spMkLst>
        </pc:spChg>
        <pc:spChg chg="del mod">
          <ac:chgData name="Justina Ojom" userId="cbdaed7d-8d45-4372-a16a-f3f8900c2f45" providerId="ADAL" clId="{5178CF6E-17AC-4775-9A38-616F558AF97A}" dt="2023-03-30T02:36:39.547" v="3720" actId="478"/>
          <ac:spMkLst>
            <pc:docMk/>
            <pc:sldMk cId="1872429625" sldId="2966"/>
            <ac:spMk id="6" creationId="{BE298EAB-85D7-B157-A86A-E7CB5D30C423}"/>
          </ac:spMkLst>
        </pc:spChg>
        <pc:spChg chg="add mod">
          <ac:chgData name="Justina Ojom" userId="cbdaed7d-8d45-4372-a16a-f3f8900c2f45" providerId="ADAL" clId="{5178CF6E-17AC-4775-9A38-616F558AF97A}" dt="2023-03-31T18:05:46.392" v="4321" actId="790"/>
          <ac:spMkLst>
            <pc:docMk/>
            <pc:sldMk cId="1872429625" sldId="2966"/>
            <ac:spMk id="7" creationId="{399F9994-B1F4-7B95-4704-9D63F02E957A}"/>
          </ac:spMkLst>
        </pc:spChg>
        <pc:spChg chg="add mod">
          <ac:chgData name="Justina Ojom" userId="cbdaed7d-8d45-4372-a16a-f3f8900c2f45" providerId="ADAL" clId="{5178CF6E-17AC-4775-9A38-616F558AF97A}" dt="2023-03-31T18:05:46.392" v="4321" actId="790"/>
          <ac:spMkLst>
            <pc:docMk/>
            <pc:sldMk cId="1872429625" sldId="2966"/>
            <ac:spMk id="8" creationId="{37ED8ADD-BD7B-B0FC-08B0-1E27F5C947CD}"/>
          </ac:spMkLst>
        </pc:spChg>
        <pc:spChg chg="add mod">
          <ac:chgData name="Justina Ojom" userId="cbdaed7d-8d45-4372-a16a-f3f8900c2f45" providerId="ADAL" clId="{5178CF6E-17AC-4775-9A38-616F558AF97A}" dt="2023-03-31T18:05:46.392" v="4321" actId="790"/>
          <ac:spMkLst>
            <pc:docMk/>
            <pc:sldMk cId="1872429625" sldId="2966"/>
            <ac:spMk id="9" creationId="{9F087EB8-95BA-E7D6-0B5D-18E187320582}"/>
          </ac:spMkLst>
        </pc:spChg>
        <pc:spChg chg="add mod">
          <ac:chgData name="Justina Ojom" userId="cbdaed7d-8d45-4372-a16a-f3f8900c2f45" providerId="ADAL" clId="{5178CF6E-17AC-4775-9A38-616F558AF97A}" dt="2023-03-31T18:05:46.392" v="4321" actId="790"/>
          <ac:spMkLst>
            <pc:docMk/>
            <pc:sldMk cId="1872429625" sldId="2966"/>
            <ac:spMk id="10" creationId="{021E000E-CA28-20F4-BC75-987DFBEE556A}"/>
          </ac:spMkLst>
        </pc:spChg>
        <pc:spChg chg="add mod">
          <ac:chgData name="Justina Ojom" userId="cbdaed7d-8d45-4372-a16a-f3f8900c2f45" providerId="ADAL" clId="{5178CF6E-17AC-4775-9A38-616F558AF97A}" dt="2023-03-31T18:05:46.392" v="4321" actId="790"/>
          <ac:spMkLst>
            <pc:docMk/>
            <pc:sldMk cId="1872429625" sldId="2966"/>
            <ac:spMk id="11" creationId="{8AE551B2-08A6-6528-6473-9B0DBB5B3E42}"/>
          </ac:spMkLst>
        </pc:spChg>
        <pc:spChg chg="add mod">
          <ac:chgData name="Justina Ojom" userId="cbdaed7d-8d45-4372-a16a-f3f8900c2f45" providerId="ADAL" clId="{5178CF6E-17AC-4775-9A38-616F558AF97A}" dt="2023-03-31T18:05:46.392" v="4321" actId="790"/>
          <ac:spMkLst>
            <pc:docMk/>
            <pc:sldMk cId="1872429625" sldId="2966"/>
            <ac:spMk id="12" creationId="{99A1BADE-44A2-1856-6BF5-695364111775}"/>
          </ac:spMkLst>
        </pc:spChg>
        <pc:spChg chg="del">
          <ac:chgData name="Justina Ojom" userId="cbdaed7d-8d45-4372-a16a-f3f8900c2f45" providerId="ADAL" clId="{5178CF6E-17AC-4775-9A38-616F558AF97A}" dt="2023-03-29T22:40:51.257" v="316" actId="478"/>
          <ac:spMkLst>
            <pc:docMk/>
            <pc:sldMk cId="1872429625" sldId="2966"/>
            <ac:spMk id="37" creationId="{94A8C6E8-9EDF-4972-BBED-CA61550D928D}"/>
          </ac:spMkLst>
        </pc:spChg>
        <pc:spChg chg="del">
          <ac:chgData name="Justina Ojom" userId="cbdaed7d-8d45-4372-a16a-f3f8900c2f45" providerId="ADAL" clId="{5178CF6E-17AC-4775-9A38-616F558AF97A}" dt="2023-03-29T22:40:51.257" v="316" actId="478"/>
          <ac:spMkLst>
            <pc:docMk/>
            <pc:sldMk cId="1872429625" sldId="2966"/>
            <ac:spMk id="38" creationId="{292E0D64-DE09-49C4-BC0E-499D74976477}"/>
          </ac:spMkLst>
        </pc:spChg>
        <pc:spChg chg="del">
          <ac:chgData name="Justina Ojom" userId="cbdaed7d-8d45-4372-a16a-f3f8900c2f45" providerId="ADAL" clId="{5178CF6E-17AC-4775-9A38-616F558AF97A}" dt="2023-03-29T22:40:51.257" v="316" actId="478"/>
          <ac:spMkLst>
            <pc:docMk/>
            <pc:sldMk cId="1872429625" sldId="2966"/>
            <ac:spMk id="39" creationId="{9C4FB4B0-2821-48E7-8037-1FEAEF8E55E3}"/>
          </ac:spMkLst>
        </pc:spChg>
        <pc:spChg chg="del">
          <ac:chgData name="Justina Ojom" userId="cbdaed7d-8d45-4372-a16a-f3f8900c2f45" providerId="ADAL" clId="{5178CF6E-17AC-4775-9A38-616F558AF97A}" dt="2023-03-29T22:40:51.257" v="316" actId="478"/>
          <ac:spMkLst>
            <pc:docMk/>
            <pc:sldMk cId="1872429625" sldId="2966"/>
            <ac:spMk id="40" creationId="{C6680AA0-C554-4F56-AC75-8DE3A5FFF951}"/>
          </ac:spMkLst>
        </pc:spChg>
        <pc:spChg chg="del">
          <ac:chgData name="Justina Ojom" userId="cbdaed7d-8d45-4372-a16a-f3f8900c2f45" providerId="ADAL" clId="{5178CF6E-17AC-4775-9A38-616F558AF97A}" dt="2023-03-29T22:40:51.257" v="316" actId="478"/>
          <ac:spMkLst>
            <pc:docMk/>
            <pc:sldMk cId="1872429625" sldId="2966"/>
            <ac:spMk id="41" creationId="{1DCCDBB7-9613-4FC8-ACFA-11781F0A54CC}"/>
          </ac:spMkLst>
        </pc:spChg>
        <pc:spChg chg="del">
          <ac:chgData name="Justina Ojom" userId="cbdaed7d-8d45-4372-a16a-f3f8900c2f45" providerId="ADAL" clId="{5178CF6E-17AC-4775-9A38-616F558AF97A}" dt="2023-03-29T22:40:51.257" v="316" actId="478"/>
          <ac:spMkLst>
            <pc:docMk/>
            <pc:sldMk cId="1872429625" sldId="2966"/>
            <ac:spMk id="42" creationId="{82576741-BEE9-46E2-B82B-5E3E28CE65D7}"/>
          </ac:spMkLst>
        </pc:spChg>
        <pc:spChg chg="del">
          <ac:chgData name="Justina Ojom" userId="cbdaed7d-8d45-4372-a16a-f3f8900c2f45" providerId="ADAL" clId="{5178CF6E-17AC-4775-9A38-616F558AF97A}" dt="2023-03-29T22:40:51.257" v="316" actId="478"/>
          <ac:spMkLst>
            <pc:docMk/>
            <pc:sldMk cId="1872429625" sldId="2966"/>
            <ac:spMk id="43" creationId="{B7218438-69D3-4014-B72C-24E53838322E}"/>
          </ac:spMkLst>
        </pc:spChg>
        <pc:spChg chg="del">
          <ac:chgData name="Justina Ojom" userId="cbdaed7d-8d45-4372-a16a-f3f8900c2f45" providerId="ADAL" clId="{5178CF6E-17AC-4775-9A38-616F558AF97A}" dt="2023-03-29T22:40:51.257" v="316" actId="478"/>
          <ac:spMkLst>
            <pc:docMk/>
            <pc:sldMk cId="1872429625" sldId="2966"/>
            <ac:spMk id="44" creationId="{9A3A9541-8DA1-4192-B5F7-6A1A07B01F39}"/>
          </ac:spMkLst>
        </pc:spChg>
        <pc:spChg chg="del">
          <ac:chgData name="Justina Ojom" userId="cbdaed7d-8d45-4372-a16a-f3f8900c2f45" providerId="ADAL" clId="{5178CF6E-17AC-4775-9A38-616F558AF97A}" dt="2023-03-29T22:40:51.257" v="316" actId="478"/>
          <ac:spMkLst>
            <pc:docMk/>
            <pc:sldMk cId="1872429625" sldId="2966"/>
            <ac:spMk id="45" creationId="{E1A2681B-8A6C-4B6B-A7A4-AD4E3103881F}"/>
          </ac:spMkLst>
        </pc:spChg>
        <pc:graphicFrameChg chg="add mod modGraphic">
          <ac:chgData name="Justina Ojom" userId="cbdaed7d-8d45-4372-a16a-f3f8900c2f45" providerId="ADAL" clId="{5178CF6E-17AC-4775-9A38-616F558AF97A}" dt="2023-03-31T20:41:58.569" v="4899"/>
          <ac:graphicFrameMkLst>
            <pc:docMk/>
            <pc:sldMk cId="1872429625" sldId="2966"/>
            <ac:graphicFrameMk id="5" creationId="{B549E0A6-2A8A-A2FE-CD22-2557C212C5DE}"/>
          </ac:graphicFrameMkLst>
        </pc:graphicFrameChg>
        <pc:extLst>
          <p:ext xmlns:p="http://schemas.openxmlformats.org/presentationml/2006/main" uri="{D6D511B9-2390-475A-947B-AFAB55BFBCF1}">
            <pc226:cmChg xmlns:pc226="http://schemas.microsoft.com/office/powerpoint/2022/06/main/command" chg="del mod">
              <pc226:chgData name="Justina Ojom" userId="cbdaed7d-8d45-4372-a16a-f3f8900c2f45" providerId="ADAL" clId="{5178CF6E-17AC-4775-9A38-616F558AF97A}" dt="2023-03-31T20:41:47.698" v="4898"/>
              <pc2:cmMkLst xmlns:pc2="http://schemas.microsoft.com/office/powerpoint/2019/9/main/command">
                <pc:docMk/>
                <pc:sldMk cId="1872429625" sldId="2966"/>
                <pc2:cmMk id="{7107536D-56F4-40A1-88E1-E3F90C3E7D1B}"/>
              </pc2:cmMkLst>
            </pc226:cmChg>
            <pc226:cmChg xmlns:pc226="http://schemas.microsoft.com/office/powerpoint/2022/06/main/command" chg="del mod">
              <pc226:chgData name="Justina Ojom" userId="cbdaed7d-8d45-4372-a16a-f3f8900c2f45" providerId="ADAL" clId="{5178CF6E-17AC-4775-9A38-616F558AF97A}" dt="2023-03-31T20:42:13.713" v="4901"/>
              <pc2:cmMkLst xmlns:pc2="http://schemas.microsoft.com/office/powerpoint/2019/9/main/command">
                <pc:docMk/>
                <pc:sldMk cId="1872429625" sldId="2966"/>
                <pc2:cmMk id="{CB4E20AA-DDB7-48F0-A0E4-36164BBEC94B}"/>
              </pc2:cmMkLst>
            </pc226:cmChg>
            <pc226:cmChg xmlns:pc226="http://schemas.microsoft.com/office/powerpoint/2022/06/main/command" chg="del mod">
              <pc226:chgData name="Justina Ojom" userId="cbdaed7d-8d45-4372-a16a-f3f8900c2f45" providerId="ADAL" clId="{5178CF6E-17AC-4775-9A38-616F558AF97A}" dt="2023-03-31T20:41:43.090" v="4895"/>
              <pc2:cmMkLst xmlns:pc2="http://schemas.microsoft.com/office/powerpoint/2019/9/main/command">
                <pc:docMk/>
                <pc:sldMk cId="1872429625" sldId="2966"/>
                <pc2:cmMk id="{CF4EDED1-4BCA-4444-A48F-7970BD057E1A}"/>
              </pc2:cmMkLst>
            </pc226:cmChg>
            <pc226:cmChg xmlns:pc226="http://schemas.microsoft.com/office/powerpoint/2022/06/main/command" chg="del mod">
              <pc226:chgData name="Justina Ojom" userId="cbdaed7d-8d45-4372-a16a-f3f8900c2f45" providerId="ADAL" clId="{5178CF6E-17AC-4775-9A38-616F558AF97A}" dt="2023-03-31T20:41:43.569" v="4896"/>
              <pc2:cmMkLst xmlns:pc2="http://schemas.microsoft.com/office/powerpoint/2019/9/main/command">
                <pc:docMk/>
                <pc:sldMk cId="1872429625" sldId="2966"/>
                <pc2:cmMk id="{940FBDD3-BF25-465C-9983-C25F3C64ED4B}"/>
              </pc2:cmMkLst>
            </pc226:cmChg>
            <pc226:cmChg xmlns:pc226="http://schemas.microsoft.com/office/powerpoint/2022/06/main/command" chg="del mod">
              <pc226:chgData name="Justina Ojom" userId="cbdaed7d-8d45-4372-a16a-f3f8900c2f45" providerId="ADAL" clId="{5178CF6E-17AC-4775-9A38-616F558AF97A}" dt="2023-03-31T20:41:46.422" v="4897"/>
              <pc2:cmMkLst xmlns:pc2="http://schemas.microsoft.com/office/powerpoint/2019/9/main/command">
                <pc:docMk/>
                <pc:sldMk cId="1872429625" sldId="2966"/>
                <pc2:cmMk id="{F2948BDD-B2D6-4DCF-9DDC-5E64B16BDD13}"/>
              </pc2:cmMkLst>
            </pc226:cmChg>
          </p:ext>
        </pc:extLst>
      </pc:sldChg>
      <pc:sldChg chg="addSp delSp modSp mod modClrScheme chgLayout">
        <pc:chgData name="Justina Ojom" userId="cbdaed7d-8d45-4372-a16a-f3f8900c2f45" providerId="ADAL" clId="{5178CF6E-17AC-4775-9A38-616F558AF97A}" dt="2023-03-31T18:05:53.088" v="4323" actId="790"/>
        <pc:sldMkLst>
          <pc:docMk/>
          <pc:sldMk cId="1057546438" sldId="2967"/>
        </pc:sldMkLst>
        <pc:spChg chg="del mod">
          <ac:chgData name="Justina Ojom" userId="cbdaed7d-8d45-4372-a16a-f3f8900c2f45" providerId="ADAL" clId="{5178CF6E-17AC-4775-9A38-616F558AF97A}" dt="2023-03-30T02:37:32.120" v="3743" actId="478"/>
          <ac:spMkLst>
            <pc:docMk/>
            <pc:sldMk cId="1057546438" sldId="2967"/>
            <ac:spMk id="2" creationId="{00000000-0000-0000-0000-000000000000}"/>
          </ac:spMkLst>
        </pc:spChg>
        <pc:spChg chg="del mod">
          <ac:chgData name="Justina Ojom" userId="cbdaed7d-8d45-4372-a16a-f3f8900c2f45" providerId="ADAL" clId="{5178CF6E-17AC-4775-9A38-616F558AF97A}" dt="2023-03-30T02:37:32.120" v="3743" actId="478"/>
          <ac:spMkLst>
            <pc:docMk/>
            <pc:sldMk cId="1057546438" sldId="2967"/>
            <ac:spMk id="3" creationId="{8D9A73EC-D0D0-4EEA-DAAD-63B9E4C9B859}"/>
          </ac:spMkLst>
        </pc:spChg>
        <pc:spChg chg="add del mod">
          <ac:chgData name="Justina Ojom" userId="cbdaed7d-8d45-4372-a16a-f3f8900c2f45" providerId="ADAL" clId="{5178CF6E-17AC-4775-9A38-616F558AF97A}" dt="2023-03-30T02:21:05.215" v="3479" actId="478"/>
          <ac:spMkLst>
            <pc:docMk/>
            <pc:sldMk cId="1057546438" sldId="2967"/>
            <ac:spMk id="4" creationId="{5DEF694F-763E-1B6C-B96C-1CA12301FA5E}"/>
          </ac:spMkLst>
        </pc:spChg>
        <pc:spChg chg="del">
          <ac:chgData name="Justina Ojom" userId="cbdaed7d-8d45-4372-a16a-f3f8900c2f45" providerId="ADAL" clId="{5178CF6E-17AC-4775-9A38-616F558AF97A}" dt="2023-03-30T02:19:34.733" v="3473" actId="478"/>
          <ac:spMkLst>
            <pc:docMk/>
            <pc:sldMk cId="1057546438" sldId="2967"/>
            <ac:spMk id="5" creationId="{FAEE84B9-C56D-C2EE-B325-C48FD0020763}"/>
          </ac:spMkLst>
        </pc:spChg>
        <pc:spChg chg="del mod">
          <ac:chgData name="Justina Ojom" userId="cbdaed7d-8d45-4372-a16a-f3f8900c2f45" providerId="ADAL" clId="{5178CF6E-17AC-4775-9A38-616F558AF97A}" dt="2023-03-30T02:21:40.412" v="3487" actId="478"/>
          <ac:spMkLst>
            <pc:docMk/>
            <pc:sldMk cId="1057546438" sldId="2967"/>
            <ac:spMk id="6" creationId="{8FE4AD0F-7046-3A53-01BF-497F89F85AD1}"/>
          </ac:spMkLst>
        </pc:spChg>
        <pc:spChg chg="add del mod">
          <ac:chgData name="Justina Ojom" userId="cbdaed7d-8d45-4372-a16a-f3f8900c2f45" providerId="ADAL" clId="{5178CF6E-17AC-4775-9A38-616F558AF97A}" dt="2023-03-30T02:21:05.215" v="3479" actId="478"/>
          <ac:spMkLst>
            <pc:docMk/>
            <pc:sldMk cId="1057546438" sldId="2967"/>
            <ac:spMk id="7" creationId="{3D990E45-48AF-5A87-6BC9-B0769002B544}"/>
          </ac:spMkLst>
        </pc:spChg>
        <pc:spChg chg="add mod">
          <ac:chgData name="Justina Ojom" userId="cbdaed7d-8d45-4372-a16a-f3f8900c2f45" providerId="ADAL" clId="{5178CF6E-17AC-4775-9A38-616F558AF97A}" dt="2023-03-31T18:05:53.088" v="4323" actId="790"/>
          <ac:spMkLst>
            <pc:docMk/>
            <pc:sldMk cId="1057546438" sldId="2967"/>
            <ac:spMk id="9" creationId="{8056AC2F-DD19-3B51-1C6C-D3A17F8D7E13}"/>
          </ac:spMkLst>
        </pc:spChg>
        <pc:spChg chg="add mod">
          <ac:chgData name="Justina Ojom" userId="cbdaed7d-8d45-4372-a16a-f3f8900c2f45" providerId="ADAL" clId="{5178CF6E-17AC-4775-9A38-616F558AF97A}" dt="2023-03-31T18:05:53.088" v="4323" actId="790"/>
          <ac:spMkLst>
            <pc:docMk/>
            <pc:sldMk cId="1057546438" sldId="2967"/>
            <ac:spMk id="10" creationId="{5ACE576C-B457-CF80-EF36-F36B9AB25B26}"/>
          </ac:spMkLst>
        </pc:spChg>
        <pc:spChg chg="del">
          <ac:chgData name="Justina Ojom" userId="cbdaed7d-8d45-4372-a16a-f3f8900c2f45" providerId="ADAL" clId="{5178CF6E-17AC-4775-9A38-616F558AF97A}" dt="2023-03-30T02:19:34.733" v="3473" actId="478"/>
          <ac:spMkLst>
            <pc:docMk/>
            <pc:sldMk cId="1057546438" sldId="2967"/>
            <ac:spMk id="11" creationId="{92311974-E5A4-4026-40DE-C4D07C38DA54}"/>
          </ac:spMkLst>
        </pc:spChg>
        <pc:spChg chg="del">
          <ac:chgData name="Justina Ojom" userId="cbdaed7d-8d45-4372-a16a-f3f8900c2f45" providerId="ADAL" clId="{5178CF6E-17AC-4775-9A38-616F558AF97A}" dt="2023-03-30T02:19:34.733" v="3473" actId="478"/>
          <ac:spMkLst>
            <pc:docMk/>
            <pc:sldMk cId="1057546438" sldId="2967"/>
            <ac:spMk id="12" creationId="{75A2EB7A-9163-0975-9B88-E02D78CDF7AF}"/>
          </ac:spMkLst>
        </pc:spChg>
        <pc:spChg chg="del">
          <ac:chgData name="Justina Ojom" userId="cbdaed7d-8d45-4372-a16a-f3f8900c2f45" providerId="ADAL" clId="{5178CF6E-17AC-4775-9A38-616F558AF97A}" dt="2023-03-30T02:19:34.733" v="3473" actId="478"/>
          <ac:spMkLst>
            <pc:docMk/>
            <pc:sldMk cId="1057546438" sldId="2967"/>
            <ac:spMk id="13" creationId="{3DC22AC9-86E8-E4EB-195D-E9C1162D8C86}"/>
          </ac:spMkLst>
        </pc:spChg>
        <pc:spChg chg="del">
          <ac:chgData name="Justina Ojom" userId="cbdaed7d-8d45-4372-a16a-f3f8900c2f45" providerId="ADAL" clId="{5178CF6E-17AC-4775-9A38-616F558AF97A}" dt="2023-03-30T02:19:34.733" v="3473" actId="478"/>
          <ac:spMkLst>
            <pc:docMk/>
            <pc:sldMk cId="1057546438" sldId="2967"/>
            <ac:spMk id="14" creationId="{D4070820-26D4-0AAB-6195-EE87CD8844EF}"/>
          </ac:spMkLst>
        </pc:spChg>
        <pc:spChg chg="add mod">
          <ac:chgData name="Justina Ojom" userId="cbdaed7d-8d45-4372-a16a-f3f8900c2f45" providerId="ADAL" clId="{5178CF6E-17AC-4775-9A38-616F558AF97A}" dt="2023-03-31T18:05:53.088" v="4323" actId="790"/>
          <ac:spMkLst>
            <pc:docMk/>
            <pc:sldMk cId="1057546438" sldId="2967"/>
            <ac:spMk id="16" creationId="{D000EA6B-70F9-977B-E328-416414597D2C}"/>
          </ac:spMkLst>
        </pc:spChg>
        <pc:spChg chg="add mod">
          <ac:chgData name="Justina Ojom" userId="cbdaed7d-8d45-4372-a16a-f3f8900c2f45" providerId="ADAL" clId="{5178CF6E-17AC-4775-9A38-616F558AF97A}" dt="2023-03-31T18:05:53.088" v="4323" actId="790"/>
          <ac:spMkLst>
            <pc:docMk/>
            <pc:sldMk cId="1057546438" sldId="2967"/>
            <ac:spMk id="17" creationId="{052FC661-D636-1A84-3394-1B9C6F233BA1}"/>
          </ac:spMkLst>
        </pc:spChg>
        <pc:spChg chg="add mod">
          <ac:chgData name="Justina Ojom" userId="cbdaed7d-8d45-4372-a16a-f3f8900c2f45" providerId="ADAL" clId="{5178CF6E-17AC-4775-9A38-616F558AF97A}" dt="2023-03-31T18:05:53.088" v="4323" actId="790"/>
          <ac:spMkLst>
            <pc:docMk/>
            <pc:sldMk cId="1057546438" sldId="2967"/>
            <ac:spMk id="18" creationId="{575E8116-8AB5-BB21-E204-71DB35EFE1B3}"/>
          </ac:spMkLst>
        </pc:spChg>
        <pc:spChg chg="add mod">
          <ac:chgData name="Justina Ojom" userId="cbdaed7d-8d45-4372-a16a-f3f8900c2f45" providerId="ADAL" clId="{5178CF6E-17AC-4775-9A38-616F558AF97A}" dt="2023-03-31T18:05:53.088" v="4323" actId="790"/>
          <ac:spMkLst>
            <pc:docMk/>
            <pc:sldMk cId="1057546438" sldId="2967"/>
            <ac:spMk id="19" creationId="{D3493FD1-C1BC-4D6D-E314-C1F70A08FAFE}"/>
          </ac:spMkLst>
        </pc:spChg>
        <pc:spChg chg="add mod">
          <ac:chgData name="Justina Ojom" userId="cbdaed7d-8d45-4372-a16a-f3f8900c2f45" providerId="ADAL" clId="{5178CF6E-17AC-4775-9A38-616F558AF97A}" dt="2023-03-31T18:05:53.088" v="4323" actId="790"/>
          <ac:spMkLst>
            <pc:docMk/>
            <pc:sldMk cId="1057546438" sldId="2967"/>
            <ac:spMk id="20" creationId="{E48351FF-B627-D443-111A-922899F2CBBF}"/>
          </ac:spMkLst>
        </pc:spChg>
        <pc:spChg chg="add mod">
          <ac:chgData name="Justina Ojom" userId="cbdaed7d-8d45-4372-a16a-f3f8900c2f45" providerId="ADAL" clId="{5178CF6E-17AC-4775-9A38-616F558AF97A}" dt="2023-03-31T18:05:53.088" v="4323" actId="790"/>
          <ac:spMkLst>
            <pc:docMk/>
            <pc:sldMk cId="1057546438" sldId="2967"/>
            <ac:spMk id="21" creationId="{9E0ACD69-0C8A-893C-D3B0-9A6D18EC765E}"/>
          </ac:spMkLst>
        </pc:spChg>
        <pc:spChg chg="add mod">
          <ac:chgData name="Justina Ojom" userId="cbdaed7d-8d45-4372-a16a-f3f8900c2f45" providerId="ADAL" clId="{5178CF6E-17AC-4775-9A38-616F558AF97A}" dt="2023-03-31T18:05:53.088" v="4323" actId="790"/>
          <ac:spMkLst>
            <pc:docMk/>
            <pc:sldMk cId="1057546438" sldId="2967"/>
            <ac:spMk id="22" creationId="{D6420952-A043-114D-6B54-1D4A1CC2C647}"/>
          </ac:spMkLst>
        </pc:spChg>
        <pc:spChg chg="add mod">
          <ac:chgData name="Justina Ojom" userId="cbdaed7d-8d45-4372-a16a-f3f8900c2f45" providerId="ADAL" clId="{5178CF6E-17AC-4775-9A38-616F558AF97A}" dt="2023-03-31T18:05:53.088" v="4323" actId="790"/>
          <ac:spMkLst>
            <pc:docMk/>
            <pc:sldMk cId="1057546438" sldId="2967"/>
            <ac:spMk id="23" creationId="{70F54CE6-3726-2FD2-484F-0E03072A0920}"/>
          </ac:spMkLst>
        </pc:spChg>
        <pc:spChg chg="add mod">
          <ac:chgData name="Justina Ojom" userId="cbdaed7d-8d45-4372-a16a-f3f8900c2f45" providerId="ADAL" clId="{5178CF6E-17AC-4775-9A38-616F558AF97A}" dt="2023-03-31T18:05:53.088" v="4323" actId="790"/>
          <ac:spMkLst>
            <pc:docMk/>
            <pc:sldMk cId="1057546438" sldId="2967"/>
            <ac:spMk id="24" creationId="{9BEA9785-539A-14EA-BAFA-762B920FC35D}"/>
          </ac:spMkLst>
        </pc:spChg>
        <pc:spChg chg="add mod">
          <ac:chgData name="Justina Ojom" userId="cbdaed7d-8d45-4372-a16a-f3f8900c2f45" providerId="ADAL" clId="{5178CF6E-17AC-4775-9A38-616F558AF97A}" dt="2023-03-31T18:05:53.088" v="4323" actId="790"/>
          <ac:spMkLst>
            <pc:docMk/>
            <pc:sldMk cId="1057546438" sldId="2967"/>
            <ac:spMk id="25" creationId="{A865DDFB-1511-BE4C-F23B-A1F32A4CA1FB}"/>
          </ac:spMkLst>
        </pc:spChg>
        <pc:spChg chg="add mod">
          <ac:chgData name="Justina Ojom" userId="cbdaed7d-8d45-4372-a16a-f3f8900c2f45" providerId="ADAL" clId="{5178CF6E-17AC-4775-9A38-616F558AF97A}" dt="2023-03-31T18:05:53.088" v="4323" actId="790"/>
          <ac:spMkLst>
            <pc:docMk/>
            <pc:sldMk cId="1057546438" sldId="2967"/>
            <ac:spMk id="26" creationId="{B62EF620-B21F-B08B-26C2-71337E9F8C45}"/>
          </ac:spMkLst>
        </pc:spChg>
        <pc:spChg chg="add mod">
          <ac:chgData name="Justina Ojom" userId="cbdaed7d-8d45-4372-a16a-f3f8900c2f45" providerId="ADAL" clId="{5178CF6E-17AC-4775-9A38-616F558AF97A}" dt="2023-03-31T18:05:53.088" v="4323" actId="790"/>
          <ac:spMkLst>
            <pc:docMk/>
            <pc:sldMk cId="1057546438" sldId="2967"/>
            <ac:spMk id="27" creationId="{C36F447D-F6F6-A638-21FD-ACD5EDD217D8}"/>
          </ac:spMkLst>
        </pc:spChg>
        <pc:spChg chg="add mod">
          <ac:chgData name="Justina Ojom" userId="cbdaed7d-8d45-4372-a16a-f3f8900c2f45" providerId="ADAL" clId="{5178CF6E-17AC-4775-9A38-616F558AF97A}" dt="2023-03-31T18:05:53.088" v="4323" actId="790"/>
          <ac:spMkLst>
            <pc:docMk/>
            <pc:sldMk cId="1057546438" sldId="2967"/>
            <ac:spMk id="28" creationId="{A68C33DC-9313-8E52-AE9E-BD08AE149755}"/>
          </ac:spMkLst>
        </pc:spChg>
        <pc:spChg chg="del">
          <ac:chgData name="Justina Ojom" userId="cbdaed7d-8d45-4372-a16a-f3f8900c2f45" providerId="ADAL" clId="{5178CF6E-17AC-4775-9A38-616F558AF97A}" dt="2023-03-30T02:19:27.689" v="3472" actId="478"/>
          <ac:spMkLst>
            <pc:docMk/>
            <pc:sldMk cId="1057546438" sldId="2967"/>
            <ac:spMk id="37" creationId="{94A8C6E8-9EDF-4972-BBED-CA61550D928D}"/>
          </ac:spMkLst>
        </pc:spChg>
        <pc:spChg chg="del">
          <ac:chgData name="Justina Ojom" userId="cbdaed7d-8d45-4372-a16a-f3f8900c2f45" providerId="ADAL" clId="{5178CF6E-17AC-4775-9A38-616F558AF97A}" dt="2023-03-30T02:19:27.689" v="3472" actId="478"/>
          <ac:spMkLst>
            <pc:docMk/>
            <pc:sldMk cId="1057546438" sldId="2967"/>
            <ac:spMk id="38" creationId="{292E0D64-DE09-49C4-BC0E-499D74976477}"/>
          </ac:spMkLst>
        </pc:spChg>
        <pc:spChg chg="del">
          <ac:chgData name="Justina Ojom" userId="cbdaed7d-8d45-4372-a16a-f3f8900c2f45" providerId="ADAL" clId="{5178CF6E-17AC-4775-9A38-616F558AF97A}" dt="2023-03-30T02:19:27.689" v="3472" actId="478"/>
          <ac:spMkLst>
            <pc:docMk/>
            <pc:sldMk cId="1057546438" sldId="2967"/>
            <ac:spMk id="39" creationId="{9C4FB4B0-2821-48E7-8037-1FEAEF8E55E3}"/>
          </ac:spMkLst>
        </pc:spChg>
        <pc:spChg chg="del">
          <ac:chgData name="Justina Ojom" userId="cbdaed7d-8d45-4372-a16a-f3f8900c2f45" providerId="ADAL" clId="{5178CF6E-17AC-4775-9A38-616F558AF97A}" dt="2023-03-30T02:19:27.689" v="3472" actId="478"/>
          <ac:spMkLst>
            <pc:docMk/>
            <pc:sldMk cId="1057546438" sldId="2967"/>
            <ac:spMk id="40" creationId="{C6680AA0-C554-4F56-AC75-8DE3A5FFF951}"/>
          </ac:spMkLst>
        </pc:spChg>
        <pc:spChg chg="del">
          <ac:chgData name="Justina Ojom" userId="cbdaed7d-8d45-4372-a16a-f3f8900c2f45" providerId="ADAL" clId="{5178CF6E-17AC-4775-9A38-616F558AF97A}" dt="2023-03-30T02:19:27.689" v="3472" actId="478"/>
          <ac:spMkLst>
            <pc:docMk/>
            <pc:sldMk cId="1057546438" sldId="2967"/>
            <ac:spMk id="41" creationId="{1DCCDBB7-9613-4FC8-ACFA-11781F0A54CC}"/>
          </ac:spMkLst>
        </pc:spChg>
        <pc:spChg chg="del">
          <ac:chgData name="Justina Ojom" userId="cbdaed7d-8d45-4372-a16a-f3f8900c2f45" providerId="ADAL" clId="{5178CF6E-17AC-4775-9A38-616F558AF97A}" dt="2023-03-30T02:19:27.689" v="3472" actId="478"/>
          <ac:spMkLst>
            <pc:docMk/>
            <pc:sldMk cId="1057546438" sldId="2967"/>
            <ac:spMk id="42" creationId="{82576741-BEE9-46E2-B82B-5E3E28CE65D7}"/>
          </ac:spMkLst>
        </pc:spChg>
        <pc:spChg chg="del">
          <ac:chgData name="Justina Ojom" userId="cbdaed7d-8d45-4372-a16a-f3f8900c2f45" providerId="ADAL" clId="{5178CF6E-17AC-4775-9A38-616F558AF97A}" dt="2023-03-30T02:19:27.689" v="3472" actId="478"/>
          <ac:spMkLst>
            <pc:docMk/>
            <pc:sldMk cId="1057546438" sldId="2967"/>
            <ac:spMk id="43" creationId="{B7218438-69D3-4014-B72C-24E53838322E}"/>
          </ac:spMkLst>
        </pc:spChg>
        <pc:spChg chg="del">
          <ac:chgData name="Justina Ojom" userId="cbdaed7d-8d45-4372-a16a-f3f8900c2f45" providerId="ADAL" clId="{5178CF6E-17AC-4775-9A38-616F558AF97A}" dt="2023-03-30T02:19:27.689" v="3472" actId="478"/>
          <ac:spMkLst>
            <pc:docMk/>
            <pc:sldMk cId="1057546438" sldId="2967"/>
            <ac:spMk id="44" creationId="{9A3A9541-8DA1-4192-B5F7-6A1A07B01F39}"/>
          </ac:spMkLst>
        </pc:spChg>
        <pc:spChg chg="del">
          <ac:chgData name="Justina Ojom" userId="cbdaed7d-8d45-4372-a16a-f3f8900c2f45" providerId="ADAL" clId="{5178CF6E-17AC-4775-9A38-616F558AF97A}" dt="2023-03-30T02:19:27.689" v="3472" actId="478"/>
          <ac:spMkLst>
            <pc:docMk/>
            <pc:sldMk cId="1057546438" sldId="2967"/>
            <ac:spMk id="45" creationId="{E1A2681B-8A6C-4B6B-A7A4-AD4E3103881F}"/>
          </ac:spMkLst>
        </pc:spChg>
        <pc:cxnChg chg="del">
          <ac:chgData name="Justina Ojom" userId="cbdaed7d-8d45-4372-a16a-f3f8900c2f45" providerId="ADAL" clId="{5178CF6E-17AC-4775-9A38-616F558AF97A}" dt="2023-03-30T02:19:34.733" v="3473" actId="478"/>
          <ac:cxnSpMkLst>
            <pc:docMk/>
            <pc:sldMk cId="1057546438" sldId="2967"/>
            <ac:cxnSpMk id="8" creationId="{DC0998B2-9526-9170-48AC-15CBB8CBEAC4}"/>
          </ac:cxnSpMkLst>
        </pc:cxnChg>
        <pc:cxnChg chg="add mod">
          <ac:chgData name="Justina Ojom" userId="cbdaed7d-8d45-4372-a16a-f3f8900c2f45" providerId="ADAL" clId="{5178CF6E-17AC-4775-9A38-616F558AF97A}" dt="2023-03-30T02:21:30.777" v="3484" actId="208"/>
          <ac:cxnSpMkLst>
            <pc:docMk/>
            <pc:sldMk cId="1057546438" sldId="2967"/>
            <ac:cxnSpMk id="15" creationId="{80A25975-D3AB-B86E-CC35-2F99977DF97D}"/>
          </ac:cxnSpMkLst>
        </pc:cxnChg>
      </pc:sldChg>
      <pc:sldChg chg="addSp delSp modSp mod delCm chgLayout">
        <pc:chgData name="Justina Ojom" userId="cbdaed7d-8d45-4372-a16a-f3f8900c2f45" providerId="ADAL" clId="{5178CF6E-17AC-4775-9A38-616F558AF97A}" dt="2023-03-31T18:00:30.023" v="4250" actId="790"/>
        <pc:sldMkLst>
          <pc:docMk/>
          <pc:sldMk cId="737005612" sldId="2969"/>
        </pc:sldMkLst>
        <pc:spChg chg="del mod">
          <ac:chgData name="Justina Ojom" userId="cbdaed7d-8d45-4372-a16a-f3f8900c2f45" providerId="ADAL" clId="{5178CF6E-17AC-4775-9A38-616F558AF97A}" dt="2023-03-29T22:56:15.206" v="502" actId="478"/>
          <ac:spMkLst>
            <pc:docMk/>
            <pc:sldMk cId="737005612" sldId="2969"/>
            <ac:spMk id="2" creationId="{00000000-0000-0000-0000-000000000000}"/>
          </ac:spMkLst>
        </pc:spChg>
        <pc:spChg chg="del mod">
          <ac:chgData name="Justina Ojom" userId="cbdaed7d-8d45-4372-a16a-f3f8900c2f45" providerId="ADAL" clId="{5178CF6E-17AC-4775-9A38-616F558AF97A}" dt="2023-03-29T22:56:34.032" v="511" actId="478"/>
          <ac:spMkLst>
            <pc:docMk/>
            <pc:sldMk cId="737005612" sldId="2969"/>
            <ac:spMk id="3" creationId="{F77701DE-BAC0-6256-640F-4FB0B6E6DE2E}"/>
          </ac:spMkLst>
        </pc:spChg>
        <pc:spChg chg="add mod">
          <ac:chgData name="Justina Ojom" userId="cbdaed7d-8d45-4372-a16a-f3f8900c2f45" providerId="ADAL" clId="{5178CF6E-17AC-4775-9A38-616F558AF97A}" dt="2023-03-31T18:00:30.023" v="4250" actId="790"/>
          <ac:spMkLst>
            <pc:docMk/>
            <pc:sldMk cId="737005612" sldId="2969"/>
            <ac:spMk id="4" creationId="{518CC7B1-B556-3275-5027-01B0334BBCDA}"/>
          </ac:spMkLst>
        </pc:spChg>
        <pc:spChg chg="add mod">
          <ac:chgData name="Justina Ojom" userId="cbdaed7d-8d45-4372-a16a-f3f8900c2f45" providerId="ADAL" clId="{5178CF6E-17AC-4775-9A38-616F558AF97A}" dt="2023-03-31T18:00:30.023" v="4250" actId="790"/>
          <ac:spMkLst>
            <pc:docMk/>
            <pc:sldMk cId="737005612" sldId="2969"/>
            <ac:spMk id="5" creationId="{CC08254A-B25A-43D7-22D4-A1A1257622FF}"/>
          </ac:spMkLst>
        </pc:spChg>
        <pc:spChg chg="add mod">
          <ac:chgData name="Justina Ojom" userId="cbdaed7d-8d45-4372-a16a-f3f8900c2f45" providerId="ADAL" clId="{5178CF6E-17AC-4775-9A38-616F558AF97A}" dt="2023-03-31T18:00:30.023" v="4250" actId="790"/>
          <ac:spMkLst>
            <pc:docMk/>
            <pc:sldMk cId="737005612" sldId="2969"/>
            <ac:spMk id="6" creationId="{B59FF879-2B51-CC3E-4AE3-0CE7CE18469F}"/>
          </ac:spMkLst>
        </pc:spChg>
        <pc:spChg chg="add mod">
          <ac:chgData name="Justina Ojom" userId="cbdaed7d-8d45-4372-a16a-f3f8900c2f45" providerId="ADAL" clId="{5178CF6E-17AC-4775-9A38-616F558AF97A}" dt="2023-03-31T18:00:30.023" v="4250" actId="790"/>
          <ac:spMkLst>
            <pc:docMk/>
            <pc:sldMk cId="737005612" sldId="2969"/>
            <ac:spMk id="7" creationId="{73D6C904-7CAB-3130-7BB5-2DFD8D568673}"/>
          </ac:spMkLst>
        </pc:spChg>
        <pc:spChg chg="del mod">
          <ac:chgData name="Justina Ojom" userId="cbdaed7d-8d45-4372-a16a-f3f8900c2f45" providerId="ADAL" clId="{5178CF6E-17AC-4775-9A38-616F558AF97A}" dt="2023-03-29T22:57:55.190" v="540" actId="478"/>
          <ac:spMkLst>
            <pc:docMk/>
            <pc:sldMk cId="737005612" sldId="2969"/>
            <ac:spMk id="8" creationId="{F7A5CEA0-0DCE-BF0D-45F8-2951458347A3}"/>
          </ac:spMkLst>
        </pc:spChg>
        <pc:spChg chg="del">
          <ac:chgData name="Justina Ojom" userId="cbdaed7d-8d45-4372-a16a-f3f8900c2f45" providerId="ADAL" clId="{5178CF6E-17AC-4775-9A38-616F558AF97A}" dt="2023-03-29T22:57:55.190" v="540" actId="478"/>
          <ac:spMkLst>
            <pc:docMk/>
            <pc:sldMk cId="737005612" sldId="2969"/>
            <ac:spMk id="9" creationId="{9092A0F0-BE9A-A3E0-BDA8-EDDD9113B212}"/>
          </ac:spMkLst>
        </pc:spChg>
        <pc:spChg chg="del">
          <ac:chgData name="Justina Ojom" userId="cbdaed7d-8d45-4372-a16a-f3f8900c2f45" providerId="ADAL" clId="{5178CF6E-17AC-4775-9A38-616F558AF97A}" dt="2023-03-29T22:57:55.190" v="540" actId="478"/>
          <ac:spMkLst>
            <pc:docMk/>
            <pc:sldMk cId="737005612" sldId="2969"/>
            <ac:spMk id="10" creationId="{43813ACC-E89B-AB59-8D74-0ECFFC9CF82E}"/>
          </ac:spMkLst>
        </pc:spChg>
        <pc:spChg chg="add del mod">
          <ac:chgData name="Justina Ojom" userId="cbdaed7d-8d45-4372-a16a-f3f8900c2f45" providerId="ADAL" clId="{5178CF6E-17AC-4775-9A38-616F558AF97A}" dt="2023-03-29T22:57:18.319" v="529" actId="478"/>
          <ac:spMkLst>
            <pc:docMk/>
            <pc:sldMk cId="737005612" sldId="2969"/>
            <ac:spMk id="11" creationId="{A1A31AA4-75CD-D6F7-115D-233816DE085A}"/>
          </ac:spMkLst>
        </pc:spChg>
        <pc:spChg chg="del">
          <ac:chgData name="Justina Ojom" userId="cbdaed7d-8d45-4372-a16a-f3f8900c2f45" providerId="ADAL" clId="{5178CF6E-17AC-4775-9A38-616F558AF97A}" dt="2023-03-29T22:58:45.782" v="553" actId="478"/>
          <ac:spMkLst>
            <pc:docMk/>
            <pc:sldMk cId="737005612" sldId="2969"/>
            <ac:spMk id="14" creationId="{3A302839-446E-73A3-3A36-DAD3A3E4D00C}"/>
          </ac:spMkLst>
        </pc:spChg>
        <pc:spChg chg="mod">
          <ac:chgData name="Justina Ojom" userId="cbdaed7d-8d45-4372-a16a-f3f8900c2f45" providerId="ADAL" clId="{5178CF6E-17AC-4775-9A38-616F558AF97A}" dt="2023-03-31T18:00:30.023" v="4250" actId="790"/>
          <ac:spMkLst>
            <pc:docMk/>
            <pc:sldMk cId="737005612" sldId="2969"/>
            <ac:spMk id="15" creationId="{87579D01-C611-B614-6BAD-9B7374036F5F}"/>
          </ac:spMkLst>
        </pc:spChg>
        <pc:spChg chg="del">
          <ac:chgData name="Justina Ojom" userId="cbdaed7d-8d45-4372-a16a-f3f8900c2f45" providerId="ADAL" clId="{5178CF6E-17AC-4775-9A38-616F558AF97A}" dt="2023-03-29T22:58:13.325" v="543" actId="478"/>
          <ac:spMkLst>
            <pc:docMk/>
            <pc:sldMk cId="737005612" sldId="2969"/>
            <ac:spMk id="16" creationId="{1D369606-3C5F-5234-3275-174446DBC7E1}"/>
          </ac:spMkLst>
        </pc:spChg>
        <pc:spChg chg="mod">
          <ac:chgData name="Justina Ojom" userId="cbdaed7d-8d45-4372-a16a-f3f8900c2f45" providerId="ADAL" clId="{5178CF6E-17AC-4775-9A38-616F558AF97A}" dt="2023-03-31T18:00:30.023" v="4250" actId="790"/>
          <ac:spMkLst>
            <pc:docMk/>
            <pc:sldMk cId="737005612" sldId="2969"/>
            <ac:spMk id="17" creationId="{97B65683-E66C-6796-C97B-370A2B9FA226}"/>
          </ac:spMkLst>
        </pc:spChg>
        <pc:spChg chg="del">
          <ac:chgData name="Justina Ojom" userId="cbdaed7d-8d45-4372-a16a-f3f8900c2f45" providerId="ADAL" clId="{5178CF6E-17AC-4775-9A38-616F558AF97A}" dt="2023-03-29T22:57:47.593" v="538" actId="478"/>
          <ac:spMkLst>
            <pc:docMk/>
            <pc:sldMk cId="737005612" sldId="2969"/>
            <ac:spMk id="18" creationId="{AA9100FF-5CBB-F764-4BE8-79710E79056B}"/>
          </ac:spMkLst>
        </pc:spChg>
        <pc:spChg chg="mod">
          <ac:chgData name="Justina Ojom" userId="cbdaed7d-8d45-4372-a16a-f3f8900c2f45" providerId="ADAL" clId="{5178CF6E-17AC-4775-9A38-616F558AF97A}" dt="2023-03-31T18:00:30.023" v="4250" actId="790"/>
          <ac:spMkLst>
            <pc:docMk/>
            <pc:sldMk cId="737005612" sldId="2969"/>
            <ac:spMk id="19" creationId="{5A7F2A3E-E54A-6EB3-35DD-AE759A349A7F}"/>
          </ac:spMkLst>
        </pc:spChg>
        <pc:spChg chg="del">
          <ac:chgData name="Justina Ojom" userId="cbdaed7d-8d45-4372-a16a-f3f8900c2f45" providerId="ADAL" clId="{5178CF6E-17AC-4775-9A38-616F558AF97A}" dt="2023-03-29T22:58:14.047" v="544" actId="478"/>
          <ac:spMkLst>
            <pc:docMk/>
            <pc:sldMk cId="737005612" sldId="2969"/>
            <ac:spMk id="20" creationId="{300ABCE1-5FA3-191B-5AE6-3753652E449A}"/>
          </ac:spMkLst>
        </pc:spChg>
        <pc:spChg chg="del">
          <ac:chgData name="Justina Ojom" userId="cbdaed7d-8d45-4372-a16a-f3f8900c2f45" providerId="ADAL" clId="{5178CF6E-17AC-4775-9A38-616F558AF97A}" dt="2023-03-29T22:58:45.782" v="553" actId="478"/>
          <ac:spMkLst>
            <pc:docMk/>
            <pc:sldMk cId="737005612" sldId="2969"/>
            <ac:spMk id="21" creationId="{B4F5E7A8-45ED-62F9-E907-BD006EF9ABF2}"/>
          </ac:spMkLst>
        </pc:spChg>
        <pc:spChg chg="mod">
          <ac:chgData name="Justina Ojom" userId="cbdaed7d-8d45-4372-a16a-f3f8900c2f45" providerId="ADAL" clId="{5178CF6E-17AC-4775-9A38-616F558AF97A}" dt="2023-03-31T18:00:30.023" v="4250" actId="790"/>
          <ac:spMkLst>
            <pc:docMk/>
            <pc:sldMk cId="737005612" sldId="2969"/>
            <ac:spMk id="22" creationId="{B6A63015-1B1B-1F78-195F-1F2B50E76A54}"/>
          </ac:spMkLst>
        </pc:spChg>
        <pc:spChg chg="mod">
          <ac:chgData name="Justina Ojom" userId="cbdaed7d-8d45-4372-a16a-f3f8900c2f45" providerId="ADAL" clId="{5178CF6E-17AC-4775-9A38-616F558AF97A}" dt="2023-03-31T18:00:30.023" v="4250" actId="790"/>
          <ac:spMkLst>
            <pc:docMk/>
            <pc:sldMk cId="737005612" sldId="2969"/>
            <ac:spMk id="23" creationId="{7F285C95-9E54-CA2F-2E0A-D0FD62DCFD08}"/>
          </ac:spMkLst>
        </pc:spChg>
        <pc:spChg chg="mod">
          <ac:chgData name="Justina Ojom" userId="cbdaed7d-8d45-4372-a16a-f3f8900c2f45" providerId="ADAL" clId="{5178CF6E-17AC-4775-9A38-616F558AF97A}" dt="2023-03-31T18:00:30.023" v="4250" actId="790"/>
          <ac:spMkLst>
            <pc:docMk/>
            <pc:sldMk cId="737005612" sldId="2969"/>
            <ac:spMk id="24" creationId="{ED64420A-8D8F-E3F6-3C53-697C95148EA2}"/>
          </ac:spMkLst>
        </pc:spChg>
        <pc:spChg chg="mod">
          <ac:chgData name="Justina Ojom" userId="cbdaed7d-8d45-4372-a16a-f3f8900c2f45" providerId="ADAL" clId="{5178CF6E-17AC-4775-9A38-616F558AF97A}" dt="2023-03-31T18:00:30.023" v="4250" actId="790"/>
          <ac:spMkLst>
            <pc:docMk/>
            <pc:sldMk cId="737005612" sldId="2969"/>
            <ac:spMk id="25" creationId="{2B3AF82E-AB7C-7CBC-16CB-A83986C76F75}"/>
          </ac:spMkLst>
        </pc:spChg>
        <pc:spChg chg="add mod">
          <ac:chgData name="Justina Ojom" userId="cbdaed7d-8d45-4372-a16a-f3f8900c2f45" providerId="ADAL" clId="{5178CF6E-17AC-4775-9A38-616F558AF97A}" dt="2023-03-31T18:00:30.023" v="4250" actId="790"/>
          <ac:spMkLst>
            <pc:docMk/>
            <pc:sldMk cId="737005612" sldId="2969"/>
            <ac:spMk id="26" creationId="{2F01C9C3-9A00-C550-4811-F8EF00502632}"/>
          </ac:spMkLst>
        </pc:spChg>
        <pc:spChg chg="add mod">
          <ac:chgData name="Justina Ojom" userId="cbdaed7d-8d45-4372-a16a-f3f8900c2f45" providerId="ADAL" clId="{5178CF6E-17AC-4775-9A38-616F558AF97A}" dt="2023-03-31T18:00:30.023" v="4250" actId="790"/>
          <ac:spMkLst>
            <pc:docMk/>
            <pc:sldMk cId="737005612" sldId="2969"/>
            <ac:spMk id="27" creationId="{B6139F2F-4A50-47D5-05E4-B1FF722EDEEB}"/>
          </ac:spMkLst>
        </pc:spChg>
        <pc:spChg chg="add mod">
          <ac:chgData name="Justina Ojom" userId="cbdaed7d-8d45-4372-a16a-f3f8900c2f45" providerId="ADAL" clId="{5178CF6E-17AC-4775-9A38-616F558AF97A}" dt="2023-03-31T18:00:30.023" v="4250" actId="790"/>
          <ac:spMkLst>
            <pc:docMk/>
            <pc:sldMk cId="737005612" sldId="2969"/>
            <ac:spMk id="28" creationId="{5347B330-8D21-5AF6-351C-CB99EDFC2335}"/>
          </ac:spMkLst>
        </pc:spChg>
        <pc:spChg chg="mod">
          <ac:chgData name="Justina Ojom" userId="cbdaed7d-8d45-4372-a16a-f3f8900c2f45" providerId="ADAL" clId="{5178CF6E-17AC-4775-9A38-616F558AF97A}" dt="2023-03-31T18:00:30.023" v="4250" actId="790"/>
          <ac:spMkLst>
            <pc:docMk/>
            <pc:sldMk cId="737005612" sldId="2969"/>
            <ac:spMk id="31" creationId="{736C0012-2285-C299-8CBE-098A8991DB6A}"/>
          </ac:spMkLst>
        </pc:spChg>
        <pc:spChg chg="mod">
          <ac:chgData name="Justina Ojom" userId="cbdaed7d-8d45-4372-a16a-f3f8900c2f45" providerId="ADAL" clId="{5178CF6E-17AC-4775-9A38-616F558AF97A}" dt="2023-03-31T18:00:30.023" v="4250" actId="790"/>
          <ac:spMkLst>
            <pc:docMk/>
            <pc:sldMk cId="737005612" sldId="2969"/>
            <ac:spMk id="32" creationId="{3074F2BF-34F9-9000-F21D-41BAA4E355A9}"/>
          </ac:spMkLst>
        </pc:spChg>
        <pc:spChg chg="mod">
          <ac:chgData name="Justina Ojom" userId="cbdaed7d-8d45-4372-a16a-f3f8900c2f45" providerId="ADAL" clId="{5178CF6E-17AC-4775-9A38-616F558AF97A}" dt="2023-03-31T18:00:30.023" v="4250" actId="790"/>
          <ac:spMkLst>
            <pc:docMk/>
            <pc:sldMk cId="737005612" sldId="2969"/>
            <ac:spMk id="33" creationId="{3D2D4B72-5BED-CACD-FA19-3C89CAF23639}"/>
          </ac:spMkLst>
        </pc:spChg>
        <pc:spChg chg="mod">
          <ac:chgData name="Justina Ojom" userId="cbdaed7d-8d45-4372-a16a-f3f8900c2f45" providerId="ADAL" clId="{5178CF6E-17AC-4775-9A38-616F558AF97A}" dt="2023-03-31T18:00:30.023" v="4250" actId="790"/>
          <ac:spMkLst>
            <pc:docMk/>
            <pc:sldMk cId="737005612" sldId="2969"/>
            <ac:spMk id="34" creationId="{05660341-4DF0-B321-8304-8DC070A32EF8}"/>
          </ac:spMkLst>
        </pc:spChg>
        <pc:spChg chg="mod">
          <ac:chgData name="Justina Ojom" userId="cbdaed7d-8d45-4372-a16a-f3f8900c2f45" providerId="ADAL" clId="{5178CF6E-17AC-4775-9A38-616F558AF97A}" dt="2023-03-31T18:00:30.023" v="4250" actId="790"/>
          <ac:spMkLst>
            <pc:docMk/>
            <pc:sldMk cId="737005612" sldId="2969"/>
            <ac:spMk id="35" creationId="{8785E454-8E53-26E4-7A8E-1FC284ADB00E}"/>
          </ac:spMkLst>
        </pc:spChg>
        <pc:spChg chg="mod">
          <ac:chgData name="Justina Ojom" userId="cbdaed7d-8d45-4372-a16a-f3f8900c2f45" providerId="ADAL" clId="{5178CF6E-17AC-4775-9A38-616F558AF97A}" dt="2023-03-31T18:00:30.023" v="4250" actId="790"/>
          <ac:spMkLst>
            <pc:docMk/>
            <pc:sldMk cId="737005612" sldId="2969"/>
            <ac:spMk id="36" creationId="{17BAFC07-9776-9DA1-4DB8-3DEA527B8D89}"/>
          </ac:spMkLst>
        </pc:spChg>
        <pc:spChg chg="del">
          <ac:chgData name="Justina Ojom" userId="cbdaed7d-8d45-4372-a16a-f3f8900c2f45" providerId="ADAL" clId="{5178CF6E-17AC-4775-9A38-616F558AF97A}" dt="2023-03-29T22:41:12.217" v="322" actId="478"/>
          <ac:spMkLst>
            <pc:docMk/>
            <pc:sldMk cId="737005612" sldId="2969"/>
            <ac:spMk id="37" creationId="{94A8C6E8-9EDF-4972-BBED-CA61550D928D}"/>
          </ac:spMkLst>
        </pc:spChg>
        <pc:spChg chg="del">
          <ac:chgData name="Justina Ojom" userId="cbdaed7d-8d45-4372-a16a-f3f8900c2f45" providerId="ADAL" clId="{5178CF6E-17AC-4775-9A38-616F558AF97A}" dt="2023-03-29T22:41:12.217" v="322" actId="478"/>
          <ac:spMkLst>
            <pc:docMk/>
            <pc:sldMk cId="737005612" sldId="2969"/>
            <ac:spMk id="38" creationId="{292E0D64-DE09-49C4-BC0E-499D74976477}"/>
          </ac:spMkLst>
        </pc:spChg>
        <pc:spChg chg="del">
          <ac:chgData name="Justina Ojom" userId="cbdaed7d-8d45-4372-a16a-f3f8900c2f45" providerId="ADAL" clId="{5178CF6E-17AC-4775-9A38-616F558AF97A}" dt="2023-03-29T22:41:12.217" v="322" actId="478"/>
          <ac:spMkLst>
            <pc:docMk/>
            <pc:sldMk cId="737005612" sldId="2969"/>
            <ac:spMk id="39" creationId="{9C4FB4B0-2821-48E7-8037-1FEAEF8E55E3}"/>
          </ac:spMkLst>
        </pc:spChg>
        <pc:spChg chg="del">
          <ac:chgData name="Justina Ojom" userId="cbdaed7d-8d45-4372-a16a-f3f8900c2f45" providerId="ADAL" clId="{5178CF6E-17AC-4775-9A38-616F558AF97A}" dt="2023-03-29T22:41:12.217" v="322" actId="478"/>
          <ac:spMkLst>
            <pc:docMk/>
            <pc:sldMk cId="737005612" sldId="2969"/>
            <ac:spMk id="40" creationId="{C6680AA0-C554-4F56-AC75-8DE3A5FFF951}"/>
          </ac:spMkLst>
        </pc:spChg>
        <pc:spChg chg="del">
          <ac:chgData name="Justina Ojom" userId="cbdaed7d-8d45-4372-a16a-f3f8900c2f45" providerId="ADAL" clId="{5178CF6E-17AC-4775-9A38-616F558AF97A}" dt="2023-03-29T22:41:12.217" v="322" actId="478"/>
          <ac:spMkLst>
            <pc:docMk/>
            <pc:sldMk cId="737005612" sldId="2969"/>
            <ac:spMk id="41" creationId="{1DCCDBB7-9613-4FC8-ACFA-11781F0A54CC}"/>
          </ac:spMkLst>
        </pc:spChg>
        <pc:spChg chg="del">
          <ac:chgData name="Justina Ojom" userId="cbdaed7d-8d45-4372-a16a-f3f8900c2f45" providerId="ADAL" clId="{5178CF6E-17AC-4775-9A38-616F558AF97A}" dt="2023-03-29T22:41:12.217" v="322" actId="478"/>
          <ac:spMkLst>
            <pc:docMk/>
            <pc:sldMk cId="737005612" sldId="2969"/>
            <ac:spMk id="42" creationId="{82576741-BEE9-46E2-B82B-5E3E28CE65D7}"/>
          </ac:spMkLst>
        </pc:spChg>
        <pc:spChg chg="del">
          <ac:chgData name="Justina Ojom" userId="cbdaed7d-8d45-4372-a16a-f3f8900c2f45" providerId="ADAL" clId="{5178CF6E-17AC-4775-9A38-616F558AF97A}" dt="2023-03-29T22:41:12.217" v="322" actId="478"/>
          <ac:spMkLst>
            <pc:docMk/>
            <pc:sldMk cId="737005612" sldId="2969"/>
            <ac:spMk id="43" creationId="{B7218438-69D3-4014-B72C-24E53838322E}"/>
          </ac:spMkLst>
        </pc:spChg>
        <pc:spChg chg="del">
          <ac:chgData name="Justina Ojom" userId="cbdaed7d-8d45-4372-a16a-f3f8900c2f45" providerId="ADAL" clId="{5178CF6E-17AC-4775-9A38-616F558AF97A}" dt="2023-03-29T22:41:12.217" v="322" actId="478"/>
          <ac:spMkLst>
            <pc:docMk/>
            <pc:sldMk cId="737005612" sldId="2969"/>
            <ac:spMk id="44" creationId="{9A3A9541-8DA1-4192-B5F7-6A1A07B01F39}"/>
          </ac:spMkLst>
        </pc:spChg>
        <pc:spChg chg="del">
          <ac:chgData name="Justina Ojom" userId="cbdaed7d-8d45-4372-a16a-f3f8900c2f45" providerId="ADAL" clId="{5178CF6E-17AC-4775-9A38-616F558AF97A}" dt="2023-03-29T22:41:12.217" v="322" actId="478"/>
          <ac:spMkLst>
            <pc:docMk/>
            <pc:sldMk cId="737005612" sldId="2969"/>
            <ac:spMk id="45" creationId="{E1A2681B-8A6C-4B6B-A7A4-AD4E3103881F}"/>
          </ac:spMkLst>
        </pc:spChg>
        <pc:spChg chg="add mod">
          <ac:chgData name="Justina Ojom" userId="cbdaed7d-8d45-4372-a16a-f3f8900c2f45" providerId="ADAL" clId="{5178CF6E-17AC-4775-9A38-616F558AF97A}" dt="2023-03-31T18:00:30.023" v="4250" actId="790"/>
          <ac:spMkLst>
            <pc:docMk/>
            <pc:sldMk cId="737005612" sldId="2969"/>
            <ac:spMk id="46" creationId="{53A576EA-D47F-51B6-95CC-71E16859B9ED}"/>
          </ac:spMkLst>
        </pc:spChg>
        <pc:spChg chg="add mod">
          <ac:chgData name="Justina Ojom" userId="cbdaed7d-8d45-4372-a16a-f3f8900c2f45" providerId="ADAL" clId="{5178CF6E-17AC-4775-9A38-616F558AF97A}" dt="2023-03-31T18:00:30.023" v="4250" actId="790"/>
          <ac:spMkLst>
            <pc:docMk/>
            <pc:sldMk cId="737005612" sldId="2969"/>
            <ac:spMk id="47" creationId="{3CF72EAB-E163-AAAC-37CA-8F36A5AA749C}"/>
          </ac:spMkLst>
        </pc:spChg>
        <pc:spChg chg="add mod">
          <ac:chgData name="Justina Ojom" userId="cbdaed7d-8d45-4372-a16a-f3f8900c2f45" providerId="ADAL" clId="{5178CF6E-17AC-4775-9A38-616F558AF97A}" dt="2023-03-31T18:00:30.023" v="4250" actId="790"/>
          <ac:spMkLst>
            <pc:docMk/>
            <pc:sldMk cId="737005612" sldId="2969"/>
            <ac:spMk id="48" creationId="{079B608F-67D4-C50C-566E-1B6830E8B835}"/>
          </ac:spMkLst>
        </pc:spChg>
        <pc:spChg chg="mod">
          <ac:chgData name="Justina Ojom" userId="cbdaed7d-8d45-4372-a16a-f3f8900c2f45" providerId="ADAL" clId="{5178CF6E-17AC-4775-9A38-616F558AF97A}" dt="2023-03-31T18:00:30.023" v="4250" actId="790"/>
          <ac:spMkLst>
            <pc:docMk/>
            <pc:sldMk cId="737005612" sldId="2969"/>
            <ac:spMk id="51" creationId="{150EA6C3-3276-525A-E5C6-67D12052F09F}"/>
          </ac:spMkLst>
        </pc:spChg>
        <pc:spChg chg="mod">
          <ac:chgData name="Justina Ojom" userId="cbdaed7d-8d45-4372-a16a-f3f8900c2f45" providerId="ADAL" clId="{5178CF6E-17AC-4775-9A38-616F558AF97A}" dt="2023-03-31T18:00:30.023" v="4250" actId="790"/>
          <ac:spMkLst>
            <pc:docMk/>
            <pc:sldMk cId="737005612" sldId="2969"/>
            <ac:spMk id="52" creationId="{20A9CC68-362F-8F35-C445-1EEAF22002E5}"/>
          </ac:spMkLst>
        </pc:spChg>
        <pc:spChg chg="mod">
          <ac:chgData name="Justina Ojom" userId="cbdaed7d-8d45-4372-a16a-f3f8900c2f45" providerId="ADAL" clId="{5178CF6E-17AC-4775-9A38-616F558AF97A}" dt="2023-03-31T18:00:30.023" v="4250" actId="790"/>
          <ac:spMkLst>
            <pc:docMk/>
            <pc:sldMk cId="737005612" sldId="2969"/>
            <ac:spMk id="53" creationId="{14EC0702-EF22-1ADF-6E9A-A03E84ED37B3}"/>
          </ac:spMkLst>
        </pc:spChg>
        <pc:spChg chg="mod">
          <ac:chgData name="Justina Ojom" userId="cbdaed7d-8d45-4372-a16a-f3f8900c2f45" providerId="ADAL" clId="{5178CF6E-17AC-4775-9A38-616F558AF97A}" dt="2023-03-31T18:00:30.023" v="4250" actId="790"/>
          <ac:spMkLst>
            <pc:docMk/>
            <pc:sldMk cId="737005612" sldId="2969"/>
            <ac:spMk id="54" creationId="{48F7C0F0-D4EB-0848-6B67-2E43914CD7C7}"/>
          </ac:spMkLst>
        </pc:spChg>
        <pc:spChg chg="mod">
          <ac:chgData name="Justina Ojom" userId="cbdaed7d-8d45-4372-a16a-f3f8900c2f45" providerId="ADAL" clId="{5178CF6E-17AC-4775-9A38-616F558AF97A}" dt="2023-03-31T18:00:30.023" v="4250" actId="790"/>
          <ac:spMkLst>
            <pc:docMk/>
            <pc:sldMk cId="737005612" sldId="2969"/>
            <ac:spMk id="55" creationId="{D0BF1C74-8AC2-71E1-3921-D6B62AC78E3A}"/>
          </ac:spMkLst>
        </pc:spChg>
        <pc:spChg chg="mod">
          <ac:chgData name="Justina Ojom" userId="cbdaed7d-8d45-4372-a16a-f3f8900c2f45" providerId="ADAL" clId="{5178CF6E-17AC-4775-9A38-616F558AF97A}" dt="2023-03-31T18:00:30.023" v="4250" actId="790"/>
          <ac:spMkLst>
            <pc:docMk/>
            <pc:sldMk cId="737005612" sldId="2969"/>
            <ac:spMk id="56" creationId="{C328DA17-970C-A511-69F6-2D533D7ADF2F}"/>
          </ac:spMkLst>
        </pc:spChg>
        <pc:spChg chg="add mod">
          <ac:chgData name="Justina Ojom" userId="cbdaed7d-8d45-4372-a16a-f3f8900c2f45" providerId="ADAL" clId="{5178CF6E-17AC-4775-9A38-616F558AF97A}" dt="2023-03-31T18:00:30.023" v="4250" actId="790"/>
          <ac:spMkLst>
            <pc:docMk/>
            <pc:sldMk cId="737005612" sldId="2969"/>
            <ac:spMk id="57" creationId="{66DFDC92-E491-1BA4-9BEC-40D6CE1A23DE}"/>
          </ac:spMkLst>
        </pc:spChg>
        <pc:spChg chg="add mod">
          <ac:chgData name="Justina Ojom" userId="cbdaed7d-8d45-4372-a16a-f3f8900c2f45" providerId="ADAL" clId="{5178CF6E-17AC-4775-9A38-616F558AF97A}" dt="2023-03-31T18:00:30.023" v="4250" actId="790"/>
          <ac:spMkLst>
            <pc:docMk/>
            <pc:sldMk cId="737005612" sldId="2969"/>
            <ac:spMk id="58" creationId="{E70091E2-7D60-2E2F-AF94-8A709C0AED33}"/>
          </ac:spMkLst>
        </pc:spChg>
        <pc:spChg chg="add mod">
          <ac:chgData name="Justina Ojom" userId="cbdaed7d-8d45-4372-a16a-f3f8900c2f45" providerId="ADAL" clId="{5178CF6E-17AC-4775-9A38-616F558AF97A}" dt="2023-03-31T18:00:30.023" v="4250" actId="790"/>
          <ac:spMkLst>
            <pc:docMk/>
            <pc:sldMk cId="737005612" sldId="2969"/>
            <ac:spMk id="59" creationId="{DCFC9E8E-DCE3-C50C-4299-B39C81CFFE34}"/>
          </ac:spMkLst>
        </pc:spChg>
        <pc:spChg chg="add mod">
          <ac:chgData name="Justina Ojom" userId="cbdaed7d-8d45-4372-a16a-f3f8900c2f45" providerId="ADAL" clId="{5178CF6E-17AC-4775-9A38-616F558AF97A}" dt="2023-03-31T18:00:30.023" v="4250" actId="790"/>
          <ac:spMkLst>
            <pc:docMk/>
            <pc:sldMk cId="737005612" sldId="2969"/>
            <ac:spMk id="60" creationId="{0D0DF411-0A43-6AC3-0EDC-334F792716E3}"/>
          </ac:spMkLst>
        </pc:spChg>
        <pc:spChg chg="add mod">
          <ac:chgData name="Justina Ojom" userId="cbdaed7d-8d45-4372-a16a-f3f8900c2f45" providerId="ADAL" clId="{5178CF6E-17AC-4775-9A38-616F558AF97A}" dt="2023-03-31T18:00:30.023" v="4250" actId="790"/>
          <ac:spMkLst>
            <pc:docMk/>
            <pc:sldMk cId="737005612" sldId="2969"/>
            <ac:spMk id="61" creationId="{C2954218-1B6E-A33E-24B3-116EE655A506}"/>
          </ac:spMkLst>
        </pc:spChg>
        <pc:spChg chg="add mod">
          <ac:chgData name="Justina Ojom" userId="cbdaed7d-8d45-4372-a16a-f3f8900c2f45" providerId="ADAL" clId="{5178CF6E-17AC-4775-9A38-616F558AF97A}" dt="2023-03-31T18:00:30.023" v="4250" actId="790"/>
          <ac:spMkLst>
            <pc:docMk/>
            <pc:sldMk cId="737005612" sldId="2969"/>
            <ac:spMk id="62" creationId="{5F036861-8E24-EE06-5E66-179DD2805FCF}"/>
          </ac:spMkLst>
        </pc:spChg>
        <pc:grpChg chg="add mod">
          <ac:chgData name="Justina Ojom" userId="cbdaed7d-8d45-4372-a16a-f3f8900c2f45" providerId="ADAL" clId="{5178CF6E-17AC-4775-9A38-616F558AF97A}" dt="2023-03-29T22:59:37.002" v="564" actId="1076"/>
          <ac:grpSpMkLst>
            <pc:docMk/>
            <pc:sldMk cId="737005612" sldId="2969"/>
            <ac:grpSpMk id="12" creationId="{504AC96F-B54F-62DF-CBDF-13E47BD90DD7}"/>
          </ac:grpSpMkLst>
        </pc:grpChg>
        <pc:grpChg chg="mod">
          <ac:chgData name="Justina Ojom" userId="cbdaed7d-8d45-4372-a16a-f3f8900c2f45" providerId="ADAL" clId="{5178CF6E-17AC-4775-9A38-616F558AF97A}" dt="2023-03-29T22:57:28.143" v="532"/>
          <ac:grpSpMkLst>
            <pc:docMk/>
            <pc:sldMk cId="737005612" sldId="2969"/>
            <ac:grpSpMk id="13" creationId="{D599E2D3-1F9D-9814-4EED-5D374D8DE764}"/>
          </ac:grpSpMkLst>
        </pc:grpChg>
        <pc:grpChg chg="add mod">
          <ac:chgData name="Justina Ojom" userId="cbdaed7d-8d45-4372-a16a-f3f8900c2f45" providerId="ADAL" clId="{5178CF6E-17AC-4775-9A38-616F558AF97A}" dt="2023-03-29T22:59:37.002" v="564" actId="1076"/>
          <ac:grpSpMkLst>
            <pc:docMk/>
            <pc:sldMk cId="737005612" sldId="2969"/>
            <ac:grpSpMk id="29" creationId="{69B41E25-0F40-BB38-BB52-E07989F41ADB}"/>
          </ac:grpSpMkLst>
        </pc:grpChg>
        <pc:grpChg chg="mod">
          <ac:chgData name="Justina Ojom" userId="cbdaed7d-8d45-4372-a16a-f3f8900c2f45" providerId="ADAL" clId="{5178CF6E-17AC-4775-9A38-616F558AF97A}" dt="2023-03-29T22:58:21.090" v="545" actId="571"/>
          <ac:grpSpMkLst>
            <pc:docMk/>
            <pc:sldMk cId="737005612" sldId="2969"/>
            <ac:grpSpMk id="30" creationId="{6F5CCB54-5B45-5A55-C3A4-EE5491DA7A74}"/>
          </ac:grpSpMkLst>
        </pc:grpChg>
        <pc:grpChg chg="add mod">
          <ac:chgData name="Justina Ojom" userId="cbdaed7d-8d45-4372-a16a-f3f8900c2f45" providerId="ADAL" clId="{5178CF6E-17AC-4775-9A38-616F558AF97A}" dt="2023-03-29T22:59:37.002" v="564" actId="1076"/>
          <ac:grpSpMkLst>
            <pc:docMk/>
            <pc:sldMk cId="737005612" sldId="2969"/>
            <ac:grpSpMk id="49" creationId="{FB60726A-63E1-2BE8-1344-850A8B30CCAE}"/>
          </ac:grpSpMkLst>
        </pc:grpChg>
        <pc:grpChg chg="mod">
          <ac:chgData name="Justina Ojom" userId="cbdaed7d-8d45-4372-a16a-f3f8900c2f45" providerId="ADAL" clId="{5178CF6E-17AC-4775-9A38-616F558AF97A}" dt="2023-03-29T22:58:55.745" v="555" actId="571"/>
          <ac:grpSpMkLst>
            <pc:docMk/>
            <pc:sldMk cId="737005612" sldId="2969"/>
            <ac:grpSpMk id="50" creationId="{40D5D25A-623B-D597-862E-794D14066F7D}"/>
          </ac:grpSpMkLst>
        </pc:grp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5178CF6E-17AC-4775-9A38-616F558AF97A}" dt="2023-03-29T22:55:58.556" v="497"/>
              <pc2:cmMkLst xmlns:pc2="http://schemas.microsoft.com/office/powerpoint/2019/9/main/command">
                <pc:docMk/>
                <pc:sldMk cId="737005612" sldId="2969"/>
                <pc2:cmMk id="{B2BF3B7D-D9CC-4018-A591-377FC0F838BF}"/>
              </pc2:cmMkLst>
            </pc226:cmChg>
          </p:ext>
        </pc:extLst>
      </pc:sldChg>
      <pc:sldChg chg="addSp delSp modSp mod chgLayout">
        <pc:chgData name="Justina Ojom" userId="cbdaed7d-8d45-4372-a16a-f3f8900c2f45" providerId="ADAL" clId="{5178CF6E-17AC-4775-9A38-616F558AF97A}" dt="2023-03-31T18:00:38.334" v="4252" actId="790"/>
        <pc:sldMkLst>
          <pc:docMk/>
          <pc:sldMk cId="81419902" sldId="2970"/>
        </pc:sldMkLst>
        <pc:spChg chg="del">
          <ac:chgData name="Justina Ojom" userId="cbdaed7d-8d45-4372-a16a-f3f8900c2f45" providerId="ADAL" clId="{5178CF6E-17AC-4775-9A38-616F558AF97A}" dt="2023-03-29T23:06:17.498" v="630" actId="478"/>
          <ac:spMkLst>
            <pc:docMk/>
            <pc:sldMk cId="81419902" sldId="2970"/>
            <ac:spMk id="2" creationId="{C65812AA-A1A7-4B53-5642-6CADF39E2CD5}"/>
          </ac:spMkLst>
        </pc:spChg>
        <pc:spChg chg="add mod">
          <ac:chgData name="Justina Ojom" userId="cbdaed7d-8d45-4372-a16a-f3f8900c2f45" providerId="ADAL" clId="{5178CF6E-17AC-4775-9A38-616F558AF97A}" dt="2023-03-31T18:00:38.334" v="4252" actId="790"/>
          <ac:spMkLst>
            <pc:docMk/>
            <pc:sldMk cId="81419902" sldId="2970"/>
            <ac:spMk id="3" creationId="{1F355D47-0B72-CE29-2D60-F9F24F763FEB}"/>
          </ac:spMkLst>
        </pc:spChg>
        <pc:spChg chg="add mod">
          <ac:chgData name="Justina Ojom" userId="cbdaed7d-8d45-4372-a16a-f3f8900c2f45" providerId="ADAL" clId="{5178CF6E-17AC-4775-9A38-616F558AF97A}" dt="2023-03-31T18:00:38.334" v="4252" actId="790"/>
          <ac:spMkLst>
            <pc:docMk/>
            <pc:sldMk cId="81419902" sldId="2970"/>
            <ac:spMk id="4" creationId="{FA116BFD-B003-4F0F-E379-78F6094512F8}"/>
          </ac:spMkLst>
        </pc:spChg>
        <pc:spChg chg="add mod">
          <ac:chgData name="Justina Ojom" userId="cbdaed7d-8d45-4372-a16a-f3f8900c2f45" providerId="ADAL" clId="{5178CF6E-17AC-4775-9A38-616F558AF97A}" dt="2023-03-31T18:00:38.334" v="4252" actId="790"/>
          <ac:spMkLst>
            <pc:docMk/>
            <pc:sldMk cId="81419902" sldId="2970"/>
            <ac:spMk id="5" creationId="{13D8A280-50EF-AB93-6CBD-E9C9C83D76D1}"/>
          </ac:spMkLst>
        </pc:spChg>
        <pc:spChg chg="del mod">
          <ac:chgData name="Justina Ojom" userId="cbdaed7d-8d45-4372-a16a-f3f8900c2f45" providerId="ADAL" clId="{5178CF6E-17AC-4775-9A38-616F558AF97A}" dt="2023-03-29T23:06:17.498" v="630" actId="478"/>
          <ac:spMkLst>
            <pc:docMk/>
            <pc:sldMk cId="81419902" sldId="2970"/>
            <ac:spMk id="6" creationId="{81498666-9CBB-3585-C943-4A3BFE6C8B17}"/>
          </ac:spMkLst>
        </pc:spChg>
        <pc:spChg chg="add mod">
          <ac:chgData name="Justina Ojom" userId="cbdaed7d-8d45-4372-a16a-f3f8900c2f45" providerId="ADAL" clId="{5178CF6E-17AC-4775-9A38-616F558AF97A}" dt="2023-03-31T18:00:38.334" v="4252" actId="790"/>
          <ac:spMkLst>
            <pc:docMk/>
            <pc:sldMk cId="81419902" sldId="2970"/>
            <ac:spMk id="6" creationId="{EB8C9B19-4759-F733-7174-C625F2776C76}"/>
          </ac:spMkLst>
        </pc:spChg>
        <pc:spChg chg="add mod">
          <ac:chgData name="Justina Ojom" userId="cbdaed7d-8d45-4372-a16a-f3f8900c2f45" providerId="ADAL" clId="{5178CF6E-17AC-4775-9A38-616F558AF97A}" dt="2023-03-31T18:00:38.334" v="4252" actId="790"/>
          <ac:spMkLst>
            <pc:docMk/>
            <pc:sldMk cId="81419902" sldId="2970"/>
            <ac:spMk id="7" creationId="{0BD1454E-4490-0BF5-CCDB-D00BFBAE7C90}"/>
          </ac:spMkLst>
        </pc:spChg>
        <pc:spChg chg="add mod">
          <ac:chgData name="Justina Ojom" userId="cbdaed7d-8d45-4372-a16a-f3f8900c2f45" providerId="ADAL" clId="{5178CF6E-17AC-4775-9A38-616F558AF97A}" dt="2023-03-31T18:00:38.334" v="4252" actId="790"/>
          <ac:spMkLst>
            <pc:docMk/>
            <pc:sldMk cId="81419902" sldId="2970"/>
            <ac:spMk id="8" creationId="{6A80A1D3-84E5-6CE8-5361-3D8706CA22F7}"/>
          </ac:spMkLst>
        </pc:spChg>
        <pc:spChg chg="add mod">
          <ac:chgData name="Justina Ojom" userId="cbdaed7d-8d45-4372-a16a-f3f8900c2f45" providerId="ADAL" clId="{5178CF6E-17AC-4775-9A38-616F558AF97A}" dt="2023-03-31T18:00:38.334" v="4252" actId="790"/>
          <ac:spMkLst>
            <pc:docMk/>
            <pc:sldMk cId="81419902" sldId="2970"/>
            <ac:spMk id="9" creationId="{B4E6DD6A-A72C-6574-83F4-59F63EE5C926}"/>
          </ac:spMkLst>
        </pc:spChg>
        <pc:spChg chg="add del mod">
          <ac:chgData name="Justina Ojom" userId="cbdaed7d-8d45-4372-a16a-f3f8900c2f45" providerId="ADAL" clId="{5178CF6E-17AC-4775-9A38-616F558AF97A}" dt="2023-03-29T23:08:58.930" v="656" actId="478"/>
          <ac:spMkLst>
            <pc:docMk/>
            <pc:sldMk cId="81419902" sldId="2970"/>
            <ac:spMk id="11" creationId="{13FB00D9-CB48-E4A5-39DD-09818A3EB524}"/>
          </ac:spMkLst>
        </pc:spChg>
        <pc:spChg chg="del">
          <ac:chgData name="Justina Ojom" userId="cbdaed7d-8d45-4372-a16a-f3f8900c2f45" providerId="ADAL" clId="{5178CF6E-17AC-4775-9A38-616F558AF97A}" dt="2023-03-29T22:41:16.360" v="324" actId="478"/>
          <ac:spMkLst>
            <pc:docMk/>
            <pc:sldMk cId="81419902" sldId="2970"/>
            <ac:spMk id="30" creationId="{DE6CAEA0-247D-40AC-8C88-97184C5C9B08}"/>
          </ac:spMkLst>
        </pc:spChg>
        <pc:spChg chg="del">
          <ac:chgData name="Justina Ojom" userId="cbdaed7d-8d45-4372-a16a-f3f8900c2f45" providerId="ADAL" clId="{5178CF6E-17AC-4775-9A38-616F558AF97A}" dt="2023-03-29T22:41:16.360" v="324" actId="478"/>
          <ac:spMkLst>
            <pc:docMk/>
            <pc:sldMk cId="81419902" sldId="2970"/>
            <ac:spMk id="31" creationId="{C11E33DF-E52D-43A7-A6C4-3088284BEA0B}"/>
          </ac:spMkLst>
        </pc:spChg>
        <pc:spChg chg="del">
          <ac:chgData name="Justina Ojom" userId="cbdaed7d-8d45-4372-a16a-f3f8900c2f45" providerId="ADAL" clId="{5178CF6E-17AC-4775-9A38-616F558AF97A}" dt="2023-03-29T22:41:16.360" v="324" actId="478"/>
          <ac:spMkLst>
            <pc:docMk/>
            <pc:sldMk cId="81419902" sldId="2970"/>
            <ac:spMk id="32" creationId="{6DEDAE2C-A57F-481F-90EF-27EA1FC13722}"/>
          </ac:spMkLst>
        </pc:spChg>
        <pc:spChg chg="del">
          <ac:chgData name="Justina Ojom" userId="cbdaed7d-8d45-4372-a16a-f3f8900c2f45" providerId="ADAL" clId="{5178CF6E-17AC-4775-9A38-616F558AF97A}" dt="2023-03-29T22:41:16.360" v="324" actId="478"/>
          <ac:spMkLst>
            <pc:docMk/>
            <pc:sldMk cId="81419902" sldId="2970"/>
            <ac:spMk id="33" creationId="{72710178-67EC-474E-978A-5FC534CF0168}"/>
          </ac:spMkLst>
        </pc:spChg>
        <pc:spChg chg="del">
          <ac:chgData name="Justina Ojom" userId="cbdaed7d-8d45-4372-a16a-f3f8900c2f45" providerId="ADAL" clId="{5178CF6E-17AC-4775-9A38-616F558AF97A}" dt="2023-03-29T22:41:16.360" v="324" actId="478"/>
          <ac:spMkLst>
            <pc:docMk/>
            <pc:sldMk cId="81419902" sldId="2970"/>
            <ac:spMk id="34" creationId="{82AF5462-6517-4538-807C-6BA54784D7E7}"/>
          </ac:spMkLst>
        </pc:spChg>
        <pc:spChg chg="del">
          <ac:chgData name="Justina Ojom" userId="cbdaed7d-8d45-4372-a16a-f3f8900c2f45" providerId="ADAL" clId="{5178CF6E-17AC-4775-9A38-616F558AF97A}" dt="2023-03-29T22:41:16.360" v="324" actId="478"/>
          <ac:spMkLst>
            <pc:docMk/>
            <pc:sldMk cId="81419902" sldId="2970"/>
            <ac:spMk id="35" creationId="{952CE6E6-31DB-4E53-A677-02D2145F8D12}"/>
          </ac:spMkLst>
        </pc:spChg>
        <pc:spChg chg="del">
          <ac:chgData name="Justina Ojom" userId="cbdaed7d-8d45-4372-a16a-f3f8900c2f45" providerId="ADAL" clId="{5178CF6E-17AC-4775-9A38-616F558AF97A}" dt="2023-03-29T22:41:16.360" v="324" actId="478"/>
          <ac:spMkLst>
            <pc:docMk/>
            <pc:sldMk cId="81419902" sldId="2970"/>
            <ac:spMk id="36" creationId="{BAD8AAE1-4EBB-441D-9C87-44AEDD213047}"/>
          </ac:spMkLst>
        </pc:spChg>
        <pc:spChg chg="del">
          <ac:chgData name="Justina Ojom" userId="cbdaed7d-8d45-4372-a16a-f3f8900c2f45" providerId="ADAL" clId="{5178CF6E-17AC-4775-9A38-616F558AF97A}" dt="2023-03-29T22:41:16.360" v="324" actId="478"/>
          <ac:spMkLst>
            <pc:docMk/>
            <pc:sldMk cId="81419902" sldId="2970"/>
            <ac:spMk id="37" creationId="{F49BE18C-1ED1-4B00-A1C2-FEB298032D8A}"/>
          </ac:spMkLst>
        </pc:spChg>
        <pc:spChg chg="del">
          <ac:chgData name="Justina Ojom" userId="cbdaed7d-8d45-4372-a16a-f3f8900c2f45" providerId="ADAL" clId="{5178CF6E-17AC-4775-9A38-616F558AF97A}" dt="2023-03-29T22:41:16.360" v="324" actId="478"/>
          <ac:spMkLst>
            <pc:docMk/>
            <pc:sldMk cId="81419902" sldId="2970"/>
            <ac:spMk id="38" creationId="{D58BCC2C-72AE-43D9-B979-3C668BE4850C}"/>
          </ac:spMkLst>
        </pc:spChg>
        <pc:graphicFrameChg chg="add mod modGraphic">
          <ac:chgData name="Justina Ojom" userId="cbdaed7d-8d45-4372-a16a-f3f8900c2f45" providerId="ADAL" clId="{5178CF6E-17AC-4775-9A38-616F558AF97A}" dt="2023-03-31T00:26:23.498" v="4020" actId="207"/>
          <ac:graphicFrameMkLst>
            <pc:docMk/>
            <pc:sldMk cId="81419902" sldId="2970"/>
            <ac:graphicFrameMk id="2" creationId="{97CA416A-FB76-4773-2B39-A1E7C8D60757}"/>
          </ac:graphicFrameMkLst>
        </pc:graphicFrameChg>
        <pc:graphicFrameChg chg="add del mod modGraphic">
          <ac:chgData name="Justina Ojom" userId="cbdaed7d-8d45-4372-a16a-f3f8900c2f45" providerId="ADAL" clId="{5178CF6E-17AC-4775-9A38-616F558AF97A}" dt="2023-03-31T00:23:34.343" v="3978" actId="478"/>
          <ac:graphicFrameMkLst>
            <pc:docMk/>
            <pc:sldMk cId="81419902" sldId="2970"/>
            <ac:graphicFrameMk id="10" creationId="{F36DC7D5-ED53-A786-23B4-9A98D5FFA9C5}"/>
          </ac:graphicFrameMkLst>
        </pc:graphicFrameChg>
      </pc:sldChg>
      <pc:sldChg chg="addSp delSp modSp mod chgLayout">
        <pc:chgData name="Justina Ojom" userId="cbdaed7d-8d45-4372-a16a-f3f8900c2f45" providerId="ADAL" clId="{5178CF6E-17AC-4775-9A38-616F558AF97A}" dt="2023-03-31T18:01:01.696" v="4257" actId="790"/>
        <pc:sldMkLst>
          <pc:docMk/>
          <pc:sldMk cId="3894818353" sldId="2971"/>
        </pc:sldMkLst>
        <pc:spChg chg="del">
          <ac:chgData name="Justina Ojom" userId="cbdaed7d-8d45-4372-a16a-f3f8900c2f45" providerId="ADAL" clId="{5178CF6E-17AC-4775-9A38-616F558AF97A}" dt="2023-03-29T23:06:31.791" v="635" actId="478"/>
          <ac:spMkLst>
            <pc:docMk/>
            <pc:sldMk cId="3894818353" sldId="2971"/>
            <ac:spMk id="2" creationId="{C65812AA-A1A7-4B53-5642-6CADF39E2CD5}"/>
          </ac:spMkLst>
        </pc:spChg>
        <pc:spChg chg="add del mod">
          <ac:chgData name="Justina Ojom" userId="cbdaed7d-8d45-4372-a16a-f3f8900c2f45" providerId="ADAL" clId="{5178CF6E-17AC-4775-9A38-616F558AF97A}" dt="2023-03-29T23:18:14.447" v="725" actId="478"/>
          <ac:spMkLst>
            <pc:docMk/>
            <pc:sldMk cId="3894818353" sldId="2971"/>
            <ac:spMk id="3" creationId="{BF18E24E-71C0-B947-966D-1EBCC8C68999}"/>
          </ac:spMkLst>
        </pc:spChg>
        <pc:spChg chg="add del mod">
          <ac:chgData name="Justina Ojom" userId="cbdaed7d-8d45-4372-a16a-f3f8900c2f45" providerId="ADAL" clId="{5178CF6E-17AC-4775-9A38-616F558AF97A}" dt="2023-03-29T23:37:06.816" v="1007" actId="478"/>
          <ac:spMkLst>
            <pc:docMk/>
            <pc:sldMk cId="3894818353" sldId="2971"/>
            <ac:spMk id="4" creationId="{3C38A6FB-8AA0-3740-B4F7-D56E12A3E7D1}"/>
          </ac:spMkLst>
        </pc:spChg>
        <pc:spChg chg="add del mod">
          <ac:chgData name="Justina Ojom" userId="cbdaed7d-8d45-4372-a16a-f3f8900c2f45" providerId="ADAL" clId="{5178CF6E-17AC-4775-9A38-616F558AF97A}" dt="2023-03-29T23:37:06.816" v="1007" actId="478"/>
          <ac:spMkLst>
            <pc:docMk/>
            <pc:sldMk cId="3894818353" sldId="2971"/>
            <ac:spMk id="5" creationId="{C280FFF7-B83D-1B65-91E0-32E7AEA28B57}"/>
          </ac:spMkLst>
        </pc:spChg>
        <pc:spChg chg="del">
          <ac:chgData name="Justina Ojom" userId="cbdaed7d-8d45-4372-a16a-f3f8900c2f45" providerId="ADAL" clId="{5178CF6E-17AC-4775-9A38-616F558AF97A}" dt="2023-03-29T23:06:23.689" v="631" actId="478"/>
          <ac:spMkLst>
            <pc:docMk/>
            <pc:sldMk cId="3894818353" sldId="2971"/>
            <ac:spMk id="6" creationId="{81498666-9CBB-3585-C943-4A3BFE6C8B17}"/>
          </ac:spMkLst>
        </pc:spChg>
        <pc:spChg chg="add del mod">
          <ac:chgData name="Justina Ojom" userId="cbdaed7d-8d45-4372-a16a-f3f8900c2f45" providerId="ADAL" clId="{5178CF6E-17AC-4775-9A38-616F558AF97A}" dt="2023-03-29T23:37:06.816" v="1007" actId="478"/>
          <ac:spMkLst>
            <pc:docMk/>
            <pc:sldMk cId="3894818353" sldId="2971"/>
            <ac:spMk id="7" creationId="{E4E076BE-F0D2-361B-4878-36CC75E292B0}"/>
          </ac:spMkLst>
        </pc:spChg>
        <pc:spChg chg="add del mod">
          <ac:chgData name="Justina Ojom" userId="cbdaed7d-8d45-4372-a16a-f3f8900c2f45" providerId="ADAL" clId="{5178CF6E-17AC-4775-9A38-616F558AF97A}" dt="2023-03-29T23:37:06.816" v="1007" actId="478"/>
          <ac:spMkLst>
            <pc:docMk/>
            <pc:sldMk cId="3894818353" sldId="2971"/>
            <ac:spMk id="8" creationId="{8058F18A-2191-6C50-1ED3-625388CFF7D5}"/>
          </ac:spMkLst>
        </pc:spChg>
        <pc:spChg chg="add del mod">
          <ac:chgData name="Justina Ojom" userId="cbdaed7d-8d45-4372-a16a-f3f8900c2f45" providerId="ADAL" clId="{5178CF6E-17AC-4775-9A38-616F558AF97A}" dt="2023-03-29T23:37:06.816" v="1007" actId="478"/>
          <ac:spMkLst>
            <pc:docMk/>
            <pc:sldMk cId="3894818353" sldId="2971"/>
            <ac:spMk id="9" creationId="{656686A1-8334-988B-DF45-C5C74AF30DB2}"/>
          </ac:spMkLst>
        </pc:spChg>
        <pc:spChg chg="add mod">
          <ac:chgData name="Justina Ojom" userId="cbdaed7d-8d45-4372-a16a-f3f8900c2f45" providerId="ADAL" clId="{5178CF6E-17AC-4775-9A38-616F558AF97A}" dt="2023-03-31T18:01:01.696" v="4257" actId="790"/>
          <ac:spMkLst>
            <pc:docMk/>
            <pc:sldMk cId="3894818353" sldId="2971"/>
            <ac:spMk id="11" creationId="{B881F755-19C6-24EE-5804-16045AF13520}"/>
          </ac:spMkLst>
        </pc:spChg>
        <pc:spChg chg="add mod">
          <ac:chgData name="Justina Ojom" userId="cbdaed7d-8d45-4372-a16a-f3f8900c2f45" providerId="ADAL" clId="{5178CF6E-17AC-4775-9A38-616F558AF97A}" dt="2023-03-31T18:01:01.696" v="4257" actId="790"/>
          <ac:spMkLst>
            <pc:docMk/>
            <pc:sldMk cId="3894818353" sldId="2971"/>
            <ac:spMk id="12" creationId="{EBA78EC5-E7CF-3710-1EF1-4334490D33E7}"/>
          </ac:spMkLst>
        </pc:spChg>
        <pc:spChg chg="add mod">
          <ac:chgData name="Justina Ojom" userId="cbdaed7d-8d45-4372-a16a-f3f8900c2f45" providerId="ADAL" clId="{5178CF6E-17AC-4775-9A38-616F558AF97A}" dt="2023-03-31T18:01:01.696" v="4257" actId="790"/>
          <ac:spMkLst>
            <pc:docMk/>
            <pc:sldMk cId="3894818353" sldId="2971"/>
            <ac:spMk id="13" creationId="{B7F43537-AFE0-EE2D-E3FB-9733B637905C}"/>
          </ac:spMkLst>
        </pc:spChg>
        <pc:spChg chg="add mod">
          <ac:chgData name="Justina Ojom" userId="cbdaed7d-8d45-4372-a16a-f3f8900c2f45" providerId="ADAL" clId="{5178CF6E-17AC-4775-9A38-616F558AF97A}" dt="2023-03-31T18:01:01.696" v="4257" actId="790"/>
          <ac:spMkLst>
            <pc:docMk/>
            <pc:sldMk cId="3894818353" sldId="2971"/>
            <ac:spMk id="14" creationId="{182DE71F-F498-E226-67F8-657A475E7849}"/>
          </ac:spMkLst>
        </pc:spChg>
        <pc:spChg chg="add mod">
          <ac:chgData name="Justina Ojom" userId="cbdaed7d-8d45-4372-a16a-f3f8900c2f45" providerId="ADAL" clId="{5178CF6E-17AC-4775-9A38-616F558AF97A}" dt="2023-03-31T18:01:01.696" v="4257" actId="790"/>
          <ac:spMkLst>
            <pc:docMk/>
            <pc:sldMk cId="3894818353" sldId="2971"/>
            <ac:spMk id="15" creationId="{FFF9BC90-15D3-CEC8-CD0B-D653A99D128D}"/>
          </ac:spMkLst>
        </pc:spChg>
        <pc:spChg chg="del">
          <ac:chgData name="Justina Ojom" userId="cbdaed7d-8d45-4372-a16a-f3f8900c2f45" providerId="ADAL" clId="{5178CF6E-17AC-4775-9A38-616F558AF97A}" dt="2023-03-29T22:41:17.975" v="325" actId="478"/>
          <ac:spMkLst>
            <pc:docMk/>
            <pc:sldMk cId="3894818353" sldId="2971"/>
            <ac:spMk id="30" creationId="{DE6CAEA0-247D-40AC-8C88-97184C5C9B08}"/>
          </ac:spMkLst>
        </pc:spChg>
        <pc:spChg chg="del">
          <ac:chgData name="Justina Ojom" userId="cbdaed7d-8d45-4372-a16a-f3f8900c2f45" providerId="ADAL" clId="{5178CF6E-17AC-4775-9A38-616F558AF97A}" dt="2023-03-29T22:41:17.975" v="325" actId="478"/>
          <ac:spMkLst>
            <pc:docMk/>
            <pc:sldMk cId="3894818353" sldId="2971"/>
            <ac:spMk id="31" creationId="{C11E33DF-E52D-43A7-A6C4-3088284BEA0B}"/>
          </ac:spMkLst>
        </pc:spChg>
        <pc:spChg chg="del">
          <ac:chgData name="Justina Ojom" userId="cbdaed7d-8d45-4372-a16a-f3f8900c2f45" providerId="ADAL" clId="{5178CF6E-17AC-4775-9A38-616F558AF97A}" dt="2023-03-29T22:41:17.975" v="325" actId="478"/>
          <ac:spMkLst>
            <pc:docMk/>
            <pc:sldMk cId="3894818353" sldId="2971"/>
            <ac:spMk id="32" creationId="{6DEDAE2C-A57F-481F-90EF-27EA1FC13722}"/>
          </ac:spMkLst>
        </pc:spChg>
        <pc:spChg chg="del">
          <ac:chgData name="Justina Ojom" userId="cbdaed7d-8d45-4372-a16a-f3f8900c2f45" providerId="ADAL" clId="{5178CF6E-17AC-4775-9A38-616F558AF97A}" dt="2023-03-29T22:41:17.975" v="325" actId="478"/>
          <ac:spMkLst>
            <pc:docMk/>
            <pc:sldMk cId="3894818353" sldId="2971"/>
            <ac:spMk id="33" creationId="{72710178-67EC-474E-978A-5FC534CF0168}"/>
          </ac:spMkLst>
        </pc:spChg>
        <pc:spChg chg="del">
          <ac:chgData name="Justina Ojom" userId="cbdaed7d-8d45-4372-a16a-f3f8900c2f45" providerId="ADAL" clId="{5178CF6E-17AC-4775-9A38-616F558AF97A}" dt="2023-03-29T22:41:17.975" v="325" actId="478"/>
          <ac:spMkLst>
            <pc:docMk/>
            <pc:sldMk cId="3894818353" sldId="2971"/>
            <ac:spMk id="34" creationId="{82AF5462-6517-4538-807C-6BA54784D7E7}"/>
          </ac:spMkLst>
        </pc:spChg>
        <pc:spChg chg="del">
          <ac:chgData name="Justina Ojom" userId="cbdaed7d-8d45-4372-a16a-f3f8900c2f45" providerId="ADAL" clId="{5178CF6E-17AC-4775-9A38-616F558AF97A}" dt="2023-03-29T22:41:17.975" v="325" actId="478"/>
          <ac:spMkLst>
            <pc:docMk/>
            <pc:sldMk cId="3894818353" sldId="2971"/>
            <ac:spMk id="35" creationId="{952CE6E6-31DB-4E53-A677-02D2145F8D12}"/>
          </ac:spMkLst>
        </pc:spChg>
        <pc:spChg chg="del">
          <ac:chgData name="Justina Ojom" userId="cbdaed7d-8d45-4372-a16a-f3f8900c2f45" providerId="ADAL" clId="{5178CF6E-17AC-4775-9A38-616F558AF97A}" dt="2023-03-29T22:41:17.975" v="325" actId="478"/>
          <ac:spMkLst>
            <pc:docMk/>
            <pc:sldMk cId="3894818353" sldId="2971"/>
            <ac:spMk id="36" creationId="{BAD8AAE1-4EBB-441D-9C87-44AEDD213047}"/>
          </ac:spMkLst>
        </pc:spChg>
        <pc:spChg chg="del">
          <ac:chgData name="Justina Ojom" userId="cbdaed7d-8d45-4372-a16a-f3f8900c2f45" providerId="ADAL" clId="{5178CF6E-17AC-4775-9A38-616F558AF97A}" dt="2023-03-29T22:41:17.975" v="325" actId="478"/>
          <ac:spMkLst>
            <pc:docMk/>
            <pc:sldMk cId="3894818353" sldId="2971"/>
            <ac:spMk id="37" creationId="{F49BE18C-1ED1-4B00-A1C2-FEB298032D8A}"/>
          </ac:spMkLst>
        </pc:spChg>
        <pc:spChg chg="del">
          <ac:chgData name="Justina Ojom" userId="cbdaed7d-8d45-4372-a16a-f3f8900c2f45" providerId="ADAL" clId="{5178CF6E-17AC-4775-9A38-616F558AF97A}" dt="2023-03-29T22:41:17.975" v="325" actId="478"/>
          <ac:spMkLst>
            <pc:docMk/>
            <pc:sldMk cId="3894818353" sldId="2971"/>
            <ac:spMk id="38" creationId="{D58BCC2C-72AE-43D9-B979-3C668BE4850C}"/>
          </ac:spMkLst>
        </pc:spChg>
        <pc:graphicFrameChg chg="add mod modGraphic">
          <ac:chgData name="Justina Ojom" userId="cbdaed7d-8d45-4372-a16a-f3f8900c2f45" providerId="ADAL" clId="{5178CF6E-17AC-4775-9A38-616F558AF97A}" dt="2023-03-31T00:37:22.506" v="4206" actId="207"/>
          <ac:graphicFrameMkLst>
            <pc:docMk/>
            <pc:sldMk cId="3894818353" sldId="2971"/>
            <ac:graphicFrameMk id="2" creationId="{D79C8A00-071B-5CD8-C913-A05E3E9DAE88}"/>
          </ac:graphicFrameMkLst>
        </pc:graphicFrameChg>
        <pc:graphicFrameChg chg="add del mod modGraphic">
          <ac:chgData name="Justina Ojom" userId="cbdaed7d-8d45-4372-a16a-f3f8900c2f45" providerId="ADAL" clId="{5178CF6E-17AC-4775-9A38-616F558AF97A}" dt="2023-03-31T00:32:49.409" v="4124" actId="478"/>
          <ac:graphicFrameMkLst>
            <pc:docMk/>
            <pc:sldMk cId="3894818353" sldId="2971"/>
            <ac:graphicFrameMk id="10" creationId="{5641A201-8BA3-46FA-2074-098D7123A449}"/>
          </ac:graphicFrameMkLst>
        </pc:graphicFrameChg>
      </pc:sldChg>
      <pc:sldChg chg="addSp delSp modSp mod modClrScheme delCm modCm chgLayout">
        <pc:chgData name="Justina Ojom" userId="cbdaed7d-8d45-4372-a16a-f3f8900c2f45" providerId="ADAL" clId="{5178CF6E-17AC-4775-9A38-616F558AF97A}" dt="2023-03-31T20:43:35.752" v="4909" actId="313"/>
        <pc:sldMkLst>
          <pc:docMk/>
          <pc:sldMk cId="2398098455" sldId="2972"/>
        </pc:sldMkLst>
        <pc:spChg chg="del mod">
          <ac:chgData name="Justina Ojom" userId="cbdaed7d-8d45-4372-a16a-f3f8900c2f45" providerId="ADAL" clId="{5178CF6E-17AC-4775-9A38-616F558AF97A}" dt="2023-03-30T01:17:42.687" v="2501" actId="478"/>
          <ac:spMkLst>
            <pc:docMk/>
            <pc:sldMk cId="2398098455" sldId="2972"/>
            <ac:spMk id="2" creationId="{C9D0AAC6-615C-4930-E5BE-4D892F2E204D}"/>
          </ac:spMkLst>
        </pc:spChg>
        <pc:spChg chg="add mod">
          <ac:chgData name="Justina Ojom" userId="cbdaed7d-8d45-4372-a16a-f3f8900c2f45" providerId="ADAL" clId="{5178CF6E-17AC-4775-9A38-616F558AF97A}" dt="2023-03-31T18:04:49.672" v="4303" actId="790"/>
          <ac:spMkLst>
            <pc:docMk/>
            <pc:sldMk cId="2398098455" sldId="2972"/>
            <ac:spMk id="3" creationId="{F6C545B0-457B-AA64-2A57-DA47CF0C6D79}"/>
          </ac:spMkLst>
        </pc:spChg>
        <pc:spChg chg="del">
          <ac:chgData name="Justina Ojom" userId="cbdaed7d-8d45-4372-a16a-f3f8900c2f45" providerId="ADAL" clId="{5178CF6E-17AC-4775-9A38-616F558AF97A}" dt="2023-03-30T01:20:46.777" v="2534" actId="478"/>
          <ac:spMkLst>
            <pc:docMk/>
            <pc:sldMk cId="2398098455" sldId="2972"/>
            <ac:spMk id="4" creationId="{DE02D4BB-C123-9C02-9951-417E3E6F84D5}"/>
          </ac:spMkLst>
        </pc:spChg>
        <pc:spChg chg="add mod">
          <ac:chgData name="Justina Ojom" userId="cbdaed7d-8d45-4372-a16a-f3f8900c2f45" providerId="ADAL" clId="{5178CF6E-17AC-4775-9A38-616F558AF97A}" dt="2023-03-31T18:04:49.672" v="4303" actId="790"/>
          <ac:spMkLst>
            <pc:docMk/>
            <pc:sldMk cId="2398098455" sldId="2972"/>
            <ac:spMk id="5" creationId="{DA75DA80-5068-1BA3-8839-A0E1208E967C}"/>
          </ac:spMkLst>
        </pc:spChg>
        <pc:spChg chg="add mod">
          <ac:chgData name="Justina Ojom" userId="cbdaed7d-8d45-4372-a16a-f3f8900c2f45" providerId="ADAL" clId="{5178CF6E-17AC-4775-9A38-616F558AF97A}" dt="2023-03-31T18:04:49.672" v="4303" actId="790"/>
          <ac:spMkLst>
            <pc:docMk/>
            <pc:sldMk cId="2398098455" sldId="2972"/>
            <ac:spMk id="7" creationId="{D14B0CB0-3048-A5BE-C27F-FD80844B8FDF}"/>
          </ac:spMkLst>
        </pc:spChg>
        <pc:spChg chg="add mod">
          <ac:chgData name="Justina Ojom" userId="cbdaed7d-8d45-4372-a16a-f3f8900c2f45" providerId="ADAL" clId="{5178CF6E-17AC-4775-9A38-616F558AF97A}" dt="2023-03-31T18:04:49.672" v="4303" actId="790"/>
          <ac:spMkLst>
            <pc:docMk/>
            <pc:sldMk cId="2398098455" sldId="2972"/>
            <ac:spMk id="8" creationId="{A9928BBA-174D-E555-1357-87577D207D9D}"/>
          </ac:spMkLst>
        </pc:spChg>
        <pc:spChg chg="add mod">
          <ac:chgData name="Justina Ojom" userId="cbdaed7d-8d45-4372-a16a-f3f8900c2f45" providerId="ADAL" clId="{5178CF6E-17AC-4775-9A38-616F558AF97A}" dt="2023-03-31T18:04:49.672" v="4303" actId="790"/>
          <ac:spMkLst>
            <pc:docMk/>
            <pc:sldMk cId="2398098455" sldId="2972"/>
            <ac:spMk id="9" creationId="{5CC49500-C987-618C-3594-8FBF60C14014}"/>
          </ac:spMkLst>
        </pc:spChg>
        <pc:spChg chg="add mod">
          <ac:chgData name="Justina Ojom" userId="cbdaed7d-8d45-4372-a16a-f3f8900c2f45" providerId="ADAL" clId="{5178CF6E-17AC-4775-9A38-616F558AF97A}" dt="2023-03-31T18:04:49.672" v="4303" actId="790"/>
          <ac:spMkLst>
            <pc:docMk/>
            <pc:sldMk cId="2398098455" sldId="2972"/>
            <ac:spMk id="10" creationId="{FD464C42-6A37-1321-C903-94CAC065F3AA}"/>
          </ac:spMkLst>
        </pc:spChg>
        <pc:spChg chg="add mod">
          <ac:chgData name="Justina Ojom" userId="cbdaed7d-8d45-4372-a16a-f3f8900c2f45" providerId="ADAL" clId="{5178CF6E-17AC-4775-9A38-616F558AF97A}" dt="2023-03-31T18:04:49.672" v="4303" actId="790"/>
          <ac:spMkLst>
            <pc:docMk/>
            <pc:sldMk cId="2398098455" sldId="2972"/>
            <ac:spMk id="11" creationId="{BDA37E2D-AE0A-76EA-C451-58E98BC7E86C}"/>
          </ac:spMkLst>
        </pc:spChg>
        <pc:spChg chg="del">
          <ac:chgData name="Justina Ojom" userId="cbdaed7d-8d45-4372-a16a-f3f8900c2f45" providerId="ADAL" clId="{5178CF6E-17AC-4775-9A38-616F558AF97A}" dt="2023-03-29T22:45:33.247" v="358" actId="478"/>
          <ac:spMkLst>
            <pc:docMk/>
            <pc:sldMk cId="2398098455" sldId="2972"/>
            <ac:spMk id="37" creationId="{94A8C6E8-9EDF-4972-BBED-CA61550D928D}"/>
          </ac:spMkLst>
        </pc:spChg>
        <pc:spChg chg="del">
          <ac:chgData name="Justina Ojom" userId="cbdaed7d-8d45-4372-a16a-f3f8900c2f45" providerId="ADAL" clId="{5178CF6E-17AC-4775-9A38-616F558AF97A}" dt="2023-03-29T22:45:33.247" v="358" actId="478"/>
          <ac:spMkLst>
            <pc:docMk/>
            <pc:sldMk cId="2398098455" sldId="2972"/>
            <ac:spMk id="38" creationId="{292E0D64-DE09-49C4-BC0E-499D74976477}"/>
          </ac:spMkLst>
        </pc:spChg>
        <pc:spChg chg="del">
          <ac:chgData name="Justina Ojom" userId="cbdaed7d-8d45-4372-a16a-f3f8900c2f45" providerId="ADAL" clId="{5178CF6E-17AC-4775-9A38-616F558AF97A}" dt="2023-03-29T22:45:33.247" v="358" actId="478"/>
          <ac:spMkLst>
            <pc:docMk/>
            <pc:sldMk cId="2398098455" sldId="2972"/>
            <ac:spMk id="39" creationId="{9C4FB4B0-2821-48E7-8037-1FEAEF8E55E3}"/>
          </ac:spMkLst>
        </pc:spChg>
        <pc:spChg chg="del">
          <ac:chgData name="Justina Ojom" userId="cbdaed7d-8d45-4372-a16a-f3f8900c2f45" providerId="ADAL" clId="{5178CF6E-17AC-4775-9A38-616F558AF97A}" dt="2023-03-29T22:45:33.247" v="358" actId="478"/>
          <ac:spMkLst>
            <pc:docMk/>
            <pc:sldMk cId="2398098455" sldId="2972"/>
            <ac:spMk id="40" creationId="{C6680AA0-C554-4F56-AC75-8DE3A5FFF951}"/>
          </ac:spMkLst>
        </pc:spChg>
        <pc:spChg chg="del">
          <ac:chgData name="Justina Ojom" userId="cbdaed7d-8d45-4372-a16a-f3f8900c2f45" providerId="ADAL" clId="{5178CF6E-17AC-4775-9A38-616F558AF97A}" dt="2023-03-29T22:45:33.247" v="358" actId="478"/>
          <ac:spMkLst>
            <pc:docMk/>
            <pc:sldMk cId="2398098455" sldId="2972"/>
            <ac:spMk id="41" creationId="{1DCCDBB7-9613-4FC8-ACFA-11781F0A54CC}"/>
          </ac:spMkLst>
        </pc:spChg>
        <pc:spChg chg="del">
          <ac:chgData name="Justina Ojom" userId="cbdaed7d-8d45-4372-a16a-f3f8900c2f45" providerId="ADAL" clId="{5178CF6E-17AC-4775-9A38-616F558AF97A}" dt="2023-03-29T22:45:33.247" v="358" actId="478"/>
          <ac:spMkLst>
            <pc:docMk/>
            <pc:sldMk cId="2398098455" sldId="2972"/>
            <ac:spMk id="42" creationId="{82576741-BEE9-46E2-B82B-5E3E28CE65D7}"/>
          </ac:spMkLst>
        </pc:spChg>
        <pc:spChg chg="del">
          <ac:chgData name="Justina Ojom" userId="cbdaed7d-8d45-4372-a16a-f3f8900c2f45" providerId="ADAL" clId="{5178CF6E-17AC-4775-9A38-616F558AF97A}" dt="2023-03-29T22:45:33.247" v="358" actId="478"/>
          <ac:spMkLst>
            <pc:docMk/>
            <pc:sldMk cId="2398098455" sldId="2972"/>
            <ac:spMk id="43" creationId="{B7218438-69D3-4014-B72C-24E53838322E}"/>
          </ac:spMkLst>
        </pc:spChg>
        <pc:spChg chg="del">
          <ac:chgData name="Justina Ojom" userId="cbdaed7d-8d45-4372-a16a-f3f8900c2f45" providerId="ADAL" clId="{5178CF6E-17AC-4775-9A38-616F558AF97A}" dt="2023-03-29T22:45:33.247" v="358" actId="478"/>
          <ac:spMkLst>
            <pc:docMk/>
            <pc:sldMk cId="2398098455" sldId="2972"/>
            <ac:spMk id="44" creationId="{9A3A9541-8DA1-4192-B5F7-6A1A07B01F39}"/>
          </ac:spMkLst>
        </pc:spChg>
        <pc:spChg chg="del">
          <ac:chgData name="Justina Ojom" userId="cbdaed7d-8d45-4372-a16a-f3f8900c2f45" providerId="ADAL" clId="{5178CF6E-17AC-4775-9A38-616F558AF97A}" dt="2023-03-29T22:45:33.247" v="358" actId="478"/>
          <ac:spMkLst>
            <pc:docMk/>
            <pc:sldMk cId="2398098455" sldId="2972"/>
            <ac:spMk id="45" creationId="{E1A2681B-8A6C-4B6B-A7A4-AD4E3103881F}"/>
          </ac:spMkLst>
        </pc:spChg>
        <pc:graphicFrameChg chg="add del mod modGraphic">
          <ac:chgData name="Justina Ojom" userId="cbdaed7d-8d45-4372-a16a-f3f8900c2f45" providerId="ADAL" clId="{5178CF6E-17AC-4775-9A38-616F558AF97A}" dt="2023-03-31T20:43:35.752" v="4909" actId="313"/>
          <ac:graphicFrameMkLst>
            <pc:docMk/>
            <pc:sldMk cId="2398098455" sldId="2972"/>
            <ac:graphicFrameMk id="6" creationId="{8C927A90-7A78-5F86-E206-35DB277FF4A0}"/>
          </ac:graphicFrameMkLst>
        </pc:graphicFrameChg>
        <pc:extLst>
          <p:ext xmlns:p="http://schemas.openxmlformats.org/presentationml/2006/main" uri="{D6D511B9-2390-475A-947B-AFAB55BFBCF1}">
            <pc226:cmChg xmlns:pc226="http://schemas.microsoft.com/office/powerpoint/2022/06/main/command" chg="del mod">
              <pc226:chgData name="Justina Ojom" userId="cbdaed7d-8d45-4372-a16a-f3f8900c2f45" providerId="ADAL" clId="{5178CF6E-17AC-4775-9A38-616F558AF97A}" dt="2023-03-31T20:32:00.793" v="4657"/>
              <pc2:cmMkLst xmlns:pc2="http://schemas.microsoft.com/office/powerpoint/2019/9/main/command">
                <pc:docMk/>
                <pc:sldMk cId="2398098455" sldId="2972"/>
                <pc2:cmMk id="{3621371F-EC05-4FB8-880D-05075802F297}"/>
              </pc2:cmMkLst>
            </pc226:cmChg>
            <pc226:cmChg xmlns:pc226="http://schemas.microsoft.com/office/powerpoint/2022/06/main/command" chg="del">
              <pc226:chgData name="Justina Ojom" userId="cbdaed7d-8d45-4372-a16a-f3f8900c2f45" providerId="ADAL" clId="{5178CF6E-17AC-4775-9A38-616F558AF97A}" dt="2023-03-30T02:03:28.071" v="3193"/>
              <pc2:cmMkLst xmlns:pc2="http://schemas.microsoft.com/office/powerpoint/2019/9/main/command">
                <pc:docMk/>
                <pc:sldMk cId="2398098455" sldId="2972"/>
                <pc2:cmMk id="{65E0BC25-3A68-41FD-BCB5-B23A2673BA4E}"/>
              </pc2:cmMkLst>
            </pc226:cmChg>
            <pc226:cmChg xmlns:pc226="http://schemas.microsoft.com/office/powerpoint/2022/06/main/command" chg="del mod">
              <pc226:chgData name="Justina Ojom" userId="cbdaed7d-8d45-4372-a16a-f3f8900c2f45" providerId="ADAL" clId="{5178CF6E-17AC-4775-9A38-616F558AF97A}" dt="2023-03-31T20:31:40.406" v="4652"/>
              <pc2:cmMkLst xmlns:pc2="http://schemas.microsoft.com/office/powerpoint/2019/9/main/command">
                <pc:docMk/>
                <pc:sldMk cId="2398098455" sldId="2972"/>
                <pc2:cmMk id="{AB2ADDF4-3C7D-432D-84CF-57914000B8D7}"/>
              </pc2:cmMkLst>
            </pc226:cmChg>
          </p:ext>
        </pc:extLst>
      </pc:sldChg>
      <pc:sldChg chg="addSp delSp modSp mod modClrScheme delCm modCm chgLayout">
        <pc:chgData name="Justina Ojom" userId="cbdaed7d-8d45-4372-a16a-f3f8900c2f45" providerId="ADAL" clId="{5178CF6E-17AC-4775-9A38-616F558AF97A}" dt="2023-03-31T20:43:43.594" v="4911" actId="313"/>
        <pc:sldMkLst>
          <pc:docMk/>
          <pc:sldMk cId="191630964" sldId="2976"/>
        </pc:sldMkLst>
        <pc:spChg chg="del mod">
          <ac:chgData name="Justina Ojom" userId="cbdaed7d-8d45-4372-a16a-f3f8900c2f45" providerId="ADAL" clId="{5178CF6E-17AC-4775-9A38-616F558AF97A}" dt="2023-03-30T01:33:24.303" v="2732" actId="478"/>
          <ac:spMkLst>
            <pc:docMk/>
            <pc:sldMk cId="191630964" sldId="2976"/>
            <ac:spMk id="2" creationId="{00000000-0000-0000-0000-000000000000}"/>
          </ac:spMkLst>
        </pc:spChg>
        <pc:spChg chg="del">
          <ac:chgData name="Justina Ojom" userId="cbdaed7d-8d45-4372-a16a-f3f8900c2f45" providerId="ADAL" clId="{5178CF6E-17AC-4775-9A38-616F558AF97A}" dt="2023-03-29T22:45:34.752" v="359" actId="478"/>
          <ac:spMkLst>
            <pc:docMk/>
            <pc:sldMk cId="191630964" sldId="2976"/>
            <ac:spMk id="3" creationId="{3A92C822-4739-1D96-705D-339CF41FD618}"/>
          </ac:spMkLst>
        </pc:spChg>
        <pc:spChg chg="add mod">
          <ac:chgData name="Justina Ojom" userId="cbdaed7d-8d45-4372-a16a-f3f8900c2f45" providerId="ADAL" clId="{5178CF6E-17AC-4775-9A38-616F558AF97A}" dt="2023-03-31T18:05:03.274" v="4306" actId="790"/>
          <ac:spMkLst>
            <pc:docMk/>
            <pc:sldMk cId="191630964" sldId="2976"/>
            <ac:spMk id="3" creationId="{B20A2662-8041-6B2E-34AF-4C56B089DEF1}"/>
          </ac:spMkLst>
        </pc:spChg>
        <pc:spChg chg="del">
          <ac:chgData name="Justina Ojom" userId="cbdaed7d-8d45-4372-a16a-f3f8900c2f45" providerId="ADAL" clId="{5178CF6E-17AC-4775-9A38-616F558AF97A}" dt="2023-03-29T22:45:34.752" v="359" actId="478"/>
          <ac:spMkLst>
            <pc:docMk/>
            <pc:sldMk cId="191630964" sldId="2976"/>
            <ac:spMk id="4" creationId="{89F3D142-2D94-A7CA-B6CA-ED62C10DC947}"/>
          </ac:spMkLst>
        </pc:spChg>
        <pc:spChg chg="add mod">
          <ac:chgData name="Justina Ojom" userId="cbdaed7d-8d45-4372-a16a-f3f8900c2f45" providerId="ADAL" clId="{5178CF6E-17AC-4775-9A38-616F558AF97A}" dt="2023-03-31T20:35:48.575" v="4795" actId="1076"/>
          <ac:spMkLst>
            <pc:docMk/>
            <pc:sldMk cId="191630964" sldId="2976"/>
            <ac:spMk id="4" creationId="{DA0C6722-7E2B-A6F9-4909-290B88C1CFDA}"/>
          </ac:spMkLst>
        </pc:spChg>
        <pc:spChg chg="del">
          <ac:chgData name="Justina Ojom" userId="cbdaed7d-8d45-4372-a16a-f3f8900c2f45" providerId="ADAL" clId="{5178CF6E-17AC-4775-9A38-616F558AF97A}" dt="2023-03-29T22:45:34.752" v="359" actId="478"/>
          <ac:spMkLst>
            <pc:docMk/>
            <pc:sldMk cId="191630964" sldId="2976"/>
            <ac:spMk id="5" creationId="{803557EA-E912-AF90-8BB8-3C6A8C50EF44}"/>
          </ac:spMkLst>
        </pc:spChg>
        <pc:spChg chg="del">
          <ac:chgData name="Justina Ojom" userId="cbdaed7d-8d45-4372-a16a-f3f8900c2f45" providerId="ADAL" clId="{5178CF6E-17AC-4775-9A38-616F558AF97A}" dt="2023-03-29T22:45:34.752" v="359" actId="478"/>
          <ac:spMkLst>
            <pc:docMk/>
            <pc:sldMk cId="191630964" sldId="2976"/>
            <ac:spMk id="6" creationId="{479BDBEE-AF72-842C-8E5C-774014CD532B}"/>
          </ac:spMkLst>
        </pc:spChg>
        <pc:spChg chg="mod">
          <ac:chgData name="Justina Ojom" userId="cbdaed7d-8d45-4372-a16a-f3f8900c2f45" providerId="ADAL" clId="{5178CF6E-17AC-4775-9A38-616F558AF97A}" dt="2023-03-31T18:05:03.274" v="4306" actId="790"/>
          <ac:spMkLst>
            <pc:docMk/>
            <pc:sldMk cId="191630964" sldId="2976"/>
            <ac:spMk id="6" creationId="{D634CCEF-1D3B-391A-C324-82787D9651C6}"/>
          </ac:spMkLst>
        </pc:spChg>
        <pc:spChg chg="del">
          <ac:chgData name="Justina Ojom" userId="cbdaed7d-8d45-4372-a16a-f3f8900c2f45" providerId="ADAL" clId="{5178CF6E-17AC-4775-9A38-616F558AF97A}" dt="2023-03-29T22:45:34.752" v="359" actId="478"/>
          <ac:spMkLst>
            <pc:docMk/>
            <pc:sldMk cId="191630964" sldId="2976"/>
            <ac:spMk id="7" creationId="{2149FC8E-2524-5170-C152-1DF2AFCDE717}"/>
          </ac:spMkLst>
        </pc:spChg>
        <pc:spChg chg="mod">
          <ac:chgData name="Justina Ojom" userId="cbdaed7d-8d45-4372-a16a-f3f8900c2f45" providerId="ADAL" clId="{5178CF6E-17AC-4775-9A38-616F558AF97A}" dt="2023-03-31T18:05:03.274" v="4306" actId="790"/>
          <ac:spMkLst>
            <pc:docMk/>
            <pc:sldMk cId="191630964" sldId="2976"/>
            <ac:spMk id="7" creationId="{970E71BA-CA2D-7ED8-CA9B-4F289FF83BA3}"/>
          </ac:spMkLst>
        </pc:spChg>
        <pc:spChg chg="mod">
          <ac:chgData name="Justina Ojom" userId="cbdaed7d-8d45-4372-a16a-f3f8900c2f45" providerId="ADAL" clId="{5178CF6E-17AC-4775-9A38-616F558AF97A}" dt="2023-03-31T18:05:03.274" v="4306" actId="790"/>
          <ac:spMkLst>
            <pc:docMk/>
            <pc:sldMk cId="191630964" sldId="2976"/>
            <ac:spMk id="8" creationId="{116816B6-35B2-69D5-7215-D7E3AB71A0A1}"/>
          </ac:spMkLst>
        </pc:spChg>
        <pc:spChg chg="del">
          <ac:chgData name="Justina Ojom" userId="cbdaed7d-8d45-4372-a16a-f3f8900c2f45" providerId="ADAL" clId="{5178CF6E-17AC-4775-9A38-616F558AF97A}" dt="2023-03-29T22:45:34.752" v="359" actId="478"/>
          <ac:spMkLst>
            <pc:docMk/>
            <pc:sldMk cId="191630964" sldId="2976"/>
            <ac:spMk id="8" creationId="{3C21F290-029B-0AEB-8047-7611D35E3784}"/>
          </ac:spMkLst>
        </pc:spChg>
        <pc:spChg chg="del mod">
          <ac:chgData name="Justina Ojom" userId="cbdaed7d-8d45-4372-a16a-f3f8900c2f45" providerId="ADAL" clId="{5178CF6E-17AC-4775-9A38-616F558AF97A}" dt="2023-03-30T01:40:09.480" v="2851" actId="478"/>
          <ac:spMkLst>
            <pc:docMk/>
            <pc:sldMk cId="191630964" sldId="2976"/>
            <ac:spMk id="9" creationId="{3D63A8EC-8C2A-6D81-E9F8-3917C4EC58E4}"/>
          </ac:spMkLst>
        </pc:spChg>
        <pc:spChg chg="add del">
          <ac:chgData name="Justina Ojom" userId="cbdaed7d-8d45-4372-a16a-f3f8900c2f45" providerId="ADAL" clId="{5178CF6E-17AC-4775-9A38-616F558AF97A}" dt="2023-03-31T20:36:22.362" v="4807" actId="22"/>
          <ac:spMkLst>
            <pc:docMk/>
            <pc:sldMk cId="191630964" sldId="2976"/>
            <ac:spMk id="9" creationId="{C828DED9-6E64-E9D2-7846-D69F63D79772}"/>
          </ac:spMkLst>
        </pc:spChg>
        <pc:spChg chg="add del mod">
          <ac:chgData name="Justina Ojom" userId="cbdaed7d-8d45-4372-a16a-f3f8900c2f45" providerId="ADAL" clId="{5178CF6E-17AC-4775-9A38-616F558AF97A}" dt="2023-03-30T01:40:09.480" v="2851" actId="478"/>
          <ac:spMkLst>
            <pc:docMk/>
            <pc:sldMk cId="191630964" sldId="2976"/>
            <ac:spMk id="10" creationId="{58BD2135-C882-A599-DFA1-5C61311F6A68}"/>
          </ac:spMkLst>
        </pc:spChg>
        <pc:spChg chg="add mod ord">
          <ac:chgData name="Justina Ojom" userId="cbdaed7d-8d45-4372-a16a-f3f8900c2f45" providerId="ADAL" clId="{5178CF6E-17AC-4775-9A38-616F558AF97A}" dt="2023-03-31T18:05:03.274" v="4306" actId="790"/>
          <ac:spMkLst>
            <pc:docMk/>
            <pc:sldMk cId="191630964" sldId="2976"/>
            <ac:spMk id="13" creationId="{2E90E172-F311-0FAE-CD33-CB29CD03BC05}"/>
          </ac:spMkLst>
        </pc:spChg>
        <pc:spChg chg="add mod">
          <ac:chgData name="Justina Ojom" userId="cbdaed7d-8d45-4372-a16a-f3f8900c2f45" providerId="ADAL" clId="{5178CF6E-17AC-4775-9A38-616F558AF97A}" dt="2023-03-31T18:05:03.274" v="4306" actId="790"/>
          <ac:spMkLst>
            <pc:docMk/>
            <pc:sldMk cId="191630964" sldId="2976"/>
            <ac:spMk id="14" creationId="{7D3773E4-E435-CCBC-9483-A6E835A5AEA9}"/>
          </ac:spMkLst>
        </pc:spChg>
        <pc:spChg chg="add mod">
          <ac:chgData name="Justina Ojom" userId="cbdaed7d-8d45-4372-a16a-f3f8900c2f45" providerId="ADAL" clId="{5178CF6E-17AC-4775-9A38-616F558AF97A}" dt="2023-03-31T18:05:03.274" v="4306" actId="790"/>
          <ac:spMkLst>
            <pc:docMk/>
            <pc:sldMk cId="191630964" sldId="2976"/>
            <ac:spMk id="15" creationId="{10644423-192F-F9B5-74EF-DB947FE3291F}"/>
          </ac:spMkLst>
        </pc:spChg>
        <pc:spChg chg="add mod">
          <ac:chgData name="Justina Ojom" userId="cbdaed7d-8d45-4372-a16a-f3f8900c2f45" providerId="ADAL" clId="{5178CF6E-17AC-4775-9A38-616F558AF97A}" dt="2023-03-31T18:05:03.274" v="4306" actId="790"/>
          <ac:spMkLst>
            <pc:docMk/>
            <pc:sldMk cId="191630964" sldId="2976"/>
            <ac:spMk id="16" creationId="{B65FC486-9769-B2E3-B3C4-378D4676E862}"/>
          </ac:spMkLst>
        </pc:spChg>
        <pc:spChg chg="add mod">
          <ac:chgData name="Justina Ojom" userId="cbdaed7d-8d45-4372-a16a-f3f8900c2f45" providerId="ADAL" clId="{5178CF6E-17AC-4775-9A38-616F558AF97A}" dt="2023-03-31T18:05:03.274" v="4306" actId="790"/>
          <ac:spMkLst>
            <pc:docMk/>
            <pc:sldMk cId="191630964" sldId="2976"/>
            <ac:spMk id="17" creationId="{A273CF93-3902-9FCB-0373-DCAEEC167B3E}"/>
          </ac:spMkLst>
        </pc:spChg>
        <pc:spChg chg="add mod">
          <ac:chgData name="Justina Ojom" userId="cbdaed7d-8d45-4372-a16a-f3f8900c2f45" providerId="ADAL" clId="{5178CF6E-17AC-4775-9A38-616F558AF97A}" dt="2023-03-31T18:05:03.274" v="4306" actId="790"/>
          <ac:spMkLst>
            <pc:docMk/>
            <pc:sldMk cId="191630964" sldId="2976"/>
            <ac:spMk id="18" creationId="{55C337FA-BB13-29EE-7D49-1C1A4CF88B3E}"/>
          </ac:spMkLst>
        </pc:spChg>
        <pc:spChg chg="del">
          <ac:chgData name="Justina Ojom" userId="cbdaed7d-8d45-4372-a16a-f3f8900c2f45" providerId="ADAL" clId="{5178CF6E-17AC-4775-9A38-616F558AF97A}" dt="2023-03-29T22:45:34.752" v="359" actId="478"/>
          <ac:spMkLst>
            <pc:docMk/>
            <pc:sldMk cId="191630964" sldId="2976"/>
            <ac:spMk id="19" creationId="{A7B88436-7157-4CCB-AB2A-6823B75ABE1B}"/>
          </ac:spMkLst>
        </pc:spChg>
        <pc:spChg chg="del">
          <ac:chgData name="Justina Ojom" userId="cbdaed7d-8d45-4372-a16a-f3f8900c2f45" providerId="ADAL" clId="{5178CF6E-17AC-4775-9A38-616F558AF97A}" dt="2023-03-29T22:45:34.752" v="359" actId="478"/>
          <ac:spMkLst>
            <pc:docMk/>
            <pc:sldMk cId="191630964" sldId="2976"/>
            <ac:spMk id="20" creationId="{0E5939E7-29BD-40EF-9F98-17BE32987ACD}"/>
          </ac:spMkLst>
        </pc:spChg>
        <pc:spChg chg="del">
          <ac:chgData name="Justina Ojom" userId="cbdaed7d-8d45-4372-a16a-f3f8900c2f45" providerId="ADAL" clId="{5178CF6E-17AC-4775-9A38-616F558AF97A}" dt="2023-03-29T22:45:34.752" v="359" actId="478"/>
          <ac:spMkLst>
            <pc:docMk/>
            <pc:sldMk cId="191630964" sldId="2976"/>
            <ac:spMk id="21" creationId="{A6467638-33F5-45FF-8613-769D9990BDC9}"/>
          </ac:spMkLst>
        </pc:spChg>
        <pc:spChg chg="del">
          <ac:chgData name="Justina Ojom" userId="cbdaed7d-8d45-4372-a16a-f3f8900c2f45" providerId="ADAL" clId="{5178CF6E-17AC-4775-9A38-616F558AF97A}" dt="2023-03-29T22:45:34.752" v="359" actId="478"/>
          <ac:spMkLst>
            <pc:docMk/>
            <pc:sldMk cId="191630964" sldId="2976"/>
            <ac:spMk id="22" creationId="{B9577200-A421-47CC-80F6-92BA334EE959}"/>
          </ac:spMkLst>
        </pc:spChg>
        <pc:spChg chg="del">
          <ac:chgData name="Justina Ojom" userId="cbdaed7d-8d45-4372-a16a-f3f8900c2f45" providerId="ADAL" clId="{5178CF6E-17AC-4775-9A38-616F558AF97A}" dt="2023-03-30T01:33:34.015" v="2738" actId="478"/>
          <ac:spMkLst>
            <pc:docMk/>
            <pc:sldMk cId="191630964" sldId="2976"/>
            <ac:spMk id="34" creationId="{7C60785B-6163-4F97-856A-01C725978132}"/>
          </ac:spMkLst>
        </pc:spChg>
        <pc:spChg chg="mod">
          <ac:chgData name="Justina Ojom" userId="cbdaed7d-8d45-4372-a16a-f3f8900c2f45" providerId="ADAL" clId="{5178CF6E-17AC-4775-9A38-616F558AF97A}" dt="2023-03-31T20:35:35.348" v="4792"/>
          <ac:spMkLst>
            <pc:docMk/>
            <pc:sldMk cId="191630964" sldId="2976"/>
            <ac:spMk id="47" creationId="{F884CC47-1ED3-40DC-9EF4-01DD1B61C37F}"/>
          </ac:spMkLst>
        </pc:spChg>
        <pc:spChg chg="del mod">
          <ac:chgData name="Justina Ojom" userId="cbdaed7d-8d45-4372-a16a-f3f8900c2f45" providerId="ADAL" clId="{5178CF6E-17AC-4775-9A38-616F558AF97A}" dt="2023-03-30T01:39:32.003" v="2839" actId="478"/>
          <ac:spMkLst>
            <pc:docMk/>
            <pc:sldMk cId="191630964" sldId="2976"/>
            <ac:spMk id="59" creationId="{7240763B-2B63-4289-92F0-3E18CA872F64}"/>
          </ac:spMkLst>
        </pc:spChg>
        <pc:spChg chg="del">
          <ac:chgData name="Justina Ojom" userId="cbdaed7d-8d45-4372-a16a-f3f8900c2f45" providerId="ADAL" clId="{5178CF6E-17AC-4775-9A38-616F558AF97A}" dt="2023-03-30T01:33:34.015" v="2738" actId="478"/>
          <ac:spMkLst>
            <pc:docMk/>
            <pc:sldMk cId="191630964" sldId="2976"/>
            <ac:spMk id="79" creationId="{31FFDE37-2D3A-46B8-8888-9AC369184A59}"/>
          </ac:spMkLst>
        </pc:spChg>
        <pc:spChg chg="del">
          <ac:chgData name="Justina Ojom" userId="cbdaed7d-8d45-4372-a16a-f3f8900c2f45" providerId="ADAL" clId="{5178CF6E-17AC-4775-9A38-616F558AF97A}" dt="2023-03-30T01:33:34.015" v="2738" actId="478"/>
          <ac:spMkLst>
            <pc:docMk/>
            <pc:sldMk cId="191630964" sldId="2976"/>
            <ac:spMk id="80" creationId="{0B873AD7-5178-43B8-A0BC-D65E6C5CEFBD}"/>
          </ac:spMkLst>
        </pc:spChg>
        <pc:grpChg chg="add mod">
          <ac:chgData name="Justina Ojom" userId="cbdaed7d-8d45-4372-a16a-f3f8900c2f45" providerId="ADAL" clId="{5178CF6E-17AC-4775-9A38-616F558AF97A}" dt="2023-03-30T01:42:45.978" v="2884" actId="1076"/>
          <ac:grpSpMkLst>
            <pc:docMk/>
            <pc:sldMk cId="191630964" sldId="2976"/>
            <ac:grpSpMk id="5" creationId="{E4C9A737-8C8C-06A5-717C-E640E10B90E0}"/>
          </ac:grpSpMkLst>
        </pc:grpChg>
        <pc:graphicFrameChg chg="add mod modGraphic">
          <ac:chgData name="Justina Ojom" userId="cbdaed7d-8d45-4372-a16a-f3f8900c2f45" providerId="ADAL" clId="{5178CF6E-17AC-4775-9A38-616F558AF97A}" dt="2023-03-31T20:43:43.594" v="4911" actId="313"/>
          <ac:graphicFrameMkLst>
            <pc:docMk/>
            <pc:sldMk cId="191630964" sldId="2976"/>
            <ac:graphicFrameMk id="11" creationId="{882269B6-A335-1CBB-BB2A-7579FFF5CD99}"/>
          </ac:graphicFrameMkLst>
        </pc:graphicFrameChg>
        <pc:graphicFrameChg chg="add del mod modGraphic">
          <ac:chgData name="Justina Ojom" userId="cbdaed7d-8d45-4372-a16a-f3f8900c2f45" providerId="ADAL" clId="{5178CF6E-17AC-4775-9A38-616F558AF97A}" dt="2023-03-30T01:42:13.341" v="2876" actId="478"/>
          <ac:graphicFrameMkLst>
            <pc:docMk/>
            <pc:sldMk cId="191630964" sldId="2976"/>
            <ac:graphicFrameMk id="12" creationId="{B716A200-64DC-5964-F6DD-79A1219F3769}"/>
          </ac:graphicFrameMkLst>
        </pc:graphicFrameChg>
        <pc:extLst>
          <p:ext xmlns:p="http://schemas.openxmlformats.org/presentationml/2006/main" uri="{D6D511B9-2390-475A-947B-AFAB55BFBCF1}">
            <pc226:cmChg xmlns:pc226="http://schemas.microsoft.com/office/powerpoint/2022/06/main/command" chg="del mod">
              <pc226:chgData name="Justina Ojom" userId="cbdaed7d-8d45-4372-a16a-f3f8900c2f45" providerId="ADAL" clId="{5178CF6E-17AC-4775-9A38-616F558AF97A}" dt="2023-03-31T20:36:38.069" v="4810"/>
              <pc2:cmMkLst xmlns:pc2="http://schemas.microsoft.com/office/powerpoint/2019/9/main/command">
                <pc:docMk/>
                <pc:sldMk cId="191630964" sldId="2976"/>
                <pc2:cmMk id="{A666CB25-2B3A-48AB-B603-76E34636352D}"/>
              </pc2:cmMkLst>
            </pc226:cmChg>
            <pc226:cmChg xmlns:pc226="http://schemas.microsoft.com/office/powerpoint/2022/06/main/command" chg="del">
              <pc226:chgData name="Justina Ojom" userId="cbdaed7d-8d45-4372-a16a-f3f8900c2f45" providerId="ADAL" clId="{5178CF6E-17AC-4775-9A38-616F558AF97A}" dt="2023-03-30T01:36:35.117" v="2748"/>
              <pc2:cmMkLst xmlns:pc2="http://schemas.microsoft.com/office/powerpoint/2019/9/main/command">
                <pc:docMk/>
                <pc:sldMk cId="191630964" sldId="2976"/>
                <pc2:cmMk id="{42D8BF70-18BA-4DA8-9614-E6DFD3B7540E}"/>
              </pc2:cmMkLst>
            </pc226:cmChg>
            <pc226:cmChg xmlns:pc226="http://schemas.microsoft.com/office/powerpoint/2022/06/main/command" chg="del mod">
              <pc226:chgData name="Justina Ojom" userId="cbdaed7d-8d45-4372-a16a-f3f8900c2f45" providerId="ADAL" clId="{5178CF6E-17AC-4775-9A38-616F558AF97A}" dt="2023-03-31T20:36:39.174" v="4811"/>
              <pc2:cmMkLst xmlns:pc2="http://schemas.microsoft.com/office/powerpoint/2019/9/main/command">
                <pc:docMk/>
                <pc:sldMk cId="191630964" sldId="2976"/>
                <pc2:cmMk id="{4B134A7C-716C-4BD8-90BE-0718BAF77789}"/>
              </pc2:cmMkLst>
            </pc226:cmChg>
            <pc226:cmChg xmlns:pc226="http://schemas.microsoft.com/office/powerpoint/2022/06/main/command" chg="del mod">
              <pc226:chgData name="Justina Ojom" userId="cbdaed7d-8d45-4372-a16a-f3f8900c2f45" providerId="ADAL" clId="{5178CF6E-17AC-4775-9A38-616F558AF97A}" dt="2023-03-31T20:36:40.158" v="4813"/>
              <pc2:cmMkLst xmlns:pc2="http://schemas.microsoft.com/office/powerpoint/2019/9/main/command">
                <pc:docMk/>
                <pc:sldMk cId="191630964" sldId="2976"/>
                <pc2:cmMk id="{B9E06792-34AF-432D-AD91-532BC0B62FC9}"/>
              </pc2:cmMkLst>
            </pc226:cmChg>
            <pc226:cmChg xmlns:pc226="http://schemas.microsoft.com/office/powerpoint/2022/06/main/command" chg="del mod">
              <pc226:chgData name="Justina Ojom" userId="cbdaed7d-8d45-4372-a16a-f3f8900c2f45" providerId="ADAL" clId="{5178CF6E-17AC-4775-9A38-616F558AF97A}" dt="2023-03-30T01:36:37.067" v="2749"/>
              <pc2:cmMkLst xmlns:pc2="http://schemas.microsoft.com/office/powerpoint/2019/9/main/command">
                <pc:docMk/>
                <pc:sldMk cId="191630964" sldId="2976"/>
                <pc2:cmMk id="{B01A50B8-9A37-4C38-BA6C-AA7B69F38F30}"/>
              </pc2:cmMkLst>
            </pc226:cmChg>
            <pc226:cmChg xmlns:pc226="http://schemas.microsoft.com/office/powerpoint/2022/06/main/command" chg="del mod">
              <pc226:chgData name="Justina Ojom" userId="cbdaed7d-8d45-4372-a16a-f3f8900c2f45" providerId="ADAL" clId="{5178CF6E-17AC-4775-9A38-616F558AF97A}" dt="2023-03-31T20:36:39.724" v="4812"/>
              <pc2:cmMkLst xmlns:pc2="http://schemas.microsoft.com/office/powerpoint/2019/9/main/command">
                <pc:docMk/>
                <pc:sldMk cId="191630964" sldId="2976"/>
                <pc2:cmMk id="{3DD4CBE4-B82F-4B84-AAAB-BC28B96C1D5A}"/>
              </pc2:cmMkLst>
            </pc226:cmChg>
            <pc226:cmChg xmlns:pc226="http://schemas.microsoft.com/office/powerpoint/2022/06/main/command" chg="del mod">
              <pc226:chgData name="Justina Ojom" userId="cbdaed7d-8d45-4372-a16a-f3f8900c2f45" providerId="ADAL" clId="{5178CF6E-17AC-4775-9A38-616F558AF97A}" dt="2023-03-31T20:36:40.644" v="4814"/>
              <pc2:cmMkLst xmlns:pc2="http://schemas.microsoft.com/office/powerpoint/2019/9/main/command">
                <pc:docMk/>
                <pc:sldMk cId="191630964" sldId="2976"/>
                <pc2:cmMk id="{54D93DF8-7AC6-4CE8-93EA-1B70EB29036C}"/>
              </pc2:cmMkLst>
            </pc226:cmChg>
          </p:ext>
        </pc:extLst>
      </pc:sldChg>
      <pc:sldChg chg="addSp delSp modSp mod modClrScheme delCm modCm chgLayout">
        <pc:chgData name="Justina Ojom" userId="cbdaed7d-8d45-4372-a16a-f3f8900c2f45" providerId="ADAL" clId="{5178CF6E-17AC-4775-9A38-616F558AF97A}" dt="2023-03-31T20:43:13.118" v="4908"/>
        <pc:sldMkLst>
          <pc:docMk/>
          <pc:sldMk cId="1052415765" sldId="2978"/>
        </pc:sldMkLst>
        <pc:spChg chg="add del mod">
          <ac:chgData name="Justina Ojom" userId="cbdaed7d-8d45-4372-a16a-f3f8900c2f45" providerId="ADAL" clId="{5178CF6E-17AC-4775-9A38-616F558AF97A}" dt="2023-03-30T02:39:17.701" v="3779" actId="478"/>
          <ac:spMkLst>
            <pc:docMk/>
            <pc:sldMk cId="1052415765" sldId="2978"/>
            <ac:spMk id="2" creationId="{00000000-0000-0000-0000-000000000000}"/>
          </ac:spMkLst>
        </pc:spChg>
        <pc:spChg chg="add mod">
          <ac:chgData name="Justina Ojom" userId="cbdaed7d-8d45-4372-a16a-f3f8900c2f45" providerId="ADAL" clId="{5178CF6E-17AC-4775-9A38-616F558AF97A}" dt="2023-03-31T18:06:00.232" v="4327" actId="1076"/>
          <ac:spMkLst>
            <pc:docMk/>
            <pc:sldMk cId="1052415765" sldId="2978"/>
            <ac:spMk id="3" creationId="{26E9385E-7193-A52B-D0C6-EC198675DD5B}"/>
          </ac:spMkLst>
        </pc:spChg>
        <pc:spChg chg="del">
          <ac:chgData name="Justina Ojom" userId="cbdaed7d-8d45-4372-a16a-f3f8900c2f45" providerId="ADAL" clId="{5178CF6E-17AC-4775-9A38-616F558AF97A}" dt="2023-03-30T02:39:18.400" v="3780" actId="478"/>
          <ac:spMkLst>
            <pc:docMk/>
            <pc:sldMk cId="1052415765" sldId="2978"/>
            <ac:spMk id="4" creationId="{1EBED1D9-EAA2-293D-9739-3F0F96A04085}"/>
          </ac:spMkLst>
        </pc:spChg>
        <pc:spChg chg="add del mod">
          <ac:chgData name="Justina Ojom" userId="cbdaed7d-8d45-4372-a16a-f3f8900c2f45" providerId="ADAL" clId="{5178CF6E-17AC-4775-9A38-616F558AF97A}" dt="2023-03-30T02:41:14.947" v="3819" actId="478"/>
          <ac:spMkLst>
            <pc:docMk/>
            <pc:sldMk cId="1052415765" sldId="2978"/>
            <ac:spMk id="6" creationId="{96BDD4A0-BC9B-61EE-2218-1F74C88AF0A0}"/>
          </ac:spMkLst>
        </pc:spChg>
        <pc:spChg chg="add del">
          <ac:chgData name="Justina Ojom" userId="cbdaed7d-8d45-4372-a16a-f3f8900c2f45" providerId="ADAL" clId="{5178CF6E-17AC-4775-9A38-616F558AF97A}" dt="2023-03-30T02:43:02.105" v="3841" actId="22"/>
          <ac:spMkLst>
            <pc:docMk/>
            <pc:sldMk cId="1052415765" sldId="2978"/>
            <ac:spMk id="9" creationId="{DDC5B2DD-D0CC-4895-6DA4-19EEA1ADFD59}"/>
          </ac:spMkLst>
        </pc:spChg>
        <pc:spChg chg="add del">
          <ac:chgData name="Justina Ojom" userId="cbdaed7d-8d45-4372-a16a-f3f8900c2f45" providerId="ADAL" clId="{5178CF6E-17AC-4775-9A38-616F558AF97A}" dt="2023-03-30T02:43:16.737" v="3843" actId="22"/>
          <ac:spMkLst>
            <pc:docMk/>
            <pc:sldMk cId="1052415765" sldId="2978"/>
            <ac:spMk id="11" creationId="{7F1798D5-E1F3-42D4-E408-2EFAC6CE374A}"/>
          </ac:spMkLst>
        </pc:spChg>
        <pc:spChg chg="add mod">
          <ac:chgData name="Justina Ojom" userId="cbdaed7d-8d45-4372-a16a-f3f8900c2f45" providerId="ADAL" clId="{5178CF6E-17AC-4775-9A38-616F558AF97A}" dt="2023-03-31T18:06:00.232" v="4327" actId="1076"/>
          <ac:spMkLst>
            <pc:docMk/>
            <pc:sldMk cId="1052415765" sldId="2978"/>
            <ac:spMk id="13" creationId="{247D21BA-9AF8-0172-B889-6CA0545DECAD}"/>
          </ac:spMkLst>
        </pc:spChg>
        <pc:spChg chg="add mod">
          <ac:chgData name="Justina Ojom" userId="cbdaed7d-8d45-4372-a16a-f3f8900c2f45" providerId="ADAL" clId="{5178CF6E-17AC-4775-9A38-616F558AF97A}" dt="2023-03-31T18:06:00.232" v="4327" actId="1076"/>
          <ac:spMkLst>
            <pc:docMk/>
            <pc:sldMk cId="1052415765" sldId="2978"/>
            <ac:spMk id="14" creationId="{D38CECA2-1555-2377-DDAC-12320061737D}"/>
          </ac:spMkLst>
        </pc:spChg>
        <pc:spChg chg="add mod">
          <ac:chgData name="Justina Ojom" userId="cbdaed7d-8d45-4372-a16a-f3f8900c2f45" providerId="ADAL" clId="{5178CF6E-17AC-4775-9A38-616F558AF97A}" dt="2023-03-31T18:06:00.232" v="4327" actId="1076"/>
          <ac:spMkLst>
            <pc:docMk/>
            <pc:sldMk cId="1052415765" sldId="2978"/>
            <ac:spMk id="15" creationId="{AEE355DF-15A0-31D5-ED32-A315B6657C91}"/>
          </ac:spMkLst>
        </pc:spChg>
        <pc:spChg chg="add mod">
          <ac:chgData name="Justina Ojom" userId="cbdaed7d-8d45-4372-a16a-f3f8900c2f45" providerId="ADAL" clId="{5178CF6E-17AC-4775-9A38-616F558AF97A}" dt="2023-03-31T18:06:00.232" v="4327" actId="1076"/>
          <ac:spMkLst>
            <pc:docMk/>
            <pc:sldMk cId="1052415765" sldId="2978"/>
            <ac:spMk id="16" creationId="{D55E5F59-C18B-B267-6305-B4959317C5F6}"/>
          </ac:spMkLst>
        </pc:spChg>
        <pc:spChg chg="add mod">
          <ac:chgData name="Justina Ojom" userId="cbdaed7d-8d45-4372-a16a-f3f8900c2f45" providerId="ADAL" clId="{5178CF6E-17AC-4775-9A38-616F558AF97A}" dt="2023-03-31T18:06:00.232" v="4327" actId="1076"/>
          <ac:spMkLst>
            <pc:docMk/>
            <pc:sldMk cId="1052415765" sldId="2978"/>
            <ac:spMk id="17" creationId="{E93DC152-6DED-F7E9-84C8-1E5DA9FC9F53}"/>
          </ac:spMkLst>
        </pc:spChg>
        <pc:spChg chg="add mod">
          <ac:chgData name="Justina Ojom" userId="cbdaed7d-8d45-4372-a16a-f3f8900c2f45" providerId="ADAL" clId="{5178CF6E-17AC-4775-9A38-616F558AF97A}" dt="2023-03-31T18:06:00.232" v="4327" actId="1076"/>
          <ac:spMkLst>
            <pc:docMk/>
            <pc:sldMk cId="1052415765" sldId="2978"/>
            <ac:spMk id="18" creationId="{26FBF3C6-726A-8BE3-EBEF-B2CF5EAE5E0D}"/>
          </ac:spMkLst>
        </pc:spChg>
        <pc:spChg chg="del">
          <ac:chgData name="Justina Ojom" userId="cbdaed7d-8d45-4372-a16a-f3f8900c2f45" providerId="ADAL" clId="{5178CF6E-17AC-4775-9A38-616F558AF97A}" dt="2023-03-30T02:28:40.778" v="3514" actId="478"/>
          <ac:spMkLst>
            <pc:docMk/>
            <pc:sldMk cId="1052415765" sldId="2978"/>
            <ac:spMk id="37" creationId="{94A8C6E8-9EDF-4972-BBED-CA61550D928D}"/>
          </ac:spMkLst>
        </pc:spChg>
        <pc:spChg chg="del">
          <ac:chgData name="Justina Ojom" userId="cbdaed7d-8d45-4372-a16a-f3f8900c2f45" providerId="ADAL" clId="{5178CF6E-17AC-4775-9A38-616F558AF97A}" dt="2023-03-30T02:28:40.778" v="3514" actId="478"/>
          <ac:spMkLst>
            <pc:docMk/>
            <pc:sldMk cId="1052415765" sldId="2978"/>
            <ac:spMk id="38" creationId="{292E0D64-DE09-49C4-BC0E-499D74976477}"/>
          </ac:spMkLst>
        </pc:spChg>
        <pc:spChg chg="del">
          <ac:chgData name="Justina Ojom" userId="cbdaed7d-8d45-4372-a16a-f3f8900c2f45" providerId="ADAL" clId="{5178CF6E-17AC-4775-9A38-616F558AF97A}" dt="2023-03-30T02:28:40.778" v="3514" actId="478"/>
          <ac:spMkLst>
            <pc:docMk/>
            <pc:sldMk cId="1052415765" sldId="2978"/>
            <ac:spMk id="39" creationId="{9C4FB4B0-2821-48E7-8037-1FEAEF8E55E3}"/>
          </ac:spMkLst>
        </pc:spChg>
        <pc:spChg chg="del">
          <ac:chgData name="Justina Ojom" userId="cbdaed7d-8d45-4372-a16a-f3f8900c2f45" providerId="ADAL" clId="{5178CF6E-17AC-4775-9A38-616F558AF97A}" dt="2023-03-30T02:28:40.778" v="3514" actId="478"/>
          <ac:spMkLst>
            <pc:docMk/>
            <pc:sldMk cId="1052415765" sldId="2978"/>
            <ac:spMk id="40" creationId="{C6680AA0-C554-4F56-AC75-8DE3A5FFF951}"/>
          </ac:spMkLst>
        </pc:spChg>
        <pc:spChg chg="del">
          <ac:chgData name="Justina Ojom" userId="cbdaed7d-8d45-4372-a16a-f3f8900c2f45" providerId="ADAL" clId="{5178CF6E-17AC-4775-9A38-616F558AF97A}" dt="2023-03-30T02:28:40.778" v="3514" actId="478"/>
          <ac:spMkLst>
            <pc:docMk/>
            <pc:sldMk cId="1052415765" sldId="2978"/>
            <ac:spMk id="41" creationId="{1DCCDBB7-9613-4FC8-ACFA-11781F0A54CC}"/>
          </ac:spMkLst>
        </pc:spChg>
        <pc:spChg chg="del">
          <ac:chgData name="Justina Ojom" userId="cbdaed7d-8d45-4372-a16a-f3f8900c2f45" providerId="ADAL" clId="{5178CF6E-17AC-4775-9A38-616F558AF97A}" dt="2023-03-30T02:28:40.778" v="3514" actId="478"/>
          <ac:spMkLst>
            <pc:docMk/>
            <pc:sldMk cId="1052415765" sldId="2978"/>
            <ac:spMk id="42" creationId="{82576741-BEE9-46E2-B82B-5E3E28CE65D7}"/>
          </ac:spMkLst>
        </pc:spChg>
        <pc:spChg chg="del">
          <ac:chgData name="Justina Ojom" userId="cbdaed7d-8d45-4372-a16a-f3f8900c2f45" providerId="ADAL" clId="{5178CF6E-17AC-4775-9A38-616F558AF97A}" dt="2023-03-30T02:28:40.778" v="3514" actId="478"/>
          <ac:spMkLst>
            <pc:docMk/>
            <pc:sldMk cId="1052415765" sldId="2978"/>
            <ac:spMk id="43" creationId="{B7218438-69D3-4014-B72C-24E53838322E}"/>
          </ac:spMkLst>
        </pc:spChg>
        <pc:spChg chg="del">
          <ac:chgData name="Justina Ojom" userId="cbdaed7d-8d45-4372-a16a-f3f8900c2f45" providerId="ADAL" clId="{5178CF6E-17AC-4775-9A38-616F558AF97A}" dt="2023-03-30T02:28:40.778" v="3514" actId="478"/>
          <ac:spMkLst>
            <pc:docMk/>
            <pc:sldMk cId="1052415765" sldId="2978"/>
            <ac:spMk id="44" creationId="{9A3A9541-8DA1-4192-B5F7-6A1A07B01F39}"/>
          </ac:spMkLst>
        </pc:spChg>
        <pc:spChg chg="del">
          <ac:chgData name="Justina Ojom" userId="cbdaed7d-8d45-4372-a16a-f3f8900c2f45" providerId="ADAL" clId="{5178CF6E-17AC-4775-9A38-616F558AF97A}" dt="2023-03-30T02:28:40.778" v="3514" actId="478"/>
          <ac:spMkLst>
            <pc:docMk/>
            <pc:sldMk cId="1052415765" sldId="2978"/>
            <ac:spMk id="45" creationId="{E1A2681B-8A6C-4B6B-A7A4-AD4E3103881F}"/>
          </ac:spMkLst>
        </pc:spChg>
        <pc:graphicFrameChg chg="add mod modGraphic">
          <ac:chgData name="Justina Ojom" userId="cbdaed7d-8d45-4372-a16a-f3f8900c2f45" providerId="ADAL" clId="{5178CF6E-17AC-4775-9A38-616F558AF97A}" dt="2023-03-31T20:43:08.174" v="4905" actId="20577"/>
          <ac:graphicFrameMkLst>
            <pc:docMk/>
            <pc:sldMk cId="1052415765" sldId="2978"/>
            <ac:graphicFrameMk id="7" creationId="{5D334BC5-ADB9-3949-18CA-92379939CF79}"/>
          </ac:graphicFrameMkLst>
        </pc:graphicFrameChg>
        <pc:graphicFrameChg chg="add del mod">
          <ac:chgData name="Justina Ojom" userId="cbdaed7d-8d45-4372-a16a-f3f8900c2f45" providerId="ADAL" clId="{5178CF6E-17AC-4775-9A38-616F558AF97A}" dt="2023-03-30T02:45:00.014" v="3865" actId="21"/>
          <ac:graphicFrameMkLst>
            <pc:docMk/>
            <pc:sldMk cId="1052415765" sldId="2978"/>
            <ac:graphicFrameMk id="12" creationId="{6B724C76-FD47-5E79-D644-1E38883A0FDC}"/>
          </ac:graphicFrameMkLst>
        </pc:graphicFrameChg>
        <pc:extLst>
          <p:ext xmlns:p="http://schemas.openxmlformats.org/presentationml/2006/main" uri="{D6D511B9-2390-475A-947B-AFAB55BFBCF1}">
            <pc226:cmChg xmlns:pc226="http://schemas.microsoft.com/office/powerpoint/2022/06/main/command" chg="del mod">
              <pc226:chgData name="Justina Ojom" userId="cbdaed7d-8d45-4372-a16a-f3f8900c2f45" providerId="ADAL" clId="{5178CF6E-17AC-4775-9A38-616F558AF97A}" dt="2023-03-31T20:43:13.118" v="4908"/>
              <pc2:cmMkLst xmlns:pc2="http://schemas.microsoft.com/office/powerpoint/2019/9/main/command">
                <pc:docMk/>
                <pc:sldMk cId="1052415765" sldId="2978"/>
                <pc2:cmMk id="{E207633D-0239-4CA2-A548-CAD186304F0E}"/>
              </pc2:cmMkLst>
            </pc226:cmChg>
            <pc226:cmChg xmlns:pc226="http://schemas.microsoft.com/office/powerpoint/2022/06/main/command" chg="del mod">
              <pc226:chgData name="Justina Ojom" userId="cbdaed7d-8d45-4372-a16a-f3f8900c2f45" providerId="ADAL" clId="{5178CF6E-17AC-4775-9A38-616F558AF97A}" dt="2023-03-31T20:43:12.622" v="4907"/>
              <pc2:cmMkLst xmlns:pc2="http://schemas.microsoft.com/office/powerpoint/2019/9/main/command">
                <pc:docMk/>
                <pc:sldMk cId="1052415765" sldId="2978"/>
                <pc2:cmMk id="{3084E9A5-2019-4D47-BD7F-C95F4A8FD64A}"/>
              </pc2:cmMkLst>
            </pc226:cmChg>
          </p:ext>
        </pc:extLst>
      </pc:sldChg>
      <pc:sldChg chg="addSp delSp modSp mod modClrScheme chgLayout">
        <pc:chgData name="Justina Ojom" userId="cbdaed7d-8d45-4372-a16a-f3f8900c2f45" providerId="ADAL" clId="{5178CF6E-17AC-4775-9A38-616F558AF97A}" dt="2023-03-29T22:50:42.729" v="409" actId="478"/>
        <pc:sldMkLst>
          <pc:docMk/>
          <pc:sldMk cId="3514005738" sldId="2979"/>
        </pc:sldMkLst>
        <pc:spChg chg="del mod">
          <ac:chgData name="Justina Ojom" userId="cbdaed7d-8d45-4372-a16a-f3f8900c2f45" providerId="ADAL" clId="{5178CF6E-17AC-4775-9A38-616F558AF97A}" dt="2023-03-29T22:50:42.729" v="409" actId="478"/>
          <ac:spMkLst>
            <pc:docMk/>
            <pc:sldMk cId="3514005738" sldId="2979"/>
            <ac:spMk id="2" creationId="{00000000-0000-0000-0000-000000000000}"/>
          </ac:spMkLst>
        </pc:spChg>
        <pc:spChg chg="add del mod">
          <ac:chgData name="Justina Ojom" userId="cbdaed7d-8d45-4372-a16a-f3f8900c2f45" providerId="ADAL" clId="{5178CF6E-17AC-4775-9A38-616F558AF97A}" dt="2023-03-29T22:28:27.380" v="107"/>
          <ac:spMkLst>
            <pc:docMk/>
            <pc:sldMk cId="3514005738" sldId="2979"/>
            <ac:spMk id="4" creationId="{935E07E7-A5F5-E89D-2AA5-7D9574C6550F}"/>
          </ac:spMkLst>
        </pc:spChg>
        <pc:spChg chg="add del mod">
          <ac:chgData name="Justina Ojom" userId="cbdaed7d-8d45-4372-a16a-f3f8900c2f45" providerId="ADAL" clId="{5178CF6E-17AC-4775-9A38-616F558AF97A}" dt="2023-03-29T22:28:27.380" v="107"/>
          <ac:spMkLst>
            <pc:docMk/>
            <pc:sldMk cId="3514005738" sldId="2979"/>
            <ac:spMk id="6" creationId="{56ED5697-83F3-2AB3-A6FC-ECF6B341F67C}"/>
          </ac:spMkLst>
        </pc:spChg>
        <pc:spChg chg="mod">
          <ac:chgData name="Justina Ojom" userId="cbdaed7d-8d45-4372-a16a-f3f8900c2f45" providerId="ADAL" clId="{5178CF6E-17AC-4775-9A38-616F558AF97A}" dt="2023-03-29T22:28:25.490" v="106"/>
          <ac:spMkLst>
            <pc:docMk/>
            <pc:sldMk cId="3514005738" sldId="2979"/>
            <ac:spMk id="8" creationId="{91F3BD26-4E43-FF12-19AF-039ED51E8D83}"/>
          </ac:spMkLst>
        </pc:spChg>
        <pc:spChg chg="mod">
          <ac:chgData name="Justina Ojom" userId="cbdaed7d-8d45-4372-a16a-f3f8900c2f45" providerId="ADAL" clId="{5178CF6E-17AC-4775-9A38-616F558AF97A}" dt="2023-03-29T22:28:25.490" v="106"/>
          <ac:spMkLst>
            <pc:docMk/>
            <pc:sldMk cId="3514005738" sldId="2979"/>
            <ac:spMk id="10" creationId="{A674AD0D-264F-12F7-A6A7-368F6C0BF1D4}"/>
          </ac:spMkLst>
        </pc:spChg>
        <pc:spChg chg="mod">
          <ac:chgData name="Justina Ojom" userId="cbdaed7d-8d45-4372-a16a-f3f8900c2f45" providerId="ADAL" clId="{5178CF6E-17AC-4775-9A38-616F558AF97A}" dt="2023-03-29T22:28:25.490" v="106"/>
          <ac:spMkLst>
            <pc:docMk/>
            <pc:sldMk cId="3514005738" sldId="2979"/>
            <ac:spMk id="11" creationId="{827F3D43-8C48-81C6-0A3A-9781CD82C911}"/>
          </ac:spMkLst>
        </pc:spChg>
        <pc:spChg chg="mod">
          <ac:chgData name="Justina Ojom" userId="cbdaed7d-8d45-4372-a16a-f3f8900c2f45" providerId="ADAL" clId="{5178CF6E-17AC-4775-9A38-616F558AF97A}" dt="2023-03-29T22:28:25.490" v="106"/>
          <ac:spMkLst>
            <pc:docMk/>
            <pc:sldMk cId="3514005738" sldId="2979"/>
            <ac:spMk id="12" creationId="{9E5317F1-98DE-8E4D-79B2-BA2AECEE6E55}"/>
          </ac:spMkLst>
        </pc:spChg>
        <pc:spChg chg="mod">
          <ac:chgData name="Justina Ojom" userId="cbdaed7d-8d45-4372-a16a-f3f8900c2f45" providerId="ADAL" clId="{5178CF6E-17AC-4775-9A38-616F558AF97A}" dt="2023-03-29T22:28:25.490" v="106"/>
          <ac:spMkLst>
            <pc:docMk/>
            <pc:sldMk cId="3514005738" sldId="2979"/>
            <ac:spMk id="13" creationId="{69E9714C-A58E-6B47-D2BA-E4B6D0F9F068}"/>
          </ac:spMkLst>
        </pc:spChg>
        <pc:spChg chg="mod">
          <ac:chgData name="Justina Ojom" userId="cbdaed7d-8d45-4372-a16a-f3f8900c2f45" providerId="ADAL" clId="{5178CF6E-17AC-4775-9A38-616F558AF97A}" dt="2023-03-29T22:28:25.490" v="106"/>
          <ac:spMkLst>
            <pc:docMk/>
            <pc:sldMk cId="3514005738" sldId="2979"/>
            <ac:spMk id="14" creationId="{A1F693C6-69D2-0095-BA1F-87B4AF10F0D5}"/>
          </ac:spMkLst>
        </pc:spChg>
        <pc:spChg chg="mod">
          <ac:chgData name="Justina Ojom" userId="cbdaed7d-8d45-4372-a16a-f3f8900c2f45" providerId="ADAL" clId="{5178CF6E-17AC-4775-9A38-616F558AF97A}" dt="2023-03-29T22:28:25.490" v="106"/>
          <ac:spMkLst>
            <pc:docMk/>
            <pc:sldMk cId="3514005738" sldId="2979"/>
            <ac:spMk id="15" creationId="{698FE7A0-5C1D-5DE1-A145-8F32B81F318D}"/>
          </ac:spMkLst>
        </pc:spChg>
        <pc:spChg chg="add mod">
          <ac:chgData name="Justina Ojom" userId="cbdaed7d-8d45-4372-a16a-f3f8900c2f45" providerId="ADAL" clId="{5178CF6E-17AC-4775-9A38-616F558AF97A}" dt="2023-03-29T22:34:00.818" v="247"/>
          <ac:spMkLst>
            <pc:docMk/>
            <pc:sldMk cId="3514005738" sldId="2979"/>
            <ac:spMk id="16" creationId="{934482FC-BC1B-CCF2-16AD-87192D7CACC1}"/>
          </ac:spMkLst>
        </pc:spChg>
        <pc:spChg chg="add mod">
          <ac:chgData name="Justina Ojom" userId="cbdaed7d-8d45-4372-a16a-f3f8900c2f45" providerId="ADAL" clId="{5178CF6E-17AC-4775-9A38-616F558AF97A}" dt="2023-03-29T22:47:57.209" v="368" actId="20577"/>
          <ac:spMkLst>
            <pc:docMk/>
            <pc:sldMk cId="3514005738" sldId="2979"/>
            <ac:spMk id="17" creationId="{7DD96B5E-DC2A-5D79-7BCE-024F9BD9ED61}"/>
          </ac:spMkLst>
        </pc:spChg>
        <pc:spChg chg="add mod">
          <ac:chgData name="Justina Ojom" userId="cbdaed7d-8d45-4372-a16a-f3f8900c2f45" providerId="ADAL" clId="{5178CF6E-17AC-4775-9A38-616F558AF97A}" dt="2023-03-29T22:34:00.818" v="247"/>
          <ac:spMkLst>
            <pc:docMk/>
            <pc:sldMk cId="3514005738" sldId="2979"/>
            <ac:spMk id="18" creationId="{5A4F9FA8-7558-F410-08FF-F85155AED2B9}"/>
          </ac:spMkLst>
        </pc:spChg>
        <pc:spChg chg="mod">
          <ac:chgData name="Justina Ojom" userId="cbdaed7d-8d45-4372-a16a-f3f8900c2f45" providerId="ADAL" clId="{5178CF6E-17AC-4775-9A38-616F558AF97A}" dt="2023-03-29T22:34:00.818" v="247"/>
          <ac:spMkLst>
            <pc:docMk/>
            <pc:sldMk cId="3514005738" sldId="2979"/>
            <ac:spMk id="21" creationId="{988C7C57-8709-81F2-CD94-AA8E99B1EB4B}"/>
          </ac:spMkLst>
        </pc:spChg>
        <pc:spChg chg="mod">
          <ac:chgData name="Justina Ojom" userId="cbdaed7d-8d45-4372-a16a-f3f8900c2f45" providerId="ADAL" clId="{5178CF6E-17AC-4775-9A38-616F558AF97A}" dt="2023-03-29T22:34:00.818" v="247"/>
          <ac:spMkLst>
            <pc:docMk/>
            <pc:sldMk cId="3514005738" sldId="2979"/>
            <ac:spMk id="22" creationId="{7C05FBCD-85E4-2EEF-387C-603318782A78}"/>
          </ac:spMkLst>
        </pc:spChg>
        <pc:spChg chg="mod">
          <ac:chgData name="Justina Ojom" userId="cbdaed7d-8d45-4372-a16a-f3f8900c2f45" providerId="ADAL" clId="{5178CF6E-17AC-4775-9A38-616F558AF97A}" dt="2023-03-29T22:34:00.818" v="247"/>
          <ac:spMkLst>
            <pc:docMk/>
            <pc:sldMk cId="3514005738" sldId="2979"/>
            <ac:spMk id="23" creationId="{BAE45202-56E1-B398-3918-1C08BA27430E}"/>
          </ac:spMkLst>
        </pc:spChg>
        <pc:spChg chg="mod">
          <ac:chgData name="Justina Ojom" userId="cbdaed7d-8d45-4372-a16a-f3f8900c2f45" providerId="ADAL" clId="{5178CF6E-17AC-4775-9A38-616F558AF97A}" dt="2023-03-29T22:34:00.818" v="247"/>
          <ac:spMkLst>
            <pc:docMk/>
            <pc:sldMk cId="3514005738" sldId="2979"/>
            <ac:spMk id="24" creationId="{49550B51-4C37-97F6-6DBF-328075352F2F}"/>
          </ac:spMkLst>
        </pc:spChg>
        <pc:spChg chg="add mod">
          <ac:chgData name="Justina Ojom" userId="cbdaed7d-8d45-4372-a16a-f3f8900c2f45" providerId="ADAL" clId="{5178CF6E-17AC-4775-9A38-616F558AF97A}" dt="2023-03-29T22:50:33.568" v="406" actId="1036"/>
          <ac:spMkLst>
            <pc:docMk/>
            <pc:sldMk cId="3514005738" sldId="2979"/>
            <ac:spMk id="25" creationId="{B6F359C7-CE58-6860-3FED-59177CB6BA67}"/>
          </ac:spMkLst>
        </pc:spChg>
        <pc:spChg chg="add del mod">
          <ac:chgData name="Justina Ojom" userId="cbdaed7d-8d45-4372-a16a-f3f8900c2f45" providerId="ADAL" clId="{5178CF6E-17AC-4775-9A38-616F558AF97A}" dt="2023-03-29T22:50:40.300" v="408"/>
          <ac:spMkLst>
            <pc:docMk/>
            <pc:sldMk cId="3514005738" sldId="2979"/>
            <ac:spMk id="26" creationId="{59B3D41C-0F7B-836A-540C-A017830302C7}"/>
          </ac:spMkLst>
        </pc:spChg>
        <pc:grpChg chg="add del mod">
          <ac:chgData name="Justina Ojom" userId="cbdaed7d-8d45-4372-a16a-f3f8900c2f45" providerId="ADAL" clId="{5178CF6E-17AC-4775-9A38-616F558AF97A}" dt="2023-03-29T22:28:27.380" v="107"/>
          <ac:grpSpMkLst>
            <pc:docMk/>
            <pc:sldMk cId="3514005738" sldId="2979"/>
            <ac:grpSpMk id="7" creationId="{7706E032-137B-460C-F330-DDC5024C2447}"/>
          </ac:grpSpMkLst>
        </pc:grpChg>
        <pc:grpChg chg="mod">
          <ac:chgData name="Justina Ojom" userId="cbdaed7d-8d45-4372-a16a-f3f8900c2f45" providerId="ADAL" clId="{5178CF6E-17AC-4775-9A38-616F558AF97A}" dt="2023-03-29T22:28:25.490" v="106"/>
          <ac:grpSpMkLst>
            <pc:docMk/>
            <pc:sldMk cId="3514005738" sldId="2979"/>
            <ac:grpSpMk id="9" creationId="{40258E0A-CD93-6722-7663-57E1B0CFD293}"/>
          </ac:grpSpMkLst>
        </pc:grpChg>
        <pc:grpChg chg="add del mod">
          <ac:chgData name="Justina Ojom" userId="cbdaed7d-8d45-4372-a16a-f3f8900c2f45" providerId="ADAL" clId="{5178CF6E-17AC-4775-9A38-616F558AF97A}" dt="2023-03-29T22:50:07.082" v="392" actId="478"/>
          <ac:grpSpMkLst>
            <pc:docMk/>
            <pc:sldMk cId="3514005738" sldId="2979"/>
            <ac:grpSpMk id="19" creationId="{99ABD93D-F474-3C97-193F-CC37A9C04A2C}"/>
          </ac:grpSpMkLst>
        </pc:grpChg>
        <pc:grpChg chg="mod">
          <ac:chgData name="Justina Ojom" userId="cbdaed7d-8d45-4372-a16a-f3f8900c2f45" providerId="ADAL" clId="{5178CF6E-17AC-4775-9A38-616F558AF97A}" dt="2023-03-29T22:34:00.818" v="247"/>
          <ac:grpSpMkLst>
            <pc:docMk/>
            <pc:sldMk cId="3514005738" sldId="2979"/>
            <ac:grpSpMk id="20" creationId="{344B162D-FF35-91AC-A4F0-8AB8DD673C6A}"/>
          </ac:grpSpMkLst>
        </pc:grpChg>
        <pc:picChg chg="del">
          <ac:chgData name="Justina Ojom" userId="cbdaed7d-8d45-4372-a16a-f3f8900c2f45" providerId="ADAL" clId="{5178CF6E-17AC-4775-9A38-616F558AF97A}" dt="2023-03-29T22:28:20.540" v="104" actId="478"/>
          <ac:picMkLst>
            <pc:docMk/>
            <pc:sldMk cId="3514005738" sldId="2979"/>
            <ac:picMk id="3" creationId="{00000000-0000-0000-0000-000000000000}"/>
          </ac:picMkLst>
        </pc:picChg>
        <pc:picChg chg="del">
          <ac:chgData name="Justina Ojom" userId="cbdaed7d-8d45-4372-a16a-f3f8900c2f45" providerId="ADAL" clId="{5178CF6E-17AC-4775-9A38-616F558AF97A}" dt="2023-03-29T22:28:20.018" v="103" actId="478"/>
          <ac:picMkLst>
            <pc:docMk/>
            <pc:sldMk cId="3514005738" sldId="2979"/>
            <ac:picMk id="5" creationId="{20C6A613-AE86-4A10-85E7-30277199E362}"/>
          </ac:picMkLst>
        </pc:picChg>
      </pc:sldChg>
      <pc:sldChg chg="addSp delSp modSp mod modClrScheme chgLayout">
        <pc:chgData name="Justina Ojom" userId="cbdaed7d-8d45-4372-a16a-f3f8900c2f45" providerId="ADAL" clId="{5178CF6E-17AC-4775-9A38-616F558AF97A}" dt="2023-03-31T18:05:55.712" v="4324" actId="790"/>
        <pc:sldMkLst>
          <pc:docMk/>
          <pc:sldMk cId="1334311587" sldId="2980"/>
        </pc:sldMkLst>
        <pc:spChg chg="del mod">
          <ac:chgData name="Justina Ojom" userId="cbdaed7d-8d45-4372-a16a-f3f8900c2f45" providerId="ADAL" clId="{5178CF6E-17AC-4775-9A38-616F558AF97A}" dt="2023-03-30T02:38:08.804" v="3753" actId="478"/>
          <ac:spMkLst>
            <pc:docMk/>
            <pc:sldMk cId="1334311587" sldId="2980"/>
            <ac:spMk id="2" creationId="{00000000-0000-0000-0000-000000000000}"/>
          </ac:spMkLst>
        </pc:spChg>
        <pc:spChg chg="add mod">
          <ac:chgData name="Justina Ojom" userId="cbdaed7d-8d45-4372-a16a-f3f8900c2f45" providerId="ADAL" clId="{5178CF6E-17AC-4775-9A38-616F558AF97A}" dt="2023-03-31T18:05:55.712" v="4324" actId="790"/>
          <ac:spMkLst>
            <pc:docMk/>
            <pc:sldMk cId="1334311587" sldId="2980"/>
            <ac:spMk id="3" creationId="{29C628BE-69DD-2256-BE93-7422BF89239B}"/>
          </ac:spMkLst>
        </pc:spChg>
        <pc:spChg chg="add mod">
          <ac:chgData name="Justina Ojom" userId="cbdaed7d-8d45-4372-a16a-f3f8900c2f45" providerId="ADAL" clId="{5178CF6E-17AC-4775-9A38-616F558AF97A}" dt="2023-03-31T18:05:55.712" v="4324" actId="790"/>
          <ac:spMkLst>
            <pc:docMk/>
            <pc:sldMk cId="1334311587" sldId="2980"/>
            <ac:spMk id="4" creationId="{B9534FC9-A4EB-CB78-3A0F-93CE5A75E521}"/>
          </ac:spMkLst>
        </pc:spChg>
        <pc:spChg chg="mod">
          <ac:chgData name="Justina Ojom" userId="cbdaed7d-8d45-4372-a16a-f3f8900c2f45" providerId="ADAL" clId="{5178CF6E-17AC-4775-9A38-616F558AF97A}" dt="2023-03-31T18:05:55.712" v="4324" actId="790"/>
          <ac:spMkLst>
            <pc:docMk/>
            <pc:sldMk cId="1334311587" sldId="2980"/>
            <ac:spMk id="5" creationId="{FAEE84B9-C56D-C2EE-B325-C48FD0020763}"/>
          </ac:spMkLst>
        </pc:spChg>
        <pc:spChg chg="mod">
          <ac:chgData name="Justina Ojom" userId="cbdaed7d-8d45-4372-a16a-f3f8900c2f45" providerId="ADAL" clId="{5178CF6E-17AC-4775-9A38-616F558AF97A}" dt="2023-03-31T18:05:55.712" v="4324" actId="790"/>
          <ac:spMkLst>
            <pc:docMk/>
            <pc:sldMk cId="1334311587" sldId="2980"/>
            <ac:spMk id="6" creationId="{8FE4AD0F-7046-3A53-01BF-497F89F85AD1}"/>
          </ac:spMkLst>
        </pc:spChg>
        <pc:spChg chg="mod">
          <ac:chgData name="Justina Ojom" userId="cbdaed7d-8d45-4372-a16a-f3f8900c2f45" providerId="ADAL" clId="{5178CF6E-17AC-4775-9A38-616F558AF97A}" dt="2023-03-30T02:38:31.713" v="3761"/>
          <ac:spMkLst>
            <pc:docMk/>
            <pc:sldMk cId="1334311587" sldId="2980"/>
            <ac:spMk id="8" creationId="{8606B9D4-27A3-61F7-58D5-BD341E7F2859}"/>
          </ac:spMkLst>
        </pc:spChg>
        <pc:spChg chg="mod">
          <ac:chgData name="Justina Ojom" userId="cbdaed7d-8d45-4372-a16a-f3f8900c2f45" providerId="ADAL" clId="{5178CF6E-17AC-4775-9A38-616F558AF97A}" dt="2023-03-30T02:38:31.713" v="3761"/>
          <ac:spMkLst>
            <pc:docMk/>
            <pc:sldMk cId="1334311587" sldId="2980"/>
            <ac:spMk id="10" creationId="{206AA8B8-9F68-ACF6-411E-C9ADDC9419DB}"/>
          </ac:spMkLst>
        </pc:spChg>
        <pc:spChg chg="del mod">
          <ac:chgData name="Justina Ojom" userId="cbdaed7d-8d45-4372-a16a-f3f8900c2f45" providerId="ADAL" clId="{5178CF6E-17AC-4775-9A38-616F558AF97A}" dt="2023-03-30T02:38:57.260" v="3770" actId="478"/>
          <ac:spMkLst>
            <pc:docMk/>
            <pc:sldMk cId="1334311587" sldId="2980"/>
            <ac:spMk id="11" creationId="{92311974-E5A4-4026-40DE-C4D07C38DA54}"/>
          </ac:spMkLst>
        </pc:spChg>
        <pc:spChg chg="mod">
          <ac:chgData name="Justina Ojom" userId="cbdaed7d-8d45-4372-a16a-f3f8900c2f45" providerId="ADAL" clId="{5178CF6E-17AC-4775-9A38-616F558AF97A}" dt="2023-03-30T02:38:31.713" v="3761"/>
          <ac:spMkLst>
            <pc:docMk/>
            <pc:sldMk cId="1334311587" sldId="2980"/>
            <ac:spMk id="12" creationId="{C3EF3B89-10BD-B899-3162-82339171EC69}"/>
          </ac:spMkLst>
        </pc:spChg>
        <pc:spChg chg="mod">
          <ac:chgData name="Justina Ojom" userId="cbdaed7d-8d45-4372-a16a-f3f8900c2f45" providerId="ADAL" clId="{5178CF6E-17AC-4775-9A38-616F558AF97A}" dt="2023-03-30T02:38:31.713" v="3761"/>
          <ac:spMkLst>
            <pc:docMk/>
            <pc:sldMk cId="1334311587" sldId="2980"/>
            <ac:spMk id="14" creationId="{DA2DFF12-014E-602D-A7A7-4C8C00FA4F04}"/>
          </ac:spMkLst>
        </pc:spChg>
        <pc:spChg chg="mod">
          <ac:chgData name="Justina Ojom" userId="cbdaed7d-8d45-4372-a16a-f3f8900c2f45" providerId="ADAL" clId="{5178CF6E-17AC-4775-9A38-616F558AF97A}" dt="2023-03-30T02:38:31.713" v="3761"/>
          <ac:spMkLst>
            <pc:docMk/>
            <pc:sldMk cId="1334311587" sldId="2980"/>
            <ac:spMk id="16" creationId="{7E70E4A5-C66D-F1D2-2844-14DAD801F8FB}"/>
          </ac:spMkLst>
        </pc:spChg>
        <pc:spChg chg="mod">
          <ac:chgData name="Justina Ojom" userId="cbdaed7d-8d45-4372-a16a-f3f8900c2f45" providerId="ADAL" clId="{5178CF6E-17AC-4775-9A38-616F558AF97A}" dt="2023-03-30T02:38:31.713" v="3761"/>
          <ac:spMkLst>
            <pc:docMk/>
            <pc:sldMk cId="1334311587" sldId="2980"/>
            <ac:spMk id="17" creationId="{F6DB5825-02AF-D13A-C6B6-BC18F57412A4}"/>
          </ac:spMkLst>
        </pc:spChg>
        <pc:spChg chg="mod">
          <ac:chgData name="Justina Ojom" userId="cbdaed7d-8d45-4372-a16a-f3f8900c2f45" providerId="ADAL" clId="{5178CF6E-17AC-4775-9A38-616F558AF97A}" dt="2023-03-30T02:38:31.713" v="3761"/>
          <ac:spMkLst>
            <pc:docMk/>
            <pc:sldMk cId="1334311587" sldId="2980"/>
            <ac:spMk id="19" creationId="{7C2DD38A-AFD3-7F99-A542-95DF27FC72AA}"/>
          </ac:spMkLst>
        </pc:spChg>
        <pc:spChg chg="mod">
          <ac:chgData name="Justina Ojom" userId="cbdaed7d-8d45-4372-a16a-f3f8900c2f45" providerId="ADAL" clId="{5178CF6E-17AC-4775-9A38-616F558AF97A}" dt="2023-03-30T02:38:31.713" v="3761"/>
          <ac:spMkLst>
            <pc:docMk/>
            <pc:sldMk cId="1334311587" sldId="2980"/>
            <ac:spMk id="21" creationId="{6E39F9DA-7E2C-D143-A336-07E03A428A76}"/>
          </ac:spMkLst>
        </pc:spChg>
        <pc:spChg chg="mod">
          <ac:chgData name="Justina Ojom" userId="cbdaed7d-8d45-4372-a16a-f3f8900c2f45" providerId="ADAL" clId="{5178CF6E-17AC-4775-9A38-616F558AF97A}" dt="2023-03-30T02:38:31.713" v="3761"/>
          <ac:spMkLst>
            <pc:docMk/>
            <pc:sldMk cId="1334311587" sldId="2980"/>
            <ac:spMk id="22" creationId="{E0C107C7-035C-9190-682E-2EF184556BC0}"/>
          </ac:spMkLst>
        </pc:spChg>
        <pc:spChg chg="mod">
          <ac:chgData name="Justina Ojom" userId="cbdaed7d-8d45-4372-a16a-f3f8900c2f45" providerId="ADAL" clId="{5178CF6E-17AC-4775-9A38-616F558AF97A}" dt="2023-03-30T02:38:31.713" v="3761"/>
          <ac:spMkLst>
            <pc:docMk/>
            <pc:sldMk cId="1334311587" sldId="2980"/>
            <ac:spMk id="24" creationId="{1CEE6F08-72C8-255E-5654-DD29E8AFFF4A}"/>
          </ac:spMkLst>
        </pc:spChg>
        <pc:spChg chg="mod">
          <ac:chgData name="Justina Ojom" userId="cbdaed7d-8d45-4372-a16a-f3f8900c2f45" providerId="ADAL" clId="{5178CF6E-17AC-4775-9A38-616F558AF97A}" dt="2023-03-30T02:38:31.713" v="3761"/>
          <ac:spMkLst>
            <pc:docMk/>
            <pc:sldMk cId="1334311587" sldId="2980"/>
            <ac:spMk id="26" creationId="{5CE7A10B-77BE-83A8-9A85-D237EA497DFE}"/>
          </ac:spMkLst>
        </pc:spChg>
        <pc:spChg chg="mod">
          <ac:chgData name="Justina Ojom" userId="cbdaed7d-8d45-4372-a16a-f3f8900c2f45" providerId="ADAL" clId="{5178CF6E-17AC-4775-9A38-616F558AF97A}" dt="2023-03-30T02:38:31.713" v="3761"/>
          <ac:spMkLst>
            <pc:docMk/>
            <pc:sldMk cId="1334311587" sldId="2980"/>
            <ac:spMk id="27" creationId="{D1379DC3-214C-1E0A-4232-1F47A48DF70D}"/>
          </ac:spMkLst>
        </pc:spChg>
        <pc:spChg chg="mod">
          <ac:chgData name="Justina Ojom" userId="cbdaed7d-8d45-4372-a16a-f3f8900c2f45" providerId="ADAL" clId="{5178CF6E-17AC-4775-9A38-616F558AF97A}" dt="2023-03-30T02:38:31.713" v="3761"/>
          <ac:spMkLst>
            <pc:docMk/>
            <pc:sldMk cId="1334311587" sldId="2980"/>
            <ac:spMk id="29" creationId="{1869501B-5C33-9B84-0FD0-C623088DD7D0}"/>
          </ac:spMkLst>
        </pc:spChg>
        <pc:spChg chg="mod">
          <ac:chgData name="Justina Ojom" userId="cbdaed7d-8d45-4372-a16a-f3f8900c2f45" providerId="ADAL" clId="{5178CF6E-17AC-4775-9A38-616F558AF97A}" dt="2023-03-30T02:38:31.713" v="3761"/>
          <ac:spMkLst>
            <pc:docMk/>
            <pc:sldMk cId="1334311587" sldId="2980"/>
            <ac:spMk id="31" creationId="{E6C0E88C-B2BF-5D7B-B0AA-20153028EFF2}"/>
          </ac:spMkLst>
        </pc:spChg>
        <pc:spChg chg="mod">
          <ac:chgData name="Justina Ojom" userId="cbdaed7d-8d45-4372-a16a-f3f8900c2f45" providerId="ADAL" clId="{5178CF6E-17AC-4775-9A38-616F558AF97A}" dt="2023-03-30T02:38:31.713" v="3761"/>
          <ac:spMkLst>
            <pc:docMk/>
            <pc:sldMk cId="1334311587" sldId="2980"/>
            <ac:spMk id="32" creationId="{03CF4065-5C25-C9E4-B1AC-DB928F6FB7FD}"/>
          </ac:spMkLst>
        </pc:spChg>
        <pc:spChg chg="mod">
          <ac:chgData name="Justina Ojom" userId="cbdaed7d-8d45-4372-a16a-f3f8900c2f45" providerId="ADAL" clId="{5178CF6E-17AC-4775-9A38-616F558AF97A}" dt="2023-03-30T02:38:31.713" v="3761"/>
          <ac:spMkLst>
            <pc:docMk/>
            <pc:sldMk cId="1334311587" sldId="2980"/>
            <ac:spMk id="34" creationId="{E6B865C4-9C47-6DCA-4CDE-CA7C277B777F}"/>
          </ac:spMkLst>
        </pc:spChg>
        <pc:spChg chg="mod">
          <ac:chgData name="Justina Ojom" userId="cbdaed7d-8d45-4372-a16a-f3f8900c2f45" providerId="ADAL" clId="{5178CF6E-17AC-4775-9A38-616F558AF97A}" dt="2023-03-30T02:38:31.713" v="3761"/>
          <ac:spMkLst>
            <pc:docMk/>
            <pc:sldMk cId="1334311587" sldId="2980"/>
            <ac:spMk id="36" creationId="{60AFD065-257D-5FD8-2918-1E9142471030}"/>
          </ac:spMkLst>
        </pc:spChg>
        <pc:spChg chg="del">
          <ac:chgData name="Justina Ojom" userId="cbdaed7d-8d45-4372-a16a-f3f8900c2f45" providerId="ADAL" clId="{5178CF6E-17AC-4775-9A38-616F558AF97A}" dt="2023-03-30T02:28:04.919" v="3509" actId="478"/>
          <ac:spMkLst>
            <pc:docMk/>
            <pc:sldMk cId="1334311587" sldId="2980"/>
            <ac:spMk id="37" creationId="{94A8C6E8-9EDF-4972-BBED-CA61550D928D}"/>
          </ac:spMkLst>
        </pc:spChg>
        <pc:spChg chg="del">
          <ac:chgData name="Justina Ojom" userId="cbdaed7d-8d45-4372-a16a-f3f8900c2f45" providerId="ADAL" clId="{5178CF6E-17AC-4775-9A38-616F558AF97A}" dt="2023-03-30T02:28:04.919" v="3509" actId="478"/>
          <ac:spMkLst>
            <pc:docMk/>
            <pc:sldMk cId="1334311587" sldId="2980"/>
            <ac:spMk id="38" creationId="{292E0D64-DE09-49C4-BC0E-499D74976477}"/>
          </ac:spMkLst>
        </pc:spChg>
        <pc:spChg chg="del">
          <ac:chgData name="Justina Ojom" userId="cbdaed7d-8d45-4372-a16a-f3f8900c2f45" providerId="ADAL" clId="{5178CF6E-17AC-4775-9A38-616F558AF97A}" dt="2023-03-30T02:28:04.919" v="3509" actId="478"/>
          <ac:spMkLst>
            <pc:docMk/>
            <pc:sldMk cId="1334311587" sldId="2980"/>
            <ac:spMk id="39" creationId="{9C4FB4B0-2821-48E7-8037-1FEAEF8E55E3}"/>
          </ac:spMkLst>
        </pc:spChg>
        <pc:spChg chg="del">
          <ac:chgData name="Justina Ojom" userId="cbdaed7d-8d45-4372-a16a-f3f8900c2f45" providerId="ADAL" clId="{5178CF6E-17AC-4775-9A38-616F558AF97A}" dt="2023-03-30T02:28:04.919" v="3509" actId="478"/>
          <ac:spMkLst>
            <pc:docMk/>
            <pc:sldMk cId="1334311587" sldId="2980"/>
            <ac:spMk id="40" creationId="{C6680AA0-C554-4F56-AC75-8DE3A5FFF951}"/>
          </ac:spMkLst>
        </pc:spChg>
        <pc:spChg chg="del">
          <ac:chgData name="Justina Ojom" userId="cbdaed7d-8d45-4372-a16a-f3f8900c2f45" providerId="ADAL" clId="{5178CF6E-17AC-4775-9A38-616F558AF97A}" dt="2023-03-30T02:28:04.919" v="3509" actId="478"/>
          <ac:spMkLst>
            <pc:docMk/>
            <pc:sldMk cId="1334311587" sldId="2980"/>
            <ac:spMk id="41" creationId="{1DCCDBB7-9613-4FC8-ACFA-11781F0A54CC}"/>
          </ac:spMkLst>
        </pc:spChg>
        <pc:spChg chg="del">
          <ac:chgData name="Justina Ojom" userId="cbdaed7d-8d45-4372-a16a-f3f8900c2f45" providerId="ADAL" clId="{5178CF6E-17AC-4775-9A38-616F558AF97A}" dt="2023-03-30T02:28:04.919" v="3509" actId="478"/>
          <ac:spMkLst>
            <pc:docMk/>
            <pc:sldMk cId="1334311587" sldId="2980"/>
            <ac:spMk id="42" creationId="{82576741-BEE9-46E2-B82B-5E3E28CE65D7}"/>
          </ac:spMkLst>
        </pc:spChg>
        <pc:spChg chg="del">
          <ac:chgData name="Justina Ojom" userId="cbdaed7d-8d45-4372-a16a-f3f8900c2f45" providerId="ADAL" clId="{5178CF6E-17AC-4775-9A38-616F558AF97A}" dt="2023-03-30T02:28:04.919" v="3509" actId="478"/>
          <ac:spMkLst>
            <pc:docMk/>
            <pc:sldMk cId="1334311587" sldId="2980"/>
            <ac:spMk id="43" creationId="{B7218438-69D3-4014-B72C-24E53838322E}"/>
          </ac:spMkLst>
        </pc:spChg>
        <pc:spChg chg="del">
          <ac:chgData name="Justina Ojom" userId="cbdaed7d-8d45-4372-a16a-f3f8900c2f45" providerId="ADAL" clId="{5178CF6E-17AC-4775-9A38-616F558AF97A}" dt="2023-03-30T02:28:04.919" v="3509" actId="478"/>
          <ac:spMkLst>
            <pc:docMk/>
            <pc:sldMk cId="1334311587" sldId="2980"/>
            <ac:spMk id="44" creationId="{9A3A9541-8DA1-4192-B5F7-6A1A07B01F39}"/>
          </ac:spMkLst>
        </pc:spChg>
        <pc:spChg chg="del">
          <ac:chgData name="Justina Ojom" userId="cbdaed7d-8d45-4372-a16a-f3f8900c2f45" providerId="ADAL" clId="{5178CF6E-17AC-4775-9A38-616F558AF97A}" dt="2023-03-30T02:28:04.919" v="3509" actId="478"/>
          <ac:spMkLst>
            <pc:docMk/>
            <pc:sldMk cId="1334311587" sldId="2980"/>
            <ac:spMk id="45" creationId="{E1A2681B-8A6C-4B6B-A7A4-AD4E3103881F}"/>
          </ac:spMkLst>
        </pc:spChg>
        <pc:spChg chg="mod">
          <ac:chgData name="Justina Ojom" userId="cbdaed7d-8d45-4372-a16a-f3f8900c2f45" providerId="ADAL" clId="{5178CF6E-17AC-4775-9A38-616F558AF97A}" dt="2023-03-30T02:38:31.713" v="3761"/>
          <ac:spMkLst>
            <pc:docMk/>
            <pc:sldMk cId="1334311587" sldId="2980"/>
            <ac:spMk id="46" creationId="{D3895790-1936-6E68-9656-40CC38A7F651}"/>
          </ac:spMkLst>
        </pc:spChg>
        <pc:spChg chg="mod">
          <ac:chgData name="Justina Ojom" userId="cbdaed7d-8d45-4372-a16a-f3f8900c2f45" providerId="ADAL" clId="{5178CF6E-17AC-4775-9A38-616F558AF97A}" dt="2023-03-31T18:05:55.712" v="4324" actId="790"/>
          <ac:spMkLst>
            <pc:docMk/>
            <pc:sldMk cId="1334311587" sldId="2980"/>
            <ac:spMk id="48" creationId="{D6AECDFC-75B1-BEA9-DCE0-A86D14B3F164}"/>
          </ac:spMkLst>
        </pc:spChg>
        <pc:spChg chg="mod">
          <ac:chgData name="Justina Ojom" userId="cbdaed7d-8d45-4372-a16a-f3f8900c2f45" providerId="ADAL" clId="{5178CF6E-17AC-4775-9A38-616F558AF97A}" dt="2023-03-31T18:05:55.712" v="4324" actId="790"/>
          <ac:spMkLst>
            <pc:docMk/>
            <pc:sldMk cId="1334311587" sldId="2980"/>
            <ac:spMk id="50" creationId="{D667C072-F194-349A-0AFB-C8AD5DC3F529}"/>
          </ac:spMkLst>
        </pc:spChg>
        <pc:spChg chg="mod">
          <ac:chgData name="Justina Ojom" userId="cbdaed7d-8d45-4372-a16a-f3f8900c2f45" providerId="ADAL" clId="{5178CF6E-17AC-4775-9A38-616F558AF97A}" dt="2023-03-31T18:05:55.712" v="4324" actId="790"/>
          <ac:spMkLst>
            <pc:docMk/>
            <pc:sldMk cId="1334311587" sldId="2980"/>
            <ac:spMk id="51" creationId="{BD58B7BA-AFFA-9E86-1C26-1154B9A4D0EB}"/>
          </ac:spMkLst>
        </pc:spChg>
        <pc:spChg chg="mod">
          <ac:chgData name="Justina Ojom" userId="cbdaed7d-8d45-4372-a16a-f3f8900c2f45" providerId="ADAL" clId="{5178CF6E-17AC-4775-9A38-616F558AF97A}" dt="2023-03-31T18:05:55.712" v="4324" actId="790"/>
          <ac:spMkLst>
            <pc:docMk/>
            <pc:sldMk cId="1334311587" sldId="2980"/>
            <ac:spMk id="53" creationId="{30601F7A-F32D-74B0-1E73-036F20E62345}"/>
          </ac:spMkLst>
        </pc:spChg>
        <pc:spChg chg="mod">
          <ac:chgData name="Justina Ojom" userId="cbdaed7d-8d45-4372-a16a-f3f8900c2f45" providerId="ADAL" clId="{5178CF6E-17AC-4775-9A38-616F558AF97A}" dt="2023-03-31T18:05:55.712" v="4324" actId="790"/>
          <ac:spMkLst>
            <pc:docMk/>
            <pc:sldMk cId="1334311587" sldId="2980"/>
            <ac:spMk id="55" creationId="{5060C393-97E8-6B7F-6089-0FD2A26950D0}"/>
          </ac:spMkLst>
        </pc:spChg>
        <pc:spChg chg="mod">
          <ac:chgData name="Justina Ojom" userId="cbdaed7d-8d45-4372-a16a-f3f8900c2f45" providerId="ADAL" clId="{5178CF6E-17AC-4775-9A38-616F558AF97A}" dt="2023-03-31T18:05:55.712" v="4324" actId="790"/>
          <ac:spMkLst>
            <pc:docMk/>
            <pc:sldMk cId="1334311587" sldId="2980"/>
            <ac:spMk id="56" creationId="{857EB0D4-D5C8-37DD-04F8-6E44F615B60C}"/>
          </ac:spMkLst>
        </pc:spChg>
        <pc:spChg chg="mod">
          <ac:chgData name="Justina Ojom" userId="cbdaed7d-8d45-4372-a16a-f3f8900c2f45" providerId="ADAL" clId="{5178CF6E-17AC-4775-9A38-616F558AF97A}" dt="2023-03-31T18:05:55.712" v="4324" actId="790"/>
          <ac:spMkLst>
            <pc:docMk/>
            <pc:sldMk cId="1334311587" sldId="2980"/>
            <ac:spMk id="58" creationId="{ADD9DBFA-9296-A70D-9EF4-1616969E7F6A}"/>
          </ac:spMkLst>
        </pc:spChg>
        <pc:spChg chg="mod">
          <ac:chgData name="Justina Ojom" userId="cbdaed7d-8d45-4372-a16a-f3f8900c2f45" providerId="ADAL" clId="{5178CF6E-17AC-4775-9A38-616F558AF97A}" dt="2023-03-31T18:05:55.712" v="4324" actId="790"/>
          <ac:spMkLst>
            <pc:docMk/>
            <pc:sldMk cId="1334311587" sldId="2980"/>
            <ac:spMk id="60" creationId="{9C6B385A-14E3-E483-BDE7-34BFC1FCB01B}"/>
          </ac:spMkLst>
        </pc:spChg>
        <pc:spChg chg="mod">
          <ac:chgData name="Justina Ojom" userId="cbdaed7d-8d45-4372-a16a-f3f8900c2f45" providerId="ADAL" clId="{5178CF6E-17AC-4775-9A38-616F558AF97A}" dt="2023-03-31T18:05:55.712" v="4324" actId="790"/>
          <ac:spMkLst>
            <pc:docMk/>
            <pc:sldMk cId="1334311587" sldId="2980"/>
            <ac:spMk id="61" creationId="{2A89747D-18DF-8AEF-F2B1-5EE9344A152A}"/>
          </ac:spMkLst>
        </pc:spChg>
        <pc:spChg chg="add mod">
          <ac:chgData name="Justina Ojom" userId="cbdaed7d-8d45-4372-a16a-f3f8900c2f45" providerId="ADAL" clId="{5178CF6E-17AC-4775-9A38-616F558AF97A}" dt="2023-03-31T18:05:55.712" v="4324" actId="790"/>
          <ac:spMkLst>
            <pc:docMk/>
            <pc:sldMk cId="1334311587" sldId="2980"/>
            <ac:spMk id="62" creationId="{2DD11206-F4F4-16DC-ADC8-B130FC5C663F}"/>
          </ac:spMkLst>
        </pc:spChg>
        <pc:spChg chg="add mod">
          <ac:chgData name="Justina Ojom" userId="cbdaed7d-8d45-4372-a16a-f3f8900c2f45" providerId="ADAL" clId="{5178CF6E-17AC-4775-9A38-616F558AF97A}" dt="2023-03-31T18:05:55.712" v="4324" actId="790"/>
          <ac:spMkLst>
            <pc:docMk/>
            <pc:sldMk cId="1334311587" sldId="2980"/>
            <ac:spMk id="63" creationId="{D7D42363-CD2C-4BF6-C4A5-382B474B1138}"/>
          </ac:spMkLst>
        </pc:spChg>
        <pc:spChg chg="add mod">
          <ac:chgData name="Justina Ojom" userId="cbdaed7d-8d45-4372-a16a-f3f8900c2f45" providerId="ADAL" clId="{5178CF6E-17AC-4775-9A38-616F558AF97A}" dt="2023-03-31T18:05:55.712" v="4324" actId="790"/>
          <ac:spMkLst>
            <pc:docMk/>
            <pc:sldMk cId="1334311587" sldId="2980"/>
            <ac:spMk id="64" creationId="{8E7B514E-CD9B-A05A-3141-EC3B82F65B71}"/>
          </ac:spMkLst>
        </pc:spChg>
        <pc:spChg chg="add mod">
          <ac:chgData name="Justina Ojom" userId="cbdaed7d-8d45-4372-a16a-f3f8900c2f45" providerId="ADAL" clId="{5178CF6E-17AC-4775-9A38-616F558AF97A}" dt="2023-03-31T18:05:55.712" v="4324" actId="790"/>
          <ac:spMkLst>
            <pc:docMk/>
            <pc:sldMk cId="1334311587" sldId="2980"/>
            <ac:spMk id="65" creationId="{ED86BA46-FAA1-62C2-C4AE-68A18A328936}"/>
          </ac:spMkLst>
        </pc:spChg>
        <pc:spChg chg="add mod">
          <ac:chgData name="Justina Ojom" userId="cbdaed7d-8d45-4372-a16a-f3f8900c2f45" providerId="ADAL" clId="{5178CF6E-17AC-4775-9A38-616F558AF97A}" dt="2023-03-31T18:05:55.712" v="4324" actId="790"/>
          <ac:spMkLst>
            <pc:docMk/>
            <pc:sldMk cId="1334311587" sldId="2980"/>
            <ac:spMk id="66" creationId="{D73AFBE8-085F-E0E5-CFEF-4E12F24BCF95}"/>
          </ac:spMkLst>
        </pc:spChg>
        <pc:spChg chg="add mod">
          <ac:chgData name="Justina Ojom" userId="cbdaed7d-8d45-4372-a16a-f3f8900c2f45" providerId="ADAL" clId="{5178CF6E-17AC-4775-9A38-616F558AF97A}" dt="2023-03-31T18:05:55.712" v="4324" actId="790"/>
          <ac:spMkLst>
            <pc:docMk/>
            <pc:sldMk cId="1334311587" sldId="2980"/>
            <ac:spMk id="67" creationId="{717C27F0-CD99-2A60-C13E-530EA524BD72}"/>
          </ac:spMkLst>
        </pc:spChg>
        <pc:grpChg chg="add del mod">
          <ac:chgData name="Justina Ojom" userId="cbdaed7d-8d45-4372-a16a-f3f8900c2f45" providerId="ADAL" clId="{5178CF6E-17AC-4775-9A38-616F558AF97A}" dt="2023-03-30T02:38:32.901" v="3762"/>
          <ac:grpSpMkLst>
            <pc:docMk/>
            <pc:sldMk cId="1334311587" sldId="2980"/>
            <ac:grpSpMk id="7" creationId="{72103F5A-9B69-6728-1A4B-8A296929132C}"/>
          </ac:grpSpMkLst>
        </pc:grpChg>
        <pc:grpChg chg="mod">
          <ac:chgData name="Justina Ojom" userId="cbdaed7d-8d45-4372-a16a-f3f8900c2f45" providerId="ADAL" clId="{5178CF6E-17AC-4775-9A38-616F558AF97A}" dt="2023-03-30T02:38:31.713" v="3761"/>
          <ac:grpSpMkLst>
            <pc:docMk/>
            <pc:sldMk cId="1334311587" sldId="2980"/>
            <ac:grpSpMk id="9" creationId="{21E7ABC3-9BBE-D256-6058-9C9D5B531DEF}"/>
          </ac:grpSpMkLst>
        </pc:grpChg>
        <pc:grpChg chg="add del mod">
          <ac:chgData name="Justina Ojom" userId="cbdaed7d-8d45-4372-a16a-f3f8900c2f45" providerId="ADAL" clId="{5178CF6E-17AC-4775-9A38-616F558AF97A}" dt="2023-03-30T02:38:32.901" v="3762"/>
          <ac:grpSpMkLst>
            <pc:docMk/>
            <pc:sldMk cId="1334311587" sldId="2980"/>
            <ac:grpSpMk id="13" creationId="{438E1FFF-D744-C349-1AF3-17F0CE9407D5}"/>
          </ac:grpSpMkLst>
        </pc:grpChg>
        <pc:grpChg chg="mod">
          <ac:chgData name="Justina Ojom" userId="cbdaed7d-8d45-4372-a16a-f3f8900c2f45" providerId="ADAL" clId="{5178CF6E-17AC-4775-9A38-616F558AF97A}" dt="2023-03-30T02:38:31.713" v="3761"/>
          <ac:grpSpMkLst>
            <pc:docMk/>
            <pc:sldMk cId="1334311587" sldId="2980"/>
            <ac:grpSpMk id="15" creationId="{EDCBA70B-CC7C-DDEB-6220-C96BB6F8C049}"/>
          </ac:grpSpMkLst>
        </pc:grpChg>
        <pc:grpChg chg="add del mod">
          <ac:chgData name="Justina Ojom" userId="cbdaed7d-8d45-4372-a16a-f3f8900c2f45" providerId="ADAL" clId="{5178CF6E-17AC-4775-9A38-616F558AF97A}" dt="2023-03-30T02:38:32.901" v="3762"/>
          <ac:grpSpMkLst>
            <pc:docMk/>
            <pc:sldMk cId="1334311587" sldId="2980"/>
            <ac:grpSpMk id="18" creationId="{665DF05C-91C7-2B17-8258-8E13B1760E48}"/>
          </ac:grpSpMkLst>
        </pc:grpChg>
        <pc:grpChg chg="mod">
          <ac:chgData name="Justina Ojom" userId="cbdaed7d-8d45-4372-a16a-f3f8900c2f45" providerId="ADAL" clId="{5178CF6E-17AC-4775-9A38-616F558AF97A}" dt="2023-03-30T02:38:31.713" v="3761"/>
          <ac:grpSpMkLst>
            <pc:docMk/>
            <pc:sldMk cId="1334311587" sldId="2980"/>
            <ac:grpSpMk id="20" creationId="{B7D1360D-653E-8094-EBED-E4D5CBB7AAC3}"/>
          </ac:grpSpMkLst>
        </pc:grpChg>
        <pc:grpChg chg="add del mod">
          <ac:chgData name="Justina Ojom" userId="cbdaed7d-8d45-4372-a16a-f3f8900c2f45" providerId="ADAL" clId="{5178CF6E-17AC-4775-9A38-616F558AF97A}" dt="2023-03-30T02:38:32.901" v="3762"/>
          <ac:grpSpMkLst>
            <pc:docMk/>
            <pc:sldMk cId="1334311587" sldId="2980"/>
            <ac:grpSpMk id="23" creationId="{0A03F169-F976-2076-D0FF-FA971999D469}"/>
          </ac:grpSpMkLst>
        </pc:grpChg>
        <pc:grpChg chg="mod">
          <ac:chgData name="Justina Ojom" userId="cbdaed7d-8d45-4372-a16a-f3f8900c2f45" providerId="ADAL" clId="{5178CF6E-17AC-4775-9A38-616F558AF97A}" dt="2023-03-30T02:38:31.713" v="3761"/>
          <ac:grpSpMkLst>
            <pc:docMk/>
            <pc:sldMk cId="1334311587" sldId="2980"/>
            <ac:grpSpMk id="25" creationId="{6532DDE1-4CEE-92D1-AE80-690303A4F8B2}"/>
          </ac:grpSpMkLst>
        </pc:grpChg>
        <pc:grpChg chg="add del mod">
          <ac:chgData name="Justina Ojom" userId="cbdaed7d-8d45-4372-a16a-f3f8900c2f45" providerId="ADAL" clId="{5178CF6E-17AC-4775-9A38-616F558AF97A}" dt="2023-03-30T02:38:32.901" v="3762"/>
          <ac:grpSpMkLst>
            <pc:docMk/>
            <pc:sldMk cId="1334311587" sldId="2980"/>
            <ac:grpSpMk id="28" creationId="{AE504D89-24CF-DAD0-5E23-E46274767FB3}"/>
          </ac:grpSpMkLst>
        </pc:grpChg>
        <pc:grpChg chg="mod">
          <ac:chgData name="Justina Ojom" userId="cbdaed7d-8d45-4372-a16a-f3f8900c2f45" providerId="ADAL" clId="{5178CF6E-17AC-4775-9A38-616F558AF97A}" dt="2023-03-30T02:38:31.713" v="3761"/>
          <ac:grpSpMkLst>
            <pc:docMk/>
            <pc:sldMk cId="1334311587" sldId="2980"/>
            <ac:grpSpMk id="30" creationId="{77750D6B-A5F1-3246-1E11-5CF2E3D60CBF}"/>
          </ac:grpSpMkLst>
        </pc:grpChg>
        <pc:grpChg chg="add del mod">
          <ac:chgData name="Justina Ojom" userId="cbdaed7d-8d45-4372-a16a-f3f8900c2f45" providerId="ADAL" clId="{5178CF6E-17AC-4775-9A38-616F558AF97A}" dt="2023-03-30T02:38:32.901" v="3762"/>
          <ac:grpSpMkLst>
            <pc:docMk/>
            <pc:sldMk cId="1334311587" sldId="2980"/>
            <ac:grpSpMk id="33" creationId="{EA25B224-235C-2E3B-F4AB-288D0AE35BCD}"/>
          </ac:grpSpMkLst>
        </pc:grpChg>
        <pc:grpChg chg="mod">
          <ac:chgData name="Justina Ojom" userId="cbdaed7d-8d45-4372-a16a-f3f8900c2f45" providerId="ADAL" clId="{5178CF6E-17AC-4775-9A38-616F558AF97A}" dt="2023-03-30T02:38:31.713" v="3761"/>
          <ac:grpSpMkLst>
            <pc:docMk/>
            <pc:sldMk cId="1334311587" sldId="2980"/>
            <ac:grpSpMk id="35" creationId="{9D80F331-E126-3BA7-8821-57A458547511}"/>
          </ac:grpSpMkLst>
        </pc:grpChg>
        <pc:grpChg chg="add mod">
          <ac:chgData name="Justina Ojom" userId="cbdaed7d-8d45-4372-a16a-f3f8900c2f45" providerId="ADAL" clId="{5178CF6E-17AC-4775-9A38-616F558AF97A}" dt="2023-03-30T02:38:51.334" v="3768" actId="1076"/>
          <ac:grpSpMkLst>
            <pc:docMk/>
            <pc:sldMk cId="1334311587" sldId="2980"/>
            <ac:grpSpMk id="47" creationId="{6A5B756E-DBCC-B805-23EE-C688326554C2}"/>
          </ac:grpSpMkLst>
        </pc:grpChg>
        <pc:grpChg chg="mod">
          <ac:chgData name="Justina Ojom" userId="cbdaed7d-8d45-4372-a16a-f3f8900c2f45" providerId="ADAL" clId="{5178CF6E-17AC-4775-9A38-616F558AF97A}" dt="2023-03-30T02:38:36.984" v="3763"/>
          <ac:grpSpMkLst>
            <pc:docMk/>
            <pc:sldMk cId="1334311587" sldId="2980"/>
            <ac:grpSpMk id="49" creationId="{6647317E-9C5C-E6FB-52CC-CC5BE59449F9}"/>
          </ac:grpSpMkLst>
        </pc:grpChg>
        <pc:grpChg chg="add mod">
          <ac:chgData name="Justina Ojom" userId="cbdaed7d-8d45-4372-a16a-f3f8900c2f45" providerId="ADAL" clId="{5178CF6E-17AC-4775-9A38-616F558AF97A}" dt="2023-03-30T02:38:51.334" v="3768" actId="1076"/>
          <ac:grpSpMkLst>
            <pc:docMk/>
            <pc:sldMk cId="1334311587" sldId="2980"/>
            <ac:grpSpMk id="52" creationId="{6E48896B-F1BF-F9E7-808F-5BB065FD7EA9}"/>
          </ac:grpSpMkLst>
        </pc:grpChg>
        <pc:grpChg chg="mod">
          <ac:chgData name="Justina Ojom" userId="cbdaed7d-8d45-4372-a16a-f3f8900c2f45" providerId="ADAL" clId="{5178CF6E-17AC-4775-9A38-616F558AF97A}" dt="2023-03-30T02:38:46.380" v="3766" actId="571"/>
          <ac:grpSpMkLst>
            <pc:docMk/>
            <pc:sldMk cId="1334311587" sldId="2980"/>
            <ac:grpSpMk id="54" creationId="{8F25251D-4174-AA85-B987-8017EABEEBFE}"/>
          </ac:grpSpMkLst>
        </pc:grpChg>
        <pc:grpChg chg="add mod">
          <ac:chgData name="Justina Ojom" userId="cbdaed7d-8d45-4372-a16a-f3f8900c2f45" providerId="ADAL" clId="{5178CF6E-17AC-4775-9A38-616F558AF97A}" dt="2023-03-30T02:38:51.334" v="3768" actId="1076"/>
          <ac:grpSpMkLst>
            <pc:docMk/>
            <pc:sldMk cId="1334311587" sldId="2980"/>
            <ac:grpSpMk id="57" creationId="{B1E68DB2-E013-9F74-2B24-B9A77ACBB4BC}"/>
          </ac:grpSpMkLst>
        </pc:grpChg>
        <pc:grpChg chg="mod">
          <ac:chgData name="Justina Ojom" userId="cbdaed7d-8d45-4372-a16a-f3f8900c2f45" providerId="ADAL" clId="{5178CF6E-17AC-4775-9A38-616F558AF97A}" dt="2023-03-30T02:38:47.724" v="3767" actId="571"/>
          <ac:grpSpMkLst>
            <pc:docMk/>
            <pc:sldMk cId="1334311587" sldId="2980"/>
            <ac:grpSpMk id="59" creationId="{7A633964-6B0E-BE2A-5D2E-0C404000D1C2}"/>
          </ac:grpSpMkLst>
        </pc:grpChg>
      </pc:sldChg>
      <pc:sldChg chg="addSp delSp modSp new mod">
        <pc:chgData name="Justina Ojom" userId="cbdaed7d-8d45-4372-a16a-f3f8900c2f45" providerId="ADAL" clId="{5178CF6E-17AC-4775-9A38-616F558AF97A}" dt="2023-03-31T17:59:48.615" v="4246" actId="790"/>
        <pc:sldMkLst>
          <pc:docMk/>
          <pc:sldMk cId="3892444427" sldId="2981"/>
        </pc:sldMkLst>
        <pc:spChg chg="add mod">
          <ac:chgData name="Justina Ojom" userId="cbdaed7d-8d45-4372-a16a-f3f8900c2f45" providerId="ADAL" clId="{5178CF6E-17AC-4775-9A38-616F558AF97A}" dt="2023-03-31T17:59:48.615" v="4246" actId="790"/>
          <ac:spMkLst>
            <pc:docMk/>
            <pc:sldMk cId="3892444427" sldId="2981"/>
            <ac:spMk id="2" creationId="{A36C19FF-A792-739B-F0C8-4962668D1B84}"/>
          </ac:spMkLst>
        </pc:spChg>
        <pc:spChg chg="add mod">
          <ac:chgData name="Justina Ojom" userId="cbdaed7d-8d45-4372-a16a-f3f8900c2f45" providerId="ADAL" clId="{5178CF6E-17AC-4775-9A38-616F558AF97A}" dt="2023-03-31T17:59:48.615" v="4246" actId="790"/>
          <ac:spMkLst>
            <pc:docMk/>
            <pc:sldMk cId="3892444427" sldId="2981"/>
            <ac:spMk id="3" creationId="{AD3E311C-85C1-B329-F0CF-959FB1E8FEAB}"/>
          </ac:spMkLst>
        </pc:spChg>
        <pc:spChg chg="add mod">
          <ac:chgData name="Justina Ojom" userId="cbdaed7d-8d45-4372-a16a-f3f8900c2f45" providerId="ADAL" clId="{5178CF6E-17AC-4775-9A38-616F558AF97A}" dt="2023-03-31T17:59:48.615" v="4246" actId="790"/>
          <ac:spMkLst>
            <pc:docMk/>
            <pc:sldMk cId="3892444427" sldId="2981"/>
            <ac:spMk id="4" creationId="{A3865770-D2E5-EFE4-6D7A-CD41C123513F}"/>
          </ac:spMkLst>
        </pc:spChg>
        <pc:spChg chg="add del mod">
          <ac:chgData name="Justina Ojom" userId="cbdaed7d-8d45-4372-a16a-f3f8900c2f45" providerId="ADAL" clId="{5178CF6E-17AC-4775-9A38-616F558AF97A}" dt="2023-03-29T22:24:52.031" v="33" actId="478"/>
          <ac:spMkLst>
            <pc:docMk/>
            <pc:sldMk cId="3892444427" sldId="2981"/>
            <ac:spMk id="5" creationId="{6CC2E10D-7675-A9C4-ADBF-43E88B58EF5A}"/>
          </ac:spMkLst>
        </pc:spChg>
        <pc:spChg chg="add del mod">
          <ac:chgData name="Justina Ojom" userId="cbdaed7d-8d45-4372-a16a-f3f8900c2f45" providerId="ADAL" clId="{5178CF6E-17AC-4775-9A38-616F558AF97A}" dt="2023-03-29T22:24:52.031" v="33" actId="478"/>
          <ac:spMkLst>
            <pc:docMk/>
            <pc:sldMk cId="3892444427" sldId="2981"/>
            <ac:spMk id="6" creationId="{57F1F14C-4FEF-F92B-8D61-682253539322}"/>
          </ac:spMkLst>
        </pc:spChg>
        <pc:spChg chg="add mod">
          <ac:chgData name="Justina Ojom" userId="cbdaed7d-8d45-4372-a16a-f3f8900c2f45" providerId="ADAL" clId="{5178CF6E-17AC-4775-9A38-616F558AF97A}" dt="2023-03-31T17:59:48.615" v="4246" actId="790"/>
          <ac:spMkLst>
            <pc:docMk/>
            <pc:sldMk cId="3892444427" sldId="2981"/>
            <ac:spMk id="7" creationId="{179B66AA-346F-28EE-D4D7-65CD64A5A4BC}"/>
          </ac:spMkLst>
        </pc:spChg>
        <pc:spChg chg="add mod">
          <ac:chgData name="Justina Ojom" userId="cbdaed7d-8d45-4372-a16a-f3f8900c2f45" providerId="ADAL" clId="{5178CF6E-17AC-4775-9A38-616F558AF97A}" dt="2023-03-31T17:59:48.615" v="4246" actId="790"/>
          <ac:spMkLst>
            <pc:docMk/>
            <pc:sldMk cId="3892444427" sldId="2981"/>
            <ac:spMk id="8" creationId="{30A26CBE-0242-EC14-4339-A18DAC1CDDDA}"/>
          </ac:spMkLst>
        </pc:spChg>
        <pc:spChg chg="add del mod">
          <ac:chgData name="Justina Ojom" userId="cbdaed7d-8d45-4372-a16a-f3f8900c2f45" providerId="ADAL" clId="{5178CF6E-17AC-4775-9A38-616F558AF97A}" dt="2023-03-29T22:24:52.031" v="33" actId="478"/>
          <ac:spMkLst>
            <pc:docMk/>
            <pc:sldMk cId="3892444427" sldId="2981"/>
            <ac:spMk id="9" creationId="{ECB1DB56-4B82-8CEE-9EBC-65F9F97847FF}"/>
          </ac:spMkLst>
        </pc:spChg>
        <pc:spChg chg="add del mod">
          <ac:chgData name="Justina Ojom" userId="cbdaed7d-8d45-4372-a16a-f3f8900c2f45" providerId="ADAL" clId="{5178CF6E-17AC-4775-9A38-616F558AF97A}" dt="2023-03-29T22:24:52.031" v="33" actId="478"/>
          <ac:spMkLst>
            <pc:docMk/>
            <pc:sldMk cId="3892444427" sldId="2981"/>
            <ac:spMk id="10" creationId="{6495BC4D-D8B3-4360-3D99-AF468C05C329}"/>
          </ac:spMkLst>
        </pc:spChg>
        <pc:spChg chg="add mod">
          <ac:chgData name="Justina Ojom" userId="cbdaed7d-8d45-4372-a16a-f3f8900c2f45" providerId="ADAL" clId="{5178CF6E-17AC-4775-9A38-616F558AF97A}" dt="2023-03-31T17:59:48.615" v="4246" actId="790"/>
          <ac:spMkLst>
            <pc:docMk/>
            <pc:sldMk cId="3892444427" sldId="2981"/>
            <ac:spMk id="11" creationId="{9BC54925-5499-1044-A696-9190F11A53F6}"/>
          </ac:spMkLst>
        </pc:spChg>
        <pc:spChg chg="add del mod">
          <ac:chgData name="Justina Ojom" userId="cbdaed7d-8d45-4372-a16a-f3f8900c2f45" providerId="ADAL" clId="{5178CF6E-17AC-4775-9A38-616F558AF97A}" dt="2023-03-29T22:24:52.031" v="33" actId="478"/>
          <ac:spMkLst>
            <pc:docMk/>
            <pc:sldMk cId="3892444427" sldId="2981"/>
            <ac:spMk id="12" creationId="{372523F9-35B9-28F3-FCF6-C76AC50ED32E}"/>
          </ac:spMkLst>
        </pc:spChg>
        <pc:spChg chg="add del mod">
          <ac:chgData name="Justina Ojom" userId="cbdaed7d-8d45-4372-a16a-f3f8900c2f45" providerId="ADAL" clId="{5178CF6E-17AC-4775-9A38-616F558AF97A}" dt="2023-03-29T22:24:52.031" v="33" actId="478"/>
          <ac:spMkLst>
            <pc:docMk/>
            <pc:sldMk cId="3892444427" sldId="2981"/>
            <ac:spMk id="13" creationId="{31EEA50E-FD7A-E7B6-AED8-28D66F5BE8D8}"/>
          </ac:spMkLst>
        </pc:spChg>
        <pc:spChg chg="mod">
          <ac:chgData name="Justina Ojom" userId="cbdaed7d-8d45-4372-a16a-f3f8900c2f45" providerId="ADAL" clId="{5178CF6E-17AC-4775-9A38-616F558AF97A}" dt="2023-03-29T22:24:40.018" v="31"/>
          <ac:spMkLst>
            <pc:docMk/>
            <pc:sldMk cId="3892444427" sldId="2981"/>
            <ac:spMk id="15" creationId="{E1C83E48-AC8D-F8F9-2EBB-24B2BFF905D4}"/>
          </ac:spMkLst>
        </pc:spChg>
        <pc:spChg chg="mod">
          <ac:chgData name="Justina Ojom" userId="cbdaed7d-8d45-4372-a16a-f3f8900c2f45" providerId="ADAL" clId="{5178CF6E-17AC-4775-9A38-616F558AF97A}" dt="2023-03-29T22:24:40.018" v="31"/>
          <ac:spMkLst>
            <pc:docMk/>
            <pc:sldMk cId="3892444427" sldId="2981"/>
            <ac:spMk id="17" creationId="{D4F91B82-CB32-210E-52E0-D9BA36A3D2BA}"/>
          </ac:spMkLst>
        </pc:spChg>
        <pc:spChg chg="mod">
          <ac:chgData name="Justina Ojom" userId="cbdaed7d-8d45-4372-a16a-f3f8900c2f45" providerId="ADAL" clId="{5178CF6E-17AC-4775-9A38-616F558AF97A}" dt="2023-03-29T22:24:40.018" v="31"/>
          <ac:spMkLst>
            <pc:docMk/>
            <pc:sldMk cId="3892444427" sldId="2981"/>
            <ac:spMk id="18" creationId="{7CA5ADE8-80BF-7F35-0474-78A779D08FA6}"/>
          </ac:spMkLst>
        </pc:spChg>
        <pc:spChg chg="mod">
          <ac:chgData name="Justina Ojom" userId="cbdaed7d-8d45-4372-a16a-f3f8900c2f45" providerId="ADAL" clId="{5178CF6E-17AC-4775-9A38-616F558AF97A}" dt="2023-03-29T22:24:40.018" v="31"/>
          <ac:spMkLst>
            <pc:docMk/>
            <pc:sldMk cId="3892444427" sldId="2981"/>
            <ac:spMk id="19" creationId="{5F220EBC-922B-9C4A-6710-A6357C6E0174}"/>
          </ac:spMkLst>
        </pc:spChg>
        <pc:spChg chg="mod">
          <ac:chgData name="Justina Ojom" userId="cbdaed7d-8d45-4372-a16a-f3f8900c2f45" providerId="ADAL" clId="{5178CF6E-17AC-4775-9A38-616F558AF97A}" dt="2023-03-29T22:24:40.018" v="31"/>
          <ac:spMkLst>
            <pc:docMk/>
            <pc:sldMk cId="3892444427" sldId="2981"/>
            <ac:spMk id="20" creationId="{16AE8454-2A99-BA53-4254-E5D7E7F4DC87}"/>
          </ac:spMkLst>
        </pc:spChg>
        <pc:spChg chg="mod">
          <ac:chgData name="Justina Ojom" userId="cbdaed7d-8d45-4372-a16a-f3f8900c2f45" providerId="ADAL" clId="{5178CF6E-17AC-4775-9A38-616F558AF97A}" dt="2023-03-29T22:24:40.018" v="31"/>
          <ac:spMkLst>
            <pc:docMk/>
            <pc:sldMk cId="3892444427" sldId="2981"/>
            <ac:spMk id="21" creationId="{698884E1-2131-F0F7-C8E8-B06FB21889FA}"/>
          </ac:spMkLst>
        </pc:spChg>
        <pc:spChg chg="mod">
          <ac:chgData name="Justina Ojom" userId="cbdaed7d-8d45-4372-a16a-f3f8900c2f45" providerId="ADAL" clId="{5178CF6E-17AC-4775-9A38-616F558AF97A}" dt="2023-03-29T22:24:40.018" v="31"/>
          <ac:spMkLst>
            <pc:docMk/>
            <pc:sldMk cId="3892444427" sldId="2981"/>
            <ac:spMk id="22" creationId="{A9A71176-AA29-5DEC-C6A0-A5FA1FDBD95B}"/>
          </ac:spMkLst>
        </pc:spChg>
        <pc:spChg chg="mod">
          <ac:chgData name="Justina Ojom" userId="cbdaed7d-8d45-4372-a16a-f3f8900c2f45" providerId="ADAL" clId="{5178CF6E-17AC-4775-9A38-616F558AF97A}" dt="2023-03-29T22:24:40.018" v="31"/>
          <ac:spMkLst>
            <pc:docMk/>
            <pc:sldMk cId="3892444427" sldId="2981"/>
            <ac:spMk id="24" creationId="{CCD9C591-9A0D-4B0D-0B8D-ED6BC6EB66CE}"/>
          </ac:spMkLst>
        </pc:spChg>
        <pc:spChg chg="mod">
          <ac:chgData name="Justina Ojom" userId="cbdaed7d-8d45-4372-a16a-f3f8900c2f45" providerId="ADAL" clId="{5178CF6E-17AC-4775-9A38-616F558AF97A}" dt="2023-03-29T22:24:40.018" v="31"/>
          <ac:spMkLst>
            <pc:docMk/>
            <pc:sldMk cId="3892444427" sldId="2981"/>
            <ac:spMk id="27" creationId="{74F90806-29D3-F424-D31D-CF4FEDCEFB5C}"/>
          </ac:spMkLst>
        </pc:spChg>
        <pc:spChg chg="mod">
          <ac:chgData name="Justina Ojom" userId="cbdaed7d-8d45-4372-a16a-f3f8900c2f45" providerId="ADAL" clId="{5178CF6E-17AC-4775-9A38-616F558AF97A}" dt="2023-03-29T22:24:40.018" v="31"/>
          <ac:spMkLst>
            <pc:docMk/>
            <pc:sldMk cId="3892444427" sldId="2981"/>
            <ac:spMk id="28" creationId="{3330B50C-41B1-2329-0322-8EB590ED23F7}"/>
          </ac:spMkLst>
        </pc:spChg>
        <pc:spChg chg="mod">
          <ac:chgData name="Justina Ojom" userId="cbdaed7d-8d45-4372-a16a-f3f8900c2f45" providerId="ADAL" clId="{5178CF6E-17AC-4775-9A38-616F558AF97A}" dt="2023-03-29T22:24:40.018" v="31"/>
          <ac:spMkLst>
            <pc:docMk/>
            <pc:sldMk cId="3892444427" sldId="2981"/>
            <ac:spMk id="29" creationId="{04FA3E9E-2AE6-A506-8E0E-22B2E7D8DE83}"/>
          </ac:spMkLst>
        </pc:spChg>
        <pc:spChg chg="mod">
          <ac:chgData name="Justina Ojom" userId="cbdaed7d-8d45-4372-a16a-f3f8900c2f45" providerId="ADAL" clId="{5178CF6E-17AC-4775-9A38-616F558AF97A}" dt="2023-03-29T22:24:40.018" v="31"/>
          <ac:spMkLst>
            <pc:docMk/>
            <pc:sldMk cId="3892444427" sldId="2981"/>
            <ac:spMk id="30" creationId="{6FD37987-C3EC-3D0A-8B8C-C6A5231EC944}"/>
          </ac:spMkLst>
        </pc:spChg>
        <pc:spChg chg="mod">
          <ac:chgData name="Justina Ojom" userId="cbdaed7d-8d45-4372-a16a-f3f8900c2f45" providerId="ADAL" clId="{5178CF6E-17AC-4775-9A38-616F558AF97A}" dt="2023-03-29T22:24:40.018" v="31"/>
          <ac:spMkLst>
            <pc:docMk/>
            <pc:sldMk cId="3892444427" sldId="2981"/>
            <ac:spMk id="32" creationId="{84DC1585-DACA-2C76-6622-BE60997B03AC}"/>
          </ac:spMkLst>
        </pc:spChg>
        <pc:spChg chg="mod">
          <ac:chgData name="Justina Ojom" userId="cbdaed7d-8d45-4372-a16a-f3f8900c2f45" providerId="ADAL" clId="{5178CF6E-17AC-4775-9A38-616F558AF97A}" dt="2023-03-29T22:24:40.018" v="31"/>
          <ac:spMkLst>
            <pc:docMk/>
            <pc:sldMk cId="3892444427" sldId="2981"/>
            <ac:spMk id="33" creationId="{8C5317CF-55D1-6E16-82CE-BA9184AAB17D}"/>
          </ac:spMkLst>
        </pc:spChg>
        <pc:spChg chg="mod">
          <ac:chgData name="Justina Ojom" userId="cbdaed7d-8d45-4372-a16a-f3f8900c2f45" providerId="ADAL" clId="{5178CF6E-17AC-4775-9A38-616F558AF97A}" dt="2023-03-29T22:24:40.018" v="31"/>
          <ac:spMkLst>
            <pc:docMk/>
            <pc:sldMk cId="3892444427" sldId="2981"/>
            <ac:spMk id="34" creationId="{0CE9AA86-56B4-4E82-7CCB-5C254A99FC34}"/>
          </ac:spMkLst>
        </pc:spChg>
        <pc:spChg chg="mod">
          <ac:chgData name="Justina Ojom" userId="cbdaed7d-8d45-4372-a16a-f3f8900c2f45" providerId="ADAL" clId="{5178CF6E-17AC-4775-9A38-616F558AF97A}" dt="2023-03-29T22:24:40.018" v="31"/>
          <ac:spMkLst>
            <pc:docMk/>
            <pc:sldMk cId="3892444427" sldId="2981"/>
            <ac:spMk id="36" creationId="{62287682-EFB3-11B0-BC01-54B85AF54CA2}"/>
          </ac:spMkLst>
        </pc:spChg>
        <pc:spChg chg="mod">
          <ac:chgData name="Justina Ojom" userId="cbdaed7d-8d45-4372-a16a-f3f8900c2f45" providerId="ADAL" clId="{5178CF6E-17AC-4775-9A38-616F558AF97A}" dt="2023-03-29T22:24:40.018" v="31"/>
          <ac:spMkLst>
            <pc:docMk/>
            <pc:sldMk cId="3892444427" sldId="2981"/>
            <ac:spMk id="38" creationId="{EB4AD44C-8434-F3E6-7330-42A93C4E7ED6}"/>
          </ac:spMkLst>
        </pc:spChg>
        <pc:spChg chg="mod">
          <ac:chgData name="Justina Ojom" userId="cbdaed7d-8d45-4372-a16a-f3f8900c2f45" providerId="ADAL" clId="{5178CF6E-17AC-4775-9A38-616F558AF97A}" dt="2023-03-29T22:24:40.018" v="31"/>
          <ac:spMkLst>
            <pc:docMk/>
            <pc:sldMk cId="3892444427" sldId="2981"/>
            <ac:spMk id="39" creationId="{FC65B45F-90F8-E290-99F4-42D9CAD24D52}"/>
          </ac:spMkLst>
        </pc:spChg>
        <pc:spChg chg="mod">
          <ac:chgData name="Justina Ojom" userId="cbdaed7d-8d45-4372-a16a-f3f8900c2f45" providerId="ADAL" clId="{5178CF6E-17AC-4775-9A38-616F558AF97A}" dt="2023-03-29T22:24:40.018" v="31"/>
          <ac:spMkLst>
            <pc:docMk/>
            <pc:sldMk cId="3892444427" sldId="2981"/>
            <ac:spMk id="41" creationId="{97D1CD61-A62B-3227-C008-0164C364139B}"/>
          </ac:spMkLst>
        </pc:spChg>
        <pc:spChg chg="mod">
          <ac:chgData name="Justina Ojom" userId="cbdaed7d-8d45-4372-a16a-f3f8900c2f45" providerId="ADAL" clId="{5178CF6E-17AC-4775-9A38-616F558AF97A}" dt="2023-03-29T22:24:40.018" v="31"/>
          <ac:spMkLst>
            <pc:docMk/>
            <pc:sldMk cId="3892444427" sldId="2981"/>
            <ac:spMk id="44" creationId="{61610BDF-BB92-40E4-64D1-0C8EE7C6A9C3}"/>
          </ac:spMkLst>
        </pc:spChg>
        <pc:spChg chg="mod">
          <ac:chgData name="Justina Ojom" userId="cbdaed7d-8d45-4372-a16a-f3f8900c2f45" providerId="ADAL" clId="{5178CF6E-17AC-4775-9A38-616F558AF97A}" dt="2023-03-29T22:24:40.018" v="31"/>
          <ac:spMkLst>
            <pc:docMk/>
            <pc:sldMk cId="3892444427" sldId="2981"/>
            <ac:spMk id="45" creationId="{263CF920-8585-2B24-E078-9C277220F4A7}"/>
          </ac:spMkLst>
        </pc:spChg>
        <pc:spChg chg="mod">
          <ac:chgData name="Justina Ojom" userId="cbdaed7d-8d45-4372-a16a-f3f8900c2f45" providerId="ADAL" clId="{5178CF6E-17AC-4775-9A38-616F558AF97A}" dt="2023-03-29T22:24:40.018" v="31"/>
          <ac:spMkLst>
            <pc:docMk/>
            <pc:sldMk cId="3892444427" sldId="2981"/>
            <ac:spMk id="46" creationId="{CFEA26D3-17EA-60D1-B7DF-09C923A5B8F4}"/>
          </ac:spMkLst>
        </pc:spChg>
        <pc:spChg chg="mod">
          <ac:chgData name="Justina Ojom" userId="cbdaed7d-8d45-4372-a16a-f3f8900c2f45" providerId="ADAL" clId="{5178CF6E-17AC-4775-9A38-616F558AF97A}" dt="2023-03-29T22:24:40.018" v="31"/>
          <ac:spMkLst>
            <pc:docMk/>
            <pc:sldMk cId="3892444427" sldId="2981"/>
            <ac:spMk id="47" creationId="{99FEB41D-3579-969B-01C5-60C73E4ADF03}"/>
          </ac:spMkLst>
        </pc:spChg>
        <pc:spChg chg="mod">
          <ac:chgData name="Justina Ojom" userId="cbdaed7d-8d45-4372-a16a-f3f8900c2f45" providerId="ADAL" clId="{5178CF6E-17AC-4775-9A38-616F558AF97A}" dt="2023-03-29T22:24:40.018" v="31"/>
          <ac:spMkLst>
            <pc:docMk/>
            <pc:sldMk cId="3892444427" sldId="2981"/>
            <ac:spMk id="48" creationId="{EE2011D3-CA48-904B-C877-473411C02CC8}"/>
          </ac:spMkLst>
        </pc:spChg>
        <pc:spChg chg="mod">
          <ac:chgData name="Justina Ojom" userId="cbdaed7d-8d45-4372-a16a-f3f8900c2f45" providerId="ADAL" clId="{5178CF6E-17AC-4775-9A38-616F558AF97A}" dt="2023-03-29T22:24:40.018" v="31"/>
          <ac:spMkLst>
            <pc:docMk/>
            <pc:sldMk cId="3892444427" sldId="2981"/>
            <ac:spMk id="49" creationId="{D9AB359E-A621-C9C3-2D2A-BD330EAD8640}"/>
          </ac:spMkLst>
        </pc:spChg>
        <pc:spChg chg="mod">
          <ac:chgData name="Justina Ojom" userId="cbdaed7d-8d45-4372-a16a-f3f8900c2f45" providerId="ADAL" clId="{5178CF6E-17AC-4775-9A38-616F558AF97A}" dt="2023-03-29T22:24:40.018" v="31"/>
          <ac:spMkLst>
            <pc:docMk/>
            <pc:sldMk cId="3892444427" sldId="2981"/>
            <ac:spMk id="51" creationId="{35A657F7-6222-DF7A-2EA1-5AF0CBB2FBF8}"/>
          </ac:spMkLst>
        </pc:spChg>
        <pc:spChg chg="mod">
          <ac:chgData name="Justina Ojom" userId="cbdaed7d-8d45-4372-a16a-f3f8900c2f45" providerId="ADAL" clId="{5178CF6E-17AC-4775-9A38-616F558AF97A}" dt="2023-03-29T22:24:40.018" v="31"/>
          <ac:spMkLst>
            <pc:docMk/>
            <pc:sldMk cId="3892444427" sldId="2981"/>
            <ac:spMk id="52" creationId="{7D63CD5F-F901-3B95-31D5-713FA75E05D1}"/>
          </ac:spMkLst>
        </pc:spChg>
        <pc:spChg chg="mod">
          <ac:chgData name="Justina Ojom" userId="cbdaed7d-8d45-4372-a16a-f3f8900c2f45" providerId="ADAL" clId="{5178CF6E-17AC-4775-9A38-616F558AF97A}" dt="2023-03-29T22:24:40.018" v="31"/>
          <ac:spMkLst>
            <pc:docMk/>
            <pc:sldMk cId="3892444427" sldId="2981"/>
            <ac:spMk id="54" creationId="{F5C30E47-B4E2-DC88-D906-8DA7A90F2AA7}"/>
          </ac:spMkLst>
        </pc:spChg>
        <pc:spChg chg="mod">
          <ac:chgData name="Justina Ojom" userId="cbdaed7d-8d45-4372-a16a-f3f8900c2f45" providerId="ADAL" clId="{5178CF6E-17AC-4775-9A38-616F558AF97A}" dt="2023-03-29T22:24:40.018" v="31"/>
          <ac:spMkLst>
            <pc:docMk/>
            <pc:sldMk cId="3892444427" sldId="2981"/>
            <ac:spMk id="56" creationId="{3DDE2BD1-E55B-585F-97D3-58151318C073}"/>
          </ac:spMkLst>
        </pc:spChg>
        <pc:spChg chg="mod">
          <ac:chgData name="Justina Ojom" userId="cbdaed7d-8d45-4372-a16a-f3f8900c2f45" providerId="ADAL" clId="{5178CF6E-17AC-4775-9A38-616F558AF97A}" dt="2023-03-29T22:24:40.018" v="31"/>
          <ac:spMkLst>
            <pc:docMk/>
            <pc:sldMk cId="3892444427" sldId="2981"/>
            <ac:spMk id="58" creationId="{8D0D9DCA-CC8F-9E04-8601-27AF6E79A875}"/>
          </ac:spMkLst>
        </pc:spChg>
        <pc:spChg chg="mod">
          <ac:chgData name="Justina Ojom" userId="cbdaed7d-8d45-4372-a16a-f3f8900c2f45" providerId="ADAL" clId="{5178CF6E-17AC-4775-9A38-616F558AF97A}" dt="2023-03-29T22:24:40.018" v="31"/>
          <ac:spMkLst>
            <pc:docMk/>
            <pc:sldMk cId="3892444427" sldId="2981"/>
            <ac:spMk id="59" creationId="{43E1875D-59DD-E774-7757-AA94696AC29A}"/>
          </ac:spMkLst>
        </pc:spChg>
        <pc:spChg chg="mod">
          <ac:chgData name="Justina Ojom" userId="cbdaed7d-8d45-4372-a16a-f3f8900c2f45" providerId="ADAL" clId="{5178CF6E-17AC-4775-9A38-616F558AF97A}" dt="2023-03-29T22:24:40.018" v="31"/>
          <ac:spMkLst>
            <pc:docMk/>
            <pc:sldMk cId="3892444427" sldId="2981"/>
            <ac:spMk id="61" creationId="{7DFB1080-28C4-1F52-4DB0-A16FAC1D97E0}"/>
          </ac:spMkLst>
        </pc:spChg>
        <pc:spChg chg="mod">
          <ac:chgData name="Justina Ojom" userId="cbdaed7d-8d45-4372-a16a-f3f8900c2f45" providerId="ADAL" clId="{5178CF6E-17AC-4775-9A38-616F558AF97A}" dt="2023-03-29T22:24:40.018" v="31"/>
          <ac:spMkLst>
            <pc:docMk/>
            <pc:sldMk cId="3892444427" sldId="2981"/>
            <ac:spMk id="63" creationId="{9B8AF427-12B9-406F-E12D-4B63DD47E817}"/>
          </ac:spMkLst>
        </pc:spChg>
        <pc:spChg chg="mod">
          <ac:chgData name="Justina Ojom" userId="cbdaed7d-8d45-4372-a16a-f3f8900c2f45" providerId="ADAL" clId="{5178CF6E-17AC-4775-9A38-616F558AF97A}" dt="2023-03-29T22:24:40.018" v="31"/>
          <ac:spMkLst>
            <pc:docMk/>
            <pc:sldMk cId="3892444427" sldId="2981"/>
            <ac:spMk id="64" creationId="{1ACFB913-9795-000C-3C14-37F63A9448F1}"/>
          </ac:spMkLst>
        </pc:spChg>
        <pc:spChg chg="mod">
          <ac:chgData name="Justina Ojom" userId="cbdaed7d-8d45-4372-a16a-f3f8900c2f45" providerId="ADAL" clId="{5178CF6E-17AC-4775-9A38-616F558AF97A}" dt="2023-03-29T22:24:40.018" v="31"/>
          <ac:spMkLst>
            <pc:docMk/>
            <pc:sldMk cId="3892444427" sldId="2981"/>
            <ac:spMk id="65" creationId="{734A6D47-C31E-3950-A85F-C26D90D9DFC1}"/>
          </ac:spMkLst>
        </pc:spChg>
        <pc:spChg chg="mod">
          <ac:chgData name="Justina Ojom" userId="cbdaed7d-8d45-4372-a16a-f3f8900c2f45" providerId="ADAL" clId="{5178CF6E-17AC-4775-9A38-616F558AF97A}" dt="2023-03-29T22:24:40.018" v="31"/>
          <ac:spMkLst>
            <pc:docMk/>
            <pc:sldMk cId="3892444427" sldId="2981"/>
            <ac:spMk id="66" creationId="{E8A038E4-EA35-2873-BF8A-71D8350A85A1}"/>
          </ac:spMkLst>
        </pc:spChg>
        <pc:spChg chg="mod">
          <ac:chgData name="Justina Ojom" userId="cbdaed7d-8d45-4372-a16a-f3f8900c2f45" providerId="ADAL" clId="{5178CF6E-17AC-4775-9A38-616F558AF97A}" dt="2023-03-29T22:24:40.018" v="31"/>
          <ac:spMkLst>
            <pc:docMk/>
            <pc:sldMk cId="3892444427" sldId="2981"/>
            <ac:spMk id="67" creationId="{D01A5CA6-10E4-0A93-E3F4-1E505F99E4B9}"/>
          </ac:spMkLst>
        </pc:spChg>
        <pc:spChg chg="mod">
          <ac:chgData name="Justina Ojom" userId="cbdaed7d-8d45-4372-a16a-f3f8900c2f45" providerId="ADAL" clId="{5178CF6E-17AC-4775-9A38-616F558AF97A}" dt="2023-03-29T22:24:40.018" v="31"/>
          <ac:spMkLst>
            <pc:docMk/>
            <pc:sldMk cId="3892444427" sldId="2981"/>
            <ac:spMk id="69" creationId="{AC146B6E-C064-6BA4-B159-B8FB7CBB15D4}"/>
          </ac:spMkLst>
        </pc:spChg>
        <pc:spChg chg="mod">
          <ac:chgData name="Justina Ojom" userId="cbdaed7d-8d45-4372-a16a-f3f8900c2f45" providerId="ADAL" clId="{5178CF6E-17AC-4775-9A38-616F558AF97A}" dt="2023-03-29T22:24:40.018" v="31"/>
          <ac:spMkLst>
            <pc:docMk/>
            <pc:sldMk cId="3892444427" sldId="2981"/>
            <ac:spMk id="72" creationId="{6C969E38-2B5F-585D-14B1-34635163C3AA}"/>
          </ac:spMkLst>
        </pc:spChg>
        <pc:spChg chg="mod">
          <ac:chgData name="Justina Ojom" userId="cbdaed7d-8d45-4372-a16a-f3f8900c2f45" providerId="ADAL" clId="{5178CF6E-17AC-4775-9A38-616F558AF97A}" dt="2023-03-29T22:24:40.018" v="31"/>
          <ac:spMkLst>
            <pc:docMk/>
            <pc:sldMk cId="3892444427" sldId="2981"/>
            <ac:spMk id="73" creationId="{6905BC7F-630F-B068-B226-556C07876C9F}"/>
          </ac:spMkLst>
        </pc:spChg>
        <pc:spChg chg="mod">
          <ac:chgData name="Justina Ojom" userId="cbdaed7d-8d45-4372-a16a-f3f8900c2f45" providerId="ADAL" clId="{5178CF6E-17AC-4775-9A38-616F558AF97A}" dt="2023-03-29T22:24:40.018" v="31"/>
          <ac:spMkLst>
            <pc:docMk/>
            <pc:sldMk cId="3892444427" sldId="2981"/>
            <ac:spMk id="74" creationId="{D85E9ED1-4AB9-398B-F5A5-374D0858FBA0}"/>
          </ac:spMkLst>
        </pc:spChg>
        <pc:spChg chg="mod">
          <ac:chgData name="Justina Ojom" userId="cbdaed7d-8d45-4372-a16a-f3f8900c2f45" providerId="ADAL" clId="{5178CF6E-17AC-4775-9A38-616F558AF97A}" dt="2023-03-29T22:24:40.018" v="31"/>
          <ac:spMkLst>
            <pc:docMk/>
            <pc:sldMk cId="3892444427" sldId="2981"/>
            <ac:spMk id="75" creationId="{3E13E2AF-8B50-0DB3-1640-904DC2285853}"/>
          </ac:spMkLst>
        </pc:spChg>
        <pc:spChg chg="mod">
          <ac:chgData name="Justina Ojom" userId="cbdaed7d-8d45-4372-a16a-f3f8900c2f45" providerId="ADAL" clId="{5178CF6E-17AC-4775-9A38-616F558AF97A}" dt="2023-03-29T22:24:40.018" v="31"/>
          <ac:spMkLst>
            <pc:docMk/>
            <pc:sldMk cId="3892444427" sldId="2981"/>
            <ac:spMk id="76" creationId="{83651DDF-1A53-BC85-5F4E-FA8B35047E7B}"/>
          </ac:spMkLst>
        </pc:spChg>
        <pc:spChg chg="mod">
          <ac:chgData name="Justina Ojom" userId="cbdaed7d-8d45-4372-a16a-f3f8900c2f45" providerId="ADAL" clId="{5178CF6E-17AC-4775-9A38-616F558AF97A}" dt="2023-03-29T22:24:40.018" v="31"/>
          <ac:spMkLst>
            <pc:docMk/>
            <pc:sldMk cId="3892444427" sldId="2981"/>
            <ac:spMk id="77" creationId="{96D8BC7C-7AB4-1E05-D3CF-142A315279E3}"/>
          </ac:spMkLst>
        </pc:spChg>
        <pc:spChg chg="mod">
          <ac:chgData name="Justina Ojom" userId="cbdaed7d-8d45-4372-a16a-f3f8900c2f45" providerId="ADAL" clId="{5178CF6E-17AC-4775-9A38-616F558AF97A}" dt="2023-03-29T22:24:40.018" v="31"/>
          <ac:spMkLst>
            <pc:docMk/>
            <pc:sldMk cId="3892444427" sldId="2981"/>
            <ac:spMk id="79" creationId="{31AB891F-B1B2-C9B5-7089-BACDCA7841F9}"/>
          </ac:spMkLst>
        </pc:spChg>
        <pc:spChg chg="mod">
          <ac:chgData name="Justina Ojom" userId="cbdaed7d-8d45-4372-a16a-f3f8900c2f45" providerId="ADAL" clId="{5178CF6E-17AC-4775-9A38-616F558AF97A}" dt="2023-03-29T22:24:40.018" v="31"/>
          <ac:spMkLst>
            <pc:docMk/>
            <pc:sldMk cId="3892444427" sldId="2981"/>
            <ac:spMk id="81" creationId="{9A15DCA6-1061-8B53-7FF1-DE21E0263F39}"/>
          </ac:spMkLst>
        </pc:spChg>
        <pc:spChg chg="mod">
          <ac:chgData name="Justina Ojom" userId="cbdaed7d-8d45-4372-a16a-f3f8900c2f45" providerId="ADAL" clId="{5178CF6E-17AC-4775-9A38-616F558AF97A}" dt="2023-03-29T22:24:40.018" v="31"/>
          <ac:spMkLst>
            <pc:docMk/>
            <pc:sldMk cId="3892444427" sldId="2981"/>
            <ac:spMk id="82" creationId="{A45D1653-0F4D-0B71-9A11-5C2433DFFD7D}"/>
          </ac:spMkLst>
        </pc:spChg>
        <pc:spChg chg="mod">
          <ac:chgData name="Justina Ojom" userId="cbdaed7d-8d45-4372-a16a-f3f8900c2f45" providerId="ADAL" clId="{5178CF6E-17AC-4775-9A38-616F558AF97A}" dt="2023-03-29T22:24:40.018" v="31"/>
          <ac:spMkLst>
            <pc:docMk/>
            <pc:sldMk cId="3892444427" sldId="2981"/>
            <ac:spMk id="84" creationId="{7C6B4A8B-02FE-8C49-D66F-491109C39B04}"/>
          </ac:spMkLst>
        </pc:spChg>
        <pc:spChg chg="add mod">
          <ac:chgData name="Justina Ojom" userId="cbdaed7d-8d45-4372-a16a-f3f8900c2f45" providerId="ADAL" clId="{5178CF6E-17AC-4775-9A38-616F558AF97A}" dt="2023-03-31T17:59:48.615" v="4246" actId="790"/>
          <ac:spMkLst>
            <pc:docMk/>
            <pc:sldMk cId="3892444427" sldId="2981"/>
            <ac:spMk id="86" creationId="{F02E036A-BCDA-E946-D643-F476406B7600}"/>
          </ac:spMkLst>
        </pc:spChg>
        <pc:spChg chg="add mod">
          <ac:chgData name="Justina Ojom" userId="cbdaed7d-8d45-4372-a16a-f3f8900c2f45" providerId="ADAL" clId="{5178CF6E-17AC-4775-9A38-616F558AF97A}" dt="2023-03-31T17:59:48.615" v="4246" actId="790"/>
          <ac:spMkLst>
            <pc:docMk/>
            <pc:sldMk cId="3892444427" sldId="2981"/>
            <ac:spMk id="87" creationId="{63865C5F-61C0-13BB-8B79-0A378DAE9E19}"/>
          </ac:spMkLst>
        </pc:spChg>
        <pc:spChg chg="add mod">
          <ac:chgData name="Justina Ojom" userId="cbdaed7d-8d45-4372-a16a-f3f8900c2f45" providerId="ADAL" clId="{5178CF6E-17AC-4775-9A38-616F558AF97A}" dt="2023-03-31T17:59:48.615" v="4246" actId="790"/>
          <ac:spMkLst>
            <pc:docMk/>
            <pc:sldMk cId="3892444427" sldId="2981"/>
            <ac:spMk id="88" creationId="{2BCA09F8-FBC1-FC8B-03EA-3FD71243B53F}"/>
          </ac:spMkLst>
        </pc:spChg>
        <pc:spChg chg="add mod">
          <ac:chgData name="Justina Ojom" userId="cbdaed7d-8d45-4372-a16a-f3f8900c2f45" providerId="ADAL" clId="{5178CF6E-17AC-4775-9A38-616F558AF97A}" dt="2023-03-31T17:59:48.615" v="4246" actId="790"/>
          <ac:spMkLst>
            <pc:docMk/>
            <pc:sldMk cId="3892444427" sldId="2981"/>
            <ac:spMk id="89" creationId="{97B1178B-14F5-3F2B-D44E-54D93ECF05C9}"/>
          </ac:spMkLst>
        </pc:spChg>
        <pc:spChg chg="mod">
          <ac:chgData name="Justina Ojom" userId="cbdaed7d-8d45-4372-a16a-f3f8900c2f45" providerId="ADAL" clId="{5178CF6E-17AC-4775-9A38-616F558AF97A}" dt="2023-03-31T17:59:48.615" v="4246" actId="790"/>
          <ac:spMkLst>
            <pc:docMk/>
            <pc:sldMk cId="3892444427" sldId="2981"/>
            <ac:spMk id="91" creationId="{430238FD-1DB4-31A4-D4A5-20F467856556}"/>
          </ac:spMkLst>
        </pc:spChg>
        <pc:spChg chg="mod">
          <ac:chgData name="Justina Ojom" userId="cbdaed7d-8d45-4372-a16a-f3f8900c2f45" providerId="ADAL" clId="{5178CF6E-17AC-4775-9A38-616F558AF97A}" dt="2023-03-31T17:59:48.615" v="4246" actId="790"/>
          <ac:spMkLst>
            <pc:docMk/>
            <pc:sldMk cId="3892444427" sldId="2981"/>
            <ac:spMk id="92" creationId="{CAAF9200-F8AF-237F-DDA0-2782C1193114}"/>
          </ac:spMkLst>
        </pc:spChg>
        <pc:spChg chg="add mod">
          <ac:chgData name="Justina Ojom" userId="cbdaed7d-8d45-4372-a16a-f3f8900c2f45" providerId="ADAL" clId="{5178CF6E-17AC-4775-9A38-616F558AF97A}" dt="2023-03-31T17:59:48.615" v="4246" actId="790"/>
          <ac:spMkLst>
            <pc:docMk/>
            <pc:sldMk cId="3892444427" sldId="2981"/>
            <ac:spMk id="93" creationId="{E8F7236D-DE6E-81F7-94C7-0AD5B0351086}"/>
          </ac:spMkLst>
        </pc:spChg>
        <pc:spChg chg="add mod">
          <ac:chgData name="Justina Ojom" userId="cbdaed7d-8d45-4372-a16a-f3f8900c2f45" providerId="ADAL" clId="{5178CF6E-17AC-4775-9A38-616F558AF97A}" dt="2023-03-31T17:59:48.615" v="4246" actId="790"/>
          <ac:spMkLst>
            <pc:docMk/>
            <pc:sldMk cId="3892444427" sldId="2981"/>
            <ac:spMk id="94" creationId="{B0CF833A-E3B0-D423-7FB7-EF144280281C}"/>
          </ac:spMkLst>
        </pc:spChg>
        <pc:spChg chg="add mod">
          <ac:chgData name="Justina Ojom" userId="cbdaed7d-8d45-4372-a16a-f3f8900c2f45" providerId="ADAL" clId="{5178CF6E-17AC-4775-9A38-616F558AF97A}" dt="2023-03-31T17:59:48.615" v="4246" actId="790"/>
          <ac:spMkLst>
            <pc:docMk/>
            <pc:sldMk cId="3892444427" sldId="2981"/>
            <ac:spMk id="95" creationId="{E8A6CFDF-E3A5-CE89-C1C7-EDCC02546849}"/>
          </ac:spMkLst>
        </pc:spChg>
        <pc:spChg chg="add mod">
          <ac:chgData name="Justina Ojom" userId="cbdaed7d-8d45-4372-a16a-f3f8900c2f45" providerId="ADAL" clId="{5178CF6E-17AC-4775-9A38-616F558AF97A}" dt="2023-03-31T17:59:48.615" v="4246" actId="790"/>
          <ac:spMkLst>
            <pc:docMk/>
            <pc:sldMk cId="3892444427" sldId="2981"/>
            <ac:spMk id="96" creationId="{56E431D4-749C-36A4-C15F-642E75AE8271}"/>
          </ac:spMkLst>
        </pc:spChg>
        <pc:spChg chg="mod">
          <ac:chgData name="Justina Ojom" userId="cbdaed7d-8d45-4372-a16a-f3f8900c2f45" providerId="ADAL" clId="{5178CF6E-17AC-4775-9A38-616F558AF97A}" dt="2023-03-31T17:59:48.615" v="4246" actId="790"/>
          <ac:spMkLst>
            <pc:docMk/>
            <pc:sldMk cId="3892444427" sldId="2981"/>
            <ac:spMk id="98" creationId="{5179E9DB-15B0-A6D8-4B0D-9468E98F877E}"/>
          </ac:spMkLst>
        </pc:spChg>
        <pc:spChg chg="mod">
          <ac:chgData name="Justina Ojom" userId="cbdaed7d-8d45-4372-a16a-f3f8900c2f45" providerId="ADAL" clId="{5178CF6E-17AC-4775-9A38-616F558AF97A}" dt="2023-03-31T17:59:48.615" v="4246" actId="790"/>
          <ac:spMkLst>
            <pc:docMk/>
            <pc:sldMk cId="3892444427" sldId="2981"/>
            <ac:spMk id="99" creationId="{47ABEE51-A2BD-19B3-93C8-7B5DD3F0C0E6}"/>
          </ac:spMkLst>
        </pc:spChg>
        <pc:spChg chg="mod">
          <ac:chgData name="Justina Ojom" userId="cbdaed7d-8d45-4372-a16a-f3f8900c2f45" providerId="ADAL" clId="{5178CF6E-17AC-4775-9A38-616F558AF97A}" dt="2023-03-31T17:59:48.615" v="4246" actId="790"/>
          <ac:spMkLst>
            <pc:docMk/>
            <pc:sldMk cId="3892444427" sldId="2981"/>
            <ac:spMk id="102" creationId="{97842978-F430-C91C-A351-D7FB5754D851}"/>
          </ac:spMkLst>
        </pc:spChg>
        <pc:spChg chg="mod">
          <ac:chgData name="Justina Ojom" userId="cbdaed7d-8d45-4372-a16a-f3f8900c2f45" providerId="ADAL" clId="{5178CF6E-17AC-4775-9A38-616F558AF97A}" dt="2023-03-31T17:59:48.615" v="4246" actId="790"/>
          <ac:spMkLst>
            <pc:docMk/>
            <pc:sldMk cId="3892444427" sldId="2981"/>
            <ac:spMk id="103" creationId="{CE213DC3-2981-443A-2155-013D7318F2FB}"/>
          </ac:spMkLst>
        </pc:spChg>
        <pc:spChg chg="mod">
          <ac:chgData name="Justina Ojom" userId="cbdaed7d-8d45-4372-a16a-f3f8900c2f45" providerId="ADAL" clId="{5178CF6E-17AC-4775-9A38-616F558AF97A}" dt="2023-03-31T17:59:48.615" v="4246" actId="790"/>
          <ac:spMkLst>
            <pc:docMk/>
            <pc:sldMk cId="3892444427" sldId="2981"/>
            <ac:spMk id="104" creationId="{B2A0B21F-483F-AF7E-091D-24D15EA3E4C9}"/>
          </ac:spMkLst>
        </pc:spChg>
        <pc:spChg chg="mod">
          <ac:chgData name="Justina Ojom" userId="cbdaed7d-8d45-4372-a16a-f3f8900c2f45" providerId="ADAL" clId="{5178CF6E-17AC-4775-9A38-616F558AF97A}" dt="2023-03-31T17:59:48.615" v="4246" actId="790"/>
          <ac:spMkLst>
            <pc:docMk/>
            <pc:sldMk cId="3892444427" sldId="2981"/>
            <ac:spMk id="109" creationId="{0B8C78F0-5809-FC13-4655-513C9CFA0F5C}"/>
          </ac:spMkLst>
        </pc:spChg>
        <pc:spChg chg="mod">
          <ac:chgData name="Justina Ojom" userId="cbdaed7d-8d45-4372-a16a-f3f8900c2f45" providerId="ADAL" clId="{5178CF6E-17AC-4775-9A38-616F558AF97A}" dt="2023-03-31T17:59:48.615" v="4246" actId="790"/>
          <ac:spMkLst>
            <pc:docMk/>
            <pc:sldMk cId="3892444427" sldId="2981"/>
            <ac:spMk id="110" creationId="{D8F1D7EC-0F3C-7AEB-BFA9-FD63F319557A}"/>
          </ac:spMkLst>
        </pc:spChg>
        <pc:spChg chg="mod">
          <ac:chgData name="Justina Ojom" userId="cbdaed7d-8d45-4372-a16a-f3f8900c2f45" providerId="ADAL" clId="{5178CF6E-17AC-4775-9A38-616F558AF97A}" dt="2023-03-31T17:59:48.615" v="4246" actId="790"/>
          <ac:spMkLst>
            <pc:docMk/>
            <pc:sldMk cId="3892444427" sldId="2981"/>
            <ac:spMk id="112" creationId="{1E3B67FC-D8D3-91CC-99D1-21BE84FC9FFB}"/>
          </ac:spMkLst>
        </pc:spChg>
        <pc:spChg chg="mod">
          <ac:chgData name="Justina Ojom" userId="cbdaed7d-8d45-4372-a16a-f3f8900c2f45" providerId="ADAL" clId="{5178CF6E-17AC-4775-9A38-616F558AF97A}" dt="2023-03-31T17:59:48.615" v="4246" actId="790"/>
          <ac:spMkLst>
            <pc:docMk/>
            <pc:sldMk cId="3892444427" sldId="2981"/>
            <ac:spMk id="113" creationId="{F7DA3DB2-0A96-10A9-C9FA-43F517D8624A}"/>
          </ac:spMkLst>
        </pc:spChg>
        <pc:spChg chg="mod">
          <ac:chgData name="Justina Ojom" userId="cbdaed7d-8d45-4372-a16a-f3f8900c2f45" providerId="ADAL" clId="{5178CF6E-17AC-4775-9A38-616F558AF97A}" dt="2023-03-31T17:59:48.615" v="4246" actId="790"/>
          <ac:spMkLst>
            <pc:docMk/>
            <pc:sldMk cId="3892444427" sldId="2981"/>
            <ac:spMk id="114" creationId="{96BBA341-0344-8E2D-1EBB-534F9FA26240}"/>
          </ac:spMkLst>
        </pc:spChg>
        <pc:spChg chg="mod">
          <ac:chgData name="Justina Ojom" userId="cbdaed7d-8d45-4372-a16a-f3f8900c2f45" providerId="ADAL" clId="{5178CF6E-17AC-4775-9A38-616F558AF97A}" dt="2023-03-31T17:59:48.615" v="4246" actId="790"/>
          <ac:spMkLst>
            <pc:docMk/>
            <pc:sldMk cId="3892444427" sldId="2981"/>
            <ac:spMk id="115" creationId="{7F13750D-CDEE-1858-630A-92C2344319F3}"/>
          </ac:spMkLst>
        </pc:spChg>
        <pc:spChg chg="add mod">
          <ac:chgData name="Justina Ojom" userId="cbdaed7d-8d45-4372-a16a-f3f8900c2f45" providerId="ADAL" clId="{5178CF6E-17AC-4775-9A38-616F558AF97A}" dt="2023-03-31T17:59:48.615" v="4246" actId="790"/>
          <ac:spMkLst>
            <pc:docMk/>
            <pc:sldMk cId="3892444427" sldId="2981"/>
            <ac:spMk id="116" creationId="{0A077440-9853-85AC-C531-B8B3B8EF4AD6}"/>
          </ac:spMkLst>
        </pc:spChg>
        <pc:grpChg chg="add del mod">
          <ac:chgData name="Justina Ojom" userId="cbdaed7d-8d45-4372-a16a-f3f8900c2f45" providerId="ADAL" clId="{5178CF6E-17AC-4775-9A38-616F558AF97A}" dt="2023-03-29T22:26:21.958" v="67" actId="478"/>
          <ac:grpSpMkLst>
            <pc:docMk/>
            <pc:sldMk cId="3892444427" sldId="2981"/>
            <ac:grpSpMk id="14" creationId="{13B6E45A-26CC-4FF7-BE25-CD5B956E6C1C}"/>
          </ac:grpSpMkLst>
        </pc:grpChg>
        <pc:grpChg chg="mod">
          <ac:chgData name="Justina Ojom" userId="cbdaed7d-8d45-4372-a16a-f3f8900c2f45" providerId="ADAL" clId="{5178CF6E-17AC-4775-9A38-616F558AF97A}" dt="2023-03-29T22:24:40.018" v="31"/>
          <ac:grpSpMkLst>
            <pc:docMk/>
            <pc:sldMk cId="3892444427" sldId="2981"/>
            <ac:grpSpMk id="16" creationId="{618987C9-0606-DFE7-96DA-6F84C75A1660}"/>
          </ac:grpSpMkLst>
        </pc:grpChg>
        <pc:grpChg chg="add del mod">
          <ac:chgData name="Justina Ojom" userId="cbdaed7d-8d45-4372-a16a-f3f8900c2f45" providerId="ADAL" clId="{5178CF6E-17AC-4775-9A38-616F558AF97A}" dt="2023-03-29T22:26:59.481" v="79" actId="478"/>
          <ac:grpSpMkLst>
            <pc:docMk/>
            <pc:sldMk cId="3892444427" sldId="2981"/>
            <ac:grpSpMk id="23" creationId="{7EFD6ABF-C8ED-402D-25E9-1C1EE034EDAD}"/>
          </ac:grpSpMkLst>
        </pc:grpChg>
        <pc:grpChg chg="mod">
          <ac:chgData name="Justina Ojom" userId="cbdaed7d-8d45-4372-a16a-f3f8900c2f45" providerId="ADAL" clId="{5178CF6E-17AC-4775-9A38-616F558AF97A}" dt="2023-03-29T22:24:40.018" v="31"/>
          <ac:grpSpMkLst>
            <pc:docMk/>
            <pc:sldMk cId="3892444427" sldId="2981"/>
            <ac:grpSpMk id="25" creationId="{74C976A4-EC67-5E8B-0193-DD1C5EC1F353}"/>
          </ac:grpSpMkLst>
        </pc:grpChg>
        <pc:grpChg chg="mod">
          <ac:chgData name="Justina Ojom" userId="cbdaed7d-8d45-4372-a16a-f3f8900c2f45" providerId="ADAL" clId="{5178CF6E-17AC-4775-9A38-616F558AF97A}" dt="2023-03-29T22:24:40.018" v="31"/>
          <ac:grpSpMkLst>
            <pc:docMk/>
            <pc:sldMk cId="3892444427" sldId="2981"/>
            <ac:grpSpMk id="26" creationId="{5C47D4FF-2329-D99C-C784-790E995F8075}"/>
          </ac:grpSpMkLst>
        </pc:grpChg>
        <pc:grpChg chg="add del mod">
          <ac:chgData name="Justina Ojom" userId="cbdaed7d-8d45-4372-a16a-f3f8900c2f45" providerId="ADAL" clId="{5178CF6E-17AC-4775-9A38-616F558AF97A}" dt="2023-03-29T22:26:59.481" v="79" actId="478"/>
          <ac:grpSpMkLst>
            <pc:docMk/>
            <pc:sldMk cId="3892444427" sldId="2981"/>
            <ac:grpSpMk id="31" creationId="{BFC08164-F420-C123-D17A-801F03F449FE}"/>
          </ac:grpSpMkLst>
        </pc:grpChg>
        <pc:grpChg chg="add del mod">
          <ac:chgData name="Justina Ojom" userId="cbdaed7d-8d45-4372-a16a-f3f8900c2f45" providerId="ADAL" clId="{5178CF6E-17AC-4775-9A38-616F558AF97A}" dt="2023-03-29T22:26:59.481" v="79" actId="478"/>
          <ac:grpSpMkLst>
            <pc:docMk/>
            <pc:sldMk cId="3892444427" sldId="2981"/>
            <ac:grpSpMk id="35" creationId="{A0B978B3-E24F-A486-F3A5-C4CB696AA2EB}"/>
          </ac:grpSpMkLst>
        </pc:grpChg>
        <pc:grpChg chg="mod">
          <ac:chgData name="Justina Ojom" userId="cbdaed7d-8d45-4372-a16a-f3f8900c2f45" providerId="ADAL" clId="{5178CF6E-17AC-4775-9A38-616F558AF97A}" dt="2023-03-29T22:24:40.018" v="31"/>
          <ac:grpSpMkLst>
            <pc:docMk/>
            <pc:sldMk cId="3892444427" sldId="2981"/>
            <ac:grpSpMk id="37" creationId="{39AF6B31-9626-D965-1102-A02E25D4D901}"/>
          </ac:grpSpMkLst>
        </pc:grpChg>
        <pc:grpChg chg="add del mod">
          <ac:chgData name="Justina Ojom" userId="cbdaed7d-8d45-4372-a16a-f3f8900c2f45" providerId="ADAL" clId="{5178CF6E-17AC-4775-9A38-616F558AF97A}" dt="2023-03-29T22:26:59.481" v="79" actId="478"/>
          <ac:grpSpMkLst>
            <pc:docMk/>
            <pc:sldMk cId="3892444427" sldId="2981"/>
            <ac:grpSpMk id="40" creationId="{38AEA513-4CD0-B5FF-00EA-F0F853C348A0}"/>
          </ac:grpSpMkLst>
        </pc:grpChg>
        <pc:grpChg chg="mod">
          <ac:chgData name="Justina Ojom" userId="cbdaed7d-8d45-4372-a16a-f3f8900c2f45" providerId="ADAL" clId="{5178CF6E-17AC-4775-9A38-616F558AF97A}" dt="2023-03-29T22:24:40.018" v="31"/>
          <ac:grpSpMkLst>
            <pc:docMk/>
            <pc:sldMk cId="3892444427" sldId="2981"/>
            <ac:grpSpMk id="42" creationId="{9CB8D55E-5700-E2E0-FC5C-CAAC20DBE768}"/>
          </ac:grpSpMkLst>
        </pc:grpChg>
        <pc:grpChg chg="mod">
          <ac:chgData name="Justina Ojom" userId="cbdaed7d-8d45-4372-a16a-f3f8900c2f45" providerId="ADAL" clId="{5178CF6E-17AC-4775-9A38-616F558AF97A}" dt="2023-03-29T22:24:40.018" v="31"/>
          <ac:grpSpMkLst>
            <pc:docMk/>
            <pc:sldMk cId="3892444427" sldId="2981"/>
            <ac:grpSpMk id="43" creationId="{FEE2D1C5-B145-A5D0-6E76-0E064A681AC6}"/>
          </ac:grpSpMkLst>
        </pc:grpChg>
        <pc:grpChg chg="add del mod">
          <ac:chgData name="Justina Ojom" userId="cbdaed7d-8d45-4372-a16a-f3f8900c2f45" providerId="ADAL" clId="{5178CF6E-17AC-4775-9A38-616F558AF97A}" dt="2023-03-29T22:24:52.031" v="33" actId="478"/>
          <ac:grpSpMkLst>
            <pc:docMk/>
            <pc:sldMk cId="3892444427" sldId="2981"/>
            <ac:grpSpMk id="50" creationId="{6A872F25-27FF-F88F-380B-E35B03079865}"/>
          </ac:grpSpMkLst>
        </pc:grpChg>
        <pc:grpChg chg="add del mod">
          <ac:chgData name="Justina Ojom" userId="cbdaed7d-8d45-4372-a16a-f3f8900c2f45" providerId="ADAL" clId="{5178CF6E-17AC-4775-9A38-616F558AF97A}" dt="2023-03-29T22:24:52.031" v="33" actId="478"/>
          <ac:grpSpMkLst>
            <pc:docMk/>
            <pc:sldMk cId="3892444427" sldId="2981"/>
            <ac:grpSpMk id="53" creationId="{64E0F4AF-F71F-9D72-B406-A7C51B5ABDF8}"/>
          </ac:grpSpMkLst>
        </pc:grpChg>
        <pc:grpChg chg="mod">
          <ac:chgData name="Justina Ojom" userId="cbdaed7d-8d45-4372-a16a-f3f8900c2f45" providerId="ADAL" clId="{5178CF6E-17AC-4775-9A38-616F558AF97A}" dt="2023-03-29T22:24:40.018" v="31"/>
          <ac:grpSpMkLst>
            <pc:docMk/>
            <pc:sldMk cId="3892444427" sldId="2981"/>
            <ac:grpSpMk id="55" creationId="{4C19379E-FEAB-2F9F-95A1-A81E60A0A9B4}"/>
          </ac:grpSpMkLst>
        </pc:grpChg>
        <pc:grpChg chg="mod">
          <ac:chgData name="Justina Ojom" userId="cbdaed7d-8d45-4372-a16a-f3f8900c2f45" providerId="ADAL" clId="{5178CF6E-17AC-4775-9A38-616F558AF97A}" dt="2023-03-29T22:24:40.018" v="31"/>
          <ac:grpSpMkLst>
            <pc:docMk/>
            <pc:sldMk cId="3892444427" sldId="2981"/>
            <ac:grpSpMk id="57" creationId="{D1285DA6-4466-B873-9AE0-757AA9AE1AC5}"/>
          </ac:grpSpMkLst>
        </pc:grpChg>
        <pc:grpChg chg="add del mod">
          <ac:chgData name="Justina Ojom" userId="cbdaed7d-8d45-4372-a16a-f3f8900c2f45" providerId="ADAL" clId="{5178CF6E-17AC-4775-9A38-616F558AF97A}" dt="2023-03-29T22:24:52.031" v="33" actId="478"/>
          <ac:grpSpMkLst>
            <pc:docMk/>
            <pc:sldMk cId="3892444427" sldId="2981"/>
            <ac:grpSpMk id="60" creationId="{37383ADC-3688-140D-326A-07F127C46B07}"/>
          </ac:grpSpMkLst>
        </pc:grpChg>
        <pc:grpChg chg="mod">
          <ac:chgData name="Justina Ojom" userId="cbdaed7d-8d45-4372-a16a-f3f8900c2f45" providerId="ADAL" clId="{5178CF6E-17AC-4775-9A38-616F558AF97A}" dt="2023-03-29T22:24:40.018" v="31"/>
          <ac:grpSpMkLst>
            <pc:docMk/>
            <pc:sldMk cId="3892444427" sldId="2981"/>
            <ac:grpSpMk id="62" creationId="{278C7F9C-D427-D23E-55DE-D765752D0C88}"/>
          </ac:grpSpMkLst>
        </pc:grpChg>
        <pc:grpChg chg="add del mod">
          <ac:chgData name="Justina Ojom" userId="cbdaed7d-8d45-4372-a16a-f3f8900c2f45" providerId="ADAL" clId="{5178CF6E-17AC-4775-9A38-616F558AF97A}" dt="2023-03-29T22:24:52.031" v="33" actId="478"/>
          <ac:grpSpMkLst>
            <pc:docMk/>
            <pc:sldMk cId="3892444427" sldId="2981"/>
            <ac:grpSpMk id="68" creationId="{1452332F-C9B5-2694-C346-A5A931591686}"/>
          </ac:grpSpMkLst>
        </pc:grpChg>
        <pc:grpChg chg="mod">
          <ac:chgData name="Justina Ojom" userId="cbdaed7d-8d45-4372-a16a-f3f8900c2f45" providerId="ADAL" clId="{5178CF6E-17AC-4775-9A38-616F558AF97A}" dt="2023-03-29T22:24:40.018" v="31"/>
          <ac:grpSpMkLst>
            <pc:docMk/>
            <pc:sldMk cId="3892444427" sldId="2981"/>
            <ac:grpSpMk id="70" creationId="{86C3B048-FB5F-A77A-449B-4A0BAF70C824}"/>
          </ac:grpSpMkLst>
        </pc:grpChg>
        <pc:grpChg chg="mod">
          <ac:chgData name="Justina Ojom" userId="cbdaed7d-8d45-4372-a16a-f3f8900c2f45" providerId="ADAL" clId="{5178CF6E-17AC-4775-9A38-616F558AF97A}" dt="2023-03-29T22:24:40.018" v="31"/>
          <ac:grpSpMkLst>
            <pc:docMk/>
            <pc:sldMk cId="3892444427" sldId="2981"/>
            <ac:grpSpMk id="71" creationId="{B154507C-7812-A20E-3939-C411BC14A306}"/>
          </ac:grpSpMkLst>
        </pc:grpChg>
        <pc:grpChg chg="add del mod">
          <ac:chgData name="Justina Ojom" userId="cbdaed7d-8d45-4372-a16a-f3f8900c2f45" providerId="ADAL" clId="{5178CF6E-17AC-4775-9A38-616F558AF97A}" dt="2023-03-29T22:24:52.031" v="33" actId="478"/>
          <ac:grpSpMkLst>
            <pc:docMk/>
            <pc:sldMk cId="3892444427" sldId="2981"/>
            <ac:grpSpMk id="78" creationId="{55491EF8-5C29-0F0F-7C20-5F19A7AACDE0}"/>
          </ac:grpSpMkLst>
        </pc:grpChg>
        <pc:grpChg chg="add del mod">
          <ac:chgData name="Justina Ojom" userId="cbdaed7d-8d45-4372-a16a-f3f8900c2f45" providerId="ADAL" clId="{5178CF6E-17AC-4775-9A38-616F558AF97A}" dt="2023-03-29T22:24:52.031" v="33" actId="478"/>
          <ac:grpSpMkLst>
            <pc:docMk/>
            <pc:sldMk cId="3892444427" sldId="2981"/>
            <ac:grpSpMk id="83" creationId="{A5411A23-C43F-E0DC-45B2-C3E962A0C876}"/>
          </ac:grpSpMkLst>
        </pc:grpChg>
        <pc:grpChg chg="add mod">
          <ac:chgData name="Justina Ojom" userId="cbdaed7d-8d45-4372-a16a-f3f8900c2f45" providerId="ADAL" clId="{5178CF6E-17AC-4775-9A38-616F558AF97A}" dt="2023-03-29T22:25:26.684" v="41" actId="164"/>
          <ac:grpSpMkLst>
            <pc:docMk/>
            <pc:sldMk cId="3892444427" sldId="2981"/>
            <ac:grpSpMk id="90" creationId="{8ECBEB24-2285-C4F5-0696-6CC0D1ABC037}"/>
          </ac:grpSpMkLst>
        </pc:grpChg>
        <pc:grpChg chg="add mod">
          <ac:chgData name="Justina Ojom" userId="cbdaed7d-8d45-4372-a16a-f3f8900c2f45" providerId="ADAL" clId="{5178CF6E-17AC-4775-9A38-616F558AF97A}" dt="2023-03-29T22:25:25.450" v="40" actId="164"/>
          <ac:grpSpMkLst>
            <pc:docMk/>
            <pc:sldMk cId="3892444427" sldId="2981"/>
            <ac:grpSpMk id="97" creationId="{3B5A66CE-00F5-32A8-EE57-C834EE1BF0D7}"/>
          </ac:grpSpMkLst>
        </pc:grpChg>
        <pc:grpChg chg="add mod">
          <ac:chgData name="Justina Ojom" userId="cbdaed7d-8d45-4372-a16a-f3f8900c2f45" providerId="ADAL" clId="{5178CF6E-17AC-4775-9A38-616F558AF97A}" dt="2023-03-29T22:25:24.496" v="39" actId="164"/>
          <ac:grpSpMkLst>
            <pc:docMk/>
            <pc:sldMk cId="3892444427" sldId="2981"/>
            <ac:grpSpMk id="100" creationId="{57FCCCB9-C312-019D-3A6A-9B7893EBE89B}"/>
          </ac:grpSpMkLst>
        </pc:grpChg>
        <pc:grpChg chg="mod">
          <ac:chgData name="Justina Ojom" userId="cbdaed7d-8d45-4372-a16a-f3f8900c2f45" providerId="ADAL" clId="{5178CF6E-17AC-4775-9A38-616F558AF97A}" dt="2023-03-29T22:25:18.490" v="36"/>
          <ac:grpSpMkLst>
            <pc:docMk/>
            <pc:sldMk cId="3892444427" sldId="2981"/>
            <ac:grpSpMk id="101" creationId="{29C12996-999A-2CE9-B356-082C230B762C}"/>
          </ac:grpSpMkLst>
        </pc:grpChg>
        <pc:grpChg chg="add mod">
          <ac:chgData name="Justina Ojom" userId="cbdaed7d-8d45-4372-a16a-f3f8900c2f45" providerId="ADAL" clId="{5178CF6E-17AC-4775-9A38-616F558AF97A}" dt="2023-03-29T22:25:23.354" v="38" actId="164"/>
          <ac:grpSpMkLst>
            <pc:docMk/>
            <pc:sldMk cId="3892444427" sldId="2981"/>
            <ac:grpSpMk id="105" creationId="{9013E8FC-E4B9-DC7C-D48E-2B59501628CE}"/>
          </ac:grpSpMkLst>
        </pc:grpChg>
        <pc:grpChg chg="mod">
          <ac:chgData name="Justina Ojom" userId="cbdaed7d-8d45-4372-a16a-f3f8900c2f45" providerId="ADAL" clId="{5178CF6E-17AC-4775-9A38-616F558AF97A}" dt="2023-03-29T22:25:18.490" v="36"/>
          <ac:grpSpMkLst>
            <pc:docMk/>
            <pc:sldMk cId="3892444427" sldId="2981"/>
            <ac:grpSpMk id="106" creationId="{E980B6A6-6018-D09F-E300-6F2A3DDADAF7}"/>
          </ac:grpSpMkLst>
        </pc:grpChg>
        <pc:grpChg chg="mod">
          <ac:chgData name="Justina Ojom" userId="cbdaed7d-8d45-4372-a16a-f3f8900c2f45" providerId="ADAL" clId="{5178CF6E-17AC-4775-9A38-616F558AF97A}" dt="2023-03-29T22:25:18.490" v="36"/>
          <ac:grpSpMkLst>
            <pc:docMk/>
            <pc:sldMk cId="3892444427" sldId="2981"/>
            <ac:grpSpMk id="107" creationId="{C3E0B4E6-97B3-61E5-009C-197076CED996}"/>
          </ac:grpSpMkLst>
        </pc:grpChg>
        <pc:grpChg chg="mod">
          <ac:chgData name="Justina Ojom" userId="cbdaed7d-8d45-4372-a16a-f3f8900c2f45" providerId="ADAL" clId="{5178CF6E-17AC-4775-9A38-616F558AF97A}" dt="2023-03-29T22:25:18.490" v="36"/>
          <ac:grpSpMkLst>
            <pc:docMk/>
            <pc:sldMk cId="3892444427" sldId="2981"/>
            <ac:grpSpMk id="108" creationId="{0A2ABDB1-FB2D-186B-DA40-52282AA4B581}"/>
          </ac:grpSpMkLst>
        </pc:grpChg>
        <pc:grpChg chg="add mod">
          <ac:chgData name="Justina Ojom" userId="cbdaed7d-8d45-4372-a16a-f3f8900c2f45" providerId="ADAL" clId="{5178CF6E-17AC-4775-9A38-616F558AF97A}" dt="2023-03-29T22:46:17.157" v="366" actId="1076"/>
          <ac:grpSpMkLst>
            <pc:docMk/>
            <pc:sldMk cId="3892444427" sldId="2981"/>
            <ac:grpSpMk id="117" creationId="{C3A1163C-2FE7-F242-04FE-13AE34DDF2AB}"/>
          </ac:grpSpMkLst>
        </pc:grpChg>
        <pc:grpChg chg="add mod">
          <ac:chgData name="Justina Ojom" userId="cbdaed7d-8d45-4372-a16a-f3f8900c2f45" providerId="ADAL" clId="{5178CF6E-17AC-4775-9A38-616F558AF97A}" dt="2023-03-29T22:46:17.157" v="366" actId="1076"/>
          <ac:grpSpMkLst>
            <pc:docMk/>
            <pc:sldMk cId="3892444427" sldId="2981"/>
            <ac:grpSpMk id="118" creationId="{81096B55-6BCF-8D16-A430-669F5B430C4A}"/>
          </ac:grpSpMkLst>
        </pc:grpChg>
        <pc:grpChg chg="add mod">
          <ac:chgData name="Justina Ojom" userId="cbdaed7d-8d45-4372-a16a-f3f8900c2f45" providerId="ADAL" clId="{5178CF6E-17AC-4775-9A38-616F558AF97A}" dt="2023-03-29T22:46:17.157" v="366" actId="1076"/>
          <ac:grpSpMkLst>
            <pc:docMk/>
            <pc:sldMk cId="3892444427" sldId="2981"/>
            <ac:grpSpMk id="119" creationId="{389A00E7-D6A4-4B8E-89E0-21F6408B4B1C}"/>
          </ac:grpSpMkLst>
        </pc:grpChg>
        <pc:grpChg chg="add mod">
          <ac:chgData name="Justina Ojom" userId="cbdaed7d-8d45-4372-a16a-f3f8900c2f45" providerId="ADAL" clId="{5178CF6E-17AC-4775-9A38-616F558AF97A}" dt="2023-03-29T22:46:17.157" v="366" actId="1076"/>
          <ac:grpSpMkLst>
            <pc:docMk/>
            <pc:sldMk cId="3892444427" sldId="2981"/>
            <ac:grpSpMk id="120" creationId="{5CFCF7B6-4CB1-5BFB-796D-109B9D971A86}"/>
          </ac:grpSpMkLst>
        </pc:grpChg>
        <pc:grpChg chg="add mod">
          <ac:chgData name="Justina Ojom" userId="cbdaed7d-8d45-4372-a16a-f3f8900c2f45" providerId="ADAL" clId="{5178CF6E-17AC-4775-9A38-616F558AF97A}" dt="2023-03-29T22:46:17.157" v="366" actId="1076"/>
          <ac:grpSpMkLst>
            <pc:docMk/>
            <pc:sldMk cId="3892444427" sldId="2981"/>
            <ac:grpSpMk id="121" creationId="{EB820533-793E-2C1C-A484-0187EB3F4967}"/>
          </ac:grpSpMkLst>
        </pc:grpChg>
        <pc:picChg chg="mod">
          <ac:chgData name="Justina Ojom" userId="cbdaed7d-8d45-4372-a16a-f3f8900c2f45" providerId="ADAL" clId="{5178CF6E-17AC-4775-9A38-616F558AF97A}" dt="2023-03-29T22:24:40.018" v="31"/>
          <ac:picMkLst>
            <pc:docMk/>
            <pc:sldMk cId="3892444427" sldId="2981"/>
            <ac:picMk id="85" creationId="{7FDD35AA-D021-A470-5008-5C14BDF3A852}"/>
          </ac:picMkLst>
        </pc:picChg>
        <pc:cxnChg chg="mod">
          <ac:chgData name="Justina Ojom" userId="cbdaed7d-8d45-4372-a16a-f3f8900c2f45" providerId="ADAL" clId="{5178CF6E-17AC-4775-9A38-616F558AF97A}" dt="2023-03-29T22:24:40.018" v="31"/>
          <ac:cxnSpMkLst>
            <pc:docMk/>
            <pc:sldMk cId="3892444427" sldId="2981"/>
            <ac:cxnSpMk id="80" creationId="{4B857932-40DF-1266-6C1F-EABD9FFE491C}"/>
          </ac:cxnSpMkLst>
        </pc:cxnChg>
        <pc:cxnChg chg="mod">
          <ac:chgData name="Justina Ojom" userId="cbdaed7d-8d45-4372-a16a-f3f8900c2f45" providerId="ADAL" clId="{5178CF6E-17AC-4775-9A38-616F558AF97A}" dt="2023-03-29T22:25:18.490" v="36"/>
          <ac:cxnSpMkLst>
            <pc:docMk/>
            <pc:sldMk cId="3892444427" sldId="2981"/>
            <ac:cxnSpMk id="111" creationId="{6B520AD7-4CF6-87C1-F891-60D563D73469}"/>
          </ac:cxnSpMkLst>
        </pc:cxnChg>
      </pc:sldChg>
      <pc:sldChg chg="addSp delSp modSp add mod">
        <pc:chgData name="Justina Ojom" userId="cbdaed7d-8d45-4372-a16a-f3f8900c2f45" providerId="ADAL" clId="{5178CF6E-17AC-4775-9A38-616F558AF97A}" dt="2023-03-31T18:00:21.757" v="4249" actId="790"/>
        <pc:sldMkLst>
          <pc:docMk/>
          <pc:sldMk cId="2038630268" sldId="2982"/>
        </pc:sldMkLst>
        <pc:spChg chg="add mod">
          <ac:chgData name="Justina Ojom" userId="cbdaed7d-8d45-4372-a16a-f3f8900c2f45" providerId="ADAL" clId="{5178CF6E-17AC-4775-9A38-616F558AF97A}" dt="2023-03-31T18:00:21.757" v="4249" actId="790"/>
          <ac:spMkLst>
            <pc:docMk/>
            <pc:sldMk cId="2038630268" sldId="2982"/>
            <ac:spMk id="2" creationId="{D7ACBBF6-813E-731B-6E58-E6F2493BEC09}"/>
          </ac:spMkLst>
        </pc:spChg>
        <pc:spChg chg="del">
          <ac:chgData name="Justina Ojom" userId="cbdaed7d-8d45-4372-a16a-f3f8900c2f45" providerId="ADAL" clId="{5178CF6E-17AC-4775-9A38-616F558AF97A}" dt="2023-03-29T22:34:25.076" v="251" actId="478"/>
          <ac:spMkLst>
            <pc:docMk/>
            <pc:sldMk cId="2038630268" sldId="2982"/>
            <ac:spMk id="9" creationId="{FF6FF4A1-6F24-BE3E-2E8F-6F22302CFD31}"/>
          </ac:spMkLst>
        </pc:spChg>
        <pc:spChg chg="del">
          <ac:chgData name="Justina Ojom" userId="cbdaed7d-8d45-4372-a16a-f3f8900c2f45" providerId="ADAL" clId="{5178CF6E-17AC-4775-9A38-616F558AF97A}" dt="2023-03-29T22:34:25.076" v="251" actId="478"/>
          <ac:spMkLst>
            <pc:docMk/>
            <pc:sldMk cId="2038630268" sldId="2982"/>
            <ac:spMk id="10" creationId="{D3A7B203-95C8-07E5-6020-6E7558641D3D}"/>
          </ac:spMkLst>
        </pc:spChg>
        <pc:spChg chg="add mod">
          <ac:chgData name="Justina Ojom" userId="cbdaed7d-8d45-4372-a16a-f3f8900c2f45" providerId="ADAL" clId="{5178CF6E-17AC-4775-9A38-616F558AF97A}" dt="2023-03-31T18:00:21.757" v="4249" actId="790"/>
          <ac:spMkLst>
            <pc:docMk/>
            <pc:sldMk cId="2038630268" sldId="2982"/>
            <ac:spMk id="11" creationId="{83825406-9B36-6A20-DDAD-7F33C1CB7C96}"/>
          </ac:spMkLst>
        </pc:spChg>
        <pc:spChg chg="del">
          <ac:chgData name="Justina Ojom" userId="cbdaed7d-8d45-4372-a16a-f3f8900c2f45" providerId="ADAL" clId="{5178CF6E-17AC-4775-9A38-616F558AF97A}" dt="2023-03-29T22:34:25.076" v="251" actId="478"/>
          <ac:spMkLst>
            <pc:docMk/>
            <pc:sldMk cId="2038630268" sldId="2982"/>
            <ac:spMk id="12" creationId="{36828BF0-98A7-A8D2-708B-14C0469289F1}"/>
          </ac:spMkLst>
        </pc:spChg>
        <pc:spChg chg="add mod">
          <ac:chgData name="Justina Ojom" userId="cbdaed7d-8d45-4372-a16a-f3f8900c2f45" providerId="ADAL" clId="{5178CF6E-17AC-4775-9A38-616F558AF97A}" dt="2023-03-31T18:00:21.757" v="4249" actId="790"/>
          <ac:spMkLst>
            <pc:docMk/>
            <pc:sldMk cId="2038630268" sldId="2982"/>
            <ac:spMk id="13" creationId="{C6EF8D43-B71D-8386-B204-C34986E4B5BB}"/>
          </ac:spMkLst>
        </pc:spChg>
        <pc:spChg chg="del">
          <ac:chgData name="Justina Ojom" userId="cbdaed7d-8d45-4372-a16a-f3f8900c2f45" providerId="ADAL" clId="{5178CF6E-17AC-4775-9A38-616F558AF97A}" dt="2023-03-29T22:34:25.076" v="251" actId="478"/>
          <ac:spMkLst>
            <pc:docMk/>
            <pc:sldMk cId="2038630268" sldId="2982"/>
            <ac:spMk id="14" creationId="{E5E1AC6C-C718-5741-8375-8014C5EECA34}"/>
          </ac:spMkLst>
        </pc:spChg>
        <pc:spChg chg="add mod">
          <ac:chgData name="Justina Ojom" userId="cbdaed7d-8d45-4372-a16a-f3f8900c2f45" providerId="ADAL" clId="{5178CF6E-17AC-4775-9A38-616F558AF97A}" dt="2023-03-31T18:00:21.757" v="4249" actId="790"/>
          <ac:spMkLst>
            <pc:docMk/>
            <pc:sldMk cId="2038630268" sldId="2982"/>
            <ac:spMk id="15" creationId="{E14FEFAD-ADFB-9934-E954-65F91AA4F15E}"/>
          </ac:spMkLst>
        </pc:spChg>
        <pc:spChg chg="add mod">
          <ac:chgData name="Justina Ojom" userId="cbdaed7d-8d45-4372-a16a-f3f8900c2f45" providerId="ADAL" clId="{5178CF6E-17AC-4775-9A38-616F558AF97A}" dt="2023-03-31T18:00:21.757" v="4249" actId="790"/>
          <ac:spMkLst>
            <pc:docMk/>
            <pc:sldMk cId="2038630268" sldId="2982"/>
            <ac:spMk id="16" creationId="{AD5BAEEA-FB4D-03CC-007A-E92C5D08F8A7}"/>
          </ac:spMkLst>
        </pc:spChg>
        <pc:spChg chg="mod">
          <ac:chgData name="Justina Ojom" userId="cbdaed7d-8d45-4372-a16a-f3f8900c2f45" providerId="ADAL" clId="{5178CF6E-17AC-4775-9A38-616F558AF97A}" dt="2023-03-31T18:00:21.757" v="4249" actId="790"/>
          <ac:spMkLst>
            <pc:docMk/>
            <pc:sldMk cId="2038630268" sldId="2982"/>
            <ac:spMk id="19" creationId="{DCC5D1F6-690B-4071-C344-98A4EAC4C7E5}"/>
          </ac:spMkLst>
        </pc:spChg>
        <pc:spChg chg="mod">
          <ac:chgData name="Justina Ojom" userId="cbdaed7d-8d45-4372-a16a-f3f8900c2f45" providerId="ADAL" clId="{5178CF6E-17AC-4775-9A38-616F558AF97A}" dt="2023-03-31T18:00:21.757" v="4249" actId="790"/>
          <ac:spMkLst>
            <pc:docMk/>
            <pc:sldMk cId="2038630268" sldId="2982"/>
            <ac:spMk id="20" creationId="{120292ED-C543-DFE7-A312-B4E7FF0634CF}"/>
          </ac:spMkLst>
        </pc:spChg>
        <pc:spChg chg="mod">
          <ac:chgData name="Justina Ojom" userId="cbdaed7d-8d45-4372-a16a-f3f8900c2f45" providerId="ADAL" clId="{5178CF6E-17AC-4775-9A38-616F558AF97A}" dt="2023-03-31T18:00:21.757" v="4249" actId="790"/>
          <ac:spMkLst>
            <pc:docMk/>
            <pc:sldMk cId="2038630268" sldId="2982"/>
            <ac:spMk id="21" creationId="{0F169555-4BB2-09A5-DB23-FBF6D456EBE1}"/>
          </ac:spMkLst>
        </pc:spChg>
        <pc:spChg chg="mod">
          <ac:chgData name="Justina Ojom" userId="cbdaed7d-8d45-4372-a16a-f3f8900c2f45" providerId="ADAL" clId="{5178CF6E-17AC-4775-9A38-616F558AF97A}" dt="2023-03-31T18:00:21.757" v="4249" actId="790"/>
          <ac:spMkLst>
            <pc:docMk/>
            <pc:sldMk cId="2038630268" sldId="2982"/>
            <ac:spMk id="22" creationId="{93B05785-1967-E648-7A89-B90464FB3A4A}"/>
          </ac:spMkLst>
        </pc:spChg>
        <pc:spChg chg="mod">
          <ac:chgData name="Justina Ojom" userId="cbdaed7d-8d45-4372-a16a-f3f8900c2f45" providerId="ADAL" clId="{5178CF6E-17AC-4775-9A38-616F558AF97A}" dt="2023-03-31T18:00:21.757" v="4249" actId="790"/>
          <ac:spMkLst>
            <pc:docMk/>
            <pc:sldMk cId="2038630268" sldId="2982"/>
            <ac:spMk id="25" creationId="{5775BC4A-7A37-503C-5C12-8962C7C1C120}"/>
          </ac:spMkLst>
        </pc:spChg>
        <pc:spChg chg="mod">
          <ac:chgData name="Justina Ojom" userId="cbdaed7d-8d45-4372-a16a-f3f8900c2f45" providerId="ADAL" clId="{5178CF6E-17AC-4775-9A38-616F558AF97A}" dt="2023-03-31T18:00:21.757" v="4249" actId="790"/>
          <ac:spMkLst>
            <pc:docMk/>
            <pc:sldMk cId="2038630268" sldId="2982"/>
            <ac:spMk id="26" creationId="{BEF1B8E4-4412-2A93-E982-3F2B3D655F6B}"/>
          </ac:spMkLst>
        </pc:spChg>
        <pc:spChg chg="mod">
          <ac:chgData name="Justina Ojom" userId="cbdaed7d-8d45-4372-a16a-f3f8900c2f45" providerId="ADAL" clId="{5178CF6E-17AC-4775-9A38-616F558AF97A}" dt="2023-03-31T18:00:21.757" v="4249" actId="790"/>
          <ac:spMkLst>
            <pc:docMk/>
            <pc:sldMk cId="2038630268" sldId="2982"/>
            <ac:spMk id="27" creationId="{F5D8A3D1-35AF-9BA7-23C7-01D812D19A98}"/>
          </ac:spMkLst>
        </pc:spChg>
        <pc:spChg chg="mod">
          <ac:chgData name="Justina Ojom" userId="cbdaed7d-8d45-4372-a16a-f3f8900c2f45" providerId="ADAL" clId="{5178CF6E-17AC-4775-9A38-616F558AF97A}" dt="2023-03-31T18:00:21.757" v="4249" actId="790"/>
          <ac:spMkLst>
            <pc:docMk/>
            <pc:sldMk cId="2038630268" sldId="2982"/>
            <ac:spMk id="28" creationId="{95A9DC84-CB5F-1027-9065-B840A8BAED12}"/>
          </ac:spMkLst>
        </pc:spChg>
        <pc:spChg chg="del">
          <ac:chgData name="Justina Ojom" userId="cbdaed7d-8d45-4372-a16a-f3f8900c2f45" providerId="ADAL" clId="{5178CF6E-17AC-4775-9A38-616F558AF97A}" dt="2023-03-29T22:34:25.076" v="251" actId="478"/>
          <ac:spMkLst>
            <pc:docMk/>
            <pc:sldMk cId="2038630268" sldId="2982"/>
            <ac:spMk id="31" creationId="{011888AA-387B-3E42-55AA-8D6DC1E4459C}"/>
          </ac:spMkLst>
        </pc:spChg>
        <pc:spChg chg="del">
          <ac:chgData name="Justina Ojom" userId="cbdaed7d-8d45-4372-a16a-f3f8900c2f45" providerId="ADAL" clId="{5178CF6E-17AC-4775-9A38-616F558AF97A}" dt="2023-03-29T22:34:25.076" v="251" actId="478"/>
          <ac:spMkLst>
            <pc:docMk/>
            <pc:sldMk cId="2038630268" sldId="2982"/>
            <ac:spMk id="32" creationId="{0A37231A-A868-9636-AC9D-2209D2D6D696}"/>
          </ac:spMkLst>
        </pc:spChg>
        <pc:spChg chg="del">
          <ac:chgData name="Justina Ojom" userId="cbdaed7d-8d45-4372-a16a-f3f8900c2f45" providerId="ADAL" clId="{5178CF6E-17AC-4775-9A38-616F558AF97A}" dt="2023-03-29T22:34:25.076" v="251" actId="478"/>
          <ac:spMkLst>
            <pc:docMk/>
            <pc:sldMk cId="2038630268" sldId="2982"/>
            <ac:spMk id="33" creationId="{B386EAEA-7A31-A24E-E336-1051A0E9CE4B}"/>
          </ac:spMkLst>
        </pc:spChg>
        <pc:spChg chg="del">
          <ac:chgData name="Justina Ojom" userId="cbdaed7d-8d45-4372-a16a-f3f8900c2f45" providerId="ADAL" clId="{5178CF6E-17AC-4775-9A38-616F558AF97A}" dt="2023-03-29T22:34:25.076" v="251" actId="478"/>
          <ac:spMkLst>
            <pc:docMk/>
            <pc:sldMk cId="2038630268" sldId="2982"/>
            <ac:spMk id="34" creationId="{9A174B31-D832-5517-BA99-076363D0C89D}"/>
          </ac:spMkLst>
        </pc:spChg>
        <pc:spChg chg="del">
          <ac:chgData name="Justina Ojom" userId="cbdaed7d-8d45-4372-a16a-f3f8900c2f45" providerId="ADAL" clId="{5178CF6E-17AC-4775-9A38-616F558AF97A}" dt="2023-03-29T22:34:25.076" v="251" actId="478"/>
          <ac:spMkLst>
            <pc:docMk/>
            <pc:sldMk cId="2038630268" sldId="2982"/>
            <ac:spMk id="35" creationId="{4D8BDD9B-3B26-5F4C-1B98-3307B67CE7C7}"/>
          </ac:spMkLst>
        </pc:spChg>
        <pc:spChg chg="mod">
          <ac:chgData name="Justina Ojom" userId="cbdaed7d-8d45-4372-a16a-f3f8900c2f45" providerId="ADAL" clId="{5178CF6E-17AC-4775-9A38-616F558AF97A}" dt="2023-03-31T18:00:21.757" v="4249" actId="790"/>
          <ac:spMkLst>
            <pc:docMk/>
            <pc:sldMk cId="2038630268" sldId="2982"/>
            <ac:spMk id="36" creationId="{7C3CA5D5-87E1-FA6B-73BC-5A9BE34DEF48}"/>
          </ac:spMkLst>
        </pc:spChg>
        <pc:spChg chg="mod">
          <ac:chgData name="Justina Ojom" userId="cbdaed7d-8d45-4372-a16a-f3f8900c2f45" providerId="ADAL" clId="{5178CF6E-17AC-4775-9A38-616F558AF97A}" dt="2023-03-31T18:00:21.757" v="4249" actId="790"/>
          <ac:spMkLst>
            <pc:docMk/>
            <pc:sldMk cId="2038630268" sldId="2982"/>
            <ac:spMk id="37" creationId="{DBD12AD0-F0F7-0358-BF37-862AF50EA979}"/>
          </ac:spMkLst>
        </pc:spChg>
        <pc:spChg chg="mod">
          <ac:chgData name="Justina Ojom" userId="cbdaed7d-8d45-4372-a16a-f3f8900c2f45" providerId="ADAL" clId="{5178CF6E-17AC-4775-9A38-616F558AF97A}" dt="2023-03-31T18:00:21.757" v="4249" actId="790"/>
          <ac:spMkLst>
            <pc:docMk/>
            <pc:sldMk cId="2038630268" sldId="2982"/>
            <ac:spMk id="38" creationId="{B3C7CE38-0464-CEBF-867D-0F23393C47A9}"/>
          </ac:spMkLst>
        </pc:spChg>
        <pc:spChg chg="mod">
          <ac:chgData name="Justina Ojom" userId="cbdaed7d-8d45-4372-a16a-f3f8900c2f45" providerId="ADAL" clId="{5178CF6E-17AC-4775-9A38-616F558AF97A}" dt="2023-03-31T18:00:21.757" v="4249" actId="790"/>
          <ac:spMkLst>
            <pc:docMk/>
            <pc:sldMk cId="2038630268" sldId="2982"/>
            <ac:spMk id="39" creationId="{7C757395-7B6F-0BDC-B11F-C032B4FCA80B}"/>
          </ac:spMkLst>
        </pc:spChg>
        <pc:spChg chg="mod">
          <ac:chgData name="Justina Ojom" userId="cbdaed7d-8d45-4372-a16a-f3f8900c2f45" providerId="ADAL" clId="{5178CF6E-17AC-4775-9A38-616F558AF97A}" dt="2023-03-29T22:34:25.285" v="252"/>
          <ac:spMkLst>
            <pc:docMk/>
            <pc:sldMk cId="2038630268" sldId="2982"/>
            <ac:spMk id="42" creationId="{8D5F0818-39C4-9ABD-49C7-B1398C030F9B}"/>
          </ac:spMkLst>
        </pc:spChg>
        <pc:spChg chg="mod">
          <ac:chgData name="Justina Ojom" userId="cbdaed7d-8d45-4372-a16a-f3f8900c2f45" providerId="ADAL" clId="{5178CF6E-17AC-4775-9A38-616F558AF97A}" dt="2023-03-29T22:34:25.285" v="252"/>
          <ac:spMkLst>
            <pc:docMk/>
            <pc:sldMk cId="2038630268" sldId="2982"/>
            <ac:spMk id="43" creationId="{6956CB38-F436-4323-B472-C3CBD079EA29}"/>
          </ac:spMkLst>
        </pc:spChg>
        <pc:spChg chg="mod">
          <ac:chgData name="Justina Ojom" userId="cbdaed7d-8d45-4372-a16a-f3f8900c2f45" providerId="ADAL" clId="{5178CF6E-17AC-4775-9A38-616F558AF97A}" dt="2023-03-29T22:34:25.285" v="252"/>
          <ac:spMkLst>
            <pc:docMk/>
            <pc:sldMk cId="2038630268" sldId="2982"/>
            <ac:spMk id="44" creationId="{4F57AE1B-B726-666E-7253-4224437FE070}"/>
          </ac:spMkLst>
        </pc:spChg>
        <pc:spChg chg="mod">
          <ac:chgData name="Justina Ojom" userId="cbdaed7d-8d45-4372-a16a-f3f8900c2f45" providerId="ADAL" clId="{5178CF6E-17AC-4775-9A38-616F558AF97A}" dt="2023-03-29T22:34:25.285" v="252"/>
          <ac:spMkLst>
            <pc:docMk/>
            <pc:sldMk cId="2038630268" sldId="2982"/>
            <ac:spMk id="45" creationId="{310C56F3-CD8E-CBEB-328F-FDAF2C65CC0D}"/>
          </ac:spMkLst>
        </pc:spChg>
        <pc:spChg chg="add mod">
          <ac:chgData name="Justina Ojom" userId="cbdaed7d-8d45-4372-a16a-f3f8900c2f45" providerId="ADAL" clId="{5178CF6E-17AC-4775-9A38-616F558AF97A}" dt="2023-03-31T18:00:21.757" v="4249" actId="790"/>
          <ac:spMkLst>
            <pc:docMk/>
            <pc:sldMk cId="2038630268" sldId="2982"/>
            <ac:spMk id="46" creationId="{34442238-3D63-AD4F-8EB3-1EACB13673C6}"/>
          </ac:spMkLst>
        </pc:spChg>
        <pc:spChg chg="add mod">
          <ac:chgData name="Justina Ojom" userId="cbdaed7d-8d45-4372-a16a-f3f8900c2f45" providerId="ADAL" clId="{5178CF6E-17AC-4775-9A38-616F558AF97A}" dt="2023-03-31T18:00:21.757" v="4249" actId="790"/>
          <ac:spMkLst>
            <pc:docMk/>
            <pc:sldMk cId="2038630268" sldId="2982"/>
            <ac:spMk id="47" creationId="{F7CB342E-7BFD-9F0E-CDBB-0A10B87B97D2}"/>
          </ac:spMkLst>
        </pc:spChg>
        <pc:spChg chg="add mod">
          <ac:chgData name="Justina Ojom" userId="cbdaed7d-8d45-4372-a16a-f3f8900c2f45" providerId="ADAL" clId="{5178CF6E-17AC-4775-9A38-616F558AF97A}" dt="2023-03-31T18:00:21.757" v="4249" actId="790"/>
          <ac:spMkLst>
            <pc:docMk/>
            <pc:sldMk cId="2038630268" sldId="2982"/>
            <ac:spMk id="48" creationId="{620CCC6E-E0D1-1EA0-5F36-6556F56188DF}"/>
          </ac:spMkLst>
        </pc:spChg>
        <pc:spChg chg="add mod">
          <ac:chgData name="Justina Ojom" userId="cbdaed7d-8d45-4372-a16a-f3f8900c2f45" providerId="ADAL" clId="{5178CF6E-17AC-4775-9A38-616F558AF97A}" dt="2023-03-31T18:00:21.757" v="4249" actId="790"/>
          <ac:spMkLst>
            <pc:docMk/>
            <pc:sldMk cId="2038630268" sldId="2982"/>
            <ac:spMk id="49" creationId="{B914A4D5-3B72-7414-0693-2CD2720CFAB1}"/>
          </ac:spMkLst>
        </pc:spChg>
        <pc:spChg chg="add mod">
          <ac:chgData name="Justina Ojom" userId="cbdaed7d-8d45-4372-a16a-f3f8900c2f45" providerId="ADAL" clId="{5178CF6E-17AC-4775-9A38-616F558AF97A}" dt="2023-03-31T18:00:21.757" v="4249" actId="790"/>
          <ac:spMkLst>
            <pc:docMk/>
            <pc:sldMk cId="2038630268" sldId="2982"/>
            <ac:spMk id="50" creationId="{ABB136CB-DD46-3C75-EEE9-BCBB67C5782C}"/>
          </ac:spMkLst>
        </pc:spChg>
        <pc:spChg chg="add del mod">
          <ac:chgData name="Justina Ojom" userId="cbdaed7d-8d45-4372-a16a-f3f8900c2f45" providerId="ADAL" clId="{5178CF6E-17AC-4775-9A38-616F558AF97A}" dt="2023-03-29T23:06:42.231" v="637" actId="478"/>
          <ac:spMkLst>
            <pc:docMk/>
            <pc:sldMk cId="2038630268" sldId="2982"/>
            <ac:spMk id="51" creationId="{CFAD323F-3714-641B-42F3-CCB26CB66107}"/>
          </ac:spMkLst>
        </pc:spChg>
        <pc:spChg chg="add del mod">
          <ac:chgData name="Justina Ojom" userId="cbdaed7d-8d45-4372-a16a-f3f8900c2f45" providerId="ADAL" clId="{5178CF6E-17AC-4775-9A38-616F558AF97A}" dt="2023-03-29T22:52:37.552" v="435" actId="21"/>
          <ac:spMkLst>
            <pc:docMk/>
            <pc:sldMk cId="2038630268" sldId="2982"/>
            <ac:spMk id="52" creationId="{1D4F56EE-CBE4-8CCC-4D03-87469D52BB69}"/>
          </ac:spMkLst>
        </pc:spChg>
        <pc:spChg chg="add mod">
          <ac:chgData name="Justina Ojom" userId="cbdaed7d-8d45-4372-a16a-f3f8900c2f45" providerId="ADAL" clId="{5178CF6E-17AC-4775-9A38-616F558AF97A}" dt="2023-03-31T18:00:21.757" v="4249" actId="790"/>
          <ac:spMkLst>
            <pc:docMk/>
            <pc:sldMk cId="2038630268" sldId="2982"/>
            <ac:spMk id="53" creationId="{E4D81E91-BBB5-A253-F4D0-52AAF163415D}"/>
          </ac:spMkLst>
        </pc:spChg>
        <pc:grpChg chg="del">
          <ac:chgData name="Justina Ojom" userId="cbdaed7d-8d45-4372-a16a-f3f8900c2f45" providerId="ADAL" clId="{5178CF6E-17AC-4775-9A38-616F558AF97A}" dt="2023-03-29T22:34:25.076" v="251" actId="478"/>
          <ac:grpSpMkLst>
            <pc:docMk/>
            <pc:sldMk cId="2038630268" sldId="2982"/>
            <ac:grpSpMk id="3" creationId="{9CC6B188-461C-A04B-B521-790D4D4ACCDF}"/>
          </ac:grpSpMkLst>
        </pc:grpChg>
        <pc:grpChg chg="add mod">
          <ac:chgData name="Justina Ojom" userId="cbdaed7d-8d45-4372-a16a-f3f8900c2f45" providerId="ADAL" clId="{5178CF6E-17AC-4775-9A38-616F558AF97A}" dt="2023-03-29T22:34:25.285" v="252"/>
          <ac:grpSpMkLst>
            <pc:docMk/>
            <pc:sldMk cId="2038630268" sldId="2982"/>
            <ac:grpSpMk id="17" creationId="{75286434-9671-3904-71C2-2E6B15930049}"/>
          </ac:grpSpMkLst>
        </pc:grpChg>
        <pc:grpChg chg="mod">
          <ac:chgData name="Justina Ojom" userId="cbdaed7d-8d45-4372-a16a-f3f8900c2f45" providerId="ADAL" clId="{5178CF6E-17AC-4775-9A38-616F558AF97A}" dt="2023-03-29T22:34:25.285" v="252"/>
          <ac:grpSpMkLst>
            <pc:docMk/>
            <pc:sldMk cId="2038630268" sldId="2982"/>
            <ac:grpSpMk id="18" creationId="{ED70D75E-7301-E9BB-46B6-01D82E847568}"/>
          </ac:grpSpMkLst>
        </pc:grpChg>
        <pc:grpChg chg="add mod">
          <ac:chgData name="Justina Ojom" userId="cbdaed7d-8d45-4372-a16a-f3f8900c2f45" providerId="ADAL" clId="{5178CF6E-17AC-4775-9A38-616F558AF97A}" dt="2023-03-29T22:52:08.999" v="430" actId="1076"/>
          <ac:grpSpMkLst>
            <pc:docMk/>
            <pc:sldMk cId="2038630268" sldId="2982"/>
            <ac:grpSpMk id="23" creationId="{33EA5707-FE43-0054-091A-ABF93ADBE55D}"/>
          </ac:grpSpMkLst>
        </pc:grpChg>
        <pc:grpChg chg="mod">
          <ac:chgData name="Justina Ojom" userId="cbdaed7d-8d45-4372-a16a-f3f8900c2f45" providerId="ADAL" clId="{5178CF6E-17AC-4775-9A38-616F558AF97A}" dt="2023-03-29T22:34:25.285" v="252"/>
          <ac:grpSpMkLst>
            <pc:docMk/>
            <pc:sldMk cId="2038630268" sldId="2982"/>
            <ac:grpSpMk id="24" creationId="{C66B75BC-F4E5-3310-B5AF-C607C27494C0}"/>
          </ac:grpSpMkLst>
        </pc:grpChg>
        <pc:grpChg chg="add mod">
          <ac:chgData name="Justina Ojom" userId="cbdaed7d-8d45-4372-a16a-f3f8900c2f45" providerId="ADAL" clId="{5178CF6E-17AC-4775-9A38-616F558AF97A}" dt="2023-03-29T22:52:06.958" v="429" actId="1076"/>
          <ac:grpSpMkLst>
            <pc:docMk/>
            <pc:sldMk cId="2038630268" sldId="2982"/>
            <ac:grpSpMk id="29" creationId="{A257B9A0-03D5-8BD9-A5EF-1936B34ADC3B}"/>
          </ac:grpSpMkLst>
        </pc:grpChg>
        <pc:grpChg chg="mod">
          <ac:chgData name="Justina Ojom" userId="cbdaed7d-8d45-4372-a16a-f3f8900c2f45" providerId="ADAL" clId="{5178CF6E-17AC-4775-9A38-616F558AF97A}" dt="2023-03-29T22:34:25.285" v="252"/>
          <ac:grpSpMkLst>
            <pc:docMk/>
            <pc:sldMk cId="2038630268" sldId="2982"/>
            <ac:grpSpMk id="30" creationId="{2A9BA5E8-B74B-F084-AB46-38A1164B4D85}"/>
          </ac:grpSpMkLst>
        </pc:grpChg>
        <pc:grpChg chg="add del mod">
          <ac:chgData name="Justina Ojom" userId="cbdaed7d-8d45-4372-a16a-f3f8900c2f45" providerId="ADAL" clId="{5178CF6E-17AC-4775-9A38-616F558AF97A}" dt="2023-03-29T22:52:01.208" v="427" actId="478"/>
          <ac:grpSpMkLst>
            <pc:docMk/>
            <pc:sldMk cId="2038630268" sldId="2982"/>
            <ac:grpSpMk id="40" creationId="{FA033044-F59E-05AE-08DA-00BCEE80DC78}"/>
          </ac:grpSpMkLst>
        </pc:grpChg>
        <pc:grpChg chg="mod">
          <ac:chgData name="Justina Ojom" userId="cbdaed7d-8d45-4372-a16a-f3f8900c2f45" providerId="ADAL" clId="{5178CF6E-17AC-4775-9A38-616F558AF97A}" dt="2023-03-29T22:34:25.285" v="252"/>
          <ac:grpSpMkLst>
            <pc:docMk/>
            <pc:sldMk cId="2038630268" sldId="2982"/>
            <ac:grpSpMk id="41" creationId="{AD4C4A0F-8980-6B2D-9DED-F2288DB1A81E}"/>
          </ac:grpSpMkLst>
        </pc:grpChg>
        <pc:graphicFrameChg chg="add mod modGraphic">
          <ac:chgData name="Justina Ojom" userId="cbdaed7d-8d45-4372-a16a-f3f8900c2f45" providerId="ADAL" clId="{5178CF6E-17AC-4775-9A38-616F558AF97A}" dt="2023-03-29T22:55:22.479" v="489" actId="207"/>
          <ac:graphicFrameMkLst>
            <pc:docMk/>
            <pc:sldMk cId="2038630268" sldId="2982"/>
            <ac:graphicFrameMk id="54" creationId="{147E663F-6266-7B90-FE27-8A729C22143E}"/>
          </ac:graphicFrameMkLst>
        </pc:graphicFrameChg>
      </pc:sldChg>
      <pc:sldChg chg="addSp modSp new mod">
        <pc:chgData name="Justina Ojom" userId="cbdaed7d-8d45-4372-a16a-f3f8900c2f45" providerId="ADAL" clId="{5178CF6E-17AC-4775-9A38-616F558AF97A}" dt="2023-03-31T18:02:06.951" v="4272" actId="790"/>
        <pc:sldMkLst>
          <pc:docMk/>
          <pc:sldMk cId="2165932721" sldId="2983"/>
        </pc:sldMkLst>
        <pc:spChg chg="add mod">
          <ac:chgData name="Justina Ojom" userId="cbdaed7d-8d45-4372-a16a-f3f8900c2f45" providerId="ADAL" clId="{5178CF6E-17AC-4775-9A38-616F558AF97A}" dt="2023-03-31T18:02:06.951" v="4272" actId="790"/>
          <ac:spMkLst>
            <pc:docMk/>
            <pc:sldMk cId="2165932721" sldId="2983"/>
            <ac:spMk id="2" creationId="{70CA35FF-92A6-4849-A280-7A2B0CDDFC0F}"/>
          </ac:spMkLst>
        </pc:spChg>
        <pc:spChg chg="add mod">
          <ac:chgData name="Justina Ojom" userId="cbdaed7d-8d45-4372-a16a-f3f8900c2f45" providerId="ADAL" clId="{5178CF6E-17AC-4775-9A38-616F558AF97A}" dt="2023-03-31T18:02:06.951" v="4272" actId="790"/>
          <ac:spMkLst>
            <pc:docMk/>
            <pc:sldMk cId="2165932721" sldId="2983"/>
            <ac:spMk id="3" creationId="{DA4CB272-76B3-EB18-83C4-46FE7049B6C6}"/>
          </ac:spMkLst>
        </pc:spChg>
        <pc:spChg chg="add mod">
          <ac:chgData name="Justina Ojom" userId="cbdaed7d-8d45-4372-a16a-f3f8900c2f45" providerId="ADAL" clId="{5178CF6E-17AC-4775-9A38-616F558AF97A}" dt="2023-03-31T18:02:06.951" v="4272" actId="790"/>
          <ac:spMkLst>
            <pc:docMk/>
            <pc:sldMk cId="2165932721" sldId="2983"/>
            <ac:spMk id="4" creationId="{B0C91E91-27BC-A45F-6975-2366804160A2}"/>
          </ac:spMkLst>
        </pc:spChg>
        <pc:spChg chg="add mod">
          <ac:chgData name="Justina Ojom" userId="cbdaed7d-8d45-4372-a16a-f3f8900c2f45" providerId="ADAL" clId="{5178CF6E-17AC-4775-9A38-616F558AF97A}" dt="2023-03-31T18:02:06.951" v="4272" actId="790"/>
          <ac:spMkLst>
            <pc:docMk/>
            <pc:sldMk cId="2165932721" sldId="2983"/>
            <ac:spMk id="5" creationId="{84B5E412-B4FF-A8F5-21FB-862D7BEBFDAF}"/>
          </ac:spMkLst>
        </pc:spChg>
        <pc:spChg chg="add mod">
          <ac:chgData name="Justina Ojom" userId="cbdaed7d-8d45-4372-a16a-f3f8900c2f45" providerId="ADAL" clId="{5178CF6E-17AC-4775-9A38-616F558AF97A}" dt="2023-03-31T18:02:06.951" v="4272" actId="790"/>
          <ac:spMkLst>
            <pc:docMk/>
            <pc:sldMk cId="2165932721" sldId="2983"/>
            <ac:spMk id="6" creationId="{3710E1AA-ECD0-1421-2766-C0C39DCDC241}"/>
          </ac:spMkLst>
        </pc:spChg>
        <pc:spChg chg="mod">
          <ac:chgData name="Justina Ojom" userId="cbdaed7d-8d45-4372-a16a-f3f8900c2f45" providerId="ADAL" clId="{5178CF6E-17AC-4775-9A38-616F558AF97A}" dt="2023-03-31T18:02:06.951" v="4272" actId="790"/>
          <ac:spMkLst>
            <pc:docMk/>
            <pc:sldMk cId="2165932721" sldId="2983"/>
            <ac:spMk id="9" creationId="{69A3BCDA-B903-3ED0-DCD7-0197ACB998AF}"/>
          </ac:spMkLst>
        </pc:spChg>
        <pc:spChg chg="mod">
          <ac:chgData name="Justina Ojom" userId="cbdaed7d-8d45-4372-a16a-f3f8900c2f45" providerId="ADAL" clId="{5178CF6E-17AC-4775-9A38-616F558AF97A}" dt="2023-03-31T18:02:06.951" v="4272" actId="790"/>
          <ac:spMkLst>
            <pc:docMk/>
            <pc:sldMk cId="2165932721" sldId="2983"/>
            <ac:spMk id="10" creationId="{7853A945-E3EF-BAF2-5B25-EC23DF115D46}"/>
          </ac:spMkLst>
        </pc:spChg>
        <pc:spChg chg="mod">
          <ac:chgData name="Justina Ojom" userId="cbdaed7d-8d45-4372-a16a-f3f8900c2f45" providerId="ADAL" clId="{5178CF6E-17AC-4775-9A38-616F558AF97A}" dt="2023-03-31T18:02:06.951" v="4272" actId="790"/>
          <ac:spMkLst>
            <pc:docMk/>
            <pc:sldMk cId="2165932721" sldId="2983"/>
            <ac:spMk id="11" creationId="{BCA138A9-D1D8-7238-5D16-D2191E55E86F}"/>
          </ac:spMkLst>
        </pc:spChg>
        <pc:spChg chg="mod">
          <ac:chgData name="Justina Ojom" userId="cbdaed7d-8d45-4372-a16a-f3f8900c2f45" providerId="ADAL" clId="{5178CF6E-17AC-4775-9A38-616F558AF97A}" dt="2023-03-31T18:02:06.951" v="4272" actId="790"/>
          <ac:spMkLst>
            <pc:docMk/>
            <pc:sldMk cId="2165932721" sldId="2983"/>
            <ac:spMk id="12" creationId="{14A56589-021D-CA25-E903-91F63159E70F}"/>
          </ac:spMkLst>
        </pc:spChg>
        <pc:spChg chg="mod">
          <ac:chgData name="Justina Ojom" userId="cbdaed7d-8d45-4372-a16a-f3f8900c2f45" providerId="ADAL" clId="{5178CF6E-17AC-4775-9A38-616F558AF97A}" dt="2023-03-31T18:02:06.951" v="4272" actId="790"/>
          <ac:spMkLst>
            <pc:docMk/>
            <pc:sldMk cId="2165932721" sldId="2983"/>
            <ac:spMk id="15" creationId="{EAF561DC-897A-4841-D44C-C39734BF2FDB}"/>
          </ac:spMkLst>
        </pc:spChg>
        <pc:spChg chg="mod">
          <ac:chgData name="Justina Ojom" userId="cbdaed7d-8d45-4372-a16a-f3f8900c2f45" providerId="ADAL" clId="{5178CF6E-17AC-4775-9A38-616F558AF97A}" dt="2023-03-31T18:02:06.951" v="4272" actId="790"/>
          <ac:spMkLst>
            <pc:docMk/>
            <pc:sldMk cId="2165932721" sldId="2983"/>
            <ac:spMk id="16" creationId="{D7E047D9-B54E-213D-2CFA-8A36D8A31C23}"/>
          </ac:spMkLst>
        </pc:spChg>
        <pc:spChg chg="mod">
          <ac:chgData name="Justina Ojom" userId="cbdaed7d-8d45-4372-a16a-f3f8900c2f45" providerId="ADAL" clId="{5178CF6E-17AC-4775-9A38-616F558AF97A}" dt="2023-03-31T18:02:06.951" v="4272" actId="790"/>
          <ac:spMkLst>
            <pc:docMk/>
            <pc:sldMk cId="2165932721" sldId="2983"/>
            <ac:spMk id="17" creationId="{E30F7250-A011-6737-A4D6-F2A7C1B89190}"/>
          </ac:spMkLst>
        </pc:spChg>
        <pc:spChg chg="mod">
          <ac:chgData name="Justina Ojom" userId="cbdaed7d-8d45-4372-a16a-f3f8900c2f45" providerId="ADAL" clId="{5178CF6E-17AC-4775-9A38-616F558AF97A}" dt="2023-03-31T18:02:06.951" v="4272" actId="790"/>
          <ac:spMkLst>
            <pc:docMk/>
            <pc:sldMk cId="2165932721" sldId="2983"/>
            <ac:spMk id="18" creationId="{6107B16E-469F-6118-A8E7-C7B1203AA7BA}"/>
          </ac:spMkLst>
        </pc:spChg>
        <pc:spChg chg="mod">
          <ac:chgData name="Justina Ojom" userId="cbdaed7d-8d45-4372-a16a-f3f8900c2f45" providerId="ADAL" clId="{5178CF6E-17AC-4775-9A38-616F558AF97A}" dt="2023-03-31T18:02:06.951" v="4272" actId="790"/>
          <ac:spMkLst>
            <pc:docMk/>
            <pc:sldMk cId="2165932721" sldId="2983"/>
            <ac:spMk id="21" creationId="{081BFCDA-1263-06D9-CA92-77E30ED32D67}"/>
          </ac:spMkLst>
        </pc:spChg>
        <pc:spChg chg="mod">
          <ac:chgData name="Justina Ojom" userId="cbdaed7d-8d45-4372-a16a-f3f8900c2f45" providerId="ADAL" clId="{5178CF6E-17AC-4775-9A38-616F558AF97A}" dt="2023-03-31T18:02:06.951" v="4272" actId="790"/>
          <ac:spMkLst>
            <pc:docMk/>
            <pc:sldMk cId="2165932721" sldId="2983"/>
            <ac:spMk id="22" creationId="{DA3C3A8E-896E-8BB4-1CAA-0929EF5D1800}"/>
          </ac:spMkLst>
        </pc:spChg>
        <pc:spChg chg="mod">
          <ac:chgData name="Justina Ojom" userId="cbdaed7d-8d45-4372-a16a-f3f8900c2f45" providerId="ADAL" clId="{5178CF6E-17AC-4775-9A38-616F558AF97A}" dt="2023-03-31T18:02:06.951" v="4272" actId="790"/>
          <ac:spMkLst>
            <pc:docMk/>
            <pc:sldMk cId="2165932721" sldId="2983"/>
            <ac:spMk id="23" creationId="{2BC08B4A-053B-7451-430F-4B06D7F3A03B}"/>
          </ac:spMkLst>
        </pc:spChg>
        <pc:spChg chg="mod">
          <ac:chgData name="Justina Ojom" userId="cbdaed7d-8d45-4372-a16a-f3f8900c2f45" providerId="ADAL" clId="{5178CF6E-17AC-4775-9A38-616F558AF97A}" dt="2023-03-31T18:02:06.951" v="4272" actId="790"/>
          <ac:spMkLst>
            <pc:docMk/>
            <pc:sldMk cId="2165932721" sldId="2983"/>
            <ac:spMk id="24" creationId="{CD368E80-D7BC-2BC8-9A4E-507EDD30F837}"/>
          </ac:spMkLst>
        </pc:spChg>
        <pc:spChg chg="mod">
          <ac:chgData name="Justina Ojom" userId="cbdaed7d-8d45-4372-a16a-f3f8900c2f45" providerId="ADAL" clId="{5178CF6E-17AC-4775-9A38-616F558AF97A}" dt="2023-03-31T18:02:06.951" v="4272" actId="790"/>
          <ac:spMkLst>
            <pc:docMk/>
            <pc:sldMk cId="2165932721" sldId="2983"/>
            <ac:spMk id="27" creationId="{EE51B98F-5C85-5ED0-94A0-5C30B742AD8E}"/>
          </ac:spMkLst>
        </pc:spChg>
        <pc:spChg chg="mod">
          <ac:chgData name="Justina Ojom" userId="cbdaed7d-8d45-4372-a16a-f3f8900c2f45" providerId="ADAL" clId="{5178CF6E-17AC-4775-9A38-616F558AF97A}" dt="2023-03-31T18:02:06.951" v="4272" actId="790"/>
          <ac:spMkLst>
            <pc:docMk/>
            <pc:sldMk cId="2165932721" sldId="2983"/>
            <ac:spMk id="28" creationId="{FECCD89D-65D7-920F-4CDD-51D9AD459564}"/>
          </ac:spMkLst>
        </pc:spChg>
        <pc:spChg chg="mod">
          <ac:chgData name="Justina Ojom" userId="cbdaed7d-8d45-4372-a16a-f3f8900c2f45" providerId="ADAL" clId="{5178CF6E-17AC-4775-9A38-616F558AF97A}" dt="2023-03-31T18:02:06.951" v="4272" actId="790"/>
          <ac:spMkLst>
            <pc:docMk/>
            <pc:sldMk cId="2165932721" sldId="2983"/>
            <ac:spMk id="29" creationId="{0795D5FA-7894-A51E-3D77-B2ABC4423A1A}"/>
          </ac:spMkLst>
        </pc:spChg>
        <pc:spChg chg="mod">
          <ac:chgData name="Justina Ojom" userId="cbdaed7d-8d45-4372-a16a-f3f8900c2f45" providerId="ADAL" clId="{5178CF6E-17AC-4775-9A38-616F558AF97A}" dt="2023-03-31T18:02:06.951" v="4272" actId="790"/>
          <ac:spMkLst>
            <pc:docMk/>
            <pc:sldMk cId="2165932721" sldId="2983"/>
            <ac:spMk id="30" creationId="{8BD89EE7-A913-CA25-E2FE-6FE9EB59B6BF}"/>
          </ac:spMkLst>
        </pc:spChg>
        <pc:spChg chg="add mod">
          <ac:chgData name="Justina Ojom" userId="cbdaed7d-8d45-4372-a16a-f3f8900c2f45" providerId="ADAL" clId="{5178CF6E-17AC-4775-9A38-616F558AF97A}" dt="2023-03-31T18:02:06.951" v="4272" actId="790"/>
          <ac:spMkLst>
            <pc:docMk/>
            <pc:sldMk cId="2165932721" sldId="2983"/>
            <ac:spMk id="31" creationId="{7648C9CC-4A81-CA36-B8BB-A5F28334DC15}"/>
          </ac:spMkLst>
        </pc:spChg>
        <pc:spChg chg="add mod">
          <ac:chgData name="Justina Ojom" userId="cbdaed7d-8d45-4372-a16a-f3f8900c2f45" providerId="ADAL" clId="{5178CF6E-17AC-4775-9A38-616F558AF97A}" dt="2023-03-31T18:02:06.951" v="4272" actId="790"/>
          <ac:spMkLst>
            <pc:docMk/>
            <pc:sldMk cId="2165932721" sldId="2983"/>
            <ac:spMk id="32" creationId="{A2335013-19ED-E16A-8B8E-AFEA0814B29E}"/>
          </ac:spMkLst>
        </pc:spChg>
        <pc:spChg chg="add mod">
          <ac:chgData name="Justina Ojom" userId="cbdaed7d-8d45-4372-a16a-f3f8900c2f45" providerId="ADAL" clId="{5178CF6E-17AC-4775-9A38-616F558AF97A}" dt="2023-03-31T18:02:06.951" v="4272" actId="790"/>
          <ac:spMkLst>
            <pc:docMk/>
            <pc:sldMk cId="2165932721" sldId="2983"/>
            <ac:spMk id="33" creationId="{F744E09F-A7EA-FAB7-06D6-894CBCD37003}"/>
          </ac:spMkLst>
        </pc:spChg>
        <pc:spChg chg="add mod">
          <ac:chgData name="Justina Ojom" userId="cbdaed7d-8d45-4372-a16a-f3f8900c2f45" providerId="ADAL" clId="{5178CF6E-17AC-4775-9A38-616F558AF97A}" dt="2023-03-31T18:02:06.951" v="4272" actId="790"/>
          <ac:spMkLst>
            <pc:docMk/>
            <pc:sldMk cId="2165932721" sldId="2983"/>
            <ac:spMk id="34" creationId="{A9D18701-77B7-A851-0775-155F840B965F}"/>
          </ac:spMkLst>
        </pc:spChg>
        <pc:spChg chg="add mod">
          <ac:chgData name="Justina Ojom" userId="cbdaed7d-8d45-4372-a16a-f3f8900c2f45" providerId="ADAL" clId="{5178CF6E-17AC-4775-9A38-616F558AF97A}" dt="2023-03-31T18:02:06.951" v="4272" actId="790"/>
          <ac:spMkLst>
            <pc:docMk/>
            <pc:sldMk cId="2165932721" sldId="2983"/>
            <ac:spMk id="35" creationId="{58B7D6A5-D921-F578-8D80-CF133B67E9C5}"/>
          </ac:spMkLst>
        </pc:spChg>
        <pc:spChg chg="add mod">
          <ac:chgData name="Justina Ojom" userId="cbdaed7d-8d45-4372-a16a-f3f8900c2f45" providerId="ADAL" clId="{5178CF6E-17AC-4775-9A38-616F558AF97A}" dt="2023-03-31T18:02:06.951" v="4272" actId="790"/>
          <ac:spMkLst>
            <pc:docMk/>
            <pc:sldMk cId="2165932721" sldId="2983"/>
            <ac:spMk id="36" creationId="{01262636-9604-D121-C36C-5730696EFCEC}"/>
          </ac:spMkLst>
        </pc:spChg>
        <pc:grpChg chg="add mod">
          <ac:chgData name="Justina Ojom" userId="cbdaed7d-8d45-4372-a16a-f3f8900c2f45" providerId="ADAL" clId="{5178CF6E-17AC-4775-9A38-616F558AF97A}" dt="2023-03-29T23:41:36.097" v="1105" actId="1036"/>
          <ac:grpSpMkLst>
            <pc:docMk/>
            <pc:sldMk cId="2165932721" sldId="2983"/>
            <ac:grpSpMk id="7" creationId="{CE7407D0-39A9-9134-D473-36D509BA9942}"/>
          </ac:grpSpMkLst>
        </pc:grpChg>
        <pc:grpChg chg="mod">
          <ac:chgData name="Justina Ojom" userId="cbdaed7d-8d45-4372-a16a-f3f8900c2f45" providerId="ADAL" clId="{5178CF6E-17AC-4775-9A38-616F558AF97A}" dt="2023-03-29T22:36:00.278" v="266"/>
          <ac:grpSpMkLst>
            <pc:docMk/>
            <pc:sldMk cId="2165932721" sldId="2983"/>
            <ac:grpSpMk id="8" creationId="{984EB221-B34B-4D52-71C9-B3F8E3FC4A70}"/>
          </ac:grpSpMkLst>
        </pc:grpChg>
        <pc:grpChg chg="add mod">
          <ac:chgData name="Justina Ojom" userId="cbdaed7d-8d45-4372-a16a-f3f8900c2f45" providerId="ADAL" clId="{5178CF6E-17AC-4775-9A38-616F558AF97A}" dt="2023-03-29T23:41:34.263" v="1103" actId="1035"/>
          <ac:grpSpMkLst>
            <pc:docMk/>
            <pc:sldMk cId="2165932721" sldId="2983"/>
            <ac:grpSpMk id="13" creationId="{6A791F61-0C83-D0DD-4C3F-24E4EF6E293F}"/>
          </ac:grpSpMkLst>
        </pc:grpChg>
        <pc:grpChg chg="mod">
          <ac:chgData name="Justina Ojom" userId="cbdaed7d-8d45-4372-a16a-f3f8900c2f45" providerId="ADAL" clId="{5178CF6E-17AC-4775-9A38-616F558AF97A}" dt="2023-03-29T22:36:00.278" v="266"/>
          <ac:grpSpMkLst>
            <pc:docMk/>
            <pc:sldMk cId="2165932721" sldId="2983"/>
            <ac:grpSpMk id="14" creationId="{9D5976CC-D864-86BF-BC87-F212E6DA1829}"/>
          </ac:grpSpMkLst>
        </pc:grpChg>
        <pc:grpChg chg="add mod">
          <ac:chgData name="Justina Ojom" userId="cbdaed7d-8d45-4372-a16a-f3f8900c2f45" providerId="ADAL" clId="{5178CF6E-17AC-4775-9A38-616F558AF97A}" dt="2023-03-29T23:41:38.777" v="1111" actId="1036"/>
          <ac:grpSpMkLst>
            <pc:docMk/>
            <pc:sldMk cId="2165932721" sldId="2983"/>
            <ac:grpSpMk id="19" creationId="{F2695511-51E2-BF38-8F2D-5BC01BD413F1}"/>
          </ac:grpSpMkLst>
        </pc:grpChg>
        <pc:grpChg chg="mod">
          <ac:chgData name="Justina Ojom" userId="cbdaed7d-8d45-4372-a16a-f3f8900c2f45" providerId="ADAL" clId="{5178CF6E-17AC-4775-9A38-616F558AF97A}" dt="2023-03-29T22:36:00.278" v="266"/>
          <ac:grpSpMkLst>
            <pc:docMk/>
            <pc:sldMk cId="2165932721" sldId="2983"/>
            <ac:grpSpMk id="20" creationId="{0A8A4188-97DF-2360-CD7C-FD4E006254DB}"/>
          </ac:grpSpMkLst>
        </pc:grpChg>
        <pc:grpChg chg="add mod">
          <ac:chgData name="Justina Ojom" userId="cbdaed7d-8d45-4372-a16a-f3f8900c2f45" providerId="ADAL" clId="{5178CF6E-17AC-4775-9A38-616F558AF97A}" dt="2023-03-29T23:41:37.103" v="1108" actId="1035"/>
          <ac:grpSpMkLst>
            <pc:docMk/>
            <pc:sldMk cId="2165932721" sldId="2983"/>
            <ac:grpSpMk id="25" creationId="{05BF0281-4763-4274-A39C-A76AB4995099}"/>
          </ac:grpSpMkLst>
        </pc:grpChg>
        <pc:grpChg chg="mod">
          <ac:chgData name="Justina Ojom" userId="cbdaed7d-8d45-4372-a16a-f3f8900c2f45" providerId="ADAL" clId="{5178CF6E-17AC-4775-9A38-616F558AF97A}" dt="2023-03-29T22:36:00.278" v="266"/>
          <ac:grpSpMkLst>
            <pc:docMk/>
            <pc:sldMk cId="2165932721" sldId="2983"/>
            <ac:grpSpMk id="26" creationId="{AB5BDE7C-5DCE-0119-7C17-B0C897CFE542}"/>
          </ac:grpSpMkLst>
        </pc:grpChg>
      </pc:sldChg>
      <pc:sldChg chg="addSp delSp modSp new mod delCm modCm">
        <pc:chgData name="Justina Ojom" userId="cbdaed7d-8d45-4372-a16a-f3f8900c2f45" providerId="ADAL" clId="{5178CF6E-17AC-4775-9A38-616F558AF97A}" dt="2023-03-31T20:31:26.107" v="4649" actId="1076"/>
        <pc:sldMkLst>
          <pc:docMk/>
          <pc:sldMk cId="421780887" sldId="2984"/>
        </pc:sldMkLst>
        <pc:spChg chg="add mod">
          <ac:chgData name="Justina Ojom" userId="cbdaed7d-8d45-4372-a16a-f3f8900c2f45" providerId="ADAL" clId="{5178CF6E-17AC-4775-9A38-616F558AF97A}" dt="2023-03-31T18:04:42.152" v="4301" actId="790"/>
          <ac:spMkLst>
            <pc:docMk/>
            <pc:sldMk cId="421780887" sldId="2984"/>
            <ac:spMk id="2" creationId="{A44160D8-FBD5-586D-6559-BD470383467F}"/>
          </ac:spMkLst>
        </pc:spChg>
        <pc:spChg chg="add mod">
          <ac:chgData name="Justina Ojom" userId="cbdaed7d-8d45-4372-a16a-f3f8900c2f45" providerId="ADAL" clId="{5178CF6E-17AC-4775-9A38-616F558AF97A}" dt="2023-03-31T18:04:42.152" v="4301" actId="790"/>
          <ac:spMkLst>
            <pc:docMk/>
            <pc:sldMk cId="421780887" sldId="2984"/>
            <ac:spMk id="3" creationId="{A1AB3941-0FD0-0015-CA88-DFCEBCCB7900}"/>
          </ac:spMkLst>
        </pc:spChg>
        <pc:spChg chg="add mod">
          <ac:chgData name="Justina Ojom" userId="cbdaed7d-8d45-4372-a16a-f3f8900c2f45" providerId="ADAL" clId="{5178CF6E-17AC-4775-9A38-616F558AF97A}" dt="2023-03-31T20:31:18.631" v="4647"/>
          <ac:spMkLst>
            <pc:docMk/>
            <pc:sldMk cId="421780887" sldId="2984"/>
            <ac:spMk id="4" creationId="{B06DA661-4DB0-C473-0F13-1D93DF019AB4}"/>
          </ac:spMkLst>
        </pc:spChg>
        <pc:spChg chg="add mod">
          <ac:chgData name="Justina Ojom" userId="cbdaed7d-8d45-4372-a16a-f3f8900c2f45" providerId="ADAL" clId="{5178CF6E-17AC-4775-9A38-616F558AF97A}" dt="2023-03-31T20:31:26.107" v="4649" actId="1076"/>
          <ac:spMkLst>
            <pc:docMk/>
            <pc:sldMk cId="421780887" sldId="2984"/>
            <ac:spMk id="5" creationId="{932641E7-9996-1BFB-43F2-64F45BEB6B17}"/>
          </ac:spMkLst>
        </pc:spChg>
        <pc:spChg chg="add mod">
          <ac:chgData name="Justina Ojom" userId="cbdaed7d-8d45-4372-a16a-f3f8900c2f45" providerId="ADAL" clId="{5178CF6E-17AC-4775-9A38-616F558AF97A}" dt="2023-03-31T20:31:26.107" v="4649" actId="1076"/>
          <ac:spMkLst>
            <pc:docMk/>
            <pc:sldMk cId="421780887" sldId="2984"/>
            <ac:spMk id="6" creationId="{144C952B-B6B1-A016-F0F6-11D967C41737}"/>
          </ac:spMkLst>
        </pc:spChg>
        <pc:spChg chg="mod">
          <ac:chgData name="Justina Ojom" userId="cbdaed7d-8d45-4372-a16a-f3f8900c2f45" providerId="ADAL" clId="{5178CF6E-17AC-4775-9A38-616F558AF97A}" dt="2023-03-31T18:04:42.152" v="4301" actId="790"/>
          <ac:spMkLst>
            <pc:docMk/>
            <pc:sldMk cId="421780887" sldId="2984"/>
            <ac:spMk id="9" creationId="{245910EA-E971-E32F-E4EF-7C638A11E5B6}"/>
          </ac:spMkLst>
        </pc:spChg>
        <pc:spChg chg="mod">
          <ac:chgData name="Justina Ojom" userId="cbdaed7d-8d45-4372-a16a-f3f8900c2f45" providerId="ADAL" clId="{5178CF6E-17AC-4775-9A38-616F558AF97A}" dt="2023-03-31T18:04:42.152" v="4301" actId="790"/>
          <ac:spMkLst>
            <pc:docMk/>
            <pc:sldMk cId="421780887" sldId="2984"/>
            <ac:spMk id="10" creationId="{34E4E4F6-4038-D73F-EBD8-8BE5EB135F76}"/>
          </ac:spMkLst>
        </pc:spChg>
        <pc:spChg chg="mod">
          <ac:chgData name="Justina Ojom" userId="cbdaed7d-8d45-4372-a16a-f3f8900c2f45" providerId="ADAL" clId="{5178CF6E-17AC-4775-9A38-616F558AF97A}" dt="2023-03-31T18:04:42.152" v="4301" actId="790"/>
          <ac:spMkLst>
            <pc:docMk/>
            <pc:sldMk cId="421780887" sldId="2984"/>
            <ac:spMk id="11" creationId="{BDAFB5B8-4AF5-B944-0952-3057B67A6FA1}"/>
          </ac:spMkLst>
        </pc:spChg>
        <pc:spChg chg="mod">
          <ac:chgData name="Justina Ojom" userId="cbdaed7d-8d45-4372-a16a-f3f8900c2f45" providerId="ADAL" clId="{5178CF6E-17AC-4775-9A38-616F558AF97A}" dt="2023-03-31T18:04:42.152" v="4301" actId="790"/>
          <ac:spMkLst>
            <pc:docMk/>
            <pc:sldMk cId="421780887" sldId="2984"/>
            <ac:spMk id="12" creationId="{9BBF8986-D295-CE38-9D57-A05D5A5CB488}"/>
          </ac:spMkLst>
        </pc:spChg>
        <pc:spChg chg="mod">
          <ac:chgData name="Justina Ojom" userId="cbdaed7d-8d45-4372-a16a-f3f8900c2f45" providerId="ADAL" clId="{5178CF6E-17AC-4775-9A38-616F558AF97A}" dt="2023-03-31T18:04:42.152" v="4301" actId="790"/>
          <ac:spMkLst>
            <pc:docMk/>
            <pc:sldMk cId="421780887" sldId="2984"/>
            <ac:spMk id="15" creationId="{4662B4F8-621B-9B44-7AF4-DC16799534AC}"/>
          </ac:spMkLst>
        </pc:spChg>
        <pc:spChg chg="mod">
          <ac:chgData name="Justina Ojom" userId="cbdaed7d-8d45-4372-a16a-f3f8900c2f45" providerId="ADAL" clId="{5178CF6E-17AC-4775-9A38-616F558AF97A}" dt="2023-03-31T18:04:42.152" v="4301" actId="790"/>
          <ac:spMkLst>
            <pc:docMk/>
            <pc:sldMk cId="421780887" sldId="2984"/>
            <ac:spMk id="16" creationId="{AD321B47-C2EB-B558-FDCB-B6573FF518C1}"/>
          </ac:spMkLst>
        </pc:spChg>
        <pc:spChg chg="mod">
          <ac:chgData name="Justina Ojom" userId="cbdaed7d-8d45-4372-a16a-f3f8900c2f45" providerId="ADAL" clId="{5178CF6E-17AC-4775-9A38-616F558AF97A}" dt="2023-03-31T18:04:42.152" v="4301" actId="790"/>
          <ac:spMkLst>
            <pc:docMk/>
            <pc:sldMk cId="421780887" sldId="2984"/>
            <ac:spMk id="17" creationId="{A88A01AA-36AB-5944-8FD9-95847791EB5D}"/>
          </ac:spMkLst>
        </pc:spChg>
        <pc:spChg chg="mod">
          <ac:chgData name="Justina Ojom" userId="cbdaed7d-8d45-4372-a16a-f3f8900c2f45" providerId="ADAL" clId="{5178CF6E-17AC-4775-9A38-616F558AF97A}" dt="2023-03-31T18:04:42.152" v="4301" actId="790"/>
          <ac:spMkLst>
            <pc:docMk/>
            <pc:sldMk cId="421780887" sldId="2984"/>
            <ac:spMk id="18" creationId="{2C274092-4543-417D-1F6F-469805DE8887}"/>
          </ac:spMkLst>
        </pc:spChg>
        <pc:spChg chg="mod">
          <ac:chgData name="Justina Ojom" userId="cbdaed7d-8d45-4372-a16a-f3f8900c2f45" providerId="ADAL" clId="{5178CF6E-17AC-4775-9A38-616F558AF97A}" dt="2023-03-31T18:04:42.152" v="4301" actId="790"/>
          <ac:spMkLst>
            <pc:docMk/>
            <pc:sldMk cId="421780887" sldId="2984"/>
            <ac:spMk id="21" creationId="{B4725772-111C-7690-AE31-92C2A08A8C83}"/>
          </ac:spMkLst>
        </pc:spChg>
        <pc:spChg chg="mod">
          <ac:chgData name="Justina Ojom" userId="cbdaed7d-8d45-4372-a16a-f3f8900c2f45" providerId="ADAL" clId="{5178CF6E-17AC-4775-9A38-616F558AF97A}" dt="2023-03-31T18:04:42.152" v="4301" actId="790"/>
          <ac:spMkLst>
            <pc:docMk/>
            <pc:sldMk cId="421780887" sldId="2984"/>
            <ac:spMk id="22" creationId="{D9C6EACA-3533-FEAF-807A-1A781372EFA6}"/>
          </ac:spMkLst>
        </pc:spChg>
        <pc:spChg chg="mod">
          <ac:chgData name="Justina Ojom" userId="cbdaed7d-8d45-4372-a16a-f3f8900c2f45" providerId="ADAL" clId="{5178CF6E-17AC-4775-9A38-616F558AF97A}" dt="2023-03-31T18:04:42.152" v="4301" actId="790"/>
          <ac:spMkLst>
            <pc:docMk/>
            <pc:sldMk cId="421780887" sldId="2984"/>
            <ac:spMk id="23" creationId="{32B77852-C85E-89B7-CABD-BF5718135FC7}"/>
          </ac:spMkLst>
        </pc:spChg>
        <pc:spChg chg="mod">
          <ac:chgData name="Justina Ojom" userId="cbdaed7d-8d45-4372-a16a-f3f8900c2f45" providerId="ADAL" clId="{5178CF6E-17AC-4775-9A38-616F558AF97A}" dt="2023-03-31T18:04:42.152" v="4301" actId="790"/>
          <ac:spMkLst>
            <pc:docMk/>
            <pc:sldMk cId="421780887" sldId="2984"/>
            <ac:spMk id="24" creationId="{022C3365-DBA5-241F-B4D8-B0540FB54713}"/>
          </ac:spMkLst>
        </pc:spChg>
        <pc:spChg chg="mod">
          <ac:chgData name="Justina Ojom" userId="cbdaed7d-8d45-4372-a16a-f3f8900c2f45" providerId="ADAL" clId="{5178CF6E-17AC-4775-9A38-616F558AF97A}" dt="2023-03-29T22:38:08.252" v="282"/>
          <ac:spMkLst>
            <pc:docMk/>
            <pc:sldMk cId="421780887" sldId="2984"/>
            <ac:spMk id="27" creationId="{26D7F073-7EEE-1254-1FB8-EC7AE4878AD1}"/>
          </ac:spMkLst>
        </pc:spChg>
        <pc:spChg chg="mod">
          <ac:chgData name="Justina Ojom" userId="cbdaed7d-8d45-4372-a16a-f3f8900c2f45" providerId="ADAL" clId="{5178CF6E-17AC-4775-9A38-616F558AF97A}" dt="2023-03-29T22:38:08.252" v="282"/>
          <ac:spMkLst>
            <pc:docMk/>
            <pc:sldMk cId="421780887" sldId="2984"/>
            <ac:spMk id="28" creationId="{F993F256-2CE0-FAAE-897C-49719EE57657}"/>
          </ac:spMkLst>
        </pc:spChg>
        <pc:spChg chg="mod">
          <ac:chgData name="Justina Ojom" userId="cbdaed7d-8d45-4372-a16a-f3f8900c2f45" providerId="ADAL" clId="{5178CF6E-17AC-4775-9A38-616F558AF97A}" dt="2023-03-29T22:38:08.252" v="282"/>
          <ac:spMkLst>
            <pc:docMk/>
            <pc:sldMk cId="421780887" sldId="2984"/>
            <ac:spMk id="29" creationId="{54D9896E-A3C2-96DB-1E88-CBB5BAAEC04C}"/>
          </ac:spMkLst>
        </pc:spChg>
        <pc:spChg chg="mod">
          <ac:chgData name="Justina Ojom" userId="cbdaed7d-8d45-4372-a16a-f3f8900c2f45" providerId="ADAL" clId="{5178CF6E-17AC-4775-9A38-616F558AF97A}" dt="2023-03-29T22:38:08.252" v="282"/>
          <ac:spMkLst>
            <pc:docMk/>
            <pc:sldMk cId="421780887" sldId="2984"/>
            <ac:spMk id="30" creationId="{88CE4C0F-543B-46EA-3B73-2E85779D1804}"/>
          </ac:spMkLst>
        </pc:spChg>
        <pc:spChg chg="add mod">
          <ac:chgData name="Justina Ojom" userId="cbdaed7d-8d45-4372-a16a-f3f8900c2f45" providerId="ADAL" clId="{5178CF6E-17AC-4775-9A38-616F558AF97A}" dt="2023-03-31T18:04:42.152" v="4301" actId="790"/>
          <ac:spMkLst>
            <pc:docMk/>
            <pc:sldMk cId="421780887" sldId="2984"/>
            <ac:spMk id="31" creationId="{B6675D9A-D9FB-11E4-BA10-E43B6596B333}"/>
          </ac:spMkLst>
        </pc:spChg>
        <pc:spChg chg="add mod">
          <ac:chgData name="Justina Ojom" userId="cbdaed7d-8d45-4372-a16a-f3f8900c2f45" providerId="ADAL" clId="{5178CF6E-17AC-4775-9A38-616F558AF97A}" dt="2023-03-31T18:04:42.152" v="4301" actId="790"/>
          <ac:spMkLst>
            <pc:docMk/>
            <pc:sldMk cId="421780887" sldId="2984"/>
            <ac:spMk id="32" creationId="{14C54186-3604-1093-1A15-5CDF40F7D942}"/>
          </ac:spMkLst>
        </pc:spChg>
        <pc:spChg chg="add mod">
          <ac:chgData name="Justina Ojom" userId="cbdaed7d-8d45-4372-a16a-f3f8900c2f45" providerId="ADAL" clId="{5178CF6E-17AC-4775-9A38-616F558AF97A}" dt="2023-03-31T18:04:42.152" v="4301" actId="790"/>
          <ac:spMkLst>
            <pc:docMk/>
            <pc:sldMk cId="421780887" sldId="2984"/>
            <ac:spMk id="33" creationId="{BF132ACF-0784-1794-0F80-8740CA26E54D}"/>
          </ac:spMkLst>
        </pc:spChg>
        <pc:spChg chg="add mod">
          <ac:chgData name="Justina Ojom" userId="cbdaed7d-8d45-4372-a16a-f3f8900c2f45" providerId="ADAL" clId="{5178CF6E-17AC-4775-9A38-616F558AF97A}" dt="2023-03-31T18:04:42.152" v="4301" actId="790"/>
          <ac:spMkLst>
            <pc:docMk/>
            <pc:sldMk cId="421780887" sldId="2984"/>
            <ac:spMk id="34" creationId="{A5DA8933-5ECD-BA75-C488-CBD7D226477F}"/>
          </ac:spMkLst>
        </pc:spChg>
        <pc:spChg chg="add mod">
          <ac:chgData name="Justina Ojom" userId="cbdaed7d-8d45-4372-a16a-f3f8900c2f45" providerId="ADAL" clId="{5178CF6E-17AC-4775-9A38-616F558AF97A}" dt="2023-03-31T18:04:42.152" v="4301" actId="790"/>
          <ac:spMkLst>
            <pc:docMk/>
            <pc:sldMk cId="421780887" sldId="2984"/>
            <ac:spMk id="35" creationId="{2526FFE1-0516-38AD-3018-480DC7872CE9}"/>
          </ac:spMkLst>
        </pc:spChg>
        <pc:spChg chg="mod">
          <ac:chgData name="Justina Ojom" userId="cbdaed7d-8d45-4372-a16a-f3f8900c2f45" providerId="ADAL" clId="{5178CF6E-17AC-4775-9A38-616F558AF97A}" dt="2023-03-31T18:04:42.152" v="4301" actId="790"/>
          <ac:spMkLst>
            <pc:docMk/>
            <pc:sldMk cId="421780887" sldId="2984"/>
            <ac:spMk id="38" creationId="{090CA30F-BE41-3D61-092C-FD3AF92D748E}"/>
          </ac:spMkLst>
        </pc:spChg>
        <pc:spChg chg="mod">
          <ac:chgData name="Justina Ojom" userId="cbdaed7d-8d45-4372-a16a-f3f8900c2f45" providerId="ADAL" clId="{5178CF6E-17AC-4775-9A38-616F558AF97A}" dt="2023-03-31T18:04:42.152" v="4301" actId="790"/>
          <ac:spMkLst>
            <pc:docMk/>
            <pc:sldMk cId="421780887" sldId="2984"/>
            <ac:spMk id="39" creationId="{A46AA895-5BD2-5B58-6872-65352BF2C071}"/>
          </ac:spMkLst>
        </pc:spChg>
        <pc:spChg chg="mod">
          <ac:chgData name="Justina Ojom" userId="cbdaed7d-8d45-4372-a16a-f3f8900c2f45" providerId="ADAL" clId="{5178CF6E-17AC-4775-9A38-616F558AF97A}" dt="2023-03-31T18:04:42.152" v="4301" actId="790"/>
          <ac:spMkLst>
            <pc:docMk/>
            <pc:sldMk cId="421780887" sldId="2984"/>
            <ac:spMk id="40" creationId="{46721990-5D4A-DB4A-E673-ED0A66BB33BA}"/>
          </ac:spMkLst>
        </pc:spChg>
        <pc:spChg chg="mod">
          <ac:chgData name="Justina Ojom" userId="cbdaed7d-8d45-4372-a16a-f3f8900c2f45" providerId="ADAL" clId="{5178CF6E-17AC-4775-9A38-616F558AF97A}" dt="2023-03-31T18:04:42.152" v="4301" actId="790"/>
          <ac:spMkLst>
            <pc:docMk/>
            <pc:sldMk cId="421780887" sldId="2984"/>
            <ac:spMk id="41" creationId="{EA56E199-50D7-0A88-A624-D04AB0325120}"/>
          </ac:spMkLst>
        </pc:spChg>
        <pc:grpChg chg="add mod">
          <ac:chgData name="Justina Ojom" userId="cbdaed7d-8d45-4372-a16a-f3f8900c2f45" providerId="ADAL" clId="{5178CF6E-17AC-4775-9A38-616F558AF97A}" dt="2023-03-31T20:31:26.107" v="4649" actId="1076"/>
          <ac:grpSpMkLst>
            <pc:docMk/>
            <pc:sldMk cId="421780887" sldId="2984"/>
            <ac:grpSpMk id="7" creationId="{58ADC60D-AB3F-27B1-94D8-DC4F24D4BEC8}"/>
          </ac:grpSpMkLst>
        </pc:grpChg>
        <pc:grpChg chg="mod">
          <ac:chgData name="Justina Ojom" userId="cbdaed7d-8d45-4372-a16a-f3f8900c2f45" providerId="ADAL" clId="{5178CF6E-17AC-4775-9A38-616F558AF97A}" dt="2023-03-29T22:38:08.252" v="282"/>
          <ac:grpSpMkLst>
            <pc:docMk/>
            <pc:sldMk cId="421780887" sldId="2984"/>
            <ac:grpSpMk id="8" creationId="{EF03A04B-025B-508B-075C-D044B2570590}"/>
          </ac:grpSpMkLst>
        </pc:grpChg>
        <pc:grpChg chg="add mod">
          <ac:chgData name="Justina Ojom" userId="cbdaed7d-8d45-4372-a16a-f3f8900c2f45" providerId="ADAL" clId="{5178CF6E-17AC-4775-9A38-616F558AF97A}" dt="2023-03-31T20:31:26.107" v="4649" actId="1076"/>
          <ac:grpSpMkLst>
            <pc:docMk/>
            <pc:sldMk cId="421780887" sldId="2984"/>
            <ac:grpSpMk id="13" creationId="{8FC37BEC-2B6C-0776-7A5C-56E4A7FF8288}"/>
          </ac:grpSpMkLst>
        </pc:grpChg>
        <pc:grpChg chg="mod">
          <ac:chgData name="Justina Ojom" userId="cbdaed7d-8d45-4372-a16a-f3f8900c2f45" providerId="ADAL" clId="{5178CF6E-17AC-4775-9A38-616F558AF97A}" dt="2023-03-29T22:38:08.252" v="282"/>
          <ac:grpSpMkLst>
            <pc:docMk/>
            <pc:sldMk cId="421780887" sldId="2984"/>
            <ac:grpSpMk id="14" creationId="{C6B540AB-FC28-D822-8B2B-D78D241899D0}"/>
          </ac:grpSpMkLst>
        </pc:grpChg>
        <pc:grpChg chg="add mod">
          <ac:chgData name="Justina Ojom" userId="cbdaed7d-8d45-4372-a16a-f3f8900c2f45" providerId="ADAL" clId="{5178CF6E-17AC-4775-9A38-616F558AF97A}" dt="2023-03-31T20:31:26.107" v="4649" actId="1076"/>
          <ac:grpSpMkLst>
            <pc:docMk/>
            <pc:sldMk cId="421780887" sldId="2984"/>
            <ac:grpSpMk id="19" creationId="{A18DFBCB-898E-F54C-1DC0-0CBC3C08CBBD}"/>
          </ac:grpSpMkLst>
        </pc:grpChg>
        <pc:grpChg chg="mod">
          <ac:chgData name="Justina Ojom" userId="cbdaed7d-8d45-4372-a16a-f3f8900c2f45" providerId="ADAL" clId="{5178CF6E-17AC-4775-9A38-616F558AF97A}" dt="2023-03-29T22:38:08.252" v="282"/>
          <ac:grpSpMkLst>
            <pc:docMk/>
            <pc:sldMk cId="421780887" sldId="2984"/>
            <ac:grpSpMk id="20" creationId="{6EA682DA-30FC-F11C-A1B1-4F922A5603D8}"/>
          </ac:grpSpMkLst>
        </pc:grpChg>
        <pc:grpChg chg="add del mod">
          <ac:chgData name="Justina Ojom" userId="cbdaed7d-8d45-4372-a16a-f3f8900c2f45" providerId="ADAL" clId="{5178CF6E-17AC-4775-9A38-616F558AF97A}" dt="2023-03-30T01:10:49.607" v="2397" actId="478"/>
          <ac:grpSpMkLst>
            <pc:docMk/>
            <pc:sldMk cId="421780887" sldId="2984"/>
            <ac:grpSpMk id="25" creationId="{9626862A-F274-93BA-2788-586FE2F23DC7}"/>
          </ac:grpSpMkLst>
        </pc:grpChg>
        <pc:grpChg chg="mod">
          <ac:chgData name="Justina Ojom" userId="cbdaed7d-8d45-4372-a16a-f3f8900c2f45" providerId="ADAL" clId="{5178CF6E-17AC-4775-9A38-616F558AF97A}" dt="2023-03-29T22:38:08.252" v="282"/>
          <ac:grpSpMkLst>
            <pc:docMk/>
            <pc:sldMk cId="421780887" sldId="2984"/>
            <ac:grpSpMk id="26" creationId="{ADE45B69-C049-A21A-A03D-B017C3D1F110}"/>
          </ac:grpSpMkLst>
        </pc:grpChg>
        <pc:grpChg chg="add mod">
          <ac:chgData name="Justina Ojom" userId="cbdaed7d-8d45-4372-a16a-f3f8900c2f45" providerId="ADAL" clId="{5178CF6E-17AC-4775-9A38-616F558AF97A}" dt="2023-03-31T20:31:26.107" v="4649" actId="1076"/>
          <ac:grpSpMkLst>
            <pc:docMk/>
            <pc:sldMk cId="421780887" sldId="2984"/>
            <ac:grpSpMk id="36" creationId="{B1220033-4403-8EE0-61BD-7D94514F17CE}"/>
          </ac:grpSpMkLst>
        </pc:grpChg>
        <pc:grpChg chg="mod">
          <ac:chgData name="Justina Ojom" userId="cbdaed7d-8d45-4372-a16a-f3f8900c2f45" providerId="ADAL" clId="{5178CF6E-17AC-4775-9A38-616F558AF97A}" dt="2023-03-30T02:14:22.401" v="3359" actId="571"/>
          <ac:grpSpMkLst>
            <pc:docMk/>
            <pc:sldMk cId="421780887" sldId="2984"/>
            <ac:grpSpMk id="37" creationId="{61FC9A89-865F-350B-75EB-877D234DABF2}"/>
          </ac:grpSpMkLst>
        </pc:grpChg>
        <pc:extLst>
          <p:ext xmlns:p="http://schemas.openxmlformats.org/presentationml/2006/main" uri="{D6D511B9-2390-475A-947B-AFAB55BFBCF1}">
            <pc226:cmChg xmlns:pc226="http://schemas.microsoft.com/office/powerpoint/2022/06/main/command" chg="del mod">
              <pc226:chgData name="Justina Ojom" userId="cbdaed7d-8d45-4372-a16a-f3f8900c2f45" providerId="ADAL" clId="{5178CF6E-17AC-4775-9A38-616F558AF97A}" dt="2023-03-31T20:31:20.970" v="4648"/>
              <pc2:cmMkLst xmlns:pc2="http://schemas.microsoft.com/office/powerpoint/2019/9/main/command">
                <pc:docMk/>
                <pc:sldMk cId="421780887" sldId="2984"/>
                <pc2:cmMk id="{812B6CF1-7120-4174-9B5D-5B414403E737}"/>
              </pc2:cmMkLst>
            </pc226:cmChg>
          </p:ext>
        </pc:extLst>
      </pc:sldChg>
      <pc:sldChg chg="addSp delSp modSp new mod">
        <pc:chgData name="Justina Ojom" userId="cbdaed7d-8d45-4372-a16a-f3f8900c2f45" providerId="ADAL" clId="{5178CF6E-17AC-4775-9A38-616F558AF97A}" dt="2023-03-31T18:03:28.781" v="4285" actId="790"/>
        <pc:sldMkLst>
          <pc:docMk/>
          <pc:sldMk cId="3644879508" sldId="2985"/>
        </pc:sldMkLst>
        <pc:spChg chg="add mod">
          <ac:chgData name="Justina Ojom" userId="cbdaed7d-8d45-4372-a16a-f3f8900c2f45" providerId="ADAL" clId="{5178CF6E-17AC-4775-9A38-616F558AF97A}" dt="2023-03-31T18:03:28.781" v="4285" actId="790"/>
          <ac:spMkLst>
            <pc:docMk/>
            <pc:sldMk cId="3644879508" sldId="2985"/>
            <ac:spMk id="2" creationId="{4F5ACAEB-1C14-4CCF-5C05-05E224A3BFDF}"/>
          </ac:spMkLst>
        </pc:spChg>
        <pc:spChg chg="add mod">
          <ac:chgData name="Justina Ojom" userId="cbdaed7d-8d45-4372-a16a-f3f8900c2f45" providerId="ADAL" clId="{5178CF6E-17AC-4775-9A38-616F558AF97A}" dt="2023-03-31T18:03:28.781" v="4285" actId="790"/>
          <ac:spMkLst>
            <pc:docMk/>
            <pc:sldMk cId="3644879508" sldId="2985"/>
            <ac:spMk id="3" creationId="{AF11387D-F2A7-2685-47E6-51E77D250A83}"/>
          </ac:spMkLst>
        </pc:spChg>
        <pc:spChg chg="add mod">
          <ac:chgData name="Justina Ojom" userId="cbdaed7d-8d45-4372-a16a-f3f8900c2f45" providerId="ADAL" clId="{5178CF6E-17AC-4775-9A38-616F558AF97A}" dt="2023-03-31T18:03:28.781" v="4285" actId="790"/>
          <ac:spMkLst>
            <pc:docMk/>
            <pc:sldMk cId="3644879508" sldId="2985"/>
            <ac:spMk id="4" creationId="{0945FEEF-9704-5D8E-E918-6BF04A6C1CC5}"/>
          </ac:spMkLst>
        </pc:spChg>
        <pc:spChg chg="add mod">
          <ac:chgData name="Justina Ojom" userId="cbdaed7d-8d45-4372-a16a-f3f8900c2f45" providerId="ADAL" clId="{5178CF6E-17AC-4775-9A38-616F558AF97A}" dt="2023-03-31T18:03:28.781" v="4285" actId="790"/>
          <ac:spMkLst>
            <pc:docMk/>
            <pc:sldMk cId="3644879508" sldId="2985"/>
            <ac:spMk id="5" creationId="{1F38778E-9F5C-14F8-B0A2-EC9C94938510}"/>
          </ac:spMkLst>
        </pc:spChg>
        <pc:spChg chg="add mod">
          <ac:chgData name="Justina Ojom" userId="cbdaed7d-8d45-4372-a16a-f3f8900c2f45" providerId="ADAL" clId="{5178CF6E-17AC-4775-9A38-616F558AF97A}" dt="2023-03-31T18:03:28.781" v="4285" actId="790"/>
          <ac:spMkLst>
            <pc:docMk/>
            <pc:sldMk cId="3644879508" sldId="2985"/>
            <ac:spMk id="6" creationId="{B1330988-737F-A411-8D85-F50A326DCE78}"/>
          </ac:spMkLst>
        </pc:spChg>
        <pc:spChg chg="mod">
          <ac:chgData name="Justina Ojom" userId="cbdaed7d-8d45-4372-a16a-f3f8900c2f45" providerId="ADAL" clId="{5178CF6E-17AC-4775-9A38-616F558AF97A}" dt="2023-03-31T18:03:28.781" v="4285" actId="790"/>
          <ac:spMkLst>
            <pc:docMk/>
            <pc:sldMk cId="3644879508" sldId="2985"/>
            <ac:spMk id="9" creationId="{3ABD2ABC-5D48-F224-9BD9-D7EC2A3DC131}"/>
          </ac:spMkLst>
        </pc:spChg>
        <pc:spChg chg="mod">
          <ac:chgData name="Justina Ojom" userId="cbdaed7d-8d45-4372-a16a-f3f8900c2f45" providerId="ADAL" clId="{5178CF6E-17AC-4775-9A38-616F558AF97A}" dt="2023-03-31T18:03:28.781" v="4285" actId="790"/>
          <ac:spMkLst>
            <pc:docMk/>
            <pc:sldMk cId="3644879508" sldId="2985"/>
            <ac:spMk id="10" creationId="{5F117AC5-9832-5DBB-B679-E9C9D5A705F8}"/>
          </ac:spMkLst>
        </pc:spChg>
        <pc:spChg chg="mod">
          <ac:chgData name="Justina Ojom" userId="cbdaed7d-8d45-4372-a16a-f3f8900c2f45" providerId="ADAL" clId="{5178CF6E-17AC-4775-9A38-616F558AF97A}" dt="2023-03-31T18:03:28.781" v="4285" actId="790"/>
          <ac:spMkLst>
            <pc:docMk/>
            <pc:sldMk cId="3644879508" sldId="2985"/>
            <ac:spMk id="11" creationId="{5C59EAEA-67F1-527E-1124-2AC8D75379C3}"/>
          </ac:spMkLst>
        </pc:spChg>
        <pc:spChg chg="mod">
          <ac:chgData name="Justina Ojom" userId="cbdaed7d-8d45-4372-a16a-f3f8900c2f45" providerId="ADAL" clId="{5178CF6E-17AC-4775-9A38-616F558AF97A}" dt="2023-03-31T18:03:28.781" v="4285" actId="790"/>
          <ac:spMkLst>
            <pc:docMk/>
            <pc:sldMk cId="3644879508" sldId="2985"/>
            <ac:spMk id="12" creationId="{46332252-7FD3-CEED-5248-58E75CED144F}"/>
          </ac:spMkLst>
        </pc:spChg>
        <pc:spChg chg="mod">
          <ac:chgData name="Justina Ojom" userId="cbdaed7d-8d45-4372-a16a-f3f8900c2f45" providerId="ADAL" clId="{5178CF6E-17AC-4775-9A38-616F558AF97A}" dt="2023-03-31T18:03:28.781" v="4285" actId="790"/>
          <ac:spMkLst>
            <pc:docMk/>
            <pc:sldMk cId="3644879508" sldId="2985"/>
            <ac:spMk id="15" creationId="{91E34B95-AE46-7C6A-8296-71A8E65AF824}"/>
          </ac:spMkLst>
        </pc:spChg>
        <pc:spChg chg="mod">
          <ac:chgData name="Justina Ojom" userId="cbdaed7d-8d45-4372-a16a-f3f8900c2f45" providerId="ADAL" clId="{5178CF6E-17AC-4775-9A38-616F558AF97A}" dt="2023-03-31T18:03:28.781" v="4285" actId="790"/>
          <ac:spMkLst>
            <pc:docMk/>
            <pc:sldMk cId="3644879508" sldId="2985"/>
            <ac:spMk id="16" creationId="{FE4C0590-BEF4-B746-1551-2A726D530507}"/>
          </ac:spMkLst>
        </pc:spChg>
        <pc:spChg chg="mod">
          <ac:chgData name="Justina Ojom" userId="cbdaed7d-8d45-4372-a16a-f3f8900c2f45" providerId="ADAL" clId="{5178CF6E-17AC-4775-9A38-616F558AF97A}" dt="2023-03-31T18:03:28.781" v="4285" actId="790"/>
          <ac:spMkLst>
            <pc:docMk/>
            <pc:sldMk cId="3644879508" sldId="2985"/>
            <ac:spMk id="17" creationId="{4AC38BF3-7E6F-DC55-18CF-EA04BEBC1FD0}"/>
          </ac:spMkLst>
        </pc:spChg>
        <pc:spChg chg="mod">
          <ac:chgData name="Justina Ojom" userId="cbdaed7d-8d45-4372-a16a-f3f8900c2f45" providerId="ADAL" clId="{5178CF6E-17AC-4775-9A38-616F558AF97A}" dt="2023-03-31T18:03:28.781" v="4285" actId="790"/>
          <ac:spMkLst>
            <pc:docMk/>
            <pc:sldMk cId="3644879508" sldId="2985"/>
            <ac:spMk id="18" creationId="{6D5A56D2-B49B-905D-8B9E-5CA2490B1300}"/>
          </ac:spMkLst>
        </pc:spChg>
        <pc:spChg chg="mod">
          <ac:chgData name="Justina Ojom" userId="cbdaed7d-8d45-4372-a16a-f3f8900c2f45" providerId="ADAL" clId="{5178CF6E-17AC-4775-9A38-616F558AF97A}" dt="2023-03-31T18:03:28.781" v="4285" actId="790"/>
          <ac:spMkLst>
            <pc:docMk/>
            <pc:sldMk cId="3644879508" sldId="2985"/>
            <ac:spMk id="21" creationId="{611FA013-3004-8E2B-7EE4-3C61CE9BE633}"/>
          </ac:spMkLst>
        </pc:spChg>
        <pc:spChg chg="mod">
          <ac:chgData name="Justina Ojom" userId="cbdaed7d-8d45-4372-a16a-f3f8900c2f45" providerId="ADAL" clId="{5178CF6E-17AC-4775-9A38-616F558AF97A}" dt="2023-03-31T18:03:28.781" v="4285" actId="790"/>
          <ac:spMkLst>
            <pc:docMk/>
            <pc:sldMk cId="3644879508" sldId="2985"/>
            <ac:spMk id="22" creationId="{A23B5CF1-0FE4-EBA1-2253-58FF7A03449D}"/>
          </ac:spMkLst>
        </pc:spChg>
        <pc:spChg chg="mod">
          <ac:chgData name="Justina Ojom" userId="cbdaed7d-8d45-4372-a16a-f3f8900c2f45" providerId="ADAL" clId="{5178CF6E-17AC-4775-9A38-616F558AF97A}" dt="2023-03-31T18:03:28.781" v="4285" actId="790"/>
          <ac:spMkLst>
            <pc:docMk/>
            <pc:sldMk cId="3644879508" sldId="2985"/>
            <ac:spMk id="23" creationId="{2DFEE7BD-1879-AFE3-16ED-DB1BC5DA8901}"/>
          </ac:spMkLst>
        </pc:spChg>
        <pc:spChg chg="mod">
          <ac:chgData name="Justina Ojom" userId="cbdaed7d-8d45-4372-a16a-f3f8900c2f45" providerId="ADAL" clId="{5178CF6E-17AC-4775-9A38-616F558AF97A}" dt="2023-03-31T18:03:28.781" v="4285" actId="790"/>
          <ac:spMkLst>
            <pc:docMk/>
            <pc:sldMk cId="3644879508" sldId="2985"/>
            <ac:spMk id="24" creationId="{2334DBFD-FC43-2129-340D-43E233999346}"/>
          </ac:spMkLst>
        </pc:spChg>
        <pc:spChg chg="mod">
          <ac:chgData name="Justina Ojom" userId="cbdaed7d-8d45-4372-a16a-f3f8900c2f45" providerId="ADAL" clId="{5178CF6E-17AC-4775-9A38-616F558AF97A}" dt="2023-03-31T18:03:28.781" v="4285" actId="790"/>
          <ac:spMkLst>
            <pc:docMk/>
            <pc:sldMk cId="3644879508" sldId="2985"/>
            <ac:spMk id="27" creationId="{20189ACC-2172-DD32-07C5-D5CBF9D03C10}"/>
          </ac:spMkLst>
        </pc:spChg>
        <pc:spChg chg="mod">
          <ac:chgData name="Justina Ojom" userId="cbdaed7d-8d45-4372-a16a-f3f8900c2f45" providerId="ADAL" clId="{5178CF6E-17AC-4775-9A38-616F558AF97A}" dt="2023-03-31T18:03:28.781" v="4285" actId="790"/>
          <ac:spMkLst>
            <pc:docMk/>
            <pc:sldMk cId="3644879508" sldId="2985"/>
            <ac:spMk id="28" creationId="{FCA9466B-138F-95E0-5167-098EB93AFF70}"/>
          </ac:spMkLst>
        </pc:spChg>
        <pc:spChg chg="mod">
          <ac:chgData name="Justina Ojom" userId="cbdaed7d-8d45-4372-a16a-f3f8900c2f45" providerId="ADAL" clId="{5178CF6E-17AC-4775-9A38-616F558AF97A}" dt="2023-03-31T18:03:28.781" v="4285" actId="790"/>
          <ac:spMkLst>
            <pc:docMk/>
            <pc:sldMk cId="3644879508" sldId="2985"/>
            <ac:spMk id="29" creationId="{518C906E-CE2F-2A84-9D48-84A814A5A2E1}"/>
          </ac:spMkLst>
        </pc:spChg>
        <pc:spChg chg="mod">
          <ac:chgData name="Justina Ojom" userId="cbdaed7d-8d45-4372-a16a-f3f8900c2f45" providerId="ADAL" clId="{5178CF6E-17AC-4775-9A38-616F558AF97A}" dt="2023-03-31T18:03:28.781" v="4285" actId="790"/>
          <ac:spMkLst>
            <pc:docMk/>
            <pc:sldMk cId="3644879508" sldId="2985"/>
            <ac:spMk id="30" creationId="{65A991E1-83C1-3514-09F7-B3C3F29237EE}"/>
          </ac:spMkLst>
        </pc:spChg>
        <pc:spChg chg="add mod">
          <ac:chgData name="Justina Ojom" userId="cbdaed7d-8d45-4372-a16a-f3f8900c2f45" providerId="ADAL" clId="{5178CF6E-17AC-4775-9A38-616F558AF97A}" dt="2023-03-31T18:03:28.781" v="4285" actId="790"/>
          <ac:spMkLst>
            <pc:docMk/>
            <pc:sldMk cId="3644879508" sldId="2985"/>
            <ac:spMk id="31" creationId="{1AB680C2-5465-B0A1-E57B-314E64649FCB}"/>
          </ac:spMkLst>
        </pc:spChg>
        <pc:spChg chg="add mod">
          <ac:chgData name="Justina Ojom" userId="cbdaed7d-8d45-4372-a16a-f3f8900c2f45" providerId="ADAL" clId="{5178CF6E-17AC-4775-9A38-616F558AF97A}" dt="2023-03-31T18:03:28.781" v="4285" actId="790"/>
          <ac:spMkLst>
            <pc:docMk/>
            <pc:sldMk cId="3644879508" sldId="2985"/>
            <ac:spMk id="32" creationId="{3FAC71A7-3415-AAB9-305B-4F20884432D1}"/>
          </ac:spMkLst>
        </pc:spChg>
        <pc:spChg chg="add mod">
          <ac:chgData name="Justina Ojom" userId="cbdaed7d-8d45-4372-a16a-f3f8900c2f45" providerId="ADAL" clId="{5178CF6E-17AC-4775-9A38-616F558AF97A}" dt="2023-03-31T18:03:28.781" v="4285" actId="790"/>
          <ac:spMkLst>
            <pc:docMk/>
            <pc:sldMk cId="3644879508" sldId="2985"/>
            <ac:spMk id="33" creationId="{8C5F2EBD-B624-322D-69AA-0B60B17FE7F8}"/>
          </ac:spMkLst>
        </pc:spChg>
        <pc:spChg chg="add mod">
          <ac:chgData name="Justina Ojom" userId="cbdaed7d-8d45-4372-a16a-f3f8900c2f45" providerId="ADAL" clId="{5178CF6E-17AC-4775-9A38-616F558AF97A}" dt="2023-03-31T18:03:28.781" v="4285" actId="790"/>
          <ac:spMkLst>
            <pc:docMk/>
            <pc:sldMk cId="3644879508" sldId="2985"/>
            <ac:spMk id="34" creationId="{21860E71-F811-18E3-DBB8-C79991485837}"/>
          </ac:spMkLst>
        </pc:spChg>
        <pc:spChg chg="add mod">
          <ac:chgData name="Justina Ojom" userId="cbdaed7d-8d45-4372-a16a-f3f8900c2f45" providerId="ADAL" clId="{5178CF6E-17AC-4775-9A38-616F558AF97A}" dt="2023-03-31T18:03:28.781" v="4285" actId="790"/>
          <ac:spMkLst>
            <pc:docMk/>
            <pc:sldMk cId="3644879508" sldId="2985"/>
            <ac:spMk id="35" creationId="{3C9C410C-F098-55D1-5F0D-436B86AE1B14}"/>
          </ac:spMkLst>
        </pc:spChg>
        <pc:spChg chg="add del mod">
          <ac:chgData name="Justina Ojom" userId="cbdaed7d-8d45-4372-a16a-f3f8900c2f45" providerId="ADAL" clId="{5178CF6E-17AC-4775-9A38-616F558AF97A}" dt="2023-03-30T01:06:22.815" v="2342" actId="478"/>
          <ac:spMkLst>
            <pc:docMk/>
            <pc:sldMk cId="3644879508" sldId="2985"/>
            <ac:spMk id="36" creationId="{1EA48AA3-EB9F-392D-728A-0221B23AAF43}"/>
          </ac:spMkLst>
        </pc:spChg>
        <pc:grpChg chg="add mod">
          <ac:chgData name="Justina Ojom" userId="cbdaed7d-8d45-4372-a16a-f3f8900c2f45" providerId="ADAL" clId="{5178CF6E-17AC-4775-9A38-616F558AF97A}" dt="2023-03-29T22:42:38.070" v="344"/>
          <ac:grpSpMkLst>
            <pc:docMk/>
            <pc:sldMk cId="3644879508" sldId="2985"/>
            <ac:grpSpMk id="7" creationId="{F3D3E5A2-EB77-BACD-BD4C-FF8062230F77}"/>
          </ac:grpSpMkLst>
        </pc:grpChg>
        <pc:grpChg chg="mod">
          <ac:chgData name="Justina Ojom" userId="cbdaed7d-8d45-4372-a16a-f3f8900c2f45" providerId="ADAL" clId="{5178CF6E-17AC-4775-9A38-616F558AF97A}" dt="2023-03-29T22:42:38.070" v="344"/>
          <ac:grpSpMkLst>
            <pc:docMk/>
            <pc:sldMk cId="3644879508" sldId="2985"/>
            <ac:grpSpMk id="8" creationId="{191DF2B6-067D-A894-A01A-31AE083388A5}"/>
          </ac:grpSpMkLst>
        </pc:grpChg>
        <pc:grpChg chg="add mod">
          <ac:chgData name="Justina Ojom" userId="cbdaed7d-8d45-4372-a16a-f3f8900c2f45" providerId="ADAL" clId="{5178CF6E-17AC-4775-9A38-616F558AF97A}" dt="2023-03-29T22:42:38.070" v="344"/>
          <ac:grpSpMkLst>
            <pc:docMk/>
            <pc:sldMk cId="3644879508" sldId="2985"/>
            <ac:grpSpMk id="13" creationId="{F91268E8-95B0-2523-6BD9-7F7A7976CC12}"/>
          </ac:grpSpMkLst>
        </pc:grpChg>
        <pc:grpChg chg="mod">
          <ac:chgData name="Justina Ojom" userId="cbdaed7d-8d45-4372-a16a-f3f8900c2f45" providerId="ADAL" clId="{5178CF6E-17AC-4775-9A38-616F558AF97A}" dt="2023-03-29T22:42:38.070" v="344"/>
          <ac:grpSpMkLst>
            <pc:docMk/>
            <pc:sldMk cId="3644879508" sldId="2985"/>
            <ac:grpSpMk id="14" creationId="{5977C37E-B61B-E568-CA27-E6F5E2B75012}"/>
          </ac:grpSpMkLst>
        </pc:grpChg>
        <pc:grpChg chg="add mod">
          <ac:chgData name="Justina Ojom" userId="cbdaed7d-8d45-4372-a16a-f3f8900c2f45" providerId="ADAL" clId="{5178CF6E-17AC-4775-9A38-616F558AF97A}" dt="2023-03-29T22:42:38.070" v="344"/>
          <ac:grpSpMkLst>
            <pc:docMk/>
            <pc:sldMk cId="3644879508" sldId="2985"/>
            <ac:grpSpMk id="19" creationId="{1FDF2DFF-05CD-E23D-3F46-84ABD7971C3C}"/>
          </ac:grpSpMkLst>
        </pc:grpChg>
        <pc:grpChg chg="mod">
          <ac:chgData name="Justina Ojom" userId="cbdaed7d-8d45-4372-a16a-f3f8900c2f45" providerId="ADAL" clId="{5178CF6E-17AC-4775-9A38-616F558AF97A}" dt="2023-03-29T22:42:38.070" v="344"/>
          <ac:grpSpMkLst>
            <pc:docMk/>
            <pc:sldMk cId="3644879508" sldId="2985"/>
            <ac:grpSpMk id="20" creationId="{14C73DCA-FB19-CED1-D440-F73CA9290EE0}"/>
          </ac:grpSpMkLst>
        </pc:grpChg>
        <pc:grpChg chg="add mod">
          <ac:chgData name="Justina Ojom" userId="cbdaed7d-8d45-4372-a16a-f3f8900c2f45" providerId="ADAL" clId="{5178CF6E-17AC-4775-9A38-616F558AF97A}" dt="2023-03-29T22:42:38.070" v="344"/>
          <ac:grpSpMkLst>
            <pc:docMk/>
            <pc:sldMk cId="3644879508" sldId="2985"/>
            <ac:grpSpMk id="25" creationId="{722485C5-228E-5985-07C0-432A2E30E71C}"/>
          </ac:grpSpMkLst>
        </pc:grpChg>
        <pc:grpChg chg="mod">
          <ac:chgData name="Justina Ojom" userId="cbdaed7d-8d45-4372-a16a-f3f8900c2f45" providerId="ADAL" clId="{5178CF6E-17AC-4775-9A38-616F558AF97A}" dt="2023-03-29T22:42:38.070" v="344"/>
          <ac:grpSpMkLst>
            <pc:docMk/>
            <pc:sldMk cId="3644879508" sldId="2985"/>
            <ac:grpSpMk id="26" creationId="{D62A5A79-A29E-A63B-5C96-BF3C426BEF9D}"/>
          </ac:grpSpMkLst>
        </pc:grpChg>
      </pc:sldChg>
      <pc:sldChg chg="addSp delSp modSp add mod">
        <pc:chgData name="Justina Ojom" userId="cbdaed7d-8d45-4372-a16a-f3f8900c2f45" providerId="ADAL" clId="{5178CF6E-17AC-4775-9A38-616F558AF97A}" dt="2023-03-31T18:00:44.162" v="4253" actId="790"/>
        <pc:sldMkLst>
          <pc:docMk/>
          <pc:sldMk cId="647335756" sldId="2986"/>
        </pc:sldMkLst>
        <pc:spChg chg="del">
          <ac:chgData name="Justina Ojom" userId="cbdaed7d-8d45-4372-a16a-f3f8900c2f45" providerId="ADAL" clId="{5178CF6E-17AC-4775-9A38-616F558AF97A}" dt="2023-03-29T23:10:55.359" v="679" actId="478"/>
          <ac:spMkLst>
            <pc:docMk/>
            <pc:sldMk cId="647335756" sldId="2986"/>
            <ac:spMk id="3" creationId="{1F355D47-0B72-CE29-2D60-F9F24F763FEB}"/>
          </ac:spMkLst>
        </pc:spChg>
        <pc:spChg chg="mod">
          <ac:chgData name="Justina Ojom" userId="cbdaed7d-8d45-4372-a16a-f3f8900c2f45" providerId="ADAL" clId="{5178CF6E-17AC-4775-9A38-616F558AF97A}" dt="2023-03-31T18:00:44.162" v="4253" actId="790"/>
          <ac:spMkLst>
            <pc:docMk/>
            <pc:sldMk cId="647335756" sldId="2986"/>
            <ac:spMk id="4" creationId="{FA116BFD-B003-4F0F-E379-78F6094512F8}"/>
          </ac:spMkLst>
        </pc:spChg>
        <pc:spChg chg="mod">
          <ac:chgData name="Justina Ojom" userId="cbdaed7d-8d45-4372-a16a-f3f8900c2f45" providerId="ADAL" clId="{5178CF6E-17AC-4775-9A38-616F558AF97A}" dt="2023-03-31T18:00:44.162" v="4253" actId="790"/>
          <ac:spMkLst>
            <pc:docMk/>
            <pc:sldMk cId="647335756" sldId="2986"/>
            <ac:spMk id="5" creationId="{13D8A280-50EF-AB93-6CBD-E9C9C83D76D1}"/>
          </ac:spMkLst>
        </pc:spChg>
        <pc:spChg chg="mod">
          <ac:chgData name="Justina Ojom" userId="cbdaed7d-8d45-4372-a16a-f3f8900c2f45" providerId="ADAL" clId="{5178CF6E-17AC-4775-9A38-616F558AF97A}" dt="2023-03-31T18:00:44.162" v="4253" actId="790"/>
          <ac:spMkLst>
            <pc:docMk/>
            <pc:sldMk cId="647335756" sldId="2986"/>
            <ac:spMk id="7" creationId="{0BD1454E-4490-0BF5-CCDB-D00BFBAE7C90}"/>
          </ac:spMkLst>
        </pc:spChg>
        <pc:spChg chg="mod">
          <ac:chgData name="Justina Ojom" userId="cbdaed7d-8d45-4372-a16a-f3f8900c2f45" providerId="ADAL" clId="{5178CF6E-17AC-4775-9A38-616F558AF97A}" dt="2023-03-31T18:00:44.162" v="4253" actId="790"/>
          <ac:spMkLst>
            <pc:docMk/>
            <pc:sldMk cId="647335756" sldId="2986"/>
            <ac:spMk id="8" creationId="{6A80A1D3-84E5-6CE8-5361-3D8706CA22F7}"/>
          </ac:spMkLst>
        </pc:spChg>
        <pc:spChg chg="mod">
          <ac:chgData name="Justina Ojom" userId="cbdaed7d-8d45-4372-a16a-f3f8900c2f45" providerId="ADAL" clId="{5178CF6E-17AC-4775-9A38-616F558AF97A}" dt="2023-03-31T18:00:44.162" v="4253" actId="790"/>
          <ac:spMkLst>
            <pc:docMk/>
            <pc:sldMk cId="647335756" sldId="2986"/>
            <ac:spMk id="9" creationId="{B4E6DD6A-A72C-6574-83F4-59F63EE5C926}"/>
          </ac:spMkLst>
        </pc:spChg>
        <pc:graphicFrameChg chg="add mod modGraphic">
          <ac:chgData name="Justina Ojom" userId="cbdaed7d-8d45-4372-a16a-f3f8900c2f45" providerId="ADAL" clId="{5178CF6E-17AC-4775-9A38-616F558AF97A}" dt="2023-03-31T00:30:25.298" v="4051" actId="14100"/>
          <ac:graphicFrameMkLst>
            <pc:docMk/>
            <pc:sldMk cId="647335756" sldId="2986"/>
            <ac:graphicFrameMk id="2" creationId="{FA78157B-3327-A98B-B764-B2455F8FD197}"/>
          </ac:graphicFrameMkLst>
        </pc:graphicFrameChg>
        <pc:graphicFrameChg chg="del mod modGraphic">
          <ac:chgData name="Justina Ojom" userId="cbdaed7d-8d45-4372-a16a-f3f8900c2f45" providerId="ADAL" clId="{5178CF6E-17AC-4775-9A38-616F558AF97A}" dt="2023-03-31T00:23:51.576" v="3982" actId="478"/>
          <ac:graphicFrameMkLst>
            <pc:docMk/>
            <pc:sldMk cId="647335756" sldId="2986"/>
            <ac:graphicFrameMk id="10" creationId="{F36DC7D5-ED53-A786-23B4-9A98D5FFA9C5}"/>
          </ac:graphicFrameMkLst>
        </pc:graphicFrameChg>
      </pc:sldChg>
      <pc:sldChg chg="addSp delSp modSp add mod">
        <pc:chgData name="Justina Ojom" userId="cbdaed7d-8d45-4372-a16a-f3f8900c2f45" providerId="ADAL" clId="{5178CF6E-17AC-4775-9A38-616F558AF97A}" dt="2023-03-31T18:00:50.385" v="4254" actId="790"/>
        <pc:sldMkLst>
          <pc:docMk/>
          <pc:sldMk cId="2542438754" sldId="2987"/>
        </pc:sldMkLst>
        <pc:spChg chg="mod">
          <ac:chgData name="Justina Ojom" userId="cbdaed7d-8d45-4372-a16a-f3f8900c2f45" providerId="ADAL" clId="{5178CF6E-17AC-4775-9A38-616F558AF97A}" dt="2023-03-31T18:00:50.385" v="4254" actId="790"/>
          <ac:spMkLst>
            <pc:docMk/>
            <pc:sldMk cId="2542438754" sldId="2987"/>
            <ac:spMk id="4" creationId="{FA116BFD-B003-4F0F-E379-78F6094512F8}"/>
          </ac:spMkLst>
        </pc:spChg>
        <pc:spChg chg="mod">
          <ac:chgData name="Justina Ojom" userId="cbdaed7d-8d45-4372-a16a-f3f8900c2f45" providerId="ADAL" clId="{5178CF6E-17AC-4775-9A38-616F558AF97A}" dt="2023-03-31T18:00:50.385" v="4254" actId="790"/>
          <ac:spMkLst>
            <pc:docMk/>
            <pc:sldMk cId="2542438754" sldId="2987"/>
            <ac:spMk id="5" creationId="{13D8A280-50EF-AB93-6CBD-E9C9C83D76D1}"/>
          </ac:spMkLst>
        </pc:spChg>
        <pc:spChg chg="mod">
          <ac:chgData name="Justina Ojom" userId="cbdaed7d-8d45-4372-a16a-f3f8900c2f45" providerId="ADAL" clId="{5178CF6E-17AC-4775-9A38-616F558AF97A}" dt="2023-03-31T18:00:50.385" v="4254" actId="790"/>
          <ac:spMkLst>
            <pc:docMk/>
            <pc:sldMk cId="2542438754" sldId="2987"/>
            <ac:spMk id="7" creationId="{0BD1454E-4490-0BF5-CCDB-D00BFBAE7C90}"/>
          </ac:spMkLst>
        </pc:spChg>
        <pc:spChg chg="mod">
          <ac:chgData name="Justina Ojom" userId="cbdaed7d-8d45-4372-a16a-f3f8900c2f45" providerId="ADAL" clId="{5178CF6E-17AC-4775-9A38-616F558AF97A}" dt="2023-03-31T18:00:50.385" v="4254" actId="790"/>
          <ac:spMkLst>
            <pc:docMk/>
            <pc:sldMk cId="2542438754" sldId="2987"/>
            <ac:spMk id="8" creationId="{6A80A1D3-84E5-6CE8-5361-3D8706CA22F7}"/>
          </ac:spMkLst>
        </pc:spChg>
        <pc:spChg chg="mod">
          <ac:chgData name="Justina Ojom" userId="cbdaed7d-8d45-4372-a16a-f3f8900c2f45" providerId="ADAL" clId="{5178CF6E-17AC-4775-9A38-616F558AF97A}" dt="2023-03-31T18:00:50.385" v="4254" actId="790"/>
          <ac:spMkLst>
            <pc:docMk/>
            <pc:sldMk cId="2542438754" sldId="2987"/>
            <ac:spMk id="9" creationId="{B4E6DD6A-A72C-6574-83F4-59F63EE5C926}"/>
          </ac:spMkLst>
        </pc:spChg>
        <pc:graphicFrameChg chg="add mod modGraphic">
          <ac:chgData name="Justina Ojom" userId="cbdaed7d-8d45-4372-a16a-f3f8900c2f45" providerId="ADAL" clId="{5178CF6E-17AC-4775-9A38-616F558AF97A}" dt="2023-03-31T00:27:56.351" v="4046" actId="14100"/>
          <ac:graphicFrameMkLst>
            <pc:docMk/>
            <pc:sldMk cId="2542438754" sldId="2987"/>
            <ac:graphicFrameMk id="2" creationId="{4C1BF765-758F-3C1E-B8D1-95BD082B8659}"/>
          </ac:graphicFrameMkLst>
        </pc:graphicFrameChg>
        <pc:graphicFrameChg chg="del mod modGraphic">
          <ac:chgData name="Justina Ojom" userId="cbdaed7d-8d45-4372-a16a-f3f8900c2f45" providerId="ADAL" clId="{5178CF6E-17AC-4775-9A38-616F558AF97A}" dt="2023-03-31T00:24:09.443" v="3987" actId="478"/>
          <ac:graphicFrameMkLst>
            <pc:docMk/>
            <pc:sldMk cId="2542438754" sldId="2987"/>
            <ac:graphicFrameMk id="10" creationId="{F36DC7D5-ED53-A786-23B4-9A98D5FFA9C5}"/>
          </ac:graphicFrameMkLst>
        </pc:graphicFrameChg>
      </pc:sldChg>
      <pc:sldChg chg="addSp delSp modSp add mod">
        <pc:chgData name="Justina Ojom" userId="cbdaed7d-8d45-4372-a16a-f3f8900c2f45" providerId="ADAL" clId="{5178CF6E-17AC-4775-9A38-616F558AF97A}" dt="2023-03-31T18:00:53.797" v="4255" actId="790"/>
        <pc:sldMkLst>
          <pc:docMk/>
          <pc:sldMk cId="1826110389" sldId="2988"/>
        </pc:sldMkLst>
        <pc:spChg chg="mod">
          <ac:chgData name="Justina Ojom" userId="cbdaed7d-8d45-4372-a16a-f3f8900c2f45" providerId="ADAL" clId="{5178CF6E-17AC-4775-9A38-616F558AF97A}" dt="2023-03-31T18:00:53.797" v="4255" actId="790"/>
          <ac:spMkLst>
            <pc:docMk/>
            <pc:sldMk cId="1826110389" sldId="2988"/>
            <ac:spMk id="4" creationId="{FA116BFD-B003-4F0F-E379-78F6094512F8}"/>
          </ac:spMkLst>
        </pc:spChg>
        <pc:spChg chg="mod">
          <ac:chgData name="Justina Ojom" userId="cbdaed7d-8d45-4372-a16a-f3f8900c2f45" providerId="ADAL" clId="{5178CF6E-17AC-4775-9A38-616F558AF97A}" dt="2023-03-31T18:00:53.797" v="4255" actId="790"/>
          <ac:spMkLst>
            <pc:docMk/>
            <pc:sldMk cId="1826110389" sldId="2988"/>
            <ac:spMk id="5" creationId="{13D8A280-50EF-AB93-6CBD-E9C9C83D76D1}"/>
          </ac:spMkLst>
        </pc:spChg>
        <pc:spChg chg="mod">
          <ac:chgData name="Justina Ojom" userId="cbdaed7d-8d45-4372-a16a-f3f8900c2f45" providerId="ADAL" clId="{5178CF6E-17AC-4775-9A38-616F558AF97A}" dt="2023-03-31T18:00:53.797" v="4255" actId="790"/>
          <ac:spMkLst>
            <pc:docMk/>
            <pc:sldMk cId="1826110389" sldId="2988"/>
            <ac:spMk id="7" creationId="{0BD1454E-4490-0BF5-CCDB-D00BFBAE7C90}"/>
          </ac:spMkLst>
        </pc:spChg>
        <pc:spChg chg="mod">
          <ac:chgData name="Justina Ojom" userId="cbdaed7d-8d45-4372-a16a-f3f8900c2f45" providerId="ADAL" clId="{5178CF6E-17AC-4775-9A38-616F558AF97A}" dt="2023-03-31T18:00:53.797" v="4255" actId="790"/>
          <ac:spMkLst>
            <pc:docMk/>
            <pc:sldMk cId="1826110389" sldId="2988"/>
            <ac:spMk id="8" creationId="{6A80A1D3-84E5-6CE8-5361-3D8706CA22F7}"/>
          </ac:spMkLst>
        </pc:spChg>
        <pc:spChg chg="mod">
          <ac:chgData name="Justina Ojom" userId="cbdaed7d-8d45-4372-a16a-f3f8900c2f45" providerId="ADAL" clId="{5178CF6E-17AC-4775-9A38-616F558AF97A}" dt="2023-03-31T18:00:53.797" v="4255" actId="790"/>
          <ac:spMkLst>
            <pc:docMk/>
            <pc:sldMk cId="1826110389" sldId="2988"/>
            <ac:spMk id="9" creationId="{B4E6DD6A-A72C-6574-83F4-59F63EE5C926}"/>
          </ac:spMkLst>
        </pc:spChg>
        <pc:graphicFrameChg chg="add mod modGraphic">
          <ac:chgData name="Justina Ojom" userId="cbdaed7d-8d45-4372-a16a-f3f8900c2f45" providerId="ADAL" clId="{5178CF6E-17AC-4775-9A38-616F558AF97A}" dt="2023-03-31T00:31:15.732" v="4066" actId="14100"/>
          <ac:graphicFrameMkLst>
            <pc:docMk/>
            <pc:sldMk cId="1826110389" sldId="2988"/>
            <ac:graphicFrameMk id="2" creationId="{85AA0A9C-8986-F209-454A-F50A4AE77D21}"/>
          </ac:graphicFrameMkLst>
        </pc:graphicFrameChg>
        <pc:graphicFrameChg chg="del mod modGraphic">
          <ac:chgData name="Justina Ojom" userId="cbdaed7d-8d45-4372-a16a-f3f8900c2f45" providerId="ADAL" clId="{5178CF6E-17AC-4775-9A38-616F558AF97A}" dt="2023-03-31T00:24:16.959" v="3989" actId="478"/>
          <ac:graphicFrameMkLst>
            <pc:docMk/>
            <pc:sldMk cId="1826110389" sldId="2988"/>
            <ac:graphicFrameMk id="10" creationId="{F36DC7D5-ED53-A786-23B4-9A98D5FFA9C5}"/>
          </ac:graphicFrameMkLst>
        </pc:graphicFrameChg>
      </pc:sldChg>
      <pc:sldChg chg="addSp delSp modSp add mod ord addCm delCm">
        <pc:chgData name="Justina Ojom" userId="cbdaed7d-8d45-4372-a16a-f3f8900c2f45" providerId="ADAL" clId="{5178CF6E-17AC-4775-9A38-616F558AF97A}" dt="2023-03-31T18:00:58.092" v="4256" actId="790"/>
        <pc:sldMkLst>
          <pc:docMk/>
          <pc:sldMk cId="3617902222" sldId="2989"/>
        </pc:sldMkLst>
        <pc:spChg chg="mod">
          <ac:chgData name="Justina Ojom" userId="cbdaed7d-8d45-4372-a16a-f3f8900c2f45" providerId="ADAL" clId="{5178CF6E-17AC-4775-9A38-616F558AF97A}" dt="2023-03-31T18:00:58.092" v="4256" actId="790"/>
          <ac:spMkLst>
            <pc:docMk/>
            <pc:sldMk cId="3617902222" sldId="2989"/>
            <ac:spMk id="3" creationId="{BF18E24E-71C0-B947-966D-1EBCC8C68999}"/>
          </ac:spMkLst>
        </pc:spChg>
        <pc:spChg chg="mod">
          <ac:chgData name="Justina Ojom" userId="cbdaed7d-8d45-4372-a16a-f3f8900c2f45" providerId="ADAL" clId="{5178CF6E-17AC-4775-9A38-616F558AF97A}" dt="2023-03-31T18:00:58.092" v="4256" actId="790"/>
          <ac:spMkLst>
            <pc:docMk/>
            <pc:sldMk cId="3617902222" sldId="2989"/>
            <ac:spMk id="4" creationId="{3C38A6FB-8AA0-3740-B4F7-D56E12A3E7D1}"/>
          </ac:spMkLst>
        </pc:spChg>
        <pc:spChg chg="mod">
          <ac:chgData name="Justina Ojom" userId="cbdaed7d-8d45-4372-a16a-f3f8900c2f45" providerId="ADAL" clId="{5178CF6E-17AC-4775-9A38-616F558AF97A}" dt="2023-03-31T18:00:58.092" v="4256" actId="790"/>
          <ac:spMkLst>
            <pc:docMk/>
            <pc:sldMk cId="3617902222" sldId="2989"/>
            <ac:spMk id="5" creationId="{C280FFF7-B83D-1B65-91E0-32E7AEA28B57}"/>
          </ac:spMkLst>
        </pc:spChg>
        <pc:spChg chg="mod">
          <ac:chgData name="Justina Ojom" userId="cbdaed7d-8d45-4372-a16a-f3f8900c2f45" providerId="ADAL" clId="{5178CF6E-17AC-4775-9A38-616F558AF97A}" dt="2023-03-31T18:00:58.092" v="4256" actId="790"/>
          <ac:spMkLst>
            <pc:docMk/>
            <pc:sldMk cId="3617902222" sldId="2989"/>
            <ac:spMk id="7" creationId="{E4E076BE-F0D2-361B-4878-36CC75E292B0}"/>
          </ac:spMkLst>
        </pc:spChg>
        <pc:spChg chg="mod">
          <ac:chgData name="Justina Ojom" userId="cbdaed7d-8d45-4372-a16a-f3f8900c2f45" providerId="ADAL" clId="{5178CF6E-17AC-4775-9A38-616F558AF97A}" dt="2023-03-31T18:00:58.092" v="4256" actId="790"/>
          <ac:spMkLst>
            <pc:docMk/>
            <pc:sldMk cId="3617902222" sldId="2989"/>
            <ac:spMk id="8" creationId="{8058F18A-2191-6C50-1ED3-625388CFF7D5}"/>
          </ac:spMkLst>
        </pc:spChg>
        <pc:spChg chg="mod">
          <ac:chgData name="Justina Ojom" userId="cbdaed7d-8d45-4372-a16a-f3f8900c2f45" providerId="ADAL" clId="{5178CF6E-17AC-4775-9A38-616F558AF97A}" dt="2023-03-31T18:00:58.092" v="4256" actId="790"/>
          <ac:spMkLst>
            <pc:docMk/>
            <pc:sldMk cId="3617902222" sldId="2989"/>
            <ac:spMk id="9" creationId="{656686A1-8334-988B-DF45-C5C74AF30DB2}"/>
          </ac:spMkLst>
        </pc:spChg>
        <pc:spChg chg="add mod">
          <ac:chgData name="Justina Ojom" userId="cbdaed7d-8d45-4372-a16a-f3f8900c2f45" providerId="ADAL" clId="{5178CF6E-17AC-4775-9A38-616F558AF97A}" dt="2023-03-31T18:00:58.092" v="4256" actId="790"/>
          <ac:spMkLst>
            <pc:docMk/>
            <pc:sldMk cId="3617902222" sldId="2989"/>
            <ac:spMk id="11" creationId="{2E6BA2F7-97BA-2446-57EC-680FF6528150}"/>
          </ac:spMkLst>
        </pc:spChg>
        <pc:graphicFrameChg chg="add mod modGraphic">
          <ac:chgData name="Justina Ojom" userId="cbdaed7d-8d45-4372-a16a-f3f8900c2f45" providerId="ADAL" clId="{5178CF6E-17AC-4775-9A38-616F558AF97A}" dt="2023-03-31T00:37:27.011" v="4208" actId="207"/>
          <ac:graphicFrameMkLst>
            <pc:docMk/>
            <pc:sldMk cId="3617902222" sldId="2989"/>
            <ac:graphicFrameMk id="2" creationId="{129375CA-9F60-FB9F-C9D2-FBEB9D5140C9}"/>
          </ac:graphicFrameMkLst>
        </pc:graphicFrameChg>
        <pc:graphicFrameChg chg="add del mod modGraphic">
          <ac:chgData name="Justina Ojom" userId="cbdaed7d-8d45-4372-a16a-f3f8900c2f45" providerId="ADAL" clId="{5178CF6E-17AC-4775-9A38-616F558AF97A}" dt="2023-03-31T00:32:11.885" v="4071" actId="478"/>
          <ac:graphicFrameMkLst>
            <pc:docMk/>
            <pc:sldMk cId="3617902222" sldId="2989"/>
            <ac:graphicFrameMk id="10" creationId="{5641A201-8BA3-46FA-2074-098D7123A449}"/>
          </ac:graphicFrameMkLst>
        </pc:graphicFrameChg>
        <pc:extLst>
          <p:ext xmlns:p="http://schemas.openxmlformats.org/presentationml/2006/main" uri="{D6D511B9-2390-475A-947B-AFAB55BFBCF1}">
            <pc226:cmChg xmlns:pc226="http://schemas.microsoft.com/office/powerpoint/2022/06/main/command" chg="add del">
              <pc226:chgData name="Justina Ojom" userId="cbdaed7d-8d45-4372-a16a-f3f8900c2f45" providerId="ADAL" clId="{5178CF6E-17AC-4775-9A38-616F558AF97A}" dt="2023-03-31T00:31:29.051" v="4067"/>
              <pc2:cmMkLst xmlns:pc2="http://schemas.microsoft.com/office/powerpoint/2019/9/main/command">
                <pc:docMk/>
                <pc:sldMk cId="3617902222" sldId="2989"/>
                <pc2:cmMk id="{0574DC05-AB07-40C5-8681-83870168A664}"/>
              </pc2:cmMkLst>
            </pc226:cmChg>
          </p:ext>
        </pc:extLst>
      </pc:sldChg>
      <pc:sldChg chg="addSp delSp modSp add mod">
        <pc:chgData name="Justina Ojom" userId="cbdaed7d-8d45-4372-a16a-f3f8900c2f45" providerId="ADAL" clId="{5178CF6E-17AC-4775-9A38-616F558AF97A}" dt="2023-03-31T18:01:05.325" v="4258" actId="790"/>
        <pc:sldMkLst>
          <pc:docMk/>
          <pc:sldMk cId="2329814587" sldId="2990"/>
        </pc:sldMkLst>
        <pc:spChg chg="add mod">
          <ac:chgData name="Justina Ojom" userId="cbdaed7d-8d45-4372-a16a-f3f8900c2f45" providerId="ADAL" clId="{5178CF6E-17AC-4775-9A38-616F558AF97A}" dt="2023-03-31T18:01:05.325" v="4258" actId="790"/>
          <ac:spMkLst>
            <pc:docMk/>
            <pc:sldMk cId="2329814587" sldId="2990"/>
            <ac:spMk id="2" creationId="{D72E6D62-BBDF-84A3-4F1E-2E6D6A74F28E}"/>
          </ac:spMkLst>
        </pc:spChg>
        <pc:spChg chg="add mod">
          <ac:chgData name="Justina Ojom" userId="cbdaed7d-8d45-4372-a16a-f3f8900c2f45" providerId="ADAL" clId="{5178CF6E-17AC-4775-9A38-616F558AF97A}" dt="2023-03-31T18:01:05.325" v="4258" actId="790"/>
          <ac:spMkLst>
            <pc:docMk/>
            <pc:sldMk cId="2329814587" sldId="2990"/>
            <ac:spMk id="3" creationId="{18DD4E9A-12E6-055B-839B-F944C28C976C}"/>
          </ac:spMkLst>
        </pc:spChg>
        <pc:spChg chg="del">
          <ac:chgData name="Justina Ojom" userId="cbdaed7d-8d45-4372-a16a-f3f8900c2f45" providerId="ADAL" clId="{5178CF6E-17AC-4775-9A38-616F558AF97A}" dt="2023-03-29T23:37:09.529" v="1009" actId="478"/>
          <ac:spMkLst>
            <pc:docMk/>
            <pc:sldMk cId="2329814587" sldId="2990"/>
            <ac:spMk id="4" creationId="{3C38A6FB-8AA0-3740-B4F7-D56E12A3E7D1}"/>
          </ac:spMkLst>
        </pc:spChg>
        <pc:spChg chg="del">
          <ac:chgData name="Justina Ojom" userId="cbdaed7d-8d45-4372-a16a-f3f8900c2f45" providerId="ADAL" clId="{5178CF6E-17AC-4775-9A38-616F558AF97A}" dt="2023-03-29T23:37:09.529" v="1009" actId="478"/>
          <ac:spMkLst>
            <pc:docMk/>
            <pc:sldMk cId="2329814587" sldId="2990"/>
            <ac:spMk id="5" creationId="{C280FFF7-B83D-1B65-91E0-32E7AEA28B57}"/>
          </ac:spMkLst>
        </pc:spChg>
        <pc:spChg chg="add mod">
          <ac:chgData name="Justina Ojom" userId="cbdaed7d-8d45-4372-a16a-f3f8900c2f45" providerId="ADAL" clId="{5178CF6E-17AC-4775-9A38-616F558AF97A}" dt="2023-03-31T18:01:05.325" v="4258" actId="790"/>
          <ac:spMkLst>
            <pc:docMk/>
            <pc:sldMk cId="2329814587" sldId="2990"/>
            <ac:spMk id="6" creationId="{9BA90449-7D4D-66B5-86AA-C5102F963C66}"/>
          </ac:spMkLst>
        </pc:spChg>
        <pc:spChg chg="del">
          <ac:chgData name="Justina Ojom" userId="cbdaed7d-8d45-4372-a16a-f3f8900c2f45" providerId="ADAL" clId="{5178CF6E-17AC-4775-9A38-616F558AF97A}" dt="2023-03-29T23:37:09.529" v="1009" actId="478"/>
          <ac:spMkLst>
            <pc:docMk/>
            <pc:sldMk cId="2329814587" sldId="2990"/>
            <ac:spMk id="7" creationId="{E4E076BE-F0D2-361B-4878-36CC75E292B0}"/>
          </ac:spMkLst>
        </pc:spChg>
        <pc:spChg chg="del">
          <ac:chgData name="Justina Ojom" userId="cbdaed7d-8d45-4372-a16a-f3f8900c2f45" providerId="ADAL" clId="{5178CF6E-17AC-4775-9A38-616F558AF97A}" dt="2023-03-29T23:37:09.529" v="1009" actId="478"/>
          <ac:spMkLst>
            <pc:docMk/>
            <pc:sldMk cId="2329814587" sldId="2990"/>
            <ac:spMk id="8" creationId="{8058F18A-2191-6C50-1ED3-625388CFF7D5}"/>
          </ac:spMkLst>
        </pc:spChg>
        <pc:spChg chg="del">
          <ac:chgData name="Justina Ojom" userId="cbdaed7d-8d45-4372-a16a-f3f8900c2f45" providerId="ADAL" clId="{5178CF6E-17AC-4775-9A38-616F558AF97A}" dt="2023-03-29T23:37:09.529" v="1009" actId="478"/>
          <ac:spMkLst>
            <pc:docMk/>
            <pc:sldMk cId="2329814587" sldId="2990"/>
            <ac:spMk id="9" creationId="{656686A1-8334-988B-DF45-C5C74AF30DB2}"/>
          </ac:spMkLst>
        </pc:spChg>
        <pc:spChg chg="add mod">
          <ac:chgData name="Justina Ojom" userId="cbdaed7d-8d45-4372-a16a-f3f8900c2f45" providerId="ADAL" clId="{5178CF6E-17AC-4775-9A38-616F558AF97A}" dt="2023-03-31T18:01:05.325" v="4258" actId="790"/>
          <ac:spMkLst>
            <pc:docMk/>
            <pc:sldMk cId="2329814587" sldId="2990"/>
            <ac:spMk id="11" creationId="{16D2C3D2-7A3B-C70D-AA8C-291A7166013C}"/>
          </ac:spMkLst>
        </pc:spChg>
        <pc:spChg chg="add mod">
          <ac:chgData name="Justina Ojom" userId="cbdaed7d-8d45-4372-a16a-f3f8900c2f45" providerId="ADAL" clId="{5178CF6E-17AC-4775-9A38-616F558AF97A}" dt="2023-03-31T18:01:05.325" v="4258" actId="790"/>
          <ac:spMkLst>
            <pc:docMk/>
            <pc:sldMk cId="2329814587" sldId="2990"/>
            <ac:spMk id="12" creationId="{FDDD4E06-74AA-80D3-0164-BE8882A07EBC}"/>
          </ac:spMkLst>
        </pc:spChg>
        <pc:graphicFrameChg chg="add mod modGraphic">
          <ac:chgData name="Justina Ojom" userId="cbdaed7d-8d45-4372-a16a-f3f8900c2f45" providerId="ADAL" clId="{5178CF6E-17AC-4775-9A38-616F558AF97A}" dt="2023-03-31T00:37:18.297" v="4204" actId="207"/>
          <ac:graphicFrameMkLst>
            <pc:docMk/>
            <pc:sldMk cId="2329814587" sldId="2990"/>
            <ac:graphicFrameMk id="4" creationId="{8CD9399B-C0CA-3244-02BA-E0709CACEAA2}"/>
          </ac:graphicFrameMkLst>
        </pc:graphicFrameChg>
        <pc:graphicFrameChg chg="del mod modGraphic">
          <ac:chgData name="Justina Ojom" userId="cbdaed7d-8d45-4372-a16a-f3f8900c2f45" providerId="ADAL" clId="{5178CF6E-17AC-4775-9A38-616F558AF97A}" dt="2023-03-31T00:33:00.913" v="4126" actId="478"/>
          <ac:graphicFrameMkLst>
            <pc:docMk/>
            <pc:sldMk cId="2329814587" sldId="2990"/>
            <ac:graphicFrameMk id="10" creationId="{5641A201-8BA3-46FA-2074-098D7123A449}"/>
          </ac:graphicFrameMkLst>
        </pc:graphicFrameChg>
      </pc:sldChg>
      <pc:sldChg chg="addSp delSp modSp add mod">
        <pc:chgData name="Justina Ojom" userId="cbdaed7d-8d45-4372-a16a-f3f8900c2f45" providerId="ADAL" clId="{5178CF6E-17AC-4775-9A38-616F558AF97A}" dt="2023-03-31T18:01:12.510" v="4259" actId="790"/>
        <pc:sldMkLst>
          <pc:docMk/>
          <pc:sldMk cId="723234833" sldId="2991"/>
        </pc:sldMkLst>
        <pc:spChg chg="add mod">
          <ac:chgData name="Justina Ojom" userId="cbdaed7d-8d45-4372-a16a-f3f8900c2f45" providerId="ADAL" clId="{5178CF6E-17AC-4775-9A38-616F558AF97A}" dt="2023-03-31T18:01:12.510" v="4259" actId="790"/>
          <ac:spMkLst>
            <pc:docMk/>
            <pc:sldMk cId="723234833" sldId="2991"/>
            <ac:spMk id="2" creationId="{366F9BC1-DA00-5BEA-25CA-3D7B8751B972}"/>
          </ac:spMkLst>
        </pc:spChg>
        <pc:spChg chg="add mod">
          <ac:chgData name="Justina Ojom" userId="cbdaed7d-8d45-4372-a16a-f3f8900c2f45" providerId="ADAL" clId="{5178CF6E-17AC-4775-9A38-616F558AF97A}" dt="2023-03-31T18:01:12.510" v="4259" actId="790"/>
          <ac:spMkLst>
            <pc:docMk/>
            <pc:sldMk cId="723234833" sldId="2991"/>
            <ac:spMk id="3" creationId="{23DBDA39-8E69-0E3B-54D0-C35FF62B6938}"/>
          </ac:spMkLst>
        </pc:spChg>
        <pc:spChg chg="del">
          <ac:chgData name="Justina Ojom" userId="cbdaed7d-8d45-4372-a16a-f3f8900c2f45" providerId="ADAL" clId="{5178CF6E-17AC-4775-9A38-616F558AF97A}" dt="2023-03-29T23:37:11.951" v="1011" actId="478"/>
          <ac:spMkLst>
            <pc:docMk/>
            <pc:sldMk cId="723234833" sldId="2991"/>
            <ac:spMk id="4" creationId="{3C38A6FB-8AA0-3740-B4F7-D56E12A3E7D1}"/>
          </ac:spMkLst>
        </pc:spChg>
        <pc:spChg chg="del">
          <ac:chgData name="Justina Ojom" userId="cbdaed7d-8d45-4372-a16a-f3f8900c2f45" providerId="ADAL" clId="{5178CF6E-17AC-4775-9A38-616F558AF97A}" dt="2023-03-29T23:37:11.951" v="1011" actId="478"/>
          <ac:spMkLst>
            <pc:docMk/>
            <pc:sldMk cId="723234833" sldId="2991"/>
            <ac:spMk id="5" creationId="{C280FFF7-B83D-1B65-91E0-32E7AEA28B57}"/>
          </ac:spMkLst>
        </pc:spChg>
        <pc:spChg chg="add mod">
          <ac:chgData name="Justina Ojom" userId="cbdaed7d-8d45-4372-a16a-f3f8900c2f45" providerId="ADAL" clId="{5178CF6E-17AC-4775-9A38-616F558AF97A}" dt="2023-03-31T18:01:12.510" v="4259" actId="790"/>
          <ac:spMkLst>
            <pc:docMk/>
            <pc:sldMk cId="723234833" sldId="2991"/>
            <ac:spMk id="6" creationId="{B98A6F57-0D0C-D65A-4D1D-9DAA6379EF3F}"/>
          </ac:spMkLst>
        </pc:spChg>
        <pc:spChg chg="del">
          <ac:chgData name="Justina Ojom" userId="cbdaed7d-8d45-4372-a16a-f3f8900c2f45" providerId="ADAL" clId="{5178CF6E-17AC-4775-9A38-616F558AF97A}" dt="2023-03-29T23:37:11.951" v="1011" actId="478"/>
          <ac:spMkLst>
            <pc:docMk/>
            <pc:sldMk cId="723234833" sldId="2991"/>
            <ac:spMk id="7" creationId="{E4E076BE-F0D2-361B-4878-36CC75E292B0}"/>
          </ac:spMkLst>
        </pc:spChg>
        <pc:spChg chg="del">
          <ac:chgData name="Justina Ojom" userId="cbdaed7d-8d45-4372-a16a-f3f8900c2f45" providerId="ADAL" clId="{5178CF6E-17AC-4775-9A38-616F558AF97A}" dt="2023-03-29T23:37:11.951" v="1011" actId="478"/>
          <ac:spMkLst>
            <pc:docMk/>
            <pc:sldMk cId="723234833" sldId="2991"/>
            <ac:spMk id="8" creationId="{8058F18A-2191-6C50-1ED3-625388CFF7D5}"/>
          </ac:spMkLst>
        </pc:spChg>
        <pc:spChg chg="del">
          <ac:chgData name="Justina Ojom" userId="cbdaed7d-8d45-4372-a16a-f3f8900c2f45" providerId="ADAL" clId="{5178CF6E-17AC-4775-9A38-616F558AF97A}" dt="2023-03-29T23:37:11.951" v="1011" actId="478"/>
          <ac:spMkLst>
            <pc:docMk/>
            <pc:sldMk cId="723234833" sldId="2991"/>
            <ac:spMk id="9" creationId="{656686A1-8334-988B-DF45-C5C74AF30DB2}"/>
          </ac:spMkLst>
        </pc:spChg>
        <pc:spChg chg="add mod">
          <ac:chgData name="Justina Ojom" userId="cbdaed7d-8d45-4372-a16a-f3f8900c2f45" providerId="ADAL" clId="{5178CF6E-17AC-4775-9A38-616F558AF97A}" dt="2023-03-31T18:01:12.510" v="4259" actId="790"/>
          <ac:spMkLst>
            <pc:docMk/>
            <pc:sldMk cId="723234833" sldId="2991"/>
            <ac:spMk id="11" creationId="{C72AAA46-BFCC-7676-A1A0-97C302C97787}"/>
          </ac:spMkLst>
        </pc:spChg>
        <pc:spChg chg="add mod">
          <ac:chgData name="Justina Ojom" userId="cbdaed7d-8d45-4372-a16a-f3f8900c2f45" providerId="ADAL" clId="{5178CF6E-17AC-4775-9A38-616F558AF97A}" dt="2023-03-31T18:01:12.510" v="4259" actId="790"/>
          <ac:spMkLst>
            <pc:docMk/>
            <pc:sldMk cId="723234833" sldId="2991"/>
            <ac:spMk id="12" creationId="{FB95E1FE-2A21-88EF-3850-7E1A2790B2C8}"/>
          </ac:spMkLst>
        </pc:spChg>
        <pc:graphicFrameChg chg="add mod modGraphic">
          <ac:chgData name="Justina Ojom" userId="cbdaed7d-8d45-4372-a16a-f3f8900c2f45" providerId="ADAL" clId="{5178CF6E-17AC-4775-9A38-616F558AF97A}" dt="2023-03-31T00:36:38.228" v="4190" actId="242"/>
          <ac:graphicFrameMkLst>
            <pc:docMk/>
            <pc:sldMk cId="723234833" sldId="2991"/>
            <ac:graphicFrameMk id="4" creationId="{68E3B94F-4272-21EE-42CD-2E8A6B1A1D32}"/>
          </ac:graphicFrameMkLst>
        </pc:graphicFrameChg>
        <pc:graphicFrameChg chg="del mod modGraphic">
          <ac:chgData name="Justina Ojom" userId="cbdaed7d-8d45-4372-a16a-f3f8900c2f45" providerId="ADAL" clId="{5178CF6E-17AC-4775-9A38-616F558AF97A}" dt="2023-03-31T00:33:19.521" v="4128" actId="478"/>
          <ac:graphicFrameMkLst>
            <pc:docMk/>
            <pc:sldMk cId="723234833" sldId="2991"/>
            <ac:graphicFrameMk id="10" creationId="{5641A201-8BA3-46FA-2074-098D7123A449}"/>
          </ac:graphicFrameMkLst>
        </pc:graphicFrameChg>
      </pc:sldChg>
      <pc:sldChg chg="addSp delSp modSp add mod">
        <pc:chgData name="Justina Ojom" userId="cbdaed7d-8d45-4372-a16a-f3f8900c2f45" providerId="ADAL" clId="{5178CF6E-17AC-4775-9A38-616F558AF97A}" dt="2023-03-31T18:01:17.326" v="4261" actId="790"/>
        <pc:sldMkLst>
          <pc:docMk/>
          <pc:sldMk cId="2998136734" sldId="2992"/>
        </pc:sldMkLst>
        <pc:spChg chg="add mod">
          <ac:chgData name="Justina Ojom" userId="cbdaed7d-8d45-4372-a16a-f3f8900c2f45" providerId="ADAL" clId="{5178CF6E-17AC-4775-9A38-616F558AF97A}" dt="2023-03-31T18:01:17.326" v="4261" actId="790"/>
          <ac:spMkLst>
            <pc:docMk/>
            <pc:sldMk cId="2998136734" sldId="2992"/>
            <ac:spMk id="2" creationId="{6E9FF21E-B3A4-AD57-46B3-1809C92AB9C7}"/>
          </ac:spMkLst>
        </pc:spChg>
        <pc:spChg chg="add mod">
          <ac:chgData name="Justina Ojom" userId="cbdaed7d-8d45-4372-a16a-f3f8900c2f45" providerId="ADAL" clId="{5178CF6E-17AC-4775-9A38-616F558AF97A}" dt="2023-03-31T18:01:17.326" v="4261" actId="790"/>
          <ac:spMkLst>
            <pc:docMk/>
            <pc:sldMk cId="2998136734" sldId="2992"/>
            <ac:spMk id="3" creationId="{74491DFC-A8D1-6532-58FE-367152665800}"/>
          </ac:spMkLst>
        </pc:spChg>
        <pc:spChg chg="del">
          <ac:chgData name="Justina Ojom" userId="cbdaed7d-8d45-4372-a16a-f3f8900c2f45" providerId="ADAL" clId="{5178CF6E-17AC-4775-9A38-616F558AF97A}" dt="2023-03-29T23:37:14.262" v="1013" actId="478"/>
          <ac:spMkLst>
            <pc:docMk/>
            <pc:sldMk cId="2998136734" sldId="2992"/>
            <ac:spMk id="4" creationId="{3C38A6FB-8AA0-3740-B4F7-D56E12A3E7D1}"/>
          </ac:spMkLst>
        </pc:spChg>
        <pc:spChg chg="del">
          <ac:chgData name="Justina Ojom" userId="cbdaed7d-8d45-4372-a16a-f3f8900c2f45" providerId="ADAL" clId="{5178CF6E-17AC-4775-9A38-616F558AF97A}" dt="2023-03-29T23:37:14.262" v="1013" actId="478"/>
          <ac:spMkLst>
            <pc:docMk/>
            <pc:sldMk cId="2998136734" sldId="2992"/>
            <ac:spMk id="5" creationId="{C280FFF7-B83D-1B65-91E0-32E7AEA28B57}"/>
          </ac:spMkLst>
        </pc:spChg>
        <pc:spChg chg="add mod">
          <ac:chgData name="Justina Ojom" userId="cbdaed7d-8d45-4372-a16a-f3f8900c2f45" providerId="ADAL" clId="{5178CF6E-17AC-4775-9A38-616F558AF97A}" dt="2023-03-31T18:01:17.326" v="4261" actId="790"/>
          <ac:spMkLst>
            <pc:docMk/>
            <pc:sldMk cId="2998136734" sldId="2992"/>
            <ac:spMk id="6" creationId="{83BC289B-CF44-CD6A-D77D-E6432FFC278B}"/>
          </ac:spMkLst>
        </pc:spChg>
        <pc:spChg chg="del">
          <ac:chgData name="Justina Ojom" userId="cbdaed7d-8d45-4372-a16a-f3f8900c2f45" providerId="ADAL" clId="{5178CF6E-17AC-4775-9A38-616F558AF97A}" dt="2023-03-29T23:37:14.262" v="1013" actId="478"/>
          <ac:spMkLst>
            <pc:docMk/>
            <pc:sldMk cId="2998136734" sldId="2992"/>
            <ac:spMk id="7" creationId="{E4E076BE-F0D2-361B-4878-36CC75E292B0}"/>
          </ac:spMkLst>
        </pc:spChg>
        <pc:spChg chg="del">
          <ac:chgData name="Justina Ojom" userId="cbdaed7d-8d45-4372-a16a-f3f8900c2f45" providerId="ADAL" clId="{5178CF6E-17AC-4775-9A38-616F558AF97A}" dt="2023-03-29T23:37:14.262" v="1013" actId="478"/>
          <ac:spMkLst>
            <pc:docMk/>
            <pc:sldMk cId="2998136734" sldId="2992"/>
            <ac:spMk id="8" creationId="{8058F18A-2191-6C50-1ED3-625388CFF7D5}"/>
          </ac:spMkLst>
        </pc:spChg>
        <pc:spChg chg="del">
          <ac:chgData name="Justina Ojom" userId="cbdaed7d-8d45-4372-a16a-f3f8900c2f45" providerId="ADAL" clId="{5178CF6E-17AC-4775-9A38-616F558AF97A}" dt="2023-03-29T23:37:14.262" v="1013" actId="478"/>
          <ac:spMkLst>
            <pc:docMk/>
            <pc:sldMk cId="2998136734" sldId="2992"/>
            <ac:spMk id="9" creationId="{656686A1-8334-988B-DF45-C5C74AF30DB2}"/>
          </ac:spMkLst>
        </pc:spChg>
        <pc:spChg chg="add mod">
          <ac:chgData name="Justina Ojom" userId="cbdaed7d-8d45-4372-a16a-f3f8900c2f45" providerId="ADAL" clId="{5178CF6E-17AC-4775-9A38-616F558AF97A}" dt="2023-03-31T18:01:17.326" v="4261" actId="790"/>
          <ac:spMkLst>
            <pc:docMk/>
            <pc:sldMk cId="2998136734" sldId="2992"/>
            <ac:spMk id="11" creationId="{74620B56-D1A3-681F-3EF5-87AA80D138FF}"/>
          </ac:spMkLst>
        </pc:spChg>
        <pc:spChg chg="add mod">
          <ac:chgData name="Justina Ojom" userId="cbdaed7d-8d45-4372-a16a-f3f8900c2f45" providerId="ADAL" clId="{5178CF6E-17AC-4775-9A38-616F558AF97A}" dt="2023-03-31T18:01:17.326" v="4261" actId="790"/>
          <ac:spMkLst>
            <pc:docMk/>
            <pc:sldMk cId="2998136734" sldId="2992"/>
            <ac:spMk id="12" creationId="{38CB8995-D282-DFE8-11E4-82AF802F4BAD}"/>
          </ac:spMkLst>
        </pc:spChg>
        <pc:graphicFrameChg chg="add del mod modGraphic">
          <ac:chgData name="Justina Ojom" userId="cbdaed7d-8d45-4372-a16a-f3f8900c2f45" providerId="ADAL" clId="{5178CF6E-17AC-4775-9A38-616F558AF97A}" dt="2023-03-31T00:37:07.912" v="4202" actId="14100"/>
          <ac:graphicFrameMkLst>
            <pc:docMk/>
            <pc:sldMk cId="2998136734" sldId="2992"/>
            <ac:graphicFrameMk id="4" creationId="{3D7EB2A9-A86B-E5D1-FCD4-FEF5F2B0B135}"/>
          </ac:graphicFrameMkLst>
        </pc:graphicFrameChg>
        <pc:graphicFrameChg chg="del modGraphic">
          <ac:chgData name="Justina Ojom" userId="cbdaed7d-8d45-4372-a16a-f3f8900c2f45" providerId="ADAL" clId="{5178CF6E-17AC-4775-9A38-616F558AF97A}" dt="2023-03-31T00:33:22.338" v="4130" actId="478"/>
          <ac:graphicFrameMkLst>
            <pc:docMk/>
            <pc:sldMk cId="2998136734" sldId="2992"/>
            <ac:graphicFrameMk id="10" creationId="{5641A201-8BA3-46FA-2074-098D7123A449}"/>
          </ac:graphicFrameMkLst>
        </pc:graphicFrameChg>
      </pc:sldChg>
      <pc:sldChg chg="addSp delSp modSp add mod delCm modCm">
        <pc:chgData name="Justina Ojom" userId="cbdaed7d-8d45-4372-a16a-f3f8900c2f45" providerId="ADAL" clId="{5178CF6E-17AC-4775-9A38-616F558AF97A}" dt="2023-03-31T20:32:54.816" v="4681"/>
        <pc:sldMkLst>
          <pc:docMk/>
          <pc:sldMk cId="2158628670" sldId="2993"/>
        </pc:sldMkLst>
        <pc:spChg chg="del">
          <ac:chgData name="Justina Ojom" userId="cbdaed7d-8d45-4372-a16a-f3f8900c2f45" providerId="ADAL" clId="{5178CF6E-17AC-4775-9A38-616F558AF97A}" dt="2023-03-30T01:25:48.727" v="2617" actId="478"/>
          <ac:spMkLst>
            <pc:docMk/>
            <pc:sldMk cId="2158628670" sldId="2993"/>
            <ac:spMk id="3" creationId="{F6C545B0-457B-AA64-2A57-DA47CF0C6D79}"/>
          </ac:spMkLst>
        </pc:spChg>
        <pc:spChg chg="add mod">
          <ac:chgData name="Justina Ojom" userId="cbdaed7d-8d45-4372-a16a-f3f8900c2f45" providerId="ADAL" clId="{5178CF6E-17AC-4775-9A38-616F558AF97A}" dt="2023-03-31T18:04:52.582" v="4304" actId="790"/>
          <ac:spMkLst>
            <pc:docMk/>
            <pc:sldMk cId="2158628670" sldId="2993"/>
            <ac:spMk id="4" creationId="{495531D9-D3F6-D42D-42E3-810DC3FFD125}"/>
          </ac:spMkLst>
        </pc:spChg>
        <pc:spChg chg="del">
          <ac:chgData name="Justina Ojom" userId="cbdaed7d-8d45-4372-a16a-f3f8900c2f45" providerId="ADAL" clId="{5178CF6E-17AC-4775-9A38-616F558AF97A}" dt="2023-03-30T01:25:48.727" v="2617" actId="478"/>
          <ac:spMkLst>
            <pc:docMk/>
            <pc:sldMk cId="2158628670" sldId="2993"/>
            <ac:spMk id="5" creationId="{DA75DA80-5068-1BA3-8839-A0E1208E967C}"/>
          </ac:spMkLst>
        </pc:spChg>
        <pc:spChg chg="add mod">
          <ac:chgData name="Justina Ojom" userId="cbdaed7d-8d45-4372-a16a-f3f8900c2f45" providerId="ADAL" clId="{5178CF6E-17AC-4775-9A38-616F558AF97A}" dt="2023-03-31T18:04:52.582" v="4304" actId="790"/>
          <ac:spMkLst>
            <pc:docMk/>
            <pc:sldMk cId="2158628670" sldId="2993"/>
            <ac:spMk id="7" creationId="{402230F4-A82E-0656-A597-9F06C61E8D2A}"/>
          </ac:spMkLst>
        </pc:spChg>
        <pc:spChg chg="add mod">
          <ac:chgData name="Justina Ojom" userId="cbdaed7d-8d45-4372-a16a-f3f8900c2f45" providerId="ADAL" clId="{5178CF6E-17AC-4775-9A38-616F558AF97A}" dt="2023-03-31T18:04:52.582" v="4304" actId="790"/>
          <ac:spMkLst>
            <pc:docMk/>
            <pc:sldMk cId="2158628670" sldId="2993"/>
            <ac:spMk id="8" creationId="{9166881E-C234-BCBA-9CD7-A26C8C96AAAB}"/>
          </ac:spMkLst>
        </pc:spChg>
        <pc:spChg chg="add mod">
          <ac:chgData name="Justina Ojom" userId="cbdaed7d-8d45-4372-a16a-f3f8900c2f45" providerId="ADAL" clId="{5178CF6E-17AC-4775-9A38-616F558AF97A}" dt="2023-03-31T18:04:52.582" v="4304" actId="790"/>
          <ac:spMkLst>
            <pc:docMk/>
            <pc:sldMk cId="2158628670" sldId="2993"/>
            <ac:spMk id="9" creationId="{C9FD001C-E526-0A37-A944-8529148466E1}"/>
          </ac:spMkLst>
        </pc:spChg>
        <pc:spChg chg="add mod">
          <ac:chgData name="Justina Ojom" userId="cbdaed7d-8d45-4372-a16a-f3f8900c2f45" providerId="ADAL" clId="{5178CF6E-17AC-4775-9A38-616F558AF97A}" dt="2023-03-31T18:04:52.582" v="4304" actId="790"/>
          <ac:spMkLst>
            <pc:docMk/>
            <pc:sldMk cId="2158628670" sldId="2993"/>
            <ac:spMk id="10" creationId="{AA7C4027-E541-1D43-0DD5-588DE2CFE612}"/>
          </ac:spMkLst>
        </pc:spChg>
        <pc:graphicFrameChg chg="add mod modGraphic">
          <ac:chgData name="Justina Ojom" userId="cbdaed7d-8d45-4372-a16a-f3f8900c2f45" providerId="ADAL" clId="{5178CF6E-17AC-4775-9A38-616F558AF97A}" dt="2023-03-31T20:32:50.279" v="4679" actId="6549"/>
          <ac:graphicFrameMkLst>
            <pc:docMk/>
            <pc:sldMk cId="2158628670" sldId="2993"/>
            <ac:graphicFrameMk id="2" creationId="{64EC5968-E196-B2E8-C118-294CACBF6CD8}"/>
          </ac:graphicFrameMkLst>
        </pc:graphicFrameChg>
        <pc:graphicFrameChg chg="del">
          <ac:chgData name="Justina Ojom" userId="cbdaed7d-8d45-4372-a16a-f3f8900c2f45" providerId="ADAL" clId="{5178CF6E-17AC-4775-9A38-616F558AF97A}" dt="2023-03-30T01:25:48.727" v="2617" actId="478"/>
          <ac:graphicFrameMkLst>
            <pc:docMk/>
            <pc:sldMk cId="2158628670" sldId="2993"/>
            <ac:graphicFrameMk id="6" creationId="{8C927A90-7A78-5F86-E206-35DB277FF4A0}"/>
          </ac:graphicFrameMkLst>
        </pc:graphicFrameChg>
        <pc:extLst>
          <p:ext xmlns:p="http://schemas.openxmlformats.org/presentationml/2006/main" uri="{D6D511B9-2390-475A-947B-AFAB55BFBCF1}">
            <pc226:cmChg xmlns:pc226="http://schemas.microsoft.com/office/powerpoint/2022/06/main/command" chg="del mod">
              <pc226:chgData name="Justina Ojom" userId="cbdaed7d-8d45-4372-a16a-f3f8900c2f45" providerId="ADAL" clId="{5178CF6E-17AC-4775-9A38-616F558AF97A}" dt="2023-03-31T20:32:54.816" v="4681"/>
              <pc2:cmMkLst xmlns:pc2="http://schemas.microsoft.com/office/powerpoint/2019/9/main/command">
                <pc:docMk/>
                <pc:sldMk cId="2158628670" sldId="2993"/>
                <pc2:cmMk id="{B35D5202-B6D6-4547-A0EF-07748B0769FD}"/>
              </pc2:cmMkLst>
            </pc226:cmChg>
            <pc226:cmChg xmlns:pc226="http://schemas.microsoft.com/office/powerpoint/2022/06/main/command" chg="del mod">
              <pc226:chgData name="Justina Ojom" userId="cbdaed7d-8d45-4372-a16a-f3f8900c2f45" providerId="ADAL" clId="{5178CF6E-17AC-4775-9A38-616F558AF97A}" dt="2023-03-31T20:32:35.143" v="4670"/>
              <pc2:cmMkLst xmlns:pc2="http://schemas.microsoft.com/office/powerpoint/2019/9/main/command">
                <pc:docMk/>
                <pc:sldMk cId="2158628670" sldId="2993"/>
                <pc2:cmMk id="{37B322CC-12C0-497F-AD23-EEAC6B2DE631}"/>
              </pc2:cmMkLst>
            </pc226:cmChg>
          </p:ext>
        </pc:extLst>
      </pc:sldChg>
      <pc:sldChg chg="addSp delSp modSp new mod delCm modCm">
        <pc:chgData name="Justina Ojom" userId="cbdaed7d-8d45-4372-a16a-f3f8900c2f45" providerId="ADAL" clId="{5178CF6E-17AC-4775-9A38-616F558AF97A}" dt="2023-03-31T20:35:15.781" v="4791"/>
        <pc:sldMkLst>
          <pc:docMk/>
          <pc:sldMk cId="724929745" sldId="2994"/>
        </pc:sldMkLst>
        <pc:spChg chg="add mod">
          <ac:chgData name="Justina Ojom" userId="cbdaed7d-8d45-4372-a16a-f3f8900c2f45" providerId="ADAL" clId="{5178CF6E-17AC-4775-9A38-616F558AF97A}" dt="2023-03-30T01:31:34.667" v="2716" actId="404"/>
          <ac:spMkLst>
            <pc:docMk/>
            <pc:sldMk cId="724929745" sldId="2994"/>
            <ac:spMk id="3" creationId="{573A7CCF-DD94-7CF8-27AE-6718649F8195}"/>
          </ac:spMkLst>
        </pc:spChg>
        <pc:spChg chg="add mod">
          <ac:chgData name="Justina Ojom" userId="cbdaed7d-8d45-4372-a16a-f3f8900c2f45" providerId="ADAL" clId="{5178CF6E-17AC-4775-9A38-616F558AF97A}" dt="2023-03-30T02:03:33.543" v="3195"/>
          <ac:spMkLst>
            <pc:docMk/>
            <pc:sldMk cId="724929745" sldId="2994"/>
            <ac:spMk id="5" creationId="{44A7B0CB-1BB4-3671-CC7F-A97C2D11543E}"/>
          </ac:spMkLst>
        </pc:spChg>
        <pc:spChg chg="add mod">
          <ac:chgData name="Justina Ojom" userId="cbdaed7d-8d45-4372-a16a-f3f8900c2f45" providerId="ADAL" clId="{5178CF6E-17AC-4775-9A38-616F558AF97A}" dt="2023-03-30T02:03:33.543" v="3195"/>
          <ac:spMkLst>
            <pc:docMk/>
            <pc:sldMk cId="724929745" sldId="2994"/>
            <ac:spMk id="6" creationId="{56020C58-93EF-2BED-4C8E-497A3A302178}"/>
          </ac:spMkLst>
        </pc:spChg>
        <pc:spChg chg="add mod">
          <ac:chgData name="Justina Ojom" userId="cbdaed7d-8d45-4372-a16a-f3f8900c2f45" providerId="ADAL" clId="{5178CF6E-17AC-4775-9A38-616F558AF97A}" dt="2023-03-30T02:03:33.543" v="3195"/>
          <ac:spMkLst>
            <pc:docMk/>
            <pc:sldMk cId="724929745" sldId="2994"/>
            <ac:spMk id="7" creationId="{8FFDCBAC-26B8-3932-3F1B-C76B38CC05F0}"/>
          </ac:spMkLst>
        </pc:spChg>
        <pc:spChg chg="add mod">
          <ac:chgData name="Justina Ojom" userId="cbdaed7d-8d45-4372-a16a-f3f8900c2f45" providerId="ADAL" clId="{5178CF6E-17AC-4775-9A38-616F558AF97A}" dt="2023-03-30T02:03:33.543" v="3195"/>
          <ac:spMkLst>
            <pc:docMk/>
            <pc:sldMk cId="724929745" sldId="2994"/>
            <ac:spMk id="8" creationId="{45F30EBE-6AF4-E807-34B8-35F5224FB56E}"/>
          </ac:spMkLst>
        </pc:spChg>
        <pc:spChg chg="add mod">
          <ac:chgData name="Justina Ojom" userId="cbdaed7d-8d45-4372-a16a-f3f8900c2f45" providerId="ADAL" clId="{5178CF6E-17AC-4775-9A38-616F558AF97A}" dt="2023-03-30T02:03:33.543" v="3195"/>
          <ac:spMkLst>
            <pc:docMk/>
            <pc:sldMk cId="724929745" sldId="2994"/>
            <ac:spMk id="9" creationId="{F04080E1-D0F7-6639-6789-6D0C78F8C8AF}"/>
          </ac:spMkLst>
        </pc:spChg>
        <pc:spChg chg="add del">
          <ac:chgData name="Justina Ojom" userId="cbdaed7d-8d45-4372-a16a-f3f8900c2f45" providerId="ADAL" clId="{5178CF6E-17AC-4775-9A38-616F558AF97A}" dt="2023-03-31T20:33:17.843" v="4683" actId="22"/>
          <ac:spMkLst>
            <pc:docMk/>
            <pc:sldMk cId="724929745" sldId="2994"/>
            <ac:spMk id="11" creationId="{7D123421-A467-475E-005F-68E06A9F97C3}"/>
          </ac:spMkLst>
        </pc:spChg>
        <pc:graphicFrameChg chg="add mod modGraphic">
          <ac:chgData name="Justina Ojom" userId="cbdaed7d-8d45-4372-a16a-f3f8900c2f45" providerId="ADAL" clId="{5178CF6E-17AC-4775-9A38-616F558AF97A}" dt="2023-03-31T20:35:11.037" v="4789" actId="20577"/>
          <ac:graphicFrameMkLst>
            <pc:docMk/>
            <pc:sldMk cId="724929745" sldId="2994"/>
            <ac:graphicFrameMk id="2" creationId="{7557D545-9BF0-2247-7FCD-E9831A711552}"/>
          </ac:graphicFrameMkLst>
        </pc:graphicFrameChg>
        <pc:graphicFrameChg chg="add mod modGraphic">
          <ac:chgData name="Justina Ojom" userId="cbdaed7d-8d45-4372-a16a-f3f8900c2f45" providerId="ADAL" clId="{5178CF6E-17AC-4775-9A38-616F558AF97A}" dt="2023-03-30T01:30:07.891" v="2689" actId="1076"/>
          <ac:graphicFrameMkLst>
            <pc:docMk/>
            <pc:sldMk cId="724929745" sldId="2994"/>
            <ac:graphicFrameMk id="4" creationId="{4FD7AA52-E58F-9C11-7CB2-90ECD95D2910}"/>
          </ac:graphicFrameMkLst>
        </pc:graphicFrameChg>
        <pc:extLst>
          <p:ext xmlns:p="http://schemas.openxmlformats.org/presentationml/2006/main" uri="{D6D511B9-2390-475A-947B-AFAB55BFBCF1}">
            <pc226:cmChg xmlns:pc226="http://schemas.microsoft.com/office/powerpoint/2022/06/main/command" chg="del mod">
              <pc226:chgData name="Justina Ojom" userId="cbdaed7d-8d45-4372-a16a-f3f8900c2f45" providerId="ADAL" clId="{5178CF6E-17AC-4775-9A38-616F558AF97A}" dt="2023-03-31T20:33:24.028" v="4687"/>
              <pc2:cmMkLst xmlns:pc2="http://schemas.microsoft.com/office/powerpoint/2019/9/main/command">
                <pc:docMk/>
                <pc:sldMk cId="724929745" sldId="2994"/>
                <pc2:cmMk id="{E36A7737-1A03-4862-9AAB-8BD17242396A}"/>
              </pc2:cmMkLst>
            </pc226:cmChg>
            <pc226:cmChg xmlns:pc226="http://schemas.microsoft.com/office/powerpoint/2022/06/main/command" chg="del mod">
              <pc226:chgData name="Justina Ojom" userId="cbdaed7d-8d45-4372-a16a-f3f8900c2f45" providerId="ADAL" clId="{5178CF6E-17AC-4775-9A38-616F558AF97A}" dt="2023-03-31T20:35:15.781" v="4791"/>
              <pc2:cmMkLst xmlns:pc2="http://schemas.microsoft.com/office/powerpoint/2019/9/main/command">
                <pc:docMk/>
                <pc:sldMk cId="724929745" sldId="2994"/>
                <pc2:cmMk id="{30EA3C98-90D3-4E77-9CDF-4B619BF96F40}"/>
              </pc2:cmMkLst>
            </pc226:cmChg>
            <pc226:cmChg xmlns:pc226="http://schemas.microsoft.com/office/powerpoint/2022/06/main/command" chg="del mod">
              <pc226:chgData name="Justina Ojom" userId="cbdaed7d-8d45-4372-a16a-f3f8900c2f45" providerId="ADAL" clId="{5178CF6E-17AC-4775-9A38-616F558AF97A}" dt="2023-03-31T20:33:37.365" v="4693"/>
              <pc2:cmMkLst xmlns:pc2="http://schemas.microsoft.com/office/powerpoint/2019/9/main/command">
                <pc:docMk/>
                <pc:sldMk cId="724929745" sldId="2994"/>
                <pc2:cmMk id="{34E098B8-358B-4AD8-8D9C-3FFDEEB4BC76}"/>
              </pc2:cmMkLst>
            </pc226:cmChg>
            <pc226:cmChg xmlns:pc226="http://schemas.microsoft.com/office/powerpoint/2022/06/main/command" chg="del mod">
              <pc226:chgData name="Justina Ojom" userId="cbdaed7d-8d45-4372-a16a-f3f8900c2f45" providerId="ADAL" clId="{5178CF6E-17AC-4775-9A38-616F558AF97A}" dt="2023-03-31T20:35:06.243" v="4783"/>
              <pc2:cmMkLst xmlns:pc2="http://schemas.microsoft.com/office/powerpoint/2019/9/main/command">
                <pc:docMk/>
                <pc:sldMk cId="724929745" sldId="2994"/>
                <pc2:cmMk id="{94948FF1-BDC7-4A7C-86E0-42276BD9267B}"/>
              </pc2:cmMkLst>
            </pc226:cmChg>
          </p:ext>
        </pc:extLst>
      </pc:sldChg>
      <pc:sldChg chg="addSp delSp modSp add mod">
        <pc:chgData name="Justina Ojom" userId="cbdaed7d-8d45-4372-a16a-f3f8900c2f45" providerId="ADAL" clId="{5178CF6E-17AC-4775-9A38-616F558AF97A}" dt="2023-03-31T20:43:37.798" v="4910" actId="313"/>
        <pc:sldMkLst>
          <pc:docMk/>
          <pc:sldMk cId="337302034" sldId="2995"/>
        </pc:sldMkLst>
        <pc:spChg chg="del">
          <ac:chgData name="Justina Ojom" userId="cbdaed7d-8d45-4372-a16a-f3f8900c2f45" providerId="ADAL" clId="{5178CF6E-17AC-4775-9A38-616F558AF97A}" dt="2023-03-30T01:30:33.114" v="2699" actId="478"/>
          <ac:spMkLst>
            <pc:docMk/>
            <pc:sldMk cId="337302034" sldId="2995"/>
            <ac:spMk id="3" creationId="{573A7CCF-DD94-7CF8-27AE-6718649F8195}"/>
          </ac:spMkLst>
        </pc:spChg>
        <pc:spChg chg="add mod">
          <ac:chgData name="Justina Ojom" userId="cbdaed7d-8d45-4372-a16a-f3f8900c2f45" providerId="ADAL" clId="{5178CF6E-17AC-4775-9A38-616F558AF97A}" dt="2023-03-31T18:04:59.822" v="4305" actId="790"/>
          <ac:spMkLst>
            <pc:docMk/>
            <pc:sldMk cId="337302034" sldId="2995"/>
            <ac:spMk id="5" creationId="{F06A6E4A-41BA-6980-4622-EC48AD06A77B}"/>
          </ac:spMkLst>
        </pc:spChg>
        <pc:spChg chg="add mod">
          <ac:chgData name="Justina Ojom" userId="cbdaed7d-8d45-4372-a16a-f3f8900c2f45" providerId="ADAL" clId="{5178CF6E-17AC-4775-9A38-616F558AF97A}" dt="2023-03-31T18:04:59.822" v="4305" actId="790"/>
          <ac:spMkLst>
            <pc:docMk/>
            <pc:sldMk cId="337302034" sldId="2995"/>
            <ac:spMk id="6" creationId="{DB2B5FC5-74B2-BB45-11FA-CC0013569589}"/>
          </ac:spMkLst>
        </pc:spChg>
        <pc:spChg chg="add mod">
          <ac:chgData name="Justina Ojom" userId="cbdaed7d-8d45-4372-a16a-f3f8900c2f45" providerId="ADAL" clId="{5178CF6E-17AC-4775-9A38-616F558AF97A}" dt="2023-03-31T18:04:59.822" v="4305" actId="790"/>
          <ac:spMkLst>
            <pc:docMk/>
            <pc:sldMk cId="337302034" sldId="2995"/>
            <ac:spMk id="7" creationId="{9F158766-AE31-8BDC-52C2-17E227A72C73}"/>
          </ac:spMkLst>
        </pc:spChg>
        <pc:spChg chg="add mod">
          <ac:chgData name="Justina Ojom" userId="cbdaed7d-8d45-4372-a16a-f3f8900c2f45" providerId="ADAL" clId="{5178CF6E-17AC-4775-9A38-616F558AF97A}" dt="2023-03-31T18:04:59.822" v="4305" actId="790"/>
          <ac:spMkLst>
            <pc:docMk/>
            <pc:sldMk cId="337302034" sldId="2995"/>
            <ac:spMk id="8" creationId="{31F72FC9-7C43-6757-11E3-875C858C7257}"/>
          </ac:spMkLst>
        </pc:spChg>
        <pc:spChg chg="add mod">
          <ac:chgData name="Justina Ojom" userId="cbdaed7d-8d45-4372-a16a-f3f8900c2f45" providerId="ADAL" clId="{5178CF6E-17AC-4775-9A38-616F558AF97A}" dt="2023-03-31T18:04:59.822" v="4305" actId="790"/>
          <ac:spMkLst>
            <pc:docMk/>
            <pc:sldMk cId="337302034" sldId="2995"/>
            <ac:spMk id="9" creationId="{4E79861B-A695-508B-939F-1910FF1FF8F3}"/>
          </ac:spMkLst>
        </pc:spChg>
        <pc:graphicFrameChg chg="mod modGraphic">
          <ac:chgData name="Justina Ojom" userId="cbdaed7d-8d45-4372-a16a-f3f8900c2f45" providerId="ADAL" clId="{5178CF6E-17AC-4775-9A38-616F558AF97A}" dt="2023-03-31T20:43:37.798" v="4910" actId="313"/>
          <ac:graphicFrameMkLst>
            <pc:docMk/>
            <pc:sldMk cId="337302034" sldId="2995"/>
            <ac:graphicFrameMk id="2" creationId="{7557D545-9BF0-2247-7FCD-E9831A711552}"/>
          </ac:graphicFrameMkLst>
        </pc:graphicFrameChg>
        <pc:graphicFrameChg chg="del">
          <ac:chgData name="Justina Ojom" userId="cbdaed7d-8d45-4372-a16a-f3f8900c2f45" providerId="ADAL" clId="{5178CF6E-17AC-4775-9A38-616F558AF97A}" dt="2023-03-30T01:30:33.114" v="2699" actId="478"/>
          <ac:graphicFrameMkLst>
            <pc:docMk/>
            <pc:sldMk cId="337302034" sldId="2995"/>
            <ac:graphicFrameMk id="4" creationId="{4FD7AA52-E58F-9C11-7CB2-90ECD95D2910}"/>
          </ac:graphicFrameMkLst>
        </pc:graphicFrameChg>
      </pc:sldChg>
      <pc:sldChg chg="addSp delSp modSp add mod delCm modCm">
        <pc:chgData name="Justina Ojom" userId="cbdaed7d-8d45-4372-a16a-f3f8900c2f45" providerId="ADAL" clId="{5178CF6E-17AC-4775-9A38-616F558AF97A}" dt="2023-03-31T20:43:45.348" v="4912" actId="313"/>
        <pc:sldMkLst>
          <pc:docMk/>
          <pc:sldMk cId="696270496" sldId="2996"/>
        </pc:sldMkLst>
        <pc:spChg chg="add mod">
          <ac:chgData name="Justina Ojom" userId="cbdaed7d-8d45-4372-a16a-f3f8900c2f45" providerId="ADAL" clId="{5178CF6E-17AC-4775-9A38-616F558AF97A}" dt="2023-03-31T18:05:05.972" v="4307" actId="790"/>
          <ac:spMkLst>
            <pc:docMk/>
            <pc:sldMk cId="696270496" sldId="2996"/>
            <ac:spMk id="2" creationId="{C702ACCF-6C55-2BF9-DAB1-59BA415D128E}"/>
          </ac:spMkLst>
        </pc:spChg>
        <pc:spChg chg="del">
          <ac:chgData name="Justina Ojom" userId="cbdaed7d-8d45-4372-a16a-f3f8900c2f45" providerId="ADAL" clId="{5178CF6E-17AC-4775-9A38-616F558AF97A}" dt="2023-03-30T01:41:53.984" v="2873" actId="478"/>
          <ac:spMkLst>
            <pc:docMk/>
            <pc:sldMk cId="696270496" sldId="2996"/>
            <ac:spMk id="3" creationId="{B20A2662-8041-6B2E-34AF-4C56B089DEF1}"/>
          </ac:spMkLst>
        </pc:spChg>
        <pc:spChg chg="del">
          <ac:chgData name="Justina Ojom" userId="cbdaed7d-8d45-4372-a16a-f3f8900c2f45" providerId="ADAL" clId="{5178CF6E-17AC-4775-9A38-616F558AF97A}" dt="2023-03-30T01:41:53.984" v="2873" actId="478"/>
          <ac:spMkLst>
            <pc:docMk/>
            <pc:sldMk cId="696270496" sldId="2996"/>
            <ac:spMk id="4" creationId="{DA0C6722-7E2B-A6F9-4909-290B88C1CFDA}"/>
          </ac:spMkLst>
        </pc:spChg>
        <pc:spChg chg="add mod">
          <ac:chgData name="Justina Ojom" userId="cbdaed7d-8d45-4372-a16a-f3f8900c2f45" providerId="ADAL" clId="{5178CF6E-17AC-4775-9A38-616F558AF97A}" dt="2023-03-31T18:05:05.972" v="4307" actId="790"/>
          <ac:spMkLst>
            <pc:docMk/>
            <pc:sldMk cId="696270496" sldId="2996"/>
            <ac:spMk id="9" creationId="{9C5EC17C-FE60-CD48-8ADC-1FF4F61E8A34}"/>
          </ac:spMkLst>
        </pc:spChg>
        <pc:spChg chg="add mod">
          <ac:chgData name="Justina Ojom" userId="cbdaed7d-8d45-4372-a16a-f3f8900c2f45" providerId="ADAL" clId="{5178CF6E-17AC-4775-9A38-616F558AF97A}" dt="2023-03-31T18:05:05.972" v="4307" actId="790"/>
          <ac:spMkLst>
            <pc:docMk/>
            <pc:sldMk cId="696270496" sldId="2996"/>
            <ac:spMk id="10" creationId="{D7A5BB12-280B-E467-745C-20B2D9CABE2C}"/>
          </ac:spMkLst>
        </pc:spChg>
        <pc:spChg chg="del">
          <ac:chgData name="Justina Ojom" userId="cbdaed7d-8d45-4372-a16a-f3f8900c2f45" providerId="ADAL" clId="{5178CF6E-17AC-4775-9A38-616F558AF97A}" dt="2023-03-30T01:41:53.984" v="2873" actId="478"/>
          <ac:spMkLst>
            <pc:docMk/>
            <pc:sldMk cId="696270496" sldId="2996"/>
            <ac:spMk id="13" creationId="{2E90E172-F311-0FAE-CD33-CB29CD03BC05}"/>
          </ac:spMkLst>
        </pc:spChg>
        <pc:spChg chg="add mod">
          <ac:chgData name="Justina Ojom" userId="cbdaed7d-8d45-4372-a16a-f3f8900c2f45" providerId="ADAL" clId="{5178CF6E-17AC-4775-9A38-616F558AF97A}" dt="2023-03-31T18:05:05.972" v="4307" actId="790"/>
          <ac:spMkLst>
            <pc:docMk/>
            <pc:sldMk cId="696270496" sldId="2996"/>
            <ac:spMk id="14" creationId="{1E187A92-5FBC-AF77-E459-8A0C348D8804}"/>
          </ac:spMkLst>
        </pc:spChg>
        <pc:spChg chg="add mod">
          <ac:chgData name="Justina Ojom" userId="cbdaed7d-8d45-4372-a16a-f3f8900c2f45" providerId="ADAL" clId="{5178CF6E-17AC-4775-9A38-616F558AF97A}" dt="2023-03-31T18:05:05.972" v="4307" actId="790"/>
          <ac:spMkLst>
            <pc:docMk/>
            <pc:sldMk cId="696270496" sldId="2996"/>
            <ac:spMk id="15" creationId="{4ED35D2F-F50C-49BF-1712-4B85D5E2582E}"/>
          </ac:spMkLst>
        </pc:spChg>
        <pc:spChg chg="del">
          <ac:chgData name="Justina Ojom" userId="cbdaed7d-8d45-4372-a16a-f3f8900c2f45" providerId="ADAL" clId="{5178CF6E-17AC-4775-9A38-616F558AF97A}" dt="2023-03-30T01:41:53.984" v="2873" actId="478"/>
          <ac:spMkLst>
            <pc:docMk/>
            <pc:sldMk cId="696270496" sldId="2996"/>
            <ac:spMk id="47" creationId="{F884CC47-1ED3-40DC-9EF4-01DD1B61C37F}"/>
          </ac:spMkLst>
        </pc:spChg>
        <pc:grpChg chg="del">
          <ac:chgData name="Justina Ojom" userId="cbdaed7d-8d45-4372-a16a-f3f8900c2f45" providerId="ADAL" clId="{5178CF6E-17AC-4775-9A38-616F558AF97A}" dt="2023-03-30T01:41:53.984" v="2873" actId="478"/>
          <ac:grpSpMkLst>
            <pc:docMk/>
            <pc:sldMk cId="696270496" sldId="2996"/>
            <ac:grpSpMk id="5" creationId="{E4C9A737-8C8C-06A5-717C-E640E10B90E0}"/>
          </ac:grpSpMkLst>
        </pc:grpChg>
        <pc:graphicFrameChg chg="del">
          <ac:chgData name="Justina Ojom" userId="cbdaed7d-8d45-4372-a16a-f3f8900c2f45" providerId="ADAL" clId="{5178CF6E-17AC-4775-9A38-616F558AF97A}" dt="2023-03-30T01:41:53.984" v="2873" actId="478"/>
          <ac:graphicFrameMkLst>
            <pc:docMk/>
            <pc:sldMk cId="696270496" sldId="2996"/>
            <ac:graphicFrameMk id="11" creationId="{882269B6-A335-1CBB-BB2A-7579FFF5CD99}"/>
          </ac:graphicFrameMkLst>
        </pc:graphicFrameChg>
        <pc:graphicFrameChg chg="mod modGraphic">
          <ac:chgData name="Justina Ojom" userId="cbdaed7d-8d45-4372-a16a-f3f8900c2f45" providerId="ADAL" clId="{5178CF6E-17AC-4775-9A38-616F558AF97A}" dt="2023-03-31T20:43:45.348" v="4912" actId="313"/>
          <ac:graphicFrameMkLst>
            <pc:docMk/>
            <pc:sldMk cId="696270496" sldId="2996"/>
            <ac:graphicFrameMk id="12" creationId="{B716A200-64DC-5964-F6DD-79A1219F3769}"/>
          </ac:graphicFrameMkLst>
        </pc:graphicFrameChg>
        <pc:extLst>
          <p:ext xmlns:p="http://schemas.openxmlformats.org/presentationml/2006/main" uri="{D6D511B9-2390-475A-947B-AFAB55BFBCF1}">
            <pc226:cmChg xmlns:pc226="http://schemas.microsoft.com/office/powerpoint/2022/06/main/command" chg="del mod">
              <pc226:chgData name="Justina Ojom" userId="cbdaed7d-8d45-4372-a16a-f3f8900c2f45" providerId="ADAL" clId="{5178CF6E-17AC-4775-9A38-616F558AF97A}" dt="2023-03-31T20:37:26.369" v="4836"/>
              <pc2:cmMkLst xmlns:pc2="http://schemas.microsoft.com/office/powerpoint/2019/9/main/command">
                <pc:docMk/>
                <pc:sldMk cId="696270496" sldId="2996"/>
                <pc2:cmMk id="{02CE331F-FF50-41EB-9405-E5071808DB18}"/>
              </pc2:cmMkLst>
            </pc226:cmChg>
            <pc226:cmChg xmlns:pc226="http://schemas.microsoft.com/office/powerpoint/2022/06/main/command" chg="del mod">
              <pc226:chgData name="Justina Ojom" userId="cbdaed7d-8d45-4372-a16a-f3f8900c2f45" providerId="ADAL" clId="{5178CF6E-17AC-4775-9A38-616F558AF97A}" dt="2023-03-31T20:37:27.038" v="4837"/>
              <pc2:cmMkLst xmlns:pc2="http://schemas.microsoft.com/office/powerpoint/2019/9/main/command">
                <pc:docMk/>
                <pc:sldMk cId="696270496" sldId="2996"/>
                <pc2:cmMk id="{E55D833E-AFFF-42AC-8D0B-11FD429DEF15}"/>
              </pc2:cmMkLst>
            </pc226:cmChg>
          </p:ext>
        </pc:extLst>
      </pc:sldChg>
      <pc:sldChg chg="addSp delSp modSp new mod">
        <pc:chgData name="Justina Ojom" userId="cbdaed7d-8d45-4372-a16a-f3f8900c2f45" providerId="ADAL" clId="{5178CF6E-17AC-4775-9A38-616F558AF97A}" dt="2023-03-31T18:05:33.027" v="4316" actId="790"/>
        <pc:sldMkLst>
          <pc:docMk/>
          <pc:sldMk cId="3873806987" sldId="2997"/>
        </pc:sldMkLst>
        <pc:spChg chg="add mod">
          <ac:chgData name="Justina Ojom" userId="cbdaed7d-8d45-4372-a16a-f3f8900c2f45" providerId="ADAL" clId="{5178CF6E-17AC-4775-9A38-616F558AF97A}" dt="2023-03-31T18:05:33.027" v="4316" actId="790"/>
          <ac:spMkLst>
            <pc:docMk/>
            <pc:sldMk cId="3873806987" sldId="2997"/>
            <ac:spMk id="2" creationId="{F490B48A-BFFA-65C1-ADFD-FCE9465A5BC3}"/>
          </ac:spMkLst>
        </pc:spChg>
        <pc:spChg chg="add mod">
          <ac:chgData name="Justina Ojom" userId="cbdaed7d-8d45-4372-a16a-f3f8900c2f45" providerId="ADAL" clId="{5178CF6E-17AC-4775-9A38-616F558AF97A}" dt="2023-03-31T18:05:33.027" v="4316" actId="790"/>
          <ac:spMkLst>
            <pc:docMk/>
            <pc:sldMk cId="3873806987" sldId="2997"/>
            <ac:spMk id="3" creationId="{1F3675A2-346D-0A11-5C15-D3F87DFC77C9}"/>
          </ac:spMkLst>
        </pc:spChg>
        <pc:spChg chg="add mod">
          <ac:chgData name="Justina Ojom" userId="cbdaed7d-8d45-4372-a16a-f3f8900c2f45" providerId="ADAL" clId="{5178CF6E-17AC-4775-9A38-616F558AF97A}" dt="2023-03-31T18:05:33.027" v="4316" actId="790"/>
          <ac:spMkLst>
            <pc:docMk/>
            <pc:sldMk cId="3873806987" sldId="2997"/>
            <ac:spMk id="4" creationId="{037301B4-70B2-0B8C-61D3-91A3CB1012F5}"/>
          </ac:spMkLst>
        </pc:spChg>
        <pc:spChg chg="add mod">
          <ac:chgData name="Justina Ojom" userId="cbdaed7d-8d45-4372-a16a-f3f8900c2f45" providerId="ADAL" clId="{5178CF6E-17AC-4775-9A38-616F558AF97A}" dt="2023-03-31T18:05:33.027" v="4316" actId="790"/>
          <ac:spMkLst>
            <pc:docMk/>
            <pc:sldMk cId="3873806987" sldId="2997"/>
            <ac:spMk id="5" creationId="{B0AE2086-E2E1-10FB-2989-DD91FF390CD1}"/>
          </ac:spMkLst>
        </pc:spChg>
        <pc:spChg chg="add mod">
          <ac:chgData name="Justina Ojom" userId="cbdaed7d-8d45-4372-a16a-f3f8900c2f45" providerId="ADAL" clId="{5178CF6E-17AC-4775-9A38-616F558AF97A}" dt="2023-03-31T18:05:33.027" v="4316" actId="790"/>
          <ac:spMkLst>
            <pc:docMk/>
            <pc:sldMk cId="3873806987" sldId="2997"/>
            <ac:spMk id="6" creationId="{06CC76B3-8E6F-9EAE-0F4E-E25BD84F7190}"/>
          </ac:spMkLst>
        </pc:spChg>
        <pc:spChg chg="mod">
          <ac:chgData name="Justina Ojom" userId="cbdaed7d-8d45-4372-a16a-f3f8900c2f45" providerId="ADAL" clId="{5178CF6E-17AC-4775-9A38-616F558AF97A}" dt="2023-03-31T18:05:33.027" v="4316" actId="790"/>
          <ac:spMkLst>
            <pc:docMk/>
            <pc:sldMk cId="3873806987" sldId="2997"/>
            <ac:spMk id="9" creationId="{242B4596-02CD-6FA9-797B-EDB03E3711F1}"/>
          </ac:spMkLst>
        </pc:spChg>
        <pc:spChg chg="mod">
          <ac:chgData name="Justina Ojom" userId="cbdaed7d-8d45-4372-a16a-f3f8900c2f45" providerId="ADAL" clId="{5178CF6E-17AC-4775-9A38-616F558AF97A}" dt="2023-03-31T18:05:33.027" v="4316" actId="790"/>
          <ac:spMkLst>
            <pc:docMk/>
            <pc:sldMk cId="3873806987" sldId="2997"/>
            <ac:spMk id="10" creationId="{B10E560F-DE77-E7BD-EBD0-5D6D78D3428C}"/>
          </ac:spMkLst>
        </pc:spChg>
        <pc:spChg chg="mod">
          <ac:chgData name="Justina Ojom" userId="cbdaed7d-8d45-4372-a16a-f3f8900c2f45" providerId="ADAL" clId="{5178CF6E-17AC-4775-9A38-616F558AF97A}" dt="2023-03-31T18:05:33.027" v="4316" actId="790"/>
          <ac:spMkLst>
            <pc:docMk/>
            <pc:sldMk cId="3873806987" sldId="2997"/>
            <ac:spMk id="11" creationId="{6081F966-86FD-AA4C-E6DC-542B2F409E83}"/>
          </ac:spMkLst>
        </pc:spChg>
        <pc:spChg chg="mod">
          <ac:chgData name="Justina Ojom" userId="cbdaed7d-8d45-4372-a16a-f3f8900c2f45" providerId="ADAL" clId="{5178CF6E-17AC-4775-9A38-616F558AF97A}" dt="2023-03-31T18:05:33.027" v="4316" actId="790"/>
          <ac:spMkLst>
            <pc:docMk/>
            <pc:sldMk cId="3873806987" sldId="2997"/>
            <ac:spMk id="12" creationId="{2EC7BF95-FA00-E9E2-ED48-7C1EA11E5AF4}"/>
          </ac:spMkLst>
        </pc:spChg>
        <pc:spChg chg="mod">
          <ac:chgData name="Justina Ojom" userId="cbdaed7d-8d45-4372-a16a-f3f8900c2f45" providerId="ADAL" clId="{5178CF6E-17AC-4775-9A38-616F558AF97A}" dt="2023-03-31T18:05:33.027" v="4316" actId="790"/>
          <ac:spMkLst>
            <pc:docMk/>
            <pc:sldMk cId="3873806987" sldId="2997"/>
            <ac:spMk id="15" creationId="{89E11C2F-87A2-6A63-6A50-C342F73EF26A}"/>
          </ac:spMkLst>
        </pc:spChg>
        <pc:spChg chg="mod">
          <ac:chgData name="Justina Ojom" userId="cbdaed7d-8d45-4372-a16a-f3f8900c2f45" providerId="ADAL" clId="{5178CF6E-17AC-4775-9A38-616F558AF97A}" dt="2023-03-31T18:05:33.027" v="4316" actId="790"/>
          <ac:spMkLst>
            <pc:docMk/>
            <pc:sldMk cId="3873806987" sldId="2997"/>
            <ac:spMk id="16" creationId="{0C1ED5B4-D260-2EB3-05EA-7B89FDD3B242}"/>
          </ac:spMkLst>
        </pc:spChg>
        <pc:spChg chg="mod">
          <ac:chgData name="Justina Ojom" userId="cbdaed7d-8d45-4372-a16a-f3f8900c2f45" providerId="ADAL" clId="{5178CF6E-17AC-4775-9A38-616F558AF97A}" dt="2023-03-31T18:05:33.027" v="4316" actId="790"/>
          <ac:spMkLst>
            <pc:docMk/>
            <pc:sldMk cId="3873806987" sldId="2997"/>
            <ac:spMk id="17" creationId="{617C2FF3-9FA8-51ED-5EBE-FC7A5CEEB0E4}"/>
          </ac:spMkLst>
        </pc:spChg>
        <pc:spChg chg="mod">
          <ac:chgData name="Justina Ojom" userId="cbdaed7d-8d45-4372-a16a-f3f8900c2f45" providerId="ADAL" clId="{5178CF6E-17AC-4775-9A38-616F558AF97A}" dt="2023-03-31T18:05:33.027" v="4316" actId="790"/>
          <ac:spMkLst>
            <pc:docMk/>
            <pc:sldMk cId="3873806987" sldId="2997"/>
            <ac:spMk id="18" creationId="{70AA3EF4-00A4-80D8-C8FA-390AEE0EEDE2}"/>
          </ac:spMkLst>
        </pc:spChg>
        <pc:spChg chg="mod">
          <ac:chgData name="Justina Ojom" userId="cbdaed7d-8d45-4372-a16a-f3f8900c2f45" providerId="ADAL" clId="{5178CF6E-17AC-4775-9A38-616F558AF97A}" dt="2023-03-31T18:05:33.027" v="4316" actId="790"/>
          <ac:spMkLst>
            <pc:docMk/>
            <pc:sldMk cId="3873806987" sldId="2997"/>
            <ac:spMk id="21" creationId="{D80F9A5B-FAE6-71D3-3888-98C2E37696CC}"/>
          </ac:spMkLst>
        </pc:spChg>
        <pc:spChg chg="mod">
          <ac:chgData name="Justina Ojom" userId="cbdaed7d-8d45-4372-a16a-f3f8900c2f45" providerId="ADAL" clId="{5178CF6E-17AC-4775-9A38-616F558AF97A}" dt="2023-03-31T18:05:33.027" v="4316" actId="790"/>
          <ac:spMkLst>
            <pc:docMk/>
            <pc:sldMk cId="3873806987" sldId="2997"/>
            <ac:spMk id="22" creationId="{91781065-763E-A4C3-4B1E-9B53A76E2ECE}"/>
          </ac:spMkLst>
        </pc:spChg>
        <pc:spChg chg="mod">
          <ac:chgData name="Justina Ojom" userId="cbdaed7d-8d45-4372-a16a-f3f8900c2f45" providerId="ADAL" clId="{5178CF6E-17AC-4775-9A38-616F558AF97A}" dt="2023-03-31T18:05:33.027" v="4316" actId="790"/>
          <ac:spMkLst>
            <pc:docMk/>
            <pc:sldMk cId="3873806987" sldId="2997"/>
            <ac:spMk id="23" creationId="{13FA4ADA-F6E7-C3E3-F1F2-3219552F609D}"/>
          </ac:spMkLst>
        </pc:spChg>
        <pc:spChg chg="mod">
          <ac:chgData name="Justina Ojom" userId="cbdaed7d-8d45-4372-a16a-f3f8900c2f45" providerId="ADAL" clId="{5178CF6E-17AC-4775-9A38-616F558AF97A}" dt="2023-03-31T18:05:33.027" v="4316" actId="790"/>
          <ac:spMkLst>
            <pc:docMk/>
            <pc:sldMk cId="3873806987" sldId="2997"/>
            <ac:spMk id="24" creationId="{AD216F26-BF6E-CD4A-214F-8DB31D22B7B4}"/>
          </ac:spMkLst>
        </pc:spChg>
        <pc:spChg chg="add del mod">
          <ac:chgData name="Justina Ojom" userId="cbdaed7d-8d45-4372-a16a-f3f8900c2f45" providerId="ADAL" clId="{5178CF6E-17AC-4775-9A38-616F558AF97A}" dt="2023-03-30T02:12:48.606" v="3337" actId="478"/>
          <ac:spMkLst>
            <pc:docMk/>
            <pc:sldMk cId="3873806987" sldId="2997"/>
            <ac:spMk id="25" creationId="{535D0464-C9CE-5DFA-18BB-141ECE39A58A}"/>
          </ac:spMkLst>
        </pc:spChg>
        <pc:spChg chg="add del mod">
          <ac:chgData name="Justina Ojom" userId="cbdaed7d-8d45-4372-a16a-f3f8900c2f45" providerId="ADAL" clId="{5178CF6E-17AC-4775-9A38-616F558AF97A}" dt="2023-03-30T02:12:48.606" v="3337" actId="478"/>
          <ac:spMkLst>
            <pc:docMk/>
            <pc:sldMk cId="3873806987" sldId="2997"/>
            <ac:spMk id="26" creationId="{4FBCE219-BD90-7FC7-6C5C-2C53BED82CA2}"/>
          </ac:spMkLst>
        </pc:spChg>
        <pc:spChg chg="add del mod">
          <ac:chgData name="Justina Ojom" userId="cbdaed7d-8d45-4372-a16a-f3f8900c2f45" providerId="ADAL" clId="{5178CF6E-17AC-4775-9A38-616F558AF97A}" dt="2023-03-30T02:12:48.606" v="3337" actId="478"/>
          <ac:spMkLst>
            <pc:docMk/>
            <pc:sldMk cId="3873806987" sldId="2997"/>
            <ac:spMk id="27" creationId="{8699E3B4-89B3-E3BA-B5E1-CC3A3FB2CE14}"/>
          </ac:spMkLst>
        </pc:spChg>
        <pc:spChg chg="add del mod">
          <ac:chgData name="Justina Ojom" userId="cbdaed7d-8d45-4372-a16a-f3f8900c2f45" providerId="ADAL" clId="{5178CF6E-17AC-4775-9A38-616F558AF97A}" dt="2023-03-30T02:12:48.606" v="3337" actId="478"/>
          <ac:spMkLst>
            <pc:docMk/>
            <pc:sldMk cId="3873806987" sldId="2997"/>
            <ac:spMk id="28" creationId="{604199D9-BE8A-2ECF-4788-C875CD4E77DB}"/>
          </ac:spMkLst>
        </pc:spChg>
        <pc:spChg chg="add del mod">
          <ac:chgData name="Justina Ojom" userId="cbdaed7d-8d45-4372-a16a-f3f8900c2f45" providerId="ADAL" clId="{5178CF6E-17AC-4775-9A38-616F558AF97A}" dt="2023-03-30T02:12:48.606" v="3337" actId="478"/>
          <ac:spMkLst>
            <pc:docMk/>
            <pc:sldMk cId="3873806987" sldId="2997"/>
            <ac:spMk id="29" creationId="{2145A02D-9A4D-4647-A45E-9EF4ABBB585F}"/>
          </ac:spMkLst>
        </pc:spChg>
        <pc:spChg chg="add mod">
          <ac:chgData name="Justina Ojom" userId="cbdaed7d-8d45-4372-a16a-f3f8900c2f45" providerId="ADAL" clId="{5178CF6E-17AC-4775-9A38-616F558AF97A}" dt="2023-03-31T18:05:33.027" v="4316" actId="790"/>
          <ac:spMkLst>
            <pc:docMk/>
            <pc:sldMk cId="3873806987" sldId="2997"/>
            <ac:spMk id="30" creationId="{FD2DE267-8820-9683-FE5C-2B6331A2115F}"/>
          </ac:spMkLst>
        </pc:spChg>
        <pc:spChg chg="add mod">
          <ac:chgData name="Justina Ojom" userId="cbdaed7d-8d45-4372-a16a-f3f8900c2f45" providerId="ADAL" clId="{5178CF6E-17AC-4775-9A38-616F558AF97A}" dt="2023-03-31T18:05:33.027" v="4316" actId="790"/>
          <ac:spMkLst>
            <pc:docMk/>
            <pc:sldMk cId="3873806987" sldId="2997"/>
            <ac:spMk id="31" creationId="{9B93FF25-3F45-015B-D65D-8355FB79FB9F}"/>
          </ac:spMkLst>
        </pc:spChg>
        <pc:spChg chg="add mod">
          <ac:chgData name="Justina Ojom" userId="cbdaed7d-8d45-4372-a16a-f3f8900c2f45" providerId="ADAL" clId="{5178CF6E-17AC-4775-9A38-616F558AF97A}" dt="2023-03-31T18:05:33.027" v="4316" actId="790"/>
          <ac:spMkLst>
            <pc:docMk/>
            <pc:sldMk cId="3873806987" sldId="2997"/>
            <ac:spMk id="32" creationId="{FE0148CD-CD25-E6C9-C1E6-1166D119E90E}"/>
          </ac:spMkLst>
        </pc:spChg>
        <pc:spChg chg="add mod">
          <ac:chgData name="Justina Ojom" userId="cbdaed7d-8d45-4372-a16a-f3f8900c2f45" providerId="ADAL" clId="{5178CF6E-17AC-4775-9A38-616F558AF97A}" dt="2023-03-31T18:05:33.027" v="4316" actId="790"/>
          <ac:spMkLst>
            <pc:docMk/>
            <pc:sldMk cId="3873806987" sldId="2997"/>
            <ac:spMk id="33" creationId="{7E6D3868-604F-956F-9362-94F7E791CA59}"/>
          </ac:spMkLst>
        </pc:spChg>
        <pc:spChg chg="add mod">
          <ac:chgData name="Justina Ojom" userId="cbdaed7d-8d45-4372-a16a-f3f8900c2f45" providerId="ADAL" clId="{5178CF6E-17AC-4775-9A38-616F558AF97A}" dt="2023-03-31T18:05:33.027" v="4316" actId="790"/>
          <ac:spMkLst>
            <pc:docMk/>
            <pc:sldMk cId="3873806987" sldId="2997"/>
            <ac:spMk id="34" creationId="{61C075BA-CE1F-5D57-D9F7-B8D2D7D9F10A}"/>
          </ac:spMkLst>
        </pc:spChg>
        <pc:spChg chg="add mod">
          <ac:chgData name="Justina Ojom" userId="cbdaed7d-8d45-4372-a16a-f3f8900c2f45" providerId="ADAL" clId="{5178CF6E-17AC-4775-9A38-616F558AF97A}" dt="2023-03-31T18:05:33.027" v="4316" actId="790"/>
          <ac:spMkLst>
            <pc:docMk/>
            <pc:sldMk cId="3873806987" sldId="2997"/>
            <ac:spMk id="35" creationId="{7E5BFECD-717E-D4A3-958A-D54554891041}"/>
          </ac:spMkLst>
        </pc:spChg>
        <pc:grpChg chg="add mod">
          <ac:chgData name="Justina Ojom" userId="cbdaed7d-8d45-4372-a16a-f3f8900c2f45" providerId="ADAL" clId="{5178CF6E-17AC-4775-9A38-616F558AF97A}" dt="2023-03-30T02:12:44.082" v="3336" actId="207"/>
          <ac:grpSpMkLst>
            <pc:docMk/>
            <pc:sldMk cId="3873806987" sldId="2997"/>
            <ac:grpSpMk id="7" creationId="{01A0A6E9-3BAD-D591-8582-4C98E8FE2774}"/>
          </ac:grpSpMkLst>
        </pc:grpChg>
        <pc:grpChg chg="mod">
          <ac:chgData name="Justina Ojom" userId="cbdaed7d-8d45-4372-a16a-f3f8900c2f45" providerId="ADAL" clId="{5178CF6E-17AC-4775-9A38-616F558AF97A}" dt="2023-03-30T02:12:44.082" v="3336" actId="207"/>
          <ac:grpSpMkLst>
            <pc:docMk/>
            <pc:sldMk cId="3873806987" sldId="2997"/>
            <ac:grpSpMk id="8" creationId="{3D2C94B5-9D89-BFF6-2A6B-884F176E3CC8}"/>
          </ac:grpSpMkLst>
        </pc:grpChg>
        <pc:grpChg chg="add mod">
          <ac:chgData name="Justina Ojom" userId="cbdaed7d-8d45-4372-a16a-f3f8900c2f45" providerId="ADAL" clId="{5178CF6E-17AC-4775-9A38-616F558AF97A}" dt="2023-03-30T02:12:44.082" v="3336" actId="207"/>
          <ac:grpSpMkLst>
            <pc:docMk/>
            <pc:sldMk cId="3873806987" sldId="2997"/>
            <ac:grpSpMk id="13" creationId="{CB6F1AA6-97DB-8C6A-FEFD-BB8E6FA6FF07}"/>
          </ac:grpSpMkLst>
        </pc:grpChg>
        <pc:grpChg chg="mod">
          <ac:chgData name="Justina Ojom" userId="cbdaed7d-8d45-4372-a16a-f3f8900c2f45" providerId="ADAL" clId="{5178CF6E-17AC-4775-9A38-616F558AF97A}" dt="2023-03-30T02:12:44.082" v="3336" actId="207"/>
          <ac:grpSpMkLst>
            <pc:docMk/>
            <pc:sldMk cId="3873806987" sldId="2997"/>
            <ac:grpSpMk id="14" creationId="{3B16BC0A-35A1-77D6-5332-8E07D33CDFB2}"/>
          </ac:grpSpMkLst>
        </pc:grpChg>
        <pc:grpChg chg="add mod">
          <ac:chgData name="Justina Ojom" userId="cbdaed7d-8d45-4372-a16a-f3f8900c2f45" providerId="ADAL" clId="{5178CF6E-17AC-4775-9A38-616F558AF97A}" dt="2023-03-30T02:12:44.082" v="3336" actId="207"/>
          <ac:grpSpMkLst>
            <pc:docMk/>
            <pc:sldMk cId="3873806987" sldId="2997"/>
            <ac:grpSpMk id="19" creationId="{31F7AD63-140E-9895-3640-945A87B63A19}"/>
          </ac:grpSpMkLst>
        </pc:grpChg>
        <pc:grpChg chg="mod">
          <ac:chgData name="Justina Ojom" userId="cbdaed7d-8d45-4372-a16a-f3f8900c2f45" providerId="ADAL" clId="{5178CF6E-17AC-4775-9A38-616F558AF97A}" dt="2023-03-30T02:12:44.082" v="3336" actId="207"/>
          <ac:grpSpMkLst>
            <pc:docMk/>
            <pc:sldMk cId="3873806987" sldId="2997"/>
            <ac:grpSpMk id="20" creationId="{A6BDF3E7-A253-FA5C-3FA7-9FDA8A991671}"/>
          </ac:grpSpMkLst>
        </pc:grpChg>
      </pc:sldChg>
      <pc:sldChg chg="addSp delSp modSp add mod">
        <pc:chgData name="Justina Ojom" userId="cbdaed7d-8d45-4372-a16a-f3f8900c2f45" providerId="ADAL" clId="{5178CF6E-17AC-4775-9A38-616F558AF97A}" dt="2023-03-31T18:06:04.749" v="4328" actId="790"/>
        <pc:sldMkLst>
          <pc:docMk/>
          <pc:sldMk cId="2987943611" sldId="2998"/>
        </pc:sldMkLst>
        <pc:spChg chg="del">
          <ac:chgData name="Justina Ojom" userId="cbdaed7d-8d45-4372-a16a-f3f8900c2f45" providerId="ADAL" clId="{5178CF6E-17AC-4775-9A38-616F558AF97A}" dt="2023-03-30T02:42:58.955" v="3839" actId="478"/>
          <ac:spMkLst>
            <pc:docMk/>
            <pc:sldMk cId="2987943611" sldId="2998"/>
            <ac:spMk id="3" creationId="{26E9385E-7193-A52B-D0C6-EC198675DD5B}"/>
          </ac:spMkLst>
        </pc:spChg>
        <pc:spChg chg="add mod">
          <ac:chgData name="Justina Ojom" userId="cbdaed7d-8d45-4372-a16a-f3f8900c2f45" providerId="ADAL" clId="{5178CF6E-17AC-4775-9A38-616F558AF97A}" dt="2023-03-31T18:06:04.749" v="4328" actId="790"/>
          <ac:spMkLst>
            <pc:docMk/>
            <pc:sldMk cId="2987943611" sldId="2998"/>
            <ac:spMk id="9" creationId="{F52EA52D-017D-E3C4-66E1-B3EA92ABA653}"/>
          </ac:spMkLst>
        </pc:spChg>
        <pc:spChg chg="add mod">
          <ac:chgData name="Justina Ojom" userId="cbdaed7d-8d45-4372-a16a-f3f8900c2f45" providerId="ADAL" clId="{5178CF6E-17AC-4775-9A38-616F558AF97A}" dt="2023-03-31T18:06:04.749" v="4328" actId="790"/>
          <ac:spMkLst>
            <pc:docMk/>
            <pc:sldMk cId="2987943611" sldId="2998"/>
            <ac:spMk id="10" creationId="{2CA0DB70-72A4-0F59-84C7-D771A1B80054}"/>
          </ac:spMkLst>
        </pc:spChg>
        <pc:spChg chg="add mod">
          <ac:chgData name="Justina Ojom" userId="cbdaed7d-8d45-4372-a16a-f3f8900c2f45" providerId="ADAL" clId="{5178CF6E-17AC-4775-9A38-616F558AF97A}" dt="2023-03-31T18:06:04.749" v="4328" actId="790"/>
          <ac:spMkLst>
            <pc:docMk/>
            <pc:sldMk cId="2987943611" sldId="2998"/>
            <ac:spMk id="11" creationId="{BE909A24-409D-6278-8DE8-D8740F4970A9}"/>
          </ac:spMkLst>
        </pc:spChg>
        <pc:spChg chg="add mod">
          <ac:chgData name="Justina Ojom" userId="cbdaed7d-8d45-4372-a16a-f3f8900c2f45" providerId="ADAL" clId="{5178CF6E-17AC-4775-9A38-616F558AF97A}" dt="2023-03-31T18:06:04.749" v="4328" actId="790"/>
          <ac:spMkLst>
            <pc:docMk/>
            <pc:sldMk cId="2987943611" sldId="2998"/>
            <ac:spMk id="12" creationId="{3A48873D-8CAB-BBF4-1B4C-C0C57B5EA676}"/>
          </ac:spMkLst>
        </pc:spChg>
        <pc:spChg chg="add mod">
          <ac:chgData name="Justina Ojom" userId="cbdaed7d-8d45-4372-a16a-f3f8900c2f45" providerId="ADAL" clId="{5178CF6E-17AC-4775-9A38-616F558AF97A}" dt="2023-03-31T18:06:04.749" v="4328" actId="790"/>
          <ac:spMkLst>
            <pc:docMk/>
            <pc:sldMk cId="2987943611" sldId="2998"/>
            <ac:spMk id="13" creationId="{CA908623-51DF-28D6-233C-7F8353DE87AA}"/>
          </ac:spMkLst>
        </pc:spChg>
        <pc:spChg chg="add mod">
          <ac:chgData name="Justina Ojom" userId="cbdaed7d-8d45-4372-a16a-f3f8900c2f45" providerId="ADAL" clId="{5178CF6E-17AC-4775-9A38-616F558AF97A}" dt="2023-03-31T18:06:04.749" v="4328" actId="790"/>
          <ac:spMkLst>
            <pc:docMk/>
            <pc:sldMk cId="2987943611" sldId="2998"/>
            <ac:spMk id="14" creationId="{79C42398-78FA-337D-A10C-862709C86094}"/>
          </ac:spMkLst>
        </pc:spChg>
        <pc:graphicFrameChg chg="add del mod">
          <ac:chgData name="Justina Ojom" userId="cbdaed7d-8d45-4372-a16a-f3f8900c2f45" providerId="ADAL" clId="{5178CF6E-17AC-4775-9A38-616F558AF97A}" dt="2023-03-30T02:43:58.266" v="3852" actId="21"/>
          <ac:graphicFrameMkLst>
            <pc:docMk/>
            <pc:sldMk cId="2987943611" sldId="2998"/>
            <ac:graphicFrameMk id="2" creationId="{BAC7A059-8710-436F-5A08-E129ABC4D86A}"/>
          </ac:graphicFrameMkLst>
        </pc:graphicFrameChg>
        <pc:graphicFrameChg chg="add del mod">
          <ac:chgData name="Justina Ojom" userId="cbdaed7d-8d45-4372-a16a-f3f8900c2f45" providerId="ADAL" clId="{5178CF6E-17AC-4775-9A38-616F558AF97A}" dt="2023-03-30T02:43:40.518" v="3848"/>
          <ac:graphicFrameMkLst>
            <pc:docMk/>
            <pc:sldMk cId="2987943611" sldId="2998"/>
            <ac:graphicFrameMk id="4" creationId="{9ED4C9AF-EDBD-65CB-5A9E-0C9EB1C2D9D0}"/>
          </ac:graphicFrameMkLst>
        </pc:graphicFrameChg>
        <pc:graphicFrameChg chg="add del mod">
          <ac:chgData name="Justina Ojom" userId="cbdaed7d-8d45-4372-a16a-f3f8900c2f45" providerId="ADAL" clId="{5178CF6E-17AC-4775-9A38-616F558AF97A}" dt="2023-03-30T02:43:56.436" v="3851" actId="478"/>
          <ac:graphicFrameMkLst>
            <pc:docMk/>
            <pc:sldMk cId="2987943611" sldId="2998"/>
            <ac:graphicFrameMk id="5" creationId="{4DCFC6F4-0F3C-C591-D8BC-923627081EEC}"/>
          </ac:graphicFrameMkLst>
        </pc:graphicFrameChg>
        <pc:graphicFrameChg chg="add mod modGraphic">
          <ac:chgData name="Justina Ojom" userId="cbdaed7d-8d45-4372-a16a-f3f8900c2f45" providerId="ADAL" clId="{5178CF6E-17AC-4775-9A38-616F558AF97A}" dt="2023-03-30T02:47:36.380" v="3913" actId="113"/>
          <ac:graphicFrameMkLst>
            <pc:docMk/>
            <pc:sldMk cId="2987943611" sldId="2998"/>
            <ac:graphicFrameMk id="6" creationId="{68BC7944-54AD-E222-A747-458FA56C8316}"/>
          </ac:graphicFrameMkLst>
        </pc:graphicFrameChg>
        <pc:graphicFrameChg chg="del">
          <ac:chgData name="Justina Ojom" userId="cbdaed7d-8d45-4372-a16a-f3f8900c2f45" providerId="ADAL" clId="{5178CF6E-17AC-4775-9A38-616F558AF97A}" dt="2023-03-30T02:42:58.955" v="3839" actId="478"/>
          <ac:graphicFrameMkLst>
            <pc:docMk/>
            <pc:sldMk cId="2987943611" sldId="2998"/>
            <ac:graphicFrameMk id="7" creationId="{5D334BC5-ADB9-3949-18CA-92379939CF79}"/>
          </ac:graphicFrameMkLst>
        </pc:graphicFrameChg>
        <pc:graphicFrameChg chg="add mod modGraphic">
          <ac:chgData name="Justina Ojom" userId="cbdaed7d-8d45-4372-a16a-f3f8900c2f45" providerId="ADAL" clId="{5178CF6E-17AC-4775-9A38-616F558AF97A}" dt="2023-03-30T02:45:19.007" v="3872" actId="207"/>
          <ac:graphicFrameMkLst>
            <pc:docMk/>
            <pc:sldMk cId="2987943611" sldId="2998"/>
            <ac:graphicFrameMk id="8" creationId="{4386EC85-9946-46A3-9D8E-4C69349FD3BA}"/>
          </ac:graphicFrameMkLst>
        </pc:graphicFrameChg>
      </pc:sldChg>
      <pc:sldChg chg="addSp delSp modSp add mod">
        <pc:chgData name="Justina Ojom" userId="cbdaed7d-8d45-4372-a16a-f3f8900c2f45" providerId="ADAL" clId="{5178CF6E-17AC-4775-9A38-616F558AF97A}" dt="2023-03-31T18:06:07.732" v="4329" actId="790"/>
        <pc:sldMkLst>
          <pc:docMk/>
          <pc:sldMk cId="3440505599" sldId="2999"/>
        </pc:sldMkLst>
        <pc:spChg chg="add mod">
          <ac:chgData name="Justina Ojom" userId="cbdaed7d-8d45-4372-a16a-f3f8900c2f45" providerId="ADAL" clId="{5178CF6E-17AC-4775-9A38-616F558AF97A}" dt="2023-03-31T18:06:07.732" v="4329" actId="790"/>
          <ac:spMkLst>
            <pc:docMk/>
            <pc:sldMk cId="3440505599" sldId="2999"/>
            <ac:spMk id="2" creationId="{8ADB1672-DA9C-D658-DE6B-5A61E4B5A55D}"/>
          </ac:spMkLst>
        </pc:spChg>
        <pc:spChg chg="add mod">
          <ac:chgData name="Justina Ojom" userId="cbdaed7d-8d45-4372-a16a-f3f8900c2f45" providerId="ADAL" clId="{5178CF6E-17AC-4775-9A38-616F558AF97A}" dt="2023-03-31T18:06:07.732" v="4329" actId="790"/>
          <ac:spMkLst>
            <pc:docMk/>
            <pc:sldMk cId="3440505599" sldId="2999"/>
            <ac:spMk id="3" creationId="{C582206F-24FC-24E1-6D72-BD2FCA13546C}"/>
          </ac:spMkLst>
        </pc:spChg>
        <pc:spChg chg="add mod">
          <ac:chgData name="Justina Ojom" userId="cbdaed7d-8d45-4372-a16a-f3f8900c2f45" providerId="ADAL" clId="{5178CF6E-17AC-4775-9A38-616F558AF97A}" dt="2023-03-31T18:06:07.732" v="4329" actId="790"/>
          <ac:spMkLst>
            <pc:docMk/>
            <pc:sldMk cId="3440505599" sldId="2999"/>
            <ac:spMk id="4" creationId="{E193EE1E-46D1-CF14-21D5-FF23174E3198}"/>
          </ac:spMkLst>
        </pc:spChg>
        <pc:spChg chg="add mod">
          <ac:chgData name="Justina Ojom" userId="cbdaed7d-8d45-4372-a16a-f3f8900c2f45" providerId="ADAL" clId="{5178CF6E-17AC-4775-9A38-616F558AF97A}" dt="2023-03-31T18:06:07.732" v="4329" actId="790"/>
          <ac:spMkLst>
            <pc:docMk/>
            <pc:sldMk cId="3440505599" sldId="2999"/>
            <ac:spMk id="5" creationId="{42B07426-3602-7BEB-3D12-D97CD162FF5B}"/>
          </ac:spMkLst>
        </pc:spChg>
        <pc:spChg chg="add mod">
          <ac:chgData name="Justina Ojom" userId="cbdaed7d-8d45-4372-a16a-f3f8900c2f45" providerId="ADAL" clId="{5178CF6E-17AC-4775-9A38-616F558AF97A}" dt="2023-03-31T18:06:07.732" v="4329" actId="790"/>
          <ac:spMkLst>
            <pc:docMk/>
            <pc:sldMk cId="3440505599" sldId="2999"/>
            <ac:spMk id="7" creationId="{5BDC1D22-4A93-ECE7-0010-2375FECE23F2}"/>
          </ac:spMkLst>
        </pc:spChg>
        <pc:spChg chg="add mod">
          <ac:chgData name="Justina Ojom" userId="cbdaed7d-8d45-4372-a16a-f3f8900c2f45" providerId="ADAL" clId="{5178CF6E-17AC-4775-9A38-616F558AF97A}" dt="2023-03-31T18:06:07.732" v="4329" actId="790"/>
          <ac:spMkLst>
            <pc:docMk/>
            <pc:sldMk cId="3440505599" sldId="2999"/>
            <ac:spMk id="9" creationId="{712E77CB-9A0F-2CD0-F192-CF679442D741}"/>
          </ac:spMkLst>
        </pc:spChg>
        <pc:graphicFrameChg chg="mod modGraphic">
          <ac:chgData name="Justina Ojom" userId="cbdaed7d-8d45-4372-a16a-f3f8900c2f45" providerId="ADAL" clId="{5178CF6E-17AC-4775-9A38-616F558AF97A}" dt="2023-03-30T02:47:32.271" v="3910" actId="113"/>
          <ac:graphicFrameMkLst>
            <pc:docMk/>
            <pc:sldMk cId="3440505599" sldId="2999"/>
            <ac:graphicFrameMk id="6" creationId="{68BC7944-54AD-E222-A747-458FA56C8316}"/>
          </ac:graphicFrameMkLst>
        </pc:graphicFrameChg>
        <pc:graphicFrameChg chg="del">
          <ac:chgData name="Justina Ojom" userId="cbdaed7d-8d45-4372-a16a-f3f8900c2f45" providerId="ADAL" clId="{5178CF6E-17AC-4775-9A38-616F558AF97A}" dt="2023-03-30T02:47:01.423" v="3904" actId="478"/>
          <ac:graphicFrameMkLst>
            <pc:docMk/>
            <pc:sldMk cId="3440505599" sldId="2999"/>
            <ac:graphicFrameMk id="8" creationId="{4386EC85-9946-46A3-9D8E-4C69349FD3BA}"/>
          </ac:graphicFrameMkLst>
        </pc:graphicFrameChg>
      </pc:sldChg>
      <pc:sldMasterChg chg="addSldLayout delSldLayout modSldLayout sldLayoutOrd">
        <pc:chgData name="Justina Ojom" userId="cbdaed7d-8d45-4372-a16a-f3f8900c2f45" providerId="ADAL" clId="{5178CF6E-17AC-4775-9A38-616F558AF97A}" dt="2023-03-31T20:45:49.717" v="4949" actId="478"/>
        <pc:sldMasterMkLst>
          <pc:docMk/>
          <pc:sldMasterMk cId="914973415" sldId="2147483660"/>
        </pc:sldMasterMkLst>
        <pc:sldLayoutChg chg="del">
          <pc:chgData name="Justina Ojom" userId="cbdaed7d-8d45-4372-a16a-f3f8900c2f45" providerId="ADAL" clId="{5178CF6E-17AC-4775-9A38-616F558AF97A}" dt="2023-03-29T22:30:33.101" v="176" actId="2696"/>
          <pc:sldLayoutMkLst>
            <pc:docMk/>
            <pc:sldMasterMk cId="914973415" sldId="2147483660"/>
            <pc:sldLayoutMk cId="1178525455" sldId="2147483661"/>
          </pc:sldLayoutMkLst>
        </pc:sldLayoutChg>
        <pc:sldLayoutChg chg="del">
          <pc:chgData name="Justina Ojom" userId="cbdaed7d-8d45-4372-a16a-f3f8900c2f45" providerId="ADAL" clId="{5178CF6E-17AC-4775-9A38-616F558AF97A}" dt="2023-03-29T22:30:33.116" v="177" actId="2696"/>
          <pc:sldLayoutMkLst>
            <pc:docMk/>
            <pc:sldMasterMk cId="914973415" sldId="2147483660"/>
            <pc:sldLayoutMk cId="2050144490" sldId="2147483662"/>
          </pc:sldLayoutMkLst>
        </pc:sldLayoutChg>
        <pc:sldLayoutChg chg="del">
          <pc:chgData name="Justina Ojom" userId="cbdaed7d-8d45-4372-a16a-f3f8900c2f45" providerId="ADAL" clId="{5178CF6E-17AC-4775-9A38-616F558AF97A}" dt="2023-03-29T22:30:33.116" v="178" actId="2696"/>
          <pc:sldLayoutMkLst>
            <pc:docMk/>
            <pc:sldMasterMk cId="914973415" sldId="2147483660"/>
            <pc:sldLayoutMk cId="349575702" sldId="2147483663"/>
          </pc:sldLayoutMkLst>
        </pc:sldLayoutChg>
        <pc:sldLayoutChg chg="del">
          <pc:chgData name="Justina Ojom" userId="cbdaed7d-8d45-4372-a16a-f3f8900c2f45" providerId="ADAL" clId="{5178CF6E-17AC-4775-9A38-616F558AF97A}" dt="2023-03-29T22:30:33.116" v="179" actId="2696"/>
          <pc:sldLayoutMkLst>
            <pc:docMk/>
            <pc:sldMasterMk cId="914973415" sldId="2147483660"/>
            <pc:sldLayoutMk cId="2625028036" sldId="2147483664"/>
          </pc:sldLayoutMkLst>
        </pc:sldLayoutChg>
        <pc:sldLayoutChg chg="del">
          <pc:chgData name="Justina Ojom" userId="cbdaed7d-8d45-4372-a16a-f3f8900c2f45" providerId="ADAL" clId="{5178CF6E-17AC-4775-9A38-616F558AF97A}" dt="2023-03-29T22:30:33.116" v="180" actId="2696"/>
          <pc:sldLayoutMkLst>
            <pc:docMk/>
            <pc:sldMasterMk cId="914973415" sldId="2147483660"/>
            <pc:sldLayoutMk cId="1999122370" sldId="2147483665"/>
          </pc:sldLayoutMkLst>
        </pc:sldLayoutChg>
        <pc:sldLayoutChg chg="del">
          <pc:chgData name="Justina Ojom" userId="cbdaed7d-8d45-4372-a16a-f3f8900c2f45" providerId="ADAL" clId="{5178CF6E-17AC-4775-9A38-616F558AF97A}" dt="2023-03-29T22:30:32.959" v="175" actId="2696"/>
          <pc:sldLayoutMkLst>
            <pc:docMk/>
            <pc:sldMasterMk cId="914973415" sldId="2147483660"/>
            <pc:sldLayoutMk cId="117531787" sldId="2147483666"/>
          </pc:sldLayoutMkLst>
        </pc:sldLayoutChg>
        <pc:sldLayoutChg chg="addSp delSp modSp mod">
          <pc:chgData name="Justina Ojom" userId="cbdaed7d-8d45-4372-a16a-f3f8900c2f45" providerId="ADAL" clId="{5178CF6E-17AC-4775-9A38-616F558AF97A}" dt="2023-03-31T20:45:49.717" v="4949" actId="478"/>
          <pc:sldLayoutMkLst>
            <pc:docMk/>
            <pc:sldMasterMk cId="914973415" sldId="2147483660"/>
            <pc:sldLayoutMk cId="4268767929" sldId="2147483667"/>
          </pc:sldLayoutMkLst>
          <pc:spChg chg="add mod">
            <ac:chgData name="Justina Ojom" userId="cbdaed7d-8d45-4372-a16a-f3f8900c2f45" providerId="ADAL" clId="{5178CF6E-17AC-4775-9A38-616F558AF97A}" dt="2023-03-29T22:29:06.652" v="111"/>
            <ac:spMkLst>
              <pc:docMk/>
              <pc:sldMasterMk cId="914973415" sldId="2147483660"/>
              <pc:sldLayoutMk cId="4268767929" sldId="2147483667"/>
              <ac:spMk id="2" creationId="{B67C9340-D8DD-C7EA-C904-B81FBFB5ED48}"/>
            </ac:spMkLst>
          </pc:spChg>
          <pc:spChg chg="add mod">
            <ac:chgData name="Justina Ojom" userId="cbdaed7d-8d45-4372-a16a-f3f8900c2f45" providerId="ADAL" clId="{5178CF6E-17AC-4775-9A38-616F558AF97A}" dt="2023-03-29T22:30:00.957" v="169" actId="20577"/>
            <ac:spMkLst>
              <pc:docMk/>
              <pc:sldMasterMk cId="914973415" sldId="2147483660"/>
              <pc:sldLayoutMk cId="4268767929" sldId="2147483667"/>
              <ac:spMk id="4" creationId="{F563E8B4-ED6F-6647-CCA8-BECD74F1D13C}"/>
            </ac:spMkLst>
          </pc:spChg>
          <pc:spChg chg="add mod">
            <ac:chgData name="Justina Ojom" userId="cbdaed7d-8d45-4372-a16a-f3f8900c2f45" providerId="ADAL" clId="{5178CF6E-17AC-4775-9A38-616F558AF97A}" dt="2023-03-29T22:29:06.652" v="111"/>
            <ac:spMkLst>
              <pc:docMk/>
              <pc:sldMasterMk cId="914973415" sldId="2147483660"/>
              <pc:sldLayoutMk cId="4268767929" sldId="2147483667"/>
              <ac:spMk id="6" creationId="{F22968F6-B247-152A-984D-CA2C89128B48}"/>
            </ac:spMkLst>
          </pc:spChg>
          <pc:spChg chg="del">
            <ac:chgData name="Justina Ojom" userId="cbdaed7d-8d45-4372-a16a-f3f8900c2f45" providerId="ADAL" clId="{5178CF6E-17AC-4775-9A38-616F558AF97A}" dt="2023-03-29T22:29:06.171" v="110" actId="478"/>
            <ac:spMkLst>
              <pc:docMk/>
              <pc:sldMasterMk cId="914973415" sldId="2147483660"/>
              <pc:sldLayoutMk cId="4268767929" sldId="2147483667"/>
              <ac:spMk id="7" creationId="{00000000-0000-0000-0000-000000000000}"/>
            </ac:spMkLst>
          </pc:spChg>
          <pc:spChg chg="del">
            <ac:chgData name="Justina Ojom" userId="cbdaed7d-8d45-4372-a16a-f3f8900c2f45" providerId="ADAL" clId="{5178CF6E-17AC-4775-9A38-616F558AF97A}" dt="2023-03-29T22:29:06.171" v="110" actId="478"/>
            <ac:spMkLst>
              <pc:docMk/>
              <pc:sldMasterMk cId="914973415" sldId="2147483660"/>
              <pc:sldLayoutMk cId="4268767929" sldId="2147483667"/>
              <ac:spMk id="9" creationId="{00000000-0000-0000-0000-000000000000}"/>
            </ac:spMkLst>
          </pc:spChg>
          <pc:picChg chg="add mod">
            <ac:chgData name="Justina Ojom" userId="cbdaed7d-8d45-4372-a16a-f3f8900c2f45" providerId="ADAL" clId="{5178CF6E-17AC-4775-9A38-616F558AF97A}" dt="2023-03-29T22:29:06.652" v="111"/>
            <ac:picMkLst>
              <pc:docMk/>
              <pc:sldMasterMk cId="914973415" sldId="2147483660"/>
              <pc:sldLayoutMk cId="4268767929" sldId="2147483667"/>
              <ac:picMk id="3" creationId="{7F601A85-C83D-76A0-E816-A31DB919FFA2}"/>
            </ac:picMkLst>
          </pc:picChg>
          <pc:picChg chg="del">
            <ac:chgData name="Justina Ojom" userId="cbdaed7d-8d45-4372-a16a-f3f8900c2f45" providerId="ADAL" clId="{5178CF6E-17AC-4775-9A38-616F558AF97A}" dt="2023-03-29T22:29:06.171" v="110" actId="478"/>
            <ac:picMkLst>
              <pc:docMk/>
              <pc:sldMasterMk cId="914973415" sldId="2147483660"/>
              <pc:sldLayoutMk cId="4268767929" sldId="2147483667"/>
              <ac:picMk id="5" creationId="{00000000-0000-0000-0000-000000000000}"/>
            </ac:picMkLst>
          </pc:picChg>
          <pc:cxnChg chg="add del mod">
            <ac:chgData name="Justina Ojom" userId="cbdaed7d-8d45-4372-a16a-f3f8900c2f45" providerId="ADAL" clId="{5178CF6E-17AC-4775-9A38-616F558AF97A}" dt="2023-03-31T20:45:49.717" v="4949" actId="478"/>
            <ac:cxnSpMkLst>
              <pc:docMk/>
              <pc:sldMasterMk cId="914973415" sldId="2147483660"/>
              <pc:sldLayoutMk cId="4268767929" sldId="2147483667"/>
              <ac:cxnSpMk id="8" creationId="{7E0DE50A-B63E-37B2-833A-E620CC2A5242}"/>
            </ac:cxnSpMkLst>
          </pc:cxnChg>
          <pc:cxnChg chg="add del mod">
            <ac:chgData name="Justina Ojom" userId="cbdaed7d-8d45-4372-a16a-f3f8900c2f45" providerId="ADAL" clId="{5178CF6E-17AC-4775-9A38-616F558AF97A}" dt="2023-03-31T20:45:48.188" v="4947" actId="478"/>
            <ac:cxnSpMkLst>
              <pc:docMk/>
              <pc:sldMasterMk cId="914973415" sldId="2147483660"/>
              <pc:sldLayoutMk cId="4268767929" sldId="2147483667"/>
              <ac:cxnSpMk id="10" creationId="{7A577737-E26A-F4D6-8618-37CFDDAEA118}"/>
            </ac:cxnSpMkLst>
          </pc:cxnChg>
          <pc:cxnChg chg="add del mod">
            <ac:chgData name="Justina Ojom" userId="cbdaed7d-8d45-4372-a16a-f3f8900c2f45" providerId="ADAL" clId="{5178CF6E-17AC-4775-9A38-616F558AF97A}" dt="2023-03-31T20:45:47.798" v="4946" actId="478"/>
            <ac:cxnSpMkLst>
              <pc:docMk/>
              <pc:sldMasterMk cId="914973415" sldId="2147483660"/>
              <pc:sldLayoutMk cId="4268767929" sldId="2147483667"/>
              <ac:cxnSpMk id="11" creationId="{4D3B0AC4-E36E-308B-CF80-25F16662C48C}"/>
            </ac:cxnSpMkLst>
          </pc:cxnChg>
          <pc:cxnChg chg="add del mod">
            <ac:chgData name="Justina Ojom" userId="cbdaed7d-8d45-4372-a16a-f3f8900c2f45" providerId="ADAL" clId="{5178CF6E-17AC-4775-9A38-616F558AF97A}" dt="2023-03-31T20:45:49.124" v="4948" actId="478"/>
            <ac:cxnSpMkLst>
              <pc:docMk/>
              <pc:sldMasterMk cId="914973415" sldId="2147483660"/>
              <pc:sldLayoutMk cId="4268767929" sldId="2147483667"/>
              <ac:cxnSpMk id="12" creationId="{F4E555B6-6288-DDE6-ACE1-BD3CA43AFB26}"/>
            </ac:cxnSpMkLst>
          </pc:cxnChg>
        </pc:sldLayoutChg>
        <pc:sldLayoutChg chg="del">
          <pc:chgData name="Justina Ojom" userId="cbdaed7d-8d45-4372-a16a-f3f8900c2f45" providerId="ADAL" clId="{5178CF6E-17AC-4775-9A38-616F558AF97A}" dt="2023-03-29T22:30:52.151" v="184" actId="2696"/>
          <pc:sldLayoutMkLst>
            <pc:docMk/>
            <pc:sldMasterMk cId="914973415" sldId="2147483660"/>
            <pc:sldLayoutMk cId="1940064088" sldId="2147483668"/>
          </pc:sldLayoutMkLst>
        </pc:sldLayoutChg>
        <pc:sldLayoutChg chg="del">
          <pc:chgData name="Justina Ojom" userId="cbdaed7d-8d45-4372-a16a-f3f8900c2f45" providerId="ADAL" clId="{5178CF6E-17AC-4775-9A38-616F558AF97A}" dt="2023-03-29T22:30:51.814" v="183" actId="2696"/>
          <pc:sldLayoutMkLst>
            <pc:docMk/>
            <pc:sldMasterMk cId="914973415" sldId="2147483660"/>
            <pc:sldLayoutMk cId="1926755638" sldId="2147483669"/>
          </pc:sldLayoutMkLst>
        </pc:sldLayoutChg>
        <pc:sldLayoutChg chg="del">
          <pc:chgData name="Justina Ojom" userId="cbdaed7d-8d45-4372-a16a-f3f8900c2f45" providerId="ADAL" clId="{5178CF6E-17AC-4775-9A38-616F558AF97A}" dt="2023-03-29T22:30:51.732" v="182" actId="2696"/>
          <pc:sldLayoutMkLst>
            <pc:docMk/>
            <pc:sldMasterMk cId="914973415" sldId="2147483660"/>
            <pc:sldLayoutMk cId="2890113958" sldId="2147483670"/>
          </pc:sldLayoutMkLst>
        </pc:sldLayoutChg>
        <pc:sldLayoutChg chg="del">
          <pc:chgData name="Justina Ojom" userId="cbdaed7d-8d45-4372-a16a-f3f8900c2f45" providerId="ADAL" clId="{5178CF6E-17AC-4775-9A38-616F558AF97A}" dt="2023-03-29T22:30:51.673" v="181" actId="2696"/>
          <pc:sldLayoutMkLst>
            <pc:docMk/>
            <pc:sldMasterMk cId="914973415" sldId="2147483660"/>
            <pc:sldLayoutMk cId="1497741910" sldId="2147483671"/>
          </pc:sldLayoutMkLst>
        </pc:sldLayoutChg>
        <pc:sldLayoutChg chg="mod ord">
          <pc:chgData name="Justina Ojom" userId="cbdaed7d-8d45-4372-a16a-f3f8900c2f45" providerId="ADAL" clId="{5178CF6E-17AC-4775-9A38-616F558AF97A}" dt="2023-03-29T22:30:28.824" v="174" actId="6014"/>
          <pc:sldLayoutMkLst>
            <pc:docMk/>
            <pc:sldMasterMk cId="914973415" sldId="2147483660"/>
            <pc:sldLayoutMk cId="4208685992" sldId="2147483672"/>
          </pc:sldLayoutMkLst>
        </pc:sldLayoutChg>
        <pc:sldLayoutChg chg="delSp modSp add mod modTransition">
          <pc:chgData name="Justina Ojom" userId="cbdaed7d-8d45-4372-a16a-f3f8900c2f45" providerId="ADAL" clId="{5178CF6E-17AC-4775-9A38-616F558AF97A}" dt="2023-03-31T20:45:46.572" v="4945" actId="478"/>
          <pc:sldLayoutMkLst>
            <pc:docMk/>
            <pc:sldMasterMk cId="914973415" sldId="2147483660"/>
            <pc:sldLayoutMk cId="1340554153" sldId="2147483673"/>
          </pc:sldLayoutMkLst>
          <pc:spChg chg="mod">
            <ac:chgData name="Justina Ojom" userId="cbdaed7d-8d45-4372-a16a-f3f8900c2f45" providerId="ADAL" clId="{5178CF6E-17AC-4775-9A38-616F558AF97A}" dt="2023-03-29T22:31:04.801" v="220" actId="20577"/>
            <ac:spMkLst>
              <pc:docMk/>
              <pc:sldMasterMk cId="914973415" sldId="2147483660"/>
              <pc:sldLayoutMk cId="1340554153" sldId="2147483673"/>
              <ac:spMk id="4" creationId="{F563E8B4-ED6F-6647-CCA8-BECD74F1D13C}"/>
            </ac:spMkLst>
          </pc:spChg>
          <pc:cxnChg chg="del mod">
            <ac:chgData name="Justina Ojom" userId="cbdaed7d-8d45-4372-a16a-f3f8900c2f45" providerId="ADAL" clId="{5178CF6E-17AC-4775-9A38-616F558AF97A}" dt="2023-03-31T20:45:44.705" v="4942" actId="478"/>
            <ac:cxnSpMkLst>
              <pc:docMk/>
              <pc:sldMasterMk cId="914973415" sldId="2147483660"/>
              <pc:sldLayoutMk cId="1340554153" sldId="2147483673"/>
              <ac:cxnSpMk id="8" creationId="{7E0DE50A-B63E-37B2-833A-E620CC2A5242}"/>
            </ac:cxnSpMkLst>
          </pc:cxnChg>
          <pc:cxnChg chg="del mod">
            <ac:chgData name="Justina Ojom" userId="cbdaed7d-8d45-4372-a16a-f3f8900c2f45" providerId="ADAL" clId="{5178CF6E-17AC-4775-9A38-616F558AF97A}" dt="2023-03-31T20:45:46.572" v="4945" actId="478"/>
            <ac:cxnSpMkLst>
              <pc:docMk/>
              <pc:sldMasterMk cId="914973415" sldId="2147483660"/>
              <pc:sldLayoutMk cId="1340554153" sldId="2147483673"/>
              <ac:cxnSpMk id="10" creationId="{7A577737-E26A-F4D6-8618-37CFDDAEA118}"/>
            </ac:cxnSpMkLst>
          </pc:cxnChg>
          <pc:cxnChg chg="del mod">
            <ac:chgData name="Justina Ojom" userId="cbdaed7d-8d45-4372-a16a-f3f8900c2f45" providerId="ADAL" clId="{5178CF6E-17AC-4775-9A38-616F558AF97A}" dt="2023-03-31T20:45:46.071" v="4944" actId="478"/>
            <ac:cxnSpMkLst>
              <pc:docMk/>
              <pc:sldMasterMk cId="914973415" sldId="2147483660"/>
              <pc:sldLayoutMk cId="1340554153" sldId="2147483673"/>
              <ac:cxnSpMk id="11" creationId="{4D3B0AC4-E36E-308B-CF80-25F16662C48C}"/>
            </ac:cxnSpMkLst>
          </pc:cxnChg>
          <pc:cxnChg chg="del mod">
            <ac:chgData name="Justina Ojom" userId="cbdaed7d-8d45-4372-a16a-f3f8900c2f45" providerId="ADAL" clId="{5178CF6E-17AC-4775-9A38-616F558AF97A}" dt="2023-03-31T20:45:45.071" v="4943" actId="478"/>
            <ac:cxnSpMkLst>
              <pc:docMk/>
              <pc:sldMasterMk cId="914973415" sldId="2147483660"/>
              <pc:sldLayoutMk cId="1340554153" sldId="2147483673"/>
              <ac:cxnSpMk id="12" creationId="{F4E555B6-6288-DDE6-ACE1-BD3CA43AFB26}"/>
            </ac:cxnSpMkLst>
          </pc:cxnChg>
        </pc:sldLayoutChg>
        <pc:sldLayoutChg chg="addSp delSp modSp new del mod">
          <pc:chgData name="Justina Ojom" userId="cbdaed7d-8d45-4372-a16a-f3f8900c2f45" providerId="ADAL" clId="{5178CF6E-17AC-4775-9A38-616F558AF97A}" dt="2023-03-29T22:30:09.799" v="171" actId="2696"/>
          <pc:sldLayoutMkLst>
            <pc:docMk/>
            <pc:sldMasterMk cId="914973415" sldId="2147483660"/>
            <pc:sldLayoutMk cId="3269916157" sldId="2147483673"/>
          </pc:sldLayoutMkLst>
          <pc:spChg chg="del">
            <ac:chgData name="Justina Ojom" userId="cbdaed7d-8d45-4372-a16a-f3f8900c2f45" providerId="ADAL" clId="{5178CF6E-17AC-4775-9A38-616F558AF97A}" dt="2023-03-29T22:29:21.488" v="113" actId="478"/>
            <ac:spMkLst>
              <pc:docMk/>
              <pc:sldMasterMk cId="914973415" sldId="2147483660"/>
              <pc:sldLayoutMk cId="3269916157" sldId="2147483673"/>
              <ac:spMk id="2" creationId="{81BA05E8-857B-7650-F0EA-B93A27DF594E}"/>
            </ac:spMkLst>
          </pc:spChg>
          <pc:spChg chg="del">
            <ac:chgData name="Justina Ojom" userId="cbdaed7d-8d45-4372-a16a-f3f8900c2f45" providerId="ADAL" clId="{5178CF6E-17AC-4775-9A38-616F558AF97A}" dt="2023-03-29T22:29:21.488" v="113" actId="478"/>
            <ac:spMkLst>
              <pc:docMk/>
              <pc:sldMasterMk cId="914973415" sldId="2147483660"/>
              <pc:sldLayoutMk cId="3269916157" sldId="2147483673"/>
              <ac:spMk id="3" creationId="{C99E87E7-C618-DFCF-32F9-3795EA9AF51C}"/>
            </ac:spMkLst>
          </pc:spChg>
          <pc:spChg chg="del">
            <ac:chgData name="Justina Ojom" userId="cbdaed7d-8d45-4372-a16a-f3f8900c2f45" providerId="ADAL" clId="{5178CF6E-17AC-4775-9A38-616F558AF97A}" dt="2023-03-29T22:29:21.488" v="113" actId="478"/>
            <ac:spMkLst>
              <pc:docMk/>
              <pc:sldMasterMk cId="914973415" sldId="2147483660"/>
              <pc:sldLayoutMk cId="3269916157" sldId="2147483673"/>
              <ac:spMk id="4" creationId="{26F88483-B3B1-943F-BC04-9B865B8E3B21}"/>
            </ac:spMkLst>
          </pc:spChg>
          <pc:spChg chg="del">
            <ac:chgData name="Justina Ojom" userId="cbdaed7d-8d45-4372-a16a-f3f8900c2f45" providerId="ADAL" clId="{5178CF6E-17AC-4775-9A38-616F558AF97A}" dt="2023-03-29T22:29:21.488" v="113" actId="478"/>
            <ac:spMkLst>
              <pc:docMk/>
              <pc:sldMasterMk cId="914973415" sldId="2147483660"/>
              <pc:sldLayoutMk cId="3269916157" sldId="2147483673"/>
              <ac:spMk id="5" creationId="{17B15D3D-4470-B220-963C-94C67F2962FD}"/>
            </ac:spMkLst>
          </pc:spChg>
          <pc:spChg chg="add del mod">
            <ac:chgData name="Justina Ojom" userId="cbdaed7d-8d45-4372-a16a-f3f8900c2f45" providerId="ADAL" clId="{5178CF6E-17AC-4775-9A38-616F558AF97A}" dt="2023-03-29T22:29:27.834" v="115"/>
            <ac:spMkLst>
              <pc:docMk/>
              <pc:sldMasterMk cId="914973415" sldId="2147483660"/>
              <pc:sldLayoutMk cId="3269916157" sldId="2147483673"/>
              <ac:spMk id="6" creationId="{1F2056E4-BF2B-7FC2-8C00-0E350BEA5EF5}"/>
            </ac:spMkLst>
          </pc:spChg>
          <pc:spChg chg="add del mod">
            <ac:chgData name="Justina Ojom" userId="cbdaed7d-8d45-4372-a16a-f3f8900c2f45" providerId="ADAL" clId="{5178CF6E-17AC-4775-9A38-616F558AF97A}" dt="2023-03-29T22:29:27.834" v="115"/>
            <ac:spMkLst>
              <pc:docMk/>
              <pc:sldMasterMk cId="914973415" sldId="2147483660"/>
              <pc:sldLayoutMk cId="3269916157" sldId="2147483673"/>
              <ac:spMk id="8" creationId="{EF080D48-1DC8-4C0C-48D0-2DA93ED5378A}"/>
            </ac:spMkLst>
          </pc:spChg>
          <pc:spChg chg="add del mod">
            <ac:chgData name="Justina Ojom" userId="cbdaed7d-8d45-4372-a16a-f3f8900c2f45" providerId="ADAL" clId="{5178CF6E-17AC-4775-9A38-616F558AF97A}" dt="2023-03-29T22:29:27.834" v="115"/>
            <ac:spMkLst>
              <pc:docMk/>
              <pc:sldMasterMk cId="914973415" sldId="2147483660"/>
              <pc:sldLayoutMk cId="3269916157" sldId="2147483673"/>
              <ac:spMk id="9" creationId="{18118254-F8CD-4B44-FB90-6B3E30577EA0}"/>
            </ac:spMkLst>
          </pc:spChg>
          <pc:picChg chg="add del mod">
            <ac:chgData name="Justina Ojom" userId="cbdaed7d-8d45-4372-a16a-f3f8900c2f45" providerId="ADAL" clId="{5178CF6E-17AC-4775-9A38-616F558AF97A}" dt="2023-03-29T22:29:27.834" v="115"/>
            <ac:picMkLst>
              <pc:docMk/>
              <pc:sldMasterMk cId="914973415" sldId="2147483660"/>
              <pc:sldLayoutMk cId="3269916157" sldId="2147483673"/>
              <ac:picMk id="7" creationId="{1BA6A634-4854-4B28-5774-640EA7378AB6}"/>
            </ac:picMkLst>
          </pc:picChg>
        </pc:sldLayoutChg>
        <pc:sldLayoutChg chg="delSp modSp add mod modTransition">
          <pc:chgData name="Justina Ojom" userId="cbdaed7d-8d45-4372-a16a-f3f8900c2f45" providerId="ADAL" clId="{5178CF6E-17AC-4775-9A38-616F558AF97A}" dt="2023-03-31T20:45:43.503" v="4941" actId="478"/>
          <pc:sldLayoutMkLst>
            <pc:docMk/>
            <pc:sldMasterMk cId="914973415" sldId="2147483660"/>
            <pc:sldLayoutMk cId="2216573427" sldId="2147483674"/>
          </pc:sldLayoutMkLst>
          <pc:spChg chg="mod">
            <ac:chgData name="Justina Ojom" userId="cbdaed7d-8d45-4372-a16a-f3f8900c2f45" providerId="ADAL" clId="{5178CF6E-17AC-4775-9A38-616F558AF97A}" dt="2023-03-29T22:31:31.828" v="227" actId="20577"/>
            <ac:spMkLst>
              <pc:docMk/>
              <pc:sldMasterMk cId="914973415" sldId="2147483660"/>
              <pc:sldLayoutMk cId="2216573427" sldId="2147483674"/>
              <ac:spMk id="4" creationId="{F563E8B4-ED6F-6647-CCA8-BECD74F1D13C}"/>
            </ac:spMkLst>
          </pc:spChg>
          <pc:cxnChg chg="del mod">
            <ac:chgData name="Justina Ojom" userId="cbdaed7d-8d45-4372-a16a-f3f8900c2f45" providerId="ADAL" clId="{5178CF6E-17AC-4775-9A38-616F558AF97A}" dt="2023-03-31T20:45:43.503" v="4941" actId="478"/>
            <ac:cxnSpMkLst>
              <pc:docMk/>
              <pc:sldMasterMk cId="914973415" sldId="2147483660"/>
              <pc:sldLayoutMk cId="2216573427" sldId="2147483674"/>
              <ac:cxnSpMk id="8" creationId="{7E0DE50A-B63E-37B2-833A-E620CC2A5242}"/>
            </ac:cxnSpMkLst>
          </pc:cxnChg>
          <pc:cxnChg chg="del mod">
            <ac:chgData name="Justina Ojom" userId="cbdaed7d-8d45-4372-a16a-f3f8900c2f45" providerId="ADAL" clId="{5178CF6E-17AC-4775-9A38-616F558AF97A}" dt="2023-03-31T20:45:43.503" v="4941" actId="478"/>
            <ac:cxnSpMkLst>
              <pc:docMk/>
              <pc:sldMasterMk cId="914973415" sldId="2147483660"/>
              <pc:sldLayoutMk cId="2216573427" sldId="2147483674"/>
              <ac:cxnSpMk id="10" creationId="{7A577737-E26A-F4D6-8618-37CFDDAEA118}"/>
            </ac:cxnSpMkLst>
          </pc:cxnChg>
          <pc:cxnChg chg="del mod">
            <ac:chgData name="Justina Ojom" userId="cbdaed7d-8d45-4372-a16a-f3f8900c2f45" providerId="ADAL" clId="{5178CF6E-17AC-4775-9A38-616F558AF97A}" dt="2023-03-31T20:45:43.503" v="4941" actId="478"/>
            <ac:cxnSpMkLst>
              <pc:docMk/>
              <pc:sldMasterMk cId="914973415" sldId="2147483660"/>
              <pc:sldLayoutMk cId="2216573427" sldId="2147483674"/>
              <ac:cxnSpMk id="11" creationId="{4D3B0AC4-E36E-308B-CF80-25F16662C48C}"/>
            </ac:cxnSpMkLst>
          </pc:cxnChg>
          <pc:cxnChg chg="del mod">
            <ac:chgData name="Justina Ojom" userId="cbdaed7d-8d45-4372-a16a-f3f8900c2f45" providerId="ADAL" clId="{5178CF6E-17AC-4775-9A38-616F558AF97A}" dt="2023-03-31T20:45:43.503" v="4941" actId="478"/>
            <ac:cxnSpMkLst>
              <pc:docMk/>
              <pc:sldMasterMk cId="914973415" sldId="2147483660"/>
              <pc:sldLayoutMk cId="2216573427" sldId="2147483674"/>
              <ac:cxnSpMk id="12" creationId="{F4E555B6-6288-DDE6-ACE1-BD3CA43AFB26}"/>
            </ac:cxnSpMkLst>
          </pc:cxnChg>
        </pc:sldLayoutChg>
        <pc:sldLayoutChg chg="delSp modSp add mod modTransition">
          <pc:chgData name="Justina Ojom" userId="cbdaed7d-8d45-4372-a16a-f3f8900c2f45" providerId="ADAL" clId="{5178CF6E-17AC-4775-9A38-616F558AF97A}" dt="2023-03-31T20:45:30.922" v="4939" actId="478"/>
          <pc:sldLayoutMkLst>
            <pc:docMk/>
            <pc:sldMasterMk cId="914973415" sldId="2147483660"/>
            <pc:sldLayoutMk cId="655512153" sldId="2147483675"/>
          </pc:sldLayoutMkLst>
          <pc:spChg chg="mod">
            <ac:chgData name="Justina Ojom" userId="cbdaed7d-8d45-4372-a16a-f3f8900c2f45" providerId="ADAL" clId="{5178CF6E-17AC-4775-9A38-616F558AF97A}" dt="2023-03-29T22:32:03.751" v="233" actId="20577"/>
            <ac:spMkLst>
              <pc:docMk/>
              <pc:sldMasterMk cId="914973415" sldId="2147483660"/>
              <pc:sldLayoutMk cId="655512153" sldId="2147483675"/>
              <ac:spMk id="4" creationId="{F563E8B4-ED6F-6647-CCA8-BECD74F1D13C}"/>
            </ac:spMkLst>
          </pc:spChg>
          <pc:cxnChg chg="del mod">
            <ac:chgData name="Justina Ojom" userId="cbdaed7d-8d45-4372-a16a-f3f8900c2f45" providerId="ADAL" clId="{5178CF6E-17AC-4775-9A38-616F558AF97A}" dt="2023-03-31T20:45:29.097" v="4936" actId="478"/>
            <ac:cxnSpMkLst>
              <pc:docMk/>
              <pc:sldMasterMk cId="914973415" sldId="2147483660"/>
              <pc:sldLayoutMk cId="655512153" sldId="2147483675"/>
              <ac:cxnSpMk id="8" creationId="{7E0DE50A-B63E-37B2-833A-E620CC2A5242}"/>
            </ac:cxnSpMkLst>
          </pc:cxnChg>
          <pc:cxnChg chg="del mod">
            <ac:chgData name="Justina Ojom" userId="cbdaed7d-8d45-4372-a16a-f3f8900c2f45" providerId="ADAL" clId="{5178CF6E-17AC-4775-9A38-616F558AF97A}" dt="2023-03-31T20:45:30.922" v="4939" actId="478"/>
            <ac:cxnSpMkLst>
              <pc:docMk/>
              <pc:sldMasterMk cId="914973415" sldId="2147483660"/>
              <pc:sldLayoutMk cId="655512153" sldId="2147483675"/>
              <ac:cxnSpMk id="10" creationId="{7A577737-E26A-F4D6-8618-37CFDDAEA118}"/>
            </ac:cxnSpMkLst>
          </pc:cxnChg>
          <pc:cxnChg chg="del mod">
            <ac:chgData name="Justina Ojom" userId="cbdaed7d-8d45-4372-a16a-f3f8900c2f45" providerId="ADAL" clId="{5178CF6E-17AC-4775-9A38-616F558AF97A}" dt="2023-03-31T20:45:30.331" v="4938" actId="478"/>
            <ac:cxnSpMkLst>
              <pc:docMk/>
              <pc:sldMasterMk cId="914973415" sldId="2147483660"/>
              <pc:sldLayoutMk cId="655512153" sldId="2147483675"/>
              <ac:cxnSpMk id="11" creationId="{4D3B0AC4-E36E-308B-CF80-25F16662C48C}"/>
            </ac:cxnSpMkLst>
          </pc:cxnChg>
          <pc:cxnChg chg="del mod">
            <ac:chgData name="Justina Ojom" userId="cbdaed7d-8d45-4372-a16a-f3f8900c2f45" providerId="ADAL" clId="{5178CF6E-17AC-4775-9A38-616F558AF97A}" dt="2023-03-31T20:45:29.495" v="4937" actId="478"/>
            <ac:cxnSpMkLst>
              <pc:docMk/>
              <pc:sldMasterMk cId="914973415" sldId="2147483660"/>
              <pc:sldLayoutMk cId="655512153" sldId="2147483675"/>
              <ac:cxnSpMk id="12" creationId="{F4E555B6-6288-DDE6-ACE1-BD3CA43AFB26}"/>
            </ac:cxnSpMkLst>
          </pc:cxnChg>
        </pc:sldLayoutChg>
        <pc:sldLayoutChg chg="delSp modSp add mod modTransition">
          <pc:chgData name="Justina Ojom" userId="cbdaed7d-8d45-4372-a16a-f3f8900c2f45" providerId="ADAL" clId="{5178CF6E-17AC-4775-9A38-616F558AF97A}" dt="2023-03-31T20:45:28.067" v="4935" actId="478"/>
          <pc:sldLayoutMkLst>
            <pc:docMk/>
            <pc:sldMasterMk cId="914973415" sldId="2147483660"/>
            <pc:sldLayoutMk cId="3895788752" sldId="2147483676"/>
          </pc:sldLayoutMkLst>
          <pc:spChg chg="mod">
            <ac:chgData name="Justina Ojom" userId="cbdaed7d-8d45-4372-a16a-f3f8900c2f45" providerId="ADAL" clId="{5178CF6E-17AC-4775-9A38-616F558AF97A}" dt="2023-03-29T22:32:27.406" v="238"/>
            <ac:spMkLst>
              <pc:docMk/>
              <pc:sldMasterMk cId="914973415" sldId="2147483660"/>
              <pc:sldLayoutMk cId="3895788752" sldId="2147483676"/>
              <ac:spMk id="4" creationId="{F563E8B4-ED6F-6647-CCA8-BECD74F1D13C}"/>
            </ac:spMkLst>
          </pc:spChg>
          <pc:cxnChg chg="del mod">
            <ac:chgData name="Justina Ojom" userId="cbdaed7d-8d45-4372-a16a-f3f8900c2f45" providerId="ADAL" clId="{5178CF6E-17AC-4775-9A38-616F558AF97A}" dt="2023-03-31T20:45:28.067" v="4935" actId="478"/>
            <ac:cxnSpMkLst>
              <pc:docMk/>
              <pc:sldMasterMk cId="914973415" sldId="2147483660"/>
              <pc:sldLayoutMk cId="3895788752" sldId="2147483676"/>
              <ac:cxnSpMk id="8" creationId="{7E0DE50A-B63E-37B2-833A-E620CC2A5242}"/>
            </ac:cxnSpMkLst>
          </pc:cxnChg>
          <pc:cxnChg chg="del mod">
            <ac:chgData name="Justina Ojom" userId="cbdaed7d-8d45-4372-a16a-f3f8900c2f45" providerId="ADAL" clId="{5178CF6E-17AC-4775-9A38-616F558AF97A}" dt="2023-03-31T20:45:28.067" v="4935" actId="478"/>
            <ac:cxnSpMkLst>
              <pc:docMk/>
              <pc:sldMasterMk cId="914973415" sldId="2147483660"/>
              <pc:sldLayoutMk cId="3895788752" sldId="2147483676"/>
              <ac:cxnSpMk id="10" creationId="{7A577737-E26A-F4D6-8618-37CFDDAEA118}"/>
            </ac:cxnSpMkLst>
          </pc:cxnChg>
          <pc:cxnChg chg="del mod">
            <ac:chgData name="Justina Ojom" userId="cbdaed7d-8d45-4372-a16a-f3f8900c2f45" providerId="ADAL" clId="{5178CF6E-17AC-4775-9A38-616F558AF97A}" dt="2023-03-31T20:45:28.067" v="4935" actId="478"/>
            <ac:cxnSpMkLst>
              <pc:docMk/>
              <pc:sldMasterMk cId="914973415" sldId="2147483660"/>
              <pc:sldLayoutMk cId="3895788752" sldId="2147483676"/>
              <ac:cxnSpMk id="11" creationId="{4D3B0AC4-E36E-308B-CF80-25F16662C48C}"/>
            </ac:cxnSpMkLst>
          </pc:cxnChg>
          <pc:cxnChg chg="del mod">
            <ac:chgData name="Justina Ojom" userId="cbdaed7d-8d45-4372-a16a-f3f8900c2f45" providerId="ADAL" clId="{5178CF6E-17AC-4775-9A38-616F558AF97A}" dt="2023-03-31T20:45:28.067" v="4935" actId="478"/>
            <ac:cxnSpMkLst>
              <pc:docMk/>
              <pc:sldMasterMk cId="914973415" sldId="2147483660"/>
              <pc:sldLayoutMk cId="3895788752" sldId="2147483676"/>
              <ac:cxnSpMk id="12" creationId="{F4E555B6-6288-DDE6-ACE1-BD3CA43AFB26}"/>
            </ac:cxnSpMkLst>
          </pc:cxnChg>
        </pc:sldLayoutChg>
        <pc:sldLayoutChg chg="modSp mod">
          <pc:chgData name="Justina Ojom" userId="cbdaed7d-8d45-4372-a16a-f3f8900c2f45" providerId="ADAL" clId="{5178CF6E-17AC-4775-9A38-616F558AF97A}" dt="2023-03-31T20:45:35.335" v="4940" actId="6014"/>
          <pc:sldLayoutMkLst>
            <pc:docMk/>
            <pc:sldMasterMk cId="914973415" sldId="2147483660"/>
            <pc:sldLayoutMk cId="98290120" sldId="2147483677"/>
          </pc:sldLayoutMkLst>
          <pc:spChg chg="mod">
            <ac:chgData name="Justina Ojom" userId="cbdaed7d-8d45-4372-a16a-f3f8900c2f45" providerId="ADAL" clId="{5178CF6E-17AC-4775-9A38-616F558AF97A}" dt="2023-03-31T20:45:22.364" v="4934" actId="20577"/>
            <ac:spMkLst>
              <pc:docMk/>
              <pc:sldMasterMk cId="914973415" sldId="2147483660"/>
              <pc:sldLayoutMk cId="98290120" sldId="2147483677"/>
              <ac:spMk id="4" creationId="{F563E8B4-ED6F-6647-CCA8-BECD74F1D13C}"/>
            </ac:spMkLst>
          </pc:spChg>
        </pc:sldLayoutChg>
      </pc:sldMasterChg>
      <pc:sldMasterChg chg="new del mod addSldLayout delSldLayout">
        <pc:chgData name="Justina Ojom" userId="cbdaed7d-8d45-4372-a16a-f3f8900c2f45" providerId="ADAL" clId="{5178CF6E-17AC-4775-9A38-616F558AF97A}" dt="2023-03-29T22:29:02.886" v="109" actId="6938"/>
        <pc:sldMasterMkLst>
          <pc:docMk/>
          <pc:sldMasterMk cId="492731363" sldId="2147483673"/>
        </pc:sldMasterMkLst>
        <pc:sldLayoutChg chg="new del replId">
          <pc:chgData name="Justina Ojom" userId="cbdaed7d-8d45-4372-a16a-f3f8900c2f45" providerId="ADAL" clId="{5178CF6E-17AC-4775-9A38-616F558AF97A}" dt="2023-03-29T22:29:02.886" v="109" actId="6938"/>
          <pc:sldLayoutMkLst>
            <pc:docMk/>
            <pc:sldMasterMk cId="492731363" sldId="2147483673"/>
            <pc:sldLayoutMk cId="871894624" sldId="2147483674"/>
          </pc:sldLayoutMkLst>
        </pc:sldLayoutChg>
        <pc:sldLayoutChg chg="new del replId">
          <pc:chgData name="Justina Ojom" userId="cbdaed7d-8d45-4372-a16a-f3f8900c2f45" providerId="ADAL" clId="{5178CF6E-17AC-4775-9A38-616F558AF97A}" dt="2023-03-29T22:29:02.886" v="109" actId="6938"/>
          <pc:sldLayoutMkLst>
            <pc:docMk/>
            <pc:sldMasterMk cId="492731363" sldId="2147483673"/>
            <pc:sldLayoutMk cId="2118264297" sldId="2147483675"/>
          </pc:sldLayoutMkLst>
        </pc:sldLayoutChg>
        <pc:sldLayoutChg chg="new del replId">
          <pc:chgData name="Justina Ojom" userId="cbdaed7d-8d45-4372-a16a-f3f8900c2f45" providerId="ADAL" clId="{5178CF6E-17AC-4775-9A38-616F558AF97A}" dt="2023-03-29T22:29:02.886" v="109" actId="6938"/>
          <pc:sldLayoutMkLst>
            <pc:docMk/>
            <pc:sldMasterMk cId="492731363" sldId="2147483673"/>
            <pc:sldLayoutMk cId="2657793516" sldId="2147483676"/>
          </pc:sldLayoutMkLst>
        </pc:sldLayoutChg>
        <pc:sldLayoutChg chg="new del replId">
          <pc:chgData name="Justina Ojom" userId="cbdaed7d-8d45-4372-a16a-f3f8900c2f45" providerId="ADAL" clId="{5178CF6E-17AC-4775-9A38-616F558AF97A}" dt="2023-03-29T22:29:02.886" v="109" actId="6938"/>
          <pc:sldLayoutMkLst>
            <pc:docMk/>
            <pc:sldMasterMk cId="492731363" sldId="2147483673"/>
            <pc:sldLayoutMk cId="3233552175" sldId="2147483677"/>
          </pc:sldLayoutMkLst>
        </pc:sldLayoutChg>
        <pc:sldLayoutChg chg="new del replId">
          <pc:chgData name="Justina Ojom" userId="cbdaed7d-8d45-4372-a16a-f3f8900c2f45" providerId="ADAL" clId="{5178CF6E-17AC-4775-9A38-616F558AF97A}" dt="2023-03-29T22:29:02.886" v="109" actId="6938"/>
          <pc:sldLayoutMkLst>
            <pc:docMk/>
            <pc:sldMasterMk cId="492731363" sldId="2147483673"/>
            <pc:sldLayoutMk cId="1686926585" sldId="2147483678"/>
          </pc:sldLayoutMkLst>
        </pc:sldLayoutChg>
        <pc:sldLayoutChg chg="new del replId">
          <pc:chgData name="Justina Ojom" userId="cbdaed7d-8d45-4372-a16a-f3f8900c2f45" providerId="ADAL" clId="{5178CF6E-17AC-4775-9A38-616F558AF97A}" dt="2023-03-29T22:29:02.886" v="109" actId="6938"/>
          <pc:sldLayoutMkLst>
            <pc:docMk/>
            <pc:sldMasterMk cId="492731363" sldId="2147483673"/>
            <pc:sldLayoutMk cId="105836433" sldId="2147483679"/>
          </pc:sldLayoutMkLst>
        </pc:sldLayoutChg>
        <pc:sldLayoutChg chg="new del replId">
          <pc:chgData name="Justina Ojom" userId="cbdaed7d-8d45-4372-a16a-f3f8900c2f45" providerId="ADAL" clId="{5178CF6E-17AC-4775-9A38-616F558AF97A}" dt="2023-03-29T22:29:02.886" v="109" actId="6938"/>
          <pc:sldLayoutMkLst>
            <pc:docMk/>
            <pc:sldMasterMk cId="492731363" sldId="2147483673"/>
            <pc:sldLayoutMk cId="3624662980" sldId="2147483680"/>
          </pc:sldLayoutMkLst>
        </pc:sldLayoutChg>
        <pc:sldLayoutChg chg="new del replId">
          <pc:chgData name="Justina Ojom" userId="cbdaed7d-8d45-4372-a16a-f3f8900c2f45" providerId="ADAL" clId="{5178CF6E-17AC-4775-9A38-616F558AF97A}" dt="2023-03-29T22:29:02.886" v="109" actId="6938"/>
          <pc:sldLayoutMkLst>
            <pc:docMk/>
            <pc:sldMasterMk cId="492731363" sldId="2147483673"/>
            <pc:sldLayoutMk cId="2464340943" sldId="2147483681"/>
          </pc:sldLayoutMkLst>
        </pc:sldLayoutChg>
        <pc:sldLayoutChg chg="new del replId">
          <pc:chgData name="Justina Ojom" userId="cbdaed7d-8d45-4372-a16a-f3f8900c2f45" providerId="ADAL" clId="{5178CF6E-17AC-4775-9A38-616F558AF97A}" dt="2023-03-29T22:29:02.886" v="109" actId="6938"/>
          <pc:sldLayoutMkLst>
            <pc:docMk/>
            <pc:sldMasterMk cId="492731363" sldId="2147483673"/>
            <pc:sldLayoutMk cId="2099149121" sldId="2147483682"/>
          </pc:sldLayoutMkLst>
        </pc:sldLayoutChg>
        <pc:sldLayoutChg chg="new del replId">
          <pc:chgData name="Justina Ojom" userId="cbdaed7d-8d45-4372-a16a-f3f8900c2f45" providerId="ADAL" clId="{5178CF6E-17AC-4775-9A38-616F558AF97A}" dt="2023-03-29T22:29:02.886" v="109" actId="6938"/>
          <pc:sldLayoutMkLst>
            <pc:docMk/>
            <pc:sldMasterMk cId="492731363" sldId="2147483673"/>
            <pc:sldLayoutMk cId="891453835" sldId="2147483683"/>
          </pc:sldLayoutMkLst>
        </pc:sldLayoutChg>
        <pc:sldLayoutChg chg="new del replId">
          <pc:chgData name="Justina Ojom" userId="cbdaed7d-8d45-4372-a16a-f3f8900c2f45" providerId="ADAL" clId="{5178CF6E-17AC-4775-9A38-616F558AF97A}" dt="2023-03-29T22:29:02.886" v="109" actId="6938"/>
          <pc:sldLayoutMkLst>
            <pc:docMk/>
            <pc:sldMasterMk cId="492731363" sldId="2147483673"/>
            <pc:sldLayoutMk cId="3416286673" sldId="2147483684"/>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02DCA4-3C05-45F9-BD4E-79B98389C4FF}" type="datetimeFigureOut">
              <a:rPr lang="en-CA" smtClean="0"/>
              <a:t>2023-05-26</a:t>
            </a:fld>
            <a:endParaRPr lang="en-CA" dirty="0"/>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C008BA-3183-48D8-B306-5A3243058837}" type="slidenum">
              <a:rPr lang="en-CA" smtClean="0"/>
              <a:t>‹#›</a:t>
            </a:fld>
            <a:endParaRPr lang="en-CA" dirty="0"/>
          </a:p>
        </p:txBody>
      </p:sp>
    </p:spTree>
    <p:extLst>
      <p:ext uri="{BB962C8B-B14F-4D97-AF65-F5344CB8AC3E}">
        <p14:creationId xmlns:p14="http://schemas.microsoft.com/office/powerpoint/2010/main" val="140006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FC008BA-3183-48D8-B306-5A3243058837}" type="slidenum">
              <a:rPr lang="en-CA" smtClean="0"/>
              <a:t>1</a:t>
            </a:fld>
            <a:endParaRPr lang="en-CA" dirty="0"/>
          </a:p>
        </p:txBody>
      </p:sp>
    </p:spTree>
    <p:extLst>
      <p:ext uri="{BB962C8B-B14F-4D97-AF65-F5344CB8AC3E}">
        <p14:creationId xmlns:p14="http://schemas.microsoft.com/office/powerpoint/2010/main" val="1151528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8685992"/>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Module 1">
    <p:spTree>
      <p:nvGrpSpPr>
        <p:cNvPr id="1" name=""/>
        <p:cNvGrpSpPr/>
        <p:nvPr/>
      </p:nvGrpSpPr>
      <p:grpSpPr>
        <a:xfrm>
          <a:off x="0" y="0"/>
          <a:ext cx="0" cy="0"/>
          <a:chOff x="0" y="0"/>
          <a:chExt cx="0" cy="0"/>
        </a:xfrm>
      </p:grpSpPr>
      <p:sp>
        <p:nvSpPr>
          <p:cNvPr id="2" name="Google Shape;55;p42">
            <a:extLst>
              <a:ext uri="{FF2B5EF4-FFF2-40B4-BE49-F238E27FC236}">
                <a16:creationId xmlns:a16="http://schemas.microsoft.com/office/drawing/2014/main" id="{B67C9340-D8DD-C7EA-C904-B81FBFB5ED48}"/>
              </a:ext>
            </a:extLst>
          </p:cNvPr>
          <p:cNvSpPr/>
          <p:nvPr userDrawn="1"/>
        </p:nvSpPr>
        <p:spPr>
          <a:xfrm>
            <a:off x="335817" y="9332516"/>
            <a:ext cx="284734" cy="327800"/>
          </a:xfrm>
          <a:prstGeom prst="rect">
            <a:avLst/>
          </a:prstGeom>
          <a:noFill/>
          <a:ln>
            <a:noFill/>
          </a:ln>
        </p:spPr>
      </p:sp>
      <p:pic>
        <p:nvPicPr>
          <p:cNvPr id="3" name="Picture 2">
            <a:extLst>
              <a:ext uri="{FF2B5EF4-FFF2-40B4-BE49-F238E27FC236}">
                <a16:creationId xmlns:a16="http://schemas.microsoft.com/office/drawing/2014/main" id="{7F601A85-C83D-76A0-E816-A31DB919FFA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9332516"/>
            <a:ext cx="284734" cy="327800"/>
          </a:xfrm>
          <a:prstGeom prst="rect">
            <a:avLst/>
          </a:prstGeom>
        </p:spPr>
      </p:pic>
      <p:sp>
        <p:nvSpPr>
          <p:cNvPr id="4" name="Rectangle 3">
            <a:extLst>
              <a:ext uri="{FF2B5EF4-FFF2-40B4-BE49-F238E27FC236}">
                <a16:creationId xmlns:a16="http://schemas.microsoft.com/office/drawing/2014/main" id="{F563E8B4-ED6F-6647-CCA8-BECD74F1D13C}"/>
              </a:ext>
            </a:extLst>
          </p:cNvPr>
          <p:cNvSpPr/>
          <p:nvPr userDrawn="1"/>
        </p:nvSpPr>
        <p:spPr>
          <a:xfrm>
            <a:off x="685530" y="9381474"/>
            <a:ext cx="4719847" cy="230832"/>
          </a:xfrm>
          <a:prstGeom prst="rect">
            <a:avLst/>
          </a:prstGeom>
        </p:spPr>
        <p:txBody>
          <a:bodyPr wrap="square">
            <a:spAutoFit/>
          </a:bodyPr>
          <a:lstStyle/>
          <a:p>
            <a:pPr marL="0" marR="0" lvl="0" indent="0" algn="l" rtl="0">
              <a:spcBef>
                <a:spcPts val="0"/>
              </a:spcBef>
              <a:spcAft>
                <a:spcPts val="0"/>
              </a:spcAft>
              <a:buNone/>
            </a:pPr>
            <a:r>
              <a:rPr lang="en-US" sz="900" b="0" dirty="0">
                <a:solidFill>
                  <a:schemeClr val="tx1">
                    <a:lumMod val="50000"/>
                    <a:lumOff val="50000"/>
                  </a:schemeClr>
                </a:solidFill>
                <a:latin typeface="Calibri"/>
                <a:ea typeface="Calibri"/>
                <a:cs typeface="Calibri"/>
                <a:sym typeface="Calibri"/>
              </a:rPr>
              <a:t>Level 3: </a:t>
            </a:r>
            <a:r>
              <a:rPr lang="en-US" sz="900" b="1" dirty="0">
                <a:solidFill>
                  <a:schemeClr val="tx1">
                    <a:lumMod val="50000"/>
                    <a:lumOff val="50000"/>
                  </a:schemeClr>
                </a:solidFill>
                <a:latin typeface="Calibri"/>
                <a:ea typeface="Calibri"/>
                <a:cs typeface="Calibri"/>
                <a:sym typeface="Calibri"/>
              </a:rPr>
              <a:t>Family Strengthening</a:t>
            </a:r>
            <a:r>
              <a:rPr lang="en-US" sz="900" b="0" dirty="0">
                <a:solidFill>
                  <a:schemeClr val="tx1">
                    <a:lumMod val="50000"/>
                    <a:lumOff val="50000"/>
                  </a:schemeClr>
                </a:solidFill>
                <a:latin typeface="Calibri"/>
                <a:ea typeface="Calibri"/>
                <a:cs typeface="Calibri"/>
                <a:sym typeface="Calibri"/>
              </a:rPr>
              <a:t>  |  Module 1: </a:t>
            </a:r>
            <a:r>
              <a:rPr lang="en-US" sz="900" b="1" dirty="0">
                <a:solidFill>
                  <a:schemeClr val="tx1">
                    <a:lumMod val="50000"/>
                    <a:lumOff val="50000"/>
                  </a:schemeClr>
                </a:solidFill>
                <a:latin typeface="Calibri"/>
                <a:ea typeface="Calibri"/>
                <a:cs typeface="Calibri"/>
                <a:sym typeface="Calibri"/>
              </a:rPr>
              <a:t>Introduction to Family Strengthening</a:t>
            </a:r>
          </a:p>
        </p:txBody>
      </p:sp>
      <p:sp>
        <p:nvSpPr>
          <p:cNvPr id="6" name="Rectangle 5">
            <a:extLst>
              <a:ext uri="{FF2B5EF4-FFF2-40B4-BE49-F238E27FC236}">
                <a16:creationId xmlns:a16="http://schemas.microsoft.com/office/drawing/2014/main" id="{F22968F6-B247-152A-984D-CA2C89128B48}"/>
              </a:ext>
            </a:extLst>
          </p:cNvPr>
          <p:cNvSpPr/>
          <p:nvPr userDrawn="1"/>
        </p:nvSpPr>
        <p:spPr>
          <a:xfrm>
            <a:off x="5694749" y="9381000"/>
            <a:ext cx="896112" cy="230832"/>
          </a:xfrm>
          <a:prstGeom prst="rect">
            <a:avLst/>
          </a:prstGeom>
        </p:spPr>
        <p:txBody>
          <a:bodyPr wrap="square">
            <a:spAutoFit/>
          </a:bodyPr>
          <a:lstStyle/>
          <a:p>
            <a:pPr algn="r"/>
            <a:fld id="{F40E2D1A-FC8F-4142-8C94-11D42F0C1FBE}" type="slidenum">
              <a:rPr lang="en-CA" sz="900" b="1" smtClean="0">
                <a:solidFill>
                  <a:schemeClr val="tx1">
                    <a:lumMod val="50000"/>
                    <a:lumOff val="50000"/>
                  </a:schemeClr>
                </a:solidFill>
                <a:latin typeface="+mn-lt"/>
              </a:rPr>
              <a:t>‹#›</a:t>
            </a:fld>
            <a:endParaRPr lang="en-CA" sz="900" b="1" dirty="0">
              <a:solidFill>
                <a:schemeClr val="tx1">
                  <a:lumMod val="50000"/>
                  <a:lumOff val="50000"/>
                </a:schemeClr>
              </a:solidFill>
              <a:latin typeface="+mn-lt"/>
            </a:endParaRPr>
          </a:p>
        </p:txBody>
      </p:sp>
    </p:spTree>
    <p:extLst>
      <p:ext uri="{BB962C8B-B14F-4D97-AF65-F5344CB8AC3E}">
        <p14:creationId xmlns:p14="http://schemas.microsoft.com/office/powerpoint/2010/main" val="655512153"/>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Module 2">
    <p:spTree>
      <p:nvGrpSpPr>
        <p:cNvPr id="1" name=""/>
        <p:cNvGrpSpPr/>
        <p:nvPr/>
      </p:nvGrpSpPr>
      <p:grpSpPr>
        <a:xfrm>
          <a:off x="0" y="0"/>
          <a:ext cx="0" cy="0"/>
          <a:chOff x="0" y="0"/>
          <a:chExt cx="0" cy="0"/>
        </a:xfrm>
      </p:grpSpPr>
      <p:sp>
        <p:nvSpPr>
          <p:cNvPr id="2" name="Google Shape;55;p42">
            <a:extLst>
              <a:ext uri="{FF2B5EF4-FFF2-40B4-BE49-F238E27FC236}">
                <a16:creationId xmlns:a16="http://schemas.microsoft.com/office/drawing/2014/main" id="{B67C9340-D8DD-C7EA-C904-B81FBFB5ED48}"/>
              </a:ext>
            </a:extLst>
          </p:cNvPr>
          <p:cNvSpPr/>
          <p:nvPr userDrawn="1"/>
        </p:nvSpPr>
        <p:spPr>
          <a:xfrm>
            <a:off x="335817" y="9332516"/>
            <a:ext cx="284734" cy="327800"/>
          </a:xfrm>
          <a:prstGeom prst="rect">
            <a:avLst/>
          </a:prstGeom>
          <a:noFill/>
          <a:ln>
            <a:noFill/>
          </a:ln>
        </p:spPr>
      </p:sp>
      <p:pic>
        <p:nvPicPr>
          <p:cNvPr id="3" name="Picture 2">
            <a:extLst>
              <a:ext uri="{FF2B5EF4-FFF2-40B4-BE49-F238E27FC236}">
                <a16:creationId xmlns:a16="http://schemas.microsoft.com/office/drawing/2014/main" id="{7F601A85-C83D-76A0-E816-A31DB919FFA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9332516"/>
            <a:ext cx="284734" cy="327800"/>
          </a:xfrm>
          <a:prstGeom prst="rect">
            <a:avLst/>
          </a:prstGeom>
        </p:spPr>
      </p:pic>
      <p:sp>
        <p:nvSpPr>
          <p:cNvPr id="4" name="Rectangle 3">
            <a:extLst>
              <a:ext uri="{FF2B5EF4-FFF2-40B4-BE49-F238E27FC236}">
                <a16:creationId xmlns:a16="http://schemas.microsoft.com/office/drawing/2014/main" id="{F563E8B4-ED6F-6647-CCA8-BECD74F1D13C}"/>
              </a:ext>
            </a:extLst>
          </p:cNvPr>
          <p:cNvSpPr/>
          <p:nvPr userDrawn="1"/>
        </p:nvSpPr>
        <p:spPr>
          <a:xfrm>
            <a:off x="685530" y="9381474"/>
            <a:ext cx="5442315" cy="230832"/>
          </a:xfrm>
          <a:prstGeom prst="rect">
            <a:avLst/>
          </a:prstGeom>
        </p:spPr>
        <p:txBody>
          <a:bodyPr wrap="square">
            <a:spAutoFit/>
          </a:bodyPr>
          <a:lstStyle/>
          <a:p>
            <a:pPr marL="0" marR="0" lvl="0" indent="0" algn="l" rtl="0">
              <a:spcBef>
                <a:spcPts val="0"/>
              </a:spcBef>
              <a:spcAft>
                <a:spcPts val="0"/>
              </a:spcAft>
              <a:buNone/>
            </a:pPr>
            <a:r>
              <a:rPr lang="en-US" sz="900" b="0" dirty="0">
                <a:solidFill>
                  <a:schemeClr val="tx1">
                    <a:lumMod val="50000"/>
                    <a:lumOff val="50000"/>
                  </a:schemeClr>
                </a:solidFill>
                <a:latin typeface="Calibri"/>
                <a:ea typeface="Calibri"/>
                <a:cs typeface="Calibri"/>
                <a:sym typeface="Calibri"/>
              </a:rPr>
              <a:t>Level 3: </a:t>
            </a:r>
            <a:r>
              <a:rPr lang="en-US" sz="900" b="1" dirty="0">
                <a:solidFill>
                  <a:schemeClr val="tx1">
                    <a:lumMod val="50000"/>
                    <a:lumOff val="50000"/>
                  </a:schemeClr>
                </a:solidFill>
                <a:latin typeface="Calibri"/>
                <a:ea typeface="Calibri"/>
                <a:cs typeface="Calibri"/>
                <a:sym typeface="Calibri"/>
              </a:rPr>
              <a:t>Family Strengthening</a:t>
            </a:r>
            <a:r>
              <a:rPr lang="en-US" sz="900" b="0" dirty="0">
                <a:solidFill>
                  <a:schemeClr val="tx1">
                    <a:lumMod val="50000"/>
                    <a:lumOff val="50000"/>
                  </a:schemeClr>
                </a:solidFill>
                <a:latin typeface="Calibri"/>
                <a:ea typeface="Calibri"/>
                <a:cs typeface="Calibri"/>
                <a:sym typeface="Calibri"/>
              </a:rPr>
              <a:t>  |  Module 2: </a:t>
            </a:r>
            <a:r>
              <a:rPr lang="en-US" sz="900" b="1" dirty="0">
                <a:solidFill>
                  <a:schemeClr val="tx1">
                    <a:lumMod val="50000"/>
                    <a:lumOff val="50000"/>
                  </a:schemeClr>
                </a:solidFill>
                <a:latin typeface="Calibri"/>
                <a:ea typeface="Calibri"/>
                <a:cs typeface="Calibri"/>
                <a:sym typeface="Calibri"/>
              </a:rPr>
              <a:t>Working with families through the case management cycle</a:t>
            </a:r>
          </a:p>
        </p:txBody>
      </p:sp>
      <p:sp>
        <p:nvSpPr>
          <p:cNvPr id="6" name="Rectangle 5">
            <a:extLst>
              <a:ext uri="{FF2B5EF4-FFF2-40B4-BE49-F238E27FC236}">
                <a16:creationId xmlns:a16="http://schemas.microsoft.com/office/drawing/2014/main" id="{F22968F6-B247-152A-984D-CA2C89128B48}"/>
              </a:ext>
            </a:extLst>
          </p:cNvPr>
          <p:cNvSpPr/>
          <p:nvPr userDrawn="1"/>
        </p:nvSpPr>
        <p:spPr>
          <a:xfrm>
            <a:off x="5694749" y="9381000"/>
            <a:ext cx="896112" cy="230832"/>
          </a:xfrm>
          <a:prstGeom prst="rect">
            <a:avLst/>
          </a:prstGeom>
        </p:spPr>
        <p:txBody>
          <a:bodyPr wrap="square">
            <a:spAutoFit/>
          </a:bodyPr>
          <a:lstStyle/>
          <a:p>
            <a:pPr algn="r"/>
            <a:fld id="{F40E2D1A-FC8F-4142-8C94-11D42F0C1FBE}" type="slidenum">
              <a:rPr lang="en-CA" sz="900" b="1" smtClean="0">
                <a:solidFill>
                  <a:schemeClr val="tx1">
                    <a:lumMod val="50000"/>
                    <a:lumOff val="50000"/>
                  </a:schemeClr>
                </a:solidFill>
                <a:latin typeface="+mn-lt"/>
              </a:rPr>
              <a:t>‹#›</a:t>
            </a:fld>
            <a:endParaRPr lang="en-CA" sz="900" b="1" dirty="0">
              <a:solidFill>
                <a:schemeClr val="tx1">
                  <a:lumMod val="50000"/>
                  <a:lumOff val="50000"/>
                </a:schemeClr>
              </a:solidFill>
              <a:latin typeface="+mn-lt"/>
            </a:endParaRPr>
          </a:p>
        </p:txBody>
      </p:sp>
    </p:spTree>
    <p:extLst>
      <p:ext uri="{BB962C8B-B14F-4D97-AF65-F5344CB8AC3E}">
        <p14:creationId xmlns:p14="http://schemas.microsoft.com/office/powerpoint/2010/main" val="50192973"/>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Module 3">
    <p:spTree>
      <p:nvGrpSpPr>
        <p:cNvPr id="1" name=""/>
        <p:cNvGrpSpPr/>
        <p:nvPr/>
      </p:nvGrpSpPr>
      <p:grpSpPr>
        <a:xfrm>
          <a:off x="0" y="0"/>
          <a:ext cx="0" cy="0"/>
          <a:chOff x="0" y="0"/>
          <a:chExt cx="0" cy="0"/>
        </a:xfrm>
      </p:grpSpPr>
      <p:sp>
        <p:nvSpPr>
          <p:cNvPr id="2" name="Google Shape;55;p42">
            <a:extLst>
              <a:ext uri="{FF2B5EF4-FFF2-40B4-BE49-F238E27FC236}">
                <a16:creationId xmlns:a16="http://schemas.microsoft.com/office/drawing/2014/main" id="{B67C9340-D8DD-C7EA-C904-B81FBFB5ED48}"/>
              </a:ext>
            </a:extLst>
          </p:cNvPr>
          <p:cNvSpPr/>
          <p:nvPr userDrawn="1"/>
        </p:nvSpPr>
        <p:spPr>
          <a:xfrm>
            <a:off x="335817" y="9332516"/>
            <a:ext cx="284734" cy="327800"/>
          </a:xfrm>
          <a:prstGeom prst="rect">
            <a:avLst/>
          </a:prstGeom>
          <a:noFill/>
          <a:ln>
            <a:noFill/>
          </a:ln>
        </p:spPr>
      </p:sp>
      <p:pic>
        <p:nvPicPr>
          <p:cNvPr id="3" name="Picture 2">
            <a:extLst>
              <a:ext uri="{FF2B5EF4-FFF2-40B4-BE49-F238E27FC236}">
                <a16:creationId xmlns:a16="http://schemas.microsoft.com/office/drawing/2014/main" id="{7F601A85-C83D-76A0-E816-A31DB919FFA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9332516"/>
            <a:ext cx="284734" cy="327800"/>
          </a:xfrm>
          <a:prstGeom prst="rect">
            <a:avLst/>
          </a:prstGeom>
        </p:spPr>
      </p:pic>
      <p:sp>
        <p:nvSpPr>
          <p:cNvPr id="4" name="Rectangle 3">
            <a:extLst>
              <a:ext uri="{FF2B5EF4-FFF2-40B4-BE49-F238E27FC236}">
                <a16:creationId xmlns:a16="http://schemas.microsoft.com/office/drawing/2014/main" id="{F563E8B4-ED6F-6647-CCA8-BECD74F1D13C}"/>
              </a:ext>
            </a:extLst>
          </p:cNvPr>
          <p:cNvSpPr/>
          <p:nvPr userDrawn="1"/>
        </p:nvSpPr>
        <p:spPr>
          <a:xfrm>
            <a:off x="685530" y="9381474"/>
            <a:ext cx="5442315" cy="230832"/>
          </a:xfrm>
          <a:prstGeom prst="rect">
            <a:avLst/>
          </a:prstGeom>
        </p:spPr>
        <p:txBody>
          <a:bodyPr wrap="square">
            <a:spAutoFit/>
          </a:bodyPr>
          <a:lstStyle/>
          <a:p>
            <a:pPr marL="0" marR="0" lvl="0" indent="0" algn="l" rtl="0">
              <a:spcBef>
                <a:spcPts val="0"/>
              </a:spcBef>
              <a:spcAft>
                <a:spcPts val="0"/>
              </a:spcAft>
              <a:buNone/>
            </a:pPr>
            <a:r>
              <a:rPr lang="en-US" sz="900" b="0" dirty="0">
                <a:solidFill>
                  <a:schemeClr val="tx1">
                    <a:lumMod val="50000"/>
                    <a:lumOff val="50000"/>
                  </a:schemeClr>
                </a:solidFill>
                <a:latin typeface="Calibri"/>
                <a:ea typeface="Calibri"/>
                <a:cs typeface="Calibri"/>
                <a:sym typeface="Calibri"/>
              </a:rPr>
              <a:t>Level 3: </a:t>
            </a:r>
            <a:r>
              <a:rPr lang="en-US" sz="900" b="1" dirty="0">
                <a:solidFill>
                  <a:schemeClr val="tx1">
                    <a:lumMod val="50000"/>
                    <a:lumOff val="50000"/>
                  </a:schemeClr>
                </a:solidFill>
                <a:latin typeface="Calibri"/>
                <a:ea typeface="Calibri"/>
                <a:cs typeface="Calibri"/>
                <a:sym typeface="Calibri"/>
              </a:rPr>
              <a:t>Family Strengthening</a:t>
            </a:r>
            <a:r>
              <a:rPr lang="en-US" sz="900" b="0" dirty="0">
                <a:solidFill>
                  <a:schemeClr val="tx1">
                    <a:lumMod val="50000"/>
                    <a:lumOff val="50000"/>
                  </a:schemeClr>
                </a:solidFill>
                <a:latin typeface="Calibri"/>
                <a:ea typeface="Calibri"/>
                <a:cs typeface="Calibri"/>
                <a:sym typeface="Calibri"/>
              </a:rPr>
              <a:t>  |  Module 3: </a:t>
            </a:r>
            <a:r>
              <a:rPr lang="en-US" sz="900" b="1" dirty="0">
                <a:solidFill>
                  <a:schemeClr val="tx1">
                    <a:lumMod val="50000"/>
                    <a:lumOff val="50000"/>
                  </a:schemeClr>
                </a:solidFill>
                <a:latin typeface="Calibri"/>
                <a:ea typeface="Calibri"/>
                <a:cs typeface="Calibri"/>
                <a:sym typeface="Calibri"/>
              </a:rPr>
              <a:t>Tools and techniques to support caregivers and families</a:t>
            </a:r>
          </a:p>
        </p:txBody>
      </p:sp>
      <p:sp>
        <p:nvSpPr>
          <p:cNvPr id="6" name="Rectangle 5">
            <a:extLst>
              <a:ext uri="{FF2B5EF4-FFF2-40B4-BE49-F238E27FC236}">
                <a16:creationId xmlns:a16="http://schemas.microsoft.com/office/drawing/2014/main" id="{F22968F6-B247-152A-984D-CA2C89128B48}"/>
              </a:ext>
            </a:extLst>
          </p:cNvPr>
          <p:cNvSpPr/>
          <p:nvPr userDrawn="1"/>
        </p:nvSpPr>
        <p:spPr>
          <a:xfrm>
            <a:off x="5694749" y="9381000"/>
            <a:ext cx="896112" cy="230832"/>
          </a:xfrm>
          <a:prstGeom prst="rect">
            <a:avLst/>
          </a:prstGeom>
        </p:spPr>
        <p:txBody>
          <a:bodyPr wrap="square">
            <a:spAutoFit/>
          </a:bodyPr>
          <a:lstStyle/>
          <a:p>
            <a:pPr algn="r"/>
            <a:fld id="{F40E2D1A-FC8F-4142-8C94-11D42F0C1FBE}" type="slidenum">
              <a:rPr lang="en-CA" sz="900" b="1" smtClean="0">
                <a:solidFill>
                  <a:schemeClr val="tx1">
                    <a:lumMod val="50000"/>
                    <a:lumOff val="50000"/>
                  </a:schemeClr>
                </a:solidFill>
                <a:latin typeface="+mn-lt"/>
              </a:rPr>
              <a:t>‹#›</a:t>
            </a:fld>
            <a:endParaRPr lang="en-CA" sz="900" b="1" dirty="0">
              <a:solidFill>
                <a:schemeClr val="tx1">
                  <a:lumMod val="50000"/>
                  <a:lumOff val="50000"/>
                </a:schemeClr>
              </a:solidFill>
              <a:latin typeface="+mn-lt"/>
            </a:endParaRPr>
          </a:p>
        </p:txBody>
      </p:sp>
    </p:spTree>
    <p:extLst>
      <p:ext uri="{BB962C8B-B14F-4D97-AF65-F5344CB8AC3E}">
        <p14:creationId xmlns:p14="http://schemas.microsoft.com/office/powerpoint/2010/main" val="732537228"/>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Template">
    <p:spTree>
      <p:nvGrpSpPr>
        <p:cNvPr id="1" name=""/>
        <p:cNvGrpSpPr/>
        <p:nvPr/>
      </p:nvGrpSpPr>
      <p:grpSpPr>
        <a:xfrm>
          <a:off x="0" y="0"/>
          <a:ext cx="0" cy="0"/>
          <a:chOff x="0" y="0"/>
          <a:chExt cx="0" cy="0"/>
        </a:xfrm>
      </p:grpSpPr>
      <p:sp>
        <p:nvSpPr>
          <p:cNvPr id="2" name="Google Shape;55;p42">
            <a:extLst>
              <a:ext uri="{FF2B5EF4-FFF2-40B4-BE49-F238E27FC236}">
                <a16:creationId xmlns:a16="http://schemas.microsoft.com/office/drawing/2014/main" id="{B67C9340-D8DD-C7EA-C904-B81FBFB5ED48}"/>
              </a:ext>
            </a:extLst>
          </p:cNvPr>
          <p:cNvSpPr/>
          <p:nvPr userDrawn="1"/>
        </p:nvSpPr>
        <p:spPr>
          <a:xfrm>
            <a:off x="335817" y="9332516"/>
            <a:ext cx="284734" cy="327800"/>
          </a:xfrm>
          <a:prstGeom prst="rect">
            <a:avLst/>
          </a:prstGeom>
          <a:noFill/>
          <a:ln>
            <a:noFill/>
          </a:ln>
        </p:spPr>
      </p:sp>
      <p:pic>
        <p:nvPicPr>
          <p:cNvPr id="3" name="Picture 2">
            <a:extLst>
              <a:ext uri="{FF2B5EF4-FFF2-40B4-BE49-F238E27FC236}">
                <a16:creationId xmlns:a16="http://schemas.microsoft.com/office/drawing/2014/main" id="{7F601A85-C83D-76A0-E816-A31DB919FFA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9332516"/>
            <a:ext cx="284734" cy="327800"/>
          </a:xfrm>
          <a:prstGeom prst="rect">
            <a:avLst/>
          </a:prstGeom>
        </p:spPr>
      </p:pic>
      <p:sp>
        <p:nvSpPr>
          <p:cNvPr id="4" name="Rectangle 3">
            <a:extLst>
              <a:ext uri="{FF2B5EF4-FFF2-40B4-BE49-F238E27FC236}">
                <a16:creationId xmlns:a16="http://schemas.microsoft.com/office/drawing/2014/main" id="{F563E8B4-ED6F-6647-CCA8-BECD74F1D13C}"/>
              </a:ext>
            </a:extLst>
          </p:cNvPr>
          <p:cNvSpPr/>
          <p:nvPr userDrawn="1"/>
        </p:nvSpPr>
        <p:spPr>
          <a:xfrm>
            <a:off x="685530" y="9381474"/>
            <a:ext cx="4719847" cy="230832"/>
          </a:xfrm>
          <a:prstGeom prst="rect">
            <a:avLst/>
          </a:prstGeom>
        </p:spPr>
        <p:txBody>
          <a:bodyPr wrap="square">
            <a:spAutoFit/>
          </a:bodyPr>
          <a:lstStyle/>
          <a:p>
            <a:pPr marL="0" marR="0" lvl="0" indent="0" algn="l" rtl="0">
              <a:spcBef>
                <a:spcPts val="0"/>
              </a:spcBef>
              <a:spcAft>
                <a:spcPts val="0"/>
              </a:spcAft>
              <a:buNone/>
            </a:pPr>
            <a:r>
              <a:rPr lang="en-US" sz="900" b="0" dirty="0">
                <a:solidFill>
                  <a:schemeClr val="tx1">
                    <a:lumMod val="50000"/>
                    <a:lumOff val="50000"/>
                  </a:schemeClr>
                </a:solidFill>
                <a:latin typeface="Calibri"/>
                <a:ea typeface="Calibri"/>
                <a:cs typeface="Calibri"/>
                <a:sym typeface="Calibri"/>
              </a:rPr>
              <a:t>Template</a:t>
            </a:r>
          </a:p>
        </p:txBody>
      </p:sp>
      <p:sp>
        <p:nvSpPr>
          <p:cNvPr id="6" name="Rectangle 5">
            <a:extLst>
              <a:ext uri="{FF2B5EF4-FFF2-40B4-BE49-F238E27FC236}">
                <a16:creationId xmlns:a16="http://schemas.microsoft.com/office/drawing/2014/main" id="{F22968F6-B247-152A-984D-CA2C89128B48}"/>
              </a:ext>
            </a:extLst>
          </p:cNvPr>
          <p:cNvSpPr/>
          <p:nvPr userDrawn="1"/>
        </p:nvSpPr>
        <p:spPr>
          <a:xfrm>
            <a:off x="5694749" y="9381000"/>
            <a:ext cx="896112" cy="230832"/>
          </a:xfrm>
          <a:prstGeom prst="rect">
            <a:avLst/>
          </a:prstGeom>
        </p:spPr>
        <p:txBody>
          <a:bodyPr wrap="square">
            <a:spAutoFit/>
          </a:bodyPr>
          <a:lstStyle/>
          <a:p>
            <a:pPr algn="r"/>
            <a:fld id="{F40E2D1A-FC8F-4142-8C94-11D42F0C1FBE}" type="slidenum">
              <a:rPr lang="en-CA" sz="900" b="1" smtClean="0">
                <a:solidFill>
                  <a:schemeClr val="tx1">
                    <a:lumMod val="50000"/>
                    <a:lumOff val="50000"/>
                  </a:schemeClr>
                </a:solidFill>
                <a:latin typeface="+mn-lt"/>
              </a:rPr>
              <a:t>‹#›</a:t>
            </a:fld>
            <a:endParaRPr lang="en-CA" sz="900" b="1" dirty="0">
              <a:solidFill>
                <a:schemeClr val="tx1">
                  <a:lumMod val="50000"/>
                  <a:lumOff val="50000"/>
                </a:schemeClr>
              </a:solidFill>
              <a:latin typeface="+mn-lt"/>
            </a:endParaRPr>
          </a:p>
        </p:txBody>
      </p:sp>
      <p:cxnSp>
        <p:nvCxnSpPr>
          <p:cNvPr id="8" name="Straight Connector 7">
            <a:extLst>
              <a:ext uri="{FF2B5EF4-FFF2-40B4-BE49-F238E27FC236}">
                <a16:creationId xmlns:a16="http://schemas.microsoft.com/office/drawing/2014/main" id="{7E0DE50A-B63E-37B2-833A-E620CC2A5242}"/>
              </a:ext>
            </a:extLst>
          </p:cNvPr>
          <p:cNvCxnSpPr/>
          <p:nvPr userDrawn="1"/>
        </p:nvCxnSpPr>
        <p:spPr>
          <a:xfrm>
            <a:off x="0" y="9131300"/>
            <a:ext cx="6858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7A577737-E26A-F4D6-8618-37CFDDAEA118}"/>
              </a:ext>
            </a:extLst>
          </p:cNvPr>
          <p:cNvCxnSpPr/>
          <p:nvPr userDrawn="1"/>
        </p:nvCxnSpPr>
        <p:spPr>
          <a:xfrm>
            <a:off x="0" y="698500"/>
            <a:ext cx="6858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4D3B0AC4-E36E-308B-CF80-25F16662C48C}"/>
              </a:ext>
            </a:extLst>
          </p:cNvPr>
          <p:cNvCxnSpPr>
            <a:cxnSpLocks/>
          </p:cNvCxnSpPr>
          <p:nvPr userDrawn="1"/>
        </p:nvCxnSpPr>
        <p:spPr>
          <a:xfrm flipV="1">
            <a:off x="996287" y="0"/>
            <a:ext cx="0" cy="91313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F4E555B6-6288-DDE6-ACE1-BD3CA43AFB26}"/>
              </a:ext>
            </a:extLst>
          </p:cNvPr>
          <p:cNvCxnSpPr>
            <a:cxnSpLocks/>
          </p:cNvCxnSpPr>
          <p:nvPr userDrawn="1"/>
        </p:nvCxnSpPr>
        <p:spPr>
          <a:xfrm flipV="1">
            <a:off x="6250329" y="0"/>
            <a:ext cx="0" cy="91313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290120"/>
      </p:ext>
    </p:extLst>
  </p:cSld>
  <p:clrMapOvr>
    <a:masterClrMapping/>
  </p:clrMapOvr>
  <p:hf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C1EE2592-40A0-46BA-AFD1-25A35B61C92D}" type="datetimeFigureOut">
              <a:rPr lang="en-CA" smtClean="0"/>
              <a:t>2023-05-26</a:t>
            </a:fld>
            <a:endParaRPr lang="en-CA" dirty="0"/>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9D86865-1011-49D9-8AB6-7F79F235B8AA}" type="slidenum">
              <a:rPr lang="en-CA" smtClean="0"/>
              <a:t>‹#›</a:t>
            </a:fld>
            <a:endParaRPr lang="en-CA" dirty="0"/>
          </a:p>
        </p:txBody>
      </p:sp>
    </p:spTree>
    <p:extLst>
      <p:ext uri="{BB962C8B-B14F-4D97-AF65-F5344CB8AC3E}">
        <p14:creationId xmlns:p14="http://schemas.microsoft.com/office/powerpoint/2010/main" val="914973415"/>
      </p:ext>
    </p:extLst>
  </p:cSld>
  <p:clrMap bg1="lt1" tx1="dk1" bg2="lt2" tx2="dk2" accent1="accent1" accent2="accent2" accent3="accent3" accent4="accent4" accent5="accent5" accent6="accent6" hlink="hlink" folHlink="folHlink"/>
  <p:sldLayoutIdLst>
    <p:sldLayoutId id="2147483672" r:id="rId1"/>
    <p:sldLayoutId id="2147483675" r:id="rId2"/>
    <p:sldLayoutId id="2147483678" r:id="rId3"/>
    <p:sldLayoutId id="2147483679" r:id="rId4"/>
    <p:sldLayoutId id="2147483677" r:id="rId5"/>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3.xml"/><Relationship Id="rId5" Type="http://schemas.openxmlformats.org/officeDocument/2006/relationships/image" Target="../media/image10.svg"/><Relationship Id="rId4" Type="http://schemas.openxmlformats.org/officeDocument/2006/relationships/image" Target="../media/image9.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8" Type="http://schemas.openxmlformats.org/officeDocument/2006/relationships/image" Target="../media/image17.png"/><Relationship Id="rId13" Type="http://schemas.openxmlformats.org/officeDocument/2006/relationships/image" Target="../media/image22.svg"/><Relationship Id="rId3" Type="http://schemas.openxmlformats.org/officeDocument/2006/relationships/image" Target="../media/image12.svg"/><Relationship Id="rId7" Type="http://schemas.openxmlformats.org/officeDocument/2006/relationships/image" Target="../media/image16.svg"/><Relationship Id="rId12" Type="http://schemas.openxmlformats.org/officeDocument/2006/relationships/image" Target="../media/image21.png"/><Relationship Id="rId2" Type="http://schemas.openxmlformats.org/officeDocument/2006/relationships/image" Target="../media/image11.png"/><Relationship Id="rId1" Type="http://schemas.openxmlformats.org/officeDocument/2006/relationships/slideLayout" Target="../slideLayouts/slideLayout4.xml"/><Relationship Id="rId6" Type="http://schemas.openxmlformats.org/officeDocument/2006/relationships/image" Target="../media/image15.png"/><Relationship Id="rId11" Type="http://schemas.openxmlformats.org/officeDocument/2006/relationships/image" Target="../media/image20.svg"/><Relationship Id="rId5" Type="http://schemas.openxmlformats.org/officeDocument/2006/relationships/image" Target="../media/image14.svg"/><Relationship Id="rId10" Type="http://schemas.openxmlformats.org/officeDocument/2006/relationships/image" Target="../media/image19.png"/><Relationship Id="rId4" Type="http://schemas.openxmlformats.org/officeDocument/2006/relationships/image" Target="../media/image13.png"/><Relationship Id="rId9" Type="http://schemas.openxmlformats.org/officeDocument/2006/relationships/image" Target="../media/image18.sv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8" Type="http://schemas.openxmlformats.org/officeDocument/2006/relationships/image" Target="../media/image29.png"/><Relationship Id="rId13" Type="http://schemas.openxmlformats.org/officeDocument/2006/relationships/image" Target="../media/image34.png"/><Relationship Id="rId3" Type="http://schemas.openxmlformats.org/officeDocument/2006/relationships/image" Target="../media/image24.png"/><Relationship Id="rId7" Type="http://schemas.openxmlformats.org/officeDocument/2006/relationships/image" Target="../media/image28.png"/><Relationship Id="rId12" Type="http://schemas.openxmlformats.org/officeDocument/2006/relationships/image" Target="../media/image33.png"/><Relationship Id="rId2" Type="http://schemas.openxmlformats.org/officeDocument/2006/relationships/image" Target="../media/image23.png"/><Relationship Id="rId16" Type="http://schemas.openxmlformats.org/officeDocument/2006/relationships/image" Target="../media/image37.png"/><Relationship Id="rId1" Type="http://schemas.openxmlformats.org/officeDocument/2006/relationships/slideLayout" Target="../slideLayouts/slideLayout3.xml"/><Relationship Id="rId6" Type="http://schemas.openxmlformats.org/officeDocument/2006/relationships/image" Target="../media/image27.png"/><Relationship Id="rId11" Type="http://schemas.openxmlformats.org/officeDocument/2006/relationships/image" Target="../media/image32.png"/><Relationship Id="rId5" Type="http://schemas.openxmlformats.org/officeDocument/2006/relationships/image" Target="../media/image26.png"/><Relationship Id="rId15" Type="http://schemas.openxmlformats.org/officeDocument/2006/relationships/image" Target="../media/image36.png"/><Relationship Id="rId10" Type="http://schemas.openxmlformats.org/officeDocument/2006/relationships/image" Target="../media/image31.png"/><Relationship Id="rId4" Type="http://schemas.openxmlformats.org/officeDocument/2006/relationships/image" Target="../media/image25.png"/><Relationship Id="rId9" Type="http://schemas.openxmlformats.org/officeDocument/2006/relationships/image" Target="../media/image30.png"/><Relationship Id="rId14" Type="http://schemas.openxmlformats.org/officeDocument/2006/relationships/image" Target="../media/image3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CC20E10-DCDB-D003-024B-EEE46C063FD2}"/>
              </a:ext>
            </a:extLst>
          </p:cNvPr>
          <p:cNvSpPr txBox="1"/>
          <p:nvPr/>
        </p:nvSpPr>
        <p:spPr>
          <a:xfrm>
            <a:off x="1131265" y="5573646"/>
            <a:ext cx="4595470" cy="1723549"/>
          </a:xfrm>
          <a:prstGeom prst="rect">
            <a:avLst/>
          </a:prstGeom>
          <a:noFill/>
        </p:spPr>
        <p:txBody>
          <a:bodyPr wrap="square" rtlCol="0">
            <a:spAutoFit/>
          </a:bodyPr>
          <a:lstStyle/>
          <a:p>
            <a:pPr marL="0" marR="0" lvl="0" indent="0" algn="ctr" rtl="0">
              <a:spcBef>
                <a:spcPts val="0"/>
              </a:spcBef>
              <a:spcAft>
                <a:spcPts val="1200"/>
              </a:spcAft>
              <a:buNone/>
            </a:pPr>
            <a:r>
              <a:rPr lang="en-US" sz="2600" b="1" i="0" u="none" strike="noStrike" cap="none" dirty="0">
                <a:solidFill>
                  <a:schemeClr val="dk2"/>
                </a:solidFill>
                <a:latin typeface="Garamond"/>
                <a:ea typeface="Garamond"/>
                <a:cs typeface="Garamond"/>
                <a:sym typeface="Garamond"/>
              </a:rPr>
              <a:t>LEVEL 3</a:t>
            </a:r>
          </a:p>
          <a:p>
            <a:pPr marL="0" marR="0" lvl="0" indent="0" algn="ctr" rtl="0">
              <a:spcBef>
                <a:spcPts val="0"/>
              </a:spcBef>
              <a:spcAft>
                <a:spcPts val="0"/>
              </a:spcAft>
              <a:buNone/>
            </a:pPr>
            <a:r>
              <a:rPr lang="en-US" sz="3500" b="1" i="0" u="none" strike="noStrike" cap="none" dirty="0">
                <a:solidFill>
                  <a:schemeClr val="dk2"/>
                </a:solidFill>
                <a:latin typeface="Garamond"/>
                <a:ea typeface="Garamond"/>
                <a:cs typeface="Garamond"/>
                <a:sym typeface="Garamond"/>
              </a:rPr>
              <a:t>Family Strengthening in Case Management</a:t>
            </a:r>
          </a:p>
        </p:txBody>
      </p:sp>
      <p:pic>
        <p:nvPicPr>
          <p:cNvPr id="6" name="Picture 5" descr="Logo&#10;&#10;Description automatically generated">
            <a:extLst>
              <a:ext uri="{FF2B5EF4-FFF2-40B4-BE49-F238E27FC236}">
                <a16:creationId xmlns:a16="http://schemas.microsoft.com/office/drawing/2014/main" id="{81F14A7C-F7E3-90BB-7885-6A043A16AB2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10873" y="8372718"/>
            <a:ext cx="2405008" cy="923462"/>
          </a:xfrm>
          <a:prstGeom prst="rect">
            <a:avLst/>
          </a:prstGeom>
        </p:spPr>
      </p:pic>
      <p:pic>
        <p:nvPicPr>
          <p:cNvPr id="7" name="Picture 6" descr="Text&#10;&#10;Description automatically generated">
            <a:extLst>
              <a:ext uri="{FF2B5EF4-FFF2-40B4-BE49-F238E27FC236}">
                <a16:creationId xmlns:a16="http://schemas.microsoft.com/office/drawing/2014/main" id="{B38DC043-912B-43FA-233E-8C8B51BBD40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5865" y="8474359"/>
            <a:ext cx="2405009" cy="685884"/>
          </a:xfrm>
          <a:prstGeom prst="rect">
            <a:avLst/>
          </a:prstGeom>
        </p:spPr>
      </p:pic>
      <p:pic>
        <p:nvPicPr>
          <p:cNvPr id="8" name="Picture 7" descr="Icon&#10;&#10;Description automatically generated">
            <a:extLst>
              <a:ext uri="{FF2B5EF4-FFF2-40B4-BE49-F238E27FC236}">
                <a16:creationId xmlns:a16="http://schemas.microsoft.com/office/drawing/2014/main" id="{6C31E4F3-B9B4-8948-D723-9EA97C24A41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04678" y="964840"/>
            <a:ext cx="3448643" cy="3970251"/>
          </a:xfrm>
          <a:prstGeom prst="rect">
            <a:avLst/>
          </a:prstGeom>
        </p:spPr>
      </p:pic>
    </p:spTree>
    <p:extLst>
      <p:ext uri="{BB962C8B-B14F-4D97-AF65-F5344CB8AC3E}">
        <p14:creationId xmlns:p14="http://schemas.microsoft.com/office/powerpoint/2010/main" val="24195511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4CDA69A0-A85B-8D0C-1B15-673B08C365D0}"/>
              </a:ext>
            </a:extLst>
          </p:cNvPr>
          <p:cNvSpPr txBox="1"/>
          <p:nvPr/>
        </p:nvSpPr>
        <p:spPr>
          <a:xfrm>
            <a:off x="996287" y="711994"/>
            <a:ext cx="5262998" cy="276999"/>
          </a:xfrm>
          <a:prstGeom prst="rect">
            <a:avLst/>
          </a:prstGeom>
          <a:noFill/>
        </p:spPr>
        <p:txBody>
          <a:bodyPr wrap="square" rtlCol="0">
            <a:spAutoFit/>
          </a:bodyPr>
          <a:lstStyle/>
          <a:p>
            <a:r>
              <a:rPr lang="en-US" sz="1200" b="1" spc="300" dirty="0">
                <a:solidFill>
                  <a:schemeClr val="tx1"/>
                </a:solidFill>
              </a:rPr>
              <a:t>REFLECTION</a:t>
            </a:r>
          </a:p>
        </p:txBody>
      </p:sp>
      <p:sp>
        <p:nvSpPr>
          <p:cNvPr id="4" name="Rectangle 3">
            <a:extLst>
              <a:ext uri="{FF2B5EF4-FFF2-40B4-BE49-F238E27FC236}">
                <a16:creationId xmlns:a16="http://schemas.microsoft.com/office/drawing/2014/main" id="{0F21BC8E-8033-5071-9BEB-9F03B57C597C}"/>
              </a:ext>
            </a:extLst>
          </p:cNvPr>
          <p:cNvSpPr/>
          <p:nvPr/>
        </p:nvSpPr>
        <p:spPr>
          <a:xfrm>
            <a:off x="2501900" y="1288870"/>
            <a:ext cx="3745466" cy="1569654"/>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C0EC30F6-398A-C4B5-0322-AB1E34594A32}"/>
              </a:ext>
            </a:extLst>
          </p:cNvPr>
          <p:cNvSpPr txBox="1"/>
          <p:nvPr/>
        </p:nvSpPr>
        <p:spPr>
          <a:xfrm>
            <a:off x="993326" y="1227278"/>
            <a:ext cx="1321602" cy="858866"/>
          </a:xfrm>
          <a:prstGeom prst="rect">
            <a:avLst/>
          </a:prstGeom>
          <a:noFill/>
          <a:ln>
            <a:noFill/>
          </a:ln>
        </p:spPr>
        <p:txBody>
          <a:bodyPr wrap="square" lIns="90000" tIns="90000" rIns="90000" bIns="90000" rtlCol="0">
            <a:spAutoFit/>
          </a:bodyPr>
          <a:lstStyle/>
          <a:p>
            <a:r>
              <a:rPr lang="en-US" sz="1100" dirty="0"/>
              <a:t>What do you think of the family strengthening approach? </a:t>
            </a:r>
          </a:p>
        </p:txBody>
      </p:sp>
      <p:sp>
        <p:nvSpPr>
          <p:cNvPr id="6" name="Rectangle 5">
            <a:extLst>
              <a:ext uri="{FF2B5EF4-FFF2-40B4-BE49-F238E27FC236}">
                <a16:creationId xmlns:a16="http://schemas.microsoft.com/office/drawing/2014/main" id="{FA5DC142-7A13-1339-4AA1-5D636F4EEC5E}"/>
              </a:ext>
            </a:extLst>
          </p:cNvPr>
          <p:cNvSpPr/>
          <p:nvPr/>
        </p:nvSpPr>
        <p:spPr>
          <a:xfrm>
            <a:off x="2501900" y="3170596"/>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934F7C6A-8180-0CA2-4ECC-131F293C7A72}"/>
              </a:ext>
            </a:extLst>
          </p:cNvPr>
          <p:cNvSpPr txBox="1"/>
          <p:nvPr/>
        </p:nvSpPr>
        <p:spPr>
          <a:xfrm>
            <a:off x="1007471" y="3193711"/>
            <a:ext cx="1309210" cy="689589"/>
          </a:xfrm>
          <a:prstGeom prst="rect">
            <a:avLst/>
          </a:prstGeom>
          <a:noFill/>
          <a:ln>
            <a:noFill/>
          </a:ln>
        </p:spPr>
        <p:txBody>
          <a:bodyPr wrap="square" lIns="90000" tIns="90000" rIns="90000" bIns="90000" rtlCol="0">
            <a:spAutoFit/>
          </a:bodyPr>
          <a:lstStyle/>
          <a:p>
            <a:r>
              <a:rPr lang="en-US" sz="1100" dirty="0"/>
              <a:t>Is this an approach you are already taking? </a:t>
            </a:r>
          </a:p>
        </p:txBody>
      </p:sp>
      <p:sp>
        <p:nvSpPr>
          <p:cNvPr id="8" name="Rectangle 7">
            <a:extLst>
              <a:ext uri="{FF2B5EF4-FFF2-40B4-BE49-F238E27FC236}">
                <a16:creationId xmlns:a16="http://schemas.microsoft.com/office/drawing/2014/main" id="{2ED4C2F1-02BB-0C2D-6237-2A12A58A8AA1}"/>
              </a:ext>
            </a:extLst>
          </p:cNvPr>
          <p:cNvSpPr/>
          <p:nvPr/>
        </p:nvSpPr>
        <p:spPr>
          <a:xfrm>
            <a:off x="2501900" y="5108140"/>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62DF9051-9BF4-1BD5-87F0-6D15D93113FF}"/>
              </a:ext>
            </a:extLst>
          </p:cNvPr>
          <p:cNvSpPr txBox="1"/>
          <p:nvPr/>
        </p:nvSpPr>
        <p:spPr>
          <a:xfrm>
            <a:off x="1007471" y="5131255"/>
            <a:ext cx="1309210" cy="520312"/>
          </a:xfrm>
          <a:prstGeom prst="rect">
            <a:avLst/>
          </a:prstGeom>
          <a:noFill/>
          <a:ln>
            <a:noFill/>
          </a:ln>
        </p:spPr>
        <p:txBody>
          <a:bodyPr wrap="square" lIns="90000" tIns="90000" rIns="90000" bIns="90000" rtlCol="0">
            <a:spAutoFit/>
          </a:bodyPr>
          <a:lstStyle/>
          <a:p>
            <a:r>
              <a:rPr lang="en-US" sz="1100" dirty="0"/>
              <a:t>Is there more you think you could do?</a:t>
            </a:r>
          </a:p>
        </p:txBody>
      </p:sp>
      <p:grpSp>
        <p:nvGrpSpPr>
          <p:cNvPr id="10" name="Group 9">
            <a:extLst>
              <a:ext uri="{FF2B5EF4-FFF2-40B4-BE49-F238E27FC236}">
                <a16:creationId xmlns:a16="http://schemas.microsoft.com/office/drawing/2014/main" id="{EE96EEE4-B1F2-0701-1A4E-C2794CDF04D1}"/>
              </a:ext>
            </a:extLst>
          </p:cNvPr>
          <p:cNvGrpSpPr/>
          <p:nvPr/>
        </p:nvGrpSpPr>
        <p:grpSpPr>
          <a:xfrm>
            <a:off x="4683865" y="7547430"/>
            <a:ext cx="1643530" cy="1246218"/>
            <a:chOff x="1117683" y="2194390"/>
            <a:chExt cx="3415887" cy="2678824"/>
          </a:xfrm>
          <a:solidFill>
            <a:schemeClr val="accent3">
              <a:lumMod val="20000"/>
              <a:lumOff val="80000"/>
            </a:schemeClr>
          </a:solidFill>
        </p:grpSpPr>
        <p:sp>
          <p:nvSpPr>
            <p:cNvPr id="11" name="Speech Bubble: Rectangle with Corners Rounded 6">
              <a:extLst>
                <a:ext uri="{FF2B5EF4-FFF2-40B4-BE49-F238E27FC236}">
                  <a16:creationId xmlns:a16="http://schemas.microsoft.com/office/drawing/2014/main" id="{B3D56BFB-FFBD-2F15-FC65-BC4576450DD6}"/>
                </a:ext>
              </a:extLst>
            </p:cNvPr>
            <p:cNvSpPr/>
            <p:nvPr/>
          </p:nvSpPr>
          <p:spPr>
            <a:xfrm>
              <a:off x="1117683" y="2194390"/>
              <a:ext cx="1792248" cy="1200806"/>
            </a:xfrm>
            <a:prstGeom prst="wedgeRoundRectCallout">
              <a:avLst>
                <a:gd name="adj1" fmla="val 19938"/>
                <a:gd name="adj2" fmla="val 69216"/>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sp>
          <p:nvSpPr>
            <p:cNvPr id="12" name="Speech Bubble: Rectangle with Corners Rounded 7">
              <a:extLst>
                <a:ext uri="{FF2B5EF4-FFF2-40B4-BE49-F238E27FC236}">
                  <a16:creationId xmlns:a16="http://schemas.microsoft.com/office/drawing/2014/main" id="{DE571987-D89F-F55B-A73D-8B484EA8716B}"/>
                </a:ext>
              </a:extLst>
            </p:cNvPr>
            <p:cNvSpPr/>
            <p:nvPr/>
          </p:nvSpPr>
          <p:spPr>
            <a:xfrm>
              <a:off x="3240911" y="3671195"/>
              <a:ext cx="1292659" cy="866081"/>
            </a:xfrm>
            <a:prstGeom prst="wedgeRoundRectCallout">
              <a:avLst>
                <a:gd name="adj1" fmla="val -20501"/>
                <a:gd name="adj2" fmla="val 64241"/>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sp>
          <p:nvSpPr>
            <p:cNvPr id="13" name="Speech Bubble: Rectangle with Corners Rounded 8">
              <a:extLst>
                <a:ext uri="{FF2B5EF4-FFF2-40B4-BE49-F238E27FC236}">
                  <a16:creationId xmlns:a16="http://schemas.microsoft.com/office/drawing/2014/main" id="{D1BE0342-F643-0028-D5B6-26E0CF71E7C8}"/>
                </a:ext>
              </a:extLst>
            </p:cNvPr>
            <p:cNvSpPr/>
            <p:nvPr/>
          </p:nvSpPr>
          <p:spPr>
            <a:xfrm>
              <a:off x="1747778" y="4229639"/>
              <a:ext cx="1097717" cy="643575"/>
            </a:xfrm>
            <a:prstGeom prst="wedgeRoundRectCallout">
              <a:avLst>
                <a:gd name="adj1" fmla="val -20501"/>
                <a:gd name="adj2" fmla="val 84025"/>
                <a:gd name="adj3" fmla="val 1666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grpSp>
    </p:spTree>
    <p:extLst>
      <p:ext uri="{BB962C8B-B14F-4D97-AF65-F5344CB8AC3E}">
        <p14:creationId xmlns:p14="http://schemas.microsoft.com/office/powerpoint/2010/main" val="29722991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4: FAMILY DYNAMICS, GENDER AND THE ROLE OF SOCIAL NORMS AND PRACTICES</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F713E78A-AB88-2989-B72A-73B63EB8BBAE}"/>
              </a:ext>
            </a:extLst>
          </p:cNvPr>
          <p:cNvSpPr txBox="1"/>
          <p:nvPr/>
        </p:nvSpPr>
        <p:spPr>
          <a:xfrm>
            <a:off x="996287" y="1486989"/>
            <a:ext cx="5262998" cy="276999"/>
          </a:xfrm>
          <a:prstGeom prst="rect">
            <a:avLst/>
          </a:prstGeom>
          <a:noFill/>
        </p:spPr>
        <p:txBody>
          <a:bodyPr wrap="square" rtlCol="0">
            <a:spAutoFit/>
          </a:bodyPr>
          <a:lstStyle/>
          <a:p>
            <a:r>
              <a:rPr lang="en-US" sz="1200" b="1" spc="300" dirty="0">
                <a:solidFill>
                  <a:schemeClr val="tx1"/>
                </a:solidFill>
              </a:rPr>
              <a:t>EXISTING SOCIAL NORMS AND PRACTICES </a:t>
            </a:r>
          </a:p>
        </p:txBody>
      </p:sp>
      <p:sp>
        <p:nvSpPr>
          <p:cNvPr id="6" name="Rectangle 5">
            <a:extLst>
              <a:ext uri="{FF2B5EF4-FFF2-40B4-BE49-F238E27FC236}">
                <a16:creationId xmlns:a16="http://schemas.microsoft.com/office/drawing/2014/main" id="{D7402B1E-9A4D-CCC9-0812-F9DC6458057C}"/>
              </a:ext>
            </a:extLst>
          </p:cNvPr>
          <p:cNvSpPr/>
          <p:nvPr/>
        </p:nvSpPr>
        <p:spPr>
          <a:xfrm>
            <a:off x="2501900" y="2070032"/>
            <a:ext cx="3745466" cy="1569654"/>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D3348C7C-6CD3-172C-FF39-A4B79238CD18}"/>
              </a:ext>
            </a:extLst>
          </p:cNvPr>
          <p:cNvSpPr txBox="1"/>
          <p:nvPr/>
        </p:nvSpPr>
        <p:spPr>
          <a:xfrm>
            <a:off x="993326" y="2008440"/>
            <a:ext cx="1321602" cy="858866"/>
          </a:xfrm>
          <a:prstGeom prst="rect">
            <a:avLst/>
          </a:prstGeom>
          <a:noFill/>
          <a:ln>
            <a:noFill/>
          </a:ln>
        </p:spPr>
        <p:txBody>
          <a:bodyPr wrap="square" lIns="90000" tIns="90000" rIns="90000" bIns="90000" rtlCol="0">
            <a:spAutoFit/>
          </a:bodyPr>
          <a:lstStyle/>
          <a:p>
            <a:r>
              <a:rPr lang="en-US" sz="1100" dirty="0"/>
              <a:t>What do you think of the family strengthening approach? </a:t>
            </a:r>
          </a:p>
        </p:txBody>
      </p:sp>
      <p:sp>
        <p:nvSpPr>
          <p:cNvPr id="8" name="Rectangle 7">
            <a:extLst>
              <a:ext uri="{FF2B5EF4-FFF2-40B4-BE49-F238E27FC236}">
                <a16:creationId xmlns:a16="http://schemas.microsoft.com/office/drawing/2014/main" id="{055EF96F-6FD9-79AD-E605-9228AFE1FAC0}"/>
              </a:ext>
            </a:extLst>
          </p:cNvPr>
          <p:cNvSpPr/>
          <p:nvPr/>
        </p:nvSpPr>
        <p:spPr>
          <a:xfrm>
            <a:off x="2501900" y="3951758"/>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E6CD13B-E700-38BE-6F8E-A18160C7B47D}"/>
              </a:ext>
            </a:extLst>
          </p:cNvPr>
          <p:cNvSpPr txBox="1"/>
          <p:nvPr/>
        </p:nvSpPr>
        <p:spPr>
          <a:xfrm>
            <a:off x="1007471" y="3974873"/>
            <a:ext cx="1309210" cy="689589"/>
          </a:xfrm>
          <a:prstGeom prst="rect">
            <a:avLst/>
          </a:prstGeom>
          <a:noFill/>
          <a:ln>
            <a:noFill/>
          </a:ln>
        </p:spPr>
        <p:txBody>
          <a:bodyPr wrap="square" lIns="90000" tIns="90000" rIns="90000" bIns="90000" rtlCol="0">
            <a:spAutoFit/>
          </a:bodyPr>
          <a:lstStyle/>
          <a:p>
            <a:r>
              <a:rPr lang="en-US" sz="1100" dirty="0"/>
              <a:t>Is this an approach you are already taking? </a:t>
            </a:r>
          </a:p>
        </p:txBody>
      </p:sp>
      <p:sp>
        <p:nvSpPr>
          <p:cNvPr id="10" name="Rectangle 9">
            <a:extLst>
              <a:ext uri="{FF2B5EF4-FFF2-40B4-BE49-F238E27FC236}">
                <a16:creationId xmlns:a16="http://schemas.microsoft.com/office/drawing/2014/main" id="{D580431B-9B33-C95C-A9A6-B9BFF26A2D8E}"/>
              </a:ext>
            </a:extLst>
          </p:cNvPr>
          <p:cNvSpPr/>
          <p:nvPr/>
        </p:nvSpPr>
        <p:spPr>
          <a:xfrm>
            <a:off x="2501900" y="5889302"/>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F7B392DB-CA9C-A445-C5AE-2EC8834FDAE9}"/>
              </a:ext>
            </a:extLst>
          </p:cNvPr>
          <p:cNvSpPr txBox="1"/>
          <p:nvPr/>
        </p:nvSpPr>
        <p:spPr>
          <a:xfrm>
            <a:off x="1007471" y="5912417"/>
            <a:ext cx="1309210" cy="520312"/>
          </a:xfrm>
          <a:prstGeom prst="rect">
            <a:avLst/>
          </a:prstGeom>
          <a:noFill/>
          <a:ln>
            <a:noFill/>
          </a:ln>
        </p:spPr>
        <p:txBody>
          <a:bodyPr wrap="square" lIns="90000" tIns="90000" rIns="90000" bIns="90000" rtlCol="0">
            <a:spAutoFit/>
          </a:bodyPr>
          <a:lstStyle/>
          <a:p>
            <a:r>
              <a:rPr lang="en-US" sz="1100" dirty="0"/>
              <a:t>Is there more you think you could do?</a:t>
            </a:r>
          </a:p>
        </p:txBody>
      </p:sp>
    </p:spTree>
    <p:extLst>
      <p:ext uri="{BB962C8B-B14F-4D97-AF65-F5344CB8AC3E}">
        <p14:creationId xmlns:p14="http://schemas.microsoft.com/office/powerpoint/2010/main" val="38488644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F713E78A-AB88-2989-B72A-73B63EB8BBAE}"/>
              </a:ext>
            </a:extLst>
          </p:cNvPr>
          <p:cNvSpPr txBox="1"/>
          <p:nvPr/>
        </p:nvSpPr>
        <p:spPr>
          <a:xfrm>
            <a:off x="996287" y="699799"/>
            <a:ext cx="5262998" cy="276999"/>
          </a:xfrm>
          <a:prstGeom prst="rect">
            <a:avLst/>
          </a:prstGeom>
          <a:noFill/>
        </p:spPr>
        <p:txBody>
          <a:bodyPr wrap="square" rtlCol="0">
            <a:spAutoFit/>
          </a:bodyPr>
          <a:lstStyle/>
          <a:p>
            <a:r>
              <a:rPr lang="en-US" sz="1200" b="1" spc="300" dirty="0">
                <a:solidFill>
                  <a:schemeClr val="tx1"/>
                </a:solidFill>
              </a:rPr>
              <a:t>GENDER VALUES – PARENTING</a:t>
            </a:r>
          </a:p>
        </p:txBody>
      </p:sp>
      <p:graphicFrame>
        <p:nvGraphicFramePr>
          <p:cNvPr id="3" name="Table 2">
            <a:extLst>
              <a:ext uri="{FF2B5EF4-FFF2-40B4-BE49-F238E27FC236}">
                <a16:creationId xmlns:a16="http://schemas.microsoft.com/office/drawing/2014/main" id="{8D8349DD-7BEB-46D1-BCFC-1A1996F9EF69}"/>
              </a:ext>
            </a:extLst>
          </p:cNvPr>
          <p:cNvGraphicFramePr>
            <a:graphicFrameLocks noGrp="1"/>
          </p:cNvGraphicFramePr>
          <p:nvPr>
            <p:extLst>
              <p:ext uri="{D42A27DB-BD31-4B8C-83A1-F6EECF244321}">
                <p14:modId xmlns:p14="http://schemas.microsoft.com/office/powerpoint/2010/main" val="3981133180"/>
              </p:ext>
            </p:extLst>
          </p:nvPr>
        </p:nvGraphicFramePr>
        <p:xfrm>
          <a:off x="996287" y="1117417"/>
          <a:ext cx="5262996" cy="7892996"/>
        </p:xfrm>
        <a:graphic>
          <a:graphicData uri="http://schemas.openxmlformats.org/drawingml/2006/table">
            <a:tbl>
              <a:tblPr firstRow="1" firstCol="1" bandRow="1">
                <a:tableStyleId>{5C22544A-7EE6-4342-B048-85BDC9FD1C3A}</a:tableStyleId>
              </a:tblPr>
              <a:tblGrid>
                <a:gridCol w="2733884">
                  <a:extLst>
                    <a:ext uri="{9D8B030D-6E8A-4147-A177-3AD203B41FA5}">
                      <a16:colId xmlns:a16="http://schemas.microsoft.com/office/drawing/2014/main" val="689311551"/>
                    </a:ext>
                  </a:extLst>
                </a:gridCol>
                <a:gridCol w="632278">
                  <a:extLst>
                    <a:ext uri="{9D8B030D-6E8A-4147-A177-3AD203B41FA5}">
                      <a16:colId xmlns:a16="http://schemas.microsoft.com/office/drawing/2014/main" val="474256460"/>
                    </a:ext>
                  </a:extLst>
                </a:gridCol>
                <a:gridCol w="632278">
                  <a:extLst>
                    <a:ext uri="{9D8B030D-6E8A-4147-A177-3AD203B41FA5}">
                      <a16:colId xmlns:a16="http://schemas.microsoft.com/office/drawing/2014/main" val="1934157723"/>
                    </a:ext>
                  </a:extLst>
                </a:gridCol>
                <a:gridCol w="632278">
                  <a:extLst>
                    <a:ext uri="{9D8B030D-6E8A-4147-A177-3AD203B41FA5}">
                      <a16:colId xmlns:a16="http://schemas.microsoft.com/office/drawing/2014/main" val="2906774431"/>
                    </a:ext>
                  </a:extLst>
                </a:gridCol>
                <a:gridCol w="632278">
                  <a:extLst>
                    <a:ext uri="{9D8B030D-6E8A-4147-A177-3AD203B41FA5}">
                      <a16:colId xmlns:a16="http://schemas.microsoft.com/office/drawing/2014/main" val="117677497"/>
                    </a:ext>
                  </a:extLst>
                </a:gridCol>
              </a:tblGrid>
              <a:tr h="479154">
                <a:tc>
                  <a:txBody>
                    <a:bodyPr/>
                    <a:lstStyle/>
                    <a:p>
                      <a:pPr>
                        <a:lnSpc>
                          <a:spcPct val="107000"/>
                        </a:lnSpc>
                        <a:spcAft>
                          <a:spcPts val="800"/>
                        </a:spcAft>
                      </a:pPr>
                      <a:r>
                        <a:rPr lang="en-US" sz="1100" b="1" dirty="0">
                          <a:solidFill>
                            <a:schemeClr val="tx1"/>
                          </a:solidFill>
                          <a:effectLst/>
                        </a:rPr>
                        <a:t>Statement</a:t>
                      </a:r>
                      <a:endParaRPr lang="en-US" sz="11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a:lnSpc>
                          <a:spcPct val="107000"/>
                        </a:lnSpc>
                        <a:spcAft>
                          <a:spcPts val="800"/>
                        </a:spcAft>
                      </a:pPr>
                      <a:r>
                        <a:rPr lang="en-US" sz="1100" b="1" dirty="0">
                          <a:solidFill>
                            <a:schemeClr val="tx1"/>
                          </a:solidFill>
                          <a:effectLst/>
                        </a:rPr>
                        <a:t>Strongly agree</a:t>
                      </a:r>
                      <a:endParaRPr lang="en-US" sz="11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a:lnSpc>
                          <a:spcPct val="107000"/>
                        </a:lnSpc>
                        <a:spcAft>
                          <a:spcPts val="800"/>
                        </a:spcAft>
                      </a:pPr>
                      <a:r>
                        <a:rPr lang="en-US" sz="1100" b="1" dirty="0">
                          <a:solidFill>
                            <a:schemeClr val="tx1"/>
                          </a:solidFill>
                          <a:effectLst/>
                        </a:rPr>
                        <a:t>Agree</a:t>
                      </a:r>
                      <a:endParaRPr lang="en-US" sz="11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a:lnSpc>
                          <a:spcPct val="107000"/>
                        </a:lnSpc>
                        <a:spcAft>
                          <a:spcPts val="800"/>
                        </a:spcAft>
                      </a:pPr>
                      <a:r>
                        <a:rPr lang="en-US" sz="1100" b="1" dirty="0">
                          <a:solidFill>
                            <a:schemeClr val="tx1"/>
                          </a:solidFill>
                          <a:effectLst/>
                        </a:rPr>
                        <a:t>Disagree</a:t>
                      </a:r>
                      <a:endParaRPr lang="en-US" sz="11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a:lnSpc>
                          <a:spcPct val="107000"/>
                        </a:lnSpc>
                        <a:spcAft>
                          <a:spcPts val="800"/>
                        </a:spcAft>
                      </a:pPr>
                      <a:r>
                        <a:rPr lang="en-US" sz="1100" b="1" dirty="0">
                          <a:solidFill>
                            <a:schemeClr val="tx1"/>
                          </a:solidFill>
                          <a:effectLst/>
                        </a:rPr>
                        <a:t>Strongly disagree </a:t>
                      </a:r>
                      <a:endParaRPr lang="en-US" sz="11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692720128"/>
                  </a:ext>
                </a:extLst>
              </a:tr>
              <a:tr h="336513">
                <a:tc>
                  <a:txBody>
                    <a:bodyPr/>
                    <a:lstStyle/>
                    <a:p>
                      <a:pPr>
                        <a:lnSpc>
                          <a:spcPct val="107000"/>
                        </a:lnSpc>
                        <a:spcAft>
                          <a:spcPts val="800"/>
                        </a:spcAft>
                      </a:pPr>
                      <a:r>
                        <a:rPr lang="en-GB" sz="1100" b="0" dirty="0">
                          <a:solidFill>
                            <a:schemeClr val="tx1"/>
                          </a:solidFill>
                          <a:effectLst/>
                        </a:rPr>
                        <a:t>Men should make all household decisions.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724899628"/>
                  </a:ext>
                </a:extLst>
              </a:tr>
              <a:tr h="799741">
                <a:tc>
                  <a:txBody>
                    <a:bodyPr/>
                    <a:lstStyle/>
                    <a:p>
                      <a:pPr>
                        <a:lnSpc>
                          <a:spcPct val="107000"/>
                        </a:lnSpc>
                        <a:spcAft>
                          <a:spcPts val="800"/>
                        </a:spcAft>
                      </a:pPr>
                      <a:r>
                        <a:rPr lang="en-US" sz="1100" b="0" dirty="0">
                          <a:solidFill>
                            <a:schemeClr val="tx1"/>
                          </a:solidFill>
                          <a:effectLst/>
                        </a:rPr>
                        <a:t>It’s the woman’s duty to make sure there is food for dinner.</a:t>
                      </a:r>
                    </a:p>
                    <a:p>
                      <a:pPr>
                        <a:lnSpc>
                          <a:spcPct val="107000"/>
                        </a:lnSpc>
                        <a:spcAft>
                          <a:spcPts val="800"/>
                        </a:spcAft>
                      </a:pPr>
                      <a:r>
                        <a:rPr lang="en-US" sz="1100" b="0" dirty="0">
                          <a:solidFill>
                            <a:schemeClr val="tx1"/>
                          </a:solidFill>
                          <a:effectLst/>
                        </a:rPr>
                        <a:t>It’s the man’s responsibility to earn the money needed for the home.</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695745161"/>
                  </a:ext>
                </a:extLst>
              </a:tr>
              <a:tr h="336513">
                <a:tc>
                  <a:txBody>
                    <a:bodyPr/>
                    <a:lstStyle/>
                    <a:p>
                      <a:pPr>
                        <a:lnSpc>
                          <a:spcPct val="107000"/>
                        </a:lnSpc>
                        <a:spcAft>
                          <a:spcPts val="800"/>
                        </a:spcAft>
                      </a:pPr>
                      <a:r>
                        <a:rPr lang="en-US" sz="1100" b="0" dirty="0">
                          <a:solidFill>
                            <a:schemeClr val="tx1"/>
                          </a:solidFill>
                          <a:effectLst/>
                        </a:rPr>
                        <a:t>It’s the women’s responsibility to take the lead in providing care for the children.</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795867174"/>
                  </a:ext>
                </a:extLst>
              </a:tr>
              <a:tr h="508568">
                <a:tc>
                  <a:txBody>
                    <a:bodyPr/>
                    <a:lstStyle/>
                    <a:p>
                      <a:pPr>
                        <a:lnSpc>
                          <a:spcPct val="107000"/>
                        </a:lnSpc>
                        <a:spcAft>
                          <a:spcPts val="800"/>
                        </a:spcAft>
                      </a:pPr>
                      <a:r>
                        <a:rPr lang="en-US" sz="1100" b="0" dirty="0">
                          <a:solidFill>
                            <a:schemeClr val="tx1"/>
                          </a:solidFill>
                          <a:effectLst/>
                        </a:rPr>
                        <a:t>When a child does something wrong, hitting them will quickly teach them not to do it again.</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229251810"/>
                  </a:ext>
                </a:extLst>
              </a:tr>
              <a:tr h="164461">
                <a:tc>
                  <a:txBody>
                    <a:bodyPr/>
                    <a:lstStyle/>
                    <a:p>
                      <a:pPr>
                        <a:lnSpc>
                          <a:spcPct val="107000"/>
                        </a:lnSpc>
                        <a:spcAft>
                          <a:spcPts val="800"/>
                        </a:spcAft>
                      </a:pPr>
                      <a:r>
                        <a:rPr lang="en-US" sz="1100" b="0" dirty="0">
                          <a:solidFill>
                            <a:schemeClr val="tx1"/>
                          </a:solidFill>
                          <a:effectLst/>
                        </a:rPr>
                        <a:t>Men can cook dinner for the family.</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10410116"/>
                  </a:ext>
                </a:extLst>
              </a:tr>
              <a:tr h="336513">
                <a:tc>
                  <a:txBody>
                    <a:bodyPr/>
                    <a:lstStyle/>
                    <a:p>
                      <a:pPr>
                        <a:lnSpc>
                          <a:spcPct val="107000"/>
                        </a:lnSpc>
                        <a:spcAft>
                          <a:spcPts val="800"/>
                        </a:spcAft>
                      </a:pPr>
                      <a:r>
                        <a:rPr lang="en-US" sz="1100" b="0" dirty="0">
                          <a:solidFill>
                            <a:schemeClr val="tx1"/>
                          </a:solidFill>
                          <a:effectLst/>
                        </a:rPr>
                        <a:t>Men do not know how to take care of a toddler without a woman.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017245265"/>
                  </a:ext>
                </a:extLst>
              </a:tr>
              <a:tr h="508568">
                <a:tc>
                  <a:txBody>
                    <a:bodyPr/>
                    <a:lstStyle/>
                    <a:p>
                      <a:pPr>
                        <a:lnSpc>
                          <a:spcPct val="107000"/>
                        </a:lnSpc>
                        <a:spcAft>
                          <a:spcPts val="800"/>
                        </a:spcAft>
                      </a:pPr>
                      <a:r>
                        <a:rPr lang="en-US" sz="1100" b="0" dirty="0">
                          <a:solidFill>
                            <a:schemeClr val="tx1"/>
                          </a:solidFill>
                          <a:effectLst/>
                        </a:rPr>
                        <a:t>When a wife does something wrong, the best way to let her know you are upset is by sitting down and discussing the issue.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949259939"/>
                  </a:ext>
                </a:extLst>
              </a:tr>
              <a:tr h="508568">
                <a:tc>
                  <a:txBody>
                    <a:bodyPr/>
                    <a:lstStyle/>
                    <a:p>
                      <a:pPr>
                        <a:lnSpc>
                          <a:spcPct val="107000"/>
                        </a:lnSpc>
                        <a:spcAft>
                          <a:spcPts val="800"/>
                        </a:spcAft>
                      </a:pPr>
                      <a:r>
                        <a:rPr lang="en-US" sz="1100" b="0" dirty="0">
                          <a:solidFill>
                            <a:schemeClr val="tx1"/>
                          </a:solidFill>
                          <a:effectLst/>
                        </a:rPr>
                        <a:t>Men do not like to use violence, but alcohol is what makes men hit women and children.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904621611"/>
                  </a:ext>
                </a:extLst>
              </a:tr>
              <a:tr h="508568">
                <a:tc>
                  <a:txBody>
                    <a:bodyPr/>
                    <a:lstStyle/>
                    <a:p>
                      <a:pPr>
                        <a:lnSpc>
                          <a:spcPct val="107000"/>
                        </a:lnSpc>
                        <a:spcAft>
                          <a:spcPts val="800"/>
                        </a:spcAft>
                      </a:pPr>
                      <a:r>
                        <a:rPr lang="en-GB" sz="1100" b="0" dirty="0">
                          <a:solidFill>
                            <a:schemeClr val="tx1"/>
                          </a:solidFill>
                          <a:effectLst/>
                        </a:rPr>
                        <a:t>Men who are seen playing, dancing, or singing with their children are considered to be behaving like women.</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170419363"/>
                  </a:ext>
                </a:extLst>
              </a:tr>
              <a:tr h="508568">
                <a:tc>
                  <a:txBody>
                    <a:bodyPr/>
                    <a:lstStyle/>
                    <a:p>
                      <a:pPr>
                        <a:lnSpc>
                          <a:spcPct val="107000"/>
                        </a:lnSpc>
                        <a:spcAft>
                          <a:spcPts val="800"/>
                        </a:spcAft>
                      </a:pPr>
                      <a:r>
                        <a:rPr lang="en-US" sz="1100" b="0" dirty="0">
                          <a:solidFill>
                            <a:schemeClr val="tx1"/>
                          </a:solidFill>
                          <a:effectLst/>
                        </a:rPr>
                        <a:t>Men who are actively involved in their families’ and children’s lives are admired by their male friends and neighbors.</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315774037"/>
                  </a:ext>
                </a:extLst>
              </a:tr>
              <a:tr h="336513">
                <a:tc>
                  <a:txBody>
                    <a:bodyPr/>
                    <a:lstStyle/>
                    <a:p>
                      <a:pPr>
                        <a:lnSpc>
                          <a:spcPct val="107000"/>
                        </a:lnSpc>
                        <a:spcAft>
                          <a:spcPts val="800"/>
                        </a:spcAft>
                      </a:pPr>
                      <a:r>
                        <a:rPr lang="en-US" sz="1100" b="0" dirty="0">
                          <a:solidFill>
                            <a:schemeClr val="tx1"/>
                          </a:solidFill>
                          <a:effectLst/>
                        </a:rPr>
                        <a:t>It is shameful to be found by friends and neighbors washing your wife’s clothes.</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4802882"/>
                  </a:ext>
                </a:extLst>
              </a:tr>
              <a:tr h="336513">
                <a:tc>
                  <a:txBody>
                    <a:bodyPr/>
                    <a:lstStyle/>
                    <a:p>
                      <a:pPr>
                        <a:lnSpc>
                          <a:spcPct val="107000"/>
                        </a:lnSpc>
                        <a:spcAft>
                          <a:spcPts val="800"/>
                        </a:spcAft>
                      </a:pPr>
                      <a:r>
                        <a:rPr lang="en-US" sz="1100" b="0" dirty="0">
                          <a:solidFill>
                            <a:schemeClr val="tx1"/>
                          </a:solidFill>
                          <a:effectLst/>
                        </a:rPr>
                        <a:t>Fathers don’t love children as much as mothers do.</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041104460"/>
                  </a:ext>
                </a:extLst>
              </a:tr>
              <a:tr h="336513">
                <a:tc>
                  <a:txBody>
                    <a:bodyPr/>
                    <a:lstStyle/>
                    <a:p>
                      <a:pPr>
                        <a:lnSpc>
                          <a:spcPct val="107000"/>
                        </a:lnSpc>
                        <a:spcAft>
                          <a:spcPts val="800"/>
                        </a:spcAft>
                      </a:pPr>
                      <a:r>
                        <a:rPr lang="en-US" sz="1100" b="0" dirty="0">
                          <a:solidFill>
                            <a:schemeClr val="tx1"/>
                          </a:solidFill>
                          <a:effectLst/>
                        </a:rPr>
                        <a:t>Fathers are less important for children’s development than mothers.</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622439162"/>
                  </a:ext>
                </a:extLst>
              </a:tr>
              <a:tr h="164461">
                <a:tc>
                  <a:txBody>
                    <a:bodyPr/>
                    <a:lstStyle/>
                    <a:p>
                      <a:pPr>
                        <a:lnSpc>
                          <a:spcPct val="107000"/>
                        </a:lnSpc>
                        <a:spcAft>
                          <a:spcPts val="800"/>
                        </a:spcAft>
                      </a:pPr>
                      <a:r>
                        <a:rPr lang="en-US" sz="1100" b="0" dirty="0">
                          <a:solidFill>
                            <a:schemeClr val="tx1"/>
                          </a:solidFill>
                          <a:effectLst/>
                        </a:rPr>
                        <a:t>Fathers are unwilling to change.</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033600949"/>
                  </a:ext>
                </a:extLst>
              </a:tr>
              <a:tr h="336513">
                <a:tc>
                  <a:txBody>
                    <a:bodyPr/>
                    <a:lstStyle/>
                    <a:p>
                      <a:pPr>
                        <a:lnSpc>
                          <a:spcPct val="107000"/>
                        </a:lnSpc>
                        <a:spcAft>
                          <a:spcPts val="800"/>
                        </a:spcAft>
                      </a:pPr>
                      <a:r>
                        <a:rPr lang="en-US" sz="1100" b="0" dirty="0">
                          <a:solidFill>
                            <a:schemeClr val="tx1"/>
                          </a:solidFill>
                          <a:effectLst/>
                        </a:rPr>
                        <a:t>Men can’t cope with children without women to help them.</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r>
                        <a:rPr lang="en-US" sz="1100" b="0" dirty="0">
                          <a:solidFill>
                            <a:schemeClr val="tx1"/>
                          </a:solidFill>
                          <a:effectLst/>
                        </a:rPr>
                        <a: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4128654007"/>
                  </a:ext>
                </a:extLst>
              </a:tr>
            </a:tbl>
          </a:graphicData>
        </a:graphic>
      </p:graphicFrame>
    </p:spTree>
    <p:extLst>
      <p:ext uri="{BB962C8B-B14F-4D97-AF65-F5344CB8AC3E}">
        <p14:creationId xmlns:p14="http://schemas.microsoft.com/office/powerpoint/2010/main" val="41360549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F713E78A-AB88-2989-B72A-73B63EB8BBAE}"/>
              </a:ext>
            </a:extLst>
          </p:cNvPr>
          <p:cNvSpPr txBox="1"/>
          <p:nvPr/>
        </p:nvSpPr>
        <p:spPr>
          <a:xfrm>
            <a:off x="996287" y="699799"/>
            <a:ext cx="5262998" cy="461665"/>
          </a:xfrm>
          <a:prstGeom prst="rect">
            <a:avLst/>
          </a:prstGeom>
          <a:noFill/>
        </p:spPr>
        <p:txBody>
          <a:bodyPr wrap="square" rtlCol="0">
            <a:spAutoFit/>
          </a:bodyPr>
          <a:lstStyle/>
          <a:p>
            <a:r>
              <a:rPr lang="en-US" sz="1200" b="1" spc="300" dirty="0">
                <a:solidFill>
                  <a:schemeClr val="tx1"/>
                </a:solidFill>
              </a:rPr>
              <a:t>CURRENT WAYS OF WORKING WITH MALE AND FEMALE CAREGIVERS</a:t>
            </a:r>
          </a:p>
        </p:txBody>
      </p:sp>
      <p:sp>
        <p:nvSpPr>
          <p:cNvPr id="2" name="Rectangle 1">
            <a:extLst>
              <a:ext uri="{FF2B5EF4-FFF2-40B4-BE49-F238E27FC236}">
                <a16:creationId xmlns:a16="http://schemas.microsoft.com/office/drawing/2014/main" id="{7C2242FC-E1C2-2397-3F6E-57C4A0D4509A}"/>
              </a:ext>
            </a:extLst>
          </p:cNvPr>
          <p:cNvSpPr/>
          <p:nvPr/>
        </p:nvSpPr>
        <p:spPr>
          <a:xfrm>
            <a:off x="996287" y="1371453"/>
            <a:ext cx="5262998" cy="3034143"/>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551CC2DD-DD78-847F-BC5E-A5D1CF7E6EC0}"/>
              </a:ext>
            </a:extLst>
          </p:cNvPr>
          <p:cNvSpPr txBox="1"/>
          <p:nvPr/>
        </p:nvSpPr>
        <p:spPr>
          <a:xfrm>
            <a:off x="996287" y="4722167"/>
            <a:ext cx="5262998" cy="461665"/>
          </a:xfrm>
          <a:prstGeom prst="rect">
            <a:avLst/>
          </a:prstGeom>
          <a:noFill/>
        </p:spPr>
        <p:txBody>
          <a:bodyPr wrap="square" rtlCol="0">
            <a:spAutoFit/>
          </a:bodyPr>
          <a:lstStyle/>
          <a:p>
            <a:r>
              <a:rPr lang="en-US" sz="1200" b="1" spc="300" dirty="0">
                <a:solidFill>
                  <a:schemeClr val="tx1"/>
                </a:solidFill>
              </a:rPr>
              <a:t>STRATEGIES TO CHALLENGE HARMFUL SOCIAL NORMS AND PRACTICES</a:t>
            </a:r>
          </a:p>
        </p:txBody>
      </p:sp>
      <p:sp>
        <p:nvSpPr>
          <p:cNvPr id="8" name="Rectangle 7">
            <a:extLst>
              <a:ext uri="{FF2B5EF4-FFF2-40B4-BE49-F238E27FC236}">
                <a16:creationId xmlns:a16="http://schemas.microsoft.com/office/drawing/2014/main" id="{A0B50907-B973-F016-1C6A-5E0899DBB067}"/>
              </a:ext>
            </a:extLst>
          </p:cNvPr>
          <p:cNvSpPr/>
          <p:nvPr/>
        </p:nvSpPr>
        <p:spPr>
          <a:xfrm>
            <a:off x="996287" y="5393820"/>
            <a:ext cx="5262998" cy="3313625"/>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8">
            <a:extLst>
              <a:ext uri="{FF2B5EF4-FFF2-40B4-BE49-F238E27FC236}">
                <a16:creationId xmlns:a16="http://schemas.microsoft.com/office/drawing/2014/main" id="{7DD13DB1-BB60-B26C-7325-405EBA469740}"/>
              </a:ext>
            </a:extLst>
          </p:cNvPr>
          <p:cNvGrpSpPr/>
          <p:nvPr/>
        </p:nvGrpSpPr>
        <p:grpSpPr>
          <a:xfrm>
            <a:off x="3914775" y="7995108"/>
            <a:ext cx="2428873" cy="1258867"/>
            <a:chOff x="2435078" y="1755948"/>
            <a:chExt cx="7559040" cy="3917796"/>
          </a:xfrm>
        </p:grpSpPr>
        <p:sp>
          <p:nvSpPr>
            <p:cNvPr id="10" name="Arrow: Right 9">
              <a:extLst>
                <a:ext uri="{FF2B5EF4-FFF2-40B4-BE49-F238E27FC236}">
                  <a16:creationId xmlns:a16="http://schemas.microsoft.com/office/drawing/2014/main" id="{7F6CD135-5660-E277-2BD3-35DC5F276930}"/>
                </a:ext>
              </a:extLst>
            </p:cNvPr>
            <p:cNvSpPr/>
            <p:nvPr/>
          </p:nvSpPr>
          <p:spPr>
            <a:xfrm>
              <a:off x="2892278" y="1755948"/>
              <a:ext cx="1280160" cy="1097280"/>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Arrow: Right 10">
              <a:extLst>
                <a:ext uri="{FF2B5EF4-FFF2-40B4-BE49-F238E27FC236}">
                  <a16:creationId xmlns:a16="http://schemas.microsoft.com/office/drawing/2014/main" id="{986E92AD-DAD1-F538-C5E2-0AD9B24C5EF1}"/>
                </a:ext>
              </a:extLst>
            </p:cNvPr>
            <p:cNvSpPr/>
            <p:nvPr/>
          </p:nvSpPr>
          <p:spPr>
            <a:xfrm>
              <a:off x="3959078" y="3020868"/>
              <a:ext cx="1280160" cy="1097280"/>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Arrow: Right 11">
              <a:extLst>
                <a:ext uri="{FF2B5EF4-FFF2-40B4-BE49-F238E27FC236}">
                  <a16:creationId xmlns:a16="http://schemas.microsoft.com/office/drawing/2014/main" id="{E9FC2012-9DEA-2C5E-DD03-7C0C357C3A95}"/>
                </a:ext>
              </a:extLst>
            </p:cNvPr>
            <p:cNvSpPr/>
            <p:nvPr/>
          </p:nvSpPr>
          <p:spPr>
            <a:xfrm>
              <a:off x="2435078" y="3753504"/>
              <a:ext cx="1280160" cy="1097280"/>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Arrow: Right 12">
              <a:extLst>
                <a:ext uri="{FF2B5EF4-FFF2-40B4-BE49-F238E27FC236}">
                  <a16:creationId xmlns:a16="http://schemas.microsoft.com/office/drawing/2014/main" id="{15783E4D-C3B0-1F7D-0DD4-248533989604}"/>
                </a:ext>
              </a:extLst>
            </p:cNvPr>
            <p:cNvSpPr/>
            <p:nvPr/>
          </p:nvSpPr>
          <p:spPr>
            <a:xfrm>
              <a:off x="4340078" y="4576464"/>
              <a:ext cx="1280160" cy="1097280"/>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Arrow: Right 13">
              <a:extLst>
                <a:ext uri="{FF2B5EF4-FFF2-40B4-BE49-F238E27FC236}">
                  <a16:creationId xmlns:a16="http://schemas.microsoft.com/office/drawing/2014/main" id="{5736104D-E6EF-3459-015C-9D4F2FAE5B79}"/>
                </a:ext>
              </a:extLst>
            </p:cNvPr>
            <p:cNvSpPr/>
            <p:nvPr/>
          </p:nvSpPr>
          <p:spPr>
            <a:xfrm>
              <a:off x="5574518" y="2197908"/>
              <a:ext cx="1280160" cy="1097280"/>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Arrow: Right 14">
              <a:extLst>
                <a:ext uri="{FF2B5EF4-FFF2-40B4-BE49-F238E27FC236}">
                  <a16:creationId xmlns:a16="http://schemas.microsoft.com/office/drawing/2014/main" id="{5A6A2A67-5937-FF9B-BC96-4F4BF3E81593}"/>
                </a:ext>
              </a:extLst>
            </p:cNvPr>
            <p:cNvSpPr/>
            <p:nvPr/>
          </p:nvSpPr>
          <p:spPr>
            <a:xfrm>
              <a:off x="6214598" y="3494424"/>
              <a:ext cx="1280160" cy="1097280"/>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Arrow: Right 20">
              <a:extLst>
                <a:ext uri="{FF2B5EF4-FFF2-40B4-BE49-F238E27FC236}">
                  <a16:creationId xmlns:a16="http://schemas.microsoft.com/office/drawing/2014/main" id="{DA2715D9-46E7-8A88-907C-6378AA632F1B}"/>
                </a:ext>
              </a:extLst>
            </p:cNvPr>
            <p:cNvSpPr/>
            <p:nvPr/>
          </p:nvSpPr>
          <p:spPr>
            <a:xfrm rot="10800000">
              <a:off x="8713958" y="3039456"/>
              <a:ext cx="1280160" cy="1097280"/>
            </a:xfrm>
            <a:prstGeom prst="right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4281915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a:extLst>
              <a:ext uri="{FF2B5EF4-FFF2-40B4-BE49-F238E27FC236}">
                <a16:creationId xmlns:a16="http://schemas.microsoft.com/office/drawing/2014/main" id="{6EAB36A2-71B0-7D05-8E7D-7F27B2D87C22}"/>
              </a:ext>
            </a:extLst>
          </p:cNvPr>
          <p:cNvSpPr/>
          <p:nvPr/>
        </p:nvSpPr>
        <p:spPr>
          <a:xfrm rot="1782986">
            <a:off x="-1328855" y="5145441"/>
            <a:ext cx="3595260" cy="3099365"/>
          </a:xfrm>
          <a:prstGeom prst="hexagon">
            <a:avLst>
              <a:gd name="adj" fmla="val 28965"/>
              <a:gd name="vf" fmla="val 11547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A466602C-4F05-3AD3-0D52-C30DDFD638E6}"/>
              </a:ext>
            </a:extLst>
          </p:cNvPr>
          <p:cNvSpPr/>
          <p:nvPr/>
        </p:nvSpPr>
        <p:spPr>
          <a:xfrm rot="1782986">
            <a:off x="4678406" y="654853"/>
            <a:ext cx="3595260" cy="3099365"/>
          </a:xfrm>
          <a:prstGeom prst="hexagon">
            <a:avLst>
              <a:gd name="adj" fmla="val 28965"/>
              <a:gd name="vf" fmla="val 11547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8F61937-2AF7-C47C-657A-3F8755ACFB64}"/>
              </a:ext>
            </a:extLst>
          </p:cNvPr>
          <p:cNvSpPr/>
          <p:nvPr/>
        </p:nvSpPr>
        <p:spPr>
          <a:xfrm>
            <a:off x="2501900" y="2149381"/>
            <a:ext cx="3745466" cy="107118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E3DB8CB6-CE14-AC80-CBC9-DA8EFBCF8BDF}"/>
              </a:ext>
            </a:extLst>
          </p:cNvPr>
          <p:cNvSpPr txBox="1"/>
          <p:nvPr/>
        </p:nvSpPr>
        <p:spPr>
          <a:xfrm>
            <a:off x="993324" y="1696523"/>
            <a:ext cx="5264812" cy="261610"/>
          </a:xfrm>
          <a:prstGeom prst="rect">
            <a:avLst/>
          </a:prstGeom>
          <a:noFill/>
          <a:ln>
            <a:noFill/>
          </a:ln>
        </p:spPr>
        <p:txBody>
          <a:bodyPr wrap="square" rtlCol="0">
            <a:spAutoFit/>
          </a:bodyPr>
          <a:lstStyle/>
          <a:p>
            <a:r>
              <a:rPr lang="en-US" sz="1100" b="1" dirty="0"/>
              <a:t>Please review the learning objectives and write your reflection in the text box.</a:t>
            </a:r>
          </a:p>
        </p:txBody>
      </p:sp>
      <p:sp>
        <p:nvSpPr>
          <p:cNvPr id="9" name="TextBox 8">
            <a:extLst>
              <a:ext uri="{FF2B5EF4-FFF2-40B4-BE49-F238E27FC236}">
                <a16:creationId xmlns:a16="http://schemas.microsoft.com/office/drawing/2014/main" id="{009D6A6B-2098-1CA9-FB97-793D1728A544}"/>
              </a:ext>
            </a:extLst>
          </p:cNvPr>
          <p:cNvSpPr txBox="1"/>
          <p:nvPr/>
        </p:nvSpPr>
        <p:spPr>
          <a:xfrm>
            <a:off x="993326" y="2107349"/>
            <a:ext cx="1321602" cy="858866"/>
          </a:xfrm>
          <a:prstGeom prst="rect">
            <a:avLst/>
          </a:prstGeom>
          <a:noFill/>
          <a:ln>
            <a:noFill/>
          </a:ln>
        </p:spPr>
        <p:txBody>
          <a:bodyPr wrap="square" lIns="90000" tIns="90000" rIns="90000" bIns="90000" rtlCol="0">
            <a:spAutoFit/>
          </a:bodyPr>
          <a:lstStyle/>
          <a:p>
            <a:r>
              <a:rPr lang="en-GB" sz="1100" dirty="0"/>
              <a:t>Which learning objectives do you feel confident you have achieved?</a:t>
            </a:r>
            <a:endParaRPr lang="en-US" sz="1100" dirty="0"/>
          </a:p>
        </p:txBody>
      </p:sp>
      <p:sp>
        <p:nvSpPr>
          <p:cNvPr id="10" name="Rectangle 9">
            <a:extLst>
              <a:ext uri="{FF2B5EF4-FFF2-40B4-BE49-F238E27FC236}">
                <a16:creationId xmlns:a16="http://schemas.microsoft.com/office/drawing/2014/main" id="{E40AC73E-2770-1729-18D7-54ED7CB6DF8D}"/>
              </a:ext>
            </a:extLst>
          </p:cNvPr>
          <p:cNvSpPr/>
          <p:nvPr/>
        </p:nvSpPr>
        <p:spPr>
          <a:xfrm>
            <a:off x="2501900" y="3398040"/>
            <a:ext cx="3745466" cy="1118934"/>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05E05881-BDCE-3DBA-EC48-C152C2C5B000}"/>
              </a:ext>
            </a:extLst>
          </p:cNvPr>
          <p:cNvSpPr txBox="1"/>
          <p:nvPr/>
        </p:nvSpPr>
        <p:spPr>
          <a:xfrm>
            <a:off x="1007471" y="3413814"/>
            <a:ext cx="1309210" cy="1197420"/>
          </a:xfrm>
          <a:prstGeom prst="rect">
            <a:avLst/>
          </a:prstGeom>
          <a:noFill/>
          <a:ln>
            <a:noFill/>
          </a:ln>
        </p:spPr>
        <p:txBody>
          <a:bodyPr wrap="square" lIns="90000" tIns="90000" rIns="90000" bIns="90000" rtlCol="0">
            <a:spAutoFit/>
          </a:bodyPr>
          <a:lstStyle/>
          <a:p>
            <a:r>
              <a:rPr lang="en-US" sz="1100" dirty="0"/>
              <a:t>On which learning objectives would you need more information, practice, or support? </a:t>
            </a:r>
          </a:p>
        </p:txBody>
      </p:sp>
      <p:sp>
        <p:nvSpPr>
          <p:cNvPr id="12" name="TextBox 11">
            <a:extLst>
              <a:ext uri="{FF2B5EF4-FFF2-40B4-BE49-F238E27FC236}">
                <a16:creationId xmlns:a16="http://schemas.microsoft.com/office/drawing/2014/main" id="{A1077BBF-9463-53B4-65DF-C51BAEF3B71C}"/>
              </a:ext>
            </a:extLst>
          </p:cNvPr>
          <p:cNvSpPr txBox="1"/>
          <p:nvPr/>
        </p:nvSpPr>
        <p:spPr>
          <a:xfrm>
            <a:off x="993324" y="1264346"/>
            <a:ext cx="5254042" cy="276999"/>
          </a:xfrm>
          <a:prstGeom prst="rect">
            <a:avLst/>
          </a:prstGeom>
          <a:noFill/>
        </p:spPr>
        <p:txBody>
          <a:bodyPr wrap="square" rtlCol="0">
            <a:spAutoFit/>
          </a:bodyPr>
          <a:lstStyle/>
          <a:p>
            <a:r>
              <a:rPr lang="en-US" sz="1200" b="1" spc="300" dirty="0">
                <a:solidFill>
                  <a:schemeClr val="tx1"/>
                </a:solidFill>
              </a:rPr>
              <a:t>LEARNING OBJECTIVES</a:t>
            </a:r>
          </a:p>
        </p:txBody>
      </p:sp>
      <p:sp>
        <p:nvSpPr>
          <p:cNvPr id="13" name="TextBox 12">
            <a:extLst>
              <a:ext uri="{FF2B5EF4-FFF2-40B4-BE49-F238E27FC236}">
                <a16:creationId xmlns:a16="http://schemas.microsoft.com/office/drawing/2014/main" id="{A9E27971-FCED-38C4-80C4-91CD602153FA}"/>
              </a:ext>
            </a:extLst>
          </p:cNvPr>
          <p:cNvSpPr txBox="1"/>
          <p:nvPr/>
        </p:nvSpPr>
        <p:spPr>
          <a:xfrm>
            <a:off x="996286" y="713169"/>
            <a:ext cx="5264813"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5: MODULE CLOSING</a:t>
            </a:r>
          </a:p>
        </p:txBody>
      </p:sp>
      <p:sp>
        <p:nvSpPr>
          <p:cNvPr id="14" name="TextBox 13">
            <a:extLst>
              <a:ext uri="{FF2B5EF4-FFF2-40B4-BE49-F238E27FC236}">
                <a16:creationId xmlns:a16="http://schemas.microsoft.com/office/drawing/2014/main" id="{EE4527B0-81A6-7D77-1B7D-FB01B6B55422}"/>
              </a:ext>
            </a:extLst>
          </p:cNvPr>
          <p:cNvSpPr txBox="1"/>
          <p:nvPr/>
        </p:nvSpPr>
        <p:spPr>
          <a:xfrm>
            <a:off x="993324" y="5187134"/>
            <a:ext cx="5254042" cy="276999"/>
          </a:xfrm>
          <a:prstGeom prst="rect">
            <a:avLst/>
          </a:prstGeom>
          <a:noFill/>
        </p:spPr>
        <p:txBody>
          <a:bodyPr wrap="square" rtlCol="0">
            <a:spAutoFit/>
          </a:bodyPr>
          <a:lstStyle/>
          <a:p>
            <a:r>
              <a:rPr lang="en-US" sz="1200" b="1" spc="300" dirty="0">
                <a:solidFill>
                  <a:schemeClr val="tx1"/>
                </a:solidFill>
              </a:rPr>
              <a:t>REFLECTION</a:t>
            </a:r>
          </a:p>
        </p:txBody>
      </p:sp>
      <p:sp>
        <p:nvSpPr>
          <p:cNvPr id="15" name="Rectangle 14">
            <a:extLst>
              <a:ext uri="{FF2B5EF4-FFF2-40B4-BE49-F238E27FC236}">
                <a16:creationId xmlns:a16="http://schemas.microsoft.com/office/drawing/2014/main" id="{9C27418F-D422-6C56-BC28-BFA677CE97DF}"/>
              </a:ext>
            </a:extLst>
          </p:cNvPr>
          <p:cNvSpPr/>
          <p:nvPr/>
        </p:nvSpPr>
        <p:spPr>
          <a:xfrm>
            <a:off x="2501900" y="5633117"/>
            <a:ext cx="3745466" cy="939353"/>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8E9BB548-9155-B257-D4C1-8761A88058D0}"/>
              </a:ext>
            </a:extLst>
          </p:cNvPr>
          <p:cNvSpPr txBox="1"/>
          <p:nvPr/>
        </p:nvSpPr>
        <p:spPr>
          <a:xfrm>
            <a:off x="993326" y="5628588"/>
            <a:ext cx="1321602" cy="520312"/>
          </a:xfrm>
          <a:prstGeom prst="rect">
            <a:avLst/>
          </a:prstGeom>
          <a:noFill/>
          <a:ln>
            <a:noFill/>
          </a:ln>
        </p:spPr>
        <p:txBody>
          <a:bodyPr wrap="square" lIns="90000" tIns="90000" rIns="90000" bIns="90000" rtlCol="0">
            <a:spAutoFit/>
          </a:bodyPr>
          <a:lstStyle/>
          <a:p>
            <a:r>
              <a:rPr lang="en-US" sz="1100" dirty="0"/>
              <a:t>What surprised you?</a:t>
            </a:r>
          </a:p>
        </p:txBody>
      </p:sp>
      <p:sp>
        <p:nvSpPr>
          <p:cNvPr id="17" name="Rectangle 16">
            <a:extLst>
              <a:ext uri="{FF2B5EF4-FFF2-40B4-BE49-F238E27FC236}">
                <a16:creationId xmlns:a16="http://schemas.microsoft.com/office/drawing/2014/main" id="{4210A915-8C52-C5F3-A7F4-E237E5C23F68}"/>
              </a:ext>
            </a:extLst>
          </p:cNvPr>
          <p:cNvSpPr/>
          <p:nvPr/>
        </p:nvSpPr>
        <p:spPr>
          <a:xfrm>
            <a:off x="2501900" y="6753342"/>
            <a:ext cx="3745466" cy="98123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FB07A959-D6C0-3A2D-E101-A9E252E2CCFE}"/>
              </a:ext>
            </a:extLst>
          </p:cNvPr>
          <p:cNvSpPr txBox="1"/>
          <p:nvPr/>
        </p:nvSpPr>
        <p:spPr>
          <a:xfrm>
            <a:off x="1007471" y="6762391"/>
            <a:ext cx="1309210" cy="520312"/>
          </a:xfrm>
          <a:prstGeom prst="rect">
            <a:avLst/>
          </a:prstGeom>
          <a:noFill/>
          <a:ln>
            <a:noFill/>
          </a:ln>
        </p:spPr>
        <p:txBody>
          <a:bodyPr wrap="square" lIns="90000" tIns="90000" rIns="90000" bIns="90000" rtlCol="0">
            <a:spAutoFit/>
          </a:bodyPr>
          <a:lstStyle/>
          <a:p>
            <a:r>
              <a:rPr lang="en-US" sz="1100" dirty="0"/>
              <a:t>What challenged you?</a:t>
            </a:r>
          </a:p>
        </p:txBody>
      </p:sp>
      <p:sp>
        <p:nvSpPr>
          <p:cNvPr id="19" name="Rectangle 18">
            <a:extLst>
              <a:ext uri="{FF2B5EF4-FFF2-40B4-BE49-F238E27FC236}">
                <a16:creationId xmlns:a16="http://schemas.microsoft.com/office/drawing/2014/main" id="{19633DF0-38DC-C91A-33D1-2674767E86CA}"/>
              </a:ext>
            </a:extLst>
          </p:cNvPr>
          <p:cNvSpPr/>
          <p:nvPr/>
        </p:nvSpPr>
        <p:spPr>
          <a:xfrm>
            <a:off x="2501900" y="7928131"/>
            <a:ext cx="3745466" cy="98123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FD319568-F635-EA48-60E0-BDE78BF6851F}"/>
              </a:ext>
            </a:extLst>
          </p:cNvPr>
          <p:cNvSpPr txBox="1"/>
          <p:nvPr/>
        </p:nvSpPr>
        <p:spPr>
          <a:xfrm>
            <a:off x="1007471" y="7928131"/>
            <a:ext cx="1309210" cy="689589"/>
          </a:xfrm>
          <a:prstGeom prst="rect">
            <a:avLst/>
          </a:prstGeom>
          <a:noFill/>
          <a:ln>
            <a:noFill/>
          </a:ln>
        </p:spPr>
        <p:txBody>
          <a:bodyPr wrap="square" lIns="90000" tIns="90000" rIns="90000" bIns="90000" rtlCol="0">
            <a:spAutoFit/>
          </a:bodyPr>
          <a:lstStyle/>
          <a:p>
            <a:r>
              <a:rPr lang="en-US" sz="1100" dirty="0"/>
              <a:t>What would you like to learn more about? </a:t>
            </a:r>
          </a:p>
        </p:txBody>
      </p:sp>
      <p:sp>
        <p:nvSpPr>
          <p:cNvPr id="21" name="Hexagon 20">
            <a:extLst>
              <a:ext uri="{FF2B5EF4-FFF2-40B4-BE49-F238E27FC236}">
                <a16:creationId xmlns:a16="http://schemas.microsoft.com/office/drawing/2014/main" id="{8257DB33-5AC6-176B-FBDC-E8E180499219}"/>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Hexagon 21">
            <a:extLst>
              <a:ext uri="{FF2B5EF4-FFF2-40B4-BE49-F238E27FC236}">
                <a16:creationId xmlns:a16="http://schemas.microsoft.com/office/drawing/2014/main" id="{1D80CD26-6C9C-1777-38E6-5BF6379FAA8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Hexagon 22">
            <a:extLst>
              <a:ext uri="{FF2B5EF4-FFF2-40B4-BE49-F238E27FC236}">
                <a16:creationId xmlns:a16="http://schemas.microsoft.com/office/drawing/2014/main" id="{D1010FA2-E156-284E-5FA3-839AF5A219A4}"/>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xagon 23">
            <a:extLst>
              <a:ext uri="{FF2B5EF4-FFF2-40B4-BE49-F238E27FC236}">
                <a16:creationId xmlns:a16="http://schemas.microsoft.com/office/drawing/2014/main" id="{282CC43B-A442-7C07-D0DC-DFC7DCCCBF41}"/>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xagon 24">
            <a:extLst>
              <a:ext uri="{FF2B5EF4-FFF2-40B4-BE49-F238E27FC236}">
                <a16:creationId xmlns:a16="http://schemas.microsoft.com/office/drawing/2014/main" id="{B2DB350D-CE84-CF62-CD81-4A1237F137D2}"/>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952493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B17A05-5160-3F1D-6F5D-CEFC4F447144}"/>
              </a:ext>
            </a:extLst>
          </p:cNvPr>
          <p:cNvSpPr/>
          <p:nvPr/>
        </p:nvSpPr>
        <p:spPr>
          <a:xfrm>
            <a:off x="0" y="0"/>
            <a:ext cx="6858000" cy="33147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D538EB5D-BDBC-449C-4D32-9E96742D7F80}"/>
              </a:ext>
            </a:extLst>
          </p:cNvPr>
          <p:cNvSpPr txBox="1"/>
          <p:nvPr/>
        </p:nvSpPr>
        <p:spPr>
          <a:xfrm>
            <a:off x="752439" y="4817751"/>
            <a:ext cx="5061022" cy="3416320"/>
          </a:xfrm>
          <a:prstGeom prst="rect">
            <a:avLst/>
          </a:prstGeom>
          <a:noFill/>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300" normalizeH="0" baseline="0" noProof="0" dirty="0">
                <a:ln>
                  <a:noFill/>
                </a:ln>
                <a:solidFill>
                  <a:schemeClr val="accent3">
                    <a:lumMod val="75000"/>
                  </a:schemeClr>
                </a:solidFill>
                <a:effectLst/>
                <a:uLnTx/>
                <a:uFillTx/>
                <a:latin typeface="Garamond" panose="02020404030301010803" pitchFamily="18" charset="0"/>
                <a:ea typeface="+mn-ea"/>
                <a:cs typeface="+mn-cs"/>
              </a:rPr>
              <a:t>MODULE 2</a:t>
            </a:r>
          </a:p>
          <a:p>
            <a:pPr marL="0" marR="0" lvl="0" indent="0" defTabSz="457200" rtl="0" eaLnBrk="1" fontAlgn="auto" latinLnBrk="0" hangingPunct="1">
              <a:lnSpc>
                <a:spcPct val="100000"/>
              </a:lnSpc>
              <a:spcBef>
                <a:spcPts val="0"/>
              </a:spcBef>
              <a:spcAft>
                <a:spcPts val="0"/>
              </a:spcAft>
              <a:buClrTx/>
              <a:buSzTx/>
              <a:buFontTx/>
              <a:buNone/>
              <a:tabLst/>
              <a:defRPr/>
            </a:pPr>
            <a:r>
              <a:rPr lang="en-US" sz="2000" b="1" spc="300" dirty="0">
                <a:solidFill>
                  <a:schemeClr val="accent3">
                    <a:lumMod val="75000"/>
                  </a:schemeClr>
                </a:solidFill>
                <a:latin typeface="Garamond" panose="02020404030301010803" pitchFamily="18" charset="0"/>
              </a:rPr>
              <a:t> </a:t>
            </a:r>
            <a:endParaRPr lang="en-US" sz="4400" b="1" dirty="0">
              <a:solidFill>
                <a:schemeClr val="accent3">
                  <a:lumMod val="75000"/>
                </a:schemeClr>
              </a:solidFill>
              <a:latin typeface="Garamond" panose="02020404030301010803" pitchFamily="18" charset="0"/>
            </a:endParaRPr>
          </a:p>
          <a:p>
            <a:r>
              <a:rPr lang="en-US" sz="4400" b="1" dirty="0">
                <a:solidFill>
                  <a:schemeClr val="accent3">
                    <a:lumMod val="75000"/>
                  </a:schemeClr>
                </a:solidFill>
                <a:latin typeface="Garamond" panose="02020404030301010803" pitchFamily="18" charset="0"/>
              </a:rPr>
              <a:t>Working with families through the case management cycle</a:t>
            </a:r>
          </a:p>
        </p:txBody>
      </p:sp>
      <p:sp>
        <p:nvSpPr>
          <p:cNvPr id="11" name="Hexagon 10">
            <a:extLst>
              <a:ext uri="{FF2B5EF4-FFF2-40B4-BE49-F238E27FC236}">
                <a16:creationId xmlns:a16="http://schemas.microsoft.com/office/drawing/2014/main" id="{A123E7D5-632F-3710-44A8-BC8B32827CD7}"/>
              </a:ext>
            </a:extLst>
          </p:cNvPr>
          <p:cNvSpPr/>
          <p:nvPr/>
        </p:nvSpPr>
        <p:spPr>
          <a:xfrm rot="1782986">
            <a:off x="500141" y="2100031"/>
            <a:ext cx="2348803" cy="2024823"/>
          </a:xfrm>
          <a:prstGeom prst="hexagon">
            <a:avLst>
              <a:gd name="adj" fmla="val 28965"/>
              <a:gd name="vf" fmla="val 11547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4" name="Group 23">
            <a:extLst>
              <a:ext uri="{FF2B5EF4-FFF2-40B4-BE49-F238E27FC236}">
                <a16:creationId xmlns:a16="http://schemas.microsoft.com/office/drawing/2014/main" id="{EBEC69A4-9677-6079-7DFA-67D3A8CD431F}"/>
              </a:ext>
            </a:extLst>
          </p:cNvPr>
          <p:cNvGrpSpPr/>
          <p:nvPr/>
        </p:nvGrpSpPr>
        <p:grpSpPr>
          <a:xfrm>
            <a:off x="1004090" y="2588012"/>
            <a:ext cx="1340904" cy="1048860"/>
            <a:chOff x="7782406" y="2711084"/>
            <a:chExt cx="2129028" cy="1665337"/>
          </a:xfrm>
        </p:grpSpPr>
        <p:grpSp>
          <p:nvGrpSpPr>
            <p:cNvPr id="25" name="Group 24">
              <a:extLst>
                <a:ext uri="{FF2B5EF4-FFF2-40B4-BE49-F238E27FC236}">
                  <a16:creationId xmlns:a16="http://schemas.microsoft.com/office/drawing/2014/main" id="{972E372C-080F-B895-B4FC-A412311BA1BA}"/>
                </a:ext>
              </a:extLst>
            </p:cNvPr>
            <p:cNvGrpSpPr/>
            <p:nvPr/>
          </p:nvGrpSpPr>
          <p:grpSpPr>
            <a:xfrm>
              <a:off x="7782406" y="3249833"/>
              <a:ext cx="437746" cy="1126588"/>
              <a:chOff x="7856248" y="2409742"/>
              <a:chExt cx="1359139" cy="3497898"/>
            </a:xfrm>
          </p:grpSpPr>
          <p:sp>
            <p:nvSpPr>
              <p:cNvPr id="35" name="Round Same Side Corner Rectangle 23">
                <a:extLst>
                  <a:ext uri="{FF2B5EF4-FFF2-40B4-BE49-F238E27FC236}">
                    <a16:creationId xmlns:a16="http://schemas.microsoft.com/office/drawing/2014/main" id="{59AC1CAE-20B9-781A-4DDD-60EC4284B110}"/>
                  </a:ext>
                </a:extLst>
              </p:cNvPr>
              <p:cNvSpPr/>
              <p:nvPr/>
            </p:nvSpPr>
            <p:spPr>
              <a:xfrm>
                <a:off x="7866215" y="4002301"/>
                <a:ext cx="1343863" cy="1905339"/>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a:extLst>
                  <a:ext uri="{FF2B5EF4-FFF2-40B4-BE49-F238E27FC236}">
                    <a16:creationId xmlns:a16="http://schemas.microsoft.com/office/drawing/2014/main" id="{5C9C8290-2CD3-C0DD-5BF5-67DE72C9F003}"/>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6" name="Group 25">
              <a:extLst>
                <a:ext uri="{FF2B5EF4-FFF2-40B4-BE49-F238E27FC236}">
                  <a16:creationId xmlns:a16="http://schemas.microsoft.com/office/drawing/2014/main" id="{C638C5EE-FD47-E597-E161-99E61FF21236}"/>
                </a:ext>
              </a:extLst>
            </p:cNvPr>
            <p:cNvGrpSpPr/>
            <p:nvPr/>
          </p:nvGrpSpPr>
          <p:grpSpPr>
            <a:xfrm>
              <a:off x="8356147" y="3116198"/>
              <a:ext cx="437746" cy="1260223"/>
              <a:chOff x="7856248" y="2409742"/>
              <a:chExt cx="1359139" cy="3912816"/>
            </a:xfrm>
          </p:grpSpPr>
          <p:sp>
            <p:nvSpPr>
              <p:cNvPr id="33" name="Round Same Side Corner Rectangle 23">
                <a:extLst>
                  <a:ext uri="{FF2B5EF4-FFF2-40B4-BE49-F238E27FC236}">
                    <a16:creationId xmlns:a16="http://schemas.microsoft.com/office/drawing/2014/main" id="{EA521D4E-39E8-F870-6F23-33BB675753EA}"/>
                  </a:ext>
                </a:extLst>
              </p:cNvPr>
              <p:cNvSpPr/>
              <p:nvPr/>
            </p:nvSpPr>
            <p:spPr>
              <a:xfrm>
                <a:off x="7866215" y="4002302"/>
                <a:ext cx="1343863" cy="2320256"/>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a:extLst>
                  <a:ext uri="{FF2B5EF4-FFF2-40B4-BE49-F238E27FC236}">
                    <a16:creationId xmlns:a16="http://schemas.microsoft.com/office/drawing/2014/main" id="{CEA7C9BE-C6F0-742F-9216-C7FD9EF8BBAE}"/>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7" name="Group 26">
              <a:extLst>
                <a:ext uri="{FF2B5EF4-FFF2-40B4-BE49-F238E27FC236}">
                  <a16:creationId xmlns:a16="http://schemas.microsoft.com/office/drawing/2014/main" id="{BF6435C7-9F5B-BE82-8185-B5C2C3178BDA}"/>
                </a:ext>
              </a:extLst>
            </p:cNvPr>
            <p:cNvGrpSpPr/>
            <p:nvPr/>
          </p:nvGrpSpPr>
          <p:grpSpPr>
            <a:xfrm>
              <a:off x="8924230" y="2931003"/>
              <a:ext cx="437746" cy="1445418"/>
              <a:chOff x="7856248" y="2409742"/>
              <a:chExt cx="1359139" cy="4487820"/>
            </a:xfrm>
          </p:grpSpPr>
          <p:sp>
            <p:nvSpPr>
              <p:cNvPr id="31" name="Round Same Side Corner Rectangle 23">
                <a:extLst>
                  <a:ext uri="{FF2B5EF4-FFF2-40B4-BE49-F238E27FC236}">
                    <a16:creationId xmlns:a16="http://schemas.microsoft.com/office/drawing/2014/main" id="{5D9FACC3-F628-78DC-B6AE-CFF31F12A6A6}"/>
                  </a:ext>
                </a:extLst>
              </p:cNvPr>
              <p:cNvSpPr/>
              <p:nvPr/>
            </p:nvSpPr>
            <p:spPr>
              <a:xfrm>
                <a:off x="7866215" y="4002302"/>
                <a:ext cx="1343863" cy="2895260"/>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a:extLst>
                  <a:ext uri="{FF2B5EF4-FFF2-40B4-BE49-F238E27FC236}">
                    <a16:creationId xmlns:a16="http://schemas.microsoft.com/office/drawing/2014/main" id="{7DCD3115-419B-063D-4B5B-C42C1551E8A9}"/>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8" name="Group 27">
              <a:extLst>
                <a:ext uri="{FF2B5EF4-FFF2-40B4-BE49-F238E27FC236}">
                  <a16:creationId xmlns:a16="http://schemas.microsoft.com/office/drawing/2014/main" id="{FC52E3F3-2AB6-0A39-B153-F54E67E5F763}"/>
                </a:ext>
              </a:extLst>
            </p:cNvPr>
            <p:cNvGrpSpPr/>
            <p:nvPr/>
          </p:nvGrpSpPr>
          <p:grpSpPr>
            <a:xfrm>
              <a:off x="9473688" y="2711084"/>
              <a:ext cx="437746" cy="1665337"/>
              <a:chOff x="7856248" y="2409742"/>
              <a:chExt cx="1359139" cy="5170638"/>
            </a:xfrm>
          </p:grpSpPr>
          <p:sp>
            <p:nvSpPr>
              <p:cNvPr id="29" name="Round Same Side Corner Rectangle 23">
                <a:extLst>
                  <a:ext uri="{FF2B5EF4-FFF2-40B4-BE49-F238E27FC236}">
                    <a16:creationId xmlns:a16="http://schemas.microsoft.com/office/drawing/2014/main" id="{4FC7A5EE-5792-B2B3-6C64-BEEC699496A5}"/>
                  </a:ext>
                </a:extLst>
              </p:cNvPr>
              <p:cNvSpPr/>
              <p:nvPr/>
            </p:nvSpPr>
            <p:spPr>
              <a:xfrm>
                <a:off x="7866215" y="4002302"/>
                <a:ext cx="1343863" cy="3578078"/>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Oval 29">
                <a:extLst>
                  <a:ext uri="{FF2B5EF4-FFF2-40B4-BE49-F238E27FC236}">
                    <a16:creationId xmlns:a16="http://schemas.microsoft.com/office/drawing/2014/main" id="{FB0CF530-65AE-9150-BEB3-37645535B91E}"/>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extLst>
      <p:ext uri="{BB962C8B-B14F-4D97-AF65-F5344CB8AC3E}">
        <p14:creationId xmlns:p14="http://schemas.microsoft.com/office/powerpoint/2010/main" val="38287329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86A94A7-CB7D-00B5-33DC-CE6748FC9FB0}"/>
              </a:ext>
            </a:extLst>
          </p:cNvPr>
          <p:cNvSpPr txBox="1"/>
          <p:nvPr/>
        </p:nvSpPr>
        <p:spPr>
          <a:xfrm>
            <a:off x="1540635" y="1310779"/>
            <a:ext cx="4682543" cy="1862048"/>
          </a:xfrm>
          <a:prstGeom prst="rect">
            <a:avLst/>
          </a:prstGeom>
          <a:noFill/>
        </p:spPr>
        <p:txBody>
          <a:bodyPr wrap="square" rtlCol="0">
            <a:spAutoFit/>
          </a:bodyPr>
          <a:lstStyle/>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1: </a:t>
            </a:r>
            <a:r>
              <a:rPr lang="en-US" sz="1100" dirty="0">
                <a:solidFill>
                  <a:schemeClr val="tx1"/>
                </a:solidFill>
                <a:latin typeface="Calibri"/>
                <a:ea typeface="Calibri"/>
                <a:cs typeface="Calibri"/>
                <a:sym typeface="Calibri"/>
              </a:rPr>
              <a:t>Module opening</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2: </a:t>
            </a:r>
            <a:r>
              <a:rPr lang="en-US" sz="1100" dirty="0">
                <a:solidFill>
                  <a:schemeClr val="tx1"/>
                </a:solidFill>
                <a:latin typeface="Calibri"/>
                <a:ea typeface="Calibri"/>
                <a:cs typeface="Calibri"/>
                <a:sym typeface="Calibri"/>
              </a:rPr>
              <a:t>Engaging families and caregivers in case management</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3: </a:t>
            </a:r>
            <a:r>
              <a:rPr lang="en-US" sz="1100" dirty="0">
                <a:solidFill>
                  <a:schemeClr val="tx1"/>
                </a:solidFill>
                <a:latin typeface="Calibri"/>
                <a:ea typeface="Calibri"/>
                <a:cs typeface="Calibri"/>
                <a:sym typeface="Calibri"/>
              </a:rPr>
              <a:t>Family strengthening throughout the case management process</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4: </a:t>
            </a:r>
            <a:r>
              <a:rPr lang="en-US" sz="1100" dirty="0">
                <a:solidFill>
                  <a:schemeClr val="tx1"/>
                </a:solidFill>
                <a:latin typeface="Calibri"/>
                <a:ea typeface="Calibri"/>
                <a:cs typeface="Calibri"/>
                <a:sym typeface="Calibri"/>
              </a:rPr>
              <a:t>Family separation and family strengthening</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5: </a:t>
            </a:r>
            <a:r>
              <a:rPr lang="en-US" sz="1100" dirty="0">
                <a:solidFill>
                  <a:schemeClr val="tx1"/>
                </a:solidFill>
                <a:latin typeface="Calibri"/>
                <a:ea typeface="Calibri"/>
                <a:cs typeface="Calibri"/>
                <a:sym typeface="Calibri"/>
              </a:rPr>
              <a:t>Module closing </a:t>
            </a:r>
          </a:p>
        </p:txBody>
      </p:sp>
      <p:sp>
        <p:nvSpPr>
          <p:cNvPr id="4" name="TextBox 3">
            <a:extLst>
              <a:ext uri="{FF2B5EF4-FFF2-40B4-BE49-F238E27FC236}">
                <a16:creationId xmlns:a16="http://schemas.microsoft.com/office/drawing/2014/main" id="{C55E81BB-3F0F-B92B-7842-9CE1E5D84BA4}"/>
              </a:ext>
            </a:extLst>
          </p:cNvPr>
          <p:cNvSpPr txBox="1"/>
          <p:nvPr/>
        </p:nvSpPr>
        <p:spPr>
          <a:xfrm>
            <a:off x="1064660" y="1310779"/>
            <a:ext cx="503127" cy="1862048"/>
          </a:xfrm>
          <a:prstGeom prst="rect">
            <a:avLst/>
          </a:prstGeom>
          <a:noFill/>
        </p:spPr>
        <p:txBody>
          <a:bodyPr wrap="square" rtlCol="0">
            <a:spAutoFit/>
          </a:bodyPr>
          <a:lstStyle/>
          <a:p>
            <a:pPr>
              <a:spcAft>
                <a:spcPts val="1800"/>
              </a:spcAft>
            </a:pPr>
            <a:r>
              <a:rPr lang="en-US" sz="1100" dirty="0">
                <a:solidFill>
                  <a:schemeClr val="tx1"/>
                </a:solidFill>
                <a:latin typeface="+mn-lt"/>
              </a:rPr>
              <a:t>17</a:t>
            </a:r>
          </a:p>
          <a:p>
            <a:pPr>
              <a:spcAft>
                <a:spcPts val="1800"/>
              </a:spcAft>
            </a:pPr>
            <a:r>
              <a:rPr lang="en-US" sz="1100" dirty="0"/>
              <a:t>18</a:t>
            </a:r>
          </a:p>
          <a:p>
            <a:pPr>
              <a:spcAft>
                <a:spcPts val="1800"/>
              </a:spcAft>
            </a:pPr>
            <a:r>
              <a:rPr lang="en-US" sz="1100" dirty="0"/>
              <a:t>22</a:t>
            </a:r>
          </a:p>
          <a:p>
            <a:pPr>
              <a:spcAft>
                <a:spcPts val="1800"/>
              </a:spcAft>
            </a:pPr>
            <a:r>
              <a:rPr lang="en-US" sz="1100" dirty="0"/>
              <a:t>24</a:t>
            </a:r>
          </a:p>
          <a:p>
            <a:pPr>
              <a:spcAft>
                <a:spcPts val="1800"/>
              </a:spcAft>
            </a:pPr>
            <a:r>
              <a:rPr lang="en-US" sz="1100" dirty="0"/>
              <a:t>35</a:t>
            </a:r>
            <a:endParaRPr lang="en-US" sz="1100" dirty="0">
              <a:solidFill>
                <a:schemeClr val="tx1"/>
              </a:solidFill>
              <a:latin typeface="+mn-lt"/>
            </a:endParaRPr>
          </a:p>
        </p:txBody>
      </p:sp>
      <p:sp>
        <p:nvSpPr>
          <p:cNvPr id="5" name="TextBox 4">
            <a:extLst>
              <a:ext uri="{FF2B5EF4-FFF2-40B4-BE49-F238E27FC236}">
                <a16:creationId xmlns:a16="http://schemas.microsoft.com/office/drawing/2014/main" id="{C096E4EF-83E8-F4A2-8680-50397F974B56}"/>
              </a:ext>
            </a:extLst>
          </p:cNvPr>
          <p:cNvSpPr txBox="1"/>
          <p:nvPr/>
        </p:nvSpPr>
        <p:spPr>
          <a:xfrm>
            <a:off x="996287" y="713169"/>
            <a:ext cx="3807163"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TABLE OF CONTENTS</a:t>
            </a:r>
          </a:p>
        </p:txBody>
      </p:sp>
      <p:sp>
        <p:nvSpPr>
          <p:cNvPr id="6" name="Hexagon 5">
            <a:extLst>
              <a:ext uri="{FF2B5EF4-FFF2-40B4-BE49-F238E27FC236}">
                <a16:creationId xmlns:a16="http://schemas.microsoft.com/office/drawing/2014/main" id="{7216CE50-F10D-13A5-C2B1-2F378B8BE4BD}"/>
              </a:ext>
            </a:extLst>
          </p:cNvPr>
          <p:cNvSpPr/>
          <p:nvPr/>
        </p:nvSpPr>
        <p:spPr>
          <a:xfrm rot="1782986">
            <a:off x="286724" y="30111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E83EB363-E573-F6F2-481C-C4EBF044D382}"/>
              </a:ext>
            </a:extLst>
          </p:cNvPr>
          <p:cNvSpPr/>
          <p:nvPr/>
        </p:nvSpPr>
        <p:spPr>
          <a:xfrm rot="1782986">
            <a:off x="286724" y="76395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Hexagon 7">
            <a:extLst>
              <a:ext uri="{FF2B5EF4-FFF2-40B4-BE49-F238E27FC236}">
                <a16:creationId xmlns:a16="http://schemas.microsoft.com/office/drawing/2014/main" id="{F37EA817-8732-18F3-34FF-E5276A5B3633}"/>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Hexagon 8">
            <a:extLst>
              <a:ext uri="{FF2B5EF4-FFF2-40B4-BE49-F238E27FC236}">
                <a16:creationId xmlns:a16="http://schemas.microsoft.com/office/drawing/2014/main" id="{071CA46C-E43E-6342-76FE-55ED35EE5457}"/>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Hexagon 9">
            <a:extLst>
              <a:ext uri="{FF2B5EF4-FFF2-40B4-BE49-F238E27FC236}">
                <a16:creationId xmlns:a16="http://schemas.microsoft.com/office/drawing/2014/main" id="{9F706BF8-ADE4-AA60-7CE0-41B5AF609D60}"/>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2" name="Group 31">
            <a:extLst>
              <a:ext uri="{FF2B5EF4-FFF2-40B4-BE49-F238E27FC236}">
                <a16:creationId xmlns:a16="http://schemas.microsoft.com/office/drawing/2014/main" id="{3C2C2BC7-AA79-AF44-9F93-8C544D39A2A3}"/>
              </a:ext>
            </a:extLst>
          </p:cNvPr>
          <p:cNvGrpSpPr/>
          <p:nvPr/>
        </p:nvGrpSpPr>
        <p:grpSpPr>
          <a:xfrm>
            <a:off x="4157662" y="7307925"/>
            <a:ext cx="2229579" cy="1743985"/>
            <a:chOff x="7782406" y="2711084"/>
            <a:chExt cx="2129028" cy="1665337"/>
          </a:xfrm>
          <a:solidFill>
            <a:schemeClr val="accent3">
              <a:lumMod val="20000"/>
              <a:lumOff val="80000"/>
            </a:schemeClr>
          </a:solidFill>
        </p:grpSpPr>
        <p:grpSp>
          <p:nvGrpSpPr>
            <p:cNvPr id="33" name="Group 32">
              <a:extLst>
                <a:ext uri="{FF2B5EF4-FFF2-40B4-BE49-F238E27FC236}">
                  <a16:creationId xmlns:a16="http://schemas.microsoft.com/office/drawing/2014/main" id="{727FA7B0-E3E3-41B4-3190-08D378E4DB49}"/>
                </a:ext>
              </a:extLst>
            </p:cNvPr>
            <p:cNvGrpSpPr/>
            <p:nvPr/>
          </p:nvGrpSpPr>
          <p:grpSpPr>
            <a:xfrm>
              <a:off x="7782406" y="3249833"/>
              <a:ext cx="437746" cy="1126588"/>
              <a:chOff x="7856248" y="2409742"/>
              <a:chExt cx="1359139" cy="3497898"/>
            </a:xfrm>
            <a:grpFill/>
          </p:grpSpPr>
          <p:sp>
            <p:nvSpPr>
              <p:cNvPr id="43" name="Round Same Side Corner Rectangle 23">
                <a:extLst>
                  <a:ext uri="{FF2B5EF4-FFF2-40B4-BE49-F238E27FC236}">
                    <a16:creationId xmlns:a16="http://schemas.microsoft.com/office/drawing/2014/main" id="{0F939532-4EB7-DB35-DAF4-8EE73920BCF7}"/>
                  </a:ext>
                </a:extLst>
              </p:cNvPr>
              <p:cNvSpPr/>
              <p:nvPr/>
            </p:nvSpPr>
            <p:spPr>
              <a:xfrm>
                <a:off x="7866215" y="4002301"/>
                <a:ext cx="1343863" cy="1905339"/>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a:extLst>
                  <a:ext uri="{FF2B5EF4-FFF2-40B4-BE49-F238E27FC236}">
                    <a16:creationId xmlns:a16="http://schemas.microsoft.com/office/drawing/2014/main" id="{1150DDF0-0CD9-387A-5919-663FD9575003}"/>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4" name="Group 33">
              <a:extLst>
                <a:ext uri="{FF2B5EF4-FFF2-40B4-BE49-F238E27FC236}">
                  <a16:creationId xmlns:a16="http://schemas.microsoft.com/office/drawing/2014/main" id="{337DDB55-8FE5-BCD6-74F4-8510666DBF2C}"/>
                </a:ext>
              </a:extLst>
            </p:cNvPr>
            <p:cNvGrpSpPr/>
            <p:nvPr/>
          </p:nvGrpSpPr>
          <p:grpSpPr>
            <a:xfrm>
              <a:off x="8356147" y="3116198"/>
              <a:ext cx="437746" cy="1260223"/>
              <a:chOff x="7856248" y="2409742"/>
              <a:chExt cx="1359139" cy="3912816"/>
            </a:xfrm>
            <a:grpFill/>
          </p:grpSpPr>
          <p:sp>
            <p:nvSpPr>
              <p:cNvPr id="41" name="Round Same Side Corner Rectangle 23">
                <a:extLst>
                  <a:ext uri="{FF2B5EF4-FFF2-40B4-BE49-F238E27FC236}">
                    <a16:creationId xmlns:a16="http://schemas.microsoft.com/office/drawing/2014/main" id="{45529FE9-4E2C-B412-6F05-843F996FA896}"/>
                  </a:ext>
                </a:extLst>
              </p:cNvPr>
              <p:cNvSpPr/>
              <p:nvPr/>
            </p:nvSpPr>
            <p:spPr>
              <a:xfrm>
                <a:off x="7866215" y="4002302"/>
                <a:ext cx="1343863" cy="232025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a:extLst>
                  <a:ext uri="{FF2B5EF4-FFF2-40B4-BE49-F238E27FC236}">
                    <a16:creationId xmlns:a16="http://schemas.microsoft.com/office/drawing/2014/main" id="{CDCDCD3E-AFFA-3545-9D6B-17881ABC3975}"/>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5" name="Group 34">
              <a:extLst>
                <a:ext uri="{FF2B5EF4-FFF2-40B4-BE49-F238E27FC236}">
                  <a16:creationId xmlns:a16="http://schemas.microsoft.com/office/drawing/2014/main" id="{72680294-5BDA-D46E-A0AE-D620874D321D}"/>
                </a:ext>
              </a:extLst>
            </p:cNvPr>
            <p:cNvGrpSpPr/>
            <p:nvPr/>
          </p:nvGrpSpPr>
          <p:grpSpPr>
            <a:xfrm>
              <a:off x="8924230" y="2931003"/>
              <a:ext cx="437746" cy="1445418"/>
              <a:chOff x="7856248" y="2409742"/>
              <a:chExt cx="1359139" cy="4487820"/>
            </a:xfrm>
            <a:grpFill/>
          </p:grpSpPr>
          <p:sp>
            <p:nvSpPr>
              <p:cNvPr id="39" name="Round Same Side Corner Rectangle 23">
                <a:extLst>
                  <a:ext uri="{FF2B5EF4-FFF2-40B4-BE49-F238E27FC236}">
                    <a16:creationId xmlns:a16="http://schemas.microsoft.com/office/drawing/2014/main" id="{BFBE6F1C-83E8-7E59-88EB-37FA1299247B}"/>
                  </a:ext>
                </a:extLst>
              </p:cNvPr>
              <p:cNvSpPr/>
              <p:nvPr/>
            </p:nvSpPr>
            <p:spPr>
              <a:xfrm>
                <a:off x="7866215" y="4002302"/>
                <a:ext cx="1343863" cy="289526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a:extLst>
                  <a:ext uri="{FF2B5EF4-FFF2-40B4-BE49-F238E27FC236}">
                    <a16:creationId xmlns:a16="http://schemas.microsoft.com/office/drawing/2014/main" id="{2942E510-67AF-8900-AEEA-42E27B9D383B}"/>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6" name="Group 35">
              <a:extLst>
                <a:ext uri="{FF2B5EF4-FFF2-40B4-BE49-F238E27FC236}">
                  <a16:creationId xmlns:a16="http://schemas.microsoft.com/office/drawing/2014/main" id="{9D1CCE37-9ECE-2998-83BC-77EDEDE5871D}"/>
                </a:ext>
              </a:extLst>
            </p:cNvPr>
            <p:cNvGrpSpPr/>
            <p:nvPr/>
          </p:nvGrpSpPr>
          <p:grpSpPr>
            <a:xfrm>
              <a:off x="9473688" y="2711084"/>
              <a:ext cx="437746" cy="1665337"/>
              <a:chOff x="7856248" y="2409742"/>
              <a:chExt cx="1359139" cy="5170638"/>
            </a:xfrm>
            <a:grpFill/>
          </p:grpSpPr>
          <p:sp>
            <p:nvSpPr>
              <p:cNvPr id="37" name="Round Same Side Corner Rectangle 23">
                <a:extLst>
                  <a:ext uri="{FF2B5EF4-FFF2-40B4-BE49-F238E27FC236}">
                    <a16:creationId xmlns:a16="http://schemas.microsoft.com/office/drawing/2014/main" id="{64503BD4-E908-A53B-6892-4207ADDA0148}"/>
                  </a:ext>
                </a:extLst>
              </p:cNvPr>
              <p:cNvSpPr/>
              <p:nvPr/>
            </p:nvSpPr>
            <p:spPr>
              <a:xfrm>
                <a:off x="7866215" y="4002302"/>
                <a:ext cx="1343863" cy="3578078"/>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a:extLst>
                  <a:ext uri="{FF2B5EF4-FFF2-40B4-BE49-F238E27FC236}">
                    <a16:creationId xmlns:a16="http://schemas.microsoft.com/office/drawing/2014/main" id="{8A6109DA-52EA-3DBF-31FF-E0F39E7D871C}"/>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extLst>
      <p:ext uri="{BB962C8B-B14F-4D97-AF65-F5344CB8AC3E}">
        <p14:creationId xmlns:p14="http://schemas.microsoft.com/office/powerpoint/2010/main" val="16678780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44160D8-FBD5-586D-6559-BD470383467F}"/>
              </a:ext>
            </a:extLst>
          </p:cNvPr>
          <p:cNvSpPr txBox="1"/>
          <p:nvPr/>
        </p:nvSpPr>
        <p:spPr>
          <a:xfrm>
            <a:off x="996287" y="1238738"/>
            <a:ext cx="4665478" cy="276999"/>
          </a:xfrm>
          <a:prstGeom prst="rect">
            <a:avLst/>
          </a:prstGeom>
          <a:noFill/>
        </p:spPr>
        <p:txBody>
          <a:bodyPr wrap="square" rtlCol="0">
            <a:spAutoFit/>
          </a:bodyPr>
          <a:lstStyle/>
          <a:p>
            <a:r>
              <a:rPr lang="en-US" sz="1200" b="1" spc="300" dirty="0">
                <a:solidFill>
                  <a:schemeClr val="tx1"/>
                </a:solidFill>
              </a:rPr>
              <a:t>MODULE AIM</a:t>
            </a:r>
          </a:p>
        </p:txBody>
      </p:sp>
      <p:sp>
        <p:nvSpPr>
          <p:cNvPr id="3" name="TextBox 2">
            <a:extLst>
              <a:ext uri="{FF2B5EF4-FFF2-40B4-BE49-F238E27FC236}">
                <a16:creationId xmlns:a16="http://schemas.microsoft.com/office/drawing/2014/main" id="{A1AB3941-0FD0-0015-CA88-DFCEBCCB7900}"/>
              </a:ext>
            </a:extLst>
          </p:cNvPr>
          <p:cNvSpPr txBox="1"/>
          <p:nvPr/>
        </p:nvSpPr>
        <p:spPr>
          <a:xfrm>
            <a:off x="996287" y="713169"/>
            <a:ext cx="4070620"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1: MODULE OPENING</a:t>
            </a:r>
          </a:p>
        </p:txBody>
      </p:sp>
      <p:sp>
        <p:nvSpPr>
          <p:cNvPr id="4" name="TextBox 3">
            <a:extLst>
              <a:ext uri="{FF2B5EF4-FFF2-40B4-BE49-F238E27FC236}">
                <a16:creationId xmlns:a16="http://schemas.microsoft.com/office/drawing/2014/main" id="{B06DA661-4DB0-C473-0F13-1D93DF019AB4}"/>
              </a:ext>
            </a:extLst>
          </p:cNvPr>
          <p:cNvSpPr txBox="1"/>
          <p:nvPr/>
        </p:nvSpPr>
        <p:spPr>
          <a:xfrm>
            <a:off x="996287" y="1599327"/>
            <a:ext cx="5254042" cy="430887"/>
          </a:xfrm>
          <a:prstGeom prst="rect">
            <a:avLst/>
          </a:prstGeom>
          <a:noFill/>
        </p:spPr>
        <p:txBody>
          <a:bodyPr wrap="square" rtlCol="0">
            <a:spAutoFit/>
          </a:bodyPr>
          <a:lstStyle/>
          <a:p>
            <a:pPr marL="0" marR="0" lvl="0" indent="0" algn="l" rtl="0">
              <a:spcBef>
                <a:spcPts val="0"/>
              </a:spcBef>
              <a:spcAft>
                <a:spcPts val="0"/>
              </a:spcAft>
              <a:buNone/>
            </a:pPr>
            <a:r>
              <a:rPr lang="en-US" sz="1100" dirty="0">
                <a:solidFill>
                  <a:schemeClr val="tx1"/>
                </a:solidFill>
                <a:latin typeface="+mn-lt"/>
                <a:ea typeface="Arial"/>
                <a:cs typeface="Arial"/>
                <a:sym typeface="Arial"/>
              </a:rPr>
              <a:t>To equip participants with the knowledge and skills to adopt a family strengthening approach throughout the case management process </a:t>
            </a:r>
          </a:p>
        </p:txBody>
      </p:sp>
      <p:sp>
        <p:nvSpPr>
          <p:cNvPr id="5" name="TextBox 4">
            <a:extLst>
              <a:ext uri="{FF2B5EF4-FFF2-40B4-BE49-F238E27FC236}">
                <a16:creationId xmlns:a16="http://schemas.microsoft.com/office/drawing/2014/main" id="{932641E7-9996-1BFB-43F2-64F45BEB6B17}"/>
              </a:ext>
            </a:extLst>
          </p:cNvPr>
          <p:cNvSpPr txBox="1"/>
          <p:nvPr/>
        </p:nvSpPr>
        <p:spPr>
          <a:xfrm>
            <a:off x="996287" y="2367452"/>
            <a:ext cx="5254042" cy="276999"/>
          </a:xfrm>
          <a:prstGeom prst="rect">
            <a:avLst/>
          </a:prstGeom>
          <a:noFill/>
        </p:spPr>
        <p:txBody>
          <a:bodyPr wrap="square" rtlCol="0">
            <a:spAutoFit/>
          </a:bodyPr>
          <a:lstStyle/>
          <a:p>
            <a:r>
              <a:rPr lang="en-US" sz="1200" b="1" spc="300" dirty="0">
                <a:solidFill>
                  <a:schemeClr val="tx1"/>
                </a:solidFill>
              </a:rPr>
              <a:t>LEARNING OBJECTIVES </a:t>
            </a:r>
          </a:p>
        </p:txBody>
      </p:sp>
      <p:sp>
        <p:nvSpPr>
          <p:cNvPr id="6" name="TextBox 5">
            <a:extLst>
              <a:ext uri="{FF2B5EF4-FFF2-40B4-BE49-F238E27FC236}">
                <a16:creationId xmlns:a16="http://schemas.microsoft.com/office/drawing/2014/main" id="{144C952B-B6B1-A016-F0F6-11D967C41737}"/>
              </a:ext>
            </a:extLst>
          </p:cNvPr>
          <p:cNvSpPr txBox="1"/>
          <p:nvPr/>
        </p:nvSpPr>
        <p:spPr>
          <a:xfrm>
            <a:off x="1675087" y="2950934"/>
            <a:ext cx="4575242" cy="2123658"/>
          </a:xfrm>
          <a:prstGeom prst="rect">
            <a:avLst/>
          </a:prstGeom>
          <a:noFill/>
        </p:spPr>
        <p:txBody>
          <a:bodyPr wrap="square" rtlCol="0">
            <a:spAutoFit/>
          </a:bodyPr>
          <a:lstStyle/>
          <a:p>
            <a:pPr marL="0" marR="0" lvl="0" indent="0" algn="l" rtl="0">
              <a:spcBef>
                <a:spcPts val="0"/>
              </a:spcBef>
              <a:spcAft>
                <a:spcPts val="0"/>
              </a:spcAft>
              <a:buNone/>
            </a:pPr>
            <a:r>
              <a:rPr lang="en-US" sz="1100" dirty="0">
                <a:solidFill>
                  <a:schemeClr val="tx1"/>
                </a:solidFill>
                <a:latin typeface="+mn-lt"/>
                <a:ea typeface="Arial"/>
                <a:cs typeface="Arial"/>
                <a:sym typeface="Arial"/>
              </a:rPr>
              <a:t>Explain the benefits of family engagement and family engagement strategies </a:t>
            </a:r>
          </a:p>
          <a:p>
            <a:pPr marL="0" marR="0" lvl="0" indent="0" algn="l" rtl="0">
              <a:spcBef>
                <a:spcPts val="0"/>
              </a:spcBef>
              <a:spcAft>
                <a:spcPts val="0"/>
              </a:spcAft>
              <a:buNone/>
            </a:pPr>
            <a:endParaRPr lang="en-US" sz="1100" dirty="0">
              <a:ea typeface="Arial"/>
              <a:cs typeface="Arial"/>
              <a:sym typeface="Arial"/>
            </a:endParaRPr>
          </a:p>
          <a:p>
            <a:pPr marL="0" marR="0" lvl="0" indent="0" algn="l" rtl="0">
              <a:spcBef>
                <a:spcPts val="0"/>
              </a:spcBef>
              <a:spcAft>
                <a:spcPts val="0"/>
              </a:spcAft>
              <a:buNone/>
            </a:pPr>
            <a:endParaRPr lang="en-US" sz="1100" dirty="0">
              <a:ea typeface="Arial"/>
              <a:cs typeface="Arial"/>
              <a:sym typeface="Arial"/>
            </a:endParaRPr>
          </a:p>
          <a:p>
            <a:pPr marL="0" marR="0" lvl="0" indent="0" algn="l" rtl="0">
              <a:spcBef>
                <a:spcPts val="0"/>
              </a:spcBef>
              <a:spcAft>
                <a:spcPts val="0"/>
              </a:spcAft>
              <a:buNone/>
            </a:pPr>
            <a:r>
              <a:rPr lang="en-US" sz="1100" dirty="0">
                <a:solidFill>
                  <a:schemeClr val="tx1"/>
                </a:solidFill>
                <a:latin typeface="+mn-lt"/>
                <a:ea typeface="Arial"/>
                <a:cs typeface="Arial"/>
                <a:sym typeface="Arial"/>
              </a:rPr>
              <a:t>Describe ways of working with families during each step of the case management process </a:t>
            </a:r>
          </a:p>
          <a:p>
            <a:pPr marL="0" marR="0" lvl="0" indent="0" algn="l" rtl="0">
              <a:spcBef>
                <a:spcPts val="0"/>
              </a:spcBef>
              <a:spcAft>
                <a:spcPts val="0"/>
              </a:spcAft>
              <a:buNone/>
            </a:pPr>
            <a:endParaRPr lang="en-US" sz="1100" dirty="0">
              <a:ea typeface="Arial"/>
              <a:cs typeface="Arial"/>
              <a:sym typeface="Arial"/>
            </a:endParaRPr>
          </a:p>
          <a:p>
            <a:pPr marL="0" marR="0" lvl="0" indent="0" algn="l" rtl="0">
              <a:spcBef>
                <a:spcPts val="0"/>
              </a:spcBef>
              <a:spcAft>
                <a:spcPts val="0"/>
              </a:spcAft>
              <a:buNone/>
            </a:pPr>
            <a:endParaRPr lang="en-US" sz="1100" dirty="0">
              <a:ea typeface="Arial"/>
              <a:cs typeface="Arial"/>
              <a:sym typeface="Arial"/>
            </a:endParaRPr>
          </a:p>
          <a:p>
            <a:pPr marL="0" marR="0" lvl="0" indent="0" algn="l" rtl="0">
              <a:spcBef>
                <a:spcPts val="0"/>
              </a:spcBef>
              <a:spcAft>
                <a:spcPts val="0"/>
              </a:spcAft>
              <a:buNone/>
            </a:pPr>
            <a:r>
              <a:rPr lang="en-US" sz="1100" dirty="0">
                <a:solidFill>
                  <a:schemeClr val="tx1"/>
                </a:solidFill>
                <a:latin typeface="+mn-lt"/>
                <a:ea typeface="Arial"/>
                <a:cs typeface="Arial"/>
                <a:sym typeface="Arial"/>
              </a:rPr>
              <a:t>Compare and contrast how a family strengthening approach can support UASC in different settings</a:t>
            </a:r>
          </a:p>
          <a:p>
            <a:pPr marL="0" marR="0" lvl="0" indent="0" algn="l" rtl="0">
              <a:spcBef>
                <a:spcPts val="0"/>
              </a:spcBef>
              <a:spcAft>
                <a:spcPts val="0"/>
              </a:spcAft>
              <a:buNone/>
            </a:pPr>
            <a:endParaRPr lang="en-US" sz="1100" dirty="0">
              <a:solidFill>
                <a:schemeClr val="tx1"/>
              </a:solidFill>
              <a:latin typeface="+mn-lt"/>
              <a:ea typeface="Arial"/>
              <a:cs typeface="Arial"/>
              <a:sym typeface="Arial"/>
            </a:endParaRPr>
          </a:p>
          <a:p>
            <a:pPr marL="0" marR="0" lvl="0" indent="0" algn="l" rtl="0">
              <a:spcBef>
                <a:spcPts val="0"/>
              </a:spcBef>
              <a:spcAft>
                <a:spcPts val="0"/>
              </a:spcAft>
              <a:buNone/>
            </a:pPr>
            <a:endParaRPr lang="en-US" sz="1100" dirty="0">
              <a:solidFill>
                <a:schemeClr val="tx1"/>
              </a:solidFill>
              <a:latin typeface="+mn-lt"/>
              <a:ea typeface="Arial"/>
              <a:cs typeface="Arial"/>
              <a:sym typeface="Arial"/>
            </a:endParaRPr>
          </a:p>
          <a:p>
            <a:pPr marL="0" marR="0" lvl="0" indent="0" algn="l" rtl="0">
              <a:spcBef>
                <a:spcPts val="0"/>
              </a:spcBef>
              <a:spcAft>
                <a:spcPts val="0"/>
              </a:spcAft>
              <a:buNone/>
            </a:pPr>
            <a:r>
              <a:rPr lang="en-US" sz="1100" dirty="0">
                <a:solidFill>
                  <a:schemeClr val="tx1"/>
                </a:solidFill>
                <a:latin typeface="+mn-lt"/>
                <a:ea typeface="Arial"/>
                <a:cs typeface="Arial"/>
                <a:sym typeface="Arial"/>
              </a:rPr>
              <a:t>Recognize how family strengthening can prevent family separation </a:t>
            </a:r>
          </a:p>
        </p:txBody>
      </p:sp>
      <p:grpSp>
        <p:nvGrpSpPr>
          <p:cNvPr id="7" name="Google Shape;149;p12">
            <a:extLst>
              <a:ext uri="{FF2B5EF4-FFF2-40B4-BE49-F238E27FC236}">
                <a16:creationId xmlns:a16="http://schemas.microsoft.com/office/drawing/2014/main" id="{58ADC60D-AB3F-27B1-94D8-DC4F24D4BEC8}"/>
              </a:ext>
            </a:extLst>
          </p:cNvPr>
          <p:cNvGrpSpPr/>
          <p:nvPr/>
        </p:nvGrpSpPr>
        <p:grpSpPr>
          <a:xfrm>
            <a:off x="1020268" y="2859192"/>
            <a:ext cx="559955" cy="387333"/>
            <a:chOff x="6878053" y="1156317"/>
            <a:chExt cx="1431178" cy="1039513"/>
          </a:xfrm>
          <a:solidFill>
            <a:schemeClr val="accent3">
              <a:lumMod val="75000"/>
            </a:schemeClr>
          </a:solidFill>
        </p:grpSpPr>
        <p:grpSp>
          <p:nvGrpSpPr>
            <p:cNvPr id="8" name="Google Shape;150;p12">
              <a:extLst>
                <a:ext uri="{FF2B5EF4-FFF2-40B4-BE49-F238E27FC236}">
                  <a16:creationId xmlns:a16="http://schemas.microsoft.com/office/drawing/2014/main" id="{EF03A04B-025B-508B-075C-D044B2570590}"/>
                </a:ext>
              </a:extLst>
            </p:cNvPr>
            <p:cNvGrpSpPr/>
            <p:nvPr/>
          </p:nvGrpSpPr>
          <p:grpSpPr>
            <a:xfrm>
              <a:off x="7672978" y="1156317"/>
              <a:ext cx="412941" cy="436880"/>
              <a:chOff x="243840" y="1676400"/>
              <a:chExt cx="701040" cy="741680"/>
            </a:xfrm>
            <a:grpFill/>
          </p:grpSpPr>
          <p:sp>
            <p:nvSpPr>
              <p:cNvPr id="11" name="Google Shape;151;p12">
                <a:extLst>
                  <a:ext uri="{FF2B5EF4-FFF2-40B4-BE49-F238E27FC236}">
                    <a16:creationId xmlns:a16="http://schemas.microsoft.com/office/drawing/2014/main" id="{BDAFB5B8-4AF5-B944-0952-3057B67A6FA1}"/>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2" name="Google Shape;152;p12">
                <a:extLst>
                  <a:ext uri="{FF2B5EF4-FFF2-40B4-BE49-F238E27FC236}">
                    <a16:creationId xmlns:a16="http://schemas.microsoft.com/office/drawing/2014/main" id="{9BBF8986-D295-CE38-9D57-A05D5A5CB488}"/>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9" name="Google Shape;153;p12">
              <a:extLst>
                <a:ext uri="{FF2B5EF4-FFF2-40B4-BE49-F238E27FC236}">
                  <a16:creationId xmlns:a16="http://schemas.microsoft.com/office/drawing/2014/main" id="{245910EA-E971-E32F-E4EF-7C638A11E5B6}"/>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0" name="Google Shape;154;p12">
              <a:extLst>
                <a:ext uri="{FF2B5EF4-FFF2-40B4-BE49-F238E27FC236}">
                  <a16:creationId xmlns:a16="http://schemas.microsoft.com/office/drawing/2014/main" id="{34E4E4F6-4038-D73F-EBD8-8BE5EB135F76}"/>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grpSp>
        <p:nvGrpSpPr>
          <p:cNvPr id="13" name="Google Shape;149;p12">
            <a:extLst>
              <a:ext uri="{FF2B5EF4-FFF2-40B4-BE49-F238E27FC236}">
                <a16:creationId xmlns:a16="http://schemas.microsoft.com/office/drawing/2014/main" id="{8FC37BEC-2B6C-0776-7A5C-56E4A7FF8288}"/>
              </a:ext>
            </a:extLst>
          </p:cNvPr>
          <p:cNvGrpSpPr/>
          <p:nvPr/>
        </p:nvGrpSpPr>
        <p:grpSpPr>
          <a:xfrm>
            <a:off x="1020268" y="3469477"/>
            <a:ext cx="559955" cy="387333"/>
            <a:chOff x="6878053" y="1156317"/>
            <a:chExt cx="1431178" cy="1039513"/>
          </a:xfrm>
          <a:solidFill>
            <a:schemeClr val="accent3">
              <a:lumMod val="75000"/>
            </a:schemeClr>
          </a:solidFill>
        </p:grpSpPr>
        <p:grpSp>
          <p:nvGrpSpPr>
            <p:cNvPr id="14" name="Google Shape;150;p12">
              <a:extLst>
                <a:ext uri="{FF2B5EF4-FFF2-40B4-BE49-F238E27FC236}">
                  <a16:creationId xmlns:a16="http://schemas.microsoft.com/office/drawing/2014/main" id="{C6B540AB-FC28-D822-8B2B-D78D241899D0}"/>
                </a:ext>
              </a:extLst>
            </p:cNvPr>
            <p:cNvGrpSpPr/>
            <p:nvPr/>
          </p:nvGrpSpPr>
          <p:grpSpPr>
            <a:xfrm>
              <a:off x="7672978" y="1156317"/>
              <a:ext cx="412941" cy="436880"/>
              <a:chOff x="243840" y="1676400"/>
              <a:chExt cx="701040" cy="741680"/>
            </a:xfrm>
            <a:grpFill/>
          </p:grpSpPr>
          <p:sp>
            <p:nvSpPr>
              <p:cNvPr id="17" name="Google Shape;151;p12">
                <a:extLst>
                  <a:ext uri="{FF2B5EF4-FFF2-40B4-BE49-F238E27FC236}">
                    <a16:creationId xmlns:a16="http://schemas.microsoft.com/office/drawing/2014/main" id="{A88A01AA-36AB-5944-8FD9-95847791EB5D}"/>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8" name="Google Shape;152;p12">
                <a:extLst>
                  <a:ext uri="{FF2B5EF4-FFF2-40B4-BE49-F238E27FC236}">
                    <a16:creationId xmlns:a16="http://schemas.microsoft.com/office/drawing/2014/main" id="{2C274092-4543-417D-1F6F-469805DE8887}"/>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15" name="Google Shape;153;p12">
              <a:extLst>
                <a:ext uri="{FF2B5EF4-FFF2-40B4-BE49-F238E27FC236}">
                  <a16:creationId xmlns:a16="http://schemas.microsoft.com/office/drawing/2014/main" id="{4662B4F8-621B-9B44-7AF4-DC16799534AC}"/>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6" name="Google Shape;154;p12">
              <a:extLst>
                <a:ext uri="{FF2B5EF4-FFF2-40B4-BE49-F238E27FC236}">
                  <a16:creationId xmlns:a16="http://schemas.microsoft.com/office/drawing/2014/main" id="{AD321B47-C2EB-B558-FDCB-B6573FF518C1}"/>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grpSp>
        <p:nvGrpSpPr>
          <p:cNvPr id="19" name="Google Shape;149;p12">
            <a:extLst>
              <a:ext uri="{FF2B5EF4-FFF2-40B4-BE49-F238E27FC236}">
                <a16:creationId xmlns:a16="http://schemas.microsoft.com/office/drawing/2014/main" id="{A18DFBCB-898E-F54C-1DC0-0CBC3C08CBBD}"/>
              </a:ext>
            </a:extLst>
          </p:cNvPr>
          <p:cNvGrpSpPr/>
          <p:nvPr/>
        </p:nvGrpSpPr>
        <p:grpSpPr>
          <a:xfrm>
            <a:off x="1020268" y="4103977"/>
            <a:ext cx="559955" cy="387333"/>
            <a:chOff x="6878053" y="1156317"/>
            <a:chExt cx="1431178" cy="1039513"/>
          </a:xfrm>
          <a:solidFill>
            <a:schemeClr val="accent3">
              <a:lumMod val="75000"/>
            </a:schemeClr>
          </a:solidFill>
        </p:grpSpPr>
        <p:grpSp>
          <p:nvGrpSpPr>
            <p:cNvPr id="20" name="Google Shape;150;p12">
              <a:extLst>
                <a:ext uri="{FF2B5EF4-FFF2-40B4-BE49-F238E27FC236}">
                  <a16:creationId xmlns:a16="http://schemas.microsoft.com/office/drawing/2014/main" id="{6EA682DA-30FC-F11C-A1B1-4F922A5603D8}"/>
                </a:ext>
              </a:extLst>
            </p:cNvPr>
            <p:cNvGrpSpPr/>
            <p:nvPr/>
          </p:nvGrpSpPr>
          <p:grpSpPr>
            <a:xfrm>
              <a:off x="7672978" y="1156317"/>
              <a:ext cx="412941" cy="436880"/>
              <a:chOff x="243840" y="1676400"/>
              <a:chExt cx="701040" cy="741680"/>
            </a:xfrm>
            <a:grpFill/>
          </p:grpSpPr>
          <p:sp>
            <p:nvSpPr>
              <p:cNvPr id="23" name="Google Shape;151;p12">
                <a:extLst>
                  <a:ext uri="{FF2B5EF4-FFF2-40B4-BE49-F238E27FC236}">
                    <a16:creationId xmlns:a16="http://schemas.microsoft.com/office/drawing/2014/main" id="{32B77852-C85E-89B7-CABD-BF5718135FC7}"/>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24" name="Google Shape;152;p12">
                <a:extLst>
                  <a:ext uri="{FF2B5EF4-FFF2-40B4-BE49-F238E27FC236}">
                    <a16:creationId xmlns:a16="http://schemas.microsoft.com/office/drawing/2014/main" id="{022C3365-DBA5-241F-B4D8-B0540FB54713}"/>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21" name="Google Shape;153;p12">
              <a:extLst>
                <a:ext uri="{FF2B5EF4-FFF2-40B4-BE49-F238E27FC236}">
                  <a16:creationId xmlns:a16="http://schemas.microsoft.com/office/drawing/2014/main" id="{B4725772-111C-7690-AE31-92C2A08A8C83}"/>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22" name="Google Shape;154;p12">
              <a:extLst>
                <a:ext uri="{FF2B5EF4-FFF2-40B4-BE49-F238E27FC236}">
                  <a16:creationId xmlns:a16="http://schemas.microsoft.com/office/drawing/2014/main" id="{D9C6EACA-3533-FEAF-807A-1A781372EFA6}"/>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31" name="Hexagon 30">
            <a:extLst>
              <a:ext uri="{FF2B5EF4-FFF2-40B4-BE49-F238E27FC236}">
                <a16:creationId xmlns:a16="http://schemas.microsoft.com/office/drawing/2014/main" id="{B6675D9A-D9FB-11E4-BA10-E43B6596B333}"/>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Hexagon 31">
            <a:extLst>
              <a:ext uri="{FF2B5EF4-FFF2-40B4-BE49-F238E27FC236}">
                <a16:creationId xmlns:a16="http://schemas.microsoft.com/office/drawing/2014/main" id="{14C54186-3604-1093-1A15-5CDF40F7D942}"/>
              </a:ext>
            </a:extLst>
          </p:cNvPr>
          <p:cNvSpPr/>
          <p:nvPr/>
        </p:nvSpPr>
        <p:spPr>
          <a:xfrm rot="1782986">
            <a:off x="286724" y="76395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Hexagon 32">
            <a:extLst>
              <a:ext uri="{FF2B5EF4-FFF2-40B4-BE49-F238E27FC236}">
                <a16:creationId xmlns:a16="http://schemas.microsoft.com/office/drawing/2014/main" id="{BF132ACF-0784-1794-0F80-8740CA26E54D}"/>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Hexagon 33">
            <a:extLst>
              <a:ext uri="{FF2B5EF4-FFF2-40B4-BE49-F238E27FC236}">
                <a16:creationId xmlns:a16="http://schemas.microsoft.com/office/drawing/2014/main" id="{A5DA8933-5ECD-BA75-C488-CBD7D226477F}"/>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Hexagon 34">
            <a:extLst>
              <a:ext uri="{FF2B5EF4-FFF2-40B4-BE49-F238E27FC236}">
                <a16:creationId xmlns:a16="http://schemas.microsoft.com/office/drawing/2014/main" id="{2526FFE1-0516-38AD-3018-480DC7872CE9}"/>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6" name="Google Shape;149;p12">
            <a:extLst>
              <a:ext uri="{FF2B5EF4-FFF2-40B4-BE49-F238E27FC236}">
                <a16:creationId xmlns:a16="http://schemas.microsoft.com/office/drawing/2014/main" id="{B1220033-4403-8EE0-61BD-7D94514F17CE}"/>
              </a:ext>
            </a:extLst>
          </p:cNvPr>
          <p:cNvGrpSpPr/>
          <p:nvPr/>
        </p:nvGrpSpPr>
        <p:grpSpPr>
          <a:xfrm>
            <a:off x="1020268" y="4662028"/>
            <a:ext cx="559955" cy="387333"/>
            <a:chOff x="6878053" y="1156317"/>
            <a:chExt cx="1431178" cy="1039513"/>
          </a:xfrm>
          <a:solidFill>
            <a:schemeClr val="accent3">
              <a:lumMod val="75000"/>
            </a:schemeClr>
          </a:solidFill>
        </p:grpSpPr>
        <p:grpSp>
          <p:nvGrpSpPr>
            <p:cNvPr id="37" name="Google Shape;150;p12">
              <a:extLst>
                <a:ext uri="{FF2B5EF4-FFF2-40B4-BE49-F238E27FC236}">
                  <a16:creationId xmlns:a16="http://schemas.microsoft.com/office/drawing/2014/main" id="{61FC9A89-865F-350B-75EB-877D234DABF2}"/>
                </a:ext>
              </a:extLst>
            </p:cNvPr>
            <p:cNvGrpSpPr/>
            <p:nvPr/>
          </p:nvGrpSpPr>
          <p:grpSpPr>
            <a:xfrm>
              <a:off x="7672978" y="1156317"/>
              <a:ext cx="412941" cy="436880"/>
              <a:chOff x="243840" y="1676400"/>
              <a:chExt cx="701040" cy="741680"/>
            </a:xfrm>
            <a:grpFill/>
          </p:grpSpPr>
          <p:sp>
            <p:nvSpPr>
              <p:cNvPr id="40" name="Google Shape;151;p12">
                <a:extLst>
                  <a:ext uri="{FF2B5EF4-FFF2-40B4-BE49-F238E27FC236}">
                    <a16:creationId xmlns:a16="http://schemas.microsoft.com/office/drawing/2014/main" id="{46721990-5D4A-DB4A-E673-ED0A66BB33BA}"/>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41" name="Google Shape;152;p12">
                <a:extLst>
                  <a:ext uri="{FF2B5EF4-FFF2-40B4-BE49-F238E27FC236}">
                    <a16:creationId xmlns:a16="http://schemas.microsoft.com/office/drawing/2014/main" id="{EA56E199-50D7-0A88-A624-D04AB0325120}"/>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38" name="Google Shape;153;p12">
              <a:extLst>
                <a:ext uri="{FF2B5EF4-FFF2-40B4-BE49-F238E27FC236}">
                  <a16:creationId xmlns:a16="http://schemas.microsoft.com/office/drawing/2014/main" id="{090CA30F-BE41-3D61-092C-FD3AF92D748E}"/>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39" name="Google Shape;154;p12">
              <a:extLst>
                <a:ext uri="{FF2B5EF4-FFF2-40B4-BE49-F238E27FC236}">
                  <a16:creationId xmlns:a16="http://schemas.microsoft.com/office/drawing/2014/main" id="{A46AA895-5BD2-5B58-6872-65352BF2C071}"/>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25" name="TextBox 24">
            <a:extLst>
              <a:ext uri="{FF2B5EF4-FFF2-40B4-BE49-F238E27FC236}">
                <a16:creationId xmlns:a16="http://schemas.microsoft.com/office/drawing/2014/main" id="{08FF8D6C-8F8A-A698-0952-A7D6AD32661D}"/>
              </a:ext>
            </a:extLst>
          </p:cNvPr>
          <p:cNvSpPr txBox="1"/>
          <p:nvPr/>
        </p:nvSpPr>
        <p:spPr>
          <a:xfrm>
            <a:off x="1013200" y="5544427"/>
            <a:ext cx="5226892"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2: ENGAGING FAMILIES AND CAREGIVERS IN CASE MANAGEMENT</a:t>
            </a:r>
          </a:p>
        </p:txBody>
      </p:sp>
      <p:sp>
        <p:nvSpPr>
          <p:cNvPr id="26" name="TextBox 25">
            <a:extLst>
              <a:ext uri="{FF2B5EF4-FFF2-40B4-BE49-F238E27FC236}">
                <a16:creationId xmlns:a16="http://schemas.microsoft.com/office/drawing/2014/main" id="{880A4B2E-347A-067B-0F2C-4EB2FA227668}"/>
              </a:ext>
            </a:extLst>
          </p:cNvPr>
          <p:cNvSpPr txBox="1"/>
          <p:nvPr/>
        </p:nvSpPr>
        <p:spPr>
          <a:xfrm>
            <a:off x="996287" y="6312099"/>
            <a:ext cx="5262998" cy="276999"/>
          </a:xfrm>
          <a:prstGeom prst="rect">
            <a:avLst/>
          </a:prstGeom>
          <a:noFill/>
        </p:spPr>
        <p:txBody>
          <a:bodyPr wrap="square" rtlCol="0">
            <a:spAutoFit/>
          </a:bodyPr>
          <a:lstStyle/>
          <a:p>
            <a:r>
              <a:rPr lang="en-CA" sz="1200" b="1" spc="300" dirty="0">
                <a:solidFill>
                  <a:schemeClr val="tx1"/>
                </a:solidFill>
              </a:rPr>
              <a:t>ENGAGING WITH FAMILIES AND CAREGIVERS</a:t>
            </a:r>
            <a:endParaRPr lang="en-US" sz="1200" b="1" spc="300" dirty="0">
              <a:solidFill>
                <a:schemeClr val="tx1"/>
              </a:solidFill>
            </a:endParaRPr>
          </a:p>
        </p:txBody>
      </p:sp>
      <p:sp>
        <p:nvSpPr>
          <p:cNvPr id="27" name="Rectangle 26">
            <a:extLst>
              <a:ext uri="{FF2B5EF4-FFF2-40B4-BE49-F238E27FC236}">
                <a16:creationId xmlns:a16="http://schemas.microsoft.com/office/drawing/2014/main" id="{BAF7B240-749D-5DB6-F9F5-4BFDBA89BA52}"/>
              </a:ext>
            </a:extLst>
          </p:cNvPr>
          <p:cNvSpPr/>
          <p:nvPr/>
        </p:nvSpPr>
        <p:spPr>
          <a:xfrm>
            <a:off x="2501900" y="6895143"/>
            <a:ext cx="3745466" cy="2172658"/>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a:extLst>
              <a:ext uri="{FF2B5EF4-FFF2-40B4-BE49-F238E27FC236}">
                <a16:creationId xmlns:a16="http://schemas.microsoft.com/office/drawing/2014/main" id="{919A6ED7-45F0-6F6F-1C98-DAAF651F0EC0}"/>
              </a:ext>
            </a:extLst>
          </p:cNvPr>
          <p:cNvSpPr txBox="1"/>
          <p:nvPr/>
        </p:nvSpPr>
        <p:spPr>
          <a:xfrm>
            <a:off x="993326" y="6833550"/>
            <a:ext cx="1321602" cy="1874529"/>
          </a:xfrm>
          <a:prstGeom prst="rect">
            <a:avLst/>
          </a:prstGeom>
          <a:noFill/>
          <a:ln>
            <a:noFill/>
          </a:ln>
        </p:spPr>
        <p:txBody>
          <a:bodyPr wrap="square" lIns="90000" tIns="90000" rIns="90000" bIns="90000" rtlCol="0">
            <a:spAutoFit/>
          </a:bodyPr>
          <a:lstStyle/>
          <a:p>
            <a:r>
              <a:rPr lang="en-US" sz="1100" dirty="0"/>
              <a:t>What are some of the different ways you’ve engaged with families and immediate caregivers in your experience as a caseworker so far? Can you share examples?</a:t>
            </a:r>
          </a:p>
        </p:txBody>
      </p:sp>
    </p:spTree>
    <p:extLst>
      <p:ext uri="{BB962C8B-B14F-4D97-AF65-F5344CB8AC3E}">
        <p14:creationId xmlns:p14="http://schemas.microsoft.com/office/powerpoint/2010/main" val="27620127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 name="Group 1">
            <a:extLst>
              <a:ext uri="{FF2B5EF4-FFF2-40B4-BE49-F238E27FC236}">
                <a16:creationId xmlns:a16="http://schemas.microsoft.com/office/drawing/2014/main" id="{5FD61F11-03BA-9AE1-D280-FD068359E809}"/>
              </a:ext>
            </a:extLst>
          </p:cNvPr>
          <p:cNvGrpSpPr/>
          <p:nvPr/>
        </p:nvGrpSpPr>
        <p:grpSpPr>
          <a:xfrm>
            <a:off x="1481725" y="2544752"/>
            <a:ext cx="4286200" cy="4286200"/>
            <a:chOff x="1426929" y="3404260"/>
            <a:chExt cx="4286200" cy="4286200"/>
          </a:xfrm>
        </p:grpSpPr>
        <p:grpSp>
          <p:nvGrpSpPr>
            <p:cNvPr id="37" name="Group 36">
              <a:extLst>
                <a:ext uri="{FF2B5EF4-FFF2-40B4-BE49-F238E27FC236}">
                  <a16:creationId xmlns:a16="http://schemas.microsoft.com/office/drawing/2014/main" id="{2BD3C7C8-2003-4550-A02E-377D0F7FD2CD}"/>
                </a:ext>
              </a:extLst>
            </p:cNvPr>
            <p:cNvGrpSpPr/>
            <p:nvPr/>
          </p:nvGrpSpPr>
          <p:grpSpPr>
            <a:xfrm>
              <a:off x="1426929" y="3404260"/>
              <a:ext cx="4286200" cy="4286200"/>
              <a:chOff x="1426929" y="2809900"/>
              <a:chExt cx="4286200" cy="4286200"/>
            </a:xfrm>
          </p:grpSpPr>
          <p:pic>
            <p:nvPicPr>
              <p:cNvPr id="25" name="Graphic 24" descr="Tree With Roots with solid fill">
                <a:extLst>
                  <a:ext uri="{FF2B5EF4-FFF2-40B4-BE49-F238E27FC236}">
                    <a16:creationId xmlns:a16="http://schemas.microsoft.com/office/drawing/2014/main" id="{7FEBA750-60E0-FC64-C98B-2EECB32D661A}"/>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b="35014"/>
              <a:stretch/>
            </p:blipFill>
            <p:spPr>
              <a:xfrm>
                <a:off x="1426929" y="2809900"/>
                <a:ext cx="4286200" cy="2785436"/>
              </a:xfrm>
              <a:prstGeom prst="rect">
                <a:avLst/>
              </a:prstGeom>
            </p:spPr>
          </p:pic>
          <p:pic>
            <p:nvPicPr>
              <p:cNvPr id="30" name="Graphic 29" descr="Tree With Roots with solid fill">
                <a:extLst>
                  <a:ext uri="{FF2B5EF4-FFF2-40B4-BE49-F238E27FC236}">
                    <a16:creationId xmlns:a16="http://schemas.microsoft.com/office/drawing/2014/main" id="{02B37E0A-76CD-3BA3-D23E-76CD840CE00D}"/>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t="64986"/>
              <a:stretch/>
            </p:blipFill>
            <p:spPr>
              <a:xfrm>
                <a:off x="1426929" y="5595336"/>
                <a:ext cx="4286200" cy="1500764"/>
              </a:xfrm>
              <a:prstGeom prst="rect">
                <a:avLst/>
              </a:prstGeom>
            </p:spPr>
          </p:pic>
          <p:cxnSp>
            <p:nvCxnSpPr>
              <p:cNvPr id="34" name="Straight Connector 33">
                <a:extLst>
                  <a:ext uri="{FF2B5EF4-FFF2-40B4-BE49-F238E27FC236}">
                    <a16:creationId xmlns:a16="http://schemas.microsoft.com/office/drawing/2014/main" id="{ABB177B1-29B1-CCDD-0F2C-5A6E0123CF48}"/>
                  </a:ext>
                </a:extLst>
              </p:cNvPr>
              <p:cNvCxnSpPr>
                <a:cxnSpLocks/>
              </p:cNvCxnSpPr>
              <p:nvPr/>
            </p:nvCxnSpPr>
            <p:spPr>
              <a:xfrm>
                <a:off x="3354531" y="5595336"/>
                <a:ext cx="366569" cy="0"/>
              </a:xfrm>
              <a:prstGeom prst="line">
                <a:avLst/>
              </a:prstGeom>
              <a:ln w="127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grpSp>
        <p:pic>
          <p:nvPicPr>
            <p:cNvPr id="26" name="Graphic 25" descr="Peach with solid fill">
              <a:extLst>
                <a:ext uri="{FF2B5EF4-FFF2-40B4-BE49-F238E27FC236}">
                  <a16:creationId xmlns:a16="http://schemas.microsoft.com/office/drawing/2014/main" id="{1DA01792-C554-5830-A9D8-E9810D0D67E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567607" y="4017735"/>
              <a:ext cx="589682" cy="589682"/>
            </a:xfrm>
            <a:prstGeom prst="rect">
              <a:avLst/>
            </a:prstGeom>
          </p:spPr>
        </p:pic>
        <p:pic>
          <p:nvPicPr>
            <p:cNvPr id="27" name="Graphic 26" descr="Peach with solid fill">
              <a:extLst>
                <a:ext uri="{FF2B5EF4-FFF2-40B4-BE49-F238E27FC236}">
                  <a16:creationId xmlns:a16="http://schemas.microsoft.com/office/drawing/2014/main" id="{CA1AB7E6-7ABD-5528-9B66-B8FCF6B2789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19789077">
              <a:off x="3332740" y="4507841"/>
              <a:ext cx="589682" cy="589682"/>
            </a:xfrm>
            <a:prstGeom prst="rect">
              <a:avLst/>
            </a:prstGeom>
          </p:spPr>
        </p:pic>
        <p:pic>
          <p:nvPicPr>
            <p:cNvPr id="28" name="Graphic 27" descr="Peach with solid fill">
              <a:extLst>
                <a:ext uri="{FF2B5EF4-FFF2-40B4-BE49-F238E27FC236}">
                  <a16:creationId xmlns:a16="http://schemas.microsoft.com/office/drawing/2014/main" id="{28872F48-DAA2-229C-61CD-8883CD162D4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852094">
              <a:off x="4072271" y="4017734"/>
              <a:ext cx="589682" cy="589682"/>
            </a:xfrm>
            <a:prstGeom prst="rect">
              <a:avLst/>
            </a:prstGeom>
          </p:spPr>
        </p:pic>
        <p:pic>
          <p:nvPicPr>
            <p:cNvPr id="29" name="Graphic 28" descr="Peach with solid fill">
              <a:extLst>
                <a:ext uri="{FF2B5EF4-FFF2-40B4-BE49-F238E27FC236}">
                  <a16:creationId xmlns:a16="http://schemas.microsoft.com/office/drawing/2014/main" id="{D076AD31-D533-9C2C-9AAD-8551F4A938A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356612">
              <a:off x="2126259" y="4738830"/>
              <a:ext cx="589682" cy="589682"/>
            </a:xfrm>
            <a:prstGeom prst="rect">
              <a:avLst/>
            </a:prstGeom>
          </p:spPr>
        </p:pic>
      </p:grpSp>
      <p:sp>
        <p:nvSpPr>
          <p:cNvPr id="40" name="TextBox 39">
            <a:extLst>
              <a:ext uri="{FF2B5EF4-FFF2-40B4-BE49-F238E27FC236}">
                <a16:creationId xmlns:a16="http://schemas.microsoft.com/office/drawing/2014/main" id="{0A1B4B39-D157-4783-2131-C874558C3776}"/>
              </a:ext>
            </a:extLst>
          </p:cNvPr>
          <p:cNvSpPr txBox="1"/>
          <p:nvPr/>
        </p:nvSpPr>
        <p:spPr>
          <a:xfrm>
            <a:off x="993326" y="699799"/>
            <a:ext cx="1574281" cy="689589"/>
          </a:xfrm>
          <a:prstGeom prst="rect">
            <a:avLst/>
          </a:prstGeom>
          <a:noFill/>
          <a:ln>
            <a:noFill/>
          </a:ln>
        </p:spPr>
        <p:txBody>
          <a:bodyPr wrap="square" lIns="90000" tIns="90000" rIns="90000" bIns="90000" rtlCol="0">
            <a:spAutoFit/>
          </a:bodyPr>
          <a:lstStyle/>
          <a:p>
            <a:r>
              <a:rPr lang="en-US" sz="1100" dirty="0"/>
              <a:t>Benefits of engaging with families and caregivers </a:t>
            </a:r>
          </a:p>
        </p:txBody>
      </p:sp>
      <p:sp>
        <p:nvSpPr>
          <p:cNvPr id="41" name="TextBox 40">
            <a:extLst>
              <a:ext uri="{FF2B5EF4-FFF2-40B4-BE49-F238E27FC236}">
                <a16:creationId xmlns:a16="http://schemas.microsoft.com/office/drawing/2014/main" id="{34099298-2A99-750B-11E4-783719567319}"/>
              </a:ext>
            </a:extLst>
          </p:cNvPr>
          <p:cNvSpPr txBox="1"/>
          <p:nvPr/>
        </p:nvSpPr>
        <p:spPr>
          <a:xfrm>
            <a:off x="993326" y="8240095"/>
            <a:ext cx="1574281" cy="689589"/>
          </a:xfrm>
          <a:prstGeom prst="rect">
            <a:avLst/>
          </a:prstGeom>
          <a:noFill/>
          <a:ln>
            <a:noFill/>
          </a:ln>
        </p:spPr>
        <p:txBody>
          <a:bodyPr wrap="square" lIns="90000" tIns="90000" rIns="90000" bIns="90000" rtlCol="0">
            <a:spAutoFit/>
          </a:bodyPr>
          <a:lstStyle/>
          <a:p>
            <a:r>
              <a:rPr lang="en-US" sz="1100" dirty="0"/>
              <a:t>Qualities that underpin positive engagement with families</a:t>
            </a:r>
          </a:p>
        </p:txBody>
      </p:sp>
    </p:spTree>
    <p:extLst>
      <p:ext uri="{BB962C8B-B14F-4D97-AF65-F5344CB8AC3E}">
        <p14:creationId xmlns:p14="http://schemas.microsoft.com/office/powerpoint/2010/main" val="4004998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37">
            <a:extLst>
              <a:ext uri="{FF2B5EF4-FFF2-40B4-BE49-F238E27FC236}">
                <a16:creationId xmlns:a16="http://schemas.microsoft.com/office/drawing/2014/main" id="{49B48A07-4352-D7FA-6B9A-C4F87DB61423}"/>
              </a:ext>
            </a:extLst>
          </p:cNvPr>
          <p:cNvSpPr txBox="1"/>
          <p:nvPr/>
        </p:nvSpPr>
        <p:spPr>
          <a:xfrm>
            <a:off x="996287" y="694167"/>
            <a:ext cx="5262998" cy="276999"/>
          </a:xfrm>
          <a:prstGeom prst="rect">
            <a:avLst/>
          </a:prstGeom>
          <a:noFill/>
        </p:spPr>
        <p:txBody>
          <a:bodyPr wrap="square" rtlCol="0">
            <a:spAutoFit/>
          </a:bodyPr>
          <a:lstStyle/>
          <a:p>
            <a:r>
              <a:rPr lang="en-US" sz="1200" b="1" spc="300" dirty="0">
                <a:solidFill>
                  <a:schemeClr val="tx1"/>
                </a:solidFill>
              </a:rPr>
              <a:t>FAMILY ENGAGEMENT TESTIMONY</a:t>
            </a:r>
          </a:p>
        </p:txBody>
      </p:sp>
      <p:sp>
        <p:nvSpPr>
          <p:cNvPr id="39" name="TextBox 38">
            <a:extLst>
              <a:ext uri="{FF2B5EF4-FFF2-40B4-BE49-F238E27FC236}">
                <a16:creationId xmlns:a16="http://schemas.microsoft.com/office/drawing/2014/main" id="{FB523215-C6F9-C10A-52D8-B498C56C4EC2}"/>
              </a:ext>
            </a:extLst>
          </p:cNvPr>
          <p:cNvSpPr txBox="1"/>
          <p:nvPr/>
        </p:nvSpPr>
        <p:spPr>
          <a:xfrm>
            <a:off x="993326" y="1117417"/>
            <a:ext cx="5262998" cy="5090794"/>
          </a:xfrm>
          <a:prstGeom prst="rect">
            <a:avLst/>
          </a:prstGeom>
          <a:noFill/>
          <a:ln>
            <a:noFill/>
          </a:ln>
        </p:spPr>
        <p:txBody>
          <a:bodyPr wrap="square" lIns="90000" tIns="90000" rIns="90000" bIns="90000" rtlCol="0">
            <a:spAutoFit/>
          </a:bodyPr>
          <a:lstStyle/>
          <a:p>
            <a:r>
              <a:rPr lang="en-GB" sz="1100" b="1" dirty="0">
                <a:solidFill>
                  <a:srgbClr val="252525"/>
                </a:solidFill>
                <a:effectLst/>
              </a:rPr>
              <a:t>Annette: </a:t>
            </a:r>
            <a:endParaRPr lang="en-GB" sz="1100" dirty="0">
              <a:solidFill>
                <a:srgbClr val="252525"/>
              </a:solidFill>
              <a:effectLst/>
            </a:endParaRPr>
          </a:p>
          <a:p>
            <a:r>
              <a:rPr lang="en-GB" sz="1100" dirty="0">
                <a:solidFill>
                  <a:srgbClr val="252525"/>
                </a:solidFill>
                <a:effectLst/>
              </a:rPr>
              <a:t>When the project worker first visited my house, she was the only one to accept a cup of tea, sit down with me, and listen to what I had to say. All the others—my social worker and drug support worker—just stand in the middle of the room and tell me what I’m doing wrong.</a:t>
            </a:r>
          </a:p>
          <a:p>
            <a:endParaRPr lang="en-GB" sz="1100" dirty="0">
              <a:solidFill>
                <a:srgbClr val="252525"/>
              </a:solidFill>
              <a:effectLst/>
            </a:endParaRPr>
          </a:p>
          <a:p>
            <a:r>
              <a:rPr lang="en-GB" sz="1100" dirty="0">
                <a:solidFill>
                  <a:srgbClr val="252525"/>
                </a:solidFill>
                <a:effectLst/>
              </a:rPr>
              <a:t>Pam really helped me realize I can be a good mom, not only to my baby but to my other two children. I really look forward to her visits.</a:t>
            </a:r>
          </a:p>
          <a:p>
            <a:endParaRPr lang="en-GB" sz="1100" b="1" dirty="0">
              <a:solidFill>
                <a:srgbClr val="252525"/>
              </a:solidFill>
              <a:effectLst/>
            </a:endParaRPr>
          </a:p>
          <a:p>
            <a:r>
              <a:rPr lang="en-GB" sz="1100" b="1" dirty="0">
                <a:solidFill>
                  <a:srgbClr val="252525"/>
                </a:solidFill>
                <a:effectLst/>
              </a:rPr>
              <a:t>Pam: </a:t>
            </a:r>
            <a:endParaRPr lang="en-GB" sz="1100" dirty="0">
              <a:solidFill>
                <a:srgbClr val="252525"/>
              </a:solidFill>
              <a:effectLst/>
            </a:endParaRPr>
          </a:p>
          <a:p>
            <a:r>
              <a:rPr lang="en-GB" sz="1100" dirty="0">
                <a:solidFill>
                  <a:srgbClr val="252525"/>
                </a:solidFill>
                <a:effectLst/>
              </a:rPr>
              <a:t>I was a little apprehensive going to my first meeting with Annette, but having accepted the cup of tea, I moved into the first part of the visit program, building rapport with the parent.</a:t>
            </a:r>
          </a:p>
          <a:p>
            <a:endParaRPr lang="en-GB" sz="1100" dirty="0">
              <a:solidFill>
                <a:srgbClr val="252525"/>
              </a:solidFill>
              <a:effectLst/>
            </a:endParaRPr>
          </a:p>
          <a:p>
            <a:r>
              <a:rPr lang="en-GB" sz="1100" dirty="0">
                <a:solidFill>
                  <a:srgbClr val="252525"/>
                </a:solidFill>
                <a:effectLst/>
              </a:rPr>
              <a:t>I visited her weekly at first, working with her to increase her observational skills of her baby’s development, asking open-ended questions, and listening carefully to her concerns. Annette enjoyed the parent-baby play activities I </a:t>
            </a:r>
            <a:r>
              <a:rPr lang="en-GB" sz="1100" dirty="0" err="1">
                <a:solidFill>
                  <a:srgbClr val="252525"/>
                </a:solidFill>
                <a:effectLst/>
              </a:rPr>
              <a:t>modeled</a:t>
            </a:r>
            <a:r>
              <a:rPr lang="en-GB" sz="1100" dirty="0">
                <a:solidFill>
                  <a:srgbClr val="252525"/>
                </a:solidFill>
                <a:effectLst/>
              </a:rPr>
              <a:t> and increasingly asked questions about child development. As she grew in confidence, the visits became fortnightly and then monthly. Her increased parenting skills impacted her two older children, who now regularly attend school and are making good progress, and to think the children were headed for being taken into [alternative] care</a:t>
            </a:r>
          </a:p>
          <a:p>
            <a:endParaRPr lang="en-GB" sz="1100" dirty="0">
              <a:solidFill>
                <a:srgbClr val="252525"/>
              </a:solidFill>
              <a:effectLst/>
            </a:endParaRPr>
          </a:p>
          <a:p>
            <a:r>
              <a:rPr lang="en-GB" sz="1100" dirty="0">
                <a:solidFill>
                  <a:srgbClr val="252525"/>
                </a:solidFill>
                <a:effectLst/>
              </a:rPr>
              <a:t>Annette and her partner increasingly offer to help with any voluntary work needed at school and are involved in our pilot study assessing successful ways to engage families who do not traditionally access services.</a:t>
            </a:r>
          </a:p>
          <a:p>
            <a:r>
              <a:rPr lang="en-GB" sz="1100" dirty="0">
                <a:solidFill>
                  <a:srgbClr val="252525"/>
                </a:solidFill>
                <a:effectLst/>
              </a:rPr>
              <a:t> </a:t>
            </a:r>
          </a:p>
          <a:p>
            <a:r>
              <a:rPr lang="en-GB" sz="1100" dirty="0">
                <a:solidFill>
                  <a:srgbClr val="252525"/>
                </a:solidFill>
                <a:effectLst/>
              </a:rPr>
              <a:t> </a:t>
            </a:r>
          </a:p>
          <a:p>
            <a:r>
              <a:rPr lang="en-GB" sz="1100" dirty="0">
                <a:solidFill>
                  <a:srgbClr val="252525"/>
                </a:solidFill>
                <a:effectLst/>
              </a:rPr>
              <a:t> </a:t>
            </a:r>
          </a:p>
          <a:p>
            <a:r>
              <a:rPr lang="en-GB" sz="1100" dirty="0">
                <a:solidFill>
                  <a:srgbClr val="252525"/>
                </a:solidFill>
                <a:effectLst/>
              </a:rPr>
              <a:t> </a:t>
            </a:r>
          </a:p>
        </p:txBody>
      </p:sp>
    </p:spTree>
    <p:extLst>
      <p:ext uri="{BB962C8B-B14F-4D97-AF65-F5344CB8AC3E}">
        <p14:creationId xmlns:p14="http://schemas.microsoft.com/office/powerpoint/2010/main" val="769614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36C19FF-A792-739B-F0C8-4962668D1B84}"/>
              </a:ext>
            </a:extLst>
          </p:cNvPr>
          <p:cNvSpPr/>
          <p:nvPr/>
        </p:nvSpPr>
        <p:spPr>
          <a:xfrm>
            <a:off x="0" y="-1"/>
            <a:ext cx="6858000" cy="1674995"/>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TextBox 85">
            <a:extLst>
              <a:ext uri="{FF2B5EF4-FFF2-40B4-BE49-F238E27FC236}">
                <a16:creationId xmlns:a16="http://schemas.microsoft.com/office/drawing/2014/main" id="{F02E036A-BCDA-E946-D643-F476406B7600}"/>
              </a:ext>
            </a:extLst>
          </p:cNvPr>
          <p:cNvSpPr txBox="1"/>
          <p:nvPr/>
        </p:nvSpPr>
        <p:spPr>
          <a:xfrm>
            <a:off x="633516" y="251506"/>
            <a:ext cx="5779983" cy="1200329"/>
          </a:xfrm>
          <a:prstGeom prst="rect">
            <a:avLst/>
          </a:prstGeom>
          <a:noFill/>
        </p:spPr>
        <p:txBody>
          <a:bodyPr wrap="square" rtlCol="0">
            <a:spAutoFit/>
          </a:bodyPr>
          <a:lstStyle/>
          <a:p>
            <a:pPr marL="0" marR="0" lvl="0" indent="0" rtl="0">
              <a:spcBef>
                <a:spcPts val="0"/>
              </a:spcBef>
              <a:buNone/>
            </a:pPr>
            <a:r>
              <a:rPr lang="en-US" sz="1600" b="1" i="0" u="none" strike="noStrike" cap="none" dirty="0">
                <a:solidFill>
                  <a:schemeClr val="tx2"/>
                </a:solidFill>
                <a:latin typeface="Garamond"/>
                <a:ea typeface="Garamond"/>
                <a:cs typeface="Garamond"/>
                <a:sym typeface="Garamond"/>
              </a:rPr>
              <a:t>LEVEL 3</a:t>
            </a:r>
          </a:p>
          <a:p>
            <a:pPr marL="0" marR="0" lvl="0" indent="0" rtl="0">
              <a:spcBef>
                <a:spcPts val="0"/>
              </a:spcBef>
              <a:buNone/>
            </a:pPr>
            <a:r>
              <a:rPr lang="en-US" sz="2800" b="1" i="0" u="none" strike="noStrike" cap="none" dirty="0">
                <a:solidFill>
                  <a:schemeClr val="tx2"/>
                </a:solidFill>
                <a:latin typeface="Garamond"/>
                <a:ea typeface="Garamond"/>
                <a:cs typeface="Garamond"/>
                <a:sym typeface="Garamond"/>
              </a:rPr>
              <a:t>Family Strengthening in Case Management</a:t>
            </a:r>
            <a:endParaRPr lang="en-US" sz="2800" dirty="0">
              <a:solidFill>
                <a:schemeClr val="tx2"/>
              </a:solidFill>
            </a:endParaRPr>
          </a:p>
        </p:txBody>
      </p:sp>
      <p:grpSp>
        <p:nvGrpSpPr>
          <p:cNvPr id="21" name="Group 20">
            <a:extLst>
              <a:ext uri="{FF2B5EF4-FFF2-40B4-BE49-F238E27FC236}">
                <a16:creationId xmlns:a16="http://schemas.microsoft.com/office/drawing/2014/main" id="{13003516-78A9-728F-2DE0-911FAD85EEA5}"/>
              </a:ext>
            </a:extLst>
          </p:cNvPr>
          <p:cNvGrpSpPr/>
          <p:nvPr/>
        </p:nvGrpSpPr>
        <p:grpSpPr>
          <a:xfrm>
            <a:off x="633516" y="2234507"/>
            <a:ext cx="3429556" cy="830997"/>
            <a:chOff x="633516" y="2234507"/>
            <a:chExt cx="3429556" cy="830997"/>
          </a:xfrm>
        </p:grpSpPr>
        <p:sp>
          <p:nvSpPr>
            <p:cNvPr id="3" name="TextBox 2">
              <a:extLst>
                <a:ext uri="{FF2B5EF4-FFF2-40B4-BE49-F238E27FC236}">
                  <a16:creationId xmlns:a16="http://schemas.microsoft.com/office/drawing/2014/main" id="{AD3E311C-85C1-B329-F0CF-959FB1E8FEAB}"/>
                </a:ext>
              </a:extLst>
            </p:cNvPr>
            <p:cNvSpPr txBox="1"/>
            <p:nvPr/>
          </p:nvSpPr>
          <p:spPr>
            <a:xfrm>
              <a:off x="1608830" y="2234507"/>
              <a:ext cx="2454242" cy="830997"/>
            </a:xfrm>
            <a:prstGeom prst="rect">
              <a:avLst/>
            </a:prstGeom>
            <a:noFill/>
          </p:spPr>
          <p:txBody>
            <a:bodyPr wrap="square">
              <a:spAutoFit/>
            </a:bodyPr>
            <a:lstStyle/>
            <a:p>
              <a:pPr marL="0" indent="0">
                <a:buNone/>
              </a:pPr>
              <a:r>
                <a:rPr lang="en-US" sz="1200" b="1" dirty="0">
                  <a:latin typeface="Arial" panose="020B0604020202020204" pitchFamily="34" charset="0"/>
                  <a:ea typeface="Calibri" panose="020F0502020204030204" pitchFamily="34" charset="0"/>
                  <a:cs typeface="Arial" panose="020B0604020202020204" pitchFamily="34" charset="0"/>
                </a:rPr>
                <a:t>Module 1: </a:t>
              </a:r>
              <a:br>
                <a:rPr lang="en-US" sz="1200" dirty="0">
                  <a:latin typeface="Arial" panose="020B0604020202020204" pitchFamily="34" charset="0"/>
                  <a:ea typeface="Calibri" panose="020F0502020204030204" pitchFamily="34" charset="0"/>
                  <a:cs typeface="Arial" panose="020B0604020202020204" pitchFamily="34" charset="0"/>
                </a:rPr>
              </a:br>
              <a:r>
                <a:rPr lang="en-US" sz="1200" dirty="0">
                  <a:latin typeface="Arial" panose="020B0604020202020204" pitchFamily="34" charset="0"/>
                  <a:ea typeface="Calibri" panose="020F0502020204030204" pitchFamily="34" charset="0"/>
                  <a:cs typeface="Arial" panose="020B0604020202020204" pitchFamily="34" charset="0"/>
                </a:rPr>
                <a:t>Introduction to Family Strengthening</a:t>
              </a:r>
            </a:p>
            <a:p>
              <a:pPr marL="0" indent="0">
                <a:buNone/>
              </a:pPr>
              <a:r>
                <a:rPr lang="en-US" sz="1200" i="1" dirty="0">
                  <a:latin typeface="Arial" panose="020B0604020202020204" pitchFamily="34" charset="0"/>
                  <a:ea typeface="Calibri" panose="020F0502020204030204" pitchFamily="34" charset="0"/>
                  <a:cs typeface="Arial" panose="020B0604020202020204" pitchFamily="34" charset="0"/>
                </a:rPr>
                <a:t>page 3</a:t>
              </a:r>
            </a:p>
          </p:txBody>
        </p:sp>
        <p:sp>
          <p:nvSpPr>
            <p:cNvPr id="87" name="Hexagon 86">
              <a:extLst>
                <a:ext uri="{FF2B5EF4-FFF2-40B4-BE49-F238E27FC236}">
                  <a16:creationId xmlns:a16="http://schemas.microsoft.com/office/drawing/2014/main" id="{63865C5F-61C0-13BB-8B79-0A378DAE9E19}"/>
                </a:ext>
              </a:extLst>
            </p:cNvPr>
            <p:cNvSpPr/>
            <p:nvPr/>
          </p:nvSpPr>
          <p:spPr>
            <a:xfrm rot="1782986">
              <a:off x="633516" y="2273194"/>
              <a:ext cx="864786" cy="745503"/>
            </a:xfrm>
            <a:prstGeom prst="hexagon">
              <a:avLst>
                <a:gd name="adj" fmla="val 28965"/>
                <a:gd name="vf" fmla="val 11547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06DCFEAF-A5AD-D545-52A7-B0AA570355DA}"/>
                </a:ext>
              </a:extLst>
            </p:cNvPr>
            <p:cNvGrpSpPr/>
            <p:nvPr/>
          </p:nvGrpSpPr>
          <p:grpSpPr>
            <a:xfrm>
              <a:off x="788584" y="2421512"/>
              <a:ext cx="515053" cy="402877"/>
              <a:chOff x="7782406" y="2711084"/>
              <a:chExt cx="2129028" cy="1665337"/>
            </a:xfrm>
          </p:grpSpPr>
          <p:grpSp>
            <p:nvGrpSpPr>
              <p:cNvPr id="6" name="Group 5">
                <a:extLst>
                  <a:ext uri="{FF2B5EF4-FFF2-40B4-BE49-F238E27FC236}">
                    <a16:creationId xmlns:a16="http://schemas.microsoft.com/office/drawing/2014/main" id="{5A57BEDA-11D8-9F43-1CC8-5DD5D3CC34CA}"/>
                  </a:ext>
                </a:extLst>
              </p:cNvPr>
              <p:cNvGrpSpPr/>
              <p:nvPr/>
            </p:nvGrpSpPr>
            <p:grpSpPr>
              <a:xfrm>
                <a:off x="7782406" y="3249833"/>
                <a:ext cx="437746" cy="1126588"/>
                <a:chOff x="7856248" y="2409742"/>
                <a:chExt cx="1359139" cy="3497898"/>
              </a:xfrm>
            </p:grpSpPr>
            <p:sp>
              <p:nvSpPr>
                <p:cNvPr id="19" name="Round Same Side Corner Rectangle 23">
                  <a:extLst>
                    <a:ext uri="{FF2B5EF4-FFF2-40B4-BE49-F238E27FC236}">
                      <a16:creationId xmlns:a16="http://schemas.microsoft.com/office/drawing/2014/main" id="{B1B9200B-501F-3BDF-C66D-332DA2E142D2}"/>
                    </a:ext>
                  </a:extLst>
                </p:cNvPr>
                <p:cNvSpPr/>
                <p:nvPr/>
              </p:nvSpPr>
              <p:spPr>
                <a:xfrm>
                  <a:off x="7866215" y="4002301"/>
                  <a:ext cx="1343863" cy="1905339"/>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254AFE58-3889-5F00-A7B7-DAB4F448B053}"/>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5CC1D03B-B9DE-4C4C-6AC3-B3632AFB280A}"/>
                  </a:ext>
                </a:extLst>
              </p:cNvPr>
              <p:cNvGrpSpPr/>
              <p:nvPr/>
            </p:nvGrpSpPr>
            <p:grpSpPr>
              <a:xfrm>
                <a:off x="8356147" y="3116198"/>
                <a:ext cx="437746" cy="1260223"/>
                <a:chOff x="7856248" y="2409742"/>
                <a:chExt cx="1359139" cy="3912816"/>
              </a:xfrm>
            </p:grpSpPr>
            <p:sp>
              <p:nvSpPr>
                <p:cNvPr id="17" name="Round Same Side Corner Rectangle 23">
                  <a:extLst>
                    <a:ext uri="{FF2B5EF4-FFF2-40B4-BE49-F238E27FC236}">
                      <a16:creationId xmlns:a16="http://schemas.microsoft.com/office/drawing/2014/main" id="{2A297F01-2C28-FC49-BE28-313972F47145}"/>
                    </a:ext>
                  </a:extLst>
                </p:cNvPr>
                <p:cNvSpPr/>
                <p:nvPr/>
              </p:nvSpPr>
              <p:spPr>
                <a:xfrm>
                  <a:off x="7866215" y="4002302"/>
                  <a:ext cx="1343863" cy="2320256"/>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71154533-9542-7B04-60BB-D4C7B0BF751D}"/>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4ED062E7-B1A7-B916-B4E5-5A22E403B8DB}"/>
                  </a:ext>
                </a:extLst>
              </p:cNvPr>
              <p:cNvGrpSpPr/>
              <p:nvPr/>
            </p:nvGrpSpPr>
            <p:grpSpPr>
              <a:xfrm>
                <a:off x="8924230" y="2931003"/>
                <a:ext cx="437746" cy="1445418"/>
                <a:chOff x="7856248" y="2409742"/>
                <a:chExt cx="1359139" cy="4487820"/>
              </a:xfrm>
            </p:grpSpPr>
            <p:sp>
              <p:nvSpPr>
                <p:cNvPr id="15" name="Round Same Side Corner Rectangle 23">
                  <a:extLst>
                    <a:ext uri="{FF2B5EF4-FFF2-40B4-BE49-F238E27FC236}">
                      <a16:creationId xmlns:a16="http://schemas.microsoft.com/office/drawing/2014/main" id="{5489F5DF-67AF-DF73-0BFC-5655562BECAC}"/>
                    </a:ext>
                  </a:extLst>
                </p:cNvPr>
                <p:cNvSpPr/>
                <p:nvPr/>
              </p:nvSpPr>
              <p:spPr>
                <a:xfrm>
                  <a:off x="7866215" y="4002302"/>
                  <a:ext cx="1343863" cy="2895260"/>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ADA953C5-BBCD-9D31-0626-8E785D407E40}"/>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DA9C559A-E053-B44A-7DE9-FDBF23835C66}"/>
                  </a:ext>
                </a:extLst>
              </p:cNvPr>
              <p:cNvGrpSpPr/>
              <p:nvPr/>
            </p:nvGrpSpPr>
            <p:grpSpPr>
              <a:xfrm>
                <a:off x="9473688" y="2711084"/>
                <a:ext cx="437746" cy="1665337"/>
                <a:chOff x="7856248" y="2409742"/>
                <a:chExt cx="1359139" cy="5170638"/>
              </a:xfrm>
            </p:grpSpPr>
            <p:sp>
              <p:nvSpPr>
                <p:cNvPr id="13" name="Round Same Side Corner Rectangle 23">
                  <a:extLst>
                    <a:ext uri="{FF2B5EF4-FFF2-40B4-BE49-F238E27FC236}">
                      <a16:creationId xmlns:a16="http://schemas.microsoft.com/office/drawing/2014/main" id="{4DE65356-A62D-C6D0-BDAB-30463321ABD0}"/>
                    </a:ext>
                  </a:extLst>
                </p:cNvPr>
                <p:cNvSpPr/>
                <p:nvPr/>
              </p:nvSpPr>
              <p:spPr>
                <a:xfrm>
                  <a:off x="7866215" y="4002302"/>
                  <a:ext cx="1343863" cy="3578078"/>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BC309F52-96B4-4EDB-E2BF-EC104B4FA0D7}"/>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grpSp>
        <p:nvGrpSpPr>
          <p:cNvPr id="22" name="Group 21">
            <a:extLst>
              <a:ext uri="{FF2B5EF4-FFF2-40B4-BE49-F238E27FC236}">
                <a16:creationId xmlns:a16="http://schemas.microsoft.com/office/drawing/2014/main" id="{246BA87E-A234-20A8-F63A-0382A8602051}"/>
              </a:ext>
            </a:extLst>
          </p:cNvPr>
          <p:cNvGrpSpPr/>
          <p:nvPr/>
        </p:nvGrpSpPr>
        <p:grpSpPr>
          <a:xfrm>
            <a:off x="633516" y="3531940"/>
            <a:ext cx="3429556" cy="830997"/>
            <a:chOff x="633516" y="2234507"/>
            <a:chExt cx="3429556" cy="830997"/>
          </a:xfrm>
        </p:grpSpPr>
        <p:sp>
          <p:nvSpPr>
            <p:cNvPr id="23" name="TextBox 22">
              <a:extLst>
                <a:ext uri="{FF2B5EF4-FFF2-40B4-BE49-F238E27FC236}">
                  <a16:creationId xmlns:a16="http://schemas.microsoft.com/office/drawing/2014/main" id="{1C755C89-3320-8195-60FC-A30D56E9B988}"/>
                </a:ext>
              </a:extLst>
            </p:cNvPr>
            <p:cNvSpPr txBox="1"/>
            <p:nvPr/>
          </p:nvSpPr>
          <p:spPr>
            <a:xfrm>
              <a:off x="1608830" y="2234507"/>
              <a:ext cx="2454242" cy="830997"/>
            </a:xfrm>
            <a:prstGeom prst="rect">
              <a:avLst/>
            </a:prstGeom>
            <a:noFill/>
          </p:spPr>
          <p:txBody>
            <a:bodyPr wrap="square">
              <a:spAutoFit/>
            </a:bodyPr>
            <a:lstStyle/>
            <a:p>
              <a:pPr marL="0" indent="0">
                <a:buNone/>
              </a:pPr>
              <a:r>
                <a:rPr lang="en-US" sz="1200" b="1" dirty="0">
                  <a:latin typeface="Arial" panose="020B0604020202020204" pitchFamily="34" charset="0"/>
                  <a:ea typeface="Calibri" panose="020F0502020204030204" pitchFamily="34" charset="0"/>
                  <a:cs typeface="Arial" panose="020B0604020202020204" pitchFamily="34" charset="0"/>
                </a:rPr>
                <a:t>Module 2: </a:t>
              </a:r>
              <a:br>
                <a:rPr lang="en-US" sz="1200" dirty="0">
                  <a:latin typeface="Arial" panose="020B0604020202020204" pitchFamily="34" charset="0"/>
                  <a:ea typeface="Calibri" panose="020F0502020204030204" pitchFamily="34" charset="0"/>
                  <a:cs typeface="Arial" panose="020B0604020202020204" pitchFamily="34" charset="0"/>
                </a:rPr>
              </a:br>
              <a:r>
                <a:rPr lang="en-US" sz="1200" dirty="0">
                  <a:latin typeface="Arial" panose="020B0604020202020204" pitchFamily="34" charset="0"/>
                  <a:ea typeface="Calibri" panose="020F0502020204030204" pitchFamily="34" charset="0"/>
                  <a:cs typeface="Arial" panose="020B0604020202020204" pitchFamily="34" charset="0"/>
                </a:rPr>
                <a:t>Working with families through the case management cycle</a:t>
              </a:r>
            </a:p>
            <a:p>
              <a:pPr marL="0" indent="0">
                <a:buNone/>
              </a:pPr>
              <a:r>
                <a:rPr lang="en-US" sz="1200" i="1" dirty="0">
                  <a:latin typeface="Arial" panose="020B0604020202020204" pitchFamily="34" charset="0"/>
                  <a:ea typeface="Calibri" panose="020F0502020204030204" pitchFamily="34" charset="0"/>
                  <a:cs typeface="Arial" panose="020B0604020202020204" pitchFamily="34" charset="0"/>
                </a:rPr>
                <a:t>page 15</a:t>
              </a:r>
            </a:p>
          </p:txBody>
        </p:sp>
        <p:sp>
          <p:nvSpPr>
            <p:cNvPr id="24" name="Hexagon 23">
              <a:extLst>
                <a:ext uri="{FF2B5EF4-FFF2-40B4-BE49-F238E27FC236}">
                  <a16:creationId xmlns:a16="http://schemas.microsoft.com/office/drawing/2014/main" id="{9AD230B5-7958-7BDC-9C1E-A8CEEF4F8E0F}"/>
                </a:ext>
              </a:extLst>
            </p:cNvPr>
            <p:cNvSpPr/>
            <p:nvPr/>
          </p:nvSpPr>
          <p:spPr>
            <a:xfrm rot="1782986">
              <a:off x="633516" y="2273194"/>
              <a:ext cx="864786" cy="745503"/>
            </a:xfrm>
            <a:prstGeom prst="hexagon">
              <a:avLst>
                <a:gd name="adj" fmla="val 28965"/>
                <a:gd name="vf" fmla="val 11547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5" name="Group 24">
              <a:extLst>
                <a:ext uri="{FF2B5EF4-FFF2-40B4-BE49-F238E27FC236}">
                  <a16:creationId xmlns:a16="http://schemas.microsoft.com/office/drawing/2014/main" id="{E96C1A9B-DBD6-18B6-0A9C-35BBF4651915}"/>
                </a:ext>
              </a:extLst>
            </p:cNvPr>
            <p:cNvGrpSpPr/>
            <p:nvPr/>
          </p:nvGrpSpPr>
          <p:grpSpPr>
            <a:xfrm>
              <a:off x="788584" y="2421512"/>
              <a:ext cx="515053" cy="402877"/>
              <a:chOff x="7782406" y="2711084"/>
              <a:chExt cx="2129028" cy="1665337"/>
            </a:xfrm>
          </p:grpSpPr>
          <p:grpSp>
            <p:nvGrpSpPr>
              <p:cNvPr id="26" name="Group 25">
                <a:extLst>
                  <a:ext uri="{FF2B5EF4-FFF2-40B4-BE49-F238E27FC236}">
                    <a16:creationId xmlns:a16="http://schemas.microsoft.com/office/drawing/2014/main" id="{30AE4965-E7CB-B49F-8E91-C5E78A1FC034}"/>
                  </a:ext>
                </a:extLst>
              </p:cNvPr>
              <p:cNvGrpSpPr/>
              <p:nvPr/>
            </p:nvGrpSpPr>
            <p:grpSpPr>
              <a:xfrm>
                <a:off x="7782406" y="3249833"/>
                <a:ext cx="437746" cy="1126588"/>
                <a:chOff x="7856248" y="2409742"/>
                <a:chExt cx="1359139" cy="3497898"/>
              </a:xfrm>
            </p:grpSpPr>
            <p:sp>
              <p:nvSpPr>
                <p:cNvPr id="36" name="Round Same Side Corner Rectangle 23">
                  <a:extLst>
                    <a:ext uri="{FF2B5EF4-FFF2-40B4-BE49-F238E27FC236}">
                      <a16:creationId xmlns:a16="http://schemas.microsoft.com/office/drawing/2014/main" id="{BA998F9C-277F-F360-43B8-AA5F5F6FB463}"/>
                    </a:ext>
                  </a:extLst>
                </p:cNvPr>
                <p:cNvSpPr/>
                <p:nvPr/>
              </p:nvSpPr>
              <p:spPr>
                <a:xfrm>
                  <a:off x="7866215" y="4002301"/>
                  <a:ext cx="1343863" cy="1905339"/>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a:extLst>
                    <a:ext uri="{FF2B5EF4-FFF2-40B4-BE49-F238E27FC236}">
                      <a16:creationId xmlns:a16="http://schemas.microsoft.com/office/drawing/2014/main" id="{E7B4F6AF-244A-62B0-2C27-24C3E0EE6329}"/>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7" name="Group 26">
                <a:extLst>
                  <a:ext uri="{FF2B5EF4-FFF2-40B4-BE49-F238E27FC236}">
                    <a16:creationId xmlns:a16="http://schemas.microsoft.com/office/drawing/2014/main" id="{86D731F4-F32D-89F2-08CC-CCA962B3E3D0}"/>
                  </a:ext>
                </a:extLst>
              </p:cNvPr>
              <p:cNvGrpSpPr/>
              <p:nvPr/>
            </p:nvGrpSpPr>
            <p:grpSpPr>
              <a:xfrm>
                <a:off x="8356147" y="3116198"/>
                <a:ext cx="437746" cy="1260223"/>
                <a:chOff x="7856248" y="2409742"/>
                <a:chExt cx="1359139" cy="3912816"/>
              </a:xfrm>
            </p:grpSpPr>
            <p:sp>
              <p:nvSpPr>
                <p:cNvPr id="34" name="Round Same Side Corner Rectangle 23">
                  <a:extLst>
                    <a:ext uri="{FF2B5EF4-FFF2-40B4-BE49-F238E27FC236}">
                      <a16:creationId xmlns:a16="http://schemas.microsoft.com/office/drawing/2014/main" id="{DD8D09CE-697D-A55A-44E1-58B6543626AC}"/>
                    </a:ext>
                  </a:extLst>
                </p:cNvPr>
                <p:cNvSpPr/>
                <p:nvPr/>
              </p:nvSpPr>
              <p:spPr>
                <a:xfrm>
                  <a:off x="7866215" y="4002302"/>
                  <a:ext cx="1343863" cy="2320256"/>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a:extLst>
                    <a:ext uri="{FF2B5EF4-FFF2-40B4-BE49-F238E27FC236}">
                      <a16:creationId xmlns:a16="http://schemas.microsoft.com/office/drawing/2014/main" id="{C19E5992-A323-CF89-AB49-FE3FC01D8C5E}"/>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8" name="Group 27">
                <a:extLst>
                  <a:ext uri="{FF2B5EF4-FFF2-40B4-BE49-F238E27FC236}">
                    <a16:creationId xmlns:a16="http://schemas.microsoft.com/office/drawing/2014/main" id="{B6D738CA-7CC1-EA1E-8C0C-5B617114D609}"/>
                  </a:ext>
                </a:extLst>
              </p:cNvPr>
              <p:cNvGrpSpPr/>
              <p:nvPr/>
            </p:nvGrpSpPr>
            <p:grpSpPr>
              <a:xfrm>
                <a:off x="8924230" y="2931003"/>
                <a:ext cx="437746" cy="1445418"/>
                <a:chOff x="7856248" y="2409742"/>
                <a:chExt cx="1359139" cy="4487820"/>
              </a:xfrm>
            </p:grpSpPr>
            <p:sp>
              <p:nvSpPr>
                <p:cNvPr id="32" name="Round Same Side Corner Rectangle 23">
                  <a:extLst>
                    <a:ext uri="{FF2B5EF4-FFF2-40B4-BE49-F238E27FC236}">
                      <a16:creationId xmlns:a16="http://schemas.microsoft.com/office/drawing/2014/main" id="{6BDE1CAC-181F-C13F-57D2-08F1C2F1A49A}"/>
                    </a:ext>
                  </a:extLst>
                </p:cNvPr>
                <p:cNvSpPr/>
                <p:nvPr/>
              </p:nvSpPr>
              <p:spPr>
                <a:xfrm>
                  <a:off x="7866215" y="4002302"/>
                  <a:ext cx="1343863" cy="2895260"/>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a:extLst>
                    <a:ext uri="{FF2B5EF4-FFF2-40B4-BE49-F238E27FC236}">
                      <a16:creationId xmlns:a16="http://schemas.microsoft.com/office/drawing/2014/main" id="{5BE0CD95-D5A7-AA48-6FD0-85D16FB0DF46}"/>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9" name="Group 28">
                <a:extLst>
                  <a:ext uri="{FF2B5EF4-FFF2-40B4-BE49-F238E27FC236}">
                    <a16:creationId xmlns:a16="http://schemas.microsoft.com/office/drawing/2014/main" id="{13152C35-BDD4-8A3C-B9DA-F38328BF93AF}"/>
                  </a:ext>
                </a:extLst>
              </p:cNvPr>
              <p:cNvGrpSpPr/>
              <p:nvPr/>
            </p:nvGrpSpPr>
            <p:grpSpPr>
              <a:xfrm>
                <a:off x="9473688" y="2711084"/>
                <a:ext cx="437746" cy="1665337"/>
                <a:chOff x="7856248" y="2409742"/>
                <a:chExt cx="1359139" cy="5170638"/>
              </a:xfrm>
            </p:grpSpPr>
            <p:sp>
              <p:nvSpPr>
                <p:cNvPr id="30" name="Round Same Side Corner Rectangle 23">
                  <a:extLst>
                    <a:ext uri="{FF2B5EF4-FFF2-40B4-BE49-F238E27FC236}">
                      <a16:creationId xmlns:a16="http://schemas.microsoft.com/office/drawing/2014/main" id="{CAE1A191-07E1-1D34-2311-898B364A01F0}"/>
                    </a:ext>
                  </a:extLst>
                </p:cNvPr>
                <p:cNvSpPr/>
                <p:nvPr/>
              </p:nvSpPr>
              <p:spPr>
                <a:xfrm>
                  <a:off x="7866215" y="4002302"/>
                  <a:ext cx="1343863" cy="3578078"/>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a:extLst>
                    <a:ext uri="{FF2B5EF4-FFF2-40B4-BE49-F238E27FC236}">
                      <a16:creationId xmlns:a16="http://schemas.microsoft.com/office/drawing/2014/main" id="{FAAC5E16-EAF2-A40B-240F-0A1472401558}"/>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grpSp>
        <p:nvGrpSpPr>
          <p:cNvPr id="38" name="Group 37">
            <a:extLst>
              <a:ext uri="{FF2B5EF4-FFF2-40B4-BE49-F238E27FC236}">
                <a16:creationId xmlns:a16="http://schemas.microsoft.com/office/drawing/2014/main" id="{1F1CB472-C03B-560E-441B-330A62959196}"/>
              </a:ext>
            </a:extLst>
          </p:cNvPr>
          <p:cNvGrpSpPr/>
          <p:nvPr/>
        </p:nvGrpSpPr>
        <p:grpSpPr>
          <a:xfrm>
            <a:off x="633516" y="4770696"/>
            <a:ext cx="3429556" cy="830997"/>
            <a:chOff x="633516" y="2234507"/>
            <a:chExt cx="3429556" cy="830997"/>
          </a:xfrm>
        </p:grpSpPr>
        <p:sp>
          <p:nvSpPr>
            <p:cNvPr id="39" name="TextBox 38">
              <a:extLst>
                <a:ext uri="{FF2B5EF4-FFF2-40B4-BE49-F238E27FC236}">
                  <a16:creationId xmlns:a16="http://schemas.microsoft.com/office/drawing/2014/main" id="{059D35DB-DE56-5F7F-B2EF-D49DBB3308B5}"/>
                </a:ext>
              </a:extLst>
            </p:cNvPr>
            <p:cNvSpPr txBox="1"/>
            <p:nvPr/>
          </p:nvSpPr>
          <p:spPr>
            <a:xfrm>
              <a:off x="1608830" y="2234507"/>
              <a:ext cx="2454242" cy="830997"/>
            </a:xfrm>
            <a:prstGeom prst="rect">
              <a:avLst/>
            </a:prstGeom>
            <a:noFill/>
          </p:spPr>
          <p:txBody>
            <a:bodyPr wrap="square">
              <a:spAutoFit/>
            </a:bodyPr>
            <a:lstStyle/>
            <a:p>
              <a:pPr marL="0" indent="0">
                <a:buNone/>
              </a:pPr>
              <a:r>
                <a:rPr lang="en-US" sz="1200" b="1" dirty="0">
                  <a:latin typeface="Arial" panose="020B0604020202020204" pitchFamily="34" charset="0"/>
                  <a:ea typeface="Calibri" panose="020F0502020204030204" pitchFamily="34" charset="0"/>
                  <a:cs typeface="Arial" panose="020B0604020202020204" pitchFamily="34" charset="0"/>
                </a:rPr>
                <a:t>Module 3: </a:t>
              </a:r>
              <a:br>
                <a:rPr lang="en-US" sz="1200" dirty="0">
                  <a:latin typeface="Arial" panose="020B0604020202020204" pitchFamily="34" charset="0"/>
                  <a:ea typeface="Calibri" panose="020F0502020204030204" pitchFamily="34" charset="0"/>
                  <a:cs typeface="Arial" panose="020B0604020202020204" pitchFamily="34" charset="0"/>
                </a:rPr>
              </a:br>
              <a:r>
                <a:rPr lang="en-US" sz="1200" dirty="0">
                  <a:latin typeface="Arial" panose="020B0604020202020204" pitchFamily="34" charset="0"/>
                  <a:ea typeface="Calibri" panose="020F0502020204030204" pitchFamily="34" charset="0"/>
                  <a:cs typeface="Arial" panose="020B0604020202020204" pitchFamily="34" charset="0"/>
                </a:rPr>
                <a:t>Tools and techniques to support caregivers and families</a:t>
              </a:r>
            </a:p>
            <a:p>
              <a:pPr marL="0" indent="0">
                <a:buNone/>
              </a:pPr>
              <a:r>
                <a:rPr lang="en-US" sz="1200" i="1" dirty="0">
                  <a:latin typeface="Arial" panose="020B0604020202020204" pitchFamily="34" charset="0"/>
                  <a:ea typeface="Calibri" panose="020F0502020204030204" pitchFamily="34" charset="0"/>
                  <a:cs typeface="Arial" panose="020B0604020202020204" pitchFamily="34" charset="0"/>
                </a:rPr>
                <a:t>page 37</a:t>
              </a:r>
            </a:p>
          </p:txBody>
        </p:sp>
        <p:sp>
          <p:nvSpPr>
            <p:cNvPr id="40" name="Hexagon 39">
              <a:extLst>
                <a:ext uri="{FF2B5EF4-FFF2-40B4-BE49-F238E27FC236}">
                  <a16:creationId xmlns:a16="http://schemas.microsoft.com/office/drawing/2014/main" id="{56472ADB-9D87-9585-915F-DAF7FCD9DFDF}"/>
                </a:ext>
              </a:extLst>
            </p:cNvPr>
            <p:cNvSpPr/>
            <p:nvPr/>
          </p:nvSpPr>
          <p:spPr>
            <a:xfrm rot="1782986">
              <a:off x="633516" y="2273194"/>
              <a:ext cx="864786" cy="745503"/>
            </a:xfrm>
            <a:prstGeom prst="hexagon">
              <a:avLst>
                <a:gd name="adj" fmla="val 28965"/>
                <a:gd name="vf" fmla="val 11547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1" name="Group 40">
              <a:extLst>
                <a:ext uri="{FF2B5EF4-FFF2-40B4-BE49-F238E27FC236}">
                  <a16:creationId xmlns:a16="http://schemas.microsoft.com/office/drawing/2014/main" id="{ACE86EC0-3E61-34F3-9A23-1C71F7994F46}"/>
                </a:ext>
              </a:extLst>
            </p:cNvPr>
            <p:cNvGrpSpPr/>
            <p:nvPr/>
          </p:nvGrpSpPr>
          <p:grpSpPr>
            <a:xfrm>
              <a:off x="788584" y="2421512"/>
              <a:ext cx="515053" cy="402877"/>
              <a:chOff x="7782406" y="2711084"/>
              <a:chExt cx="2129028" cy="1665337"/>
            </a:xfrm>
          </p:grpSpPr>
          <p:grpSp>
            <p:nvGrpSpPr>
              <p:cNvPr id="42" name="Group 41">
                <a:extLst>
                  <a:ext uri="{FF2B5EF4-FFF2-40B4-BE49-F238E27FC236}">
                    <a16:creationId xmlns:a16="http://schemas.microsoft.com/office/drawing/2014/main" id="{DB646DFF-0EB8-719B-9E82-E5E25C20943C}"/>
                  </a:ext>
                </a:extLst>
              </p:cNvPr>
              <p:cNvGrpSpPr/>
              <p:nvPr/>
            </p:nvGrpSpPr>
            <p:grpSpPr>
              <a:xfrm>
                <a:off x="7782406" y="3249833"/>
                <a:ext cx="437746" cy="1126588"/>
                <a:chOff x="7856248" y="2409742"/>
                <a:chExt cx="1359139" cy="3497898"/>
              </a:xfrm>
            </p:grpSpPr>
            <p:sp>
              <p:nvSpPr>
                <p:cNvPr id="52" name="Round Same Side Corner Rectangle 23">
                  <a:extLst>
                    <a:ext uri="{FF2B5EF4-FFF2-40B4-BE49-F238E27FC236}">
                      <a16:creationId xmlns:a16="http://schemas.microsoft.com/office/drawing/2014/main" id="{4A6C28F1-9AA2-6B96-0AAE-DBA427F27DFA}"/>
                    </a:ext>
                  </a:extLst>
                </p:cNvPr>
                <p:cNvSpPr/>
                <p:nvPr/>
              </p:nvSpPr>
              <p:spPr>
                <a:xfrm>
                  <a:off x="7866215" y="4002301"/>
                  <a:ext cx="1343863" cy="1905339"/>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Oval 52">
                  <a:extLst>
                    <a:ext uri="{FF2B5EF4-FFF2-40B4-BE49-F238E27FC236}">
                      <a16:creationId xmlns:a16="http://schemas.microsoft.com/office/drawing/2014/main" id="{6CBDE939-6DE7-468D-A091-7E3AAADD5756}"/>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3" name="Group 42">
                <a:extLst>
                  <a:ext uri="{FF2B5EF4-FFF2-40B4-BE49-F238E27FC236}">
                    <a16:creationId xmlns:a16="http://schemas.microsoft.com/office/drawing/2014/main" id="{55C5DEF7-F3AF-E6B0-5096-0DC07420B236}"/>
                  </a:ext>
                </a:extLst>
              </p:cNvPr>
              <p:cNvGrpSpPr/>
              <p:nvPr/>
            </p:nvGrpSpPr>
            <p:grpSpPr>
              <a:xfrm>
                <a:off x="8356147" y="3116198"/>
                <a:ext cx="437746" cy="1260223"/>
                <a:chOff x="7856248" y="2409742"/>
                <a:chExt cx="1359139" cy="3912816"/>
              </a:xfrm>
            </p:grpSpPr>
            <p:sp>
              <p:nvSpPr>
                <p:cNvPr id="50" name="Round Same Side Corner Rectangle 23">
                  <a:extLst>
                    <a:ext uri="{FF2B5EF4-FFF2-40B4-BE49-F238E27FC236}">
                      <a16:creationId xmlns:a16="http://schemas.microsoft.com/office/drawing/2014/main" id="{3753037F-B6BE-7F05-EA94-08665265DB97}"/>
                    </a:ext>
                  </a:extLst>
                </p:cNvPr>
                <p:cNvSpPr/>
                <p:nvPr/>
              </p:nvSpPr>
              <p:spPr>
                <a:xfrm>
                  <a:off x="7866215" y="4002302"/>
                  <a:ext cx="1343863" cy="2320256"/>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Oval 50">
                  <a:extLst>
                    <a:ext uri="{FF2B5EF4-FFF2-40B4-BE49-F238E27FC236}">
                      <a16:creationId xmlns:a16="http://schemas.microsoft.com/office/drawing/2014/main" id="{57093DE3-45AB-303E-1150-CF8DA43EB899}"/>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4" name="Group 43">
                <a:extLst>
                  <a:ext uri="{FF2B5EF4-FFF2-40B4-BE49-F238E27FC236}">
                    <a16:creationId xmlns:a16="http://schemas.microsoft.com/office/drawing/2014/main" id="{CE59C92B-F21B-03B3-9957-BB3483CF503D}"/>
                  </a:ext>
                </a:extLst>
              </p:cNvPr>
              <p:cNvGrpSpPr/>
              <p:nvPr/>
            </p:nvGrpSpPr>
            <p:grpSpPr>
              <a:xfrm>
                <a:off x="8924230" y="2931003"/>
                <a:ext cx="437746" cy="1445418"/>
                <a:chOff x="7856248" y="2409742"/>
                <a:chExt cx="1359139" cy="4487820"/>
              </a:xfrm>
            </p:grpSpPr>
            <p:sp>
              <p:nvSpPr>
                <p:cNvPr id="48" name="Round Same Side Corner Rectangle 23">
                  <a:extLst>
                    <a:ext uri="{FF2B5EF4-FFF2-40B4-BE49-F238E27FC236}">
                      <a16:creationId xmlns:a16="http://schemas.microsoft.com/office/drawing/2014/main" id="{473B3998-C9CF-5FA3-24FF-008897F1F19C}"/>
                    </a:ext>
                  </a:extLst>
                </p:cNvPr>
                <p:cNvSpPr/>
                <p:nvPr/>
              </p:nvSpPr>
              <p:spPr>
                <a:xfrm>
                  <a:off x="7866215" y="4002302"/>
                  <a:ext cx="1343863" cy="2895260"/>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 48">
                  <a:extLst>
                    <a:ext uri="{FF2B5EF4-FFF2-40B4-BE49-F238E27FC236}">
                      <a16:creationId xmlns:a16="http://schemas.microsoft.com/office/drawing/2014/main" id="{C2C8AE1F-30A3-EEA9-A456-D58DB5DB5701}"/>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5" name="Group 44">
                <a:extLst>
                  <a:ext uri="{FF2B5EF4-FFF2-40B4-BE49-F238E27FC236}">
                    <a16:creationId xmlns:a16="http://schemas.microsoft.com/office/drawing/2014/main" id="{A0514D79-0C41-F94D-C8CB-05E7E63E08DA}"/>
                  </a:ext>
                </a:extLst>
              </p:cNvPr>
              <p:cNvGrpSpPr/>
              <p:nvPr/>
            </p:nvGrpSpPr>
            <p:grpSpPr>
              <a:xfrm>
                <a:off x="9473688" y="2711084"/>
                <a:ext cx="437746" cy="1665337"/>
                <a:chOff x="7856248" y="2409742"/>
                <a:chExt cx="1359139" cy="5170638"/>
              </a:xfrm>
            </p:grpSpPr>
            <p:sp>
              <p:nvSpPr>
                <p:cNvPr id="46" name="Round Same Side Corner Rectangle 23">
                  <a:extLst>
                    <a:ext uri="{FF2B5EF4-FFF2-40B4-BE49-F238E27FC236}">
                      <a16:creationId xmlns:a16="http://schemas.microsoft.com/office/drawing/2014/main" id="{FB0A48F5-DBE3-814C-C9F2-07EF3B29157A}"/>
                    </a:ext>
                  </a:extLst>
                </p:cNvPr>
                <p:cNvSpPr/>
                <p:nvPr/>
              </p:nvSpPr>
              <p:spPr>
                <a:xfrm>
                  <a:off x="7866215" y="4002302"/>
                  <a:ext cx="1343863" cy="3578078"/>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Oval 46">
                  <a:extLst>
                    <a:ext uri="{FF2B5EF4-FFF2-40B4-BE49-F238E27FC236}">
                      <a16:creationId xmlns:a16="http://schemas.microsoft.com/office/drawing/2014/main" id="{08EE89C9-82AD-8F8C-DB2D-DF9521DCFE1A}"/>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spTree>
    <p:extLst>
      <p:ext uri="{BB962C8B-B14F-4D97-AF65-F5344CB8AC3E}">
        <p14:creationId xmlns:p14="http://schemas.microsoft.com/office/powerpoint/2010/main" val="38924444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extBox 33">
            <a:extLst>
              <a:ext uri="{FF2B5EF4-FFF2-40B4-BE49-F238E27FC236}">
                <a16:creationId xmlns:a16="http://schemas.microsoft.com/office/drawing/2014/main" id="{4D2C8A82-79B2-ED06-0708-BF3BD5CA2AA1}"/>
              </a:ext>
            </a:extLst>
          </p:cNvPr>
          <p:cNvSpPr txBox="1"/>
          <p:nvPr/>
        </p:nvSpPr>
        <p:spPr>
          <a:xfrm>
            <a:off x="996287" y="705189"/>
            <a:ext cx="5262998" cy="276999"/>
          </a:xfrm>
          <a:prstGeom prst="rect">
            <a:avLst/>
          </a:prstGeom>
          <a:noFill/>
        </p:spPr>
        <p:txBody>
          <a:bodyPr wrap="square" rtlCol="0">
            <a:spAutoFit/>
          </a:bodyPr>
          <a:lstStyle/>
          <a:p>
            <a:r>
              <a:rPr lang="en-US" sz="1200" b="1" spc="300" dirty="0">
                <a:solidFill>
                  <a:schemeClr val="tx1"/>
                </a:solidFill>
              </a:rPr>
              <a:t>NON-ENGAGEMENT REAL-LIFE SCENARIOS </a:t>
            </a:r>
          </a:p>
        </p:txBody>
      </p:sp>
      <p:sp>
        <p:nvSpPr>
          <p:cNvPr id="47" name="Rectangle 46">
            <a:extLst>
              <a:ext uri="{FF2B5EF4-FFF2-40B4-BE49-F238E27FC236}">
                <a16:creationId xmlns:a16="http://schemas.microsoft.com/office/drawing/2014/main" id="{65C8F019-B7BE-87AD-BAEC-11BE266118E0}"/>
              </a:ext>
            </a:extLst>
          </p:cNvPr>
          <p:cNvSpPr/>
          <p:nvPr/>
        </p:nvSpPr>
        <p:spPr>
          <a:xfrm>
            <a:off x="2504861" y="1191139"/>
            <a:ext cx="3745466" cy="1878806"/>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extBox 47">
            <a:extLst>
              <a:ext uri="{FF2B5EF4-FFF2-40B4-BE49-F238E27FC236}">
                <a16:creationId xmlns:a16="http://schemas.microsoft.com/office/drawing/2014/main" id="{667A5343-3990-13B2-B123-4ACE2B3EBE07}"/>
              </a:ext>
            </a:extLst>
          </p:cNvPr>
          <p:cNvSpPr txBox="1"/>
          <p:nvPr/>
        </p:nvSpPr>
        <p:spPr>
          <a:xfrm>
            <a:off x="996287" y="1191139"/>
            <a:ext cx="1321602" cy="420173"/>
          </a:xfrm>
          <a:prstGeom prst="rect">
            <a:avLst/>
          </a:prstGeom>
          <a:noFill/>
          <a:ln>
            <a:noFill/>
          </a:ln>
        </p:spPr>
        <p:txBody>
          <a:bodyPr wrap="square" lIns="90000" tIns="90000" rIns="90000" bIns="90000" rtlCol="0">
            <a:spAutoFit/>
          </a:bodyPr>
          <a:lstStyle/>
          <a:p>
            <a:r>
              <a:rPr lang="en-US" sz="1100" dirty="0"/>
              <a:t>Our scenario</a:t>
            </a:r>
          </a:p>
        </p:txBody>
      </p:sp>
      <p:sp>
        <p:nvSpPr>
          <p:cNvPr id="49" name="Rectangle 48">
            <a:extLst>
              <a:ext uri="{FF2B5EF4-FFF2-40B4-BE49-F238E27FC236}">
                <a16:creationId xmlns:a16="http://schemas.microsoft.com/office/drawing/2014/main" id="{114A54B0-D04F-EB40-48F3-D1FE2DECB47D}"/>
              </a:ext>
            </a:extLst>
          </p:cNvPr>
          <p:cNvSpPr/>
          <p:nvPr/>
        </p:nvSpPr>
        <p:spPr>
          <a:xfrm>
            <a:off x="2504861" y="3412137"/>
            <a:ext cx="3745466" cy="62279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extBox 49">
            <a:extLst>
              <a:ext uri="{FF2B5EF4-FFF2-40B4-BE49-F238E27FC236}">
                <a16:creationId xmlns:a16="http://schemas.microsoft.com/office/drawing/2014/main" id="{F8A33269-D091-3009-2BBA-E19466EEE072}"/>
              </a:ext>
            </a:extLst>
          </p:cNvPr>
          <p:cNvSpPr txBox="1"/>
          <p:nvPr/>
        </p:nvSpPr>
        <p:spPr>
          <a:xfrm>
            <a:off x="996287" y="3412137"/>
            <a:ext cx="1321602" cy="622790"/>
          </a:xfrm>
          <a:prstGeom prst="rect">
            <a:avLst/>
          </a:prstGeom>
          <a:noFill/>
          <a:ln>
            <a:noFill/>
          </a:ln>
        </p:spPr>
        <p:txBody>
          <a:bodyPr wrap="square" lIns="90000" tIns="90000" rIns="90000" bIns="90000" rtlCol="0">
            <a:spAutoFit/>
          </a:bodyPr>
          <a:lstStyle/>
          <a:p>
            <a:r>
              <a:rPr lang="en-US" sz="1100" dirty="0"/>
              <a:t>Type of non-engagement</a:t>
            </a:r>
          </a:p>
        </p:txBody>
      </p:sp>
      <p:sp>
        <p:nvSpPr>
          <p:cNvPr id="51" name="Rectangle 50">
            <a:extLst>
              <a:ext uri="{FF2B5EF4-FFF2-40B4-BE49-F238E27FC236}">
                <a16:creationId xmlns:a16="http://schemas.microsoft.com/office/drawing/2014/main" id="{3D3B1962-81AA-2798-E423-E29DB8B7E5A4}"/>
              </a:ext>
            </a:extLst>
          </p:cNvPr>
          <p:cNvSpPr/>
          <p:nvPr/>
        </p:nvSpPr>
        <p:spPr>
          <a:xfrm>
            <a:off x="2504861" y="4349237"/>
            <a:ext cx="3745466" cy="1878806"/>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extBox 51">
            <a:extLst>
              <a:ext uri="{FF2B5EF4-FFF2-40B4-BE49-F238E27FC236}">
                <a16:creationId xmlns:a16="http://schemas.microsoft.com/office/drawing/2014/main" id="{822C2114-CE59-9388-96B0-2FC1F4AB03C4}"/>
              </a:ext>
            </a:extLst>
          </p:cNvPr>
          <p:cNvSpPr txBox="1"/>
          <p:nvPr/>
        </p:nvSpPr>
        <p:spPr>
          <a:xfrm>
            <a:off x="996287" y="4349237"/>
            <a:ext cx="1321602" cy="622790"/>
          </a:xfrm>
          <a:prstGeom prst="rect">
            <a:avLst/>
          </a:prstGeom>
          <a:noFill/>
          <a:ln>
            <a:noFill/>
          </a:ln>
        </p:spPr>
        <p:txBody>
          <a:bodyPr wrap="square" lIns="90000" tIns="90000" rIns="90000" bIns="90000" rtlCol="0">
            <a:spAutoFit/>
          </a:bodyPr>
          <a:lstStyle/>
          <a:p>
            <a:r>
              <a:rPr lang="en-US" sz="1100" dirty="0"/>
              <a:t>Reasons behind the non-engagement </a:t>
            </a:r>
          </a:p>
        </p:txBody>
      </p:sp>
      <p:sp>
        <p:nvSpPr>
          <p:cNvPr id="53" name="Rectangle 52">
            <a:extLst>
              <a:ext uri="{FF2B5EF4-FFF2-40B4-BE49-F238E27FC236}">
                <a16:creationId xmlns:a16="http://schemas.microsoft.com/office/drawing/2014/main" id="{831F506C-0360-4F10-7047-0D3C69E29842}"/>
              </a:ext>
            </a:extLst>
          </p:cNvPr>
          <p:cNvSpPr/>
          <p:nvPr/>
        </p:nvSpPr>
        <p:spPr>
          <a:xfrm>
            <a:off x="2504861" y="6566693"/>
            <a:ext cx="3745466" cy="1878806"/>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extBox 53">
            <a:extLst>
              <a:ext uri="{FF2B5EF4-FFF2-40B4-BE49-F238E27FC236}">
                <a16:creationId xmlns:a16="http://schemas.microsoft.com/office/drawing/2014/main" id="{E03E29B0-7DE3-5DC4-1490-8521F64E6538}"/>
              </a:ext>
            </a:extLst>
          </p:cNvPr>
          <p:cNvSpPr txBox="1"/>
          <p:nvPr/>
        </p:nvSpPr>
        <p:spPr>
          <a:xfrm>
            <a:off x="996287" y="6566693"/>
            <a:ext cx="1321602" cy="825407"/>
          </a:xfrm>
          <a:prstGeom prst="rect">
            <a:avLst/>
          </a:prstGeom>
          <a:noFill/>
          <a:ln>
            <a:noFill/>
          </a:ln>
        </p:spPr>
        <p:txBody>
          <a:bodyPr wrap="square" lIns="90000" tIns="90000" rIns="90000" bIns="90000" rtlCol="0">
            <a:spAutoFit/>
          </a:bodyPr>
          <a:lstStyle/>
          <a:p>
            <a:r>
              <a:rPr lang="en-US" sz="1100" dirty="0"/>
              <a:t>Strategies to  improve engagement </a:t>
            </a:r>
          </a:p>
        </p:txBody>
      </p:sp>
    </p:spTree>
    <p:extLst>
      <p:ext uri="{BB962C8B-B14F-4D97-AF65-F5344CB8AC3E}">
        <p14:creationId xmlns:p14="http://schemas.microsoft.com/office/powerpoint/2010/main" val="41888114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37">
            <a:extLst>
              <a:ext uri="{FF2B5EF4-FFF2-40B4-BE49-F238E27FC236}">
                <a16:creationId xmlns:a16="http://schemas.microsoft.com/office/drawing/2014/main" id="{49B48A07-4352-D7FA-6B9A-C4F87DB61423}"/>
              </a:ext>
            </a:extLst>
          </p:cNvPr>
          <p:cNvSpPr txBox="1"/>
          <p:nvPr/>
        </p:nvSpPr>
        <p:spPr>
          <a:xfrm>
            <a:off x="996287" y="694167"/>
            <a:ext cx="5262998" cy="276999"/>
          </a:xfrm>
          <a:prstGeom prst="rect">
            <a:avLst/>
          </a:prstGeom>
          <a:noFill/>
        </p:spPr>
        <p:txBody>
          <a:bodyPr wrap="square" rtlCol="0">
            <a:spAutoFit/>
          </a:bodyPr>
          <a:lstStyle/>
          <a:p>
            <a:r>
              <a:rPr lang="en-US" sz="1200" b="1" spc="300" dirty="0">
                <a:solidFill>
                  <a:schemeClr val="tx1"/>
                </a:solidFill>
              </a:rPr>
              <a:t>ENGAGING MALE AND FEMALE CAREGIVERS</a:t>
            </a:r>
          </a:p>
        </p:txBody>
      </p:sp>
      <p:sp>
        <p:nvSpPr>
          <p:cNvPr id="2" name="Rectangle 1">
            <a:extLst>
              <a:ext uri="{FF2B5EF4-FFF2-40B4-BE49-F238E27FC236}">
                <a16:creationId xmlns:a16="http://schemas.microsoft.com/office/drawing/2014/main" id="{8DF7037A-385E-D0C7-D73F-A4E3C7110FE8}"/>
              </a:ext>
            </a:extLst>
          </p:cNvPr>
          <p:cNvSpPr/>
          <p:nvPr/>
        </p:nvSpPr>
        <p:spPr>
          <a:xfrm>
            <a:off x="2504861" y="1179009"/>
            <a:ext cx="3745466" cy="1569654"/>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387AD2B6-3BFB-C5A2-A8D0-C30E7884405D}"/>
              </a:ext>
            </a:extLst>
          </p:cNvPr>
          <p:cNvSpPr txBox="1"/>
          <p:nvPr/>
        </p:nvSpPr>
        <p:spPr>
          <a:xfrm>
            <a:off x="996287" y="1117417"/>
            <a:ext cx="1321602" cy="689589"/>
          </a:xfrm>
          <a:prstGeom prst="rect">
            <a:avLst/>
          </a:prstGeom>
          <a:noFill/>
          <a:ln>
            <a:noFill/>
          </a:ln>
        </p:spPr>
        <p:txBody>
          <a:bodyPr wrap="square" lIns="90000" tIns="90000" rIns="90000" bIns="90000" rtlCol="0">
            <a:spAutoFit/>
          </a:bodyPr>
          <a:lstStyle/>
          <a:p>
            <a:r>
              <a:rPr lang="en-US" sz="1100" dirty="0"/>
              <a:t>Is it more difficult to engage male or female caregivers? </a:t>
            </a:r>
          </a:p>
        </p:txBody>
      </p:sp>
      <p:sp>
        <p:nvSpPr>
          <p:cNvPr id="5" name="Rectangle 4">
            <a:extLst>
              <a:ext uri="{FF2B5EF4-FFF2-40B4-BE49-F238E27FC236}">
                <a16:creationId xmlns:a16="http://schemas.microsoft.com/office/drawing/2014/main" id="{098CDEF5-37DD-A725-9537-0559C75A04AD}"/>
              </a:ext>
            </a:extLst>
          </p:cNvPr>
          <p:cNvSpPr/>
          <p:nvPr/>
        </p:nvSpPr>
        <p:spPr>
          <a:xfrm>
            <a:off x="2504861" y="3060735"/>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35AD9552-9160-6D5D-12F7-9E340120F99F}"/>
              </a:ext>
            </a:extLst>
          </p:cNvPr>
          <p:cNvSpPr txBox="1"/>
          <p:nvPr/>
        </p:nvSpPr>
        <p:spPr>
          <a:xfrm>
            <a:off x="1010432" y="3083850"/>
            <a:ext cx="1309210" cy="1028143"/>
          </a:xfrm>
          <a:prstGeom prst="rect">
            <a:avLst/>
          </a:prstGeom>
          <a:noFill/>
          <a:ln>
            <a:noFill/>
          </a:ln>
        </p:spPr>
        <p:txBody>
          <a:bodyPr wrap="square" lIns="90000" tIns="90000" rIns="90000" bIns="90000" rtlCol="0">
            <a:spAutoFit/>
          </a:bodyPr>
          <a:lstStyle/>
          <a:p>
            <a:r>
              <a:rPr lang="en-US" sz="1100" dirty="0"/>
              <a:t>What are some strategies to engage whichever is harder to engage?</a:t>
            </a:r>
          </a:p>
        </p:txBody>
      </p:sp>
      <p:sp>
        <p:nvSpPr>
          <p:cNvPr id="7" name="Rectangle 6">
            <a:extLst>
              <a:ext uri="{FF2B5EF4-FFF2-40B4-BE49-F238E27FC236}">
                <a16:creationId xmlns:a16="http://schemas.microsoft.com/office/drawing/2014/main" id="{30A48DDA-05C7-8481-395C-DF2BE12B1359}"/>
              </a:ext>
            </a:extLst>
          </p:cNvPr>
          <p:cNvSpPr/>
          <p:nvPr/>
        </p:nvSpPr>
        <p:spPr>
          <a:xfrm>
            <a:off x="2504861" y="4998279"/>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BB379EDA-A5F2-2CDE-1BC9-15F87D0619D3}"/>
              </a:ext>
            </a:extLst>
          </p:cNvPr>
          <p:cNvSpPr txBox="1"/>
          <p:nvPr/>
        </p:nvSpPr>
        <p:spPr>
          <a:xfrm>
            <a:off x="1010432" y="5021394"/>
            <a:ext cx="1309210" cy="1366698"/>
          </a:xfrm>
          <a:prstGeom prst="rect">
            <a:avLst/>
          </a:prstGeom>
          <a:noFill/>
          <a:ln>
            <a:noFill/>
          </a:ln>
        </p:spPr>
        <p:txBody>
          <a:bodyPr wrap="square" lIns="90000" tIns="90000" rIns="90000" bIns="90000" rtlCol="0">
            <a:spAutoFit/>
          </a:bodyPr>
          <a:lstStyle/>
          <a:p>
            <a:r>
              <a:rPr lang="en-US" sz="1100" dirty="0"/>
              <a:t>How do we ensure that engaging male caregivers does not disempower women or decrease the engagement of mothers?</a:t>
            </a:r>
          </a:p>
        </p:txBody>
      </p:sp>
      <p:sp>
        <p:nvSpPr>
          <p:cNvPr id="9" name="Rectangle 8">
            <a:extLst>
              <a:ext uri="{FF2B5EF4-FFF2-40B4-BE49-F238E27FC236}">
                <a16:creationId xmlns:a16="http://schemas.microsoft.com/office/drawing/2014/main" id="{93AF66B0-3280-DE02-8E5F-9597DF8DEC4E}"/>
              </a:ext>
            </a:extLst>
          </p:cNvPr>
          <p:cNvSpPr/>
          <p:nvPr/>
        </p:nvSpPr>
        <p:spPr>
          <a:xfrm>
            <a:off x="2504861" y="6935823"/>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4285687F-B2F2-9658-68CD-89A80144DACE}"/>
              </a:ext>
            </a:extLst>
          </p:cNvPr>
          <p:cNvSpPr txBox="1"/>
          <p:nvPr/>
        </p:nvSpPr>
        <p:spPr>
          <a:xfrm>
            <a:off x="1010432" y="6958938"/>
            <a:ext cx="1309210" cy="858866"/>
          </a:xfrm>
          <a:prstGeom prst="rect">
            <a:avLst/>
          </a:prstGeom>
          <a:noFill/>
          <a:ln>
            <a:noFill/>
          </a:ln>
        </p:spPr>
        <p:txBody>
          <a:bodyPr wrap="square" lIns="90000" tIns="90000" rIns="90000" bIns="90000" rtlCol="0">
            <a:spAutoFit/>
          </a:bodyPr>
          <a:lstStyle/>
          <a:p>
            <a:r>
              <a:rPr lang="en-US" sz="1100" dirty="0"/>
              <a:t>How do you engage women if men are considered the head of the family?</a:t>
            </a:r>
          </a:p>
        </p:txBody>
      </p:sp>
    </p:spTree>
    <p:extLst>
      <p:ext uri="{BB962C8B-B14F-4D97-AF65-F5344CB8AC3E}">
        <p14:creationId xmlns:p14="http://schemas.microsoft.com/office/powerpoint/2010/main" val="38467450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738664"/>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3: FAMILY STRENGTHENING THROUGHOUT THE CASE MANAGEMENT PROCESS</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4A1058AD-CA37-BE7F-50DC-B767045EAD98}"/>
              </a:ext>
            </a:extLst>
          </p:cNvPr>
          <p:cNvSpPr txBox="1"/>
          <p:nvPr/>
        </p:nvSpPr>
        <p:spPr>
          <a:xfrm>
            <a:off x="996287" y="1625489"/>
            <a:ext cx="5262998" cy="461665"/>
          </a:xfrm>
          <a:prstGeom prst="rect">
            <a:avLst/>
          </a:prstGeom>
          <a:noFill/>
        </p:spPr>
        <p:txBody>
          <a:bodyPr wrap="square" rtlCol="0">
            <a:spAutoFit/>
          </a:bodyPr>
          <a:lstStyle/>
          <a:p>
            <a:r>
              <a:rPr lang="en-US" sz="1200" b="1" spc="300" dirty="0">
                <a:solidFill>
                  <a:schemeClr val="tx1"/>
                </a:solidFill>
              </a:rPr>
              <a:t>FAMILY STRENGTHENING THROUGHOUT THE CASE MANAGEMENT PROCESS </a:t>
            </a:r>
          </a:p>
        </p:txBody>
      </p:sp>
      <p:graphicFrame>
        <p:nvGraphicFramePr>
          <p:cNvPr id="3" name="Table 3">
            <a:extLst>
              <a:ext uri="{FF2B5EF4-FFF2-40B4-BE49-F238E27FC236}">
                <a16:creationId xmlns:a16="http://schemas.microsoft.com/office/drawing/2014/main" id="{B8C2A848-E0E2-9404-4ED6-DDD9284F56B4}"/>
              </a:ext>
            </a:extLst>
          </p:cNvPr>
          <p:cNvGraphicFramePr>
            <a:graphicFrameLocks noGrp="1"/>
          </p:cNvGraphicFramePr>
          <p:nvPr>
            <p:extLst>
              <p:ext uri="{D42A27DB-BD31-4B8C-83A1-F6EECF244321}">
                <p14:modId xmlns:p14="http://schemas.microsoft.com/office/powerpoint/2010/main" val="3534347067"/>
              </p:ext>
            </p:extLst>
          </p:nvPr>
        </p:nvGraphicFramePr>
        <p:xfrm>
          <a:off x="1013200" y="2331719"/>
          <a:ext cx="5226892" cy="6731256"/>
        </p:xfrm>
        <a:graphic>
          <a:graphicData uri="http://schemas.openxmlformats.org/drawingml/2006/table">
            <a:tbl>
              <a:tblPr firstRow="1" bandRow="1">
                <a:tableStyleId>{5C22544A-7EE6-4342-B048-85BDC9FD1C3A}</a:tableStyleId>
              </a:tblPr>
              <a:tblGrid>
                <a:gridCol w="1313311">
                  <a:extLst>
                    <a:ext uri="{9D8B030D-6E8A-4147-A177-3AD203B41FA5}">
                      <a16:colId xmlns:a16="http://schemas.microsoft.com/office/drawing/2014/main" val="934674215"/>
                    </a:ext>
                  </a:extLst>
                </a:gridCol>
                <a:gridCol w="3913581">
                  <a:extLst>
                    <a:ext uri="{9D8B030D-6E8A-4147-A177-3AD203B41FA5}">
                      <a16:colId xmlns:a16="http://schemas.microsoft.com/office/drawing/2014/main" val="2952215848"/>
                    </a:ext>
                  </a:extLst>
                </a:gridCol>
              </a:tblGrid>
              <a:tr h="1121876">
                <a:tc>
                  <a:txBody>
                    <a:bodyPr/>
                    <a:lstStyle/>
                    <a:p>
                      <a:r>
                        <a:rPr lang="en-US" sz="1100" b="1" dirty="0">
                          <a:solidFill>
                            <a:schemeClr val="tx1"/>
                          </a:solidFill>
                        </a:rPr>
                        <a:t>Identification and registration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endParaRPr lang="en-US" sz="1100"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95687100"/>
                  </a:ext>
                </a:extLst>
              </a:tr>
              <a:tr h="1121876">
                <a:tc>
                  <a:txBody>
                    <a:bodyPr/>
                    <a:lstStyle/>
                    <a:p>
                      <a:r>
                        <a:rPr lang="en-US" sz="1100" b="1" dirty="0">
                          <a:solidFill>
                            <a:schemeClr val="tx1"/>
                          </a:solidFill>
                        </a:rPr>
                        <a:t>Assessment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endParaRPr lang="en-US" sz="1100"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7819245"/>
                  </a:ext>
                </a:extLst>
              </a:tr>
              <a:tr h="1121876">
                <a:tc>
                  <a:txBody>
                    <a:bodyPr/>
                    <a:lstStyle/>
                    <a:p>
                      <a:r>
                        <a:rPr lang="en-US" sz="1100" b="1" dirty="0">
                          <a:solidFill>
                            <a:schemeClr val="tx1"/>
                          </a:solidFill>
                        </a:rPr>
                        <a:t>Case planning</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endParaRPr lang="en-US" sz="1100"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0554027"/>
                  </a:ext>
                </a:extLst>
              </a:tr>
              <a:tr h="1121876">
                <a:tc>
                  <a:txBody>
                    <a:bodyPr/>
                    <a:lstStyle/>
                    <a:p>
                      <a:r>
                        <a:rPr lang="en-US" sz="1100" b="1" dirty="0">
                          <a:solidFill>
                            <a:schemeClr val="tx1"/>
                          </a:solidFill>
                        </a:rPr>
                        <a:t>Implementation of the case plan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endParaRPr lang="en-US" sz="1100"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1748985"/>
                  </a:ext>
                </a:extLst>
              </a:tr>
              <a:tr h="1121876">
                <a:tc>
                  <a:txBody>
                    <a:bodyPr/>
                    <a:lstStyle/>
                    <a:p>
                      <a:r>
                        <a:rPr lang="en-US" sz="1100" b="1" dirty="0">
                          <a:solidFill>
                            <a:schemeClr val="tx1"/>
                          </a:solidFill>
                        </a:rPr>
                        <a:t>Follow up and review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endParaRPr lang="en-US" sz="1100"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62737730"/>
                  </a:ext>
                </a:extLst>
              </a:tr>
              <a:tr h="1121876">
                <a:tc>
                  <a:txBody>
                    <a:bodyPr/>
                    <a:lstStyle/>
                    <a:p>
                      <a:r>
                        <a:rPr lang="en-US" sz="1100" b="1" dirty="0">
                          <a:solidFill>
                            <a:schemeClr val="tx1"/>
                          </a:solidFill>
                        </a:rPr>
                        <a:t>Case closure</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endParaRPr lang="en-US" sz="1100"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76074337"/>
                  </a:ext>
                </a:extLst>
              </a:tr>
            </a:tbl>
          </a:graphicData>
        </a:graphic>
      </p:graphicFrame>
    </p:spTree>
    <p:extLst>
      <p:ext uri="{BB962C8B-B14F-4D97-AF65-F5344CB8AC3E}">
        <p14:creationId xmlns:p14="http://schemas.microsoft.com/office/powerpoint/2010/main" val="21000732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4A1058AD-CA37-BE7F-50DC-B767045EAD98}"/>
              </a:ext>
            </a:extLst>
          </p:cNvPr>
          <p:cNvSpPr txBox="1"/>
          <p:nvPr/>
        </p:nvSpPr>
        <p:spPr>
          <a:xfrm>
            <a:off x="996287" y="693400"/>
            <a:ext cx="5262998" cy="276999"/>
          </a:xfrm>
          <a:prstGeom prst="rect">
            <a:avLst/>
          </a:prstGeom>
          <a:noFill/>
        </p:spPr>
        <p:txBody>
          <a:bodyPr wrap="square" rtlCol="0">
            <a:spAutoFit/>
          </a:bodyPr>
          <a:lstStyle/>
          <a:p>
            <a:r>
              <a:rPr lang="en-US" sz="1200" b="1" spc="300" dirty="0">
                <a:solidFill>
                  <a:schemeClr val="tx1"/>
                </a:solidFill>
              </a:rPr>
              <a:t>CASE PLANNING: FAMILY / HOUSEHOLD SERVICES </a:t>
            </a:r>
          </a:p>
        </p:txBody>
      </p:sp>
      <p:grpSp>
        <p:nvGrpSpPr>
          <p:cNvPr id="12" name="Group 11">
            <a:extLst>
              <a:ext uri="{FF2B5EF4-FFF2-40B4-BE49-F238E27FC236}">
                <a16:creationId xmlns:a16="http://schemas.microsoft.com/office/drawing/2014/main" id="{D9DA28A8-072E-37B1-EE8C-6D709C5FEBFD}"/>
              </a:ext>
            </a:extLst>
          </p:cNvPr>
          <p:cNvGrpSpPr/>
          <p:nvPr/>
        </p:nvGrpSpPr>
        <p:grpSpPr>
          <a:xfrm>
            <a:off x="1381996" y="1424658"/>
            <a:ext cx="4878101" cy="7056684"/>
            <a:chOff x="2129336" y="3501598"/>
            <a:chExt cx="2705224" cy="3913390"/>
          </a:xfrm>
        </p:grpSpPr>
        <p:sp>
          <p:nvSpPr>
            <p:cNvPr id="4" name="Oval 3">
              <a:extLst>
                <a:ext uri="{FF2B5EF4-FFF2-40B4-BE49-F238E27FC236}">
                  <a16:creationId xmlns:a16="http://schemas.microsoft.com/office/drawing/2014/main" id="{125FE275-C885-1673-E863-7ADEA3D92D62}"/>
                </a:ext>
              </a:extLst>
            </p:cNvPr>
            <p:cNvSpPr/>
            <p:nvPr/>
          </p:nvSpPr>
          <p:spPr>
            <a:xfrm>
              <a:off x="2129336" y="3501598"/>
              <a:ext cx="2696001" cy="2696001"/>
            </a:xfrm>
            <a:prstGeom prst="ellipse">
              <a:avLst/>
            </a:pr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6" name="Oval 5">
              <a:extLst>
                <a:ext uri="{FF2B5EF4-FFF2-40B4-BE49-F238E27FC236}">
                  <a16:creationId xmlns:a16="http://schemas.microsoft.com/office/drawing/2014/main" id="{DBCA7BC4-D127-7F46-FBFC-C36671CE8229}"/>
                </a:ext>
              </a:extLst>
            </p:cNvPr>
            <p:cNvSpPr/>
            <p:nvPr/>
          </p:nvSpPr>
          <p:spPr>
            <a:xfrm>
              <a:off x="2138559" y="4718987"/>
              <a:ext cx="2696001" cy="2696001"/>
            </a:xfrm>
            <a:prstGeom prst="ellipse">
              <a:avLst/>
            </a:pr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grpSp>
      <p:sp>
        <p:nvSpPr>
          <p:cNvPr id="7" name="Rectangle: Rounded Corners 6">
            <a:extLst>
              <a:ext uri="{FF2B5EF4-FFF2-40B4-BE49-F238E27FC236}">
                <a16:creationId xmlns:a16="http://schemas.microsoft.com/office/drawing/2014/main" id="{18DFCA0E-FC92-6AB5-D31C-695FBA0573F4}"/>
              </a:ext>
            </a:extLst>
          </p:cNvPr>
          <p:cNvSpPr/>
          <p:nvPr/>
        </p:nvSpPr>
        <p:spPr>
          <a:xfrm>
            <a:off x="1008696" y="2082643"/>
            <a:ext cx="1098707" cy="275456"/>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solidFill>
                  <a:schemeClr val="tx1"/>
                </a:solidFill>
                <a:cs typeface="Arial" panose="020B0604020202020204" pitchFamily="34" charset="0"/>
              </a:rPr>
              <a:t>Child</a:t>
            </a:r>
            <a:endParaRPr lang="en-US" sz="1100" b="1" dirty="0">
              <a:solidFill>
                <a:schemeClr val="tx1"/>
              </a:solidFill>
              <a:cs typeface="Arial" panose="020B0604020202020204" pitchFamily="34" charset="0"/>
            </a:endParaRPr>
          </a:p>
        </p:txBody>
      </p:sp>
      <p:sp>
        <p:nvSpPr>
          <p:cNvPr id="8" name="Rectangle: Rounded Corners 7">
            <a:extLst>
              <a:ext uri="{FF2B5EF4-FFF2-40B4-BE49-F238E27FC236}">
                <a16:creationId xmlns:a16="http://schemas.microsoft.com/office/drawing/2014/main" id="{2AD2E41A-9463-D479-9B50-B6A0508E20D3}"/>
              </a:ext>
            </a:extLst>
          </p:cNvPr>
          <p:cNvSpPr/>
          <p:nvPr/>
        </p:nvSpPr>
        <p:spPr>
          <a:xfrm>
            <a:off x="1008696" y="4834090"/>
            <a:ext cx="1440568" cy="275456"/>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solidFill>
                  <a:schemeClr val="tx1"/>
                </a:solidFill>
                <a:cs typeface="Arial" panose="020B0604020202020204" pitchFamily="34" charset="0"/>
              </a:rPr>
              <a:t>Family / household</a:t>
            </a:r>
            <a:endParaRPr lang="en-US" sz="1100" b="1" dirty="0">
              <a:solidFill>
                <a:schemeClr val="tx1"/>
              </a:solidFill>
              <a:cs typeface="Arial" panose="020B0604020202020204" pitchFamily="34" charset="0"/>
            </a:endParaRPr>
          </a:p>
        </p:txBody>
      </p:sp>
      <p:sp>
        <p:nvSpPr>
          <p:cNvPr id="9" name="Rectangle: Rounded Corners 8">
            <a:extLst>
              <a:ext uri="{FF2B5EF4-FFF2-40B4-BE49-F238E27FC236}">
                <a16:creationId xmlns:a16="http://schemas.microsoft.com/office/drawing/2014/main" id="{764DA9A4-DFFE-9859-E820-0D027097F226}"/>
              </a:ext>
            </a:extLst>
          </p:cNvPr>
          <p:cNvSpPr/>
          <p:nvPr/>
        </p:nvSpPr>
        <p:spPr>
          <a:xfrm>
            <a:off x="996287" y="7490671"/>
            <a:ext cx="1318372" cy="288129"/>
          </a:xfrm>
          <a:prstGeom prst="round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solidFill>
                  <a:schemeClr val="tx1"/>
                </a:solidFill>
                <a:cs typeface="Arial" panose="020B0604020202020204" pitchFamily="34" charset="0"/>
              </a:rPr>
              <a:t>Caregivers</a:t>
            </a:r>
            <a:endParaRPr lang="en-US" sz="1100" dirty="0">
              <a:solidFill>
                <a:schemeClr val="tx1"/>
              </a:solidFill>
              <a:cs typeface="Arial" panose="020B0604020202020204" pitchFamily="34" charset="0"/>
            </a:endParaRPr>
          </a:p>
        </p:txBody>
      </p:sp>
      <p:sp>
        <p:nvSpPr>
          <p:cNvPr id="10" name="TextBox 9">
            <a:extLst>
              <a:ext uri="{FF2B5EF4-FFF2-40B4-BE49-F238E27FC236}">
                <a16:creationId xmlns:a16="http://schemas.microsoft.com/office/drawing/2014/main" id="{0E36B3F1-B2F3-17C9-C05F-AFAF5061EDF8}"/>
              </a:ext>
            </a:extLst>
          </p:cNvPr>
          <p:cNvSpPr txBox="1"/>
          <p:nvPr/>
        </p:nvSpPr>
        <p:spPr>
          <a:xfrm>
            <a:off x="996287" y="7781866"/>
            <a:ext cx="1336819" cy="430887"/>
          </a:xfrm>
          <a:prstGeom prst="rect">
            <a:avLst/>
          </a:prstGeom>
          <a:noFill/>
        </p:spPr>
        <p:txBody>
          <a:bodyPr wrap="square">
            <a:spAutoFit/>
          </a:bodyPr>
          <a:lstStyle/>
          <a:p>
            <a:pPr algn="ctr"/>
            <a:r>
              <a:rPr lang="en-GB" sz="1100" dirty="0">
                <a:cs typeface="Arial" panose="020B0604020202020204" pitchFamily="34" charset="0"/>
              </a:rPr>
              <a:t>(consider male and female)</a:t>
            </a:r>
            <a:endParaRPr lang="en-US" sz="1100" dirty="0"/>
          </a:p>
        </p:txBody>
      </p:sp>
    </p:spTree>
    <p:extLst>
      <p:ext uri="{BB962C8B-B14F-4D97-AF65-F5344CB8AC3E}">
        <p14:creationId xmlns:p14="http://schemas.microsoft.com/office/powerpoint/2010/main" val="1901810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4: FAMILY SEPARATION AND FAMILY STRENGTHENING</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extBox 51">
            <a:extLst>
              <a:ext uri="{FF2B5EF4-FFF2-40B4-BE49-F238E27FC236}">
                <a16:creationId xmlns:a16="http://schemas.microsoft.com/office/drawing/2014/main" id="{E3A059A0-6D01-E834-39AA-EDF01764C066}"/>
              </a:ext>
            </a:extLst>
          </p:cNvPr>
          <p:cNvSpPr txBox="1"/>
          <p:nvPr/>
        </p:nvSpPr>
        <p:spPr>
          <a:xfrm>
            <a:off x="996287" y="1394656"/>
            <a:ext cx="5262998" cy="461665"/>
          </a:xfrm>
          <a:prstGeom prst="rect">
            <a:avLst/>
          </a:prstGeom>
          <a:noFill/>
        </p:spPr>
        <p:txBody>
          <a:bodyPr wrap="square" rtlCol="0">
            <a:spAutoFit/>
          </a:bodyPr>
          <a:lstStyle/>
          <a:p>
            <a:r>
              <a:rPr lang="en-US" sz="1200" b="1" spc="300" dirty="0">
                <a:solidFill>
                  <a:schemeClr val="tx1"/>
                </a:solidFill>
              </a:rPr>
              <a:t>TYPES OF ALTERNATIVE CARE AND THE ASSOCIATED RISK AND PROTECTIVE FACTORS</a:t>
            </a:r>
          </a:p>
        </p:txBody>
      </p:sp>
      <p:sp>
        <p:nvSpPr>
          <p:cNvPr id="53" name="TextBox 52">
            <a:extLst>
              <a:ext uri="{FF2B5EF4-FFF2-40B4-BE49-F238E27FC236}">
                <a16:creationId xmlns:a16="http://schemas.microsoft.com/office/drawing/2014/main" id="{F4E29C8E-18FA-2832-81D2-64259A7539D7}"/>
              </a:ext>
            </a:extLst>
          </p:cNvPr>
          <p:cNvSpPr txBox="1"/>
          <p:nvPr/>
        </p:nvSpPr>
        <p:spPr>
          <a:xfrm>
            <a:off x="996287" y="2150361"/>
            <a:ext cx="5262998" cy="2257990"/>
          </a:xfrm>
          <a:prstGeom prst="rect">
            <a:avLst/>
          </a:prstGeom>
          <a:solidFill>
            <a:schemeClr val="accent3">
              <a:lumMod val="20000"/>
              <a:lumOff val="80000"/>
            </a:schemeClr>
          </a:solidFill>
        </p:spPr>
        <p:txBody>
          <a:bodyPr wrap="square">
            <a:spAutoFit/>
          </a:bodyPr>
          <a:lstStyle/>
          <a:p>
            <a:pPr>
              <a:lnSpc>
                <a:spcPct val="107000"/>
              </a:lnSpc>
            </a:pPr>
            <a:r>
              <a:rPr lang="en-US" sz="1100" b="1" dirty="0">
                <a:effectLst/>
                <a:latin typeface="Calibri" panose="020F0502020204030204" pitchFamily="34" charset="0"/>
                <a:ea typeface="Calibri" panose="020F0502020204030204" pitchFamily="34" charset="0"/>
                <a:cs typeface="Arial" panose="020B0604020202020204" pitchFamily="34" charset="0"/>
              </a:rPr>
              <a:t>KINSHIP CARE </a:t>
            </a:r>
          </a:p>
          <a:p>
            <a:pPr>
              <a:lnSpc>
                <a:spcPct val="107000"/>
              </a:lnSpc>
            </a:pP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GB" sz="1100" dirty="0">
                <a:effectLst/>
                <a:latin typeface="Calibri" panose="020F0502020204030204" pitchFamily="34" charset="0"/>
                <a:ea typeface="Calibri" panose="020F0502020204030204" pitchFamily="34" charset="0"/>
                <a:cs typeface="Arial" panose="020B0604020202020204" pitchFamily="34" charset="0"/>
              </a:rPr>
              <a:t>Kinship care is family-based care within the child’s extended family or with close friends of the family known to the child, whether formal or informal in nature.</a:t>
            </a:r>
          </a:p>
          <a:p>
            <a:pPr>
              <a:lnSpc>
                <a:spcPct val="107000"/>
              </a:lnSpc>
            </a:pPr>
            <a:endParaRPr lang="en-GB" sz="11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GB" sz="1100" dirty="0">
                <a:effectLst/>
                <a:latin typeface="Calibri" panose="020F0502020204030204" pitchFamily="34" charset="0"/>
                <a:ea typeface="Calibri" panose="020F0502020204030204" pitchFamily="34" charset="0"/>
                <a:cs typeface="Arial" panose="020B0604020202020204" pitchFamily="34" charset="0"/>
              </a:rPr>
              <a:t>Kinship care often offers the best option and should be considered first, in compliance with national legislation where relevant. However, while kinship care can provide good quality care, it should never be assumed that because children are with extended family, they are protected or no longer need to be reunited with their birth family. In some parts of the world, kinship care is not traditionally used as a way of protecting and caring for a child who is without his or her family but as a means of exchange for the perceived benefit of the birth family, caregiver, or child.        </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327865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extBox 52">
            <a:extLst>
              <a:ext uri="{FF2B5EF4-FFF2-40B4-BE49-F238E27FC236}">
                <a16:creationId xmlns:a16="http://schemas.microsoft.com/office/drawing/2014/main" id="{4F66F270-A98F-D079-7AF2-3E6C8D5BD987}"/>
              </a:ext>
            </a:extLst>
          </p:cNvPr>
          <p:cNvSpPr txBox="1"/>
          <p:nvPr/>
        </p:nvSpPr>
        <p:spPr>
          <a:xfrm>
            <a:off x="996288" y="699799"/>
            <a:ext cx="2233897" cy="5859617"/>
          </a:xfrm>
          <a:prstGeom prst="rect">
            <a:avLst/>
          </a:prstGeom>
          <a:noFill/>
        </p:spPr>
        <p:txBody>
          <a:bodyPr wrap="square">
            <a:spAutoFit/>
          </a:bodyPr>
          <a:lstStyle/>
          <a:p>
            <a:pPr>
              <a:lnSpc>
                <a:spcPct val="107000"/>
              </a:lnSpc>
            </a:pPr>
            <a:r>
              <a:rPr lang="en-US" sz="1100" b="1" dirty="0">
                <a:effectLst/>
                <a:latin typeface="Calibri" panose="020F0502020204030204" pitchFamily="34" charset="0"/>
                <a:ea typeface="Calibri" panose="020F0502020204030204" pitchFamily="34" charset="0"/>
                <a:cs typeface="Arial" panose="020B0604020202020204" pitchFamily="34" charset="0"/>
              </a:rPr>
              <a:t>Protective </a:t>
            </a:r>
            <a:r>
              <a:rPr lang="en-US" sz="1100" b="1" dirty="0">
                <a:latin typeface="Calibri" panose="020F0502020204030204" pitchFamily="34" charset="0"/>
                <a:ea typeface="Calibri" panose="020F0502020204030204" pitchFamily="34" charset="0"/>
                <a:cs typeface="Arial" panose="020B0604020202020204" pitchFamily="34" charset="0"/>
              </a:rPr>
              <a:t>factors</a:t>
            </a:r>
          </a:p>
          <a:p>
            <a:pPr marL="171450" indent="-171450">
              <a:buFont typeface="Arial" panose="020B0604020202020204" pitchFamily="34" charset="0"/>
              <a:buChar char="•"/>
            </a:pPr>
            <a:r>
              <a:rPr lang="en-GB" sz="1100" dirty="0">
                <a:solidFill>
                  <a:srgbClr val="252525"/>
                </a:solidFill>
                <a:effectLst/>
              </a:rPr>
              <a:t>Family environment, with extended family or sometimes others very close to the parents/child</a:t>
            </a:r>
          </a:p>
          <a:p>
            <a:pPr marL="171450" indent="-171450">
              <a:buFont typeface="Arial" panose="020B0604020202020204" pitchFamily="34" charset="0"/>
              <a:buChar char="•"/>
            </a:pPr>
            <a:r>
              <a:rPr lang="en-GB" sz="1100" dirty="0">
                <a:solidFill>
                  <a:srgbClr val="252525"/>
                </a:solidFill>
                <a:effectLst/>
              </a:rPr>
              <a:t>Individual attention, continuity of care, and the potential for healthy attachment with the main caregiver</a:t>
            </a:r>
          </a:p>
          <a:p>
            <a:pPr marL="171450" indent="-171450">
              <a:buFont typeface="Arial" panose="020B0604020202020204" pitchFamily="34" charset="0"/>
              <a:buChar char="•"/>
            </a:pPr>
            <a:r>
              <a:rPr lang="en-GB" sz="1100" dirty="0">
                <a:solidFill>
                  <a:srgbClr val="252525"/>
                </a:solidFill>
                <a:effectLst/>
              </a:rPr>
              <a:t>Potential to develop and maintain bonds with extended family members and other household members</a:t>
            </a:r>
          </a:p>
          <a:p>
            <a:pPr marL="171450" indent="-171450">
              <a:buFont typeface="Arial" panose="020B0604020202020204" pitchFamily="34" charset="0"/>
              <a:buChar char="•"/>
            </a:pPr>
            <a:r>
              <a:rPr lang="en-GB" sz="1100" dirty="0">
                <a:solidFill>
                  <a:srgbClr val="252525"/>
                </a:solidFill>
                <a:effectLst/>
              </a:rPr>
              <a:t>The child remains in her/ how own family and community and maintains links with community members</a:t>
            </a:r>
          </a:p>
          <a:p>
            <a:pPr marL="171450" indent="-171450">
              <a:buFont typeface="Arial" panose="020B0604020202020204" pitchFamily="34" charset="0"/>
              <a:buChar char="•"/>
            </a:pPr>
            <a:r>
              <a:rPr lang="en-GB" sz="1100" dirty="0">
                <a:solidFill>
                  <a:srgbClr val="252525"/>
                </a:solidFill>
                <a:effectLst/>
              </a:rPr>
              <a:t>The child is integrated within the community, using community-based services such as schools and health clinics, and is at less risk of being targeted and stigmatized</a:t>
            </a:r>
          </a:p>
          <a:p>
            <a:pPr marL="171450" indent="-171450">
              <a:buFont typeface="Arial" panose="020B0604020202020204" pitchFamily="34" charset="0"/>
              <a:buChar char="•"/>
            </a:pPr>
            <a:r>
              <a:rPr lang="en-GB" sz="1100" dirty="0">
                <a:solidFill>
                  <a:srgbClr val="252525"/>
                </a:solidFill>
                <a:effectLst/>
              </a:rPr>
              <a:t>Likelihood of maintaining contact with parents through relatives</a:t>
            </a:r>
          </a:p>
          <a:p>
            <a:r>
              <a:rPr lang="en-GB" sz="1100" dirty="0">
                <a:solidFill>
                  <a:srgbClr val="252525"/>
                </a:solidFill>
                <a:effectLst/>
              </a:rPr>
              <a:t> </a:t>
            </a:r>
          </a:p>
          <a:p>
            <a:r>
              <a:rPr lang="en-GB" sz="1100" dirty="0">
                <a:solidFill>
                  <a:srgbClr val="252525"/>
                </a:solidFill>
                <a:effectLst/>
              </a:rPr>
              <a:t> </a:t>
            </a:r>
          </a:p>
          <a:p>
            <a:r>
              <a:rPr lang="en-GB" sz="1100" dirty="0">
                <a:solidFill>
                  <a:srgbClr val="252525"/>
                </a:solidFill>
                <a:effectLst/>
              </a:rPr>
              <a:t> </a:t>
            </a:r>
          </a:p>
          <a:p>
            <a:r>
              <a:rPr lang="en-GB" sz="1100" dirty="0">
                <a:solidFill>
                  <a:srgbClr val="252525"/>
                </a:solidFill>
                <a:effectLst/>
              </a:rPr>
              <a:t> </a:t>
            </a:r>
          </a:p>
          <a:p>
            <a:r>
              <a:rPr lang="en-GB" sz="1100" dirty="0">
                <a:solidFill>
                  <a:srgbClr val="252525"/>
                </a:solidFill>
                <a:effectLst/>
              </a:rPr>
              <a:t> </a:t>
            </a:r>
          </a:p>
          <a:p>
            <a:r>
              <a:rPr lang="en-GB" sz="1100" dirty="0">
                <a:solidFill>
                  <a:srgbClr val="252525"/>
                </a:solidFill>
                <a:effectLst/>
              </a:rPr>
              <a:t> </a:t>
            </a:r>
          </a:p>
          <a:p>
            <a:r>
              <a:rPr lang="en-GB" sz="1100" dirty="0">
                <a:solidFill>
                  <a:srgbClr val="252525"/>
                </a:solidFill>
                <a:effectLst/>
              </a:rPr>
              <a:t> </a:t>
            </a:r>
          </a:p>
          <a:p>
            <a:r>
              <a:rPr lang="en-GB" sz="1100" dirty="0">
                <a:solidFill>
                  <a:srgbClr val="252525"/>
                </a:solidFill>
                <a:effectLst/>
              </a:rPr>
              <a:t> </a:t>
            </a:r>
          </a:p>
        </p:txBody>
      </p:sp>
      <p:sp>
        <p:nvSpPr>
          <p:cNvPr id="56" name="TextBox 55">
            <a:extLst>
              <a:ext uri="{FF2B5EF4-FFF2-40B4-BE49-F238E27FC236}">
                <a16:creationId xmlns:a16="http://schemas.microsoft.com/office/drawing/2014/main" id="{E314F22C-5CD2-112F-2DDE-D28910E83944}"/>
              </a:ext>
            </a:extLst>
          </p:cNvPr>
          <p:cNvSpPr txBox="1"/>
          <p:nvPr/>
        </p:nvSpPr>
        <p:spPr>
          <a:xfrm>
            <a:off x="3429000" y="699799"/>
            <a:ext cx="2830286" cy="4975080"/>
          </a:xfrm>
          <a:prstGeom prst="rect">
            <a:avLst/>
          </a:prstGeom>
          <a:noFill/>
        </p:spPr>
        <p:txBody>
          <a:bodyPr wrap="square">
            <a:spAutoFit/>
          </a:bodyPr>
          <a:lstStyle/>
          <a:p>
            <a:pPr>
              <a:lnSpc>
                <a:spcPct val="107000"/>
              </a:lnSpc>
            </a:pPr>
            <a:r>
              <a:rPr lang="en-US" sz="1100" b="1" dirty="0">
                <a:latin typeface="Calibri" panose="020F0502020204030204" pitchFamily="34" charset="0"/>
                <a:ea typeface="Calibri" panose="020F0502020204030204" pitchFamily="34" charset="0"/>
                <a:cs typeface="Arial" panose="020B0604020202020204" pitchFamily="34" charset="0"/>
              </a:rPr>
              <a:t>Risk factors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Potential neglect, abuse, discrimination or exploitation of children though this may be more likely in non-related family-based care</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The caregiver may expect the child to earn his or her keep by working in the house, as a domestic servant, or outside of the home.</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Resistance to formalizing/monitoring the care arrangement from kinship carers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Resistance to family tracing and reunification from kinship carers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Children already cared for by extended family may be “hidden” and hard to identify</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Even children who are initially registered may not be located again if the family moves without telling the appropriate authorities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Potential for the placement to become a long-term care solution by default without family reunification being pursued</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Secondary separation/breakdown of care arrangements: families under stress or living in extreme poverty or hardship may be unable to continue with the arrangement</a:t>
            </a:r>
          </a:p>
        </p:txBody>
      </p:sp>
      <p:sp>
        <p:nvSpPr>
          <p:cNvPr id="58" name="TextBox 57">
            <a:extLst>
              <a:ext uri="{FF2B5EF4-FFF2-40B4-BE49-F238E27FC236}">
                <a16:creationId xmlns:a16="http://schemas.microsoft.com/office/drawing/2014/main" id="{B8425944-3AB0-71B4-0277-14A1C800A954}"/>
              </a:ext>
            </a:extLst>
          </p:cNvPr>
          <p:cNvSpPr txBox="1"/>
          <p:nvPr/>
        </p:nvSpPr>
        <p:spPr>
          <a:xfrm>
            <a:off x="996288" y="5873398"/>
            <a:ext cx="3201906" cy="351035"/>
          </a:xfrm>
          <a:prstGeom prst="rect">
            <a:avLst/>
          </a:prstGeom>
          <a:noFill/>
          <a:ln>
            <a:noFill/>
          </a:ln>
        </p:spPr>
        <p:txBody>
          <a:bodyPr wrap="square" lIns="90000" tIns="90000" rIns="90000" bIns="90000" rtlCol="0">
            <a:spAutoFit/>
          </a:bodyPr>
          <a:lstStyle/>
          <a:p>
            <a:r>
              <a:rPr lang="en-US" sz="1100" b="1" dirty="0"/>
              <a:t>Family strengthening in kinship care:</a:t>
            </a:r>
          </a:p>
        </p:txBody>
      </p:sp>
      <p:sp>
        <p:nvSpPr>
          <p:cNvPr id="59" name="Rectangle 58">
            <a:extLst>
              <a:ext uri="{FF2B5EF4-FFF2-40B4-BE49-F238E27FC236}">
                <a16:creationId xmlns:a16="http://schemas.microsoft.com/office/drawing/2014/main" id="{D5A6D33F-8878-443B-BA56-913CD07D7A92}"/>
              </a:ext>
            </a:extLst>
          </p:cNvPr>
          <p:cNvSpPr/>
          <p:nvPr/>
        </p:nvSpPr>
        <p:spPr>
          <a:xfrm>
            <a:off x="996288" y="6236500"/>
            <a:ext cx="5262998" cy="2883116"/>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0" name="Group 59">
            <a:extLst>
              <a:ext uri="{FF2B5EF4-FFF2-40B4-BE49-F238E27FC236}">
                <a16:creationId xmlns:a16="http://schemas.microsoft.com/office/drawing/2014/main" id="{4673AF89-65FD-8AE6-EDB6-8573340D184D}"/>
              </a:ext>
            </a:extLst>
          </p:cNvPr>
          <p:cNvGrpSpPr/>
          <p:nvPr/>
        </p:nvGrpSpPr>
        <p:grpSpPr>
          <a:xfrm>
            <a:off x="5296474" y="7890284"/>
            <a:ext cx="1130475" cy="1037621"/>
            <a:chOff x="10788562" y="3518124"/>
            <a:chExt cx="1130475" cy="1037621"/>
          </a:xfrm>
        </p:grpSpPr>
        <p:grpSp>
          <p:nvGrpSpPr>
            <p:cNvPr id="61" name="Group 60">
              <a:extLst>
                <a:ext uri="{FF2B5EF4-FFF2-40B4-BE49-F238E27FC236}">
                  <a16:creationId xmlns:a16="http://schemas.microsoft.com/office/drawing/2014/main" id="{BDBF7140-86FB-1FE2-8763-3B5373C072BA}"/>
                </a:ext>
              </a:extLst>
            </p:cNvPr>
            <p:cNvGrpSpPr/>
            <p:nvPr/>
          </p:nvGrpSpPr>
          <p:grpSpPr>
            <a:xfrm>
              <a:off x="10788562" y="3518124"/>
              <a:ext cx="1130475" cy="1037621"/>
              <a:chOff x="7772249" y="5449773"/>
              <a:chExt cx="500332" cy="459236"/>
            </a:xfrm>
          </p:grpSpPr>
          <p:sp>
            <p:nvSpPr>
              <p:cNvPr id="65" name="Trapezoid 64">
                <a:extLst>
                  <a:ext uri="{FF2B5EF4-FFF2-40B4-BE49-F238E27FC236}">
                    <a16:creationId xmlns:a16="http://schemas.microsoft.com/office/drawing/2014/main" id="{D59C7EB7-2C7F-88F0-57CE-F743869FC5FE}"/>
                  </a:ext>
                </a:extLst>
              </p:cNvPr>
              <p:cNvSpPr/>
              <p:nvPr/>
            </p:nvSpPr>
            <p:spPr>
              <a:xfrm>
                <a:off x="7772249" y="5449773"/>
                <a:ext cx="500332" cy="200981"/>
              </a:xfrm>
              <a:prstGeom prst="trapezoid">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6" name="Rectangle 65">
                <a:extLst>
                  <a:ext uri="{FF2B5EF4-FFF2-40B4-BE49-F238E27FC236}">
                    <a16:creationId xmlns:a16="http://schemas.microsoft.com/office/drawing/2014/main" id="{A506C13A-7E64-0F1B-531F-5F511A8F208A}"/>
                  </a:ext>
                </a:extLst>
              </p:cNvPr>
              <p:cNvSpPr/>
              <p:nvPr/>
            </p:nvSpPr>
            <p:spPr>
              <a:xfrm>
                <a:off x="7815586" y="5650754"/>
                <a:ext cx="413659" cy="258255"/>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62" name="Group 61">
              <a:extLst>
                <a:ext uri="{FF2B5EF4-FFF2-40B4-BE49-F238E27FC236}">
                  <a16:creationId xmlns:a16="http://schemas.microsoft.com/office/drawing/2014/main" id="{956940A1-0423-1BDE-804A-DA952AE5DA5F}"/>
                </a:ext>
              </a:extLst>
            </p:cNvPr>
            <p:cNvGrpSpPr/>
            <p:nvPr/>
          </p:nvGrpSpPr>
          <p:grpSpPr>
            <a:xfrm>
              <a:off x="11219739" y="3812476"/>
              <a:ext cx="254533" cy="565794"/>
              <a:chOff x="8471006" y="1370604"/>
              <a:chExt cx="254533" cy="565794"/>
            </a:xfrm>
          </p:grpSpPr>
          <p:sp>
            <p:nvSpPr>
              <p:cNvPr id="63" name="Round Same Side Corner Rectangle 21">
                <a:extLst>
                  <a:ext uri="{FF2B5EF4-FFF2-40B4-BE49-F238E27FC236}">
                    <a16:creationId xmlns:a16="http://schemas.microsoft.com/office/drawing/2014/main" id="{E6AD4D86-C588-1072-5B90-753BB83EB2D1}"/>
                  </a:ext>
                </a:extLst>
              </p:cNvPr>
              <p:cNvSpPr/>
              <p:nvPr/>
            </p:nvSpPr>
            <p:spPr>
              <a:xfrm>
                <a:off x="8472873" y="1668853"/>
                <a:ext cx="251673" cy="267545"/>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4" name="Oval 63">
                <a:extLst>
                  <a:ext uri="{FF2B5EF4-FFF2-40B4-BE49-F238E27FC236}">
                    <a16:creationId xmlns:a16="http://schemas.microsoft.com/office/drawing/2014/main" id="{8FDAE11E-62A7-2D21-A7A6-07816CD1DDB4}"/>
                  </a:ext>
                </a:extLst>
              </p:cNvPr>
              <p:cNvSpPr/>
              <p:nvPr/>
            </p:nvSpPr>
            <p:spPr>
              <a:xfrm>
                <a:off x="8471006" y="1370604"/>
                <a:ext cx="254533" cy="2545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34169669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extBox 54">
            <a:extLst>
              <a:ext uri="{FF2B5EF4-FFF2-40B4-BE49-F238E27FC236}">
                <a16:creationId xmlns:a16="http://schemas.microsoft.com/office/drawing/2014/main" id="{9626918E-8F1C-196D-174B-BD38BB895F35}"/>
              </a:ext>
            </a:extLst>
          </p:cNvPr>
          <p:cNvSpPr txBox="1"/>
          <p:nvPr/>
        </p:nvSpPr>
        <p:spPr>
          <a:xfrm>
            <a:off x="996287" y="699799"/>
            <a:ext cx="5262998" cy="1895712"/>
          </a:xfrm>
          <a:prstGeom prst="rect">
            <a:avLst/>
          </a:prstGeom>
          <a:solidFill>
            <a:schemeClr val="accent3">
              <a:lumMod val="20000"/>
              <a:lumOff val="80000"/>
            </a:schemeClr>
          </a:solidFill>
        </p:spPr>
        <p:txBody>
          <a:bodyPr wrap="square">
            <a:spAutoFit/>
          </a:bodyPr>
          <a:lstStyle/>
          <a:p>
            <a:pPr>
              <a:lnSpc>
                <a:spcPct val="107000"/>
              </a:lnSpc>
            </a:pPr>
            <a:r>
              <a:rPr lang="en-US" sz="1100" b="1" dirty="0">
                <a:effectLst/>
                <a:latin typeface="Calibri" panose="020F0502020204030204" pitchFamily="34" charset="0"/>
                <a:ea typeface="Calibri" panose="020F0502020204030204" pitchFamily="34" charset="0"/>
                <a:cs typeface="Arial" panose="020B0604020202020204" pitchFamily="34" charset="0"/>
              </a:rPr>
              <a:t>FOSTER CARE</a:t>
            </a:r>
          </a:p>
          <a:p>
            <a:pPr>
              <a:lnSpc>
                <a:spcPct val="107000"/>
              </a:lnSpc>
            </a:pP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GB" sz="1100" dirty="0">
                <a:effectLst/>
                <a:latin typeface="Calibri" panose="020F0502020204030204" pitchFamily="34" charset="0"/>
                <a:ea typeface="Calibri" panose="020F0502020204030204" pitchFamily="34" charset="0"/>
                <a:cs typeface="Arial" panose="020B0604020202020204" pitchFamily="34" charset="0"/>
              </a:rPr>
              <a:t>Situations where children are cared for in a household outside their family</a:t>
            </a:r>
          </a:p>
          <a:p>
            <a:pPr>
              <a:lnSpc>
                <a:spcPct val="107000"/>
              </a:lnSpc>
            </a:pPr>
            <a:endParaRPr lang="en-GB" sz="11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GB" sz="1100" dirty="0">
                <a:effectLst/>
                <a:latin typeface="Calibri" panose="020F0502020204030204" pitchFamily="34" charset="0"/>
                <a:ea typeface="Calibri" panose="020F0502020204030204" pitchFamily="34" charset="0"/>
                <a:cs typeface="Arial" panose="020B0604020202020204" pitchFamily="34" charset="0"/>
              </a:rPr>
              <a:t>Fostering is usually understood to be a temporary arrangement, and in most cases, the birth parents retain their parental rights and responsibilities. The care arrangement is administered by a competent authority, whereby a child is placed in the domestic environment of a family that has been selected, prepared, and authorized to provide such care, is supervised, and may be financially and/or non-financially supported in doing so.</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 name="TextBox 1">
            <a:extLst>
              <a:ext uri="{FF2B5EF4-FFF2-40B4-BE49-F238E27FC236}">
                <a16:creationId xmlns:a16="http://schemas.microsoft.com/office/drawing/2014/main" id="{4AFC9570-DD7A-2FD4-0E9B-77EE925DEE96}"/>
              </a:ext>
            </a:extLst>
          </p:cNvPr>
          <p:cNvSpPr txBox="1"/>
          <p:nvPr/>
        </p:nvSpPr>
        <p:spPr>
          <a:xfrm>
            <a:off x="996287" y="2918308"/>
            <a:ext cx="5262997" cy="3659015"/>
          </a:xfrm>
          <a:prstGeom prst="rect">
            <a:avLst/>
          </a:prstGeom>
          <a:noFill/>
        </p:spPr>
        <p:txBody>
          <a:bodyPr wrap="square">
            <a:spAutoFit/>
          </a:bodyPr>
          <a:lstStyle/>
          <a:p>
            <a:pPr lvl="0">
              <a:lnSpc>
                <a:spcPct val="107000"/>
              </a:lnSpc>
              <a:tabLst>
                <a:tab pos="457200" algn="l"/>
              </a:tabLst>
            </a:pPr>
            <a:r>
              <a:rPr lang="en-US" sz="1100" b="1" dirty="0">
                <a:latin typeface="Calibri" panose="020F0502020204030204" pitchFamily="34" charset="0"/>
                <a:ea typeface="Calibri" panose="020F0502020204030204" pitchFamily="34" charset="0"/>
                <a:cs typeface="Arial" panose="020B0604020202020204" pitchFamily="34" charset="0"/>
              </a:rPr>
              <a:t>Key points</a:t>
            </a:r>
          </a:p>
          <a:p>
            <a:pPr marL="171450" indent="-171450">
              <a:buFont typeface="Arial" panose="020B0604020202020204" pitchFamily="34" charset="0"/>
              <a:buChar char="•"/>
            </a:pPr>
            <a:r>
              <a:rPr lang="en-GB" sz="1100" dirty="0">
                <a:solidFill>
                  <a:srgbClr val="252525"/>
                </a:solidFill>
                <a:effectLst/>
              </a:rPr>
              <a:t>Foster care also refers to traditional or informal arrangements that do not involve a third party, may be endorsed or supported by the community, and can involve entitlements and obligations on both sides.</a:t>
            </a:r>
          </a:p>
          <a:p>
            <a:pPr marL="171450" indent="-171450">
              <a:buFont typeface="Arial" panose="020B0604020202020204" pitchFamily="34" charset="0"/>
              <a:buChar char="•"/>
            </a:pPr>
            <a:r>
              <a:rPr lang="en-GB" sz="1100" dirty="0">
                <a:solidFill>
                  <a:srgbClr val="252525"/>
                </a:solidFill>
                <a:effectLst/>
              </a:rPr>
              <a:t>Foster care-type arrangements can arise spontaneously in emergencies where families take care of a child who is unrelated or unknown to them. Such arrangements should be identified in a way that does not disrupt the care arrangement in order to assess the quality of care and the need for family tracing, to register, and to institute follow-up and monitoring where necessary.</a:t>
            </a:r>
          </a:p>
          <a:p>
            <a:pPr marL="171450" indent="-171450">
              <a:buFont typeface="Arial" panose="020B0604020202020204" pitchFamily="34" charset="0"/>
              <a:buChar char="•"/>
            </a:pPr>
            <a:r>
              <a:rPr lang="en-GB" sz="1100" dirty="0">
                <a:solidFill>
                  <a:srgbClr val="252525"/>
                </a:solidFill>
                <a:effectLst/>
              </a:rPr>
              <a:t>In some societies, it is not considered acceptable for children to live with unrelated caregivers. Foster care may still be possible, but cultural norms must be carefully taken into consideration.</a:t>
            </a:r>
          </a:p>
          <a:p>
            <a:pPr marL="171450" indent="-171450">
              <a:buFont typeface="Arial" panose="020B0604020202020204" pitchFamily="34" charset="0"/>
              <a:buChar char="•"/>
            </a:pPr>
            <a:r>
              <a:rPr lang="en-GB" sz="1100" dirty="0">
                <a:solidFill>
                  <a:srgbClr val="252525"/>
                </a:solidFill>
                <a:effectLst/>
              </a:rPr>
              <a:t>In other societies, there will be a strong tradition of community responsibilities for children; this does not necessarily mean that children cared for in this way will be accorded the same level of care as children born into the family.</a:t>
            </a:r>
          </a:p>
          <a:p>
            <a:pPr marL="171450" indent="-171450">
              <a:buFont typeface="Arial" panose="020B0604020202020204" pitchFamily="34" charset="0"/>
              <a:buChar char="•"/>
            </a:pPr>
            <a:r>
              <a:rPr lang="en-GB" sz="1100" dirty="0">
                <a:solidFill>
                  <a:srgbClr val="252525"/>
                </a:solidFill>
                <a:effectLst/>
              </a:rPr>
              <a:t>While foster care can provide good-quality care, it should never be assumed that because children are with a family, they are protected or no longer need to be reunited with their birth family. In some parts of the world, foster care is not traditionally used as a way of protecting and caring for a child who is without his or her family but as a means of exchange for the perceived benefit of the birth family, caregiver, or child.</a:t>
            </a:r>
          </a:p>
        </p:txBody>
      </p:sp>
    </p:spTree>
    <p:extLst>
      <p:ext uri="{BB962C8B-B14F-4D97-AF65-F5344CB8AC3E}">
        <p14:creationId xmlns:p14="http://schemas.microsoft.com/office/powerpoint/2010/main" val="10081324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extBox 52">
            <a:extLst>
              <a:ext uri="{FF2B5EF4-FFF2-40B4-BE49-F238E27FC236}">
                <a16:creationId xmlns:a16="http://schemas.microsoft.com/office/drawing/2014/main" id="{4F66F270-A98F-D079-7AF2-3E6C8D5BD987}"/>
              </a:ext>
            </a:extLst>
          </p:cNvPr>
          <p:cNvSpPr txBox="1"/>
          <p:nvPr/>
        </p:nvSpPr>
        <p:spPr>
          <a:xfrm>
            <a:off x="996288" y="699799"/>
            <a:ext cx="1983395" cy="4250523"/>
          </a:xfrm>
          <a:prstGeom prst="rect">
            <a:avLst/>
          </a:prstGeom>
          <a:noFill/>
        </p:spPr>
        <p:txBody>
          <a:bodyPr wrap="square">
            <a:spAutoFit/>
          </a:bodyPr>
          <a:lstStyle/>
          <a:p>
            <a:pPr>
              <a:lnSpc>
                <a:spcPct val="107000"/>
              </a:lnSpc>
            </a:pPr>
            <a:r>
              <a:rPr lang="en-US" sz="1100" b="1" dirty="0">
                <a:effectLst/>
                <a:latin typeface="Calibri" panose="020F0502020204030204" pitchFamily="34" charset="0"/>
                <a:ea typeface="Calibri" panose="020F0502020204030204" pitchFamily="34" charset="0"/>
                <a:cs typeface="Arial" panose="020B0604020202020204" pitchFamily="34" charset="0"/>
              </a:rPr>
              <a:t>Protective </a:t>
            </a:r>
            <a:r>
              <a:rPr lang="en-US" sz="1100" b="1" dirty="0">
                <a:latin typeface="Calibri" panose="020F0502020204030204" pitchFamily="34" charset="0"/>
                <a:ea typeface="Calibri" panose="020F0502020204030204" pitchFamily="34" charset="0"/>
                <a:cs typeface="Arial" panose="020B0604020202020204" pitchFamily="34" charset="0"/>
              </a:rPr>
              <a:t>factors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Family environment, often with people known to the child </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Individual attention, continuity of care, and the potential for healthy attachment with the main caregiver</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Potential to develop and maintain bonds with other household members </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A child usually remains in her/his own community and maintains links with community members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The child is integrated within the community, using community-based services such as schools and health clinics, and is at less risk of being targeted and stigmatized</a:t>
            </a:r>
          </a:p>
        </p:txBody>
      </p:sp>
      <p:sp>
        <p:nvSpPr>
          <p:cNvPr id="3" name="TextBox 2">
            <a:extLst>
              <a:ext uri="{FF2B5EF4-FFF2-40B4-BE49-F238E27FC236}">
                <a16:creationId xmlns:a16="http://schemas.microsoft.com/office/drawing/2014/main" id="{D13F15F9-8AC8-48CA-4493-32131C8CEE55}"/>
              </a:ext>
            </a:extLst>
          </p:cNvPr>
          <p:cNvSpPr txBox="1"/>
          <p:nvPr/>
        </p:nvSpPr>
        <p:spPr>
          <a:xfrm>
            <a:off x="996288" y="5136818"/>
            <a:ext cx="2514600" cy="351035"/>
          </a:xfrm>
          <a:prstGeom prst="rect">
            <a:avLst/>
          </a:prstGeom>
          <a:noFill/>
          <a:ln>
            <a:noFill/>
          </a:ln>
        </p:spPr>
        <p:txBody>
          <a:bodyPr wrap="square" lIns="90000" tIns="90000" rIns="90000" bIns="90000" rtlCol="0">
            <a:spAutoFit/>
          </a:bodyPr>
          <a:lstStyle/>
          <a:p>
            <a:r>
              <a:rPr lang="en-US" sz="1100" b="1" dirty="0"/>
              <a:t>Family strengthening in foster care:</a:t>
            </a:r>
          </a:p>
        </p:txBody>
      </p:sp>
      <p:sp>
        <p:nvSpPr>
          <p:cNvPr id="4" name="Rectangle 3">
            <a:extLst>
              <a:ext uri="{FF2B5EF4-FFF2-40B4-BE49-F238E27FC236}">
                <a16:creationId xmlns:a16="http://schemas.microsoft.com/office/drawing/2014/main" id="{1423D7D9-44C0-BAE0-3071-9C0926F9B438}"/>
              </a:ext>
            </a:extLst>
          </p:cNvPr>
          <p:cNvSpPr/>
          <p:nvPr/>
        </p:nvSpPr>
        <p:spPr>
          <a:xfrm>
            <a:off x="996287" y="5499919"/>
            <a:ext cx="5246857" cy="2572025"/>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AEEA5667-7F40-6137-1E78-541A3A1DA2ED}"/>
              </a:ext>
            </a:extLst>
          </p:cNvPr>
          <p:cNvSpPr txBox="1"/>
          <p:nvPr/>
        </p:nvSpPr>
        <p:spPr>
          <a:xfrm>
            <a:off x="2979683" y="699799"/>
            <a:ext cx="3263462" cy="4250523"/>
          </a:xfrm>
          <a:prstGeom prst="rect">
            <a:avLst/>
          </a:prstGeom>
          <a:noFill/>
        </p:spPr>
        <p:txBody>
          <a:bodyPr wrap="square">
            <a:spAutoFit/>
          </a:bodyPr>
          <a:lstStyle/>
          <a:p>
            <a:pPr>
              <a:lnSpc>
                <a:spcPct val="107000"/>
              </a:lnSpc>
            </a:pPr>
            <a:r>
              <a:rPr lang="en-US" sz="1100" b="1" dirty="0">
                <a:latin typeface="Calibri" panose="020F0502020204030204" pitchFamily="34" charset="0"/>
                <a:ea typeface="Calibri" panose="020F0502020204030204" pitchFamily="34" charset="0"/>
                <a:cs typeface="Arial" panose="020B0604020202020204" pitchFamily="34" charset="0"/>
              </a:rPr>
              <a:t>Risk factors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Potential neglect, abuse, discrimination ,or exploitation of children– this may be more likely in non-related family-based care</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The caregiver may expect the child to earn his or her keep by working in the house, as a domestic servant, or outside of the home.</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Resistance to monitoring of care arrangements by the caregivers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Resistance to family tracing and reunification by the caregivers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Children already in family-based care may be “hidden” and hard to identify</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Even children who are initially registered may not be located again if the family moves without telling the appropriate authorities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Potential for the placement to become a long-term care solution by default without family reunification being pursued</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Secondary separation/breakdown of care arrangements: families under stress or living in extreme poverty or hardship may be unable to continue with the arrangement</a:t>
            </a:r>
          </a:p>
        </p:txBody>
      </p:sp>
      <p:grpSp>
        <p:nvGrpSpPr>
          <p:cNvPr id="44" name="Group 43">
            <a:extLst>
              <a:ext uri="{FF2B5EF4-FFF2-40B4-BE49-F238E27FC236}">
                <a16:creationId xmlns:a16="http://schemas.microsoft.com/office/drawing/2014/main" id="{B26DAC98-8503-80F5-A5AB-0372C333A462}"/>
              </a:ext>
            </a:extLst>
          </p:cNvPr>
          <p:cNvGrpSpPr/>
          <p:nvPr/>
        </p:nvGrpSpPr>
        <p:grpSpPr>
          <a:xfrm>
            <a:off x="4925413" y="7320441"/>
            <a:ext cx="1130475" cy="1037621"/>
            <a:chOff x="10788562" y="3518124"/>
            <a:chExt cx="1130475" cy="1037621"/>
          </a:xfrm>
        </p:grpSpPr>
        <p:grpSp>
          <p:nvGrpSpPr>
            <p:cNvPr id="45" name="Group 44">
              <a:extLst>
                <a:ext uri="{FF2B5EF4-FFF2-40B4-BE49-F238E27FC236}">
                  <a16:creationId xmlns:a16="http://schemas.microsoft.com/office/drawing/2014/main" id="{D84F88E7-5BA9-F121-78D3-7D0616C32829}"/>
                </a:ext>
              </a:extLst>
            </p:cNvPr>
            <p:cNvGrpSpPr/>
            <p:nvPr/>
          </p:nvGrpSpPr>
          <p:grpSpPr>
            <a:xfrm>
              <a:off x="10788562" y="3518124"/>
              <a:ext cx="1130475" cy="1037621"/>
              <a:chOff x="7772249" y="5449773"/>
              <a:chExt cx="500332" cy="459236"/>
            </a:xfrm>
          </p:grpSpPr>
          <p:sp>
            <p:nvSpPr>
              <p:cNvPr id="49" name="Trapezoid 48">
                <a:extLst>
                  <a:ext uri="{FF2B5EF4-FFF2-40B4-BE49-F238E27FC236}">
                    <a16:creationId xmlns:a16="http://schemas.microsoft.com/office/drawing/2014/main" id="{F0FAC913-F9F9-72E1-09B8-BAC48C2E93EF}"/>
                  </a:ext>
                </a:extLst>
              </p:cNvPr>
              <p:cNvSpPr/>
              <p:nvPr/>
            </p:nvSpPr>
            <p:spPr>
              <a:xfrm>
                <a:off x="7772249" y="5449773"/>
                <a:ext cx="500332" cy="200981"/>
              </a:xfrm>
              <a:prstGeom prst="trapezoid">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0" name="Rectangle 49">
                <a:extLst>
                  <a:ext uri="{FF2B5EF4-FFF2-40B4-BE49-F238E27FC236}">
                    <a16:creationId xmlns:a16="http://schemas.microsoft.com/office/drawing/2014/main" id="{3472D51D-51BD-9913-90C9-4BFD556F28B9}"/>
                  </a:ext>
                </a:extLst>
              </p:cNvPr>
              <p:cNvSpPr/>
              <p:nvPr/>
            </p:nvSpPr>
            <p:spPr>
              <a:xfrm>
                <a:off x="7815586" y="5650754"/>
                <a:ext cx="413659" cy="258255"/>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46" name="Group 45">
              <a:extLst>
                <a:ext uri="{FF2B5EF4-FFF2-40B4-BE49-F238E27FC236}">
                  <a16:creationId xmlns:a16="http://schemas.microsoft.com/office/drawing/2014/main" id="{2FB3BBB8-A5EA-F650-2A7D-DA72176FC7C2}"/>
                </a:ext>
              </a:extLst>
            </p:cNvPr>
            <p:cNvGrpSpPr/>
            <p:nvPr/>
          </p:nvGrpSpPr>
          <p:grpSpPr>
            <a:xfrm>
              <a:off x="11219739" y="3812476"/>
              <a:ext cx="254533" cy="565794"/>
              <a:chOff x="8471006" y="1370604"/>
              <a:chExt cx="254533" cy="565794"/>
            </a:xfrm>
          </p:grpSpPr>
          <p:sp>
            <p:nvSpPr>
              <p:cNvPr id="47" name="Round Same Side Corner Rectangle 21">
                <a:extLst>
                  <a:ext uri="{FF2B5EF4-FFF2-40B4-BE49-F238E27FC236}">
                    <a16:creationId xmlns:a16="http://schemas.microsoft.com/office/drawing/2014/main" id="{1937DC9D-A827-E4AD-D414-2E69A9463189}"/>
                  </a:ext>
                </a:extLst>
              </p:cNvPr>
              <p:cNvSpPr/>
              <p:nvPr/>
            </p:nvSpPr>
            <p:spPr>
              <a:xfrm>
                <a:off x="8472873" y="1668853"/>
                <a:ext cx="251673" cy="267545"/>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8" name="Oval 47">
                <a:extLst>
                  <a:ext uri="{FF2B5EF4-FFF2-40B4-BE49-F238E27FC236}">
                    <a16:creationId xmlns:a16="http://schemas.microsoft.com/office/drawing/2014/main" id="{1045131D-C071-ACB9-7242-EAE54A57ED90}"/>
                  </a:ext>
                </a:extLst>
              </p:cNvPr>
              <p:cNvSpPr/>
              <p:nvPr/>
            </p:nvSpPr>
            <p:spPr>
              <a:xfrm>
                <a:off x="8471006" y="1370604"/>
                <a:ext cx="254533" cy="2545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30558689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extBox 54">
            <a:extLst>
              <a:ext uri="{FF2B5EF4-FFF2-40B4-BE49-F238E27FC236}">
                <a16:creationId xmlns:a16="http://schemas.microsoft.com/office/drawing/2014/main" id="{9626918E-8F1C-196D-174B-BD38BB895F35}"/>
              </a:ext>
            </a:extLst>
          </p:cNvPr>
          <p:cNvSpPr txBox="1"/>
          <p:nvPr/>
        </p:nvSpPr>
        <p:spPr>
          <a:xfrm>
            <a:off x="996287" y="699799"/>
            <a:ext cx="5262998" cy="2439129"/>
          </a:xfrm>
          <a:prstGeom prst="rect">
            <a:avLst/>
          </a:prstGeom>
          <a:solidFill>
            <a:schemeClr val="accent3">
              <a:lumMod val="20000"/>
              <a:lumOff val="80000"/>
            </a:schemeClr>
          </a:solidFill>
        </p:spPr>
        <p:txBody>
          <a:bodyPr wrap="square">
            <a:spAutoFit/>
          </a:bodyPr>
          <a:lstStyle/>
          <a:p>
            <a:pPr>
              <a:lnSpc>
                <a:spcPct val="107000"/>
              </a:lnSpc>
            </a:pPr>
            <a:r>
              <a:rPr lang="en-US" sz="1100" b="1" dirty="0">
                <a:effectLst/>
                <a:latin typeface="Calibri" panose="020F0502020204030204" pitchFamily="34" charset="0"/>
                <a:ea typeface="Calibri" panose="020F0502020204030204" pitchFamily="34" charset="0"/>
                <a:cs typeface="Arial" panose="020B0604020202020204" pitchFamily="34" charset="0"/>
              </a:rPr>
              <a:t>SUPERVISED / SUPPORTED INDEPENDENT LIVING</a:t>
            </a:r>
          </a:p>
          <a:p>
            <a:pPr>
              <a:lnSpc>
                <a:spcPct val="107000"/>
              </a:lnSpc>
            </a:pPr>
            <a:endParaRPr lang="en-US" sz="1100" b="1"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GB" sz="1100" dirty="0">
                <a:effectLst/>
                <a:latin typeface="Calibri" panose="020F0502020204030204" pitchFamily="34" charset="0"/>
                <a:ea typeface="Calibri" panose="020F0502020204030204" pitchFamily="34" charset="0"/>
                <a:cs typeface="Arial" panose="020B0604020202020204" pitchFamily="34" charset="0"/>
              </a:rPr>
              <a:t>Supervised/supported independent living arrangements refer to a care arrangement where an individual or group of children, who may or may not be related, live independently within a community, i.e., are not cared for within a family or residential care setting, including child-headed households (where younger children are cared for by an older child or children) and peer groups (where children are of a similar age).</a:t>
            </a:r>
          </a:p>
          <a:p>
            <a:pPr>
              <a:lnSpc>
                <a:spcPct val="107000"/>
              </a:lnSpc>
            </a:pPr>
            <a:endParaRPr lang="en-GB" sz="11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GB" sz="1100" dirty="0">
                <a:effectLst/>
                <a:latin typeface="Calibri" panose="020F0502020204030204" pitchFamily="34" charset="0"/>
                <a:ea typeface="Calibri" panose="020F0502020204030204" pitchFamily="34" charset="0"/>
                <a:cs typeface="Arial" panose="020B0604020202020204" pitchFamily="34" charset="0"/>
              </a:rPr>
              <a:t>Children may be supported or supervised by a community member, a specially appointed and trained mentor (who may be supervised by a caseworker), and/or a caseworker. This can be an effective arrangement for children for whom it is difficult to find foster care (e.g., adolescent boys) and/or children who may find it difficult to settle in a family environment.</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 name="TextBox 1">
            <a:extLst>
              <a:ext uri="{FF2B5EF4-FFF2-40B4-BE49-F238E27FC236}">
                <a16:creationId xmlns:a16="http://schemas.microsoft.com/office/drawing/2014/main" id="{4AFC9570-DD7A-2FD4-0E9B-77EE925DEE96}"/>
              </a:ext>
            </a:extLst>
          </p:cNvPr>
          <p:cNvSpPr txBox="1"/>
          <p:nvPr/>
        </p:nvSpPr>
        <p:spPr>
          <a:xfrm>
            <a:off x="996287" y="3414153"/>
            <a:ext cx="5262997" cy="4612801"/>
          </a:xfrm>
          <a:prstGeom prst="rect">
            <a:avLst/>
          </a:prstGeom>
          <a:noFill/>
        </p:spPr>
        <p:txBody>
          <a:bodyPr wrap="square">
            <a:spAutoFit/>
          </a:bodyPr>
          <a:lstStyle/>
          <a:p>
            <a:pPr lvl="0">
              <a:lnSpc>
                <a:spcPct val="107000"/>
              </a:lnSpc>
              <a:tabLst>
                <a:tab pos="457200" algn="l"/>
              </a:tabLst>
            </a:pPr>
            <a:r>
              <a:rPr lang="en-US" sz="1100" b="1" dirty="0">
                <a:latin typeface="Calibri" panose="020F0502020204030204" pitchFamily="34" charset="0"/>
                <a:ea typeface="Calibri" panose="020F0502020204030204" pitchFamily="34" charset="0"/>
                <a:cs typeface="Arial" panose="020B0604020202020204" pitchFamily="34" charset="0"/>
              </a:rPr>
              <a:t>Key points </a:t>
            </a:r>
          </a:p>
          <a:p>
            <a:pPr marL="171450" lvl="0" indent="-171450">
              <a:lnSpc>
                <a:spcPct val="107000"/>
              </a:lnSpc>
              <a:buFont typeface="Arial" panose="020B0604020202020204" pitchFamily="34" charset="0"/>
              <a:buChar char="•"/>
              <a:tabLst>
                <a:tab pos="457200" algn="l"/>
              </a:tabLst>
            </a:pPr>
            <a:r>
              <a:rPr lang="en-GB" sz="1100" dirty="0">
                <a:latin typeface="Calibri" panose="020F0502020204030204" pitchFamily="34" charset="0"/>
                <a:ea typeface="Calibri" panose="020F0502020204030204" pitchFamily="34" charset="0"/>
                <a:cs typeface="Arial" panose="020B0604020202020204" pitchFamily="34" charset="0"/>
              </a:rPr>
              <a:t>The child or children live without full-time adult care.</a:t>
            </a:r>
          </a:p>
          <a:p>
            <a:pPr marL="171450" lvl="0" indent="-171450">
              <a:lnSpc>
                <a:spcPct val="107000"/>
              </a:lnSpc>
              <a:buFont typeface="Arial" panose="020B0604020202020204" pitchFamily="34" charset="0"/>
              <a:buChar char="•"/>
              <a:tabLst>
                <a:tab pos="457200" algn="l"/>
              </a:tabLst>
            </a:pPr>
            <a:r>
              <a:rPr lang="en-GB" sz="1100" dirty="0">
                <a:latin typeface="Calibri" panose="020F0502020204030204" pitchFamily="34" charset="0"/>
                <a:ea typeface="Calibri" panose="020F0502020204030204" pitchFamily="34" charset="0"/>
                <a:cs typeface="Arial" panose="020B0604020202020204" pitchFamily="34" charset="0"/>
              </a:rPr>
              <a:t>Suitable for children no younger than 15 years of age, except in the case of younger children living with an older sibling who is 15 years of age or older, where it is in their best interests.</a:t>
            </a:r>
          </a:p>
          <a:p>
            <a:pPr marL="171450" lvl="0" indent="-171450">
              <a:lnSpc>
                <a:spcPct val="107000"/>
              </a:lnSpc>
              <a:buFont typeface="Arial" panose="020B0604020202020204" pitchFamily="34" charset="0"/>
              <a:buChar char="•"/>
              <a:tabLst>
                <a:tab pos="457200" algn="l"/>
              </a:tabLst>
            </a:pPr>
            <a:r>
              <a:rPr lang="en-GB" sz="1100" dirty="0">
                <a:latin typeface="Calibri" panose="020F0502020204030204" pitchFamily="34" charset="0"/>
                <a:ea typeface="Calibri" panose="020F0502020204030204" pitchFamily="34" charset="0"/>
                <a:cs typeface="Arial" panose="020B0604020202020204" pitchFamily="34" charset="0"/>
              </a:rPr>
              <a:t>Arrangements can be spontaneous or organized by an external actor</a:t>
            </a:r>
          </a:p>
          <a:p>
            <a:pPr lvl="0">
              <a:lnSpc>
                <a:spcPct val="107000"/>
              </a:lnSpc>
              <a:tabLst>
                <a:tab pos="457200" algn="l"/>
              </a:tabLst>
            </a:pPr>
            <a:endParaRPr lang="en-US" sz="1100" dirty="0">
              <a:latin typeface="Calibri" panose="020F0502020204030204" pitchFamily="34" charset="0"/>
              <a:ea typeface="Calibri" panose="020F0502020204030204" pitchFamily="34" charset="0"/>
              <a:cs typeface="Arial" panose="020B0604020202020204" pitchFamily="34" charset="0"/>
            </a:endParaRPr>
          </a:p>
          <a:p>
            <a:pPr lvl="0">
              <a:lnSpc>
                <a:spcPct val="107000"/>
              </a:lnSpc>
              <a:tabLst>
                <a:tab pos="457200" algn="l"/>
              </a:tabLst>
            </a:pPr>
            <a:r>
              <a:rPr lang="en-US" sz="1100" b="1" dirty="0">
                <a:latin typeface="Calibri" panose="020F0502020204030204" pitchFamily="34" charset="0"/>
                <a:ea typeface="Calibri" panose="020F0502020204030204" pitchFamily="34" charset="0"/>
                <a:cs typeface="Arial" panose="020B0604020202020204" pitchFamily="34" charset="0"/>
              </a:rPr>
              <a:t>Mentor</a:t>
            </a:r>
          </a:p>
          <a:p>
            <a:pPr lvl="0">
              <a:lnSpc>
                <a:spcPct val="107000"/>
              </a:lnSpc>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A person, usually an adult, who is assigned or assumes the responsibility of being a trusted adviser to a child or groups of children. </a:t>
            </a:r>
          </a:p>
          <a:p>
            <a:pPr lvl="0">
              <a:lnSpc>
                <a:spcPct val="107000"/>
              </a:lnSpc>
              <a:tabLst>
                <a:tab pos="457200" algn="l"/>
              </a:tabLst>
            </a:pP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lvl="0" indent="-171450">
              <a:lnSpc>
                <a:spcPct val="107000"/>
              </a:lnSpc>
              <a:buFont typeface="Arial" panose="020B0604020202020204" pitchFamily="34" charset="0"/>
              <a:buChar char="•"/>
              <a:tabLst>
                <a:tab pos="457200" algn="l"/>
              </a:tabLst>
            </a:pPr>
            <a:r>
              <a:rPr lang="en-GB" sz="1100" dirty="0">
                <a:latin typeface="Calibri" panose="020F0502020204030204" pitchFamily="34" charset="0"/>
                <a:ea typeface="Calibri" panose="020F0502020204030204" pitchFamily="34" charset="0"/>
                <a:cs typeface="Arial" panose="020B0604020202020204" pitchFamily="34" charset="0"/>
              </a:rPr>
              <a:t>A mentor is usually a more experienced or knowledgeable person from the community, perhaps a member of a community-based group, or in some cases, a mentor can be employed by local authorities.</a:t>
            </a:r>
          </a:p>
          <a:p>
            <a:pPr marL="171450" lvl="0" indent="-171450">
              <a:lnSpc>
                <a:spcPct val="107000"/>
              </a:lnSpc>
              <a:buFont typeface="Arial" panose="020B0604020202020204" pitchFamily="34" charset="0"/>
              <a:buChar char="•"/>
              <a:tabLst>
                <a:tab pos="457200" algn="l"/>
              </a:tabLst>
            </a:pPr>
            <a:r>
              <a:rPr lang="en-GB" sz="1100" dirty="0">
                <a:latin typeface="Calibri" panose="020F0502020204030204" pitchFamily="34" charset="0"/>
                <a:ea typeface="Calibri" panose="020F0502020204030204" pitchFamily="34" charset="0"/>
                <a:cs typeface="Arial" panose="020B0604020202020204" pitchFamily="34" charset="0"/>
              </a:rPr>
              <a:t>A mentor helps the child deal with day-to-day challenges, provides them with appropriate support and care, and connects them to prospects for personal growth and development and social and economic opportunities.</a:t>
            </a:r>
          </a:p>
          <a:p>
            <a:pPr marL="171450" lvl="0" indent="-171450">
              <a:lnSpc>
                <a:spcPct val="107000"/>
              </a:lnSpc>
              <a:buFont typeface="Arial" panose="020B0604020202020204" pitchFamily="34" charset="0"/>
              <a:buChar char="•"/>
              <a:tabLst>
                <a:tab pos="457200" algn="l"/>
              </a:tabLst>
            </a:pPr>
            <a:r>
              <a:rPr lang="en-GB" sz="1100" dirty="0">
                <a:latin typeface="Calibri" panose="020F0502020204030204" pitchFamily="34" charset="0"/>
                <a:ea typeface="Calibri" panose="020F0502020204030204" pitchFamily="34" charset="0"/>
                <a:cs typeface="Arial" panose="020B0604020202020204" pitchFamily="34" charset="0"/>
              </a:rPr>
              <a:t>Mentors do not usually live with children but regularly visit them and provide them with the necessary support.</a:t>
            </a:r>
          </a:p>
          <a:p>
            <a:pPr marL="171450" lvl="0" indent="-171450">
              <a:lnSpc>
                <a:spcPct val="107000"/>
              </a:lnSpc>
              <a:buFont typeface="Arial" panose="020B0604020202020204" pitchFamily="34" charset="0"/>
              <a:buChar char="•"/>
              <a:tabLst>
                <a:tab pos="457200" algn="l"/>
              </a:tabLst>
            </a:pPr>
            <a:r>
              <a:rPr lang="en-GB" sz="1100" dirty="0">
                <a:latin typeface="Calibri" panose="020F0502020204030204" pitchFamily="34" charset="0"/>
                <a:ea typeface="Calibri" panose="020F0502020204030204" pitchFamily="34" charset="0"/>
                <a:cs typeface="Arial" panose="020B0604020202020204" pitchFamily="34" charset="0"/>
              </a:rPr>
              <a:t>A mentor has no legal responsibility for the child or children and is unlikely to be referred to in national laws.</a:t>
            </a:r>
          </a:p>
          <a:p>
            <a:pPr marL="171450" lvl="0" indent="-171450">
              <a:lnSpc>
                <a:spcPct val="107000"/>
              </a:lnSpc>
              <a:buFont typeface="Arial" panose="020B0604020202020204" pitchFamily="34" charset="0"/>
              <a:buChar char="•"/>
              <a:tabLst>
                <a:tab pos="457200" algn="l"/>
              </a:tabLst>
            </a:pPr>
            <a:r>
              <a:rPr lang="en-GB" sz="1100" dirty="0">
                <a:latin typeface="Calibri" panose="020F0502020204030204" pitchFamily="34" charset="0"/>
                <a:ea typeface="Calibri" panose="020F0502020204030204" pitchFamily="34" charset="0"/>
                <a:cs typeface="Arial" panose="020B0604020202020204" pitchFamily="34" charset="0"/>
              </a:rPr>
              <a:t>A mentor should not be confused with a guardian, who is generally appointed by national jurisdictions to safeguard a child’s best interests and general well-being.</a:t>
            </a:r>
          </a:p>
          <a:p>
            <a:pPr marL="171450" lvl="0" indent="-171450">
              <a:lnSpc>
                <a:spcPct val="107000"/>
              </a:lnSpc>
              <a:buFont typeface="Arial" panose="020B0604020202020204" pitchFamily="34" charset="0"/>
              <a:buChar char="•"/>
              <a:tabLst>
                <a:tab pos="457200" algn="l"/>
              </a:tabLst>
            </a:pPr>
            <a:r>
              <a:rPr lang="en-GB" sz="1100" dirty="0">
                <a:latin typeface="Calibri" panose="020F0502020204030204" pitchFamily="34" charset="0"/>
                <a:ea typeface="Calibri" panose="020F0502020204030204" pitchFamily="34" charset="0"/>
                <a:cs typeface="Arial" panose="020B0604020202020204" pitchFamily="34" charset="0"/>
              </a:rPr>
              <a:t>Where there is a mentor and a guardian, it is important that they are in communication so they are giving the child or children similar messages.</a:t>
            </a:r>
            <a:endParaRPr lang="en-US" sz="11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4259675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extBox 52">
            <a:extLst>
              <a:ext uri="{FF2B5EF4-FFF2-40B4-BE49-F238E27FC236}">
                <a16:creationId xmlns:a16="http://schemas.microsoft.com/office/drawing/2014/main" id="{4F66F270-A98F-D079-7AF2-3E6C8D5BD987}"/>
              </a:ext>
            </a:extLst>
          </p:cNvPr>
          <p:cNvSpPr txBox="1"/>
          <p:nvPr/>
        </p:nvSpPr>
        <p:spPr>
          <a:xfrm>
            <a:off x="996288" y="699799"/>
            <a:ext cx="2557680" cy="2076851"/>
          </a:xfrm>
          <a:prstGeom prst="rect">
            <a:avLst/>
          </a:prstGeom>
          <a:noFill/>
        </p:spPr>
        <p:txBody>
          <a:bodyPr wrap="square">
            <a:spAutoFit/>
          </a:bodyPr>
          <a:lstStyle/>
          <a:p>
            <a:pPr>
              <a:lnSpc>
                <a:spcPct val="107000"/>
              </a:lnSpc>
            </a:pPr>
            <a:r>
              <a:rPr lang="en-US" sz="1100" b="1" dirty="0">
                <a:effectLst/>
                <a:latin typeface="Calibri" panose="020F0502020204030204" pitchFamily="34" charset="0"/>
                <a:ea typeface="Calibri" panose="020F0502020204030204" pitchFamily="34" charset="0"/>
                <a:cs typeface="Arial" panose="020B0604020202020204" pitchFamily="34" charset="0"/>
              </a:rPr>
              <a:t>Protective </a:t>
            </a:r>
            <a:r>
              <a:rPr lang="en-US" sz="1100" b="1" dirty="0">
                <a:latin typeface="Calibri" panose="020F0502020204030204" pitchFamily="34" charset="0"/>
                <a:ea typeface="Calibri" panose="020F0502020204030204" pitchFamily="34" charset="0"/>
                <a:cs typeface="Arial" panose="020B0604020202020204" pitchFamily="34" charset="0"/>
              </a:rPr>
              <a:t>factors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Children are able to maintain independence and develop resilience, especially where they receive support from community members/structures. It can help them transition to adulthood. </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Sibling groups remain together; opportunities for healthy attachments </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Groups of children who may have formed a bond can remain together</a:t>
            </a:r>
          </a:p>
        </p:txBody>
      </p:sp>
      <p:sp>
        <p:nvSpPr>
          <p:cNvPr id="56" name="TextBox 55">
            <a:extLst>
              <a:ext uri="{FF2B5EF4-FFF2-40B4-BE49-F238E27FC236}">
                <a16:creationId xmlns:a16="http://schemas.microsoft.com/office/drawing/2014/main" id="{E314F22C-5CD2-112F-2DDE-D28910E83944}"/>
              </a:ext>
            </a:extLst>
          </p:cNvPr>
          <p:cNvSpPr txBox="1"/>
          <p:nvPr/>
        </p:nvSpPr>
        <p:spPr>
          <a:xfrm>
            <a:off x="3553968" y="699799"/>
            <a:ext cx="2705318" cy="265457"/>
          </a:xfrm>
          <a:prstGeom prst="rect">
            <a:avLst/>
          </a:prstGeom>
          <a:noFill/>
        </p:spPr>
        <p:txBody>
          <a:bodyPr wrap="square">
            <a:spAutoFit/>
          </a:bodyPr>
          <a:lstStyle/>
          <a:p>
            <a:pPr>
              <a:lnSpc>
                <a:spcPct val="107000"/>
              </a:lnSpc>
            </a:pPr>
            <a:endParaRPr lang="en-US" sz="1100" dirty="0">
              <a:latin typeface="Calibri" panose="020F0502020204030204" pitchFamily="34" charset="0"/>
              <a:ea typeface="Calibri" panose="020F0502020204030204" pitchFamily="34" charset="0"/>
              <a:cs typeface="Arial" panose="020B0604020202020204" pitchFamily="34" charset="0"/>
            </a:endParaRPr>
          </a:p>
        </p:txBody>
      </p:sp>
      <p:sp>
        <p:nvSpPr>
          <p:cNvPr id="3" name="TextBox 2">
            <a:extLst>
              <a:ext uri="{FF2B5EF4-FFF2-40B4-BE49-F238E27FC236}">
                <a16:creationId xmlns:a16="http://schemas.microsoft.com/office/drawing/2014/main" id="{D13F15F9-8AC8-48CA-4493-32131C8CEE55}"/>
              </a:ext>
            </a:extLst>
          </p:cNvPr>
          <p:cNvSpPr txBox="1"/>
          <p:nvPr/>
        </p:nvSpPr>
        <p:spPr>
          <a:xfrm>
            <a:off x="996288" y="2988898"/>
            <a:ext cx="4048678" cy="351035"/>
          </a:xfrm>
          <a:prstGeom prst="rect">
            <a:avLst/>
          </a:prstGeom>
          <a:noFill/>
          <a:ln>
            <a:noFill/>
          </a:ln>
        </p:spPr>
        <p:txBody>
          <a:bodyPr wrap="square" lIns="90000" tIns="90000" rIns="90000" bIns="90000" rtlCol="0">
            <a:spAutoFit/>
          </a:bodyPr>
          <a:lstStyle/>
          <a:p>
            <a:r>
              <a:rPr lang="en-US" sz="1100" b="1" dirty="0"/>
              <a:t>Family strengthening in supported independent living:</a:t>
            </a:r>
          </a:p>
        </p:txBody>
      </p:sp>
      <p:sp>
        <p:nvSpPr>
          <p:cNvPr id="4" name="Rectangle 3">
            <a:extLst>
              <a:ext uri="{FF2B5EF4-FFF2-40B4-BE49-F238E27FC236}">
                <a16:creationId xmlns:a16="http://schemas.microsoft.com/office/drawing/2014/main" id="{1423D7D9-44C0-BAE0-3071-9C0926F9B438}"/>
              </a:ext>
            </a:extLst>
          </p:cNvPr>
          <p:cNvSpPr/>
          <p:nvPr/>
        </p:nvSpPr>
        <p:spPr>
          <a:xfrm>
            <a:off x="996288" y="3352000"/>
            <a:ext cx="5262998" cy="2670428"/>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D1EF884B-2250-057C-E0AD-F95A8E8F5377}"/>
              </a:ext>
            </a:extLst>
          </p:cNvPr>
          <p:cNvSpPr txBox="1"/>
          <p:nvPr/>
        </p:nvSpPr>
        <p:spPr>
          <a:xfrm>
            <a:off x="3553968" y="699799"/>
            <a:ext cx="2705318" cy="2076851"/>
          </a:xfrm>
          <a:prstGeom prst="rect">
            <a:avLst/>
          </a:prstGeom>
          <a:noFill/>
        </p:spPr>
        <p:txBody>
          <a:bodyPr wrap="square">
            <a:spAutoFit/>
          </a:bodyPr>
          <a:lstStyle/>
          <a:p>
            <a:pPr>
              <a:lnSpc>
                <a:spcPct val="107000"/>
              </a:lnSpc>
            </a:pPr>
            <a:r>
              <a:rPr lang="en-US" sz="1100" b="1" dirty="0">
                <a:latin typeface="Calibri" panose="020F0502020204030204" pitchFamily="34" charset="0"/>
                <a:ea typeface="Calibri" panose="020F0502020204030204" pitchFamily="34" charset="0"/>
                <a:cs typeface="Arial" panose="020B0604020202020204" pitchFamily="34" charset="0"/>
              </a:rPr>
              <a:t>Risk factors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Children lack boundaries </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Power dynamics between children can lead to bullying or exploitation</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Children can be at risk from various threats, e.g., abuse, exploitation, and sexual and gender-based violence, especially if not protected/supported by community members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Children may struggle to access basic services</a:t>
            </a:r>
          </a:p>
        </p:txBody>
      </p:sp>
      <p:grpSp>
        <p:nvGrpSpPr>
          <p:cNvPr id="7" name="Group 6">
            <a:extLst>
              <a:ext uri="{FF2B5EF4-FFF2-40B4-BE49-F238E27FC236}">
                <a16:creationId xmlns:a16="http://schemas.microsoft.com/office/drawing/2014/main" id="{CC9D9BF6-5EBE-E826-E1B3-30C70EADD1A8}"/>
              </a:ext>
            </a:extLst>
          </p:cNvPr>
          <p:cNvGrpSpPr/>
          <p:nvPr/>
        </p:nvGrpSpPr>
        <p:grpSpPr>
          <a:xfrm>
            <a:off x="1144653" y="5239849"/>
            <a:ext cx="1130475" cy="1037621"/>
            <a:chOff x="10788562" y="3518124"/>
            <a:chExt cx="1130475" cy="1037621"/>
          </a:xfrm>
        </p:grpSpPr>
        <p:grpSp>
          <p:nvGrpSpPr>
            <p:cNvPr id="8" name="Group 7">
              <a:extLst>
                <a:ext uri="{FF2B5EF4-FFF2-40B4-BE49-F238E27FC236}">
                  <a16:creationId xmlns:a16="http://schemas.microsoft.com/office/drawing/2014/main" id="{7FE42FCD-641B-7DE5-8360-9911D70330D2}"/>
                </a:ext>
              </a:extLst>
            </p:cNvPr>
            <p:cNvGrpSpPr/>
            <p:nvPr/>
          </p:nvGrpSpPr>
          <p:grpSpPr>
            <a:xfrm>
              <a:off x="10788562" y="3518124"/>
              <a:ext cx="1130475" cy="1037621"/>
              <a:chOff x="7772249" y="5449773"/>
              <a:chExt cx="500332" cy="459236"/>
            </a:xfrm>
          </p:grpSpPr>
          <p:sp>
            <p:nvSpPr>
              <p:cNvPr id="12" name="Trapezoid 11">
                <a:extLst>
                  <a:ext uri="{FF2B5EF4-FFF2-40B4-BE49-F238E27FC236}">
                    <a16:creationId xmlns:a16="http://schemas.microsoft.com/office/drawing/2014/main" id="{F71D7020-2F6A-1E49-8E28-E3BB4AB940A9}"/>
                  </a:ext>
                </a:extLst>
              </p:cNvPr>
              <p:cNvSpPr/>
              <p:nvPr/>
            </p:nvSpPr>
            <p:spPr>
              <a:xfrm>
                <a:off x="7772249" y="5449773"/>
                <a:ext cx="500332" cy="200981"/>
              </a:xfrm>
              <a:prstGeom prst="trapezoid">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Rectangle 12">
                <a:extLst>
                  <a:ext uri="{FF2B5EF4-FFF2-40B4-BE49-F238E27FC236}">
                    <a16:creationId xmlns:a16="http://schemas.microsoft.com/office/drawing/2014/main" id="{19C15FB1-4FB3-97BE-8131-56158AF5247F}"/>
                  </a:ext>
                </a:extLst>
              </p:cNvPr>
              <p:cNvSpPr/>
              <p:nvPr/>
            </p:nvSpPr>
            <p:spPr>
              <a:xfrm>
                <a:off x="7815586" y="5650754"/>
                <a:ext cx="413659" cy="258255"/>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9" name="Group 8">
              <a:extLst>
                <a:ext uri="{FF2B5EF4-FFF2-40B4-BE49-F238E27FC236}">
                  <a16:creationId xmlns:a16="http://schemas.microsoft.com/office/drawing/2014/main" id="{ACAB7C78-5F63-EC22-E4EE-8B8099C032A9}"/>
                </a:ext>
              </a:extLst>
            </p:cNvPr>
            <p:cNvGrpSpPr/>
            <p:nvPr/>
          </p:nvGrpSpPr>
          <p:grpSpPr>
            <a:xfrm>
              <a:off x="11219739" y="3812476"/>
              <a:ext cx="254533" cy="565794"/>
              <a:chOff x="8471006" y="1370604"/>
              <a:chExt cx="254533" cy="565794"/>
            </a:xfrm>
          </p:grpSpPr>
          <p:sp>
            <p:nvSpPr>
              <p:cNvPr id="10" name="Round Same Side Corner Rectangle 21">
                <a:extLst>
                  <a:ext uri="{FF2B5EF4-FFF2-40B4-BE49-F238E27FC236}">
                    <a16:creationId xmlns:a16="http://schemas.microsoft.com/office/drawing/2014/main" id="{FF187A87-F00D-44FE-BA30-E245E8E30899}"/>
                  </a:ext>
                </a:extLst>
              </p:cNvPr>
              <p:cNvSpPr/>
              <p:nvPr/>
            </p:nvSpPr>
            <p:spPr>
              <a:xfrm>
                <a:off x="8472873" y="1668853"/>
                <a:ext cx="251673" cy="267545"/>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Oval 10">
                <a:extLst>
                  <a:ext uri="{FF2B5EF4-FFF2-40B4-BE49-F238E27FC236}">
                    <a16:creationId xmlns:a16="http://schemas.microsoft.com/office/drawing/2014/main" id="{C77AEDF5-2C9D-8BBB-8B8E-C88477D708C3}"/>
                  </a:ext>
                </a:extLst>
              </p:cNvPr>
              <p:cNvSpPr/>
              <p:nvPr/>
            </p:nvSpPr>
            <p:spPr>
              <a:xfrm>
                <a:off x="8471006" y="1370604"/>
                <a:ext cx="254533" cy="2545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2231154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B17A05-5160-3F1D-6F5D-CEFC4F447144}"/>
              </a:ext>
            </a:extLst>
          </p:cNvPr>
          <p:cNvSpPr/>
          <p:nvPr/>
        </p:nvSpPr>
        <p:spPr>
          <a:xfrm>
            <a:off x="0" y="0"/>
            <a:ext cx="6858000" cy="33147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D538EB5D-BDBC-449C-4D32-9E96742D7F80}"/>
              </a:ext>
            </a:extLst>
          </p:cNvPr>
          <p:cNvSpPr txBox="1"/>
          <p:nvPr/>
        </p:nvSpPr>
        <p:spPr>
          <a:xfrm>
            <a:off x="752439" y="4817751"/>
            <a:ext cx="5061022" cy="2739211"/>
          </a:xfrm>
          <a:prstGeom prst="rect">
            <a:avLst/>
          </a:prstGeom>
          <a:noFill/>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300" normalizeH="0" baseline="0" noProof="0" dirty="0">
                <a:ln>
                  <a:noFill/>
                </a:ln>
                <a:solidFill>
                  <a:schemeClr val="accent3">
                    <a:lumMod val="75000"/>
                  </a:schemeClr>
                </a:solidFill>
                <a:effectLst/>
                <a:uLnTx/>
                <a:uFillTx/>
                <a:latin typeface="Garamond" panose="02020404030301010803" pitchFamily="18" charset="0"/>
                <a:ea typeface="+mn-ea"/>
                <a:cs typeface="+mn-cs"/>
              </a:rPr>
              <a:t>MODULE 1</a:t>
            </a:r>
          </a:p>
          <a:p>
            <a:pPr marL="0" marR="0" lvl="0" indent="0" defTabSz="457200" rtl="0" eaLnBrk="1" fontAlgn="auto" latinLnBrk="0" hangingPunct="1">
              <a:lnSpc>
                <a:spcPct val="100000"/>
              </a:lnSpc>
              <a:spcBef>
                <a:spcPts val="0"/>
              </a:spcBef>
              <a:spcAft>
                <a:spcPts val="0"/>
              </a:spcAft>
              <a:buClrTx/>
              <a:buSzTx/>
              <a:buFontTx/>
              <a:buNone/>
              <a:tabLst/>
              <a:defRPr/>
            </a:pPr>
            <a:r>
              <a:rPr lang="en-US" sz="2000" b="1" spc="300" dirty="0">
                <a:solidFill>
                  <a:schemeClr val="accent3">
                    <a:lumMod val="75000"/>
                  </a:schemeClr>
                </a:solidFill>
                <a:latin typeface="Garamond" panose="02020404030301010803" pitchFamily="18" charset="0"/>
              </a:rPr>
              <a:t> </a:t>
            </a:r>
            <a:endParaRPr lang="en-US" sz="4400" b="1" dirty="0">
              <a:solidFill>
                <a:schemeClr val="accent3">
                  <a:lumMod val="75000"/>
                </a:schemeClr>
              </a:solidFill>
              <a:latin typeface="Garamond" panose="02020404030301010803" pitchFamily="18" charset="0"/>
            </a:endParaRPr>
          </a:p>
          <a:p>
            <a:r>
              <a:rPr lang="en-US" sz="4400" b="1" dirty="0">
                <a:solidFill>
                  <a:schemeClr val="accent3">
                    <a:lumMod val="75000"/>
                  </a:schemeClr>
                </a:solidFill>
                <a:latin typeface="Garamond" panose="02020404030301010803" pitchFamily="18" charset="0"/>
              </a:rPr>
              <a:t>Introduction to Family Strengthening</a:t>
            </a:r>
          </a:p>
        </p:txBody>
      </p:sp>
      <p:sp>
        <p:nvSpPr>
          <p:cNvPr id="11" name="Hexagon 10">
            <a:extLst>
              <a:ext uri="{FF2B5EF4-FFF2-40B4-BE49-F238E27FC236}">
                <a16:creationId xmlns:a16="http://schemas.microsoft.com/office/drawing/2014/main" id="{A123E7D5-632F-3710-44A8-BC8B32827CD7}"/>
              </a:ext>
            </a:extLst>
          </p:cNvPr>
          <p:cNvSpPr/>
          <p:nvPr/>
        </p:nvSpPr>
        <p:spPr>
          <a:xfrm rot="1782986">
            <a:off x="500141" y="2100031"/>
            <a:ext cx="2348803" cy="2024823"/>
          </a:xfrm>
          <a:prstGeom prst="hexagon">
            <a:avLst>
              <a:gd name="adj" fmla="val 28965"/>
              <a:gd name="vf" fmla="val 11547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 name="Group 1">
            <a:extLst>
              <a:ext uri="{FF2B5EF4-FFF2-40B4-BE49-F238E27FC236}">
                <a16:creationId xmlns:a16="http://schemas.microsoft.com/office/drawing/2014/main" id="{AEAFA184-860F-92F9-BDD0-0645AE21DB4E}"/>
              </a:ext>
            </a:extLst>
          </p:cNvPr>
          <p:cNvGrpSpPr/>
          <p:nvPr/>
        </p:nvGrpSpPr>
        <p:grpSpPr>
          <a:xfrm>
            <a:off x="1004090" y="2588012"/>
            <a:ext cx="1340904" cy="1048860"/>
            <a:chOff x="7782406" y="2711084"/>
            <a:chExt cx="2129028" cy="1665337"/>
          </a:xfrm>
        </p:grpSpPr>
        <p:grpSp>
          <p:nvGrpSpPr>
            <p:cNvPr id="3" name="Group 2">
              <a:extLst>
                <a:ext uri="{FF2B5EF4-FFF2-40B4-BE49-F238E27FC236}">
                  <a16:creationId xmlns:a16="http://schemas.microsoft.com/office/drawing/2014/main" id="{1E5102DA-0F31-6798-670B-4246B3C17C93}"/>
                </a:ext>
              </a:extLst>
            </p:cNvPr>
            <p:cNvGrpSpPr/>
            <p:nvPr/>
          </p:nvGrpSpPr>
          <p:grpSpPr>
            <a:xfrm>
              <a:off x="7782406" y="3249833"/>
              <a:ext cx="437746" cy="1126588"/>
              <a:chOff x="7856248" y="2409742"/>
              <a:chExt cx="1359139" cy="3497898"/>
            </a:xfrm>
          </p:grpSpPr>
          <p:sp>
            <p:nvSpPr>
              <p:cNvPr id="22" name="Round Same Side Corner Rectangle 23">
                <a:extLst>
                  <a:ext uri="{FF2B5EF4-FFF2-40B4-BE49-F238E27FC236}">
                    <a16:creationId xmlns:a16="http://schemas.microsoft.com/office/drawing/2014/main" id="{89B4359E-444A-BD8D-0BE7-C656BDEEE5CE}"/>
                  </a:ext>
                </a:extLst>
              </p:cNvPr>
              <p:cNvSpPr/>
              <p:nvPr/>
            </p:nvSpPr>
            <p:spPr>
              <a:xfrm>
                <a:off x="7866215" y="4002301"/>
                <a:ext cx="1343863" cy="1905339"/>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7E81F676-9FAA-0E88-549B-ACEBFE829AE0}"/>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A0C40115-1879-DAFD-97AF-131FD5102143}"/>
                </a:ext>
              </a:extLst>
            </p:cNvPr>
            <p:cNvGrpSpPr/>
            <p:nvPr/>
          </p:nvGrpSpPr>
          <p:grpSpPr>
            <a:xfrm>
              <a:off x="8356147" y="3116198"/>
              <a:ext cx="437746" cy="1260223"/>
              <a:chOff x="7856248" y="2409742"/>
              <a:chExt cx="1359139" cy="3912816"/>
            </a:xfrm>
          </p:grpSpPr>
          <p:sp>
            <p:nvSpPr>
              <p:cNvPr id="20" name="Round Same Side Corner Rectangle 23">
                <a:extLst>
                  <a:ext uri="{FF2B5EF4-FFF2-40B4-BE49-F238E27FC236}">
                    <a16:creationId xmlns:a16="http://schemas.microsoft.com/office/drawing/2014/main" id="{07EED0AF-596B-DF30-4535-B06264039C15}"/>
                  </a:ext>
                </a:extLst>
              </p:cNvPr>
              <p:cNvSpPr/>
              <p:nvPr/>
            </p:nvSpPr>
            <p:spPr>
              <a:xfrm>
                <a:off x="7866215" y="4002302"/>
                <a:ext cx="1343863" cy="2320256"/>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4C56A5E9-AB3F-80CA-35DC-084D1520685F}"/>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BBA06659-AEB5-6B16-F9CB-F1E3D196A10B}"/>
                </a:ext>
              </a:extLst>
            </p:cNvPr>
            <p:cNvGrpSpPr/>
            <p:nvPr/>
          </p:nvGrpSpPr>
          <p:grpSpPr>
            <a:xfrm>
              <a:off x="8924230" y="2931003"/>
              <a:ext cx="437746" cy="1445418"/>
              <a:chOff x="7856248" y="2409742"/>
              <a:chExt cx="1359139" cy="4487820"/>
            </a:xfrm>
          </p:grpSpPr>
          <p:sp>
            <p:nvSpPr>
              <p:cNvPr id="18" name="Round Same Side Corner Rectangle 23">
                <a:extLst>
                  <a:ext uri="{FF2B5EF4-FFF2-40B4-BE49-F238E27FC236}">
                    <a16:creationId xmlns:a16="http://schemas.microsoft.com/office/drawing/2014/main" id="{8868ACB5-15AC-0F18-D58B-775473A72359}"/>
                  </a:ext>
                </a:extLst>
              </p:cNvPr>
              <p:cNvSpPr/>
              <p:nvPr/>
            </p:nvSpPr>
            <p:spPr>
              <a:xfrm>
                <a:off x="7866215" y="4002302"/>
                <a:ext cx="1343863" cy="2895260"/>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8868FBA1-D7A0-638E-33BF-7E6034443333}"/>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261B1F80-5FD5-554F-3583-DFB1D38EA12D}"/>
                </a:ext>
              </a:extLst>
            </p:cNvPr>
            <p:cNvGrpSpPr/>
            <p:nvPr/>
          </p:nvGrpSpPr>
          <p:grpSpPr>
            <a:xfrm>
              <a:off x="9473688" y="2711084"/>
              <a:ext cx="437746" cy="1665337"/>
              <a:chOff x="7856248" y="2409742"/>
              <a:chExt cx="1359139" cy="5170638"/>
            </a:xfrm>
          </p:grpSpPr>
          <p:sp>
            <p:nvSpPr>
              <p:cNvPr id="9" name="Round Same Side Corner Rectangle 23">
                <a:extLst>
                  <a:ext uri="{FF2B5EF4-FFF2-40B4-BE49-F238E27FC236}">
                    <a16:creationId xmlns:a16="http://schemas.microsoft.com/office/drawing/2014/main" id="{A662979D-C6FA-C331-BA99-6DF521E1FE94}"/>
                  </a:ext>
                </a:extLst>
              </p:cNvPr>
              <p:cNvSpPr/>
              <p:nvPr/>
            </p:nvSpPr>
            <p:spPr>
              <a:xfrm>
                <a:off x="7866215" y="4002302"/>
                <a:ext cx="1343863" cy="3578078"/>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36E289DF-46F0-A53F-031C-BD9D5BBECF7A}"/>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extLst>
      <p:ext uri="{BB962C8B-B14F-4D97-AF65-F5344CB8AC3E}">
        <p14:creationId xmlns:p14="http://schemas.microsoft.com/office/powerpoint/2010/main" val="10850011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extBox 54">
            <a:extLst>
              <a:ext uri="{FF2B5EF4-FFF2-40B4-BE49-F238E27FC236}">
                <a16:creationId xmlns:a16="http://schemas.microsoft.com/office/drawing/2014/main" id="{9626918E-8F1C-196D-174B-BD38BB895F35}"/>
              </a:ext>
            </a:extLst>
          </p:cNvPr>
          <p:cNvSpPr txBox="1"/>
          <p:nvPr/>
        </p:nvSpPr>
        <p:spPr>
          <a:xfrm>
            <a:off x="996287" y="699799"/>
            <a:ext cx="5262998" cy="1639551"/>
          </a:xfrm>
          <a:prstGeom prst="rect">
            <a:avLst/>
          </a:prstGeom>
          <a:solidFill>
            <a:schemeClr val="accent3">
              <a:lumMod val="20000"/>
              <a:lumOff val="80000"/>
            </a:schemeClr>
          </a:solidFill>
        </p:spPr>
        <p:txBody>
          <a:bodyPr wrap="square">
            <a:spAutoFit/>
          </a:bodyPr>
          <a:lstStyle/>
          <a:p>
            <a:pPr>
              <a:lnSpc>
                <a:spcPct val="107000"/>
              </a:lnSpc>
            </a:pPr>
            <a:r>
              <a:rPr lang="en-US" sz="1100" b="1" dirty="0">
                <a:effectLst/>
                <a:latin typeface="Calibri" panose="020F0502020204030204" pitchFamily="34" charset="0"/>
                <a:ea typeface="Calibri" panose="020F0502020204030204" pitchFamily="34" charset="0"/>
                <a:cs typeface="Arial" panose="020B0604020202020204" pitchFamily="34" charset="0"/>
              </a:rPr>
              <a:t>CENTRE BASED INTERIM / TRANSIT CARE</a:t>
            </a:r>
          </a:p>
          <a:p>
            <a:pPr>
              <a:lnSpc>
                <a:spcPct val="107000"/>
              </a:lnSpc>
            </a:pPr>
            <a:endParaRPr lang="en-US" sz="1100" b="1" dirty="0">
              <a:effectLst/>
              <a:latin typeface="Calibri" panose="020F0502020204030204" pitchFamily="34" charset="0"/>
              <a:ea typeface="Calibri" panose="020F0502020204030204" pitchFamily="34" charset="0"/>
              <a:cs typeface="Arial" panose="020B0604020202020204" pitchFamily="34" charset="0"/>
            </a:endParaRPr>
          </a:p>
          <a:p>
            <a:r>
              <a:rPr lang="en-GB" sz="1100" dirty="0">
                <a:solidFill>
                  <a:srgbClr val="252525"/>
                </a:solidFill>
                <a:effectLst/>
              </a:rPr>
              <a:t>There may be a need for temporary small-scale shelters that provide 24-hour care for children, especially where foster care with a non-biological family is unlawful, culturally unacceptable, there are no extended family members able to care for the child, or it is not in the child’s best interests. This option should be accompanied by advocacy activities to improve short-, medium-, and long-term alternative care systems and establish other preferred forms of care, i.e., family- and community-based care.</a:t>
            </a:r>
          </a:p>
          <a:p>
            <a:r>
              <a:rPr lang="en-GB" sz="1100" dirty="0">
                <a:solidFill>
                  <a:srgbClr val="252525"/>
                </a:solidFill>
                <a:effectLst/>
              </a:rPr>
              <a:t> </a:t>
            </a:r>
          </a:p>
        </p:txBody>
      </p:sp>
      <p:sp>
        <p:nvSpPr>
          <p:cNvPr id="2" name="TextBox 1">
            <a:extLst>
              <a:ext uri="{FF2B5EF4-FFF2-40B4-BE49-F238E27FC236}">
                <a16:creationId xmlns:a16="http://schemas.microsoft.com/office/drawing/2014/main" id="{4AFC9570-DD7A-2FD4-0E9B-77EE925DEE96}"/>
              </a:ext>
            </a:extLst>
          </p:cNvPr>
          <p:cNvSpPr txBox="1"/>
          <p:nvPr/>
        </p:nvSpPr>
        <p:spPr>
          <a:xfrm>
            <a:off x="996287" y="2505952"/>
            <a:ext cx="5262997" cy="6605334"/>
          </a:xfrm>
          <a:prstGeom prst="rect">
            <a:avLst/>
          </a:prstGeom>
          <a:noFill/>
        </p:spPr>
        <p:txBody>
          <a:bodyPr wrap="square">
            <a:spAutoFit/>
          </a:bodyPr>
          <a:lstStyle/>
          <a:p>
            <a:pPr lvl="0">
              <a:lnSpc>
                <a:spcPct val="107000"/>
              </a:lnSpc>
              <a:tabLst>
                <a:tab pos="457200" algn="l"/>
              </a:tabLst>
            </a:pPr>
            <a:r>
              <a:rPr lang="en-US" sz="1100" b="1" dirty="0">
                <a:latin typeface="Calibri" panose="020F0502020204030204" pitchFamily="34" charset="0"/>
                <a:ea typeface="Calibri" panose="020F0502020204030204" pitchFamily="34" charset="0"/>
                <a:cs typeface="Arial" panose="020B0604020202020204" pitchFamily="34" charset="0"/>
              </a:rPr>
              <a:t>Every effort should be made to minimize an ‘institutional culture’ and to ensure the quality of care by providing:</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Appropriate staff/child ratios;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Accessible facilities or centers;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Centre integrated into the community/opportunities for children to socialize with members of the community;</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Codes of conduct;</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Staff training and safe locations</a:t>
            </a:r>
          </a:p>
          <a:p>
            <a:pPr lvl="0">
              <a:lnSpc>
                <a:spcPct val="107000"/>
              </a:lnSpc>
              <a:tabLst>
                <a:tab pos="457200" algn="l"/>
              </a:tabLst>
            </a:pPr>
            <a:endParaRPr lang="en-US" sz="1100" dirty="0">
              <a:latin typeface="Calibri" panose="020F0502020204030204" pitchFamily="34" charset="0"/>
              <a:ea typeface="Calibri" panose="020F0502020204030204" pitchFamily="34" charset="0"/>
              <a:cs typeface="Arial" panose="020B0604020202020204" pitchFamily="34" charset="0"/>
            </a:endParaRPr>
          </a:p>
          <a:p>
            <a:pPr lvl="0">
              <a:lnSpc>
                <a:spcPct val="107000"/>
              </a:lnSpc>
              <a:tabLst>
                <a:tab pos="457200" algn="l"/>
              </a:tabLst>
            </a:pPr>
            <a:r>
              <a:rPr lang="en-US" sz="1100" b="1" dirty="0">
                <a:latin typeface="Calibri" panose="020F0502020204030204" pitchFamily="34" charset="0"/>
                <a:ea typeface="Calibri" panose="020F0502020204030204" pitchFamily="34" charset="0"/>
                <a:cs typeface="Arial" panose="020B0604020202020204" pitchFamily="34" charset="0"/>
              </a:rPr>
              <a:t>Centre based care may also be needed in the following situations: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Where there is no possibility to safely establish and monitor family-based care as an immediate solution for UASC, e.g., in large-scale rapid-onset emergencies (pending the development of family/community-based options)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As a means to ensure children remain in the same place where there is the possibility to rapidly trace family members with a view to (quick) reunification or where family-based care could impede FTR</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When populations are on the move and care for children is needed on a temporary basis, e.g., while waiting to be reunited with family members, and family-based care is not available.</a:t>
            </a:r>
          </a:p>
          <a:p>
            <a:pPr lvl="0">
              <a:lnSpc>
                <a:spcPct val="107000"/>
              </a:lnSpc>
              <a:tabLst>
                <a:tab pos="457200" algn="l"/>
              </a:tabLst>
            </a:pPr>
            <a:endParaRPr lang="en-US" sz="1100" dirty="0">
              <a:latin typeface="Calibri" panose="020F0502020204030204" pitchFamily="34" charset="0"/>
              <a:ea typeface="Calibri" panose="020F0502020204030204" pitchFamily="34" charset="0"/>
              <a:cs typeface="Arial" panose="020B0604020202020204" pitchFamily="34" charset="0"/>
            </a:endParaRPr>
          </a:p>
          <a:p>
            <a:pPr lvl="0">
              <a:lnSpc>
                <a:spcPct val="107000"/>
              </a:lnSpc>
              <a:tabLst>
                <a:tab pos="457200" algn="l"/>
              </a:tabLst>
            </a:pPr>
            <a:r>
              <a:rPr lang="en-US" sz="1100" b="1" dirty="0">
                <a:latin typeface="Calibri" panose="020F0502020204030204" pitchFamily="34" charset="0"/>
                <a:ea typeface="Calibri" panose="020F0502020204030204" pitchFamily="34" charset="0"/>
                <a:cs typeface="Arial" panose="020B0604020202020204" pitchFamily="34" charset="0"/>
              </a:rPr>
              <a:t>Best practice</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Centre-based care must meet minimum standards of care and be carefully planned, well defined, and managed to minimize 'pull factors' that may encourage separation, i.e., agreed and rigorously enforced gatekeeping procedures.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Centre-based care should be established for the shortest possible time (the ACE toolkit recommends no more than 12 weeks unless there are specific reasons why this should be longer and less if possible) and have the goal of family reunification or alternative long-term care. </a:t>
            </a:r>
          </a:p>
          <a:p>
            <a:pPr lvl="0">
              <a:lnSpc>
                <a:spcPct val="107000"/>
              </a:lnSpc>
              <a:tabLst>
                <a:tab pos="457200" algn="l"/>
              </a:tabLst>
            </a:pPr>
            <a:endParaRPr lang="en-US" sz="1100" dirty="0">
              <a:latin typeface="Calibri" panose="020F0502020204030204" pitchFamily="34" charset="0"/>
              <a:ea typeface="Calibri" panose="020F0502020204030204" pitchFamily="34" charset="0"/>
              <a:cs typeface="Arial" panose="020B0604020202020204" pitchFamily="34" charset="0"/>
            </a:endParaRPr>
          </a:p>
          <a:p>
            <a:pPr lvl="0">
              <a:lnSpc>
                <a:spcPct val="107000"/>
              </a:lnSpc>
              <a:tabLst>
                <a:tab pos="457200" algn="l"/>
              </a:tabLst>
            </a:pPr>
            <a:r>
              <a:rPr lang="en-US" sz="1100" b="1" dirty="0">
                <a:latin typeface="Calibri" panose="020F0502020204030204" pitchFamily="34" charset="0"/>
                <a:ea typeface="Calibri" panose="020F0502020204030204" pitchFamily="34" charset="0"/>
                <a:cs typeface="Arial" panose="020B0604020202020204" pitchFamily="34" charset="0"/>
              </a:rPr>
              <a:t>Safe houses</a:t>
            </a:r>
          </a:p>
          <a:p>
            <a:pPr marL="171450" lvl="0" indent="-171450">
              <a:lnSpc>
                <a:spcPct val="107000"/>
              </a:lnSpc>
              <a:buFont typeface="Arial" panose="020B0604020202020204" pitchFamily="34" charset="0"/>
              <a:buChar char="•"/>
              <a:tabLst>
                <a:tab pos="457200" algn="l"/>
              </a:tabLst>
            </a:pPr>
            <a:r>
              <a:rPr lang="en-GB" sz="1100" dirty="0">
                <a:latin typeface="Calibri" panose="020F0502020204030204" pitchFamily="34" charset="0"/>
                <a:ea typeface="Calibri" panose="020F0502020204030204" pitchFamily="34" charset="0"/>
                <a:cs typeface="Arial" panose="020B0604020202020204" pitchFamily="34" charset="0"/>
              </a:rPr>
              <a:t>Safe houses are a short-term option; a longer-term arrangement should be sought as soon as possible. Accommodation in safe houses must be available where there is a risk to the child or children if the location becomes known (of abduction, trafficking, or attack). Separate accommodation should be available for boys and girls; safe houses should be staffed 24 hours a day; emergency protocols must be in place; and staff training must highlight the importance of complete confidentiality.</a:t>
            </a:r>
            <a:endParaRPr lang="en-US" sz="11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962299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D13F15F9-8AC8-48CA-4493-32131C8CEE55}"/>
              </a:ext>
            </a:extLst>
          </p:cNvPr>
          <p:cNvSpPr txBox="1"/>
          <p:nvPr/>
        </p:nvSpPr>
        <p:spPr>
          <a:xfrm>
            <a:off x="996288" y="7873203"/>
            <a:ext cx="4048678" cy="351035"/>
          </a:xfrm>
          <a:prstGeom prst="rect">
            <a:avLst/>
          </a:prstGeom>
          <a:noFill/>
          <a:ln>
            <a:noFill/>
          </a:ln>
        </p:spPr>
        <p:txBody>
          <a:bodyPr wrap="square" lIns="90000" tIns="90000" rIns="90000" bIns="90000" rtlCol="0">
            <a:spAutoFit/>
          </a:bodyPr>
          <a:lstStyle/>
          <a:p>
            <a:r>
              <a:rPr lang="en-US" sz="1100" b="1" dirty="0"/>
              <a:t>Family strengthening in center based interim / transit care:</a:t>
            </a:r>
          </a:p>
        </p:txBody>
      </p:sp>
      <p:sp>
        <p:nvSpPr>
          <p:cNvPr id="4" name="Rectangle 3">
            <a:extLst>
              <a:ext uri="{FF2B5EF4-FFF2-40B4-BE49-F238E27FC236}">
                <a16:creationId xmlns:a16="http://schemas.microsoft.com/office/drawing/2014/main" id="{1423D7D9-44C0-BAE0-3071-9C0926F9B438}"/>
              </a:ext>
            </a:extLst>
          </p:cNvPr>
          <p:cNvSpPr/>
          <p:nvPr/>
        </p:nvSpPr>
        <p:spPr>
          <a:xfrm>
            <a:off x="996288" y="8298273"/>
            <a:ext cx="5262998" cy="805087"/>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42EFF979-35F0-1966-39AA-5927BCB29F9D}"/>
              </a:ext>
            </a:extLst>
          </p:cNvPr>
          <p:cNvSpPr txBox="1"/>
          <p:nvPr/>
        </p:nvSpPr>
        <p:spPr>
          <a:xfrm>
            <a:off x="996287" y="724451"/>
            <a:ext cx="5262997" cy="6967613"/>
          </a:xfrm>
          <a:prstGeom prst="rect">
            <a:avLst/>
          </a:prstGeom>
          <a:noFill/>
        </p:spPr>
        <p:txBody>
          <a:bodyPr wrap="square">
            <a:spAutoFit/>
          </a:bodyPr>
          <a:lstStyle/>
          <a:p>
            <a:pPr lvl="0">
              <a:lnSpc>
                <a:spcPct val="107000"/>
              </a:lnSpc>
              <a:tabLst>
                <a:tab pos="457200" algn="l"/>
              </a:tabLst>
            </a:pPr>
            <a:r>
              <a:rPr lang="en-US" sz="1100" b="1" dirty="0">
                <a:latin typeface="Calibri" panose="020F0502020204030204" pitchFamily="34" charset="0"/>
                <a:ea typeface="Calibri" panose="020F0502020204030204" pitchFamily="34" charset="0"/>
                <a:cs typeface="Arial" panose="020B0604020202020204" pitchFamily="34" charset="0"/>
              </a:rPr>
              <a:t>Residential care</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A group-living arrangement in a specially designated facility where salaried staff or volunteers ensure care on a shift basis. Residential care is an umbrella term that includes short- and long-term placements in institutions, small-group homes, places of safety for emergency care, and transit centers.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All residential care facilities must be registered and independently inspected by the relevant authorities. If the quality of care is unknown, a child should not be placed in the facility until a minimum inspection has been completed. The level of care provision in all forms of alternative care should be assessed regularly against an agreed set of standards that are based on the Guidelines for the Alternative Care of Children (United Nations)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Residential care should be used only as a short-term measure until family or community-based care alternatives can be developed, or where it is specifically appropriate, necessary and constructive for the individual child</a:t>
            </a:r>
          </a:p>
          <a:p>
            <a:pPr marL="171450" lvl="0" indent="-171450">
              <a:lnSpc>
                <a:spcPct val="107000"/>
              </a:lnSpc>
              <a:buFont typeface="Arial" panose="020B0604020202020204" pitchFamily="34" charset="0"/>
              <a:buChar char="•"/>
              <a:tabLst>
                <a:tab pos="457200" algn="l"/>
              </a:tabLst>
            </a:pPr>
            <a:endParaRPr lang="en-US" sz="11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100" b="1" dirty="0">
                <a:effectLst/>
                <a:latin typeface="Calibri" panose="020F0502020204030204" pitchFamily="34" charset="0"/>
                <a:ea typeface="Calibri" panose="020F0502020204030204" pitchFamily="34" charset="0"/>
                <a:cs typeface="Arial" panose="020B0604020202020204" pitchFamily="34" charset="0"/>
              </a:rPr>
              <a:t>Protective </a:t>
            </a:r>
            <a:r>
              <a:rPr lang="en-US" sz="1100" b="1" dirty="0">
                <a:latin typeface="Calibri" panose="020F0502020204030204" pitchFamily="34" charset="0"/>
                <a:ea typeface="Calibri" panose="020F0502020204030204" pitchFamily="34" charset="0"/>
                <a:cs typeface="Arial" panose="020B0604020202020204" pitchFamily="34" charset="0"/>
              </a:rPr>
              <a:t>factors</a:t>
            </a:r>
          </a:p>
          <a:p>
            <a:pPr marL="171450" lvl="0" indent="-171450">
              <a:lnSpc>
                <a:spcPct val="107000"/>
              </a:lnSpc>
              <a:buFont typeface="Arial" panose="020B0604020202020204" pitchFamily="34" charset="0"/>
              <a:buChar char="•"/>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In specific circumstances, as described above, center-based care can be an important means of providing care and protection and facilitating FTR for UASC in emergency settings in the short term.</a:t>
            </a:r>
          </a:p>
          <a:p>
            <a:pPr lvl="0">
              <a:lnSpc>
                <a:spcPct val="107000"/>
              </a:lnSpc>
              <a:tabLst>
                <a:tab pos="457200" algn="l"/>
              </a:tabLst>
            </a:pPr>
            <a:endParaRPr lang="en-US" sz="11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100" b="1" dirty="0">
                <a:latin typeface="Calibri" panose="020F0502020204030204" pitchFamily="34" charset="0"/>
                <a:ea typeface="Calibri" panose="020F0502020204030204" pitchFamily="34" charset="0"/>
                <a:cs typeface="Arial" panose="020B0604020202020204" pitchFamily="34" charset="0"/>
              </a:rPr>
              <a:t>Risk factors</a:t>
            </a:r>
          </a:p>
          <a:p>
            <a:pPr marL="171450" indent="-171450">
              <a:buFont typeface="Arial" panose="020B0604020202020204" pitchFamily="34" charset="0"/>
              <a:buChar char="•"/>
            </a:pPr>
            <a:r>
              <a:rPr lang="en-GB" sz="1100" dirty="0">
                <a:solidFill>
                  <a:srgbClr val="252525"/>
                </a:solidFill>
                <a:effectLst/>
              </a:rPr>
              <a:t>While some risks associated with residential care may be less of a concern with smaller temporary care </a:t>
            </a:r>
            <a:r>
              <a:rPr lang="en-GB" sz="1100" dirty="0" err="1">
                <a:solidFill>
                  <a:srgbClr val="252525"/>
                </a:solidFill>
                <a:effectLst/>
              </a:rPr>
              <a:t>centers</a:t>
            </a:r>
            <a:r>
              <a:rPr lang="en-GB" sz="1100" dirty="0">
                <a:solidFill>
                  <a:srgbClr val="252525"/>
                </a:solidFill>
                <a:effectLst/>
              </a:rPr>
              <a:t>, the following risks associated with residential care can still apply, particularly where independent monitoring and regulation are lacking.</a:t>
            </a:r>
          </a:p>
          <a:p>
            <a:pPr marL="171450" indent="-171450">
              <a:buFont typeface="Arial" panose="020B0604020202020204" pitchFamily="34" charset="0"/>
              <a:buChar char="•"/>
            </a:pPr>
            <a:r>
              <a:rPr lang="en-GB" sz="1100" dirty="0">
                <a:solidFill>
                  <a:srgbClr val="252525"/>
                </a:solidFill>
                <a:effectLst/>
              </a:rPr>
              <a:t>Bullying and sexual abuse between children (especially if care and supervision are not provided adequately)</a:t>
            </a:r>
          </a:p>
          <a:p>
            <a:pPr marL="171450" indent="-171450">
              <a:buFont typeface="Arial" panose="020B0604020202020204" pitchFamily="34" charset="0"/>
              <a:buChar char="•"/>
            </a:pPr>
            <a:r>
              <a:rPr lang="en-GB" sz="1100" dirty="0">
                <a:solidFill>
                  <a:srgbClr val="252525"/>
                </a:solidFill>
                <a:effectLst/>
              </a:rPr>
              <a:t>Creating family separations by encouraging struggling families to give up their children where it is perceived that their children will be better off</a:t>
            </a:r>
          </a:p>
          <a:p>
            <a:pPr marL="171450" indent="-171450">
              <a:buFont typeface="Arial" panose="020B0604020202020204" pitchFamily="34" charset="0"/>
              <a:buChar char="•"/>
            </a:pPr>
            <a:r>
              <a:rPr lang="en-GB" sz="1100" dirty="0">
                <a:solidFill>
                  <a:srgbClr val="252525"/>
                </a:solidFill>
                <a:effectLst/>
              </a:rPr>
              <a:t>Neglect and increased exposure to abuse, including sexual abuse</a:t>
            </a:r>
          </a:p>
          <a:p>
            <a:pPr marL="171450" indent="-171450">
              <a:buFont typeface="Arial" panose="020B0604020202020204" pitchFamily="34" charset="0"/>
              <a:buChar char="•"/>
            </a:pPr>
            <a:r>
              <a:rPr lang="en-GB" sz="1100" dirty="0">
                <a:solidFill>
                  <a:srgbClr val="252525"/>
                </a:solidFill>
                <a:effectLst/>
              </a:rPr>
              <a:t>Limited opportunities for local integration, especially if they live away from their local community.</a:t>
            </a:r>
          </a:p>
          <a:p>
            <a:pPr marL="171450" indent="-171450">
              <a:buFont typeface="Arial" panose="020B0604020202020204" pitchFamily="34" charset="0"/>
              <a:buChar char="•"/>
            </a:pPr>
            <a:r>
              <a:rPr lang="en-GB" sz="1100" dirty="0">
                <a:solidFill>
                  <a:srgbClr val="252525"/>
                </a:solidFill>
                <a:effectLst/>
              </a:rPr>
              <a:t>Revolving door nature, i.e., high potential to be re-admitted</a:t>
            </a:r>
          </a:p>
          <a:p>
            <a:pPr marL="171450" indent="-171450">
              <a:buFont typeface="Arial" panose="020B0604020202020204" pitchFamily="34" charset="0"/>
              <a:buChar char="•"/>
            </a:pPr>
            <a:r>
              <a:rPr lang="en-GB" sz="1100" dirty="0">
                <a:solidFill>
                  <a:srgbClr val="252525"/>
                </a:solidFill>
                <a:effectLst/>
              </a:rPr>
              <a:t>Residential care, particularly in large institutions, does not support healthy child development; deprivation of a consistent caregiver has potentially significant impacts on the brain development of children in institutional care.</a:t>
            </a:r>
          </a:p>
          <a:p>
            <a:pPr marL="171450" indent="-171450">
              <a:buFont typeface="Arial" panose="020B0604020202020204" pitchFamily="34" charset="0"/>
              <a:buChar char="•"/>
            </a:pPr>
            <a:r>
              <a:rPr lang="en-GB" sz="1100" dirty="0">
                <a:solidFill>
                  <a:srgbClr val="252525"/>
                </a:solidFill>
                <a:effectLst/>
              </a:rPr>
              <a:t>Children can be put at risk by acting as a magnet for anyone wanting to target vulnerable groups.</a:t>
            </a:r>
          </a:p>
          <a:p>
            <a:pPr marL="171450" indent="-171450">
              <a:buFont typeface="Arial" panose="020B0604020202020204" pitchFamily="34" charset="0"/>
              <a:buChar char="•"/>
            </a:pPr>
            <a:r>
              <a:rPr lang="en-GB" sz="1100" dirty="0">
                <a:solidFill>
                  <a:srgbClr val="252525"/>
                </a:solidFill>
                <a:effectLst/>
              </a:rPr>
              <a:t>Organized trafficking, e.g., for adoption</a:t>
            </a:r>
          </a:p>
        </p:txBody>
      </p:sp>
      <p:grpSp>
        <p:nvGrpSpPr>
          <p:cNvPr id="7" name="Group 6">
            <a:extLst>
              <a:ext uri="{FF2B5EF4-FFF2-40B4-BE49-F238E27FC236}">
                <a16:creationId xmlns:a16="http://schemas.microsoft.com/office/drawing/2014/main" id="{25E2F441-57B1-BF92-E1B5-0DA7322F7BA7}"/>
              </a:ext>
            </a:extLst>
          </p:cNvPr>
          <p:cNvGrpSpPr/>
          <p:nvPr/>
        </p:nvGrpSpPr>
        <p:grpSpPr>
          <a:xfrm>
            <a:off x="5296474" y="7890284"/>
            <a:ext cx="1130475" cy="1037621"/>
            <a:chOff x="10788562" y="3518124"/>
            <a:chExt cx="1130475" cy="1037621"/>
          </a:xfrm>
        </p:grpSpPr>
        <p:grpSp>
          <p:nvGrpSpPr>
            <p:cNvPr id="8" name="Group 7">
              <a:extLst>
                <a:ext uri="{FF2B5EF4-FFF2-40B4-BE49-F238E27FC236}">
                  <a16:creationId xmlns:a16="http://schemas.microsoft.com/office/drawing/2014/main" id="{134C7623-CC7A-C4E0-C620-3436D05E730E}"/>
                </a:ext>
              </a:extLst>
            </p:cNvPr>
            <p:cNvGrpSpPr/>
            <p:nvPr/>
          </p:nvGrpSpPr>
          <p:grpSpPr>
            <a:xfrm>
              <a:off x="10788562" y="3518124"/>
              <a:ext cx="1130475" cy="1037621"/>
              <a:chOff x="7772249" y="5449773"/>
              <a:chExt cx="500332" cy="459236"/>
            </a:xfrm>
          </p:grpSpPr>
          <p:sp>
            <p:nvSpPr>
              <p:cNvPr id="12" name="Trapezoid 11">
                <a:extLst>
                  <a:ext uri="{FF2B5EF4-FFF2-40B4-BE49-F238E27FC236}">
                    <a16:creationId xmlns:a16="http://schemas.microsoft.com/office/drawing/2014/main" id="{5F132BBF-AE9A-400D-67E2-97AE22310D7D}"/>
                  </a:ext>
                </a:extLst>
              </p:cNvPr>
              <p:cNvSpPr/>
              <p:nvPr/>
            </p:nvSpPr>
            <p:spPr>
              <a:xfrm>
                <a:off x="7772249" y="5449773"/>
                <a:ext cx="500332" cy="200981"/>
              </a:xfrm>
              <a:prstGeom prst="trapezoid">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Rectangle 12">
                <a:extLst>
                  <a:ext uri="{FF2B5EF4-FFF2-40B4-BE49-F238E27FC236}">
                    <a16:creationId xmlns:a16="http://schemas.microsoft.com/office/drawing/2014/main" id="{156A5A02-9D6E-EF6A-F5BB-953B3FBB1364}"/>
                  </a:ext>
                </a:extLst>
              </p:cNvPr>
              <p:cNvSpPr/>
              <p:nvPr/>
            </p:nvSpPr>
            <p:spPr>
              <a:xfrm>
                <a:off x="7815586" y="5650754"/>
                <a:ext cx="413659" cy="258255"/>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9" name="Group 8">
              <a:extLst>
                <a:ext uri="{FF2B5EF4-FFF2-40B4-BE49-F238E27FC236}">
                  <a16:creationId xmlns:a16="http://schemas.microsoft.com/office/drawing/2014/main" id="{87A7777E-7CF4-156B-F54E-D24C0B64D63F}"/>
                </a:ext>
              </a:extLst>
            </p:cNvPr>
            <p:cNvGrpSpPr/>
            <p:nvPr/>
          </p:nvGrpSpPr>
          <p:grpSpPr>
            <a:xfrm>
              <a:off x="11219739" y="3812476"/>
              <a:ext cx="254533" cy="565794"/>
              <a:chOff x="8471006" y="1370604"/>
              <a:chExt cx="254533" cy="565794"/>
            </a:xfrm>
          </p:grpSpPr>
          <p:sp>
            <p:nvSpPr>
              <p:cNvPr id="10" name="Round Same Side Corner Rectangle 21">
                <a:extLst>
                  <a:ext uri="{FF2B5EF4-FFF2-40B4-BE49-F238E27FC236}">
                    <a16:creationId xmlns:a16="http://schemas.microsoft.com/office/drawing/2014/main" id="{F90E6581-4B84-9671-6950-6DD3DA7E68AD}"/>
                  </a:ext>
                </a:extLst>
              </p:cNvPr>
              <p:cNvSpPr/>
              <p:nvPr/>
            </p:nvSpPr>
            <p:spPr>
              <a:xfrm>
                <a:off x="8472873" y="1668853"/>
                <a:ext cx="251673" cy="267545"/>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Oval 10">
                <a:extLst>
                  <a:ext uri="{FF2B5EF4-FFF2-40B4-BE49-F238E27FC236}">
                    <a16:creationId xmlns:a16="http://schemas.microsoft.com/office/drawing/2014/main" id="{17E7E86C-FDBE-FBF5-A75F-6A4674231AA0}"/>
                  </a:ext>
                </a:extLst>
              </p:cNvPr>
              <p:cNvSpPr/>
              <p:nvPr/>
            </p:nvSpPr>
            <p:spPr>
              <a:xfrm>
                <a:off x="8471006" y="1370604"/>
                <a:ext cx="254533" cy="2545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1945183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extBox 54">
            <a:extLst>
              <a:ext uri="{FF2B5EF4-FFF2-40B4-BE49-F238E27FC236}">
                <a16:creationId xmlns:a16="http://schemas.microsoft.com/office/drawing/2014/main" id="{9626918E-8F1C-196D-174B-BD38BB895F35}"/>
              </a:ext>
            </a:extLst>
          </p:cNvPr>
          <p:cNvSpPr txBox="1"/>
          <p:nvPr/>
        </p:nvSpPr>
        <p:spPr>
          <a:xfrm>
            <a:off x="996287" y="699799"/>
            <a:ext cx="5262998" cy="2655214"/>
          </a:xfrm>
          <a:prstGeom prst="rect">
            <a:avLst/>
          </a:prstGeom>
          <a:solidFill>
            <a:schemeClr val="accent3">
              <a:lumMod val="20000"/>
              <a:lumOff val="80000"/>
            </a:schemeClr>
          </a:solidFill>
        </p:spPr>
        <p:txBody>
          <a:bodyPr wrap="square">
            <a:spAutoFit/>
          </a:bodyPr>
          <a:lstStyle/>
          <a:p>
            <a:pPr>
              <a:lnSpc>
                <a:spcPct val="107000"/>
              </a:lnSpc>
            </a:pPr>
            <a:r>
              <a:rPr lang="en-US" sz="1100" b="1" dirty="0">
                <a:effectLst/>
                <a:latin typeface="Calibri" panose="020F0502020204030204" pitchFamily="34" charset="0"/>
                <a:ea typeface="Calibri" panose="020F0502020204030204" pitchFamily="34" charset="0"/>
                <a:cs typeface="Arial" panose="020B0604020202020204" pitchFamily="34" charset="0"/>
              </a:rPr>
              <a:t>SMALL GROUP HOMES</a:t>
            </a:r>
          </a:p>
          <a:p>
            <a:pPr>
              <a:lnSpc>
                <a:spcPct val="107000"/>
              </a:lnSpc>
            </a:pPr>
            <a:endParaRPr lang="en-US" sz="1100" b="1" dirty="0">
              <a:effectLst/>
              <a:latin typeface="Calibri" panose="020F0502020204030204" pitchFamily="34" charset="0"/>
              <a:ea typeface="Calibri" panose="020F0502020204030204" pitchFamily="34" charset="0"/>
              <a:cs typeface="Arial" panose="020B0604020202020204" pitchFamily="34" charset="0"/>
            </a:endParaRPr>
          </a:p>
          <a:p>
            <a:r>
              <a:rPr lang="en-GB" sz="1100" dirty="0">
                <a:solidFill>
                  <a:srgbClr val="252525"/>
                </a:solidFill>
                <a:effectLst/>
              </a:rPr>
              <a:t>This may be group foster care or small-group residential homes, whereby groups of 6–8 children of mixed ages are cared for by consistent caregivers within the child’s community and in accommodations similar to those of the surrounding community. This arrangement is designed to mirror, as much as possible, a family dynamic and to provide children with sufficient care and attention.</a:t>
            </a:r>
          </a:p>
          <a:p>
            <a:endParaRPr lang="en-GB" sz="1100" dirty="0">
              <a:solidFill>
                <a:srgbClr val="252525"/>
              </a:solidFill>
              <a:effectLst/>
            </a:endParaRPr>
          </a:p>
          <a:p>
            <a:r>
              <a:rPr lang="en-GB" sz="1100" dirty="0">
                <a:solidFill>
                  <a:srgbClr val="252525"/>
                </a:solidFill>
                <a:effectLst/>
              </a:rPr>
              <a:t>Small-group homes may be used as both interim and longer-term care for young people who do not want to be placed in a family, where a family placement is not available, or who require specialist support before being able to reintegrate with their family or community. Care facilities should be organized through community leaders and/or local organizations in cooperation with childcare workers in order to ensure that the provision is set up in accordance with cultural norms and provides a standard of living comparable to that of other families in the community.</a:t>
            </a:r>
          </a:p>
        </p:txBody>
      </p:sp>
      <p:sp>
        <p:nvSpPr>
          <p:cNvPr id="2" name="TextBox 1">
            <a:extLst>
              <a:ext uri="{FF2B5EF4-FFF2-40B4-BE49-F238E27FC236}">
                <a16:creationId xmlns:a16="http://schemas.microsoft.com/office/drawing/2014/main" id="{4AFC9570-DD7A-2FD4-0E9B-77EE925DEE96}"/>
              </a:ext>
            </a:extLst>
          </p:cNvPr>
          <p:cNvSpPr txBox="1"/>
          <p:nvPr/>
        </p:nvSpPr>
        <p:spPr>
          <a:xfrm>
            <a:off x="996287" y="3800134"/>
            <a:ext cx="5262997" cy="3659015"/>
          </a:xfrm>
          <a:prstGeom prst="rect">
            <a:avLst/>
          </a:prstGeom>
          <a:noFill/>
        </p:spPr>
        <p:txBody>
          <a:bodyPr wrap="square">
            <a:spAutoFit/>
          </a:bodyPr>
          <a:lstStyle/>
          <a:p>
            <a:pPr lvl="0">
              <a:lnSpc>
                <a:spcPct val="107000"/>
              </a:lnSpc>
              <a:tabLst>
                <a:tab pos="457200" algn="l"/>
              </a:tabLst>
            </a:pPr>
            <a:r>
              <a:rPr lang="en-US" sz="1100" b="1" dirty="0">
                <a:latin typeface="Calibri" panose="020F0502020204030204" pitchFamily="34" charset="0"/>
                <a:ea typeface="Calibri" panose="020F0502020204030204" pitchFamily="34" charset="0"/>
                <a:cs typeface="Arial" panose="020B0604020202020204" pitchFamily="34" charset="0"/>
              </a:rPr>
              <a:t>Groupings of children</a:t>
            </a:r>
          </a:p>
          <a:p>
            <a:pPr marL="171450" indent="-171450">
              <a:buFont typeface="Arial" panose="020B0604020202020204" pitchFamily="34" charset="0"/>
              <a:buChar char="•"/>
            </a:pPr>
            <a:r>
              <a:rPr lang="en-GB" sz="1100" dirty="0">
                <a:solidFill>
                  <a:srgbClr val="252525"/>
                </a:solidFill>
                <a:effectLst/>
              </a:rPr>
              <a:t>Children should be organized into small family-like groups of 6–8 children. It is preferable to have more shelters or homes for fewer children than one large building.</a:t>
            </a:r>
          </a:p>
          <a:p>
            <a:pPr marL="171450" indent="-171450">
              <a:buFont typeface="Arial" panose="020B0604020202020204" pitchFamily="34" charset="0"/>
              <a:buChar char="•"/>
            </a:pPr>
            <a:r>
              <a:rPr lang="en-GB" sz="1100" dirty="0">
                <a:solidFill>
                  <a:srgbClr val="252525"/>
                </a:solidFill>
                <a:effectLst/>
              </a:rPr>
              <a:t>Siblings and close friends should be kept together.</a:t>
            </a:r>
          </a:p>
          <a:p>
            <a:pPr marL="171450" indent="-171450">
              <a:buFont typeface="Arial" panose="020B0604020202020204" pitchFamily="34" charset="0"/>
              <a:buChar char="•"/>
            </a:pPr>
            <a:r>
              <a:rPr lang="en-GB" sz="1100" dirty="0">
                <a:solidFill>
                  <a:srgbClr val="252525"/>
                </a:solidFill>
                <a:effectLst/>
              </a:rPr>
              <a:t>To facilitate tracing and reunification, children should be grouped with other children from their community.</a:t>
            </a:r>
          </a:p>
          <a:p>
            <a:pPr marL="171450" indent="-171450">
              <a:buFont typeface="Arial" panose="020B0604020202020204" pitchFamily="34" charset="0"/>
              <a:buChar char="•"/>
            </a:pPr>
            <a:r>
              <a:rPr lang="en-GB" sz="1100" dirty="0">
                <a:solidFill>
                  <a:srgbClr val="252525"/>
                </a:solidFill>
                <a:effectLst/>
              </a:rPr>
              <a:t>Consideration needs to be given to which children should be accommodated in one shelter or home and whether certain groups of children need to be separated into other areas. This may be the case for children released by armed forces or  groups, for example.</a:t>
            </a:r>
          </a:p>
          <a:p>
            <a:pPr marL="171450" indent="-171450">
              <a:buFont typeface="Arial" panose="020B0604020202020204" pitchFamily="34" charset="0"/>
              <a:buChar char="•"/>
            </a:pPr>
            <a:r>
              <a:rPr lang="en-GB" sz="1100" dirty="0">
                <a:solidFill>
                  <a:srgbClr val="252525"/>
                </a:solidFill>
                <a:effectLst/>
              </a:rPr>
              <a:t>Although adolescent boys and girls may be part of the same group, they should sleep in separate quarters (including siblings).</a:t>
            </a:r>
          </a:p>
          <a:p>
            <a:pPr marL="171450" indent="-171450">
              <a:buFont typeface="Arial" panose="020B0604020202020204" pitchFamily="34" charset="0"/>
              <a:buChar char="•"/>
            </a:pPr>
            <a:r>
              <a:rPr lang="en-GB" sz="1100" dirty="0">
                <a:solidFill>
                  <a:srgbClr val="252525"/>
                </a:solidFill>
                <a:effectLst/>
              </a:rPr>
              <a:t>Within a group of children, ideally there should be a mix of ages, genders, and abilities so that the group is like a family. The older children can help take care of and play with the younger or less able children. Infants (particularly those under the age of three) should be prioritized for foster care and should not be separated from older siblings.</a:t>
            </a:r>
          </a:p>
          <a:p>
            <a:pPr marL="171450" indent="-171450">
              <a:buFont typeface="Arial" panose="020B0604020202020204" pitchFamily="34" charset="0"/>
              <a:buChar char="•"/>
            </a:pPr>
            <a:r>
              <a:rPr lang="en-GB" sz="1100" dirty="0">
                <a:solidFill>
                  <a:srgbClr val="252525"/>
                </a:solidFill>
                <a:effectLst/>
              </a:rPr>
              <a:t>Children with chronic or highly infectious diseases, severe disabilities, or severely disturbed </a:t>
            </a:r>
            <a:r>
              <a:rPr lang="en-GB" sz="1100" dirty="0" err="1">
                <a:solidFill>
                  <a:srgbClr val="252525"/>
                </a:solidFill>
                <a:effectLst/>
              </a:rPr>
              <a:t>behavior</a:t>
            </a:r>
            <a:r>
              <a:rPr lang="en-GB" sz="1100" dirty="0">
                <a:solidFill>
                  <a:srgbClr val="252525"/>
                </a:solidFill>
                <a:effectLst/>
              </a:rPr>
              <a:t> should be referred to specialist foster or residential care placements or medical or quarantine facilities as appropriate for appropriate attention. Wherever possible, children with disabilities should be with able-bodied children in family-based or small-group care.</a:t>
            </a:r>
          </a:p>
        </p:txBody>
      </p:sp>
    </p:spTree>
    <p:extLst>
      <p:ext uri="{BB962C8B-B14F-4D97-AF65-F5344CB8AC3E}">
        <p14:creationId xmlns:p14="http://schemas.microsoft.com/office/powerpoint/2010/main" val="22541824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extBox 55">
            <a:extLst>
              <a:ext uri="{FF2B5EF4-FFF2-40B4-BE49-F238E27FC236}">
                <a16:creationId xmlns:a16="http://schemas.microsoft.com/office/drawing/2014/main" id="{E314F22C-5CD2-112F-2DDE-D28910E83944}"/>
              </a:ext>
            </a:extLst>
          </p:cNvPr>
          <p:cNvSpPr txBox="1"/>
          <p:nvPr/>
        </p:nvSpPr>
        <p:spPr>
          <a:xfrm>
            <a:off x="996289" y="699799"/>
            <a:ext cx="5262998" cy="4431662"/>
          </a:xfrm>
          <a:prstGeom prst="rect">
            <a:avLst/>
          </a:prstGeom>
          <a:noFill/>
        </p:spPr>
        <p:txBody>
          <a:bodyPr wrap="square">
            <a:spAutoFit/>
          </a:bodyPr>
          <a:lstStyle/>
          <a:p>
            <a:pPr>
              <a:lnSpc>
                <a:spcPct val="107000"/>
              </a:lnSpc>
            </a:pPr>
            <a:r>
              <a:rPr lang="en-US" sz="1100" b="1" dirty="0">
                <a:effectLst/>
                <a:latin typeface="Calibri" panose="020F0502020204030204" pitchFamily="34" charset="0"/>
                <a:ea typeface="Calibri" panose="020F0502020204030204" pitchFamily="34" charset="0"/>
                <a:cs typeface="Arial" panose="020B0604020202020204" pitchFamily="34" charset="0"/>
              </a:rPr>
              <a:t>Protective </a:t>
            </a:r>
            <a:r>
              <a:rPr lang="en-US" sz="1100" b="1" dirty="0">
                <a:latin typeface="Calibri" panose="020F0502020204030204" pitchFamily="34" charset="0"/>
                <a:ea typeface="Calibri" panose="020F0502020204030204" pitchFamily="34" charset="0"/>
                <a:cs typeface="Arial" panose="020B0604020202020204" pitchFamily="34" charset="0"/>
              </a:rPr>
              <a:t>factors</a:t>
            </a:r>
          </a:p>
          <a:p>
            <a:pPr lvl="0">
              <a:lnSpc>
                <a:spcPct val="107000"/>
              </a:lnSpc>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Where family-based care with adequate support and monitoring cannot be immediately organized or is not advisable, placing the child in small-group care is strongly preferable to the use of large institutions or orphanages.</a:t>
            </a:r>
            <a:endParaRPr lang="en-US" sz="1100" b="1"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endParaRPr lang="en-US" sz="1100" b="1"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1100" b="1" dirty="0">
                <a:latin typeface="Calibri" panose="020F0502020204030204" pitchFamily="34" charset="0"/>
                <a:ea typeface="Calibri" panose="020F0502020204030204" pitchFamily="34" charset="0"/>
                <a:cs typeface="Arial" panose="020B0604020202020204" pitchFamily="34" charset="0"/>
              </a:rPr>
              <a:t>Risk factors</a:t>
            </a:r>
          </a:p>
          <a:p>
            <a:pPr lvl="0">
              <a:lnSpc>
                <a:spcPct val="107000"/>
              </a:lnSpc>
              <a:tabLst>
                <a:tab pos="457200" algn="l"/>
              </a:tabLst>
            </a:pPr>
            <a:r>
              <a:rPr lang="en-US" sz="1100" dirty="0">
                <a:latin typeface="Calibri" panose="020F0502020204030204" pitchFamily="34" charset="0"/>
                <a:ea typeface="Calibri" panose="020F0502020204030204" pitchFamily="34" charset="0"/>
                <a:cs typeface="Arial" panose="020B0604020202020204" pitchFamily="34" charset="0"/>
              </a:rPr>
              <a:t>While some risks associated with residential care may be less of a concern with small group homes, the following risks associated with residential care can apply in all settings depending on the modalities, especially where independent monitoring and regulation are lacking.</a:t>
            </a:r>
          </a:p>
          <a:p>
            <a:pPr lvl="0">
              <a:lnSpc>
                <a:spcPct val="107000"/>
              </a:lnSpc>
              <a:tabLst>
                <a:tab pos="457200" algn="l"/>
              </a:tabLst>
            </a:pPr>
            <a:endParaRPr lang="en-US" sz="1100" dirty="0">
              <a:latin typeface="Calibri" panose="020F0502020204030204" pitchFamily="34" charset="0"/>
              <a:ea typeface="Calibri" panose="020F0502020204030204" pitchFamily="34" charset="0"/>
              <a:cs typeface="Arial" panose="020B0604020202020204" pitchFamily="34" charset="0"/>
            </a:endParaRPr>
          </a:p>
          <a:p>
            <a:pPr marL="171450" indent="-171450">
              <a:buFont typeface="Arial" panose="020B0604020202020204" pitchFamily="34" charset="0"/>
              <a:buChar char="•"/>
            </a:pPr>
            <a:r>
              <a:rPr lang="en-GB" sz="1100" dirty="0">
                <a:solidFill>
                  <a:srgbClr val="252525"/>
                </a:solidFill>
                <a:effectLst/>
              </a:rPr>
              <a:t>Bullying and sexual abuse between children (especially if care and supervision are not provided adequately)</a:t>
            </a:r>
          </a:p>
          <a:p>
            <a:pPr marL="171450" indent="-171450">
              <a:buFont typeface="Arial" panose="020B0604020202020204" pitchFamily="34" charset="0"/>
              <a:buChar char="•"/>
            </a:pPr>
            <a:r>
              <a:rPr lang="en-GB" sz="1100" dirty="0">
                <a:solidFill>
                  <a:srgbClr val="252525"/>
                </a:solidFill>
                <a:effectLst/>
              </a:rPr>
              <a:t>Creating family separations by encouraging struggling families to give up their children where it is perceived that their children will be better off</a:t>
            </a:r>
          </a:p>
          <a:p>
            <a:pPr marL="171450" indent="-171450">
              <a:buFont typeface="Arial" panose="020B0604020202020204" pitchFamily="34" charset="0"/>
              <a:buChar char="•"/>
            </a:pPr>
            <a:r>
              <a:rPr lang="en-GB" sz="1100" dirty="0">
                <a:solidFill>
                  <a:srgbClr val="252525"/>
                </a:solidFill>
                <a:effectLst/>
              </a:rPr>
              <a:t>Limited opportunities for local integration, especially if they live away from their local community.</a:t>
            </a:r>
          </a:p>
          <a:p>
            <a:pPr marL="171450" indent="-171450">
              <a:buFont typeface="Arial" panose="020B0604020202020204" pitchFamily="34" charset="0"/>
              <a:buChar char="•"/>
            </a:pPr>
            <a:r>
              <a:rPr lang="en-GB" sz="1100" dirty="0">
                <a:solidFill>
                  <a:srgbClr val="252525"/>
                </a:solidFill>
                <a:effectLst/>
              </a:rPr>
              <a:t>Revolving door nature, i.e., high potential to be re-admitted</a:t>
            </a:r>
          </a:p>
          <a:p>
            <a:pPr marL="171450" indent="-171450">
              <a:buFont typeface="Arial" panose="020B0604020202020204" pitchFamily="34" charset="0"/>
              <a:buChar char="•"/>
            </a:pPr>
            <a:r>
              <a:rPr lang="en-GB" sz="1100" dirty="0">
                <a:solidFill>
                  <a:srgbClr val="252525"/>
                </a:solidFill>
                <a:effectLst/>
              </a:rPr>
              <a:t>Residential care, particularly in large institutions, does not support healthy child development; deprivation of a consistent caregiver has potentially significant impacts on the brain development of children in institutional care.</a:t>
            </a:r>
          </a:p>
          <a:p>
            <a:pPr marL="171450" indent="-171450">
              <a:buFont typeface="Arial" panose="020B0604020202020204" pitchFamily="34" charset="0"/>
              <a:buChar char="•"/>
            </a:pPr>
            <a:r>
              <a:rPr lang="en-GB" sz="1100" dirty="0">
                <a:solidFill>
                  <a:srgbClr val="252525"/>
                </a:solidFill>
                <a:effectLst/>
              </a:rPr>
              <a:t>Children can be put at risk by acting as a magnet for anyone wanting to target vulnerable groups.</a:t>
            </a:r>
          </a:p>
          <a:p>
            <a:pPr marL="171450" indent="-171450">
              <a:buFont typeface="Arial" panose="020B0604020202020204" pitchFamily="34" charset="0"/>
              <a:buChar char="•"/>
            </a:pPr>
            <a:r>
              <a:rPr lang="en-GB" sz="1100" dirty="0">
                <a:solidFill>
                  <a:srgbClr val="252525"/>
                </a:solidFill>
                <a:effectLst/>
              </a:rPr>
              <a:t>Organized trafficking, e.g., for adoption</a:t>
            </a:r>
          </a:p>
          <a:p>
            <a:pPr marL="171450" indent="-171450">
              <a:buFont typeface="Arial" panose="020B0604020202020204" pitchFamily="34" charset="0"/>
              <a:buChar char="•"/>
            </a:pPr>
            <a:r>
              <a:rPr lang="en-GB" sz="1100" dirty="0">
                <a:solidFill>
                  <a:srgbClr val="252525"/>
                </a:solidFill>
                <a:effectLst/>
              </a:rPr>
              <a:t>Neglect and increased exposure to abuse, including sexual abuse</a:t>
            </a:r>
          </a:p>
        </p:txBody>
      </p:sp>
      <p:sp>
        <p:nvSpPr>
          <p:cNvPr id="3" name="TextBox 2">
            <a:extLst>
              <a:ext uri="{FF2B5EF4-FFF2-40B4-BE49-F238E27FC236}">
                <a16:creationId xmlns:a16="http://schemas.microsoft.com/office/drawing/2014/main" id="{D13F15F9-8AC8-48CA-4493-32131C8CEE55}"/>
              </a:ext>
            </a:extLst>
          </p:cNvPr>
          <p:cNvSpPr txBox="1"/>
          <p:nvPr/>
        </p:nvSpPr>
        <p:spPr>
          <a:xfrm>
            <a:off x="996288" y="5223403"/>
            <a:ext cx="4048678" cy="351035"/>
          </a:xfrm>
          <a:prstGeom prst="rect">
            <a:avLst/>
          </a:prstGeom>
          <a:noFill/>
          <a:ln>
            <a:noFill/>
          </a:ln>
        </p:spPr>
        <p:txBody>
          <a:bodyPr wrap="square" lIns="90000" tIns="90000" rIns="90000" bIns="90000" rtlCol="0">
            <a:spAutoFit/>
          </a:bodyPr>
          <a:lstStyle/>
          <a:p>
            <a:r>
              <a:rPr lang="en-US" sz="1100" b="1" dirty="0"/>
              <a:t>Family strengthening in small group homes:</a:t>
            </a:r>
          </a:p>
        </p:txBody>
      </p:sp>
      <p:sp>
        <p:nvSpPr>
          <p:cNvPr id="4" name="Rectangle 3">
            <a:extLst>
              <a:ext uri="{FF2B5EF4-FFF2-40B4-BE49-F238E27FC236}">
                <a16:creationId xmlns:a16="http://schemas.microsoft.com/office/drawing/2014/main" id="{1423D7D9-44C0-BAE0-3071-9C0926F9B438}"/>
              </a:ext>
            </a:extLst>
          </p:cNvPr>
          <p:cNvSpPr/>
          <p:nvPr/>
        </p:nvSpPr>
        <p:spPr>
          <a:xfrm>
            <a:off x="996288" y="5586505"/>
            <a:ext cx="5262998" cy="2390847"/>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 name="Group 1">
            <a:extLst>
              <a:ext uri="{FF2B5EF4-FFF2-40B4-BE49-F238E27FC236}">
                <a16:creationId xmlns:a16="http://schemas.microsoft.com/office/drawing/2014/main" id="{6F464BD4-CE54-3FE5-E304-9BBEC67627D2}"/>
              </a:ext>
            </a:extLst>
          </p:cNvPr>
          <p:cNvGrpSpPr/>
          <p:nvPr/>
        </p:nvGrpSpPr>
        <p:grpSpPr>
          <a:xfrm>
            <a:off x="4925413" y="7187919"/>
            <a:ext cx="1130475" cy="1037621"/>
            <a:chOff x="10788562" y="3518124"/>
            <a:chExt cx="1130475" cy="1037621"/>
          </a:xfrm>
        </p:grpSpPr>
        <p:grpSp>
          <p:nvGrpSpPr>
            <p:cNvPr id="5" name="Group 4">
              <a:extLst>
                <a:ext uri="{FF2B5EF4-FFF2-40B4-BE49-F238E27FC236}">
                  <a16:creationId xmlns:a16="http://schemas.microsoft.com/office/drawing/2014/main" id="{6D540FA7-D19B-2717-DA95-FDD40EAB7D1A}"/>
                </a:ext>
              </a:extLst>
            </p:cNvPr>
            <p:cNvGrpSpPr/>
            <p:nvPr/>
          </p:nvGrpSpPr>
          <p:grpSpPr>
            <a:xfrm>
              <a:off x="10788562" y="3518124"/>
              <a:ext cx="1130475" cy="1037621"/>
              <a:chOff x="7772249" y="5449773"/>
              <a:chExt cx="500332" cy="459236"/>
            </a:xfrm>
          </p:grpSpPr>
          <p:sp>
            <p:nvSpPr>
              <p:cNvPr id="9" name="Trapezoid 8">
                <a:extLst>
                  <a:ext uri="{FF2B5EF4-FFF2-40B4-BE49-F238E27FC236}">
                    <a16:creationId xmlns:a16="http://schemas.microsoft.com/office/drawing/2014/main" id="{EAF6D380-D448-FF11-5A0F-41FCFE2E946A}"/>
                  </a:ext>
                </a:extLst>
              </p:cNvPr>
              <p:cNvSpPr/>
              <p:nvPr/>
            </p:nvSpPr>
            <p:spPr>
              <a:xfrm>
                <a:off x="7772249" y="5449773"/>
                <a:ext cx="500332" cy="200981"/>
              </a:xfrm>
              <a:prstGeom prst="trapezoid">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Rectangle 9">
                <a:extLst>
                  <a:ext uri="{FF2B5EF4-FFF2-40B4-BE49-F238E27FC236}">
                    <a16:creationId xmlns:a16="http://schemas.microsoft.com/office/drawing/2014/main" id="{E38658EE-C490-B6D5-0237-7CC19E0F1688}"/>
                  </a:ext>
                </a:extLst>
              </p:cNvPr>
              <p:cNvSpPr/>
              <p:nvPr/>
            </p:nvSpPr>
            <p:spPr>
              <a:xfrm>
                <a:off x="7815586" y="5650754"/>
                <a:ext cx="413659" cy="258255"/>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6" name="Group 5">
              <a:extLst>
                <a:ext uri="{FF2B5EF4-FFF2-40B4-BE49-F238E27FC236}">
                  <a16:creationId xmlns:a16="http://schemas.microsoft.com/office/drawing/2014/main" id="{12F3AE8B-FB60-AB5D-78A0-AEA6BB1C10F1}"/>
                </a:ext>
              </a:extLst>
            </p:cNvPr>
            <p:cNvGrpSpPr/>
            <p:nvPr/>
          </p:nvGrpSpPr>
          <p:grpSpPr>
            <a:xfrm>
              <a:off x="11219739" y="3812476"/>
              <a:ext cx="254533" cy="565794"/>
              <a:chOff x="8471006" y="1370604"/>
              <a:chExt cx="254533" cy="565794"/>
            </a:xfrm>
          </p:grpSpPr>
          <p:sp>
            <p:nvSpPr>
              <p:cNvPr id="7" name="Round Same Side Corner Rectangle 21">
                <a:extLst>
                  <a:ext uri="{FF2B5EF4-FFF2-40B4-BE49-F238E27FC236}">
                    <a16:creationId xmlns:a16="http://schemas.microsoft.com/office/drawing/2014/main" id="{3F7CBE18-4730-B8EB-CF4C-F7BEA887E19D}"/>
                  </a:ext>
                </a:extLst>
              </p:cNvPr>
              <p:cNvSpPr/>
              <p:nvPr/>
            </p:nvSpPr>
            <p:spPr>
              <a:xfrm>
                <a:off x="8472873" y="1668853"/>
                <a:ext cx="251673" cy="267545"/>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Oval 7">
                <a:extLst>
                  <a:ext uri="{FF2B5EF4-FFF2-40B4-BE49-F238E27FC236}">
                    <a16:creationId xmlns:a16="http://schemas.microsoft.com/office/drawing/2014/main" id="{099FB707-218F-A2D1-F6FD-825CFB78CA3D}"/>
                  </a:ext>
                </a:extLst>
              </p:cNvPr>
              <p:cNvSpPr/>
              <p:nvPr/>
            </p:nvSpPr>
            <p:spPr>
              <a:xfrm>
                <a:off x="8471006" y="1370604"/>
                <a:ext cx="254533" cy="2545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16576144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37">
            <a:extLst>
              <a:ext uri="{FF2B5EF4-FFF2-40B4-BE49-F238E27FC236}">
                <a16:creationId xmlns:a16="http://schemas.microsoft.com/office/drawing/2014/main" id="{49B48A07-4352-D7FA-6B9A-C4F87DB61423}"/>
              </a:ext>
            </a:extLst>
          </p:cNvPr>
          <p:cNvSpPr txBox="1"/>
          <p:nvPr/>
        </p:nvSpPr>
        <p:spPr>
          <a:xfrm>
            <a:off x="996287" y="694167"/>
            <a:ext cx="5262998" cy="461665"/>
          </a:xfrm>
          <a:prstGeom prst="rect">
            <a:avLst/>
          </a:prstGeom>
          <a:noFill/>
        </p:spPr>
        <p:txBody>
          <a:bodyPr wrap="square" rtlCol="0">
            <a:spAutoFit/>
          </a:bodyPr>
          <a:lstStyle/>
          <a:p>
            <a:r>
              <a:rPr lang="en-US" sz="1200" b="1" spc="300" dirty="0">
                <a:solidFill>
                  <a:schemeClr val="tx1"/>
                </a:solidFill>
              </a:rPr>
              <a:t>FAMILY STRENGTHENING IN REUNIFICATION AND REINTEGRATION </a:t>
            </a:r>
          </a:p>
        </p:txBody>
      </p:sp>
      <p:sp>
        <p:nvSpPr>
          <p:cNvPr id="2" name="Rectangle 1">
            <a:extLst>
              <a:ext uri="{FF2B5EF4-FFF2-40B4-BE49-F238E27FC236}">
                <a16:creationId xmlns:a16="http://schemas.microsoft.com/office/drawing/2014/main" id="{8DF7037A-385E-D0C7-D73F-A4E3C7110FE8}"/>
              </a:ext>
            </a:extLst>
          </p:cNvPr>
          <p:cNvSpPr/>
          <p:nvPr/>
        </p:nvSpPr>
        <p:spPr>
          <a:xfrm>
            <a:off x="2504861" y="1400522"/>
            <a:ext cx="3745466" cy="3923317"/>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CA" sz="1100" dirty="0">
                <a:solidFill>
                  <a:schemeClr val="tx1"/>
                </a:solidFill>
              </a:rPr>
              <a:t>Caring &amp; protective environments:</a:t>
            </a:r>
          </a:p>
          <a:p>
            <a:endParaRPr lang="en-CA" sz="1100" dirty="0">
              <a:solidFill>
                <a:schemeClr val="tx1"/>
              </a:solidFill>
            </a:endParaRPr>
          </a:p>
          <a:p>
            <a:endParaRPr lang="en-CA" sz="1100" dirty="0">
              <a:solidFill>
                <a:schemeClr val="tx1"/>
              </a:solidFill>
            </a:endParaRPr>
          </a:p>
          <a:p>
            <a:endParaRPr lang="en-CA" sz="1100" dirty="0">
              <a:solidFill>
                <a:schemeClr val="tx1"/>
              </a:solidFill>
            </a:endParaRPr>
          </a:p>
          <a:p>
            <a:endParaRPr lang="en-CA" sz="1100" dirty="0">
              <a:solidFill>
                <a:schemeClr val="tx1"/>
              </a:solidFill>
            </a:endParaRPr>
          </a:p>
          <a:p>
            <a:endParaRPr lang="en-CA" sz="1100" dirty="0">
              <a:solidFill>
                <a:schemeClr val="tx1"/>
              </a:solidFill>
            </a:endParaRPr>
          </a:p>
          <a:p>
            <a:endParaRPr lang="en-CA" sz="1100" dirty="0">
              <a:solidFill>
                <a:schemeClr val="tx1"/>
              </a:solidFill>
            </a:endParaRPr>
          </a:p>
          <a:p>
            <a:r>
              <a:rPr lang="en-CA" sz="1100" dirty="0">
                <a:solidFill>
                  <a:schemeClr val="tx1"/>
                </a:solidFill>
              </a:rPr>
              <a:t>Responsive and support caregivers:</a:t>
            </a:r>
          </a:p>
          <a:p>
            <a:endParaRPr lang="en-CA" sz="1100" dirty="0">
              <a:solidFill>
                <a:schemeClr val="tx1"/>
              </a:solidFill>
            </a:endParaRPr>
          </a:p>
          <a:p>
            <a:endParaRPr lang="en-CA" sz="1100" dirty="0">
              <a:solidFill>
                <a:schemeClr val="tx1"/>
              </a:solidFill>
            </a:endParaRPr>
          </a:p>
          <a:p>
            <a:endParaRPr lang="en-CA" sz="1100" dirty="0">
              <a:solidFill>
                <a:schemeClr val="tx1"/>
              </a:solidFill>
            </a:endParaRPr>
          </a:p>
          <a:p>
            <a:endParaRPr lang="en-CA" sz="1100" dirty="0">
              <a:solidFill>
                <a:schemeClr val="tx1"/>
              </a:solidFill>
            </a:endParaRPr>
          </a:p>
          <a:p>
            <a:endParaRPr lang="en-CA" sz="1100" dirty="0">
              <a:solidFill>
                <a:schemeClr val="tx1"/>
              </a:solidFill>
            </a:endParaRPr>
          </a:p>
          <a:p>
            <a:endParaRPr lang="en-CA" sz="1100" dirty="0">
              <a:solidFill>
                <a:schemeClr val="tx1"/>
              </a:solidFill>
            </a:endParaRPr>
          </a:p>
          <a:p>
            <a:r>
              <a:rPr lang="en-CA" sz="1100" dirty="0">
                <a:solidFill>
                  <a:schemeClr val="tx1"/>
                </a:solidFill>
              </a:rPr>
              <a:t>Healthy caregiver-child relationships:</a:t>
            </a:r>
            <a:endParaRPr lang="en-US" dirty="0"/>
          </a:p>
        </p:txBody>
      </p:sp>
      <p:sp>
        <p:nvSpPr>
          <p:cNvPr id="4" name="TextBox 3">
            <a:extLst>
              <a:ext uri="{FF2B5EF4-FFF2-40B4-BE49-F238E27FC236}">
                <a16:creationId xmlns:a16="http://schemas.microsoft.com/office/drawing/2014/main" id="{387AD2B6-3BFB-C5A2-A8D0-C30E7884405D}"/>
              </a:ext>
            </a:extLst>
          </p:cNvPr>
          <p:cNvSpPr txBox="1"/>
          <p:nvPr/>
        </p:nvSpPr>
        <p:spPr>
          <a:xfrm>
            <a:off x="996287" y="1338931"/>
            <a:ext cx="1321602" cy="1535975"/>
          </a:xfrm>
          <a:prstGeom prst="rect">
            <a:avLst/>
          </a:prstGeom>
          <a:noFill/>
          <a:ln>
            <a:noFill/>
          </a:ln>
        </p:spPr>
        <p:txBody>
          <a:bodyPr wrap="square" lIns="90000" tIns="90000" rIns="90000" bIns="90000" rtlCol="0">
            <a:spAutoFit/>
          </a:bodyPr>
          <a:lstStyle/>
          <a:p>
            <a:r>
              <a:rPr lang="en-US" sz="1100" dirty="0"/>
              <a:t>If a child and their family have been separated, how may this have affected the three protective factors when they come to reunify? </a:t>
            </a:r>
          </a:p>
        </p:txBody>
      </p:sp>
      <p:sp>
        <p:nvSpPr>
          <p:cNvPr id="5" name="Rectangle 4">
            <a:extLst>
              <a:ext uri="{FF2B5EF4-FFF2-40B4-BE49-F238E27FC236}">
                <a16:creationId xmlns:a16="http://schemas.microsoft.com/office/drawing/2014/main" id="{098CDEF5-37DD-A725-9537-0559C75A04AD}"/>
              </a:ext>
            </a:extLst>
          </p:cNvPr>
          <p:cNvSpPr/>
          <p:nvPr/>
        </p:nvSpPr>
        <p:spPr>
          <a:xfrm>
            <a:off x="2504861" y="5583881"/>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35AD9552-9160-6D5D-12F7-9E340120F99F}"/>
              </a:ext>
            </a:extLst>
          </p:cNvPr>
          <p:cNvSpPr txBox="1"/>
          <p:nvPr/>
        </p:nvSpPr>
        <p:spPr>
          <a:xfrm>
            <a:off x="1010432" y="5606996"/>
            <a:ext cx="1309210" cy="1366698"/>
          </a:xfrm>
          <a:prstGeom prst="rect">
            <a:avLst/>
          </a:prstGeom>
          <a:noFill/>
          <a:ln>
            <a:noFill/>
          </a:ln>
        </p:spPr>
        <p:txBody>
          <a:bodyPr wrap="square" lIns="90000" tIns="90000" rIns="90000" bIns="90000" rtlCol="0">
            <a:spAutoFit/>
          </a:bodyPr>
          <a:lstStyle/>
          <a:p>
            <a:r>
              <a:rPr lang="en-US" sz="1100" dirty="0"/>
              <a:t>In what types of reunification cases do you think family strengthening is most critical and/or will need to be most intensive? </a:t>
            </a:r>
          </a:p>
        </p:txBody>
      </p:sp>
      <p:sp>
        <p:nvSpPr>
          <p:cNvPr id="7" name="Rectangle 6">
            <a:extLst>
              <a:ext uri="{FF2B5EF4-FFF2-40B4-BE49-F238E27FC236}">
                <a16:creationId xmlns:a16="http://schemas.microsoft.com/office/drawing/2014/main" id="{30A48DDA-05C7-8481-395C-DF2BE12B1359}"/>
              </a:ext>
            </a:extLst>
          </p:cNvPr>
          <p:cNvSpPr/>
          <p:nvPr/>
        </p:nvSpPr>
        <p:spPr>
          <a:xfrm>
            <a:off x="2504861" y="7483555"/>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BB379EDA-A5F2-2CDE-1BC9-15F87D0619D3}"/>
              </a:ext>
            </a:extLst>
          </p:cNvPr>
          <p:cNvSpPr txBox="1"/>
          <p:nvPr/>
        </p:nvSpPr>
        <p:spPr>
          <a:xfrm>
            <a:off x="1010432" y="7506670"/>
            <a:ext cx="1309210" cy="1366698"/>
          </a:xfrm>
          <a:prstGeom prst="rect">
            <a:avLst/>
          </a:prstGeom>
          <a:noFill/>
          <a:ln>
            <a:noFill/>
          </a:ln>
        </p:spPr>
        <p:txBody>
          <a:bodyPr wrap="square" lIns="90000" tIns="90000" rIns="90000" bIns="90000" rtlCol="0">
            <a:spAutoFit/>
          </a:bodyPr>
          <a:lstStyle/>
          <a:p>
            <a:r>
              <a:rPr lang="en-US" sz="1100" dirty="0"/>
              <a:t>What kind of support do you think children and families may need before, during and after reunification and reintegration?</a:t>
            </a:r>
          </a:p>
        </p:txBody>
      </p:sp>
    </p:spTree>
    <p:extLst>
      <p:ext uri="{BB962C8B-B14F-4D97-AF65-F5344CB8AC3E}">
        <p14:creationId xmlns:p14="http://schemas.microsoft.com/office/powerpoint/2010/main" val="37320385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a:extLst>
              <a:ext uri="{FF2B5EF4-FFF2-40B4-BE49-F238E27FC236}">
                <a16:creationId xmlns:a16="http://schemas.microsoft.com/office/drawing/2014/main" id="{6EAB36A2-71B0-7D05-8E7D-7F27B2D87C22}"/>
              </a:ext>
            </a:extLst>
          </p:cNvPr>
          <p:cNvSpPr/>
          <p:nvPr/>
        </p:nvSpPr>
        <p:spPr>
          <a:xfrm rot="1782986">
            <a:off x="-1328855" y="5145441"/>
            <a:ext cx="3595260" cy="3099365"/>
          </a:xfrm>
          <a:prstGeom prst="hexagon">
            <a:avLst>
              <a:gd name="adj" fmla="val 28965"/>
              <a:gd name="vf" fmla="val 11547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A466602C-4F05-3AD3-0D52-C30DDFD638E6}"/>
              </a:ext>
            </a:extLst>
          </p:cNvPr>
          <p:cNvSpPr/>
          <p:nvPr/>
        </p:nvSpPr>
        <p:spPr>
          <a:xfrm rot="1782986">
            <a:off x="4678406" y="654853"/>
            <a:ext cx="3595260" cy="3099365"/>
          </a:xfrm>
          <a:prstGeom prst="hexagon">
            <a:avLst>
              <a:gd name="adj" fmla="val 28965"/>
              <a:gd name="vf" fmla="val 11547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8F61937-2AF7-C47C-657A-3F8755ACFB64}"/>
              </a:ext>
            </a:extLst>
          </p:cNvPr>
          <p:cNvSpPr/>
          <p:nvPr/>
        </p:nvSpPr>
        <p:spPr>
          <a:xfrm>
            <a:off x="2501900" y="2149381"/>
            <a:ext cx="3745466" cy="107118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E3DB8CB6-CE14-AC80-CBC9-DA8EFBCF8BDF}"/>
              </a:ext>
            </a:extLst>
          </p:cNvPr>
          <p:cNvSpPr txBox="1"/>
          <p:nvPr/>
        </p:nvSpPr>
        <p:spPr>
          <a:xfrm>
            <a:off x="993324" y="1696523"/>
            <a:ext cx="5264812" cy="261610"/>
          </a:xfrm>
          <a:prstGeom prst="rect">
            <a:avLst/>
          </a:prstGeom>
          <a:noFill/>
          <a:ln>
            <a:noFill/>
          </a:ln>
        </p:spPr>
        <p:txBody>
          <a:bodyPr wrap="square" rtlCol="0">
            <a:spAutoFit/>
          </a:bodyPr>
          <a:lstStyle/>
          <a:p>
            <a:r>
              <a:rPr lang="en-US" sz="1100" b="1" dirty="0"/>
              <a:t>Please review the learning objectives and write your reflection in the text box.</a:t>
            </a:r>
          </a:p>
        </p:txBody>
      </p:sp>
      <p:sp>
        <p:nvSpPr>
          <p:cNvPr id="9" name="TextBox 8">
            <a:extLst>
              <a:ext uri="{FF2B5EF4-FFF2-40B4-BE49-F238E27FC236}">
                <a16:creationId xmlns:a16="http://schemas.microsoft.com/office/drawing/2014/main" id="{009D6A6B-2098-1CA9-FB97-793D1728A544}"/>
              </a:ext>
            </a:extLst>
          </p:cNvPr>
          <p:cNvSpPr txBox="1"/>
          <p:nvPr/>
        </p:nvSpPr>
        <p:spPr>
          <a:xfrm>
            <a:off x="993326" y="2107349"/>
            <a:ext cx="1321602" cy="1028143"/>
          </a:xfrm>
          <a:prstGeom prst="rect">
            <a:avLst/>
          </a:prstGeom>
          <a:noFill/>
          <a:ln>
            <a:noFill/>
          </a:ln>
        </p:spPr>
        <p:txBody>
          <a:bodyPr wrap="square" lIns="90000" tIns="90000" rIns="90000" bIns="90000" rtlCol="0">
            <a:spAutoFit/>
          </a:bodyPr>
          <a:lstStyle/>
          <a:p>
            <a:r>
              <a:rPr lang="en-US" sz="1100" dirty="0"/>
              <a:t>About which learning objectives do you feel confident you have achieved them? </a:t>
            </a:r>
          </a:p>
        </p:txBody>
      </p:sp>
      <p:sp>
        <p:nvSpPr>
          <p:cNvPr id="10" name="Rectangle 9">
            <a:extLst>
              <a:ext uri="{FF2B5EF4-FFF2-40B4-BE49-F238E27FC236}">
                <a16:creationId xmlns:a16="http://schemas.microsoft.com/office/drawing/2014/main" id="{E40AC73E-2770-1729-18D7-54ED7CB6DF8D}"/>
              </a:ext>
            </a:extLst>
          </p:cNvPr>
          <p:cNvSpPr/>
          <p:nvPr/>
        </p:nvSpPr>
        <p:spPr>
          <a:xfrm>
            <a:off x="2501900" y="3398040"/>
            <a:ext cx="3745466" cy="1118934"/>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05E05881-BDCE-3DBA-EC48-C152C2C5B000}"/>
              </a:ext>
            </a:extLst>
          </p:cNvPr>
          <p:cNvSpPr txBox="1"/>
          <p:nvPr/>
        </p:nvSpPr>
        <p:spPr>
          <a:xfrm>
            <a:off x="1007471" y="3413814"/>
            <a:ext cx="1309210" cy="1197420"/>
          </a:xfrm>
          <a:prstGeom prst="rect">
            <a:avLst/>
          </a:prstGeom>
          <a:noFill/>
          <a:ln>
            <a:noFill/>
          </a:ln>
        </p:spPr>
        <p:txBody>
          <a:bodyPr wrap="square" lIns="90000" tIns="90000" rIns="90000" bIns="90000" rtlCol="0">
            <a:spAutoFit/>
          </a:bodyPr>
          <a:lstStyle/>
          <a:p>
            <a:r>
              <a:rPr lang="en-US" sz="1100" dirty="0"/>
              <a:t>On which learning objectives would you need more information, practice, or support? </a:t>
            </a:r>
          </a:p>
        </p:txBody>
      </p:sp>
      <p:sp>
        <p:nvSpPr>
          <p:cNvPr id="12" name="TextBox 11">
            <a:extLst>
              <a:ext uri="{FF2B5EF4-FFF2-40B4-BE49-F238E27FC236}">
                <a16:creationId xmlns:a16="http://schemas.microsoft.com/office/drawing/2014/main" id="{A1077BBF-9463-53B4-65DF-C51BAEF3B71C}"/>
              </a:ext>
            </a:extLst>
          </p:cNvPr>
          <p:cNvSpPr txBox="1"/>
          <p:nvPr/>
        </p:nvSpPr>
        <p:spPr>
          <a:xfrm>
            <a:off x="993324" y="1264346"/>
            <a:ext cx="5254042" cy="276999"/>
          </a:xfrm>
          <a:prstGeom prst="rect">
            <a:avLst/>
          </a:prstGeom>
          <a:noFill/>
        </p:spPr>
        <p:txBody>
          <a:bodyPr wrap="square" rtlCol="0">
            <a:spAutoFit/>
          </a:bodyPr>
          <a:lstStyle/>
          <a:p>
            <a:r>
              <a:rPr lang="en-US" sz="1200" b="1" spc="300" dirty="0">
                <a:solidFill>
                  <a:schemeClr val="tx1"/>
                </a:solidFill>
              </a:rPr>
              <a:t>LEARNING OBJECTIVES</a:t>
            </a:r>
          </a:p>
        </p:txBody>
      </p:sp>
      <p:sp>
        <p:nvSpPr>
          <p:cNvPr id="13" name="TextBox 12">
            <a:extLst>
              <a:ext uri="{FF2B5EF4-FFF2-40B4-BE49-F238E27FC236}">
                <a16:creationId xmlns:a16="http://schemas.microsoft.com/office/drawing/2014/main" id="{A9E27971-FCED-38C4-80C4-91CD602153FA}"/>
              </a:ext>
            </a:extLst>
          </p:cNvPr>
          <p:cNvSpPr txBox="1"/>
          <p:nvPr/>
        </p:nvSpPr>
        <p:spPr>
          <a:xfrm>
            <a:off x="996286" y="713169"/>
            <a:ext cx="5264813"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5: MODULE CLOSING</a:t>
            </a:r>
          </a:p>
        </p:txBody>
      </p:sp>
      <p:sp>
        <p:nvSpPr>
          <p:cNvPr id="14" name="TextBox 13">
            <a:extLst>
              <a:ext uri="{FF2B5EF4-FFF2-40B4-BE49-F238E27FC236}">
                <a16:creationId xmlns:a16="http://schemas.microsoft.com/office/drawing/2014/main" id="{EE4527B0-81A6-7D77-1B7D-FB01B6B55422}"/>
              </a:ext>
            </a:extLst>
          </p:cNvPr>
          <p:cNvSpPr txBox="1"/>
          <p:nvPr/>
        </p:nvSpPr>
        <p:spPr>
          <a:xfrm>
            <a:off x="993324" y="5187134"/>
            <a:ext cx="5254042" cy="276999"/>
          </a:xfrm>
          <a:prstGeom prst="rect">
            <a:avLst/>
          </a:prstGeom>
          <a:noFill/>
        </p:spPr>
        <p:txBody>
          <a:bodyPr wrap="square" rtlCol="0">
            <a:spAutoFit/>
          </a:bodyPr>
          <a:lstStyle/>
          <a:p>
            <a:r>
              <a:rPr lang="en-US" sz="1200" b="1" spc="300" dirty="0">
                <a:solidFill>
                  <a:schemeClr val="tx1"/>
                </a:solidFill>
              </a:rPr>
              <a:t>REFLECTION</a:t>
            </a:r>
          </a:p>
        </p:txBody>
      </p:sp>
      <p:sp>
        <p:nvSpPr>
          <p:cNvPr id="15" name="Rectangle 14">
            <a:extLst>
              <a:ext uri="{FF2B5EF4-FFF2-40B4-BE49-F238E27FC236}">
                <a16:creationId xmlns:a16="http://schemas.microsoft.com/office/drawing/2014/main" id="{9C27418F-D422-6C56-BC28-BFA677CE97DF}"/>
              </a:ext>
            </a:extLst>
          </p:cNvPr>
          <p:cNvSpPr/>
          <p:nvPr/>
        </p:nvSpPr>
        <p:spPr>
          <a:xfrm>
            <a:off x="2501900" y="5633117"/>
            <a:ext cx="3745466" cy="939353"/>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8E9BB548-9155-B257-D4C1-8761A88058D0}"/>
              </a:ext>
            </a:extLst>
          </p:cNvPr>
          <p:cNvSpPr txBox="1"/>
          <p:nvPr/>
        </p:nvSpPr>
        <p:spPr>
          <a:xfrm>
            <a:off x="993326" y="5628588"/>
            <a:ext cx="1321602" cy="520312"/>
          </a:xfrm>
          <a:prstGeom prst="rect">
            <a:avLst/>
          </a:prstGeom>
          <a:noFill/>
          <a:ln>
            <a:noFill/>
          </a:ln>
        </p:spPr>
        <p:txBody>
          <a:bodyPr wrap="square" lIns="90000" tIns="90000" rIns="90000" bIns="90000" rtlCol="0">
            <a:spAutoFit/>
          </a:bodyPr>
          <a:lstStyle/>
          <a:p>
            <a:r>
              <a:rPr lang="en-US" sz="1100" dirty="0"/>
              <a:t>What surprised you?</a:t>
            </a:r>
          </a:p>
        </p:txBody>
      </p:sp>
      <p:sp>
        <p:nvSpPr>
          <p:cNvPr id="17" name="Rectangle 16">
            <a:extLst>
              <a:ext uri="{FF2B5EF4-FFF2-40B4-BE49-F238E27FC236}">
                <a16:creationId xmlns:a16="http://schemas.microsoft.com/office/drawing/2014/main" id="{4210A915-8C52-C5F3-A7F4-E237E5C23F68}"/>
              </a:ext>
            </a:extLst>
          </p:cNvPr>
          <p:cNvSpPr/>
          <p:nvPr/>
        </p:nvSpPr>
        <p:spPr>
          <a:xfrm>
            <a:off x="2501900" y="6753342"/>
            <a:ext cx="3745466" cy="98123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FB07A959-D6C0-3A2D-E101-A9E252E2CCFE}"/>
              </a:ext>
            </a:extLst>
          </p:cNvPr>
          <p:cNvSpPr txBox="1"/>
          <p:nvPr/>
        </p:nvSpPr>
        <p:spPr>
          <a:xfrm>
            <a:off x="1007471" y="6762391"/>
            <a:ext cx="1309210" cy="520312"/>
          </a:xfrm>
          <a:prstGeom prst="rect">
            <a:avLst/>
          </a:prstGeom>
          <a:noFill/>
          <a:ln>
            <a:noFill/>
          </a:ln>
        </p:spPr>
        <p:txBody>
          <a:bodyPr wrap="square" lIns="90000" tIns="90000" rIns="90000" bIns="90000" rtlCol="0">
            <a:spAutoFit/>
          </a:bodyPr>
          <a:lstStyle/>
          <a:p>
            <a:r>
              <a:rPr lang="en-US" sz="1100" dirty="0"/>
              <a:t>What challenged you?</a:t>
            </a:r>
          </a:p>
        </p:txBody>
      </p:sp>
      <p:sp>
        <p:nvSpPr>
          <p:cNvPr id="19" name="Rectangle 18">
            <a:extLst>
              <a:ext uri="{FF2B5EF4-FFF2-40B4-BE49-F238E27FC236}">
                <a16:creationId xmlns:a16="http://schemas.microsoft.com/office/drawing/2014/main" id="{19633DF0-38DC-C91A-33D1-2674767E86CA}"/>
              </a:ext>
            </a:extLst>
          </p:cNvPr>
          <p:cNvSpPr/>
          <p:nvPr/>
        </p:nvSpPr>
        <p:spPr>
          <a:xfrm>
            <a:off x="2501900" y="7928131"/>
            <a:ext cx="3745466" cy="98123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FD319568-F635-EA48-60E0-BDE78BF6851F}"/>
              </a:ext>
            </a:extLst>
          </p:cNvPr>
          <p:cNvSpPr txBox="1"/>
          <p:nvPr/>
        </p:nvSpPr>
        <p:spPr>
          <a:xfrm>
            <a:off x="1007471" y="7928131"/>
            <a:ext cx="1309210" cy="689589"/>
          </a:xfrm>
          <a:prstGeom prst="rect">
            <a:avLst/>
          </a:prstGeom>
          <a:noFill/>
          <a:ln>
            <a:noFill/>
          </a:ln>
        </p:spPr>
        <p:txBody>
          <a:bodyPr wrap="square" lIns="90000" tIns="90000" rIns="90000" bIns="90000" rtlCol="0">
            <a:spAutoFit/>
          </a:bodyPr>
          <a:lstStyle/>
          <a:p>
            <a:r>
              <a:rPr lang="en-US" sz="1100" dirty="0"/>
              <a:t>What would you like to learn more about? </a:t>
            </a:r>
          </a:p>
        </p:txBody>
      </p:sp>
      <p:sp>
        <p:nvSpPr>
          <p:cNvPr id="21" name="Hexagon 20">
            <a:extLst>
              <a:ext uri="{FF2B5EF4-FFF2-40B4-BE49-F238E27FC236}">
                <a16:creationId xmlns:a16="http://schemas.microsoft.com/office/drawing/2014/main" id="{8257DB33-5AC6-176B-FBDC-E8E180499219}"/>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Hexagon 21">
            <a:extLst>
              <a:ext uri="{FF2B5EF4-FFF2-40B4-BE49-F238E27FC236}">
                <a16:creationId xmlns:a16="http://schemas.microsoft.com/office/drawing/2014/main" id="{1D80CD26-6C9C-1777-38E6-5BF6379FAA8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Hexagon 22">
            <a:extLst>
              <a:ext uri="{FF2B5EF4-FFF2-40B4-BE49-F238E27FC236}">
                <a16:creationId xmlns:a16="http://schemas.microsoft.com/office/drawing/2014/main" id="{D1010FA2-E156-284E-5FA3-839AF5A219A4}"/>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xagon 23">
            <a:extLst>
              <a:ext uri="{FF2B5EF4-FFF2-40B4-BE49-F238E27FC236}">
                <a16:creationId xmlns:a16="http://schemas.microsoft.com/office/drawing/2014/main" id="{282CC43B-A442-7C07-D0DC-DFC7DCCCBF41}"/>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xagon 24">
            <a:extLst>
              <a:ext uri="{FF2B5EF4-FFF2-40B4-BE49-F238E27FC236}">
                <a16:creationId xmlns:a16="http://schemas.microsoft.com/office/drawing/2014/main" id="{B2DB350D-CE84-CF62-CD81-4A1237F137D2}"/>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9728993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B17A05-5160-3F1D-6F5D-CEFC4F447144}"/>
              </a:ext>
            </a:extLst>
          </p:cNvPr>
          <p:cNvSpPr/>
          <p:nvPr/>
        </p:nvSpPr>
        <p:spPr>
          <a:xfrm>
            <a:off x="0" y="0"/>
            <a:ext cx="6858000" cy="33147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D538EB5D-BDBC-449C-4D32-9E96742D7F80}"/>
              </a:ext>
            </a:extLst>
          </p:cNvPr>
          <p:cNvSpPr txBox="1"/>
          <p:nvPr/>
        </p:nvSpPr>
        <p:spPr>
          <a:xfrm>
            <a:off x="752439" y="4817751"/>
            <a:ext cx="5061022" cy="3416320"/>
          </a:xfrm>
          <a:prstGeom prst="rect">
            <a:avLst/>
          </a:prstGeom>
          <a:noFill/>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300" normalizeH="0" baseline="0" noProof="0" dirty="0">
                <a:ln>
                  <a:noFill/>
                </a:ln>
                <a:solidFill>
                  <a:schemeClr val="accent3">
                    <a:lumMod val="75000"/>
                  </a:schemeClr>
                </a:solidFill>
                <a:effectLst/>
                <a:uLnTx/>
                <a:uFillTx/>
                <a:latin typeface="Garamond" panose="02020404030301010803" pitchFamily="18" charset="0"/>
                <a:ea typeface="+mn-ea"/>
                <a:cs typeface="+mn-cs"/>
              </a:rPr>
              <a:t>MODULE 3</a:t>
            </a:r>
          </a:p>
          <a:p>
            <a:pPr marL="0" marR="0" lvl="0" indent="0" defTabSz="457200" rtl="0" eaLnBrk="1" fontAlgn="auto" latinLnBrk="0" hangingPunct="1">
              <a:lnSpc>
                <a:spcPct val="100000"/>
              </a:lnSpc>
              <a:spcBef>
                <a:spcPts val="0"/>
              </a:spcBef>
              <a:spcAft>
                <a:spcPts val="0"/>
              </a:spcAft>
              <a:buClrTx/>
              <a:buSzTx/>
              <a:buFontTx/>
              <a:buNone/>
              <a:tabLst/>
              <a:defRPr/>
            </a:pPr>
            <a:r>
              <a:rPr lang="en-US" sz="2000" b="1" spc="300" dirty="0">
                <a:solidFill>
                  <a:schemeClr val="accent3">
                    <a:lumMod val="75000"/>
                  </a:schemeClr>
                </a:solidFill>
                <a:latin typeface="Garamond" panose="02020404030301010803" pitchFamily="18" charset="0"/>
              </a:rPr>
              <a:t> </a:t>
            </a:r>
            <a:endParaRPr lang="en-US" sz="4400" b="1" dirty="0">
              <a:solidFill>
                <a:schemeClr val="accent3">
                  <a:lumMod val="75000"/>
                </a:schemeClr>
              </a:solidFill>
              <a:latin typeface="Garamond" panose="02020404030301010803" pitchFamily="18" charset="0"/>
            </a:endParaRPr>
          </a:p>
          <a:p>
            <a:r>
              <a:rPr lang="en-US" sz="4400" b="1" dirty="0">
                <a:solidFill>
                  <a:schemeClr val="accent3">
                    <a:lumMod val="75000"/>
                  </a:schemeClr>
                </a:solidFill>
                <a:latin typeface="Garamond" panose="02020404030301010803" pitchFamily="18" charset="0"/>
              </a:rPr>
              <a:t>Tools and techniques to support caregivers and families</a:t>
            </a:r>
          </a:p>
        </p:txBody>
      </p:sp>
      <p:sp>
        <p:nvSpPr>
          <p:cNvPr id="11" name="Hexagon 10">
            <a:extLst>
              <a:ext uri="{FF2B5EF4-FFF2-40B4-BE49-F238E27FC236}">
                <a16:creationId xmlns:a16="http://schemas.microsoft.com/office/drawing/2014/main" id="{A123E7D5-632F-3710-44A8-BC8B32827CD7}"/>
              </a:ext>
            </a:extLst>
          </p:cNvPr>
          <p:cNvSpPr/>
          <p:nvPr/>
        </p:nvSpPr>
        <p:spPr>
          <a:xfrm rot="1782986">
            <a:off x="500141" y="2100031"/>
            <a:ext cx="2348803" cy="2024823"/>
          </a:xfrm>
          <a:prstGeom prst="hexagon">
            <a:avLst>
              <a:gd name="adj" fmla="val 28965"/>
              <a:gd name="vf" fmla="val 11547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 name="Group 1">
            <a:extLst>
              <a:ext uri="{FF2B5EF4-FFF2-40B4-BE49-F238E27FC236}">
                <a16:creationId xmlns:a16="http://schemas.microsoft.com/office/drawing/2014/main" id="{450AC6F6-E1C6-844D-E96F-E3F845229A73}"/>
              </a:ext>
            </a:extLst>
          </p:cNvPr>
          <p:cNvGrpSpPr/>
          <p:nvPr/>
        </p:nvGrpSpPr>
        <p:grpSpPr>
          <a:xfrm>
            <a:off x="1004090" y="2588012"/>
            <a:ext cx="1340904" cy="1048860"/>
            <a:chOff x="7782406" y="2711084"/>
            <a:chExt cx="2129028" cy="1665337"/>
          </a:xfrm>
        </p:grpSpPr>
        <p:grpSp>
          <p:nvGrpSpPr>
            <p:cNvPr id="3" name="Group 2">
              <a:extLst>
                <a:ext uri="{FF2B5EF4-FFF2-40B4-BE49-F238E27FC236}">
                  <a16:creationId xmlns:a16="http://schemas.microsoft.com/office/drawing/2014/main" id="{BC5F0699-FD50-12A7-916B-DCE2A0635EF0}"/>
                </a:ext>
              </a:extLst>
            </p:cNvPr>
            <p:cNvGrpSpPr/>
            <p:nvPr/>
          </p:nvGrpSpPr>
          <p:grpSpPr>
            <a:xfrm>
              <a:off x="7782406" y="3249833"/>
              <a:ext cx="437746" cy="1126588"/>
              <a:chOff x="7856248" y="2409742"/>
              <a:chExt cx="1359139" cy="3497898"/>
            </a:xfrm>
          </p:grpSpPr>
          <p:sp>
            <p:nvSpPr>
              <p:cNvPr id="22" name="Round Same Side Corner Rectangle 23">
                <a:extLst>
                  <a:ext uri="{FF2B5EF4-FFF2-40B4-BE49-F238E27FC236}">
                    <a16:creationId xmlns:a16="http://schemas.microsoft.com/office/drawing/2014/main" id="{336FD22C-7FE1-5B56-5B95-4D4118449609}"/>
                  </a:ext>
                </a:extLst>
              </p:cNvPr>
              <p:cNvSpPr/>
              <p:nvPr/>
            </p:nvSpPr>
            <p:spPr>
              <a:xfrm>
                <a:off x="7866215" y="4002301"/>
                <a:ext cx="1343863" cy="1905339"/>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8AB73F0C-7206-8C63-BB63-D5022D043ACD}"/>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9FD6F511-21C6-D879-F89D-DD77F1F14107}"/>
                </a:ext>
              </a:extLst>
            </p:cNvPr>
            <p:cNvGrpSpPr/>
            <p:nvPr/>
          </p:nvGrpSpPr>
          <p:grpSpPr>
            <a:xfrm>
              <a:off x="8356147" y="3116198"/>
              <a:ext cx="437746" cy="1260223"/>
              <a:chOff x="7856248" y="2409742"/>
              <a:chExt cx="1359139" cy="3912816"/>
            </a:xfrm>
          </p:grpSpPr>
          <p:sp>
            <p:nvSpPr>
              <p:cNvPr id="20" name="Round Same Side Corner Rectangle 23">
                <a:extLst>
                  <a:ext uri="{FF2B5EF4-FFF2-40B4-BE49-F238E27FC236}">
                    <a16:creationId xmlns:a16="http://schemas.microsoft.com/office/drawing/2014/main" id="{9A990EFC-FD58-903B-D949-3B2EDFF3D621}"/>
                  </a:ext>
                </a:extLst>
              </p:cNvPr>
              <p:cNvSpPr/>
              <p:nvPr/>
            </p:nvSpPr>
            <p:spPr>
              <a:xfrm>
                <a:off x="7866215" y="4002302"/>
                <a:ext cx="1343863" cy="2320256"/>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50AC97BE-DE83-2F9D-88C5-E0EF19D5B63A}"/>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702AF72C-648D-A76B-9464-BE63BEC76411}"/>
                </a:ext>
              </a:extLst>
            </p:cNvPr>
            <p:cNvGrpSpPr/>
            <p:nvPr/>
          </p:nvGrpSpPr>
          <p:grpSpPr>
            <a:xfrm>
              <a:off x="8924230" y="2931003"/>
              <a:ext cx="437746" cy="1445418"/>
              <a:chOff x="7856248" y="2409742"/>
              <a:chExt cx="1359139" cy="4487820"/>
            </a:xfrm>
          </p:grpSpPr>
          <p:sp>
            <p:nvSpPr>
              <p:cNvPr id="18" name="Round Same Side Corner Rectangle 23">
                <a:extLst>
                  <a:ext uri="{FF2B5EF4-FFF2-40B4-BE49-F238E27FC236}">
                    <a16:creationId xmlns:a16="http://schemas.microsoft.com/office/drawing/2014/main" id="{73313FCA-A191-2BBB-4EE2-B5CB64772C23}"/>
                  </a:ext>
                </a:extLst>
              </p:cNvPr>
              <p:cNvSpPr/>
              <p:nvPr/>
            </p:nvSpPr>
            <p:spPr>
              <a:xfrm>
                <a:off x="7866215" y="4002302"/>
                <a:ext cx="1343863" cy="2895260"/>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708B321B-411B-2667-4699-FC42D58B57F7}"/>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2A0F7909-EF60-C4B0-F9C6-E8E5F2435FD9}"/>
                </a:ext>
              </a:extLst>
            </p:cNvPr>
            <p:cNvGrpSpPr/>
            <p:nvPr/>
          </p:nvGrpSpPr>
          <p:grpSpPr>
            <a:xfrm>
              <a:off x="9473688" y="2711084"/>
              <a:ext cx="437746" cy="1665337"/>
              <a:chOff x="7856248" y="2409742"/>
              <a:chExt cx="1359139" cy="5170638"/>
            </a:xfrm>
          </p:grpSpPr>
          <p:sp>
            <p:nvSpPr>
              <p:cNvPr id="9" name="Round Same Side Corner Rectangle 23">
                <a:extLst>
                  <a:ext uri="{FF2B5EF4-FFF2-40B4-BE49-F238E27FC236}">
                    <a16:creationId xmlns:a16="http://schemas.microsoft.com/office/drawing/2014/main" id="{E60D25F9-AC02-6369-E8E0-59E07CC43894}"/>
                  </a:ext>
                </a:extLst>
              </p:cNvPr>
              <p:cNvSpPr/>
              <p:nvPr/>
            </p:nvSpPr>
            <p:spPr>
              <a:xfrm>
                <a:off x="7866215" y="4002302"/>
                <a:ext cx="1343863" cy="3578078"/>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D4D7ACC2-79B7-6A68-28CB-BBF2C7FAB15A}"/>
                  </a:ext>
                </a:extLst>
              </p:cNvPr>
              <p:cNvSpPr/>
              <p:nvPr/>
            </p:nvSpPr>
            <p:spPr>
              <a:xfrm>
                <a:off x="7856248" y="2409742"/>
                <a:ext cx="1359139" cy="135913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extLst>
      <p:ext uri="{BB962C8B-B14F-4D97-AF65-F5344CB8AC3E}">
        <p14:creationId xmlns:p14="http://schemas.microsoft.com/office/powerpoint/2010/main" val="34800788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86A94A7-CB7D-00B5-33DC-CE6748FC9FB0}"/>
              </a:ext>
            </a:extLst>
          </p:cNvPr>
          <p:cNvSpPr txBox="1"/>
          <p:nvPr/>
        </p:nvSpPr>
        <p:spPr>
          <a:xfrm>
            <a:off x="1540635" y="1310779"/>
            <a:ext cx="4682543" cy="4031873"/>
          </a:xfrm>
          <a:prstGeom prst="rect">
            <a:avLst/>
          </a:prstGeom>
          <a:noFill/>
        </p:spPr>
        <p:txBody>
          <a:bodyPr wrap="square" rtlCol="0">
            <a:spAutoFit/>
          </a:bodyPr>
          <a:lstStyle/>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1: </a:t>
            </a:r>
            <a:r>
              <a:rPr lang="en-US" sz="1100" dirty="0">
                <a:solidFill>
                  <a:schemeClr val="tx1"/>
                </a:solidFill>
                <a:latin typeface="Calibri"/>
                <a:ea typeface="Calibri"/>
                <a:cs typeface="Calibri"/>
                <a:sym typeface="Calibri"/>
              </a:rPr>
              <a:t>Module opening</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2: </a:t>
            </a:r>
            <a:r>
              <a:rPr lang="en-US" sz="1100" dirty="0">
                <a:solidFill>
                  <a:schemeClr val="tx1"/>
                </a:solidFill>
                <a:latin typeface="Calibri"/>
                <a:ea typeface="Calibri"/>
                <a:cs typeface="Calibri"/>
                <a:sym typeface="Calibri"/>
              </a:rPr>
              <a:t>Supporting caregiver attachment and bonding with young children</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3: </a:t>
            </a:r>
            <a:r>
              <a:rPr lang="en-US" sz="1100" dirty="0">
                <a:solidFill>
                  <a:schemeClr val="tx1"/>
                </a:solidFill>
                <a:latin typeface="Calibri"/>
                <a:ea typeface="Calibri"/>
                <a:cs typeface="Calibri"/>
                <a:sym typeface="Calibri"/>
              </a:rPr>
              <a:t>Building positive relationships with children</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4: </a:t>
            </a:r>
            <a:r>
              <a:rPr lang="en-US" sz="1100" dirty="0">
                <a:solidFill>
                  <a:schemeClr val="tx1"/>
                </a:solidFill>
                <a:latin typeface="Calibri"/>
                <a:ea typeface="Calibri"/>
                <a:cs typeface="Calibri"/>
                <a:sym typeface="Calibri"/>
              </a:rPr>
              <a:t>Building parent’s/caregiver’s emotional and empathetic skills</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5: </a:t>
            </a:r>
            <a:r>
              <a:rPr lang="en-US" sz="1100" dirty="0">
                <a:solidFill>
                  <a:schemeClr val="tx1"/>
                </a:solidFill>
                <a:latin typeface="Calibri"/>
                <a:ea typeface="Calibri"/>
                <a:cs typeface="Calibri"/>
                <a:sym typeface="Calibri"/>
              </a:rPr>
              <a:t>Creating a predictable and secure environment through family rules and routines </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6: </a:t>
            </a:r>
            <a:r>
              <a:rPr lang="en-US" sz="1100" dirty="0">
                <a:solidFill>
                  <a:schemeClr val="tx1"/>
                </a:solidFill>
                <a:latin typeface="Calibri"/>
                <a:ea typeface="Calibri"/>
                <a:cs typeface="Calibri"/>
                <a:sym typeface="Calibri"/>
              </a:rPr>
              <a:t>Non-violent discipline strategies for caregivers</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7: </a:t>
            </a:r>
            <a:r>
              <a:rPr lang="en-US" sz="1100" dirty="0">
                <a:solidFill>
                  <a:schemeClr val="tx1"/>
                </a:solidFill>
                <a:latin typeface="Calibri"/>
                <a:ea typeface="Calibri"/>
                <a:cs typeface="Calibri"/>
                <a:sym typeface="Calibri"/>
              </a:rPr>
              <a:t>Strengthening social support networks </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8: </a:t>
            </a:r>
            <a:r>
              <a:rPr lang="en-US" sz="1100" dirty="0">
                <a:solidFill>
                  <a:schemeClr val="tx1"/>
                </a:solidFill>
                <a:latin typeface="Calibri"/>
                <a:ea typeface="Calibri"/>
                <a:cs typeface="Calibri"/>
                <a:sym typeface="Calibri"/>
              </a:rPr>
              <a:t>Basic money management tools </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9: </a:t>
            </a:r>
            <a:r>
              <a:rPr lang="en-US" sz="1100" dirty="0">
                <a:solidFill>
                  <a:schemeClr val="tx1"/>
                </a:solidFill>
                <a:latin typeface="Calibri"/>
                <a:ea typeface="Calibri"/>
                <a:cs typeface="Calibri"/>
                <a:sym typeface="Calibri"/>
              </a:rPr>
              <a:t>Relaxation and self-care techniques to support caregivers </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a:t>
            </a:r>
            <a:r>
              <a:rPr lang="en-US" sz="1100" b="1" dirty="0">
                <a:latin typeface="Calibri"/>
                <a:ea typeface="Calibri"/>
                <a:cs typeface="Calibri"/>
                <a:sym typeface="Calibri"/>
              </a:rPr>
              <a:t>10</a:t>
            </a:r>
            <a:r>
              <a:rPr lang="en-US" sz="1100" b="1" dirty="0">
                <a:solidFill>
                  <a:schemeClr val="tx1"/>
                </a:solidFill>
                <a:latin typeface="Calibri"/>
                <a:ea typeface="Calibri"/>
                <a:cs typeface="Calibri"/>
                <a:sym typeface="Calibri"/>
              </a:rPr>
              <a:t>: </a:t>
            </a:r>
            <a:r>
              <a:rPr lang="en-US" sz="1100" dirty="0">
                <a:solidFill>
                  <a:schemeClr val="tx1"/>
                </a:solidFill>
                <a:latin typeface="Calibri"/>
                <a:ea typeface="Calibri"/>
                <a:cs typeface="Calibri"/>
                <a:sym typeface="Calibri"/>
              </a:rPr>
              <a:t>Module closing </a:t>
            </a:r>
          </a:p>
        </p:txBody>
      </p:sp>
      <p:sp>
        <p:nvSpPr>
          <p:cNvPr id="4" name="TextBox 3">
            <a:extLst>
              <a:ext uri="{FF2B5EF4-FFF2-40B4-BE49-F238E27FC236}">
                <a16:creationId xmlns:a16="http://schemas.microsoft.com/office/drawing/2014/main" id="{C55E81BB-3F0F-B92B-7842-9CE1E5D84BA4}"/>
              </a:ext>
            </a:extLst>
          </p:cNvPr>
          <p:cNvSpPr txBox="1"/>
          <p:nvPr/>
        </p:nvSpPr>
        <p:spPr>
          <a:xfrm>
            <a:off x="1064660" y="1310779"/>
            <a:ext cx="503127" cy="4031873"/>
          </a:xfrm>
          <a:prstGeom prst="rect">
            <a:avLst/>
          </a:prstGeom>
          <a:noFill/>
        </p:spPr>
        <p:txBody>
          <a:bodyPr wrap="square" rtlCol="0">
            <a:spAutoFit/>
          </a:bodyPr>
          <a:lstStyle/>
          <a:p>
            <a:pPr>
              <a:spcAft>
                <a:spcPts val="1800"/>
              </a:spcAft>
            </a:pPr>
            <a:r>
              <a:rPr lang="en-US" sz="1100" dirty="0">
                <a:solidFill>
                  <a:schemeClr val="tx1"/>
                </a:solidFill>
                <a:latin typeface="+mn-lt"/>
              </a:rPr>
              <a:t>38</a:t>
            </a:r>
          </a:p>
          <a:p>
            <a:pPr>
              <a:spcAft>
                <a:spcPts val="1800"/>
              </a:spcAft>
            </a:pPr>
            <a:r>
              <a:rPr lang="en-US" sz="1100" dirty="0"/>
              <a:t>39</a:t>
            </a:r>
          </a:p>
          <a:p>
            <a:pPr>
              <a:spcAft>
                <a:spcPts val="1800"/>
              </a:spcAft>
            </a:pPr>
            <a:r>
              <a:rPr lang="en-US" sz="1100" dirty="0">
                <a:solidFill>
                  <a:schemeClr val="tx1"/>
                </a:solidFill>
                <a:latin typeface="+mn-lt"/>
              </a:rPr>
              <a:t>43</a:t>
            </a:r>
          </a:p>
          <a:p>
            <a:pPr>
              <a:spcAft>
                <a:spcPts val="1800"/>
              </a:spcAft>
            </a:pPr>
            <a:r>
              <a:rPr lang="en-US" sz="1100" dirty="0"/>
              <a:t>44</a:t>
            </a:r>
          </a:p>
          <a:p>
            <a:pPr>
              <a:spcAft>
                <a:spcPts val="1800"/>
              </a:spcAft>
            </a:pPr>
            <a:r>
              <a:rPr lang="en-US" sz="1100" dirty="0">
                <a:solidFill>
                  <a:schemeClr val="tx1"/>
                </a:solidFill>
                <a:latin typeface="+mn-lt"/>
              </a:rPr>
              <a:t>45</a:t>
            </a:r>
            <a:br>
              <a:rPr lang="en-US" sz="1100" dirty="0">
                <a:solidFill>
                  <a:schemeClr val="tx1"/>
                </a:solidFill>
                <a:latin typeface="+mn-lt"/>
              </a:rPr>
            </a:br>
            <a:endParaRPr lang="en-US" sz="1100" dirty="0">
              <a:solidFill>
                <a:schemeClr val="tx1"/>
              </a:solidFill>
              <a:latin typeface="+mn-lt"/>
            </a:endParaRPr>
          </a:p>
          <a:p>
            <a:pPr>
              <a:spcAft>
                <a:spcPts val="1800"/>
              </a:spcAft>
            </a:pPr>
            <a:r>
              <a:rPr lang="en-US" sz="1100" dirty="0"/>
              <a:t>46</a:t>
            </a:r>
          </a:p>
          <a:p>
            <a:pPr>
              <a:spcAft>
                <a:spcPts val="1800"/>
              </a:spcAft>
            </a:pPr>
            <a:r>
              <a:rPr lang="en-US" sz="1100" dirty="0">
                <a:solidFill>
                  <a:schemeClr val="tx1"/>
                </a:solidFill>
                <a:latin typeface="+mn-lt"/>
              </a:rPr>
              <a:t>47</a:t>
            </a:r>
          </a:p>
          <a:p>
            <a:pPr>
              <a:spcAft>
                <a:spcPts val="1800"/>
              </a:spcAft>
            </a:pPr>
            <a:r>
              <a:rPr lang="en-US" sz="1100" dirty="0">
                <a:solidFill>
                  <a:schemeClr val="tx1"/>
                </a:solidFill>
                <a:latin typeface="+mn-lt"/>
              </a:rPr>
              <a:t>49</a:t>
            </a:r>
          </a:p>
          <a:p>
            <a:pPr>
              <a:spcAft>
                <a:spcPts val="1800"/>
              </a:spcAft>
            </a:pPr>
            <a:r>
              <a:rPr lang="en-US" sz="1100" dirty="0"/>
              <a:t>53</a:t>
            </a:r>
          </a:p>
          <a:p>
            <a:pPr>
              <a:spcAft>
                <a:spcPts val="1800"/>
              </a:spcAft>
            </a:pPr>
            <a:r>
              <a:rPr lang="en-US" sz="1100" dirty="0">
                <a:solidFill>
                  <a:schemeClr val="tx1"/>
                </a:solidFill>
                <a:latin typeface="+mn-lt"/>
              </a:rPr>
              <a:t>58</a:t>
            </a:r>
          </a:p>
        </p:txBody>
      </p:sp>
      <p:sp>
        <p:nvSpPr>
          <p:cNvPr id="5" name="TextBox 4">
            <a:extLst>
              <a:ext uri="{FF2B5EF4-FFF2-40B4-BE49-F238E27FC236}">
                <a16:creationId xmlns:a16="http://schemas.microsoft.com/office/drawing/2014/main" id="{C096E4EF-83E8-F4A2-8680-50397F974B56}"/>
              </a:ext>
            </a:extLst>
          </p:cNvPr>
          <p:cNvSpPr txBox="1"/>
          <p:nvPr/>
        </p:nvSpPr>
        <p:spPr>
          <a:xfrm>
            <a:off x="996287" y="713169"/>
            <a:ext cx="3807163"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TABLE OF CONTENTS</a:t>
            </a:r>
          </a:p>
        </p:txBody>
      </p:sp>
      <p:sp>
        <p:nvSpPr>
          <p:cNvPr id="6" name="Hexagon 5">
            <a:extLst>
              <a:ext uri="{FF2B5EF4-FFF2-40B4-BE49-F238E27FC236}">
                <a16:creationId xmlns:a16="http://schemas.microsoft.com/office/drawing/2014/main" id="{7216CE50-F10D-13A5-C2B1-2F378B8BE4BD}"/>
              </a:ext>
            </a:extLst>
          </p:cNvPr>
          <p:cNvSpPr/>
          <p:nvPr/>
        </p:nvSpPr>
        <p:spPr>
          <a:xfrm rot="1782986">
            <a:off x="286724" y="30111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E83EB363-E573-F6F2-481C-C4EBF044D382}"/>
              </a:ext>
            </a:extLst>
          </p:cNvPr>
          <p:cNvSpPr/>
          <p:nvPr/>
        </p:nvSpPr>
        <p:spPr>
          <a:xfrm rot="1782986">
            <a:off x="286724" y="76395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Hexagon 7">
            <a:extLst>
              <a:ext uri="{FF2B5EF4-FFF2-40B4-BE49-F238E27FC236}">
                <a16:creationId xmlns:a16="http://schemas.microsoft.com/office/drawing/2014/main" id="{F37EA817-8732-18F3-34FF-E5276A5B3633}"/>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Hexagon 8">
            <a:extLst>
              <a:ext uri="{FF2B5EF4-FFF2-40B4-BE49-F238E27FC236}">
                <a16:creationId xmlns:a16="http://schemas.microsoft.com/office/drawing/2014/main" id="{071CA46C-E43E-6342-76FE-55ED35EE5457}"/>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Hexagon 9">
            <a:extLst>
              <a:ext uri="{FF2B5EF4-FFF2-40B4-BE49-F238E27FC236}">
                <a16:creationId xmlns:a16="http://schemas.microsoft.com/office/drawing/2014/main" id="{9F706BF8-ADE4-AA60-7CE0-41B5AF609D60}"/>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Hexagon 11">
            <a:extLst>
              <a:ext uri="{FF2B5EF4-FFF2-40B4-BE49-F238E27FC236}">
                <a16:creationId xmlns:a16="http://schemas.microsoft.com/office/drawing/2014/main" id="{9985A097-825B-3681-0689-6167F719C2F0}"/>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Hexagon 13">
            <a:extLst>
              <a:ext uri="{FF2B5EF4-FFF2-40B4-BE49-F238E27FC236}">
                <a16:creationId xmlns:a16="http://schemas.microsoft.com/office/drawing/2014/main" id="{AE4DC0F7-0BEF-6E75-3453-4042C0A6E26D}"/>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EA9AF53F-45B5-5A6E-E2E2-23506510219F}"/>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A8B4344C-7041-ECE4-D63A-A5D4084AB4C0}"/>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D8F02D51-3B15-6DCD-5C44-D62C03793434}"/>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3" name="Group 32">
            <a:extLst>
              <a:ext uri="{FF2B5EF4-FFF2-40B4-BE49-F238E27FC236}">
                <a16:creationId xmlns:a16="http://schemas.microsoft.com/office/drawing/2014/main" id="{9B46DF29-75B3-72EB-35F3-31F5017E375B}"/>
              </a:ext>
            </a:extLst>
          </p:cNvPr>
          <p:cNvGrpSpPr/>
          <p:nvPr/>
        </p:nvGrpSpPr>
        <p:grpSpPr>
          <a:xfrm>
            <a:off x="4157662" y="7307925"/>
            <a:ext cx="2229579" cy="1743985"/>
            <a:chOff x="7782406" y="2711084"/>
            <a:chExt cx="2129028" cy="1665337"/>
          </a:xfrm>
          <a:solidFill>
            <a:schemeClr val="accent3">
              <a:lumMod val="20000"/>
              <a:lumOff val="80000"/>
            </a:schemeClr>
          </a:solidFill>
        </p:grpSpPr>
        <p:grpSp>
          <p:nvGrpSpPr>
            <p:cNvPr id="34" name="Group 33">
              <a:extLst>
                <a:ext uri="{FF2B5EF4-FFF2-40B4-BE49-F238E27FC236}">
                  <a16:creationId xmlns:a16="http://schemas.microsoft.com/office/drawing/2014/main" id="{11FA4393-CBD9-C7E7-3609-FCE45278EA8A}"/>
                </a:ext>
              </a:extLst>
            </p:cNvPr>
            <p:cNvGrpSpPr/>
            <p:nvPr/>
          </p:nvGrpSpPr>
          <p:grpSpPr>
            <a:xfrm>
              <a:off x="7782406" y="3249833"/>
              <a:ext cx="437746" cy="1126588"/>
              <a:chOff x="7856248" y="2409742"/>
              <a:chExt cx="1359139" cy="3497898"/>
            </a:xfrm>
            <a:grpFill/>
          </p:grpSpPr>
          <p:sp>
            <p:nvSpPr>
              <p:cNvPr id="44" name="Round Same Side Corner Rectangle 23">
                <a:extLst>
                  <a:ext uri="{FF2B5EF4-FFF2-40B4-BE49-F238E27FC236}">
                    <a16:creationId xmlns:a16="http://schemas.microsoft.com/office/drawing/2014/main" id="{AE924AA4-6B48-8CBA-9BFE-E5F5C2780E96}"/>
                  </a:ext>
                </a:extLst>
              </p:cNvPr>
              <p:cNvSpPr/>
              <p:nvPr/>
            </p:nvSpPr>
            <p:spPr>
              <a:xfrm>
                <a:off x="7866215" y="4002301"/>
                <a:ext cx="1343863" cy="1905339"/>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a:extLst>
                  <a:ext uri="{FF2B5EF4-FFF2-40B4-BE49-F238E27FC236}">
                    <a16:creationId xmlns:a16="http://schemas.microsoft.com/office/drawing/2014/main" id="{AFFECD2E-786A-2C45-B67E-69CA339F1C09}"/>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5" name="Group 34">
              <a:extLst>
                <a:ext uri="{FF2B5EF4-FFF2-40B4-BE49-F238E27FC236}">
                  <a16:creationId xmlns:a16="http://schemas.microsoft.com/office/drawing/2014/main" id="{69361B36-2FE3-59B4-4256-6386A92685F2}"/>
                </a:ext>
              </a:extLst>
            </p:cNvPr>
            <p:cNvGrpSpPr/>
            <p:nvPr/>
          </p:nvGrpSpPr>
          <p:grpSpPr>
            <a:xfrm>
              <a:off x="8356147" y="3116198"/>
              <a:ext cx="437746" cy="1260223"/>
              <a:chOff x="7856248" y="2409742"/>
              <a:chExt cx="1359139" cy="3912816"/>
            </a:xfrm>
            <a:grpFill/>
          </p:grpSpPr>
          <p:sp>
            <p:nvSpPr>
              <p:cNvPr id="42" name="Round Same Side Corner Rectangle 23">
                <a:extLst>
                  <a:ext uri="{FF2B5EF4-FFF2-40B4-BE49-F238E27FC236}">
                    <a16:creationId xmlns:a16="http://schemas.microsoft.com/office/drawing/2014/main" id="{2BE0A12E-B598-D7CB-DFFB-B00D5AD46EC9}"/>
                  </a:ext>
                </a:extLst>
              </p:cNvPr>
              <p:cNvSpPr/>
              <p:nvPr/>
            </p:nvSpPr>
            <p:spPr>
              <a:xfrm>
                <a:off x="7866215" y="4002302"/>
                <a:ext cx="1343863" cy="232025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a:extLst>
                  <a:ext uri="{FF2B5EF4-FFF2-40B4-BE49-F238E27FC236}">
                    <a16:creationId xmlns:a16="http://schemas.microsoft.com/office/drawing/2014/main" id="{BC97965A-5A11-D8F0-1CFB-9A9858E069B0}"/>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6" name="Group 35">
              <a:extLst>
                <a:ext uri="{FF2B5EF4-FFF2-40B4-BE49-F238E27FC236}">
                  <a16:creationId xmlns:a16="http://schemas.microsoft.com/office/drawing/2014/main" id="{38955A30-39AD-2A11-F666-31FD184E04CA}"/>
                </a:ext>
              </a:extLst>
            </p:cNvPr>
            <p:cNvGrpSpPr/>
            <p:nvPr/>
          </p:nvGrpSpPr>
          <p:grpSpPr>
            <a:xfrm>
              <a:off x="8924230" y="2931003"/>
              <a:ext cx="437746" cy="1445418"/>
              <a:chOff x="7856248" y="2409742"/>
              <a:chExt cx="1359139" cy="4487820"/>
            </a:xfrm>
            <a:grpFill/>
          </p:grpSpPr>
          <p:sp>
            <p:nvSpPr>
              <p:cNvPr id="40" name="Round Same Side Corner Rectangle 23">
                <a:extLst>
                  <a:ext uri="{FF2B5EF4-FFF2-40B4-BE49-F238E27FC236}">
                    <a16:creationId xmlns:a16="http://schemas.microsoft.com/office/drawing/2014/main" id="{D6C79E60-35AB-DDED-5B8E-5F8F03507466}"/>
                  </a:ext>
                </a:extLst>
              </p:cNvPr>
              <p:cNvSpPr/>
              <p:nvPr/>
            </p:nvSpPr>
            <p:spPr>
              <a:xfrm>
                <a:off x="7866215" y="4002302"/>
                <a:ext cx="1343863" cy="289526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a:extLst>
                  <a:ext uri="{FF2B5EF4-FFF2-40B4-BE49-F238E27FC236}">
                    <a16:creationId xmlns:a16="http://schemas.microsoft.com/office/drawing/2014/main" id="{11F64C23-7CA6-16C3-39EE-C1ABA68B9E0C}"/>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7" name="Group 36">
              <a:extLst>
                <a:ext uri="{FF2B5EF4-FFF2-40B4-BE49-F238E27FC236}">
                  <a16:creationId xmlns:a16="http://schemas.microsoft.com/office/drawing/2014/main" id="{D0A58274-649C-D3BA-5FF3-16463C1316A6}"/>
                </a:ext>
              </a:extLst>
            </p:cNvPr>
            <p:cNvGrpSpPr/>
            <p:nvPr/>
          </p:nvGrpSpPr>
          <p:grpSpPr>
            <a:xfrm>
              <a:off x="9473688" y="2711084"/>
              <a:ext cx="437746" cy="1665337"/>
              <a:chOff x="7856248" y="2409742"/>
              <a:chExt cx="1359139" cy="5170638"/>
            </a:xfrm>
            <a:grpFill/>
          </p:grpSpPr>
          <p:sp>
            <p:nvSpPr>
              <p:cNvPr id="38" name="Round Same Side Corner Rectangle 23">
                <a:extLst>
                  <a:ext uri="{FF2B5EF4-FFF2-40B4-BE49-F238E27FC236}">
                    <a16:creationId xmlns:a16="http://schemas.microsoft.com/office/drawing/2014/main" id="{6D5B6036-7CE6-AD83-990F-F4BC60A981EA}"/>
                  </a:ext>
                </a:extLst>
              </p:cNvPr>
              <p:cNvSpPr/>
              <p:nvPr/>
            </p:nvSpPr>
            <p:spPr>
              <a:xfrm>
                <a:off x="7866215" y="4002302"/>
                <a:ext cx="1343863" cy="3578078"/>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a:extLst>
                  <a:ext uri="{FF2B5EF4-FFF2-40B4-BE49-F238E27FC236}">
                    <a16:creationId xmlns:a16="http://schemas.microsoft.com/office/drawing/2014/main" id="{FB490640-5BE6-4063-1BA1-96195D62E699}"/>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extLst>
      <p:ext uri="{BB962C8B-B14F-4D97-AF65-F5344CB8AC3E}">
        <p14:creationId xmlns:p14="http://schemas.microsoft.com/office/powerpoint/2010/main" val="194705409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44160D8-FBD5-586D-6559-BD470383467F}"/>
              </a:ext>
            </a:extLst>
          </p:cNvPr>
          <p:cNvSpPr txBox="1"/>
          <p:nvPr/>
        </p:nvSpPr>
        <p:spPr>
          <a:xfrm>
            <a:off x="996287" y="1238738"/>
            <a:ext cx="4665478" cy="276999"/>
          </a:xfrm>
          <a:prstGeom prst="rect">
            <a:avLst/>
          </a:prstGeom>
          <a:noFill/>
        </p:spPr>
        <p:txBody>
          <a:bodyPr wrap="square" rtlCol="0">
            <a:spAutoFit/>
          </a:bodyPr>
          <a:lstStyle/>
          <a:p>
            <a:r>
              <a:rPr lang="en-US" sz="1200" b="1" spc="300" dirty="0">
                <a:solidFill>
                  <a:schemeClr val="tx1"/>
                </a:solidFill>
              </a:rPr>
              <a:t>MODULE AIM</a:t>
            </a:r>
          </a:p>
        </p:txBody>
      </p:sp>
      <p:sp>
        <p:nvSpPr>
          <p:cNvPr id="3" name="TextBox 2">
            <a:extLst>
              <a:ext uri="{FF2B5EF4-FFF2-40B4-BE49-F238E27FC236}">
                <a16:creationId xmlns:a16="http://schemas.microsoft.com/office/drawing/2014/main" id="{A1AB3941-0FD0-0015-CA88-DFCEBCCB7900}"/>
              </a:ext>
            </a:extLst>
          </p:cNvPr>
          <p:cNvSpPr txBox="1"/>
          <p:nvPr/>
        </p:nvSpPr>
        <p:spPr>
          <a:xfrm>
            <a:off x="996287" y="713169"/>
            <a:ext cx="4070620"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1: MODULE OPENING</a:t>
            </a:r>
          </a:p>
        </p:txBody>
      </p:sp>
      <p:sp>
        <p:nvSpPr>
          <p:cNvPr id="4" name="TextBox 3">
            <a:extLst>
              <a:ext uri="{FF2B5EF4-FFF2-40B4-BE49-F238E27FC236}">
                <a16:creationId xmlns:a16="http://schemas.microsoft.com/office/drawing/2014/main" id="{B06DA661-4DB0-C473-0F13-1D93DF019AB4}"/>
              </a:ext>
            </a:extLst>
          </p:cNvPr>
          <p:cNvSpPr txBox="1"/>
          <p:nvPr/>
        </p:nvSpPr>
        <p:spPr>
          <a:xfrm>
            <a:off x="996287" y="1599327"/>
            <a:ext cx="5254042" cy="430887"/>
          </a:xfrm>
          <a:prstGeom prst="rect">
            <a:avLst/>
          </a:prstGeom>
          <a:noFill/>
        </p:spPr>
        <p:txBody>
          <a:bodyPr wrap="square" rtlCol="0">
            <a:spAutoFit/>
          </a:bodyPr>
          <a:lstStyle/>
          <a:p>
            <a:pPr marL="0" marR="0" lvl="0" indent="0" algn="l" rtl="0">
              <a:spcBef>
                <a:spcPts val="0"/>
              </a:spcBef>
              <a:spcAft>
                <a:spcPts val="0"/>
              </a:spcAft>
              <a:buNone/>
            </a:pPr>
            <a:r>
              <a:rPr lang="en-US" sz="1100" dirty="0">
                <a:solidFill>
                  <a:schemeClr val="tx1"/>
                </a:solidFill>
                <a:latin typeface="+mn-lt"/>
                <a:ea typeface="Arial"/>
                <a:cs typeface="Arial"/>
                <a:sym typeface="Arial"/>
              </a:rPr>
              <a:t>To equip participants with tools and techniques to provide direct family strengthening support to caregivers and families</a:t>
            </a:r>
          </a:p>
        </p:txBody>
      </p:sp>
      <p:sp>
        <p:nvSpPr>
          <p:cNvPr id="5" name="TextBox 4">
            <a:extLst>
              <a:ext uri="{FF2B5EF4-FFF2-40B4-BE49-F238E27FC236}">
                <a16:creationId xmlns:a16="http://schemas.microsoft.com/office/drawing/2014/main" id="{932641E7-9996-1BFB-43F2-64F45BEB6B17}"/>
              </a:ext>
            </a:extLst>
          </p:cNvPr>
          <p:cNvSpPr txBox="1"/>
          <p:nvPr/>
        </p:nvSpPr>
        <p:spPr>
          <a:xfrm>
            <a:off x="996287" y="2367452"/>
            <a:ext cx="5254042" cy="276999"/>
          </a:xfrm>
          <a:prstGeom prst="rect">
            <a:avLst/>
          </a:prstGeom>
          <a:noFill/>
        </p:spPr>
        <p:txBody>
          <a:bodyPr wrap="square" rtlCol="0">
            <a:spAutoFit/>
          </a:bodyPr>
          <a:lstStyle/>
          <a:p>
            <a:r>
              <a:rPr lang="en-US" sz="1200" b="1" spc="300" dirty="0">
                <a:solidFill>
                  <a:schemeClr val="tx1"/>
                </a:solidFill>
              </a:rPr>
              <a:t>LEARNING OBJECTIVES </a:t>
            </a:r>
          </a:p>
        </p:txBody>
      </p:sp>
      <p:sp>
        <p:nvSpPr>
          <p:cNvPr id="6" name="TextBox 5">
            <a:extLst>
              <a:ext uri="{FF2B5EF4-FFF2-40B4-BE49-F238E27FC236}">
                <a16:creationId xmlns:a16="http://schemas.microsoft.com/office/drawing/2014/main" id="{144C952B-B6B1-A016-F0F6-11D967C41737}"/>
              </a:ext>
            </a:extLst>
          </p:cNvPr>
          <p:cNvSpPr txBox="1"/>
          <p:nvPr/>
        </p:nvSpPr>
        <p:spPr>
          <a:xfrm>
            <a:off x="1675087" y="2859192"/>
            <a:ext cx="4575242" cy="1954381"/>
          </a:xfrm>
          <a:prstGeom prst="rect">
            <a:avLst/>
          </a:prstGeom>
          <a:noFill/>
        </p:spPr>
        <p:txBody>
          <a:bodyPr wrap="square" rtlCol="0">
            <a:spAutoFit/>
          </a:bodyPr>
          <a:lstStyle/>
          <a:p>
            <a:pPr marL="0" marR="0" lvl="0" indent="0" algn="l" rtl="0">
              <a:spcBef>
                <a:spcPts val="0"/>
              </a:spcBef>
              <a:spcAft>
                <a:spcPts val="0"/>
              </a:spcAft>
              <a:buNone/>
            </a:pPr>
            <a:r>
              <a:rPr lang="en-US" sz="1100" dirty="0">
                <a:solidFill>
                  <a:schemeClr val="tx1"/>
                </a:solidFill>
                <a:latin typeface="+mn-lt"/>
                <a:ea typeface="Arial"/>
                <a:cs typeface="Arial"/>
                <a:sym typeface="Arial"/>
              </a:rPr>
              <a:t>Demonstrate parenting techniques and tools which can be used with parents, caregivers and children to support family strengthening.</a:t>
            </a:r>
          </a:p>
          <a:p>
            <a:pPr marL="0" marR="0" lvl="0" indent="0" algn="l" rtl="0">
              <a:spcBef>
                <a:spcPts val="0"/>
              </a:spcBef>
              <a:spcAft>
                <a:spcPts val="0"/>
              </a:spcAft>
              <a:buNone/>
            </a:pPr>
            <a:endParaRPr lang="en-US" sz="1100" dirty="0">
              <a:ea typeface="Arial"/>
              <a:cs typeface="Arial"/>
              <a:sym typeface="Arial"/>
            </a:endParaRPr>
          </a:p>
          <a:p>
            <a:pPr marL="0" marR="0" lvl="0" indent="0" algn="l" rtl="0">
              <a:spcBef>
                <a:spcPts val="0"/>
              </a:spcBef>
              <a:spcAft>
                <a:spcPts val="0"/>
              </a:spcAft>
              <a:buNone/>
            </a:pPr>
            <a:r>
              <a:rPr lang="en-US" sz="1100" dirty="0">
                <a:solidFill>
                  <a:schemeClr val="tx1"/>
                </a:solidFill>
                <a:latin typeface="+mn-lt"/>
                <a:ea typeface="Arial"/>
                <a:cs typeface="Arial"/>
                <a:sym typeface="Arial"/>
              </a:rPr>
              <a:t>Describe how caregivers can use relaxation and self-care techniques to manage stress.</a:t>
            </a:r>
          </a:p>
          <a:p>
            <a:pPr marL="0" marR="0" lvl="0" indent="0" algn="l" rtl="0">
              <a:spcBef>
                <a:spcPts val="0"/>
              </a:spcBef>
              <a:spcAft>
                <a:spcPts val="0"/>
              </a:spcAft>
              <a:buNone/>
            </a:pPr>
            <a:endParaRPr lang="en-US" sz="1100" dirty="0">
              <a:ea typeface="Arial"/>
              <a:cs typeface="Arial"/>
              <a:sym typeface="Arial"/>
            </a:endParaRPr>
          </a:p>
          <a:p>
            <a:pPr marL="0" marR="0" lvl="0" indent="0" algn="l" rtl="0">
              <a:spcBef>
                <a:spcPts val="0"/>
              </a:spcBef>
              <a:spcAft>
                <a:spcPts val="0"/>
              </a:spcAft>
              <a:buNone/>
            </a:pPr>
            <a:r>
              <a:rPr lang="en-US" sz="1100" dirty="0">
                <a:solidFill>
                  <a:schemeClr val="tx1"/>
                </a:solidFill>
                <a:latin typeface="+mn-lt"/>
                <a:ea typeface="Arial"/>
                <a:cs typeface="Arial"/>
                <a:sym typeface="Arial"/>
              </a:rPr>
              <a:t>Explain ways of working with families to map and strengthen social support networks.</a:t>
            </a:r>
          </a:p>
          <a:p>
            <a:pPr marL="0" marR="0" lvl="0" indent="0" algn="l" rtl="0">
              <a:spcBef>
                <a:spcPts val="0"/>
              </a:spcBef>
              <a:spcAft>
                <a:spcPts val="0"/>
              </a:spcAft>
              <a:buNone/>
            </a:pPr>
            <a:endParaRPr lang="en-US" sz="1100" dirty="0">
              <a:ea typeface="Arial"/>
              <a:cs typeface="Arial"/>
              <a:sym typeface="Arial"/>
            </a:endParaRPr>
          </a:p>
          <a:p>
            <a:pPr marL="0" marR="0" lvl="0" indent="0" algn="l" rtl="0">
              <a:spcBef>
                <a:spcPts val="0"/>
              </a:spcBef>
              <a:spcAft>
                <a:spcPts val="0"/>
              </a:spcAft>
              <a:buNone/>
            </a:pPr>
            <a:r>
              <a:rPr lang="en-US" sz="1100" dirty="0">
                <a:solidFill>
                  <a:schemeClr val="tx1"/>
                </a:solidFill>
                <a:latin typeface="+mn-lt"/>
                <a:ea typeface="Arial"/>
                <a:cs typeface="Arial"/>
                <a:sym typeface="Arial"/>
              </a:rPr>
              <a:t>Describe how tools can be used to support money management with families.</a:t>
            </a:r>
          </a:p>
        </p:txBody>
      </p:sp>
      <p:grpSp>
        <p:nvGrpSpPr>
          <p:cNvPr id="7" name="Google Shape;149;p12">
            <a:extLst>
              <a:ext uri="{FF2B5EF4-FFF2-40B4-BE49-F238E27FC236}">
                <a16:creationId xmlns:a16="http://schemas.microsoft.com/office/drawing/2014/main" id="{58ADC60D-AB3F-27B1-94D8-DC4F24D4BEC8}"/>
              </a:ext>
            </a:extLst>
          </p:cNvPr>
          <p:cNvGrpSpPr/>
          <p:nvPr/>
        </p:nvGrpSpPr>
        <p:grpSpPr>
          <a:xfrm>
            <a:off x="1020268" y="2859192"/>
            <a:ext cx="559955" cy="387333"/>
            <a:chOff x="6878053" y="1156317"/>
            <a:chExt cx="1431178" cy="1039513"/>
          </a:xfrm>
          <a:solidFill>
            <a:schemeClr val="accent3">
              <a:lumMod val="75000"/>
            </a:schemeClr>
          </a:solidFill>
        </p:grpSpPr>
        <p:grpSp>
          <p:nvGrpSpPr>
            <p:cNvPr id="8" name="Google Shape;150;p12">
              <a:extLst>
                <a:ext uri="{FF2B5EF4-FFF2-40B4-BE49-F238E27FC236}">
                  <a16:creationId xmlns:a16="http://schemas.microsoft.com/office/drawing/2014/main" id="{EF03A04B-025B-508B-075C-D044B2570590}"/>
                </a:ext>
              </a:extLst>
            </p:cNvPr>
            <p:cNvGrpSpPr/>
            <p:nvPr/>
          </p:nvGrpSpPr>
          <p:grpSpPr>
            <a:xfrm>
              <a:off x="7672978" y="1156317"/>
              <a:ext cx="412941" cy="436880"/>
              <a:chOff x="243840" y="1676400"/>
              <a:chExt cx="701040" cy="741680"/>
            </a:xfrm>
            <a:grpFill/>
          </p:grpSpPr>
          <p:sp>
            <p:nvSpPr>
              <p:cNvPr id="11" name="Google Shape;151;p12">
                <a:extLst>
                  <a:ext uri="{FF2B5EF4-FFF2-40B4-BE49-F238E27FC236}">
                    <a16:creationId xmlns:a16="http://schemas.microsoft.com/office/drawing/2014/main" id="{BDAFB5B8-4AF5-B944-0952-3057B67A6FA1}"/>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2" name="Google Shape;152;p12">
                <a:extLst>
                  <a:ext uri="{FF2B5EF4-FFF2-40B4-BE49-F238E27FC236}">
                    <a16:creationId xmlns:a16="http://schemas.microsoft.com/office/drawing/2014/main" id="{9BBF8986-D295-CE38-9D57-A05D5A5CB488}"/>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9" name="Google Shape;153;p12">
              <a:extLst>
                <a:ext uri="{FF2B5EF4-FFF2-40B4-BE49-F238E27FC236}">
                  <a16:creationId xmlns:a16="http://schemas.microsoft.com/office/drawing/2014/main" id="{245910EA-E971-E32F-E4EF-7C638A11E5B6}"/>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0" name="Google Shape;154;p12">
              <a:extLst>
                <a:ext uri="{FF2B5EF4-FFF2-40B4-BE49-F238E27FC236}">
                  <a16:creationId xmlns:a16="http://schemas.microsoft.com/office/drawing/2014/main" id="{34E4E4F6-4038-D73F-EBD8-8BE5EB135F76}"/>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grpSp>
        <p:nvGrpSpPr>
          <p:cNvPr id="13" name="Google Shape;149;p12">
            <a:extLst>
              <a:ext uri="{FF2B5EF4-FFF2-40B4-BE49-F238E27FC236}">
                <a16:creationId xmlns:a16="http://schemas.microsoft.com/office/drawing/2014/main" id="{8FC37BEC-2B6C-0776-7A5C-56E4A7FF8288}"/>
              </a:ext>
            </a:extLst>
          </p:cNvPr>
          <p:cNvGrpSpPr/>
          <p:nvPr/>
        </p:nvGrpSpPr>
        <p:grpSpPr>
          <a:xfrm>
            <a:off x="1020268" y="3371355"/>
            <a:ext cx="559955" cy="387333"/>
            <a:chOff x="6878053" y="1156317"/>
            <a:chExt cx="1431178" cy="1039513"/>
          </a:xfrm>
          <a:solidFill>
            <a:schemeClr val="accent3">
              <a:lumMod val="75000"/>
            </a:schemeClr>
          </a:solidFill>
        </p:grpSpPr>
        <p:grpSp>
          <p:nvGrpSpPr>
            <p:cNvPr id="14" name="Google Shape;150;p12">
              <a:extLst>
                <a:ext uri="{FF2B5EF4-FFF2-40B4-BE49-F238E27FC236}">
                  <a16:creationId xmlns:a16="http://schemas.microsoft.com/office/drawing/2014/main" id="{C6B540AB-FC28-D822-8B2B-D78D241899D0}"/>
                </a:ext>
              </a:extLst>
            </p:cNvPr>
            <p:cNvGrpSpPr/>
            <p:nvPr/>
          </p:nvGrpSpPr>
          <p:grpSpPr>
            <a:xfrm>
              <a:off x="7672978" y="1156317"/>
              <a:ext cx="412941" cy="436880"/>
              <a:chOff x="243840" y="1676400"/>
              <a:chExt cx="701040" cy="741680"/>
            </a:xfrm>
            <a:grpFill/>
          </p:grpSpPr>
          <p:sp>
            <p:nvSpPr>
              <p:cNvPr id="17" name="Google Shape;151;p12">
                <a:extLst>
                  <a:ext uri="{FF2B5EF4-FFF2-40B4-BE49-F238E27FC236}">
                    <a16:creationId xmlns:a16="http://schemas.microsoft.com/office/drawing/2014/main" id="{A88A01AA-36AB-5944-8FD9-95847791EB5D}"/>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8" name="Google Shape;152;p12">
                <a:extLst>
                  <a:ext uri="{FF2B5EF4-FFF2-40B4-BE49-F238E27FC236}">
                    <a16:creationId xmlns:a16="http://schemas.microsoft.com/office/drawing/2014/main" id="{2C274092-4543-417D-1F6F-469805DE8887}"/>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15" name="Google Shape;153;p12">
              <a:extLst>
                <a:ext uri="{FF2B5EF4-FFF2-40B4-BE49-F238E27FC236}">
                  <a16:creationId xmlns:a16="http://schemas.microsoft.com/office/drawing/2014/main" id="{4662B4F8-621B-9B44-7AF4-DC16799534AC}"/>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6" name="Google Shape;154;p12">
              <a:extLst>
                <a:ext uri="{FF2B5EF4-FFF2-40B4-BE49-F238E27FC236}">
                  <a16:creationId xmlns:a16="http://schemas.microsoft.com/office/drawing/2014/main" id="{AD321B47-C2EB-B558-FDCB-B6573FF518C1}"/>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grpSp>
        <p:nvGrpSpPr>
          <p:cNvPr id="19" name="Google Shape;149;p12">
            <a:extLst>
              <a:ext uri="{FF2B5EF4-FFF2-40B4-BE49-F238E27FC236}">
                <a16:creationId xmlns:a16="http://schemas.microsoft.com/office/drawing/2014/main" id="{A18DFBCB-898E-F54C-1DC0-0CBC3C08CBBD}"/>
              </a:ext>
            </a:extLst>
          </p:cNvPr>
          <p:cNvGrpSpPr/>
          <p:nvPr/>
        </p:nvGrpSpPr>
        <p:grpSpPr>
          <a:xfrm>
            <a:off x="1020268" y="3893324"/>
            <a:ext cx="559955" cy="387333"/>
            <a:chOff x="6878053" y="1156317"/>
            <a:chExt cx="1431178" cy="1039513"/>
          </a:xfrm>
          <a:solidFill>
            <a:schemeClr val="accent3">
              <a:lumMod val="75000"/>
            </a:schemeClr>
          </a:solidFill>
        </p:grpSpPr>
        <p:grpSp>
          <p:nvGrpSpPr>
            <p:cNvPr id="20" name="Google Shape;150;p12">
              <a:extLst>
                <a:ext uri="{FF2B5EF4-FFF2-40B4-BE49-F238E27FC236}">
                  <a16:creationId xmlns:a16="http://schemas.microsoft.com/office/drawing/2014/main" id="{6EA682DA-30FC-F11C-A1B1-4F922A5603D8}"/>
                </a:ext>
              </a:extLst>
            </p:cNvPr>
            <p:cNvGrpSpPr/>
            <p:nvPr/>
          </p:nvGrpSpPr>
          <p:grpSpPr>
            <a:xfrm>
              <a:off x="7672978" y="1156317"/>
              <a:ext cx="412941" cy="436880"/>
              <a:chOff x="243840" y="1676400"/>
              <a:chExt cx="701040" cy="741680"/>
            </a:xfrm>
            <a:grpFill/>
          </p:grpSpPr>
          <p:sp>
            <p:nvSpPr>
              <p:cNvPr id="23" name="Google Shape;151;p12">
                <a:extLst>
                  <a:ext uri="{FF2B5EF4-FFF2-40B4-BE49-F238E27FC236}">
                    <a16:creationId xmlns:a16="http://schemas.microsoft.com/office/drawing/2014/main" id="{32B77852-C85E-89B7-CABD-BF5718135FC7}"/>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24" name="Google Shape;152;p12">
                <a:extLst>
                  <a:ext uri="{FF2B5EF4-FFF2-40B4-BE49-F238E27FC236}">
                    <a16:creationId xmlns:a16="http://schemas.microsoft.com/office/drawing/2014/main" id="{022C3365-DBA5-241F-B4D8-B0540FB54713}"/>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21" name="Google Shape;153;p12">
              <a:extLst>
                <a:ext uri="{FF2B5EF4-FFF2-40B4-BE49-F238E27FC236}">
                  <a16:creationId xmlns:a16="http://schemas.microsoft.com/office/drawing/2014/main" id="{B4725772-111C-7690-AE31-92C2A08A8C83}"/>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22" name="Google Shape;154;p12">
              <a:extLst>
                <a:ext uri="{FF2B5EF4-FFF2-40B4-BE49-F238E27FC236}">
                  <a16:creationId xmlns:a16="http://schemas.microsoft.com/office/drawing/2014/main" id="{D9C6EACA-3533-FEAF-807A-1A781372EFA6}"/>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grpSp>
        <p:nvGrpSpPr>
          <p:cNvPr id="36" name="Google Shape;149;p12">
            <a:extLst>
              <a:ext uri="{FF2B5EF4-FFF2-40B4-BE49-F238E27FC236}">
                <a16:creationId xmlns:a16="http://schemas.microsoft.com/office/drawing/2014/main" id="{B1220033-4403-8EE0-61BD-7D94514F17CE}"/>
              </a:ext>
            </a:extLst>
          </p:cNvPr>
          <p:cNvGrpSpPr/>
          <p:nvPr/>
        </p:nvGrpSpPr>
        <p:grpSpPr>
          <a:xfrm>
            <a:off x="1020268" y="4403401"/>
            <a:ext cx="559955" cy="387333"/>
            <a:chOff x="6878053" y="1156317"/>
            <a:chExt cx="1431178" cy="1039513"/>
          </a:xfrm>
          <a:solidFill>
            <a:schemeClr val="accent3">
              <a:lumMod val="75000"/>
            </a:schemeClr>
          </a:solidFill>
        </p:grpSpPr>
        <p:grpSp>
          <p:nvGrpSpPr>
            <p:cNvPr id="37" name="Google Shape;150;p12">
              <a:extLst>
                <a:ext uri="{FF2B5EF4-FFF2-40B4-BE49-F238E27FC236}">
                  <a16:creationId xmlns:a16="http://schemas.microsoft.com/office/drawing/2014/main" id="{61FC9A89-865F-350B-75EB-877D234DABF2}"/>
                </a:ext>
              </a:extLst>
            </p:cNvPr>
            <p:cNvGrpSpPr/>
            <p:nvPr/>
          </p:nvGrpSpPr>
          <p:grpSpPr>
            <a:xfrm>
              <a:off x="7672978" y="1156317"/>
              <a:ext cx="412941" cy="436880"/>
              <a:chOff x="243840" y="1676400"/>
              <a:chExt cx="701040" cy="741680"/>
            </a:xfrm>
            <a:grpFill/>
          </p:grpSpPr>
          <p:sp>
            <p:nvSpPr>
              <p:cNvPr id="40" name="Google Shape;151;p12">
                <a:extLst>
                  <a:ext uri="{FF2B5EF4-FFF2-40B4-BE49-F238E27FC236}">
                    <a16:creationId xmlns:a16="http://schemas.microsoft.com/office/drawing/2014/main" id="{46721990-5D4A-DB4A-E673-ED0A66BB33BA}"/>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41" name="Google Shape;152;p12">
                <a:extLst>
                  <a:ext uri="{FF2B5EF4-FFF2-40B4-BE49-F238E27FC236}">
                    <a16:creationId xmlns:a16="http://schemas.microsoft.com/office/drawing/2014/main" id="{EA56E199-50D7-0A88-A624-D04AB0325120}"/>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38" name="Google Shape;153;p12">
              <a:extLst>
                <a:ext uri="{FF2B5EF4-FFF2-40B4-BE49-F238E27FC236}">
                  <a16:creationId xmlns:a16="http://schemas.microsoft.com/office/drawing/2014/main" id="{090CA30F-BE41-3D61-092C-FD3AF92D748E}"/>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39" name="Google Shape;154;p12">
              <a:extLst>
                <a:ext uri="{FF2B5EF4-FFF2-40B4-BE49-F238E27FC236}">
                  <a16:creationId xmlns:a16="http://schemas.microsoft.com/office/drawing/2014/main" id="{A46AA895-5BD2-5B58-6872-65352BF2C071}"/>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25" name="Hexagon 24">
            <a:extLst>
              <a:ext uri="{FF2B5EF4-FFF2-40B4-BE49-F238E27FC236}">
                <a16:creationId xmlns:a16="http://schemas.microsoft.com/office/drawing/2014/main" id="{044F80CE-FE6E-2BC2-C335-FB38B503BBDC}"/>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Hexagon 25">
            <a:extLst>
              <a:ext uri="{FF2B5EF4-FFF2-40B4-BE49-F238E27FC236}">
                <a16:creationId xmlns:a16="http://schemas.microsoft.com/office/drawing/2014/main" id="{550E5F0C-5ADD-1475-F837-51550FE38656}"/>
              </a:ext>
            </a:extLst>
          </p:cNvPr>
          <p:cNvSpPr/>
          <p:nvPr/>
        </p:nvSpPr>
        <p:spPr>
          <a:xfrm rot="1782986">
            <a:off x="286724" y="76395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Hexagon 26">
            <a:extLst>
              <a:ext uri="{FF2B5EF4-FFF2-40B4-BE49-F238E27FC236}">
                <a16:creationId xmlns:a16="http://schemas.microsoft.com/office/drawing/2014/main" id="{8C01F570-71C6-BF5E-9A65-935F7F3A97DC}"/>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Hexagon 27">
            <a:extLst>
              <a:ext uri="{FF2B5EF4-FFF2-40B4-BE49-F238E27FC236}">
                <a16:creationId xmlns:a16="http://schemas.microsoft.com/office/drawing/2014/main" id="{E697B8F6-0BD1-2344-A424-83E20BDB0461}"/>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Hexagon 28">
            <a:extLst>
              <a:ext uri="{FF2B5EF4-FFF2-40B4-BE49-F238E27FC236}">
                <a16:creationId xmlns:a16="http://schemas.microsoft.com/office/drawing/2014/main" id="{18095C4F-332E-9C7D-B400-B63CF693CAD8}"/>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Hexagon 29">
            <a:extLst>
              <a:ext uri="{FF2B5EF4-FFF2-40B4-BE49-F238E27FC236}">
                <a16:creationId xmlns:a16="http://schemas.microsoft.com/office/drawing/2014/main" id="{CC2018CC-E6B1-BCB6-FC47-A0B04C3D5A02}"/>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Hexagon 41">
            <a:extLst>
              <a:ext uri="{FF2B5EF4-FFF2-40B4-BE49-F238E27FC236}">
                <a16:creationId xmlns:a16="http://schemas.microsoft.com/office/drawing/2014/main" id="{FD34681C-9741-2851-9C69-3EDD144415B3}"/>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Hexagon 42">
            <a:extLst>
              <a:ext uri="{FF2B5EF4-FFF2-40B4-BE49-F238E27FC236}">
                <a16:creationId xmlns:a16="http://schemas.microsoft.com/office/drawing/2014/main" id="{310A2FF6-84BF-31FD-394F-0B6990717C53}"/>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Hexagon 43">
            <a:extLst>
              <a:ext uri="{FF2B5EF4-FFF2-40B4-BE49-F238E27FC236}">
                <a16:creationId xmlns:a16="http://schemas.microsoft.com/office/drawing/2014/main" id="{AA3CF146-0071-D444-0371-B5D6CC175F77}"/>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Hexagon 44">
            <a:extLst>
              <a:ext uri="{FF2B5EF4-FFF2-40B4-BE49-F238E27FC236}">
                <a16:creationId xmlns:a16="http://schemas.microsoft.com/office/drawing/2014/main" id="{91A9496D-A31F-8E0A-190B-335C1784F4E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5905518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xagon 1">
            <a:extLst>
              <a:ext uri="{FF2B5EF4-FFF2-40B4-BE49-F238E27FC236}">
                <a16:creationId xmlns:a16="http://schemas.microsoft.com/office/drawing/2014/main" id="{53C5743C-5A98-9B6F-F0BD-5A82B8FAEE90}"/>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Hexagon 20">
            <a:extLst>
              <a:ext uri="{FF2B5EF4-FFF2-40B4-BE49-F238E27FC236}">
                <a16:creationId xmlns:a16="http://schemas.microsoft.com/office/drawing/2014/main" id="{C770D6A2-9D61-1D12-8A16-310999A1542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Hexagon 21">
            <a:extLst>
              <a:ext uri="{FF2B5EF4-FFF2-40B4-BE49-F238E27FC236}">
                <a16:creationId xmlns:a16="http://schemas.microsoft.com/office/drawing/2014/main" id="{9C93354F-7746-BECD-9E68-636BE0014C71}"/>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Hexagon 22">
            <a:extLst>
              <a:ext uri="{FF2B5EF4-FFF2-40B4-BE49-F238E27FC236}">
                <a16:creationId xmlns:a16="http://schemas.microsoft.com/office/drawing/2014/main" id="{512BEA22-0E0F-7442-5DB8-D6F1BD91F714}"/>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xagon 23">
            <a:extLst>
              <a:ext uri="{FF2B5EF4-FFF2-40B4-BE49-F238E27FC236}">
                <a16:creationId xmlns:a16="http://schemas.microsoft.com/office/drawing/2014/main" id="{42DDE2EC-9083-D760-FC5B-78092F83BE69}"/>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xagon 24">
            <a:extLst>
              <a:ext uri="{FF2B5EF4-FFF2-40B4-BE49-F238E27FC236}">
                <a16:creationId xmlns:a16="http://schemas.microsoft.com/office/drawing/2014/main" id="{D1A8BD39-1F0F-2984-AD13-F8D8DB4B8471}"/>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Hexagon 25">
            <a:extLst>
              <a:ext uri="{FF2B5EF4-FFF2-40B4-BE49-F238E27FC236}">
                <a16:creationId xmlns:a16="http://schemas.microsoft.com/office/drawing/2014/main" id="{8270F42E-188C-A04D-3BC3-EFB7CDC62164}"/>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Hexagon 26">
            <a:extLst>
              <a:ext uri="{FF2B5EF4-FFF2-40B4-BE49-F238E27FC236}">
                <a16:creationId xmlns:a16="http://schemas.microsoft.com/office/drawing/2014/main" id="{0AFC18FA-577D-2CE5-6A84-B4E53DC6AA7D}"/>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Hexagon 27">
            <a:extLst>
              <a:ext uri="{FF2B5EF4-FFF2-40B4-BE49-F238E27FC236}">
                <a16:creationId xmlns:a16="http://schemas.microsoft.com/office/drawing/2014/main" id="{F9553166-B858-3043-9A70-2459BBC615FF}"/>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Hexagon 28">
            <a:extLst>
              <a:ext uri="{FF2B5EF4-FFF2-40B4-BE49-F238E27FC236}">
                <a16:creationId xmlns:a16="http://schemas.microsoft.com/office/drawing/2014/main" id="{E551BBCB-B128-7379-B8C1-2DE8F0691519}"/>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E0B36321-CED9-DA11-3011-A2C2E03B7AF6}"/>
              </a:ext>
            </a:extLst>
          </p:cNvPr>
          <p:cNvSpPr txBox="1"/>
          <p:nvPr/>
        </p:nvSpPr>
        <p:spPr>
          <a:xfrm>
            <a:off x="996286" y="1580262"/>
            <a:ext cx="5254041" cy="461665"/>
          </a:xfrm>
          <a:prstGeom prst="rect">
            <a:avLst/>
          </a:prstGeom>
          <a:noFill/>
        </p:spPr>
        <p:txBody>
          <a:bodyPr wrap="square" rtlCol="0">
            <a:spAutoFit/>
          </a:bodyPr>
          <a:lstStyle/>
          <a:p>
            <a:r>
              <a:rPr lang="en-US" sz="1200" b="1" spc="300" dirty="0">
                <a:solidFill>
                  <a:schemeClr val="tx1"/>
                </a:solidFill>
              </a:rPr>
              <a:t>GAMES CAREGIVERS CAN PLAY WITH BABIES AND TODDLERS</a:t>
            </a:r>
          </a:p>
        </p:txBody>
      </p:sp>
      <p:graphicFrame>
        <p:nvGraphicFramePr>
          <p:cNvPr id="63" name="Table 63">
            <a:extLst>
              <a:ext uri="{FF2B5EF4-FFF2-40B4-BE49-F238E27FC236}">
                <a16:creationId xmlns:a16="http://schemas.microsoft.com/office/drawing/2014/main" id="{E85ACFBC-386D-BA21-BF88-FEAF137457DB}"/>
              </a:ext>
            </a:extLst>
          </p:cNvPr>
          <p:cNvGraphicFramePr>
            <a:graphicFrameLocks noGrp="1"/>
          </p:cNvGraphicFramePr>
          <p:nvPr>
            <p:extLst>
              <p:ext uri="{D42A27DB-BD31-4B8C-83A1-F6EECF244321}">
                <p14:modId xmlns:p14="http://schemas.microsoft.com/office/powerpoint/2010/main" val="3958522915"/>
              </p:ext>
            </p:extLst>
          </p:nvPr>
        </p:nvGraphicFramePr>
        <p:xfrm>
          <a:off x="996285" y="2183726"/>
          <a:ext cx="5254042" cy="7101840"/>
        </p:xfrm>
        <a:graphic>
          <a:graphicData uri="http://schemas.openxmlformats.org/drawingml/2006/table">
            <a:tbl>
              <a:tblPr firstRow="1" bandRow="1">
                <a:tableStyleId>{5C22544A-7EE6-4342-B048-85BDC9FD1C3A}</a:tableStyleId>
              </a:tblPr>
              <a:tblGrid>
                <a:gridCol w="1018045">
                  <a:extLst>
                    <a:ext uri="{9D8B030D-6E8A-4147-A177-3AD203B41FA5}">
                      <a16:colId xmlns:a16="http://schemas.microsoft.com/office/drawing/2014/main" val="3339048476"/>
                    </a:ext>
                  </a:extLst>
                </a:gridCol>
                <a:gridCol w="4235997">
                  <a:extLst>
                    <a:ext uri="{9D8B030D-6E8A-4147-A177-3AD203B41FA5}">
                      <a16:colId xmlns:a16="http://schemas.microsoft.com/office/drawing/2014/main" val="485910712"/>
                    </a:ext>
                  </a:extLst>
                </a:gridCol>
              </a:tblGrid>
              <a:tr h="0">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Games for babies around 6 months </a:t>
                      </a:r>
                      <a:endPar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h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dirty="0">
                          <a:effectLst/>
                          <a:latin typeface="Calibri" panose="020F0502020204030204" pitchFamily="34" charset="0"/>
                          <a:ea typeface="Calibri" panose="020F0502020204030204" pitchFamily="34" charset="0"/>
                          <a:cs typeface="Arial" panose="020B0604020202020204" pitchFamily="34" charset="0"/>
                        </a:rPr>
                        <a:t>Games for babies around 6 months </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824054192"/>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effectLst/>
                          <a:latin typeface="Calibri" panose="020F0502020204030204" pitchFamily="34" charset="0"/>
                          <a:ea typeface="Calibri" panose="020F0502020204030204" pitchFamily="34" charset="0"/>
                          <a:cs typeface="Arial" panose="020B0604020202020204" pitchFamily="34" charset="0"/>
                        </a:rPr>
                        <a:t>Peekaboo!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100" dirty="0">
                          <a:effectLst/>
                          <a:latin typeface="Calibri" panose="020F0502020204030204" pitchFamily="34" charset="0"/>
                          <a:ea typeface="Calibri" panose="020F0502020204030204" pitchFamily="34" charset="0"/>
                          <a:cs typeface="Arial" panose="020B0604020202020204" pitchFamily="34" charset="0"/>
                        </a:rPr>
                        <a:t>Babies love hide-and-find games. This type of play challenges babies to remember who is hiding and helps them practice basic skills of self-control! You can vary the game by having baby wait for you to reveal your face or by letting baby control the timing.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924343280"/>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effectLst/>
                          <a:latin typeface="Calibri" panose="020F0502020204030204" pitchFamily="34" charset="0"/>
                          <a:ea typeface="Calibri" panose="020F0502020204030204" pitchFamily="34" charset="0"/>
                          <a:cs typeface="Arial" panose="020B0604020202020204" pitchFamily="34" charset="0"/>
                        </a:rPr>
                        <a:t>Hiding Games</a:t>
                      </a:r>
                    </a:p>
                    <a:p>
                      <a:endParaRPr lang="en-US" sz="1100" b="1"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100" dirty="0">
                          <a:effectLst/>
                          <a:latin typeface="Calibri" panose="020F0502020204030204" pitchFamily="34" charset="0"/>
                          <a:ea typeface="Calibri" panose="020F0502020204030204" pitchFamily="34" charset="0"/>
                          <a:cs typeface="Arial" panose="020B0604020202020204" pitchFamily="34" charset="0"/>
                        </a:rPr>
                        <a:t>Hide a toy under a cloth, cup, or box and encourage the baby to look for it. Once they can find it quickly, hide it, show the baby that you moved it, and encourage them to find it again. When the baby finds the object, show excitement and say, "You found it!" Repeat the game as long as they seem interested. If your baby turns away or fusses, try to figure out what their mood is telling you or what they’re interested in next. The game can change!</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549928035"/>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effectLst/>
                          <a:latin typeface="Calibri" panose="020F0502020204030204" pitchFamily="34" charset="0"/>
                          <a:ea typeface="Calibri" panose="020F0502020204030204" pitchFamily="34" charset="0"/>
                          <a:cs typeface="Arial" panose="020B0604020202020204" pitchFamily="34" charset="0"/>
                        </a:rPr>
                        <a:t>Conversation Games</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100" dirty="0">
                          <a:effectLst/>
                          <a:latin typeface="Calibri" panose="020F0502020204030204" pitchFamily="34" charset="0"/>
                          <a:ea typeface="Calibri" panose="020F0502020204030204" pitchFamily="34" charset="0"/>
                          <a:cs typeface="Arial" panose="020B0604020202020204" pitchFamily="34" charset="0"/>
                        </a:rPr>
                        <a:t>Six-month-old babies begin to make sounds like "ga," "ma," and "</a:t>
                      </a:r>
                      <a:r>
                        <a:rPr lang="en-GB" sz="1100" dirty="0" err="1">
                          <a:effectLst/>
                          <a:latin typeface="Calibri" panose="020F0502020204030204" pitchFamily="34" charset="0"/>
                          <a:ea typeface="Calibri" panose="020F0502020204030204" pitchFamily="34" charset="0"/>
                          <a:cs typeface="Arial" panose="020B0604020202020204" pitchFamily="34" charset="0"/>
                        </a:rPr>
                        <a:t>ba</a:t>
                      </a:r>
                      <a:r>
                        <a:rPr lang="en-GB" sz="1100" dirty="0">
                          <a:effectLst/>
                          <a:latin typeface="Calibri" panose="020F0502020204030204" pitchFamily="34" charset="0"/>
                          <a:ea typeface="Calibri" panose="020F0502020204030204" pitchFamily="34" charset="0"/>
                          <a:cs typeface="Arial" panose="020B0604020202020204" pitchFamily="34" charset="0"/>
                        </a:rPr>
                        <a:t>." Sit with the baby facing you on your lap and make silly sounds. Take a pause and wait to see if the baby "talks back." When they babble, squeal, or make a silly face, make the same sounds and face back. Tell your baby a story that is meaningful to you. You can tell them about the day they were born or an important event in your life. Along the way, stop and ask them questions. Even though you won’t get "real" answers, babies will add their own </a:t>
                      </a:r>
                      <a:r>
                        <a:rPr lang="en-GB" sz="1100" dirty="0" err="1">
                          <a:effectLst/>
                          <a:latin typeface="Calibri" panose="020F0502020204030204" pitchFamily="34" charset="0"/>
                          <a:ea typeface="Calibri" panose="020F0502020204030204" pitchFamily="34" charset="0"/>
                          <a:cs typeface="Arial" panose="020B0604020202020204" pitchFamily="34" charset="0"/>
                        </a:rPr>
                        <a:t>colorful</a:t>
                      </a:r>
                      <a:r>
                        <a:rPr lang="en-GB" sz="1100" dirty="0">
                          <a:effectLst/>
                          <a:latin typeface="Calibri" panose="020F0502020204030204" pitchFamily="34" charset="0"/>
                          <a:ea typeface="Calibri" panose="020F0502020204030204" pitchFamily="34" charset="0"/>
                          <a:cs typeface="Arial" panose="020B0604020202020204" pitchFamily="34" charset="0"/>
                        </a:rPr>
                        <a:t> details.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378580355"/>
                  </a:ext>
                </a:extLst>
              </a:tr>
              <a:tr h="0">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effectLst/>
                          <a:latin typeface="Calibri" panose="020F0502020204030204" pitchFamily="34" charset="0"/>
                          <a:ea typeface="Calibri" panose="020F0502020204030204" pitchFamily="34" charset="0"/>
                          <a:cs typeface="Arial" panose="020B0604020202020204" pitchFamily="34" charset="0"/>
                        </a:rPr>
                        <a:t>Games for babies around 9 months</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hMerge="1">
                  <a:txBody>
                    <a:bodyPr/>
                    <a:lstStyle/>
                    <a:p>
                      <a:endParaRPr lang="en-US" sz="1100"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4055395806"/>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effectLst/>
                          <a:latin typeface="Calibri" panose="020F0502020204030204" pitchFamily="34" charset="0"/>
                          <a:ea typeface="Calibri" panose="020F0502020204030204" pitchFamily="34" charset="0"/>
                          <a:cs typeface="Arial" panose="020B0604020202020204" pitchFamily="34" charset="0"/>
                        </a:rPr>
                        <a:t>Baby See, Baby Do!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100" dirty="0">
                          <a:effectLst/>
                          <a:latin typeface="Calibri" panose="020F0502020204030204" pitchFamily="34" charset="0"/>
                          <a:ea typeface="Calibri" panose="020F0502020204030204" pitchFamily="34" charset="0"/>
                          <a:cs typeface="Arial" panose="020B0604020202020204" pitchFamily="34" charset="0"/>
                        </a:rPr>
                        <a:t>Make simple gestures in front of a baby—wave your hand, stick out your tongue, or blow a kiss. Babies love to copy adults by watching them, remembering what they do, waiting their turn, and then trying to imitate. Later, if the baby makes the gesture first, copy it back!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900545893"/>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effectLst/>
                          <a:latin typeface="Calibri" panose="020F0502020204030204" pitchFamily="34" charset="0"/>
                          <a:ea typeface="Calibri" panose="020F0502020204030204" pitchFamily="34" charset="0"/>
                          <a:cs typeface="Arial" panose="020B0604020202020204" pitchFamily="34" charset="0"/>
                        </a:rPr>
                        <a:t>Where Is It?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100" dirty="0">
                          <a:effectLst/>
                          <a:latin typeface="Calibri" panose="020F0502020204030204" pitchFamily="34" charset="0"/>
                          <a:ea typeface="Calibri" panose="020F0502020204030204" pitchFamily="34" charset="0"/>
                          <a:cs typeface="Arial" panose="020B0604020202020204" pitchFamily="34" charset="0"/>
                        </a:rPr>
                        <a:t>Find a safe object that makes noise, like a set of keys that jingle or a toy that makes music. Make the sound to get the baby interested, then hide the object behind your back or under a blanket. Encourage the baby to look for it, saying, "Where are the keys?" When baby finds the object, be enthusiastic and say, "You found it!" Try different hiding spots or different objects, and repeat the game until the baby loses interest.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759725067"/>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effectLst/>
                          <a:latin typeface="Calibri" panose="020F0502020204030204" pitchFamily="34" charset="0"/>
                          <a:ea typeface="Calibri" panose="020F0502020204030204" pitchFamily="34" charset="0"/>
                          <a:cs typeface="Arial" panose="020B0604020202020204" pitchFamily="34" charset="0"/>
                        </a:rPr>
                        <a:t>Boom!</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100" dirty="0">
                          <a:effectLst/>
                          <a:latin typeface="Calibri" panose="020F0502020204030204" pitchFamily="34" charset="0"/>
                          <a:ea typeface="Calibri" panose="020F0502020204030204" pitchFamily="34" charset="0"/>
                          <a:cs typeface="Arial" panose="020B0604020202020204" pitchFamily="34" charset="0"/>
                        </a:rPr>
                        <a:t>Take turns dropping a small toy into a container. When the toy hits the bottom, say, "Boom!" This might make the baby laugh or clap in excitement. After a few times, drop the toy in the container, but don’t say anything. The baby might try to say, "Boom!" or make another noise. If they do, respond by saying it back. Next, encourage the baby to drop the toys in the bucket and say "Boom!" with you.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326466357"/>
                  </a:ext>
                </a:extLst>
              </a:tr>
            </a:tbl>
          </a:graphicData>
        </a:graphic>
      </p:graphicFrame>
      <p:sp>
        <p:nvSpPr>
          <p:cNvPr id="65" name="TextBox 64">
            <a:extLst>
              <a:ext uri="{FF2B5EF4-FFF2-40B4-BE49-F238E27FC236}">
                <a16:creationId xmlns:a16="http://schemas.microsoft.com/office/drawing/2014/main" id="{7BEAA7EC-85F5-CF29-8C52-12DE0E9A299C}"/>
              </a:ext>
            </a:extLst>
          </p:cNvPr>
          <p:cNvSpPr txBox="1"/>
          <p:nvPr/>
        </p:nvSpPr>
        <p:spPr>
          <a:xfrm>
            <a:off x="1013200" y="699799"/>
            <a:ext cx="5226892" cy="738664"/>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2: SUPPORTING CAREGIVER ATTACHMENT AND BONDING WITH YOUNG CHILDREN</a:t>
            </a:r>
          </a:p>
        </p:txBody>
      </p:sp>
    </p:spTree>
    <p:extLst>
      <p:ext uri="{BB962C8B-B14F-4D97-AF65-F5344CB8AC3E}">
        <p14:creationId xmlns:p14="http://schemas.microsoft.com/office/powerpoint/2010/main" val="1975472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86A94A7-CB7D-00B5-33DC-CE6748FC9FB0}"/>
              </a:ext>
            </a:extLst>
          </p:cNvPr>
          <p:cNvSpPr txBox="1"/>
          <p:nvPr/>
        </p:nvSpPr>
        <p:spPr>
          <a:xfrm>
            <a:off x="1540635" y="1310779"/>
            <a:ext cx="4682543" cy="1862048"/>
          </a:xfrm>
          <a:prstGeom prst="rect">
            <a:avLst/>
          </a:prstGeom>
          <a:noFill/>
        </p:spPr>
        <p:txBody>
          <a:bodyPr wrap="square" rtlCol="0">
            <a:spAutoFit/>
          </a:bodyPr>
          <a:lstStyle/>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1: </a:t>
            </a:r>
            <a:r>
              <a:rPr lang="en-US" sz="1100" dirty="0">
                <a:solidFill>
                  <a:schemeClr val="tx1"/>
                </a:solidFill>
                <a:latin typeface="Calibri"/>
                <a:ea typeface="Calibri"/>
                <a:cs typeface="Calibri"/>
                <a:sym typeface="Calibri"/>
              </a:rPr>
              <a:t>Course and module opening</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2: </a:t>
            </a:r>
            <a:r>
              <a:rPr lang="en-US" sz="1100" dirty="0">
                <a:solidFill>
                  <a:schemeClr val="tx1"/>
                </a:solidFill>
                <a:latin typeface="Calibri"/>
                <a:ea typeface="Calibri"/>
                <a:cs typeface="Calibri"/>
                <a:sym typeface="Calibri"/>
              </a:rPr>
              <a:t>Definitions and key concepts </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3: </a:t>
            </a:r>
            <a:r>
              <a:rPr lang="en-US" sz="1100" dirty="0">
                <a:solidFill>
                  <a:schemeClr val="tx1"/>
                </a:solidFill>
                <a:latin typeface="Calibri"/>
                <a:ea typeface="Calibri"/>
                <a:cs typeface="Calibri"/>
                <a:sym typeface="Calibri"/>
              </a:rPr>
              <a:t>Adopting a family strengthening approach</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4: </a:t>
            </a:r>
            <a:r>
              <a:rPr lang="en-US" sz="1100" dirty="0">
                <a:solidFill>
                  <a:schemeClr val="tx1"/>
                </a:solidFill>
                <a:latin typeface="Calibri"/>
                <a:ea typeface="Calibri"/>
                <a:cs typeface="Calibri"/>
                <a:sym typeface="Calibri"/>
              </a:rPr>
              <a:t>Family dynamics, gender and the role of social norms and practices</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5: </a:t>
            </a:r>
            <a:r>
              <a:rPr lang="en-US" sz="1100" dirty="0">
                <a:solidFill>
                  <a:schemeClr val="tx1"/>
                </a:solidFill>
                <a:latin typeface="Calibri"/>
                <a:ea typeface="Calibri"/>
                <a:cs typeface="Calibri"/>
                <a:sym typeface="Calibri"/>
              </a:rPr>
              <a:t>Module closing </a:t>
            </a:r>
          </a:p>
        </p:txBody>
      </p:sp>
      <p:sp>
        <p:nvSpPr>
          <p:cNvPr id="4" name="TextBox 3">
            <a:extLst>
              <a:ext uri="{FF2B5EF4-FFF2-40B4-BE49-F238E27FC236}">
                <a16:creationId xmlns:a16="http://schemas.microsoft.com/office/drawing/2014/main" id="{C55E81BB-3F0F-B92B-7842-9CE1E5D84BA4}"/>
              </a:ext>
            </a:extLst>
          </p:cNvPr>
          <p:cNvSpPr txBox="1"/>
          <p:nvPr/>
        </p:nvSpPr>
        <p:spPr>
          <a:xfrm>
            <a:off x="1064660" y="1310779"/>
            <a:ext cx="503127" cy="1862048"/>
          </a:xfrm>
          <a:prstGeom prst="rect">
            <a:avLst/>
          </a:prstGeom>
          <a:noFill/>
        </p:spPr>
        <p:txBody>
          <a:bodyPr wrap="square" rtlCol="0">
            <a:spAutoFit/>
          </a:bodyPr>
          <a:lstStyle/>
          <a:p>
            <a:pPr>
              <a:spcAft>
                <a:spcPts val="1800"/>
              </a:spcAft>
            </a:pPr>
            <a:r>
              <a:rPr lang="en-US" sz="1100" dirty="0">
                <a:solidFill>
                  <a:schemeClr val="tx1"/>
                </a:solidFill>
                <a:latin typeface="+mn-lt"/>
              </a:rPr>
              <a:t>5</a:t>
            </a:r>
          </a:p>
          <a:p>
            <a:pPr>
              <a:spcAft>
                <a:spcPts val="1800"/>
              </a:spcAft>
            </a:pPr>
            <a:r>
              <a:rPr lang="en-US" sz="1100" dirty="0">
                <a:solidFill>
                  <a:schemeClr val="tx1"/>
                </a:solidFill>
                <a:latin typeface="+mn-lt"/>
              </a:rPr>
              <a:t>6</a:t>
            </a:r>
          </a:p>
          <a:p>
            <a:pPr>
              <a:spcAft>
                <a:spcPts val="1800"/>
              </a:spcAft>
            </a:pPr>
            <a:r>
              <a:rPr lang="en-US" sz="1100" dirty="0"/>
              <a:t>7</a:t>
            </a:r>
          </a:p>
          <a:p>
            <a:pPr>
              <a:spcAft>
                <a:spcPts val="1800"/>
              </a:spcAft>
            </a:pPr>
            <a:r>
              <a:rPr lang="en-US" sz="1100" dirty="0"/>
              <a:t>11</a:t>
            </a:r>
          </a:p>
          <a:p>
            <a:pPr>
              <a:spcAft>
                <a:spcPts val="1800"/>
              </a:spcAft>
            </a:pPr>
            <a:r>
              <a:rPr lang="en-US" sz="1100" dirty="0">
                <a:solidFill>
                  <a:schemeClr val="tx1"/>
                </a:solidFill>
                <a:latin typeface="+mn-lt"/>
              </a:rPr>
              <a:t>14</a:t>
            </a:r>
          </a:p>
        </p:txBody>
      </p:sp>
      <p:sp>
        <p:nvSpPr>
          <p:cNvPr id="5" name="TextBox 4">
            <a:extLst>
              <a:ext uri="{FF2B5EF4-FFF2-40B4-BE49-F238E27FC236}">
                <a16:creationId xmlns:a16="http://schemas.microsoft.com/office/drawing/2014/main" id="{C096E4EF-83E8-F4A2-8680-50397F974B56}"/>
              </a:ext>
            </a:extLst>
          </p:cNvPr>
          <p:cNvSpPr txBox="1"/>
          <p:nvPr/>
        </p:nvSpPr>
        <p:spPr>
          <a:xfrm>
            <a:off x="996287" y="713169"/>
            <a:ext cx="3807163"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TABLE OF CONTENTS</a:t>
            </a:r>
          </a:p>
        </p:txBody>
      </p:sp>
      <p:sp>
        <p:nvSpPr>
          <p:cNvPr id="6" name="Hexagon 5">
            <a:extLst>
              <a:ext uri="{FF2B5EF4-FFF2-40B4-BE49-F238E27FC236}">
                <a16:creationId xmlns:a16="http://schemas.microsoft.com/office/drawing/2014/main" id="{7216CE50-F10D-13A5-C2B1-2F378B8BE4BD}"/>
              </a:ext>
            </a:extLst>
          </p:cNvPr>
          <p:cNvSpPr/>
          <p:nvPr/>
        </p:nvSpPr>
        <p:spPr>
          <a:xfrm rot="1782986">
            <a:off x="286724" y="30111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E83EB363-E573-F6F2-481C-C4EBF044D382}"/>
              </a:ext>
            </a:extLst>
          </p:cNvPr>
          <p:cNvSpPr/>
          <p:nvPr/>
        </p:nvSpPr>
        <p:spPr>
          <a:xfrm rot="1782986">
            <a:off x="286724" y="76395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Hexagon 7">
            <a:extLst>
              <a:ext uri="{FF2B5EF4-FFF2-40B4-BE49-F238E27FC236}">
                <a16:creationId xmlns:a16="http://schemas.microsoft.com/office/drawing/2014/main" id="{F37EA817-8732-18F3-34FF-E5276A5B3633}"/>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Hexagon 8">
            <a:extLst>
              <a:ext uri="{FF2B5EF4-FFF2-40B4-BE49-F238E27FC236}">
                <a16:creationId xmlns:a16="http://schemas.microsoft.com/office/drawing/2014/main" id="{071CA46C-E43E-6342-76FE-55ED35EE5457}"/>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Hexagon 9">
            <a:extLst>
              <a:ext uri="{FF2B5EF4-FFF2-40B4-BE49-F238E27FC236}">
                <a16:creationId xmlns:a16="http://schemas.microsoft.com/office/drawing/2014/main" id="{9F706BF8-ADE4-AA60-7CE0-41B5AF609D60}"/>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1" name="Group 30">
            <a:extLst>
              <a:ext uri="{FF2B5EF4-FFF2-40B4-BE49-F238E27FC236}">
                <a16:creationId xmlns:a16="http://schemas.microsoft.com/office/drawing/2014/main" id="{09A3853E-EBA9-E14C-96B6-BE083DEF2DDF}"/>
              </a:ext>
            </a:extLst>
          </p:cNvPr>
          <p:cNvGrpSpPr/>
          <p:nvPr/>
        </p:nvGrpSpPr>
        <p:grpSpPr>
          <a:xfrm>
            <a:off x="4157662" y="7307925"/>
            <a:ext cx="2229579" cy="1743985"/>
            <a:chOff x="7782406" y="2711084"/>
            <a:chExt cx="2129028" cy="1665337"/>
          </a:xfrm>
          <a:solidFill>
            <a:schemeClr val="accent3">
              <a:lumMod val="20000"/>
              <a:lumOff val="80000"/>
            </a:schemeClr>
          </a:solidFill>
        </p:grpSpPr>
        <p:grpSp>
          <p:nvGrpSpPr>
            <p:cNvPr id="32" name="Group 31">
              <a:extLst>
                <a:ext uri="{FF2B5EF4-FFF2-40B4-BE49-F238E27FC236}">
                  <a16:creationId xmlns:a16="http://schemas.microsoft.com/office/drawing/2014/main" id="{42E75B05-7025-C0B1-A4F6-8AFB2A43394F}"/>
                </a:ext>
              </a:extLst>
            </p:cNvPr>
            <p:cNvGrpSpPr/>
            <p:nvPr/>
          </p:nvGrpSpPr>
          <p:grpSpPr>
            <a:xfrm>
              <a:off x="7782406" y="3249833"/>
              <a:ext cx="437746" cy="1126588"/>
              <a:chOff x="7856248" y="2409742"/>
              <a:chExt cx="1359139" cy="3497898"/>
            </a:xfrm>
            <a:grpFill/>
          </p:grpSpPr>
          <p:sp>
            <p:nvSpPr>
              <p:cNvPr id="42" name="Round Same Side Corner Rectangle 23">
                <a:extLst>
                  <a:ext uri="{FF2B5EF4-FFF2-40B4-BE49-F238E27FC236}">
                    <a16:creationId xmlns:a16="http://schemas.microsoft.com/office/drawing/2014/main" id="{A4D25FD5-E2C5-4677-E392-D9D6D118209E}"/>
                  </a:ext>
                </a:extLst>
              </p:cNvPr>
              <p:cNvSpPr/>
              <p:nvPr/>
            </p:nvSpPr>
            <p:spPr>
              <a:xfrm>
                <a:off x="7866215" y="4002301"/>
                <a:ext cx="1343863" cy="1905339"/>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a:extLst>
                  <a:ext uri="{FF2B5EF4-FFF2-40B4-BE49-F238E27FC236}">
                    <a16:creationId xmlns:a16="http://schemas.microsoft.com/office/drawing/2014/main" id="{492B0B44-FF9C-890C-2462-8892687CB8A8}"/>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3" name="Group 32">
              <a:extLst>
                <a:ext uri="{FF2B5EF4-FFF2-40B4-BE49-F238E27FC236}">
                  <a16:creationId xmlns:a16="http://schemas.microsoft.com/office/drawing/2014/main" id="{F0527FCE-7166-7AB7-0853-6C80C9CB1888}"/>
                </a:ext>
              </a:extLst>
            </p:cNvPr>
            <p:cNvGrpSpPr/>
            <p:nvPr/>
          </p:nvGrpSpPr>
          <p:grpSpPr>
            <a:xfrm>
              <a:off x="8356147" y="3116198"/>
              <a:ext cx="437746" cy="1260223"/>
              <a:chOff x="7856248" y="2409742"/>
              <a:chExt cx="1359139" cy="3912816"/>
            </a:xfrm>
            <a:grpFill/>
          </p:grpSpPr>
          <p:sp>
            <p:nvSpPr>
              <p:cNvPr id="40" name="Round Same Side Corner Rectangle 23">
                <a:extLst>
                  <a:ext uri="{FF2B5EF4-FFF2-40B4-BE49-F238E27FC236}">
                    <a16:creationId xmlns:a16="http://schemas.microsoft.com/office/drawing/2014/main" id="{4AC045BB-E609-A40B-7691-40A2EF92BC6B}"/>
                  </a:ext>
                </a:extLst>
              </p:cNvPr>
              <p:cNvSpPr/>
              <p:nvPr/>
            </p:nvSpPr>
            <p:spPr>
              <a:xfrm>
                <a:off x="7866215" y="4002302"/>
                <a:ext cx="1343863" cy="232025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a:extLst>
                  <a:ext uri="{FF2B5EF4-FFF2-40B4-BE49-F238E27FC236}">
                    <a16:creationId xmlns:a16="http://schemas.microsoft.com/office/drawing/2014/main" id="{25BA872D-CDDC-7544-2DB2-7E101F6ADFAC}"/>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4" name="Group 33">
              <a:extLst>
                <a:ext uri="{FF2B5EF4-FFF2-40B4-BE49-F238E27FC236}">
                  <a16:creationId xmlns:a16="http://schemas.microsoft.com/office/drawing/2014/main" id="{DD06BED9-BA6E-96DF-7ADA-DA0A55514810}"/>
                </a:ext>
              </a:extLst>
            </p:cNvPr>
            <p:cNvGrpSpPr/>
            <p:nvPr/>
          </p:nvGrpSpPr>
          <p:grpSpPr>
            <a:xfrm>
              <a:off x="8924230" y="2931003"/>
              <a:ext cx="437746" cy="1445418"/>
              <a:chOff x="7856248" y="2409742"/>
              <a:chExt cx="1359139" cy="4487820"/>
            </a:xfrm>
            <a:grpFill/>
          </p:grpSpPr>
          <p:sp>
            <p:nvSpPr>
              <p:cNvPr id="38" name="Round Same Side Corner Rectangle 23">
                <a:extLst>
                  <a:ext uri="{FF2B5EF4-FFF2-40B4-BE49-F238E27FC236}">
                    <a16:creationId xmlns:a16="http://schemas.microsoft.com/office/drawing/2014/main" id="{7D2AFABF-4F64-FDB2-560D-608C337485F8}"/>
                  </a:ext>
                </a:extLst>
              </p:cNvPr>
              <p:cNvSpPr/>
              <p:nvPr/>
            </p:nvSpPr>
            <p:spPr>
              <a:xfrm>
                <a:off x="7866215" y="4002302"/>
                <a:ext cx="1343863" cy="289526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a:extLst>
                  <a:ext uri="{FF2B5EF4-FFF2-40B4-BE49-F238E27FC236}">
                    <a16:creationId xmlns:a16="http://schemas.microsoft.com/office/drawing/2014/main" id="{3077E776-71FE-A77E-F4C0-396D2F8099F2}"/>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5" name="Group 34">
              <a:extLst>
                <a:ext uri="{FF2B5EF4-FFF2-40B4-BE49-F238E27FC236}">
                  <a16:creationId xmlns:a16="http://schemas.microsoft.com/office/drawing/2014/main" id="{D86D2022-04FE-82EC-FEFC-67DBA618E70F}"/>
                </a:ext>
              </a:extLst>
            </p:cNvPr>
            <p:cNvGrpSpPr/>
            <p:nvPr/>
          </p:nvGrpSpPr>
          <p:grpSpPr>
            <a:xfrm>
              <a:off x="9473688" y="2711084"/>
              <a:ext cx="437746" cy="1665337"/>
              <a:chOff x="7856248" y="2409742"/>
              <a:chExt cx="1359139" cy="5170638"/>
            </a:xfrm>
            <a:grpFill/>
          </p:grpSpPr>
          <p:sp>
            <p:nvSpPr>
              <p:cNvPr id="36" name="Round Same Side Corner Rectangle 23">
                <a:extLst>
                  <a:ext uri="{FF2B5EF4-FFF2-40B4-BE49-F238E27FC236}">
                    <a16:creationId xmlns:a16="http://schemas.microsoft.com/office/drawing/2014/main" id="{305A10D7-367A-624B-17D5-99C51A000963}"/>
                  </a:ext>
                </a:extLst>
              </p:cNvPr>
              <p:cNvSpPr/>
              <p:nvPr/>
            </p:nvSpPr>
            <p:spPr>
              <a:xfrm>
                <a:off x="7866215" y="4002302"/>
                <a:ext cx="1343863" cy="3578078"/>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a:extLst>
                  <a:ext uri="{FF2B5EF4-FFF2-40B4-BE49-F238E27FC236}">
                    <a16:creationId xmlns:a16="http://schemas.microsoft.com/office/drawing/2014/main" id="{848BCF37-0768-782A-ABFC-8BF040B66E5E}"/>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extLst>
      <p:ext uri="{BB962C8B-B14F-4D97-AF65-F5344CB8AC3E}">
        <p14:creationId xmlns:p14="http://schemas.microsoft.com/office/powerpoint/2010/main" val="16089673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xagon 1">
            <a:extLst>
              <a:ext uri="{FF2B5EF4-FFF2-40B4-BE49-F238E27FC236}">
                <a16:creationId xmlns:a16="http://schemas.microsoft.com/office/drawing/2014/main" id="{53C5743C-5A98-9B6F-F0BD-5A82B8FAEE90}"/>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Hexagon 20">
            <a:extLst>
              <a:ext uri="{FF2B5EF4-FFF2-40B4-BE49-F238E27FC236}">
                <a16:creationId xmlns:a16="http://schemas.microsoft.com/office/drawing/2014/main" id="{C770D6A2-9D61-1D12-8A16-310999A1542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Hexagon 21">
            <a:extLst>
              <a:ext uri="{FF2B5EF4-FFF2-40B4-BE49-F238E27FC236}">
                <a16:creationId xmlns:a16="http://schemas.microsoft.com/office/drawing/2014/main" id="{9C93354F-7746-BECD-9E68-636BE0014C71}"/>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Hexagon 22">
            <a:extLst>
              <a:ext uri="{FF2B5EF4-FFF2-40B4-BE49-F238E27FC236}">
                <a16:creationId xmlns:a16="http://schemas.microsoft.com/office/drawing/2014/main" id="{512BEA22-0E0F-7442-5DB8-D6F1BD91F714}"/>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xagon 23">
            <a:extLst>
              <a:ext uri="{FF2B5EF4-FFF2-40B4-BE49-F238E27FC236}">
                <a16:creationId xmlns:a16="http://schemas.microsoft.com/office/drawing/2014/main" id="{42DDE2EC-9083-D760-FC5B-78092F83BE69}"/>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xagon 24">
            <a:extLst>
              <a:ext uri="{FF2B5EF4-FFF2-40B4-BE49-F238E27FC236}">
                <a16:creationId xmlns:a16="http://schemas.microsoft.com/office/drawing/2014/main" id="{D1A8BD39-1F0F-2984-AD13-F8D8DB4B8471}"/>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Hexagon 25">
            <a:extLst>
              <a:ext uri="{FF2B5EF4-FFF2-40B4-BE49-F238E27FC236}">
                <a16:creationId xmlns:a16="http://schemas.microsoft.com/office/drawing/2014/main" id="{8270F42E-188C-A04D-3BC3-EFB7CDC62164}"/>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Hexagon 26">
            <a:extLst>
              <a:ext uri="{FF2B5EF4-FFF2-40B4-BE49-F238E27FC236}">
                <a16:creationId xmlns:a16="http://schemas.microsoft.com/office/drawing/2014/main" id="{0AFC18FA-577D-2CE5-6A84-B4E53DC6AA7D}"/>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Hexagon 27">
            <a:extLst>
              <a:ext uri="{FF2B5EF4-FFF2-40B4-BE49-F238E27FC236}">
                <a16:creationId xmlns:a16="http://schemas.microsoft.com/office/drawing/2014/main" id="{F9553166-B858-3043-9A70-2459BBC615FF}"/>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Hexagon 28">
            <a:extLst>
              <a:ext uri="{FF2B5EF4-FFF2-40B4-BE49-F238E27FC236}">
                <a16:creationId xmlns:a16="http://schemas.microsoft.com/office/drawing/2014/main" id="{E551BBCB-B128-7379-B8C1-2DE8F0691519}"/>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 name="Table 63">
            <a:extLst>
              <a:ext uri="{FF2B5EF4-FFF2-40B4-BE49-F238E27FC236}">
                <a16:creationId xmlns:a16="http://schemas.microsoft.com/office/drawing/2014/main" id="{E9E8768C-30B2-7C91-2924-0DB32A1D913F}"/>
              </a:ext>
            </a:extLst>
          </p:cNvPr>
          <p:cNvGraphicFramePr>
            <a:graphicFrameLocks noGrp="1"/>
          </p:cNvGraphicFramePr>
          <p:nvPr>
            <p:extLst>
              <p:ext uri="{D42A27DB-BD31-4B8C-83A1-F6EECF244321}">
                <p14:modId xmlns:p14="http://schemas.microsoft.com/office/powerpoint/2010/main" val="2060110671"/>
              </p:ext>
            </p:extLst>
          </p:nvPr>
        </p:nvGraphicFramePr>
        <p:xfrm>
          <a:off x="996285" y="699799"/>
          <a:ext cx="5254042" cy="3886200"/>
        </p:xfrm>
        <a:graphic>
          <a:graphicData uri="http://schemas.openxmlformats.org/drawingml/2006/table">
            <a:tbl>
              <a:tblPr firstRow="1" bandRow="1">
                <a:tableStyleId>{5C22544A-7EE6-4342-B048-85BDC9FD1C3A}</a:tableStyleId>
              </a:tblPr>
              <a:tblGrid>
                <a:gridCol w="1018045">
                  <a:extLst>
                    <a:ext uri="{9D8B030D-6E8A-4147-A177-3AD203B41FA5}">
                      <a16:colId xmlns:a16="http://schemas.microsoft.com/office/drawing/2014/main" val="3339048476"/>
                    </a:ext>
                  </a:extLst>
                </a:gridCol>
                <a:gridCol w="4235997">
                  <a:extLst>
                    <a:ext uri="{9D8B030D-6E8A-4147-A177-3AD203B41FA5}">
                      <a16:colId xmlns:a16="http://schemas.microsoft.com/office/drawing/2014/main" val="485910712"/>
                    </a:ext>
                  </a:extLst>
                </a:gridCol>
              </a:tblGrid>
              <a:tr h="0">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Games for babies around 12 months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h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dirty="0">
                          <a:effectLst/>
                          <a:latin typeface="Calibri" panose="020F0502020204030204" pitchFamily="34" charset="0"/>
                          <a:ea typeface="Calibri" panose="020F0502020204030204" pitchFamily="34" charset="0"/>
                          <a:cs typeface="Arial" panose="020B0604020202020204" pitchFamily="34" charset="0"/>
                        </a:rPr>
                        <a:t>Games for babies around 6 months </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824054192"/>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effectLst/>
                          <a:latin typeface="Calibri" panose="020F0502020204030204" pitchFamily="34" charset="0"/>
                          <a:ea typeface="Calibri" panose="020F0502020204030204" pitchFamily="34" charset="0"/>
                          <a:cs typeface="Arial" panose="020B0604020202020204" pitchFamily="34" charset="0"/>
                        </a:rPr>
                        <a:t>“It’s For You!”</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100" dirty="0">
                          <a:effectLst/>
                          <a:latin typeface="Calibri" panose="020F0502020204030204" pitchFamily="34" charset="0"/>
                          <a:ea typeface="Calibri" panose="020F0502020204030204" pitchFamily="34" charset="0"/>
                          <a:cs typeface="Arial" panose="020B0604020202020204" pitchFamily="34" charset="0"/>
                        </a:rPr>
                        <a:t>One-year-olds are beginning to understand the concept of imaginary play. A simple way to encourage them is by holding a toy (or a banana, a shoe, or even just your hand) up to your ear and pretending to talk on the phone with a family member or friend. After your pretend call ends, make a ringing sound, but this time when you "answer" the phone, tell the toddler that it’s someone calling for them! Hold the "phone" up to their ear and prompt them to say "Hello" and chat away.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924343280"/>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effectLst/>
                          <a:latin typeface="Calibri" panose="020F0502020204030204" pitchFamily="34" charset="0"/>
                          <a:ea typeface="Calibri" panose="020F0502020204030204" pitchFamily="34" charset="0"/>
                          <a:cs typeface="Arial" panose="020B0604020202020204" pitchFamily="34" charset="0"/>
                        </a:rPr>
                        <a:t>Dump and Fill</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100" dirty="0">
                          <a:effectLst/>
                          <a:latin typeface="Calibri" panose="020F0502020204030204" pitchFamily="34" charset="0"/>
                          <a:ea typeface="Calibri" panose="020F0502020204030204" pitchFamily="34" charset="0"/>
                          <a:cs typeface="Arial" panose="020B0604020202020204" pitchFamily="34" charset="0"/>
                        </a:rPr>
                        <a:t>Toddlers love to put items into containers and dump them out over and over again. (You’ve probably seen a toddler empty out a laundry basket full of clean clothing or a bin full of toys that you just put away!) Encourage and redirect this fun activity by providing them with a variety of containers (such as empty mixing bowls, boxes, or baskets) and safe items to fill them up with, such as toys or socks.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549928035"/>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effectLst/>
                          <a:latin typeface="Calibri" panose="020F0502020204030204" pitchFamily="34" charset="0"/>
                          <a:ea typeface="Calibri" panose="020F0502020204030204" pitchFamily="34" charset="0"/>
                          <a:cs typeface="Arial" panose="020B0604020202020204" pitchFamily="34" charset="0"/>
                        </a:rPr>
                        <a:t>Simple Hide and Seek</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100" dirty="0">
                          <a:effectLst/>
                          <a:latin typeface="Calibri" panose="020F0502020204030204" pitchFamily="34" charset="0"/>
                          <a:ea typeface="Calibri" panose="020F0502020204030204" pitchFamily="34" charset="0"/>
                          <a:cs typeface="Arial" panose="020B0604020202020204" pitchFamily="34" charset="0"/>
                        </a:rPr>
                        <a:t>At this age, toddlers may enjoy hiding themselves and listening to you search loudly for them while they track your location mentally. Keep the game exciting by exaggerating your movements and words, looking in silly places, and narrating your search: "Where is baby? Is the baby under the table? </a:t>
                      </a:r>
                      <a:r>
                        <a:rPr lang="en-GB" sz="1100" dirty="0" err="1">
                          <a:effectLst/>
                          <a:latin typeface="Calibri" panose="020F0502020204030204" pitchFamily="34" charset="0"/>
                          <a:ea typeface="Calibri" panose="020F0502020204030204" pitchFamily="34" charset="0"/>
                          <a:cs typeface="Arial" panose="020B0604020202020204" pitchFamily="34" charset="0"/>
                        </a:rPr>
                        <a:t>Nooo</a:t>
                      </a:r>
                      <a:r>
                        <a:rPr lang="en-GB" sz="1100" dirty="0">
                          <a:effectLst/>
                          <a:latin typeface="Calibri" panose="020F0502020204030204" pitchFamily="34" charset="0"/>
                          <a:ea typeface="Calibri" panose="020F0502020204030204" pitchFamily="34" charset="0"/>
                          <a:cs typeface="Arial" panose="020B0604020202020204" pitchFamily="34" charset="0"/>
                        </a:rPr>
                        <a:t>. Is the baby on the ceiling? </a:t>
                      </a:r>
                      <a:r>
                        <a:rPr lang="en-GB" sz="1100" dirty="0" err="1">
                          <a:effectLst/>
                          <a:latin typeface="Calibri" panose="020F0502020204030204" pitchFamily="34" charset="0"/>
                          <a:ea typeface="Calibri" panose="020F0502020204030204" pitchFamily="34" charset="0"/>
                          <a:cs typeface="Arial" panose="020B0604020202020204" pitchFamily="34" charset="0"/>
                        </a:rPr>
                        <a:t>Noooo</a:t>
                      </a:r>
                      <a:r>
                        <a:rPr lang="en-GB" sz="1100" dirty="0">
                          <a:effectLst/>
                          <a:latin typeface="Calibri" panose="020F0502020204030204" pitchFamily="34" charset="0"/>
                          <a:ea typeface="Calibri" panose="020F0502020204030204" pitchFamily="34" charset="0"/>
                          <a:cs typeface="Arial" panose="020B0604020202020204" pitchFamily="34" charset="0"/>
                        </a:rPr>
                        <a:t>. Is the baby behind the couch? Yes! I found you!"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378580355"/>
                  </a:ext>
                </a:extLst>
              </a:tr>
            </a:tbl>
          </a:graphicData>
        </a:graphic>
      </p:graphicFrame>
      <p:grpSp>
        <p:nvGrpSpPr>
          <p:cNvPr id="4" name="Group 3">
            <a:extLst>
              <a:ext uri="{FF2B5EF4-FFF2-40B4-BE49-F238E27FC236}">
                <a16:creationId xmlns:a16="http://schemas.microsoft.com/office/drawing/2014/main" id="{086A47E2-321B-B632-8470-5FCAAC4CAF8A}"/>
              </a:ext>
            </a:extLst>
          </p:cNvPr>
          <p:cNvGrpSpPr/>
          <p:nvPr/>
        </p:nvGrpSpPr>
        <p:grpSpPr>
          <a:xfrm>
            <a:off x="3266580" y="5676348"/>
            <a:ext cx="3242827" cy="3529853"/>
            <a:chOff x="4214000" y="1757077"/>
            <a:chExt cx="3682170" cy="4008083"/>
          </a:xfrm>
          <a:solidFill>
            <a:schemeClr val="accent3">
              <a:lumMod val="20000"/>
              <a:lumOff val="80000"/>
            </a:schemeClr>
          </a:solidFill>
        </p:grpSpPr>
        <p:grpSp>
          <p:nvGrpSpPr>
            <p:cNvPr id="5" name="Group 4">
              <a:extLst>
                <a:ext uri="{FF2B5EF4-FFF2-40B4-BE49-F238E27FC236}">
                  <a16:creationId xmlns:a16="http://schemas.microsoft.com/office/drawing/2014/main" id="{B8FC8AF6-2905-BED8-73C8-7811F15D2310}"/>
                </a:ext>
              </a:extLst>
            </p:cNvPr>
            <p:cNvGrpSpPr/>
            <p:nvPr/>
          </p:nvGrpSpPr>
          <p:grpSpPr>
            <a:xfrm>
              <a:off x="4755823" y="2691100"/>
              <a:ext cx="2624877" cy="1495940"/>
              <a:chOff x="4266351" y="1803400"/>
              <a:chExt cx="3899749" cy="2222500"/>
            </a:xfrm>
            <a:grpFill/>
          </p:grpSpPr>
          <p:sp>
            <p:nvSpPr>
              <p:cNvPr id="12" name="Freeform: Shape 11">
                <a:extLst>
                  <a:ext uri="{FF2B5EF4-FFF2-40B4-BE49-F238E27FC236}">
                    <a16:creationId xmlns:a16="http://schemas.microsoft.com/office/drawing/2014/main" id="{0D68CE8B-7FF1-7705-A961-1268AF1AA26E}"/>
                  </a:ext>
                </a:extLst>
              </p:cNvPr>
              <p:cNvSpPr/>
              <p:nvPr/>
            </p:nvSpPr>
            <p:spPr>
              <a:xfrm>
                <a:off x="6235700" y="2755900"/>
                <a:ext cx="1930400" cy="1270000"/>
              </a:xfrm>
              <a:custGeom>
                <a:avLst/>
                <a:gdLst>
                  <a:gd name="connsiteX0" fmla="*/ 0 w 1930400"/>
                  <a:gd name="connsiteY0" fmla="*/ 1270000 h 1270000"/>
                  <a:gd name="connsiteX1" fmla="*/ 787400 w 1930400"/>
                  <a:gd name="connsiteY1" fmla="*/ 266700 h 1270000"/>
                  <a:gd name="connsiteX2" fmla="*/ 1930400 w 1930400"/>
                  <a:gd name="connsiteY2" fmla="*/ 0 h 1270000"/>
                </a:gdLst>
                <a:ahLst/>
                <a:cxnLst>
                  <a:cxn ang="0">
                    <a:pos x="connsiteX0" y="connsiteY0"/>
                  </a:cxn>
                  <a:cxn ang="0">
                    <a:pos x="connsiteX1" y="connsiteY1"/>
                  </a:cxn>
                  <a:cxn ang="0">
                    <a:pos x="connsiteX2" y="connsiteY2"/>
                  </a:cxn>
                </a:cxnLst>
                <a:rect l="l" t="t" r="r" b="b"/>
                <a:pathLst>
                  <a:path w="1930400" h="1270000">
                    <a:moveTo>
                      <a:pt x="0" y="1270000"/>
                    </a:moveTo>
                    <a:cubicBezTo>
                      <a:pt x="232833" y="874183"/>
                      <a:pt x="465667" y="478367"/>
                      <a:pt x="787400" y="266700"/>
                    </a:cubicBezTo>
                    <a:cubicBezTo>
                      <a:pt x="1109133" y="55033"/>
                      <a:pt x="1519766" y="27516"/>
                      <a:pt x="1930400" y="0"/>
                    </a:cubicBezTo>
                  </a:path>
                </a:pathLst>
              </a:cu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Shape 12">
                <a:extLst>
                  <a:ext uri="{FF2B5EF4-FFF2-40B4-BE49-F238E27FC236}">
                    <a16:creationId xmlns:a16="http://schemas.microsoft.com/office/drawing/2014/main" id="{11970B9E-B4DC-C152-5E29-E1E13B2AB778}"/>
                  </a:ext>
                </a:extLst>
              </p:cNvPr>
              <p:cNvSpPr/>
              <p:nvPr/>
            </p:nvSpPr>
            <p:spPr>
              <a:xfrm>
                <a:off x="4266351" y="2489198"/>
                <a:ext cx="914400" cy="1447804"/>
              </a:xfrm>
              <a:custGeom>
                <a:avLst/>
                <a:gdLst>
                  <a:gd name="connsiteX0" fmla="*/ 1117600 w 1215450"/>
                  <a:gd name="connsiteY0" fmla="*/ 2197100 h 2197100"/>
                  <a:gd name="connsiteX1" fmla="*/ 1104900 w 1215450"/>
                  <a:gd name="connsiteY1" fmla="*/ 660400 h 2197100"/>
                  <a:gd name="connsiteX2" fmla="*/ 0 w 1215450"/>
                  <a:gd name="connsiteY2" fmla="*/ 0 h 2197100"/>
                </a:gdLst>
                <a:ahLst/>
                <a:cxnLst>
                  <a:cxn ang="0">
                    <a:pos x="connsiteX0" y="connsiteY0"/>
                  </a:cxn>
                  <a:cxn ang="0">
                    <a:pos x="connsiteX1" y="connsiteY1"/>
                  </a:cxn>
                  <a:cxn ang="0">
                    <a:pos x="connsiteX2" y="connsiteY2"/>
                  </a:cxn>
                </a:cxnLst>
                <a:rect l="l" t="t" r="r" b="b"/>
                <a:pathLst>
                  <a:path w="1215450" h="2197100">
                    <a:moveTo>
                      <a:pt x="1117600" y="2197100"/>
                    </a:moveTo>
                    <a:cubicBezTo>
                      <a:pt x="1204383" y="1611841"/>
                      <a:pt x="1291167" y="1026583"/>
                      <a:pt x="1104900" y="660400"/>
                    </a:cubicBezTo>
                    <a:cubicBezTo>
                      <a:pt x="918633" y="294217"/>
                      <a:pt x="459316" y="147108"/>
                      <a:pt x="0" y="0"/>
                    </a:cubicBezTo>
                  </a:path>
                </a:pathLst>
              </a:cu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Shape 13">
                <a:extLst>
                  <a:ext uri="{FF2B5EF4-FFF2-40B4-BE49-F238E27FC236}">
                    <a16:creationId xmlns:a16="http://schemas.microsoft.com/office/drawing/2014/main" id="{6F7E8D21-F463-AED6-BCB0-64D2CE7C48BA}"/>
                  </a:ext>
                </a:extLst>
              </p:cNvPr>
              <p:cNvSpPr/>
              <p:nvPr/>
            </p:nvSpPr>
            <p:spPr>
              <a:xfrm>
                <a:off x="5842000" y="1803400"/>
                <a:ext cx="571500" cy="1930400"/>
              </a:xfrm>
              <a:custGeom>
                <a:avLst/>
                <a:gdLst>
                  <a:gd name="connsiteX0" fmla="*/ 0 w 571500"/>
                  <a:gd name="connsiteY0" fmla="*/ 1930400 h 1930400"/>
                  <a:gd name="connsiteX1" fmla="*/ 215900 w 571500"/>
                  <a:gd name="connsiteY1" fmla="*/ 596900 h 1930400"/>
                  <a:gd name="connsiteX2" fmla="*/ 571500 w 571500"/>
                  <a:gd name="connsiteY2" fmla="*/ 0 h 1930400"/>
                </a:gdLst>
                <a:ahLst/>
                <a:cxnLst>
                  <a:cxn ang="0">
                    <a:pos x="connsiteX0" y="connsiteY0"/>
                  </a:cxn>
                  <a:cxn ang="0">
                    <a:pos x="connsiteX1" y="connsiteY1"/>
                  </a:cxn>
                  <a:cxn ang="0">
                    <a:pos x="connsiteX2" y="connsiteY2"/>
                  </a:cxn>
                </a:cxnLst>
                <a:rect l="l" t="t" r="r" b="b"/>
                <a:pathLst>
                  <a:path w="571500" h="1930400">
                    <a:moveTo>
                      <a:pt x="0" y="1930400"/>
                    </a:moveTo>
                    <a:cubicBezTo>
                      <a:pt x="60325" y="1424516"/>
                      <a:pt x="120650" y="918633"/>
                      <a:pt x="215900" y="596900"/>
                    </a:cubicBezTo>
                    <a:cubicBezTo>
                      <a:pt x="311150" y="275167"/>
                      <a:pt x="441325" y="137583"/>
                      <a:pt x="571500" y="0"/>
                    </a:cubicBezTo>
                  </a:path>
                </a:pathLst>
              </a:custGeom>
              <a:noFill/>
              <a:ln w="762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6" name="Graphic 5" descr="Stuffed Toy with solid fill">
              <a:extLst>
                <a:ext uri="{FF2B5EF4-FFF2-40B4-BE49-F238E27FC236}">
                  <a16:creationId xmlns:a16="http://schemas.microsoft.com/office/drawing/2014/main" id="{7370F64E-2BDA-38EF-1AC4-07AA7DC6B14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957152">
              <a:off x="6274794" y="2591292"/>
              <a:ext cx="914400" cy="914400"/>
            </a:xfrm>
            <a:prstGeom prst="rect">
              <a:avLst/>
            </a:prstGeom>
          </p:spPr>
        </p:pic>
        <p:pic>
          <p:nvPicPr>
            <p:cNvPr id="7" name="Graphic 6" descr="Toy Train with solid fill">
              <a:extLst>
                <a:ext uri="{FF2B5EF4-FFF2-40B4-BE49-F238E27FC236}">
                  <a16:creationId xmlns:a16="http://schemas.microsoft.com/office/drawing/2014/main" id="{32140652-6630-5418-854F-795E433EC9A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20119481">
              <a:off x="5407193" y="3269657"/>
              <a:ext cx="914400" cy="914400"/>
            </a:xfrm>
            <a:prstGeom prst="rect">
              <a:avLst/>
            </a:prstGeom>
          </p:spPr>
        </p:pic>
        <p:pic>
          <p:nvPicPr>
            <p:cNvPr id="8" name="Graphic 7" descr="Puppet with solid fill">
              <a:extLst>
                <a:ext uri="{FF2B5EF4-FFF2-40B4-BE49-F238E27FC236}">
                  <a16:creationId xmlns:a16="http://schemas.microsoft.com/office/drawing/2014/main" id="{F440A171-CF00-F797-C809-AA8DA7D3B8C5}"/>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rot="20825893">
              <a:off x="6981770" y="1757077"/>
              <a:ext cx="914400" cy="914400"/>
            </a:xfrm>
            <a:prstGeom prst="rect">
              <a:avLst/>
            </a:prstGeom>
          </p:spPr>
        </p:pic>
        <p:pic>
          <p:nvPicPr>
            <p:cNvPr id="9" name="Graphic 8" descr="Rubber duck with solid fill">
              <a:extLst>
                <a:ext uri="{FF2B5EF4-FFF2-40B4-BE49-F238E27FC236}">
                  <a16:creationId xmlns:a16="http://schemas.microsoft.com/office/drawing/2014/main" id="{64DC9C23-86B5-91E8-CB5E-BC55BCBA15C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391126" y="2177010"/>
              <a:ext cx="914400" cy="914400"/>
            </a:xfrm>
            <a:prstGeom prst="rect">
              <a:avLst/>
            </a:prstGeom>
          </p:spPr>
        </p:pic>
        <p:pic>
          <p:nvPicPr>
            <p:cNvPr id="10" name="Graphic 9" descr="Bucket and shovel with solid fill">
              <a:extLst>
                <a:ext uri="{FF2B5EF4-FFF2-40B4-BE49-F238E27FC236}">
                  <a16:creationId xmlns:a16="http://schemas.microsoft.com/office/drawing/2014/main" id="{E6813A11-0802-4B3D-C38A-339DC94F2E97}"/>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rot="1475772">
              <a:off x="6923500" y="3036855"/>
              <a:ext cx="914400" cy="914400"/>
            </a:xfrm>
            <a:prstGeom prst="rect">
              <a:avLst/>
            </a:prstGeom>
          </p:spPr>
        </p:pic>
        <p:pic>
          <p:nvPicPr>
            <p:cNvPr id="11" name="Graphic 10" descr="Filing Box Archive with solid fill">
              <a:extLst>
                <a:ext uri="{FF2B5EF4-FFF2-40B4-BE49-F238E27FC236}">
                  <a16:creationId xmlns:a16="http://schemas.microsoft.com/office/drawing/2014/main" id="{3F8B37C5-B77E-1E4D-9490-A14EEB4F786A}"/>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4214000" y="4025904"/>
              <a:ext cx="2880500" cy="1739256"/>
            </a:xfrm>
            <a:prstGeom prst="rect">
              <a:avLst/>
            </a:prstGeom>
          </p:spPr>
        </p:pic>
      </p:grpSp>
    </p:spTree>
    <p:extLst>
      <p:ext uri="{BB962C8B-B14F-4D97-AF65-F5344CB8AC3E}">
        <p14:creationId xmlns:p14="http://schemas.microsoft.com/office/powerpoint/2010/main" val="283065375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xagon 1">
            <a:extLst>
              <a:ext uri="{FF2B5EF4-FFF2-40B4-BE49-F238E27FC236}">
                <a16:creationId xmlns:a16="http://schemas.microsoft.com/office/drawing/2014/main" id="{53C5743C-5A98-9B6F-F0BD-5A82B8FAEE90}"/>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Hexagon 20">
            <a:extLst>
              <a:ext uri="{FF2B5EF4-FFF2-40B4-BE49-F238E27FC236}">
                <a16:creationId xmlns:a16="http://schemas.microsoft.com/office/drawing/2014/main" id="{C770D6A2-9D61-1D12-8A16-310999A1542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Hexagon 21">
            <a:extLst>
              <a:ext uri="{FF2B5EF4-FFF2-40B4-BE49-F238E27FC236}">
                <a16:creationId xmlns:a16="http://schemas.microsoft.com/office/drawing/2014/main" id="{9C93354F-7746-BECD-9E68-636BE0014C71}"/>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Hexagon 22">
            <a:extLst>
              <a:ext uri="{FF2B5EF4-FFF2-40B4-BE49-F238E27FC236}">
                <a16:creationId xmlns:a16="http://schemas.microsoft.com/office/drawing/2014/main" id="{512BEA22-0E0F-7442-5DB8-D6F1BD91F714}"/>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xagon 23">
            <a:extLst>
              <a:ext uri="{FF2B5EF4-FFF2-40B4-BE49-F238E27FC236}">
                <a16:creationId xmlns:a16="http://schemas.microsoft.com/office/drawing/2014/main" id="{42DDE2EC-9083-D760-FC5B-78092F83BE69}"/>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xagon 24">
            <a:extLst>
              <a:ext uri="{FF2B5EF4-FFF2-40B4-BE49-F238E27FC236}">
                <a16:creationId xmlns:a16="http://schemas.microsoft.com/office/drawing/2014/main" id="{D1A8BD39-1F0F-2984-AD13-F8D8DB4B8471}"/>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Hexagon 25">
            <a:extLst>
              <a:ext uri="{FF2B5EF4-FFF2-40B4-BE49-F238E27FC236}">
                <a16:creationId xmlns:a16="http://schemas.microsoft.com/office/drawing/2014/main" id="{8270F42E-188C-A04D-3BC3-EFB7CDC62164}"/>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Hexagon 26">
            <a:extLst>
              <a:ext uri="{FF2B5EF4-FFF2-40B4-BE49-F238E27FC236}">
                <a16:creationId xmlns:a16="http://schemas.microsoft.com/office/drawing/2014/main" id="{0AFC18FA-577D-2CE5-6A84-B4E53DC6AA7D}"/>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Hexagon 27">
            <a:extLst>
              <a:ext uri="{FF2B5EF4-FFF2-40B4-BE49-F238E27FC236}">
                <a16:creationId xmlns:a16="http://schemas.microsoft.com/office/drawing/2014/main" id="{F9553166-B858-3043-9A70-2459BBC615FF}"/>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Hexagon 28">
            <a:extLst>
              <a:ext uri="{FF2B5EF4-FFF2-40B4-BE49-F238E27FC236}">
                <a16:creationId xmlns:a16="http://schemas.microsoft.com/office/drawing/2014/main" id="{E551BBCB-B128-7379-B8C1-2DE8F0691519}"/>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 name="Table 63">
            <a:extLst>
              <a:ext uri="{FF2B5EF4-FFF2-40B4-BE49-F238E27FC236}">
                <a16:creationId xmlns:a16="http://schemas.microsoft.com/office/drawing/2014/main" id="{E9E8768C-30B2-7C91-2924-0DB32A1D913F}"/>
              </a:ext>
            </a:extLst>
          </p:cNvPr>
          <p:cNvGraphicFramePr>
            <a:graphicFrameLocks noGrp="1"/>
          </p:cNvGraphicFramePr>
          <p:nvPr>
            <p:extLst>
              <p:ext uri="{D42A27DB-BD31-4B8C-83A1-F6EECF244321}">
                <p14:modId xmlns:p14="http://schemas.microsoft.com/office/powerpoint/2010/main" val="769815665"/>
              </p:ext>
            </p:extLst>
          </p:nvPr>
        </p:nvGraphicFramePr>
        <p:xfrm>
          <a:off x="996285" y="699799"/>
          <a:ext cx="5254042" cy="6492240"/>
        </p:xfrm>
        <a:graphic>
          <a:graphicData uri="http://schemas.openxmlformats.org/drawingml/2006/table">
            <a:tbl>
              <a:tblPr firstRow="1" bandRow="1">
                <a:tableStyleId>{5C22544A-7EE6-4342-B048-85BDC9FD1C3A}</a:tableStyleId>
              </a:tblPr>
              <a:tblGrid>
                <a:gridCol w="1018045">
                  <a:extLst>
                    <a:ext uri="{9D8B030D-6E8A-4147-A177-3AD203B41FA5}">
                      <a16:colId xmlns:a16="http://schemas.microsoft.com/office/drawing/2014/main" val="3339048476"/>
                    </a:ext>
                  </a:extLst>
                </a:gridCol>
                <a:gridCol w="4235997">
                  <a:extLst>
                    <a:ext uri="{9D8B030D-6E8A-4147-A177-3AD203B41FA5}">
                      <a16:colId xmlns:a16="http://schemas.microsoft.com/office/drawing/2014/main" val="485910712"/>
                    </a:ext>
                  </a:extLst>
                </a:gridCol>
              </a:tblGrid>
              <a:tr h="0">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Games for toddlers around 18 months</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hMerge="1">
                  <a:txBody>
                    <a:bodyPr/>
                    <a:lstStyle/>
                    <a:p>
                      <a:endParaRPr lang="en-US" sz="1100"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907826835"/>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Just Like You!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Toddlers at this age may begin to enjoy pretend play. They may act out the behaviors and routines they see adults or siblings doing. Join them! If a toddler pretends to stir food in a bowl, say, “What are you stirring? Are you making a cake? It smells delicious! Let’s put it in the oven!” Or, if they pretend to feed a baby doll, say, “You are taking such good care of baby! Is it time to burp them?” Help encourage pretend play by giving toddlers safe objects to use— like a broom, a dust cloth, a hair-brush, pots and pans, etc.</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472934832"/>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Memory Game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Find three cups and three small objects that you can hide underneath, like a toy car, a small ball, or an animal figure. Show the child each toy, say its name (“This is a car”), and let them see you hide it under one of the cups. Then ask, “Where is the car?” and encourage them to lift up the cup they think it’s under. If they’re correct, praise them and ask them to find the next object. If they are incorrect, encourage them to look under another cup. Vary the game by adding more (or fewer) cups and objects or by moving the cups around after hiding the objects.</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943241221"/>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kern="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Making Chores Fun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Toddlers love to help, and now is the time to encourage them by making chores playful. This is a form of role-play! Simple activities like sweeping the floor, putting away toys or books, or putting clothes into a laundry basket are all great for practicing new skills. Make chores playful by listening to music, setting a timer and encouraging them to go as fast as they can, or turning a laundry basket into a basketball hoop and tossing the clothes in. At first, do chores together and give verbal instructions and reminders so the toddler gains confidence. With time, the child can do chores on their own—or alongside you while you tackle something else.</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326466357"/>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kern="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Matching and Sorting Games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Toddlers are beginning to understand how to match and sort objects that look alike in </a:t>
                      </a:r>
                      <a:r>
                        <a:rPr lang="en-GB"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color</a:t>
                      </a:r>
                      <a:r>
                        <a:rPr lang="en-GB"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or shape. Readymade sorter toys are great, but you can also make your own games. Place different </a:t>
                      </a:r>
                      <a:r>
                        <a:rPr lang="en-GB"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colored</a:t>
                      </a:r>
                      <a:r>
                        <a:rPr lang="en-GB"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pieces of paper on the floor, give the toddler some </a:t>
                      </a:r>
                      <a:r>
                        <a:rPr lang="en-GB"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colored</a:t>
                      </a:r>
                      <a:r>
                        <a:rPr lang="en-GB"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objects, and ask them to place the objects on the piece of paper with the same </a:t>
                      </a:r>
                      <a:r>
                        <a:rPr lang="en-GB"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color</a:t>
                      </a:r>
                      <a:r>
                        <a:rPr lang="en-GB"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Or, give the child a small group of similar objects, like toy animals, except for two, such as play people. See if they can group like objects together. Incorporate sorting to make clean-up playful, too: "Let’s put away all the blocks!"</a:t>
                      </a:r>
                      <a:endPar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038789496"/>
                  </a:ext>
                </a:extLst>
              </a:tr>
            </a:tbl>
          </a:graphicData>
        </a:graphic>
      </p:graphicFrame>
    </p:spTree>
    <p:extLst>
      <p:ext uri="{BB962C8B-B14F-4D97-AF65-F5344CB8AC3E}">
        <p14:creationId xmlns:p14="http://schemas.microsoft.com/office/powerpoint/2010/main" val="417184129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xagon 1">
            <a:extLst>
              <a:ext uri="{FF2B5EF4-FFF2-40B4-BE49-F238E27FC236}">
                <a16:creationId xmlns:a16="http://schemas.microsoft.com/office/drawing/2014/main" id="{53C5743C-5A98-9B6F-F0BD-5A82B8FAEE90}"/>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Hexagon 20">
            <a:extLst>
              <a:ext uri="{FF2B5EF4-FFF2-40B4-BE49-F238E27FC236}">
                <a16:creationId xmlns:a16="http://schemas.microsoft.com/office/drawing/2014/main" id="{C770D6A2-9D61-1D12-8A16-310999A1542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Hexagon 21">
            <a:extLst>
              <a:ext uri="{FF2B5EF4-FFF2-40B4-BE49-F238E27FC236}">
                <a16:creationId xmlns:a16="http://schemas.microsoft.com/office/drawing/2014/main" id="{9C93354F-7746-BECD-9E68-636BE0014C71}"/>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Hexagon 22">
            <a:extLst>
              <a:ext uri="{FF2B5EF4-FFF2-40B4-BE49-F238E27FC236}">
                <a16:creationId xmlns:a16="http://schemas.microsoft.com/office/drawing/2014/main" id="{512BEA22-0E0F-7442-5DB8-D6F1BD91F714}"/>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xagon 23">
            <a:extLst>
              <a:ext uri="{FF2B5EF4-FFF2-40B4-BE49-F238E27FC236}">
                <a16:creationId xmlns:a16="http://schemas.microsoft.com/office/drawing/2014/main" id="{42DDE2EC-9083-D760-FC5B-78092F83BE69}"/>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xagon 24">
            <a:extLst>
              <a:ext uri="{FF2B5EF4-FFF2-40B4-BE49-F238E27FC236}">
                <a16:creationId xmlns:a16="http://schemas.microsoft.com/office/drawing/2014/main" id="{D1A8BD39-1F0F-2984-AD13-F8D8DB4B8471}"/>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Hexagon 25">
            <a:extLst>
              <a:ext uri="{FF2B5EF4-FFF2-40B4-BE49-F238E27FC236}">
                <a16:creationId xmlns:a16="http://schemas.microsoft.com/office/drawing/2014/main" id="{8270F42E-188C-A04D-3BC3-EFB7CDC62164}"/>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Hexagon 26">
            <a:extLst>
              <a:ext uri="{FF2B5EF4-FFF2-40B4-BE49-F238E27FC236}">
                <a16:creationId xmlns:a16="http://schemas.microsoft.com/office/drawing/2014/main" id="{0AFC18FA-577D-2CE5-6A84-B4E53DC6AA7D}"/>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Hexagon 27">
            <a:extLst>
              <a:ext uri="{FF2B5EF4-FFF2-40B4-BE49-F238E27FC236}">
                <a16:creationId xmlns:a16="http://schemas.microsoft.com/office/drawing/2014/main" id="{F9553166-B858-3043-9A70-2459BBC615FF}"/>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Hexagon 28">
            <a:extLst>
              <a:ext uri="{FF2B5EF4-FFF2-40B4-BE49-F238E27FC236}">
                <a16:creationId xmlns:a16="http://schemas.microsoft.com/office/drawing/2014/main" id="{E551BBCB-B128-7379-B8C1-2DE8F0691519}"/>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 name="Table 63">
            <a:extLst>
              <a:ext uri="{FF2B5EF4-FFF2-40B4-BE49-F238E27FC236}">
                <a16:creationId xmlns:a16="http://schemas.microsoft.com/office/drawing/2014/main" id="{4719F972-417E-71B7-47E9-720A04AABDBC}"/>
              </a:ext>
            </a:extLst>
          </p:cNvPr>
          <p:cNvGraphicFramePr>
            <a:graphicFrameLocks noGrp="1"/>
          </p:cNvGraphicFramePr>
          <p:nvPr>
            <p:extLst>
              <p:ext uri="{D42A27DB-BD31-4B8C-83A1-F6EECF244321}">
                <p14:modId xmlns:p14="http://schemas.microsoft.com/office/powerpoint/2010/main" val="3488501476"/>
              </p:ext>
            </p:extLst>
          </p:nvPr>
        </p:nvGraphicFramePr>
        <p:xfrm>
          <a:off x="996285" y="699799"/>
          <a:ext cx="5254042" cy="5913120"/>
        </p:xfrm>
        <a:graphic>
          <a:graphicData uri="http://schemas.openxmlformats.org/drawingml/2006/table">
            <a:tbl>
              <a:tblPr firstRow="1" bandRow="1">
                <a:tableStyleId>{5C22544A-7EE6-4342-B048-85BDC9FD1C3A}</a:tableStyleId>
              </a:tblPr>
              <a:tblGrid>
                <a:gridCol w="1018045">
                  <a:extLst>
                    <a:ext uri="{9D8B030D-6E8A-4147-A177-3AD203B41FA5}">
                      <a16:colId xmlns:a16="http://schemas.microsoft.com/office/drawing/2014/main" val="3339048476"/>
                    </a:ext>
                  </a:extLst>
                </a:gridCol>
                <a:gridCol w="4235997">
                  <a:extLst>
                    <a:ext uri="{9D8B030D-6E8A-4147-A177-3AD203B41FA5}">
                      <a16:colId xmlns:a16="http://schemas.microsoft.com/office/drawing/2014/main" val="485910712"/>
                    </a:ext>
                  </a:extLst>
                </a:gridCol>
              </a:tblGrid>
              <a:tr h="0">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kern="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Games for toddlers age 2-3 years</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h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606223662"/>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kern="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Active Songs</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Older toddlers love physical games, but they may need frequent reminders about how to play. Songs with movements provide important physical activity, and the lyrics reinforce when and how to move along. Active songs can be found in many languages and cultures. "I’m a Little Teapot" or "I’m Going on a Bear Hunt" are popular ones in English. Songs that require children to start and stop or slow down and speed up, such as Freeze Dance, Musical Statues, or Ring Around the Rosie, help build self-control. </a:t>
                      </a:r>
                      <a:endPar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154389693"/>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kern="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Imitation Game: Follow the Leader</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Choose someone to be the leader. (Tip: Start with an adult.) Other players line up behind the leader, who then moves around in any way they choose. They may run, jump, crawl, or walk on tiptoes, for example. The other players must copy what the leader does, and the leader can change movements at any time. Players then take turns being the leaders. You can play with as few as two or as many players as you want! These are great tests of working memory, attention, and self-control. </a:t>
                      </a:r>
                      <a:endPar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906575580"/>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kern="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Matching &amp; Sorting Games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Take turns with a toddler sorting objects by size, shape, or </a:t>
                      </a:r>
                      <a:r>
                        <a:rPr lang="en-GB" sz="1100" b="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color</a:t>
                      </a:r>
                      <a:r>
                        <a:rPr lang="en-GB"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rPr>
                        <a:t>. For example, while playing outside, you could sort rocks into piles of small, medium, and large sizes. When folding laundry, you could put all the red clothes together, all the blue clothes together, etc. Once the child has lots of practice, challenge them to sort in a silly way, like putting their big toys in a small basket and their small toys in a big basket. </a:t>
                      </a:r>
                      <a:endParaRPr lang="en-US" sz="1100" b="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023768413"/>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kern="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Counting Games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Older toddlers are beginning to learn about numbers. Support their learning by counting together. You can count blocks, stairs, berries, crackers—anything you use or see every day. Cheer or clap as children learn to reach bigger numbers, from three, to 10, to 20!</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173949683"/>
                  </a:ext>
                </a:extLst>
              </a:tr>
              <a:tr h="62803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b="1" kern="1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Be the Narrator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Narrate a child’s play to help them learn the words to describe their actions. This can be simple, or you can use a silly voice to imitate a </a:t>
                      </a:r>
                      <a:r>
                        <a:rPr lang="en-GB" sz="11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sportscaster</a:t>
                      </a:r>
                      <a:r>
                        <a:rPr lang="en-GB" sz="1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news anchor, or game show host. You can also ask questions, such as, "What will you do next?" or "I see you want to put the ball inside the jar. Is there another way to do that?" </a:t>
                      </a:r>
                      <a:endPar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994340232"/>
                  </a:ext>
                </a:extLst>
              </a:tr>
            </a:tbl>
          </a:graphicData>
        </a:graphic>
      </p:graphicFrame>
    </p:spTree>
    <p:extLst>
      <p:ext uri="{BB962C8B-B14F-4D97-AF65-F5344CB8AC3E}">
        <p14:creationId xmlns:p14="http://schemas.microsoft.com/office/powerpoint/2010/main" val="6741452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3: BUILDING POSITIVE RELATIONSHIPS WITH CHILDREN</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TextBox 117">
            <a:extLst>
              <a:ext uri="{FF2B5EF4-FFF2-40B4-BE49-F238E27FC236}">
                <a16:creationId xmlns:a16="http://schemas.microsoft.com/office/drawing/2014/main" id="{40398B3D-F298-6F25-4F18-47AA98FE97EC}"/>
              </a:ext>
            </a:extLst>
          </p:cNvPr>
          <p:cNvSpPr txBox="1"/>
          <p:nvPr/>
        </p:nvSpPr>
        <p:spPr>
          <a:xfrm>
            <a:off x="990600" y="1893603"/>
            <a:ext cx="5245100" cy="1615827"/>
          </a:xfrm>
          <a:prstGeom prst="rect">
            <a:avLst/>
          </a:prstGeom>
          <a:noFill/>
        </p:spPr>
        <p:txBody>
          <a:bodyPr wrap="square">
            <a:spAutoFit/>
          </a:bodyPr>
          <a:lstStyle/>
          <a:p>
            <a:pPr marL="171450" indent="-171450">
              <a:buFont typeface="Arial" panose="020B0604020202020204" pitchFamily="34" charset="0"/>
              <a:buChar char="•"/>
            </a:pPr>
            <a:r>
              <a:rPr lang="en-US" sz="1100" b="1" i="0" dirty="0">
                <a:effectLst/>
                <a:cs typeface="Calibri" panose="020F0502020204030204" pitchFamily="34" charset="0"/>
              </a:rPr>
              <a:t>Child: </a:t>
            </a:r>
            <a:r>
              <a:rPr lang="en-US" sz="1100" i="0" dirty="0">
                <a:effectLst/>
                <a:cs typeface="Calibri" panose="020F0502020204030204" pitchFamily="34" charset="0"/>
              </a:rPr>
              <a:t>Mama, can we play football?</a:t>
            </a:r>
          </a:p>
          <a:p>
            <a:pPr marL="171450" indent="-171450">
              <a:buFont typeface="Arial" panose="020B0604020202020204" pitchFamily="34" charset="0"/>
              <a:buChar char="•"/>
            </a:pPr>
            <a:r>
              <a:rPr lang="en-US" sz="1100" b="1" i="0" dirty="0">
                <a:effectLst/>
                <a:cs typeface="Calibri" panose="020F0502020204030204" pitchFamily="34" charset="0"/>
              </a:rPr>
              <a:t>Mother: </a:t>
            </a:r>
            <a:r>
              <a:rPr lang="en-US" sz="1100" i="0" dirty="0">
                <a:effectLst/>
                <a:cs typeface="Calibri" panose="020F0502020204030204" pitchFamily="34" charset="0"/>
              </a:rPr>
              <a:t>Sure.</a:t>
            </a:r>
          </a:p>
          <a:p>
            <a:pPr marL="171450" indent="-171450">
              <a:buFont typeface="Arial" panose="020B0604020202020204" pitchFamily="34" charset="0"/>
              <a:buChar char="•"/>
            </a:pPr>
            <a:r>
              <a:rPr lang="en-US" sz="1100" i="1" dirty="0">
                <a:effectLst/>
                <a:cs typeface="Calibri" panose="020F0502020204030204" pitchFamily="34" charset="0"/>
              </a:rPr>
              <a:t>[The child begins to kick the ball to his mother.]</a:t>
            </a:r>
          </a:p>
          <a:p>
            <a:pPr marL="171450" indent="-171450">
              <a:buFont typeface="Arial" panose="020B0604020202020204" pitchFamily="34" charset="0"/>
              <a:buChar char="•"/>
            </a:pPr>
            <a:r>
              <a:rPr lang="en-US" sz="1100" b="1" i="0" dirty="0">
                <a:effectLst/>
                <a:cs typeface="Calibri" panose="020F0502020204030204" pitchFamily="34" charset="0"/>
              </a:rPr>
              <a:t>Mother: </a:t>
            </a:r>
            <a:r>
              <a:rPr lang="en-US" sz="1100" i="0" dirty="0">
                <a:effectLst/>
                <a:cs typeface="Calibri" panose="020F0502020204030204" pitchFamily="34" charset="0"/>
              </a:rPr>
              <a:t>That is not how you kick the ball. Here, let me show you.</a:t>
            </a:r>
            <a:r>
              <a:rPr lang="en-US" sz="1100" i="1" dirty="0">
                <a:effectLst/>
                <a:cs typeface="Calibri" panose="020F0502020204030204" pitchFamily="34" charset="0"/>
              </a:rPr>
              <a:t> [Mother takes the ball from the child and shows him how to kick.]</a:t>
            </a:r>
          </a:p>
          <a:p>
            <a:pPr marL="171450" indent="-171450">
              <a:buFont typeface="Arial" panose="020B0604020202020204" pitchFamily="34" charset="0"/>
              <a:buChar char="•"/>
            </a:pPr>
            <a:r>
              <a:rPr lang="en-US" sz="1100" b="1" i="0" dirty="0">
                <a:effectLst/>
                <a:cs typeface="Calibri" panose="020F0502020204030204" pitchFamily="34" charset="0"/>
              </a:rPr>
              <a:t>Child: </a:t>
            </a:r>
            <a:r>
              <a:rPr lang="en-US" sz="1100" i="0" dirty="0">
                <a:effectLst/>
                <a:cs typeface="Calibri" panose="020F0502020204030204" pitchFamily="34" charset="0"/>
              </a:rPr>
              <a:t>Can I have a turn now?</a:t>
            </a:r>
          </a:p>
          <a:p>
            <a:pPr marL="171450" indent="-171450">
              <a:buFont typeface="Arial" panose="020B0604020202020204" pitchFamily="34" charset="0"/>
              <a:buChar char="•"/>
            </a:pPr>
            <a:r>
              <a:rPr lang="en-US" sz="1100" b="1" i="0" dirty="0">
                <a:effectLst/>
                <a:cs typeface="Calibri" panose="020F0502020204030204" pitchFamily="34" charset="0"/>
              </a:rPr>
              <a:t>Mother: </a:t>
            </a:r>
            <a:r>
              <a:rPr lang="en-US" sz="1100" i="0" dirty="0">
                <a:effectLst/>
                <a:cs typeface="Calibri" panose="020F0502020204030204" pitchFamily="34" charset="0"/>
              </a:rPr>
              <a:t>Only if you play it right.</a:t>
            </a:r>
          </a:p>
          <a:p>
            <a:pPr marL="171450" indent="-171450">
              <a:buFont typeface="Arial" panose="020B0604020202020204" pitchFamily="34" charset="0"/>
              <a:buChar char="•"/>
            </a:pPr>
            <a:r>
              <a:rPr lang="en-US" sz="1100" i="1" dirty="0">
                <a:effectLst/>
                <a:cs typeface="Calibri" panose="020F0502020204030204" pitchFamily="34" charset="0"/>
              </a:rPr>
              <a:t>[The child tries again and again, and the mother keeps interrupting him and correcting him. The child sits down frustrated.]</a:t>
            </a:r>
          </a:p>
        </p:txBody>
      </p:sp>
      <p:sp>
        <p:nvSpPr>
          <p:cNvPr id="119" name="TextBox 118">
            <a:extLst>
              <a:ext uri="{FF2B5EF4-FFF2-40B4-BE49-F238E27FC236}">
                <a16:creationId xmlns:a16="http://schemas.microsoft.com/office/drawing/2014/main" id="{92D390A0-E131-FC36-2119-C51DD0AF9DC1}"/>
              </a:ext>
            </a:extLst>
          </p:cNvPr>
          <p:cNvSpPr txBox="1"/>
          <p:nvPr/>
        </p:nvSpPr>
        <p:spPr>
          <a:xfrm>
            <a:off x="996286" y="1486989"/>
            <a:ext cx="5254041" cy="276999"/>
          </a:xfrm>
          <a:prstGeom prst="rect">
            <a:avLst/>
          </a:prstGeom>
          <a:noFill/>
        </p:spPr>
        <p:txBody>
          <a:bodyPr wrap="square" rtlCol="0">
            <a:spAutoFit/>
          </a:bodyPr>
          <a:lstStyle/>
          <a:p>
            <a:r>
              <a:rPr lang="en-US" sz="1200" b="1" spc="300" dirty="0">
                <a:solidFill>
                  <a:schemeClr val="tx1"/>
                </a:solidFill>
              </a:rPr>
              <a:t>ROLE PLAY - CHILD-LED PLAY</a:t>
            </a:r>
          </a:p>
        </p:txBody>
      </p:sp>
      <p:sp>
        <p:nvSpPr>
          <p:cNvPr id="120" name="TextBox 119">
            <a:extLst>
              <a:ext uri="{FF2B5EF4-FFF2-40B4-BE49-F238E27FC236}">
                <a16:creationId xmlns:a16="http://schemas.microsoft.com/office/drawing/2014/main" id="{F6DFE615-7E28-0AD0-F32B-DA4F3E7247E0}"/>
              </a:ext>
            </a:extLst>
          </p:cNvPr>
          <p:cNvSpPr txBox="1"/>
          <p:nvPr/>
        </p:nvSpPr>
        <p:spPr>
          <a:xfrm>
            <a:off x="996286" y="3755986"/>
            <a:ext cx="5254041" cy="276999"/>
          </a:xfrm>
          <a:prstGeom prst="rect">
            <a:avLst/>
          </a:prstGeom>
          <a:noFill/>
        </p:spPr>
        <p:txBody>
          <a:bodyPr wrap="square" rtlCol="0">
            <a:spAutoFit/>
          </a:bodyPr>
          <a:lstStyle/>
          <a:p>
            <a:r>
              <a:rPr lang="en-US" sz="1200" b="1" spc="300" dirty="0">
                <a:solidFill>
                  <a:schemeClr val="tx1"/>
                </a:solidFill>
              </a:rPr>
              <a:t>BEHAVIOR AND PRAISE STATEMENTS </a:t>
            </a:r>
          </a:p>
        </p:txBody>
      </p:sp>
      <p:graphicFrame>
        <p:nvGraphicFramePr>
          <p:cNvPr id="121" name="Table 120">
            <a:extLst>
              <a:ext uri="{FF2B5EF4-FFF2-40B4-BE49-F238E27FC236}">
                <a16:creationId xmlns:a16="http://schemas.microsoft.com/office/drawing/2014/main" id="{97E40145-EEAF-0B5F-98AD-5F6D840D71D8}"/>
              </a:ext>
            </a:extLst>
          </p:cNvPr>
          <p:cNvGraphicFramePr>
            <a:graphicFrameLocks noGrp="1"/>
          </p:cNvGraphicFramePr>
          <p:nvPr>
            <p:extLst>
              <p:ext uri="{D42A27DB-BD31-4B8C-83A1-F6EECF244321}">
                <p14:modId xmlns:p14="http://schemas.microsoft.com/office/powerpoint/2010/main" val="2871346833"/>
              </p:ext>
            </p:extLst>
          </p:nvPr>
        </p:nvGraphicFramePr>
        <p:xfrm>
          <a:off x="996286" y="4173604"/>
          <a:ext cx="5254041" cy="3239914"/>
        </p:xfrm>
        <a:graphic>
          <a:graphicData uri="http://schemas.openxmlformats.org/drawingml/2006/table">
            <a:tbl>
              <a:tblPr firstRow="1" firstCol="1" bandRow="1">
                <a:tableStyleId>{5C22544A-7EE6-4342-B048-85BDC9FD1C3A}</a:tableStyleId>
              </a:tblPr>
              <a:tblGrid>
                <a:gridCol w="1431473">
                  <a:extLst>
                    <a:ext uri="{9D8B030D-6E8A-4147-A177-3AD203B41FA5}">
                      <a16:colId xmlns:a16="http://schemas.microsoft.com/office/drawing/2014/main" val="1508775955"/>
                    </a:ext>
                  </a:extLst>
                </a:gridCol>
                <a:gridCol w="3822568">
                  <a:extLst>
                    <a:ext uri="{9D8B030D-6E8A-4147-A177-3AD203B41FA5}">
                      <a16:colId xmlns:a16="http://schemas.microsoft.com/office/drawing/2014/main" val="894106950"/>
                    </a:ext>
                  </a:extLst>
                </a:gridCol>
              </a:tblGrid>
              <a:tr h="294486">
                <a:tc>
                  <a:txBody>
                    <a:bodyPr/>
                    <a:lstStyle/>
                    <a:p>
                      <a:pPr>
                        <a:lnSpc>
                          <a:spcPct val="107000"/>
                        </a:lnSpc>
                        <a:spcAft>
                          <a:spcPts val="800"/>
                        </a:spcAft>
                      </a:pPr>
                      <a:r>
                        <a:rPr lang="en-GB" sz="1100" dirty="0">
                          <a:solidFill>
                            <a:sysClr val="windowText" lastClr="000000"/>
                          </a:solidFill>
                          <a:effectLst/>
                        </a:rPr>
                        <a:t>Behaviour</a:t>
                      </a:r>
                      <a:endParaRPr lang="en-US" sz="1100" dirty="0">
                        <a:solidFill>
                          <a:sysClr val="windowText" lastClr="000000"/>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a:lnSpc>
                          <a:spcPct val="107000"/>
                        </a:lnSpc>
                        <a:spcAft>
                          <a:spcPts val="800"/>
                        </a:spcAft>
                      </a:pPr>
                      <a:r>
                        <a:rPr lang="en-GB" sz="1100" dirty="0">
                          <a:solidFill>
                            <a:sysClr val="windowText" lastClr="000000"/>
                          </a:solidFill>
                          <a:effectLst/>
                        </a:rPr>
                        <a:t>Praise statement </a:t>
                      </a:r>
                      <a:endParaRPr lang="en-US" sz="1100" dirty="0">
                        <a:solidFill>
                          <a:sysClr val="windowText" lastClr="000000"/>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669018174"/>
                  </a:ext>
                </a:extLst>
              </a:tr>
              <a:tr h="736357">
                <a:tc>
                  <a:txBody>
                    <a:bodyPr/>
                    <a:lstStyle/>
                    <a:p>
                      <a:pPr>
                        <a:lnSpc>
                          <a:spcPct val="107000"/>
                        </a:lnSpc>
                        <a:spcAft>
                          <a:spcPts val="800"/>
                        </a:spcAft>
                      </a:pPr>
                      <a:r>
                        <a:rPr lang="en-US" sz="1100" dirty="0">
                          <a:solidFill>
                            <a:sysClr val="windowText" lastClr="000000"/>
                          </a:solidFill>
                          <a:effectLst/>
                        </a:rPr>
                        <a:t>Doing well in school.</a:t>
                      </a:r>
                      <a:endParaRPr lang="en-US" sz="1100" dirty="0">
                        <a:solidFill>
                          <a:sysClr val="windowText" lastClr="000000"/>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endParaRPr lang="en-US" sz="1100" dirty="0">
                        <a:solidFill>
                          <a:sysClr val="windowText" lastClr="000000"/>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480975120"/>
                  </a:ext>
                </a:extLst>
              </a:tr>
              <a:tr h="736357">
                <a:tc>
                  <a:txBody>
                    <a:bodyPr/>
                    <a:lstStyle/>
                    <a:p>
                      <a:pPr>
                        <a:lnSpc>
                          <a:spcPct val="107000"/>
                        </a:lnSpc>
                        <a:spcAft>
                          <a:spcPts val="800"/>
                        </a:spcAft>
                      </a:pPr>
                      <a:r>
                        <a:rPr lang="en-GB" sz="1100" dirty="0">
                          <a:solidFill>
                            <a:sysClr val="windowText" lastClr="000000"/>
                          </a:solidFill>
                          <a:effectLst/>
                        </a:rPr>
                        <a:t>Being kind to siblings.</a:t>
                      </a:r>
                      <a:endParaRPr lang="en-US" sz="1100" dirty="0">
                        <a:solidFill>
                          <a:sysClr val="windowText" lastClr="000000"/>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ctr">
                        <a:lnSpc>
                          <a:spcPct val="107000"/>
                        </a:lnSpc>
                        <a:spcAft>
                          <a:spcPts val="800"/>
                        </a:spcAft>
                      </a:pPr>
                      <a:endParaRPr lang="en-US" sz="1100" dirty="0">
                        <a:solidFill>
                          <a:sysClr val="windowText" lastClr="000000"/>
                        </a:solidFill>
                        <a:effectLst/>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045033401"/>
                  </a:ext>
                </a:extLst>
              </a:tr>
              <a:tr h="736357">
                <a:tc>
                  <a:txBody>
                    <a:bodyPr/>
                    <a:lstStyle/>
                    <a:p>
                      <a:pPr>
                        <a:lnSpc>
                          <a:spcPct val="107000"/>
                        </a:lnSpc>
                        <a:spcAft>
                          <a:spcPts val="800"/>
                        </a:spcAft>
                      </a:pPr>
                      <a:r>
                        <a:rPr lang="en-GB" sz="1100" dirty="0">
                          <a:solidFill>
                            <a:sysClr val="windowText" lastClr="000000"/>
                          </a:solidFill>
                          <a:effectLst/>
                        </a:rPr>
                        <a:t>Completing homework</a:t>
                      </a:r>
                      <a:endParaRPr lang="en-US" sz="1100" dirty="0">
                        <a:solidFill>
                          <a:sysClr val="windowText" lastClr="000000"/>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endParaRPr lang="en-US" sz="1100" dirty="0">
                        <a:solidFill>
                          <a:sysClr val="windowText" lastClr="000000"/>
                        </a:solidFill>
                        <a:effectLst/>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771806073"/>
                  </a:ext>
                </a:extLst>
              </a:tr>
              <a:tr h="736357">
                <a:tc>
                  <a:txBody>
                    <a:bodyPr/>
                    <a:lstStyle/>
                    <a:p>
                      <a:pPr>
                        <a:lnSpc>
                          <a:spcPct val="107000"/>
                        </a:lnSpc>
                        <a:spcAft>
                          <a:spcPts val="800"/>
                        </a:spcAft>
                      </a:pPr>
                      <a:r>
                        <a:rPr lang="en-GB" sz="1100" dirty="0">
                          <a:solidFill>
                            <a:sysClr val="windowText" lastClr="000000"/>
                          </a:solidFill>
                          <a:effectLst/>
                        </a:rPr>
                        <a:t>Completing chores or housework</a:t>
                      </a:r>
                      <a:endParaRPr lang="en-US" sz="1100" dirty="0">
                        <a:solidFill>
                          <a:sysClr val="windowText" lastClr="000000"/>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nSpc>
                          <a:spcPct val="107000"/>
                        </a:lnSpc>
                        <a:spcAft>
                          <a:spcPts val="800"/>
                        </a:spcAft>
                      </a:pPr>
                      <a:endParaRPr lang="en-US" sz="1100" dirty="0">
                        <a:solidFill>
                          <a:sysClr val="windowText" lastClr="000000"/>
                        </a:solidFill>
                        <a:effectLst/>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950251311"/>
                  </a:ext>
                </a:extLst>
              </a:tr>
            </a:tbl>
          </a:graphicData>
        </a:graphic>
      </p:graphicFrame>
    </p:spTree>
    <p:extLst>
      <p:ext uri="{BB962C8B-B14F-4D97-AF65-F5344CB8AC3E}">
        <p14:creationId xmlns:p14="http://schemas.microsoft.com/office/powerpoint/2010/main" val="395122359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4: BUILDING PARENT’S/CAREGIVER’S EMOTIONAL AND EMPATHETIC SKILLS</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extBox 53">
            <a:extLst>
              <a:ext uri="{FF2B5EF4-FFF2-40B4-BE49-F238E27FC236}">
                <a16:creationId xmlns:a16="http://schemas.microsoft.com/office/drawing/2014/main" id="{23FAF606-A7F0-2AD2-E545-7F5DF39FA277}"/>
              </a:ext>
            </a:extLst>
          </p:cNvPr>
          <p:cNvSpPr txBox="1"/>
          <p:nvPr/>
        </p:nvSpPr>
        <p:spPr>
          <a:xfrm>
            <a:off x="996286" y="1486989"/>
            <a:ext cx="5254041" cy="276999"/>
          </a:xfrm>
          <a:prstGeom prst="rect">
            <a:avLst/>
          </a:prstGeom>
          <a:noFill/>
        </p:spPr>
        <p:txBody>
          <a:bodyPr wrap="square" rtlCol="0">
            <a:spAutoFit/>
          </a:bodyPr>
          <a:lstStyle/>
          <a:p>
            <a:r>
              <a:rPr lang="en-US" sz="1200" b="1" spc="300" dirty="0">
                <a:solidFill>
                  <a:schemeClr val="tx1"/>
                </a:solidFill>
              </a:rPr>
              <a:t>ROLE PLAY - 4 STEPS OF EMPATHY</a:t>
            </a:r>
          </a:p>
        </p:txBody>
      </p:sp>
      <p:sp>
        <p:nvSpPr>
          <p:cNvPr id="55" name="TextBox 54">
            <a:extLst>
              <a:ext uri="{FF2B5EF4-FFF2-40B4-BE49-F238E27FC236}">
                <a16:creationId xmlns:a16="http://schemas.microsoft.com/office/drawing/2014/main" id="{00F50F8C-2299-F3FD-4B60-E3A219ED616F}"/>
              </a:ext>
            </a:extLst>
          </p:cNvPr>
          <p:cNvSpPr txBox="1"/>
          <p:nvPr/>
        </p:nvSpPr>
        <p:spPr>
          <a:xfrm>
            <a:off x="1013200" y="1896876"/>
            <a:ext cx="5226892" cy="1277273"/>
          </a:xfrm>
          <a:prstGeom prst="rect">
            <a:avLst/>
          </a:prstGeom>
          <a:noFill/>
        </p:spPr>
        <p:txBody>
          <a:bodyPr wrap="square">
            <a:spAutoFit/>
          </a:bodyPr>
          <a:lstStyle/>
          <a:p>
            <a:pPr marL="171450" indent="-171450">
              <a:buFont typeface="Arial" panose="020B0604020202020204" pitchFamily="34" charset="0"/>
              <a:buChar char="•"/>
            </a:pPr>
            <a:r>
              <a:rPr lang="en-GB" sz="1100" b="1" dirty="0">
                <a:solidFill>
                  <a:srgbClr val="252525"/>
                </a:solidFill>
                <a:effectLst/>
              </a:rPr>
              <a:t>Parent: </a:t>
            </a:r>
            <a:r>
              <a:rPr lang="en-GB" sz="1100" i="1" dirty="0">
                <a:solidFill>
                  <a:srgbClr val="252525"/>
                </a:solidFill>
                <a:effectLst/>
              </a:rPr>
              <a:t>[Notices that the daughter looks sad.]</a:t>
            </a:r>
            <a:r>
              <a:rPr lang="en-GB" sz="1100" dirty="0">
                <a:solidFill>
                  <a:srgbClr val="252525"/>
                </a:solidFill>
                <a:effectLst/>
              </a:rPr>
              <a:t> Oh, Sarah, you look so sad. [Step 1] Do you want to tell me what is making you sad? [Step 2]</a:t>
            </a:r>
          </a:p>
          <a:p>
            <a:pPr marL="171450" indent="-171450">
              <a:buFont typeface="Arial" panose="020B0604020202020204" pitchFamily="34" charset="0"/>
              <a:buChar char="•"/>
            </a:pPr>
            <a:r>
              <a:rPr lang="en-GB" sz="1100" b="1" dirty="0">
                <a:solidFill>
                  <a:srgbClr val="252525"/>
                </a:solidFill>
                <a:effectLst/>
              </a:rPr>
              <a:t>Girl: </a:t>
            </a:r>
            <a:r>
              <a:rPr lang="en-GB" sz="1100" dirty="0">
                <a:solidFill>
                  <a:srgbClr val="252525"/>
                </a:solidFill>
                <a:effectLst/>
              </a:rPr>
              <a:t>On my way to school, some older boys have been making sexual comments, and it makes me feel really uncomfortable.</a:t>
            </a:r>
          </a:p>
          <a:p>
            <a:pPr marL="171450" indent="-171450">
              <a:buFont typeface="Arial" panose="020B0604020202020204" pitchFamily="34" charset="0"/>
              <a:buChar char="•"/>
            </a:pPr>
            <a:r>
              <a:rPr lang="en-GB" sz="1100" b="1" dirty="0">
                <a:solidFill>
                  <a:srgbClr val="252525"/>
                </a:solidFill>
                <a:effectLst/>
              </a:rPr>
              <a:t>Parent: </a:t>
            </a:r>
            <a:r>
              <a:rPr lang="en-GB" sz="1100" dirty="0">
                <a:solidFill>
                  <a:srgbClr val="252525"/>
                </a:solidFill>
                <a:effectLst/>
              </a:rPr>
              <a:t>I am so sorry that this is happening to you, Sarah, and it is not okay. [Step 3] What can I do to help? Step 4: Can we find an adult to walk you to school?</a:t>
            </a:r>
          </a:p>
          <a:p>
            <a:r>
              <a:rPr lang="en-GB" sz="1100" dirty="0"/>
              <a:t> </a:t>
            </a:r>
          </a:p>
        </p:txBody>
      </p:sp>
      <p:sp>
        <p:nvSpPr>
          <p:cNvPr id="56" name="TextBox 55">
            <a:extLst>
              <a:ext uri="{FF2B5EF4-FFF2-40B4-BE49-F238E27FC236}">
                <a16:creationId xmlns:a16="http://schemas.microsoft.com/office/drawing/2014/main" id="{58B60893-21D3-3E4F-97AC-A4ABD21C2517}"/>
              </a:ext>
            </a:extLst>
          </p:cNvPr>
          <p:cNvSpPr txBox="1"/>
          <p:nvPr/>
        </p:nvSpPr>
        <p:spPr>
          <a:xfrm>
            <a:off x="996286" y="3431641"/>
            <a:ext cx="5254041" cy="276999"/>
          </a:xfrm>
          <a:prstGeom prst="rect">
            <a:avLst/>
          </a:prstGeom>
          <a:noFill/>
        </p:spPr>
        <p:txBody>
          <a:bodyPr wrap="square" rtlCol="0">
            <a:spAutoFit/>
          </a:bodyPr>
          <a:lstStyle/>
          <a:p>
            <a:r>
              <a:rPr lang="en-US" sz="1200" b="1" spc="300" dirty="0">
                <a:solidFill>
                  <a:schemeClr val="tx1"/>
                </a:solidFill>
              </a:rPr>
              <a:t>ROLE PLAY - EMPATHY FOR ALL CHILDREN</a:t>
            </a:r>
          </a:p>
        </p:txBody>
      </p:sp>
      <p:sp>
        <p:nvSpPr>
          <p:cNvPr id="57" name="TextBox 56">
            <a:extLst>
              <a:ext uri="{FF2B5EF4-FFF2-40B4-BE49-F238E27FC236}">
                <a16:creationId xmlns:a16="http://schemas.microsoft.com/office/drawing/2014/main" id="{DDA6710B-1189-622E-1322-CEA9B3758CEF}"/>
              </a:ext>
            </a:extLst>
          </p:cNvPr>
          <p:cNvSpPr txBox="1"/>
          <p:nvPr/>
        </p:nvSpPr>
        <p:spPr>
          <a:xfrm>
            <a:off x="1013200" y="3841528"/>
            <a:ext cx="5226892" cy="2292935"/>
          </a:xfrm>
          <a:prstGeom prst="rect">
            <a:avLst/>
          </a:prstGeom>
          <a:noFill/>
        </p:spPr>
        <p:txBody>
          <a:bodyPr wrap="square">
            <a:spAutoFit/>
          </a:bodyPr>
          <a:lstStyle/>
          <a:p>
            <a:pPr marL="171450" indent="-171450">
              <a:buFont typeface="Arial" panose="020B0604020202020204" pitchFamily="34" charset="0"/>
              <a:buChar char="•"/>
            </a:pPr>
            <a:r>
              <a:rPr lang="en-GB" sz="1100" b="1" dirty="0">
                <a:solidFill>
                  <a:srgbClr val="252525"/>
                </a:solidFill>
                <a:effectLst/>
              </a:rPr>
              <a:t>17-year-old boy in wheelchair: </a:t>
            </a:r>
            <a:r>
              <a:rPr lang="en-GB" sz="1100" dirty="0">
                <a:solidFill>
                  <a:srgbClr val="252525"/>
                </a:solidFill>
                <a:effectLst/>
              </a:rPr>
              <a:t>Dad, some of the students at school are saying that I should just stay home and not take up space at school. They say I can’t do anything anyway because I am in this wheelchair. It is really hard to keep going day after day and listen to them say I can’t do anything.</a:t>
            </a:r>
          </a:p>
          <a:p>
            <a:pPr marL="171450" indent="-171450">
              <a:buFont typeface="Arial" panose="020B0604020202020204" pitchFamily="34" charset="0"/>
              <a:buChar char="•"/>
            </a:pPr>
            <a:r>
              <a:rPr lang="en-GB" sz="1100" b="1" dirty="0">
                <a:solidFill>
                  <a:srgbClr val="252525"/>
                </a:solidFill>
                <a:effectLst/>
              </a:rPr>
              <a:t>Father: </a:t>
            </a:r>
            <a:r>
              <a:rPr lang="en-GB" sz="1100" dirty="0">
                <a:solidFill>
                  <a:srgbClr val="252525"/>
                </a:solidFill>
                <a:effectLst/>
              </a:rPr>
              <a:t>Oh, son I am sorry and know this must make you feel sad. I know how hard you work at school, and I know you must be disappointed that they can’t see the smart, capable person that you are.</a:t>
            </a:r>
          </a:p>
          <a:p>
            <a:pPr marL="171450" indent="-171450">
              <a:buFont typeface="Arial" panose="020B0604020202020204" pitchFamily="34" charset="0"/>
              <a:buChar char="•"/>
            </a:pPr>
            <a:r>
              <a:rPr lang="en-GB" sz="1100" b="1" dirty="0">
                <a:solidFill>
                  <a:srgbClr val="252525"/>
                </a:solidFill>
                <a:effectLst/>
              </a:rPr>
              <a:t>Boy: </a:t>
            </a:r>
            <a:r>
              <a:rPr lang="en-GB" sz="1100" dirty="0">
                <a:solidFill>
                  <a:srgbClr val="252525"/>
                </a:solidFill>
                <a:effectLst/>
              </a:rPr>
              <a:t>Do you think I should drop out of school, or do you think there is a job for someone like me?</a:t>
            </a:r>
          </a:p>
          <a:p>
            <a:pPr marL="171450" indent="-171450">
              <a:buFont typeface="Arial" panose="020B0604020202020204" pitchFamily="34" charset="0"/>
              <a:buChar char="•"/>
            </a:pPr>
            <a:r>
              <a:rPr lang="en-GB" sz="1100" b="1" dirty="0">
                <a:solidFill>
                  <a:srgbClr val="252525"/>
                </a:solidFill>
                <a:effectLst/>
              </a:rPr>
              <a:t>Father: </a:t>
            </a:r>
            <a:r>
              <a:rPr lang="en-GB" sz="1100" dirty="0">
                <a:solidFill>
                  <a:srgbClr val="252525"/>
                </a:solidFill>
                <a:effectLst/>
              </a:rPr>
              <a:t>I will support you in whatever decision you make, but if you feel strong and capable and you work hard in school, I am confident we will find the right opportunity for you to have a meaningful future.</a:t>
            </a:r>
          </a:p>
          <a:p>
            <a:r>
              <a:rPr lang="en-GB" sz="1100" dirty="0"/>
              <a:t> </a:t>
            </a:r>
          </a:p>
        </p:txBody>
      </p:sp>
    </p:spTree>
    <p:extLst>
      <p:ext uri="{BB962C8B-B14F-4D97-AF65-F5344CB8AC3E}">
        <p14:creationId xmlns:p14="http://schemas.microsoft.com/office/powerpoint/2010/main" val="18273227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738664"/>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5: CREATING A PREDICTABLE AND SECURE ENVIRONMENT THROUGH FAMILY RULES AND ROUTINES </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TextBox 66">
            <a:extLst>
              <a:ext uri="{FF2B5EF4-FFF2-40B4-BE49-F238E27FC236}">
                <a16:creationId xmlns:a16="http://schemas.microsoft.com/office/drawing/2014/main" id="{9B163B1F-B8A3-8A98-3970-F2FB70B32D4A}"/>
              </a:ext>
            </a:extLst>
          </p:cNvPr>
          <p:cNvSpPr txBox="1"/>
          <p:nvPr/>
        </p:nvSpPr>
        <p:spPr>
          <a:xfrm>
            <a:off x="986051" y="1676370"/>
            <a:ext cx="5254041" cy="461665"/>
          </a:xfrm>
          <a:prstGeom prst="rect">
            <a:avLst/>
          </a:prstGeom>
          <a:noFill/>
        </p:spPr>
        <p:txBody>
          <a:bodyPr wrap="square" rtlCol="0">
            <a:spAutoFit/>
          </a:bodyPr>
          <a:lstStyle/>
          <a:p>
            <a:r>
              <a:rPr lang="en-US" sz="1200" b="1" spc="300" dirty="0">
                <a:solidFill>
                  <a:schemeClr val="tx1"/>
                </a:solidFill>
              </a:rPr>
              <a:t>ROLE PLAY - HELPING CHILDREN LEARN FROM MISTAKES</a:t>
            </a:r>
          </a:p>
        </p:txBody>
      </p:sp>
      <p:sp>
        <p:nvSpPr>
          <p:cNvPr id="68" name="TextBox 67">
            <a:extLst>
              <a:ext uri="{FF2B5EF4-FFF2-40B4-BE49-F238E27FC236}">
                <a16:creationId xmlns:a16="http://schemas.microsoft.com/office/drawing/2014/main" id="{1A250258-BB79-8096-46A2-52D1BA1A4FCA}"/>
              </a:ext>
            </a:extLst>
          </p:cNvPr>
          <p:cNvSpPr txBox="1"/>
          <p:nvPr/>
        </p:nvSpPr>
        <p:spPr>
          <a:xfrm>
            <a:off x="1013200" y="2347172"/>
            <a:ext cx="5226892" cy="1954381"/>
          </a:xfrm>
          <a:prstGeom prst="rect">
            <a:avLst/>
          </a:prstGeom>
          <a:noFill/>
        </p:spPr>
        <p:txBody>
          <a:bodyPr wrap="square">
            <a:spAutoFit/>
          </a:bodyPr>
          <a:lstStyle/>
          <a:p>
            <a:pPr marL="171450" indent="-171450">
              <a:buFont typeface="Arial" panose="020B0604020202020204" pitchFamily="34" charset="0"/>
              <a:buChar char="•"/>
            </a:pPr>
            <a:r>
              <a:rPr lang="en-GB" sz="1100" b="1" dirty="0">
                <a:solidFill>
                  <a:srgbClr val="252525"/>
                </a:solidFill>
                <a:effectLst/>
              </a:rPr>
              <a:t>Parent: </a:t>
            </a:r>
            <a:r>
              <a:rPr lang="en-GB" sz="1100" dirty="0">
                <a:solidFill>
                  <a:srgbClr val="252525"/>
                </a:solidFill>
                <a:effectLst/>
              </a:rPr>
              <a:t>Ahmed, when I came down to fix breakfast this morning, I noticed that you did not complete your family chore.</a:t>
            </a:r>
          </a:p>
          <a:p>
            <a:pPr marL="171450" indent="-171450">
              <a:buFont typeface="Arial" panose="020B0604020202020204" pitchFamily="34" charset="0"/>
              <a:buChar char="•"/>
            </a:pPr>
            <a:r>
              <a:rPr lang="en-GB" sz="1100" b="1" dirty="0">
                <a:solidFill>
                  <a:srgbClr val="252525"/>
                </a:solidFill>
                <a:effectLst/>
              </a:rPr>
              <a:t>Ahmed: </a:t>
            </a:r>
            <a:r>
              <a:rPr lang="en-GB" sz="1100" dirty="0">
                <a:solidFill>
                  <a:srgbClr val="252525"/>
                </a:solidFill>
                <a:effectLst/>
              </a:rPr>
              <a:t>I know; I was really busy yesterday with my homework and forgot about it.</a:t>
            </a:r>
          </a:p>
          <a:p>
            <a:pPr marL="171450" indent="-171450">
              <a:buFont typeface="Arial" panose="020B0604020202020204" pitchFamily="34" charset="0"/>
              <a:buChar char="•"/>
            </a:pPr>
            <a:r>
              <a:rPr lang="en-GB" sz="1100" b="1" dirty="0">
                <a:solidFill>
                  <a:srgbClr val="252525"/>
                </a:solidFill>
                <a:effectLst/>
              </a:rPr>
              <a:t>Parent: </a:t>
            </a:r>
            <a:r>
              <a:rPr lang="en-GB" sz="1100" dirty="0">
                <a:solidFill>
                  <a:srgbClr val="252525"/>
                </a:solidFill>
                <a:effectLst/>
              </a:rPr>
              <a:t>I know you are working very hard in school, Ahmed, and I am really proud of you for that, but it is important for our household that everyone does their part. How can you remember to do your chores?</a:t>
            </a:r>
          </a:p>
          <a:p>
            <a:pPr marL="171450" indent="-171450">
              <a:buFont typeface="Arial" panose="020B0604020202020204" pitchFamily="34" charset="0"/>
              <a:buChar char="•"/>
            </a:pPr>
            <a:r>
              <a:rPr lang="en-GB" sz="1100" b="1" dirty="0">
                <a:solidFill>
                  <a:srgbClr val="252525"/>
                </a:solidFill>
                <a:effectLst/>
              </a:rPr>
              <a:t>Ahmed: </a:t>
            </a:r>
            <a:r>
              <a:rPr lang="en-GB" sz="1100" dirty="0">
                <a:solidFill>
                  <a:srgbClr val="252525"/>
                </a:solidFill>
                <a:effectLst/>
              </a:rPr>
              <a:t>Well, I suppose I can do it as soon as I come home from school and then do my homework.</a:t>
            </a:r>
          </a:p>
          <a:p>
            <a:pPr marL="171450" indent="-171450">
              <a:buFont typeface="Arial" panose="020B0604020202020204" pitchFamily="34" charset="0"/>
              <a:buChar char="•"/>
            </a:pPr>
            <a:r>
              <a:rPr lang="en-GB" sz="1100" b="1" dirty="0">
                <a:solidFill>
                  <a:srgbClr val="252525"/>
                </a:solidFill>
                <a:effectLst/>
              </a:rPr>
              <a:t>Parent: </a:t>
            </a:r>
            <a:r>
              <a:rPr lang="en-GB" sz="1100" dirty="0">
                <a:solidFill>
                  <a:srgbClr val="252525"/>
                </a:solidFill>
                <a:effectLst/>
              </a:rPr>
              <a:t>Okay, Ahmed, that sounds good. Should we give that a try for the rest of this week and see how it goes?</a:t>
            </a:r>
          </a:p>
          <a:p>
            <a:pPr marL="171450" indent="-171450">
              <a:buFont typeface="Arial" panose="020B0604020202020204" pitchFamily="34" charset="0"/>
              <a:buChar char="•"/>
            </a:pPr>
            <a:r>
              <a:rPr lang="en-GB" sz="1100" b="1" dirty="0">
                <a:solidFill>
                  <a:srgbClr val="252525"/>
                </a:solidFill>
                <a:effectLst/>
              </a:rPr>
              <a:t>Ahmed: </a:t>
            </a:r>
            <a:r>
              <a:rPr lang="en-GB" sz="1100" dirty="0">
                <a:solidFill>
                  <a:srgbClr val="252525"/>
                </a:solidFill>
                <a:effectLst/>
              </a:rPr>
              <a:t>Yes, I think that will be okay.</a:t>
            </a:r>
          </a:p>
        </p:txBody>
      </p:sp>
    </p:spTree>
    <p:extLst>
      <p:ext uri="{BB962C8B-B14F-4D97-AF65-F5344CB8AC3E}">
        <p14:creationId xmlns:p14="http://schemas.microsoft.com/office/powerpoint/2010/main" val="380493790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6: NON-VIOLENT DISCIPLINE STRATEGIES FOR CAREGIVERS</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a:extLst>
              <a:ext uri="{FF2B5EF4-FFF2-40B4-BE49-F238E27FC236}">
                <a16:creationId xmlns:a16="http://schemas.microsoft.com/office/drawing/2014/main" id="{D9FF1787-8EC6-F844-FE81-4543D6210EDF}"/>
              </a:ext>
            </a:extLst>
          </p:cNvPr>
          <p:cNvSpPr txBox="1"/>
          <p:nvPr/>
        </p:nvSpPr>
        <p:spPr>
          <a:xfrm>
            <a:off x="996286" y="1441762"/>
            <a:ext cx="5254041" cy="276999"/>
          </a:xfrm>
          <a:prstGeom prst="rect">
            <a:avLst/>
          </a:prstGeom>
          <a:noFill/>
        </p:spPr>
        <p:txBody>
          <a:bodyPr wrap="square" rtlCol="0">
            <a:spAutoFit/>
          </a:bodyPr>
          <a:lstStyle/>
          <a:p>
            <a:r>
              <a:rPr lang="en-US" sz="1200" b="1" spc="300" dirty="0">
                <a:solidFill>
                  <a:schemeClr val="tx1"/>
                </a:solidFill>
              </a:rPr>
              <a:t>NOTES</a:t>
            </a:r>
          </a:p>
        </p:txBody>
      </p:sp>
      <p:sp>
        <p:nvSpPr>
          <p:cNvPr id="15" name="Rectangle 14">
            <a:extLst>
              <a:ext uri="{FF2B5EF4-FFF2-40B4-BE49-F238E27FC236}">
                <a16:creationId xmlns:a16="http://schemas.microsoft.com/office/drawing/2014/main" id="{C58F702E-C583-B502-9A4A-783E47AB4D43}"/>
              </a:ext>
            </a:extLst>
          </p:cNvPr>
          <p:cNvSpPr/>
          <p:nvPr/>
        </p:nvSpPr>
        <p:spPr>
          <a:xfrm>
            <a:off x="996286" y="1860054"/>
            <a:ext cx="5243806" cy="7182346"/>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54744799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7: STRENGTHENING SOCIAL SUPPORT NETWORKS </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282EA1D6-4E6D-FF1C-DAB3-12BBA278CA07}"/>
              </a:ext>
            </a:extLst>
          </p:cNvPr>
          <p:cNvSpPr txBox="1"/>
          <p:nvPr/>
        </p:nvSpPr>
        <p:spPr>
          <a:xfrm>
            <a:off x="996286" y="1532489"/>
            <a:ext cx="5254041" cy="276999"/>
          </a:xfrm>
          <a:prstGeom prst="rect">
            <a:avLst/>
          </a:prstGeom>
          <a:noFill/>
        </p:spPr>
        <p:txBody>
          <a:bodyPr wrap="square" rtlCol="0">
            <a:spAutoFit/>
          </a:bodyPr>
          <a:lstStyle/>
          <a:p>
            <a:r>
              <a:rPr lang="en-US" sz="1200" b="1" spc="300" dirty="0">
                <a:solidFill>
                  <a:schemeClr val="tx1"/>
                </a:solidFill>
              </a:rPr>
              <a:t>TOOL - WHO IS IN YOUR CIRCLE </a:t>
            </a:r>
          </a:p>
        </p:txBody>
      </p:sp>
      <p:grpSp>
        <p:nvGrpSpPr>
          <p:cNvPr id="21" name="Group 20">
            <a:extLst>
              <a:ext uri="{FF2B5EF4-FFF2-40B4-BE49-F238E27FC236}">
                <a16:creationId xmlns:a16="http://schemas.microsoft.com/office/drawing/2014/main" id="{DBC50373-D6DE-2CA1-D53B-11F8E53C3D9D}"/>
              </a:ext>
            </a:extLst>
          </p:cNvPr>
          <p:cNvGrpSpPr/>
          <p:nvPr/>
        </p:nvGrpSpPr>
        <p:grpSpPr>
          <a:xfrm>
            <a:off x="1013200" y="2088334"/>
            <a:ext cx="5203986" cy="5567125"/>
            <a:chOff x="1205470" y="2205275"/>
            <a:chExt cx="4899406" cy="5241291"/>
          </a:xfrm>
        </p:grpSpPr>
        <p:sp>
          <p:nvSpPr>
            <p:cNvPr id="12" name="Oval 11">
              <a:extLst>
                <a:ext uri="{FF2B5EF4-FFF2-40B4-BE49-F238E27FC236}">
                  <a16:creationId xmlns:a16="http://schemas.microsoft.com/office/drawing/2014/main" id="{D33A9785-501B-5142-48BD-89D5DC05F4EF}"/>
                </a:ext>
              </a:extLst>
            </p:cNvPr>
            <p:cNvSpPr/>
            <p:nvPr/>
          </p:nvSpPr>
          <p:spPr>
            <a:xfrm>
              <a:off x="1205470" y="2205275"/>
              <a:ext cx="4899406" cy="489940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22AE3B2A-0F79-90DC-81A5-D71DA9CB3FC8}"/>
                </a:ext>
              </a:extLst>
            </p:cNvPr>
            <p:cNvSpPr txBox="1"/>
            <p:nvPr/>
          </p:nvSpPr>
          <p:spPr>
            <a:xfrm>
              <a:off x="1843355" y="2385980"/>
              <a:ext cx="3623633" cy="261610"/>
            </a:xfrm>
            <a:prstGeom prst="rect">
              <a:avLst/>
            </a:prstGeom>
            <a:noFill/>
          </p:spPr>
          <p:txBody>
            <a:bodyPr wrap="square">
              <a:spAutoFit/>
            </a:bodyPr>
            <a:lstStyle/>
            <a:p>
              <a:pPr algn="ctr">
                <a:spcAft>
                  <a:spcPts val="600"/>
                </a:spcAft>
              </a:pPr>
              <a:r>
                <a:rPr lang="it-IT" sz="1100" b="1" i="0" dirty="0">
                  <a:solidFill>
                    <a:schemeClr val="tx2">
                      <a:lumMod val="10000"/>
                    </a:schemeClr>
                  </a:solidFill>
                  <a:effectLst/>
                  <a:ea typeface="Courier New" panose="02070309020205020404" pitchFamily="49" charset="0"/>
                  <a:cs typeface="Calibri" panose="020F0502020204030204" pitchFamily="34" charset="0"/>
                </a:rPr>
                <a:t>Support circle</a:t>
              </a:r>
            </a:p>
          </p:txBody>
        </p:sp>
        <p:sp>
          <p:nvSpPr>
            <p:cNvPr id="14" name="TextBox 13">
              <a:extLst>
                <a:ext uri="{FF2B5EF4-FFF2-40B4-BE49-F238E27FC236}">
                  <a16:creationId xmlns:a16="http://schemas.microsoft.com/office/drawing/2014/main" id="{004CB853-C211-3408-53B4-ED2944182F62}"/>
                </a:ext>
              </a:extLst>
            </p:cNvPr>
            <p:cNvSpPr txBox="1"/>
            <p:nvPr/>
          </p:nvSpPr>
          <p:spPr>
            <a:xfrm>
              <a:off x="1843356" y="7184956"/>
              <a:ext cx="3623633" cy="261610"/>
            </a:xfrm>
            <a:prstGeom prst="rect">
              <a:avLst/>
            </a:prstGeom>
            <a:noFill/>
          </p:spPr>
          <p:txBody>
            <a:bodyPr wrap="square">
              <a:spAutoFit/>
            </a:bodyPr>
            <a:lstStyle/>
            <a:p>
              <a:pPr algn="ctr">
                <a:spcAft>
                  <a:spcPts val="600"/>
                </a:spcAft>
              </a:pPr>
              <a:r>
                <a:rPr lang="it-IT" sz="1100" b="1" i="0" dirty="0">
                  <a:solidFill>
                    <a:schemeClr val="tx2">
                      <a:lumMod val="10000"/>
                    </a:schemeClr>
                  </a:solidFill>
                  <a:effectLst/>
                  <a:ea typeface="Courier New" panose="02070309020205020404" pitchFamily="49" charset="0"/>
                  <a:cs typeface="Calibri" panose="020F0502020204030204" pitchFamily="34" charset="0"/>
                </a:rPr>
                <a:t>Desired connections</a:t>
              </a:r>
            </a:p>
          </p:txBody>
        </p:sp>
      </p:grpSp>
    </p:spTree>
    <p:extLst>
      <p:ext uri="{BB962C8B-B14F-4D97-AF65-F5344CB8AC3E}">
        <p14:creationId xmlns:p14="http://schemas.microsoft.com/office/powerpoint/2010/main" val="200021571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F4A7E07D-F81B-F932-43EE-6F82A9890995}"/>
              </a:ext>
            </a:extLst>
          </p:cNvPr>
          <p:cNvSpPr txBox="1"/>
          <p:nvPr/>
        </p:nvSpPr>
        <p:spPr>
          <a:xfrm>
            <a:off x="996286" y="738169"/>
            <a:ext cx="5254041" cy="276999"/>
          </a:xfrm>
          <a:prstGeom prst="rect">
            <a:avLst/>
          </a:prstGeom>
          <a:noFill/>
        </p:spPr>
        <p:txBody>
          <a:bodyPr wrap="square" rtlCol="0">
            <a:spAutoFit/>
          </a:bodyPr>
          <a:lstStyle/>
          <a:p>
            <a:r>
              <a:rPr lang="en-CA" sz="1200" b="1" spc="300" dirty="0">
                <a:solidFill>
                  <a:schemeClr val="tx1"/>
                </a:solidFill>
              </a:rPr>
              <a:t>TOOL - ECOMAP</a:t>
            </a:r>
            <a:endParaRPr lang="en-US" sz="1200" b="1" spc="300" dirty="0">
              <a:solidFill>
                <a:schemeClr val="tx1"/>
              </a:solidFill>
            </a:endParaRPr>
          </a:p>
        </p:txBody>
      </p:sp>
      <p:sp>
        <p:nvSpPr>
          <p:cNvPr id="11" name="Oval 10">
            <a:extLst>
              <a:ext uri="{FF2B5EF4-FFF2-40B4-BE49-F238E27FC236}">
                <a16:creationId xmlns:a16="http://schemas.microsoft.com/office/drawing/2014/main" id="{95E9F30B-C28F-292F-982D-02393740AD04}"/>
              </a:ext>
            </a:extLst>
          </p:cNvPr>
          <p:cNvSpPr/>
          <p:nvPr/>
        </p:nvSpPr>
        <p:spPr>
          <a:xfrm>
            <a:off x="3104397" y="3455521"/>
            <a:ext cx="1338262" cy="1338262"/>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32311B6A-5293-E880-88BD-9F7E77A144D6}"/>
              </a:ext>
            </a:extLst>
          </p:cNvPr>
          <p:cNvSpPr/>
          <p:nvPr/>
        </p:nvSpPr>
        <p:spPr>
          <a:xfrm>
            <a:off x="1911188" y="1723912"/>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B476D37D-8595-9F5F-63D8-F325B5405E26}"/>
              </a:ext>
            </a:extLst>
          </p:cNvPr>
          <p:cNvSpPr/>
          <p:nvPr/>
        </p:nvSpPr>
        <p:spPr>
          <a:xfrm>
            <a:off x="1399433" y="2628255"/>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A4153C47-8FA1-52B7-A43E-1DB17D09CA5B}"/>
              </a:ext>
            </a:extLst>
          </p:cNvPr>
          <p:cNvSpPr/>
          <p:nvPr/>
        </p:nvSpPr>
        <p:spPr>
          <a:xfrm>
            <a:off x="1181783" y="3784101"/>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E3A92605-0BB7-9372-D11D-BD1450FEDA91}"/>
              </a:ext>
            </a:extLst>
          </p:cNvPr>
          <p:cNvSpPr/>
          <p:nvPr/>
        </p:nvSpPr>
        <p:spPr>
          <a:xfrm>
            <a:off x="1497555" y="4906478"/>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45D65934-2836-FF07-5AF1-FDEB17A87BDA}"/>
              </a:ext>
            </a:extLst>
          </p:cNvPr>
          <p:cNvSpPr/>
          <p:nvPr/>
        </p:nvSpPr>
        <p:spPr>
          <a:xfrm>
            <a:off x="2196195" y="5810821"/>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a:extLst>
              <a:ext uri="{FF2B5EF4-FFF2-40B4-BE49-F238E27FC236}">
                <a16:creationId xmlns:a16="http://schemas.microsoft.com/office/drawing/2014/main" id="{65A59743-2509-23F8-683B-E05B663DACB0}"/>
              </a:ext>
            </a:extLst>
          </p:cNvPr>
          <p:cNvSpPr/>
          <p:nvPr/>
        </p:nvSpPr>
        <p:spPr>
          <a:xfrm>
            <a:off x="3244316" y="6147377"/>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0DBD7F1C-2186-00CB-3BAA-1DCE7416DEB2}"/>
              </a:ext>
            </a:extLst>
          </p:cNvPr>
          <p:cNvSpPr/>
          <p:nvPr/>
        </p:nvSpPr>
        <p:spPr>
          <a:xfrm>
            <a:off x="4292437" y="5907682"/>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221A5266-E192-F5DB-02E9-0FE85FF3239B}"/>
              </a:ext>
            </a:extLst>
          </p:cNvPr>
          <p:cNvSpPr/>
          <p:nvPr/>
        </p:nvSpPr>
        <p:spPr>
          <a:xfrm>
            <a:off x="5119703" y="5320111"/>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a:extLst>
              <a:ext uri="{FF2B5EF4-FFF2-40B4-BE49-F238E27FC236}">
                <a16:creationId xmlns:a16="http://schemas.microsoft.com/office/drawing/2014/main" id="{8C9E107A-E4D7-9E59-4743-6B98B4FE2196}"/>
              </a:ext>
            </a:extLst>
          </p:cNvPr>
          <p:cNvSpPr/>
          <p:nvPr/>
        </p:nvSpPr>
        <p:spPr>
          <a:xfrm>
            <a:off x="5426391" y="4311991"/>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7156049C-5006-0375-8FF9-E66A35558394}"/>
              </a:ext>
            </a:extLst>
          </p:cNvPr>
          <p:cNvSpPr/>
          <p:nvPr/>
        </p:nvSpPr>
        <p:spPr>
          <a:xfrm>
            <a:off x="5416177" y="3171478"/>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a:extLst>
              <a:ext uri="{FF2B5EF4-FFF2-40B4-BE49-F238E27FC236}">
                <a16:creationId xmlns:a16="http://schemas.microsoft.com/office/drawing/2014/main" id="{03E7AFDF-4CC3-1EC8-F324-09DBCC22356D}"/>
              </a:ext>
            </a:extLst>
          </p:cNvPr>
          <p:cNvSpPr/>
          <p:nvPr/>
        </p:nvSpPr>
        <p:spPr>
          <a:xfrm>
            <a:off x="5012758" y="2092319"/>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64CF7AC3-567D-7B8A-49DE-207C831B3090}"/>
              </a:ext>
            </a:extLst>
          </p:cNvPr>
          <p:cNvSpPr/>
          <p:nvPr/>
        </p:nvSpPr>
        <p:spPr>
          <a:xfrm>
            <a:off x="4135734" y="1408078"/>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Oval 28">
            <a:extLst>
              <a:ext uri="{FF2B5EF4-FFF2-40B4-BE49-F238E27FC236}">
                <a16:creationId xmlns:a16="http://schemas.microsoft.com/office/drawing/2014/main" id="{AA3B4761-EFB1-1856-8088-2BA50FEA1BE6}"/>
              </a:ext>
            </a:extLst>
          </p:cNvPr>
          <p:cNvSpPr/>
          <p:nvPr/>
        </p:nvSpPr>
        <p:spPr>
          <a:xfrm>
            <a:off x="3023461" y="1261068"/>
            <a:ext cx="827266" cy="827266"/>
          </a:xfrm>
          <a:prstGeom prst="ellipse">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31C9E5B3-677F-35A1-2938-30D89E60DBF9}"/>
              </a:ext>
            </a:extLst>
          </p:cNvPr>
          <p:cNvSpPr/>
          <p:nvPr/>
        </p:nvSpPr>
        <p:spPr>
          <a:xfrm>
            <a:off x="4196626" y="7240918"/>
            <a:ext cx="2062499" cy="1904066"/>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cxnSp>
        <p:nvCxnSpPr>
          <p:cNvPr id="31" name="Straight Arrow Connector 30">
            <a:extLst>
              <a:ext uri="{FF2B5EF4-FFF2-40B4-BE49-F238E27FC236}">
                <a16:creationId xmlns:a16="http://schemas.microsoft.com/office/drawing/2014/main" id="{77EB26E1-58F6-FACE-8BA3-5BDEE22EF5E2}"/>
              </a:ext>
            </a:extLst>
          </p:cNvPr>
          <p:cNvCxnSpPr>
            <a:cxnSpLocks/>
          </p:cNvCxnSpPr>
          <p:nvPr/>
        </p:nvCxnSpPr>
        <p:spPr>
          <a:xfrm flipH="1">
            <a:off x="4474658" y="7568559"/>
            <a:ext cx="604041" cy="0"/>
          </a:xfrm>
          <a:prstGeom prst="straightConnector1">
            <a:avLst/>
          </a:prstGeom>
          <a:ln w="76200">
            <a:solidFill>
              <a:schemeClr val="accent3">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26FAB8E3-836B-F14B-F1C0-7C77B546485D}"/>
              </a:ext>
            </a:extLst>
          </p:cNvPr>
          <p:cNvCxnSpPr>
            <a:cxnSpLocks/>
          </p:cNvCxnSpPr>
          <p:nvPr/>
        </p:nvCxnSpPr>
        <p:spPr>
          <a:xfrm>
            <a:off x="4448885" y="7869975"/>
            <a:ext cx="629814" cy="0"/>
          </a:xfrm>
          <a:prstGeom prst="straightConnector1">
            <a:avLst/>
          </a:prstGeom>
          <a:ln w="19050">
            <a:solidFill>
              <a:schemeClr val="accent3">
                <a:lumMod val="75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C23CDD42-FB9D-4EEB-6082-0094A98A9C91}"/>
              </a:ext>
            </a:extLst>
          </p:cNvPr>
          <p:cNvCxnSpPr>
            <a:cxnSpLocks/>
          </p:cNvCxnSpPr>
          <p:nvPr/>
        </p:nvCxnSpPr>
        <p:spPr>
          <a:xfrm>
            <a:off x="4501426" y="8219776"/>
            <a:ext cx="564759" cy="0"/>
          </a:xfrm>
          <a:prstGeom prst="straightConnector1">
            <a:avLst/>
          </a:prstGeom>
          <a:ln w="19050">
            <a:solidFill>
              <a:schemeClr val="accent3">
                <a:lumMod val="75000"/>
              </a:schemeClr>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7DEBBDEE-6357-DE4B-CEF8-EF5A09E08E90}"/>
              </a:ext>
            </a:extLst>
          </p:cNvPr>
          <p:cNvCxnSpPr>
            <a:cxnSpLocks/>
          </p:cNvCxnSpPr>
          <p:nvPr/>
        </p:nvCxnSpPr>
        <p:spPr>
          <a:xfrm>
            <a:off x="4501426" y="8542613"/>
            <a:ext cx="564759" cy="1"/>
          </a:xfrm>
          <a:prstGeom prst="straightConnector1">
            <a:avLst/>
          </a:prstGeom>
          <a:ln w="19050">
            <a:solidFill>
              <a:schemeClr val="accent3">
                <a:lumMod val="75000"/>
              </a:schemeClr>
            </a:solidFill>
            <a:prstDash val="dash"/>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437D5079-605B-19DA-1831-B1BBDE2BA8A1}"/>
              </a:ext>
            </a:extLst>
          </p:cNvPr>
          <p:cNvCxnSpPr>
            <a:cxnSpLocks/>
          </p:cNvCxnSpPr>
          <p:nvPr/>
        </p:nvCxnSpPr>
        <p:spPr>
          <a:xfrm>
            <a:off x="4460745" y="8886201"/>
            <a:ext cx="617954" cy="0"/>
          </a:xfrm>
          <a:prstGeom prst="straightConnector1">
            <a:avLst/>
          </a:prstGeom>
          <a:ln w="19050">
            <a:solidFill>
              <a:schemeClr val="accent3">
                <a:lumMod val="75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34CEB951-17C5-D265-D715-48B7414F8ED4}"/>
              </a:ext>
            </a:extLst>
          </p:cNvPr>
          <p:cNvCxnSpPr>
            <a:cxnSpLocks/>
          </p:cNvCxnSpPr>
          <p:nvPr/>
        </p:nvCxnSpPr>
        <p:spPr>
          <a:xfrm flipH="1">
            <a:off x="4656366" y="8842013"/>
            <a:ext cx="1" cy="79910"/>
          </a:xfrm>
          <a:prstGeom prst="straightConnector1">
            <a:avLst/>
          </a:prstGeom>
          <a:ln w="19050">
            <a:solidFill>
              <a:schemeClr val="accent3">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0A49D717-7538-9102-E6FE-410EC10C3C71}"/>
              </a:ext>
            </a:extLst>
          </p:cNvPr>
          <p:cNvCxnSpPr>
            <a:cxnSpLocks/>
          </p:cNvCxnSpPr>
          <p:nvPr/>
        </p:nvCxnSpPr>
        <p:spPr>
          <a:xfrm flipH="1">
            <a:off x="4785226" y="8842013"/>
            <a:ext cx="1" cy="79910"/>
          </a:xfrm>
          <a:prstGeom prst="straightConnector1">
            <a:avLst/>
          </a:prstGeom>
          <a:ln w="19050">
            <a:solidFill>
              <a:schemeClr val="accent3">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8A16B533-7EAD-4A38-C653-3E577A158CCC}"/>
              </a:ext>
            </a:extLst>
          </p:cNvPr>
          <p:cNvCxnSpPr>
            <a:cxnSpLocks/>
          </p:cNvCxnSpPr>
          <p:nvPr/>
        </p:nvCxnSpPr>
        <p:spPr>
          <a:xfrm flipH="1">
            <a:off x="4920486" y="8842013"/>
            <a:ext cx="1" cy="79910"/>
          </a:xfrm>
          <a:prstGeom prst="straightConnector1">
            <a:avLst/>
          </a:prstGeom>
          <a:ln w="19050">
            <a:solidFill>
              <a:schemeClr val="accent3">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2D1D2851-7F32-AF86-2D67-D55EE420FEF4}"/>
              </a:ext>
            </a:extLst>
          </p:cNvPr>
          <p:cNvSpPr txBox="1"/>
          <p:nvPr/>
        </p:nvSpPr>
        <p:spPr>
          <a:xfrm>
            <a:off x="5289622" y="7417613"/>
            <a:ext cx="863513" cy="1615827"/>
          </a:xfrm>
          <a:prstGeom prst="rect">
            <a:avLst/>
          </a:prstGeom>
          <a:noFill/>
        </p:spPr>
        <p:txBody>
          <a:bodyPr wrap="square">
            <a:spAutoFit/>
          </a:bodyPr>
          <a:lstStyle/>
          <a:p>
            <a:r>
              <a:rPr lang="en-CA" sz="1100" dirty="0">
                <a:solidFill>
                  <a:schemeClr val="tx1"/>
                </a:solidFill>
              </a:rPr>
              <a:t>Strong</a:t>
            </a:r>
          </a:p>
          <a:p>
            <a:endParaRPr lang="en-CA" sz="1100" dirty="0">
              <a:solidFill>
                <a:schemeClr val="tx1"/>
              </a:solidFill>
            </a:endParaRPr>
          </a:p>
          <a:p>
            <a:r>
              <a:rPr lang="en-CA" sz="1100" dirty="0">
                <a:solidFill>
                  <a:schemeClr val="tx1"/>
                </a:solidFill>
              </a:rPr>
              <a:t>Energy</a:t>
            </a:r>
          </a:p>
          <a:p>
            <a:endParaRPr lang="en-CA" sz="1100" dirty="0">
              <a:solidFill>
                <a:schemeClr val="tx1"/>
              </a:solidFill>
            </a:endParaRPr>
          </a:p>
          <a:p>
            <a:r>
              <a:rPr lang="en-CA" sz="1100" dirty="0">
                <a:solidFill>
                  <a:schemeClr val="tx1"/>
                </a:solidFill>
              </a:rPr>
              <a:t>Reciprocal</a:t>
            </a:r>
          </a:p>
          <a:p>
            <a:endParaRPr lang="en-CA" sz="1100" dirty="0">
              <a:solidFill>
                <a:schemeClr val="tx1"/>
              </a:solidFill>
            </a:endParaRPr>
          </a:p>
          <a:p>
            <a:r>
              <a:rPr lang="en-CA" sz="1100" dirty="0">
                <a:solidFill>
                  <a:schemeClr val="tx1"/>
                </a:solidFill>
              </a:rPr>
              <a:t>Weak</a:t>
            </a:r>
          </a:p>
          <a:p>
            <a:endParaRPr lang="en-CA" sz="1100" dirty="0">
              <a:solidFill>
                <a:schemeClr val="tx1"/>
              </a:solidFill>
            </a:endParaRPr>
          </a:p>
          <a:p>
            <a:r>
              <a:rPr lang="en-CA" sz="1100" dirty="0">
                <a:solidFill>
                  <a:schemeClr val="tx1"/>
                </a:solidFill>
              </a:rPr>
              <a:t>Strenuous</a:t>
            </a:r>
            <a:endParaRPr lang="en-US" sz="1100" dirty="0">
              <a:solidFill>
                <a:schemeClr val="tx1"/>
              </a:solidFill>
            </a:endParaRPr>
          </a:p>
        </p:txBody>
      </p:sp>
    </p:spTree>
    <p:extLst>
      <p:ext uri="{BB962C8B-B14F-4D97-AF65-F5344CB8AC3E}">
        <p14:creationId xmlns:p14="http://schemas.microsoft.com/office/powerpoint/2010/main" val="36234472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8: BASIC MONEY MANAGEMENT TOOLS </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7CD6558A-C00A-1D74-C1D7-D3B233672D2F}"/>
              </a:ext>
            </a:extLst>
          </p:cNvPr>
          <p:cNvSpPr txBox="1"/>
          <p:nvPr/>
        </p:nvSpPr>
        <p:spPr>
          <a:xfrm>
            <a:off x="996286" y="1303263"/>
            <a:ext cx="5254041" cy="461665"/>
          </a:xfrm>
          <a:prstGeom prst="rect">
            <a:avLst/>
          </a:prstGeom>
          <a:noFill/>
        </p:spPr>
        <p:txBody>
          <a:bodyPr wrap="square" rtlCol="0">
            <a:spAutoFit/>
          </a:bodyPr>
          <a:lstStyle/>
          <a:p>
            <a:r>
              <a:rPr lang="en-US" sz="1200" b="1" spc="300" dirty="0">
                <a:solidFill>
                  <a:schemeClr val="tx1"/>
                </a:solidFill>
              </a:rPr>
              <a:t>TOOL 1 - WHAT ARE THE CHILD’S AND FAMILY’S NEEDS?</a:t>
            </a:r>
          </a:p>
        </p:txBody>
      </p:sp>
      <p:grpSp>
        <p:nvGrpSpPr>
          <p:cNvPr id="15" name="Group 14">
            <a:extLst>
              <a:ext uri="{FF2B5EF4-FFF2-40B4-BE49-F238E27FC236}">
                <a16:creationId xmlns:a16="http://schemas.microsoft.com/office/drawing/2014/main" id="{EB5F259F-E2F4-455C-B31F-611210B2CB74}"/>
              </a:ext>
            </a:extLst>
          </p:cNvPr>
          <p:cNvGrpSpPr/>
          <p:nvPr/>
        </p:nvGrpSpPr>
        <p:grpSpPr>
          <a:xfrm>
            <a:off x="2890954" y="4086937"/>
            <a:ext cx="1340904" cy="1048860"/>
            <a:chOff x="7782406" y="2711084"/>
            <a:chExt cx="2129028" cy="1665337"/>
          </a:xfrm>
          <a:solidFill>
            <a:schemeClr val="accent3">
              <a:lumMod val="75000"/>
            </a:schemeClr>
          </a:solidFill>
        </p:grpSpPr>
        <p:grpSp>
          <p:nvGrpSpPr>
            <p:cNvPr id="21" name="Group 20">
              <a:extLst>
                <a:ext uri="{FF2B5EF4-FFF2-40B4-BE49-F238E27FC236}">
                  <a16:creationId xmlns:a16="http://schemas.microsoft.com/office/drawing/2014/main" id="{FD424EFF-F7B2-51E6-703C-E3CE08A0E62F}"/>
                </a:ext>
              </a:extLst>
            </p:cNvPr>
            <p:cNvGrpSpPr/>
            <p:nvPr/>
          </p:nvGrpSpPr>
          <p:grpSpPr>
            <a:xfrm>
              <a:off x="7782406" y="3249833"/>
              <a:ext cx="437746" cy="1126588"/>
              <a:chOff x="7856248" y="2409742"/>
              <a:chExt cx="1359139" cy="3497898"/>
            </a:xfrm>
            <a:grpFill/>
          </p:grpSpPr>
          <p:sp>
            <p:nvSpPr>
              <p:cNvPr id="31" name="Round Same Side Corner Rectangle 23">
                <a:extLst>
                  <a:ext uri="{FF2B5EF4-FFF2-40B4-BE49-F238E27FC236}">
                    <a16:creationId xmlns:a16="http://schemas.microsoft.com/office/drawing/2014/main" id="{9054896E-1ADD-E456-45E5-14504D7E1E58}"/>
                  </a:ext>
                </a:extLst>
              </p:cNvPr>
              <p:cNvSpPr/>
              <p:nvPr/>
            </p:nvSpPr>
            <p:spPr>
              <a:xfrm>
                <a:off x="7866215" y="4002301"/>
                <a:ext cx="1343863" cy="1905339"/>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a:extLst>
                  <a:ext uri="{FF2B5EF4-FFF2-40B4-BE49-F238E27FC236}">
                    <a16:creationId xmlns:a16="http://schemas.microsoft.com/office/drawing/2014/main" id="{AFE5A541-F609-FBDB-2BF5-C7F7E78C3DB0}"/>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2" name="Group 21">
              <a:extLst>
                <a:ext uri="{FF2B5EF4-FFF2-40B4-BE49-F238E27FC236}">
                  <a16:creationId xmlns:a16="http://schemas.microsoft.com/office/drawing/2014/main" id="{7B5BEC5D-9ECD-C661-E04A-CB649334F4AF}"/>
                </a:ext>
              </a:extLst>
            </p:cNvPr>
            <p:cNvGrpSpPr/>
            <p:nvPr/>
          </p:nvGrpSpPr>
          <p:grpSpPr>
            <a:xfrm>
              <a:off x="8356147" y="3116198"/>
              <a:ext cx="437746" cy="1260223"/>
              <a:chOff x="7856248" y="2409742"/>
              <a:chExt cx="1359139" cy="3912816"/>
            </a:xfrm>
            <a:grpFill/>
          </p:grpSpPr>
          <p:sp>
            <p:nvSpPr>
              <p:cNvPr id="29" name="Round Same Side Corner Rectangle 23">
                <a:extLst>
                  <a:ext uri="{FF2B5EF4-FFF2-40B4-BE49-F238E27FC236}">
                    <a16:creationId xmlns:a16="http://schemas.microsoft.com/office/drawing/2014/main" id="{CB3DD210-CB93-F750-2EAF-5B90C4FFA796}"/>
                  </a:ext>
                </a:extLst>
              </p:cNvPr>
              <p:cNvSpPr/>
              <p:nvPr/>
            </p:nvSpPr>
            <p:spPr>
              <a:xfrm>
                <a:off x="7866215" y="4002302"/>
                <a:ext cx="1343863" cy="232025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Oval 29">
                <a:extLst>
                  <a:ext uri="{FF2B5EF4-FFF2-40B4-BE49-F238E27FC236}">
                    <a16:creationId xmlns:a16="http://schemas.microsoft.com/office/drawing/2014/main" id="{2A892DFC-0DF2-D811-C98A-7B83BD37AF02}"/>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3" name="Group 22">
              <a:extLst>
                <a:ext uri="{FF2B5EF4-FFF2-40B4-BE49-F238E27FC236}">
                  <a16:creationId xmlns:a16="http://schemas.microsoft.com/office/drawing/2014/main" id="{66E25B32-249F-00B3-74B6-32D70473A085}"/>
                </a:ext>
              </a:extLst>
            </p:cNvPr>
            <p:cNvGrpSpPr/>
            <p:nvPr/>
          </p:nvGrpSpPr>
          <p:grpSpPr>
            <a:xfrm>
              <a:off x="8924230" y="2931003"/>
              <a:ext cx="437746" cy="1445418"/>
              <a:chOff x="7856248" y="2409742"/>
              <a:chExt cx="1359139" cy="4487820"/>
            </a:xfrm>
            <a:grpFill/>
          </p:grpSpPr>
          <p:sp>
            <p:nvSpPr>
              <p:cNvPr id="27" name="Round Same Side Corner Rectangle 23">
                <a:extLst>
                  <a:ext uri="{FF2B5EF4-FFF2-40B4-BE49-F238E27FC236}">
                    <a16:creationId xmlns:a16="http://schemas.microsoft.com/office/drawing/2014/main" id="{DE0CB2D3-0A1D-9724-6D5B-1C9FF3E1DD69}"/>
                  </a:ext>
                </a:extLst>
              </p:cNvPr>
              <p:cNvSpPr/>
              <p:nvPr/>
            </p:nvSpPr>
            <p:spPr>
              <a:xfrm>
                <a:off x="7866215" y="4002302"/>
                <a:ext cx="1343863" cy="289526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3F1847D5-F033-C869-C3C5-CECE46F489A1}"/>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4" name="Group 23">
              <a:extLst>
                <a:ext uri="{FF2B5EF4-FFF2-40B4-BE49-F238E27FC236}">
                  <a16:creationId xmlns:a16="http://schemas.microsoft.com/office/drawing/2014/main" id="{E6534940-3FB0-455B-E335-3AB565AAF555}"/>
                </a:ext>
              </a:extLst>
            </p:cNvPr>
            <p:cNvGrpSpPr/>
            <p:nvPr/>
          </p:nvGrpSpPr>
          <p:grpSpPr>
            <a:xfrm>
              <a:off x="9473688" y="2711084"/>
              <a:ext cx="437746" cy="1665337"/>
              <a:chOff x="7856248" y="2409742"/>
              <a:chExt cx="1359139" cy="5170638"/>
            </a:xfrm>
            <a:grpFill/>
          </p:grpSpPr>
          <p:sp>
            <p:nvSpPr>
              <p:cNvPr id="25" name="Round Same Side Corner Rectangle 23">
                <a:extLst>
                  <a:ext uri="{FF2B5EF4-FFF2-40B4-BE49-F238E27FC236}">
                    <a16:creationId xmlns:a16="http://schemas.microsoft.com/office/drawing/2014/main" id="{4B49AFE3-F0A3-9F2D-CF71-7D4BAC586AC5}"/>
                  </a:ext>
                </a:extLst>
              </p:cNvPr>
              <p:cNvSpPr/>
              <p:nvPr/>
            </p:nvSpPr>
            <p:spPr>
              <a:xfrm>
                <a:off x="7866215" y="4002302"/>
                <a:ext cx="1343863" cy="3578078"/>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EEC20D70-795C-788F-20ED-82CB0F762295}"/>
                  </a:ext>
                </a:extLst>
              </p:cNvPr>
              <p:cNvSpPr/>
              <p:nvPr/>
            </p:nvSpPr>
            <p:spPr>
              <a:xfrm>
                <a:off x="7856248" y="2409742"/>
                <a:ext cx="1359139" cy="13591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33" name="Oval 32">
            <a:extLst>
              <a:ext uri="{FF2B5EF4-FFF2-40B4-BE49-F238E27FC236}">
                <a16:creationId xmlns:a16="http://schemas.microsoft.com/office/drawing/2014/main" id="{502C645D-E23D-A76A-4AE4-EF6D747EB968}"/>
              </a:ext>
            </a:extLst>
          </p:cNvPr>
          <p:cNvSpPr/>
          <p:nvPr/>
        </p:nvSpPr>
        <p:spPr>
          <a:xfrm>
            <a:off x="2404466" y="2191987"/>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a:solidFill>
                  <a:schemeClr val="tx1"/>
                </a:solidFill>
              </a:rPr>
              <a:t>Clothes and </a:t>
            </a:r>
          </a:p>
          <a:p>
            <a:pPr algn="ctr"/>
            <a:r>
              <a:rPr lang="en-CA" sz="1100" dirty="0">
                <a:solidFill>
                  <a:schemeClr val="tx1"/>
                </a:solidFill>
              </a:rPr>
              <a:t>shoes</a:t>
            </a:r>
            <a:endParaRPr lang="en-US" sz="1100" dirty="0">
              <a:solidFill>
                <a:schemeClr val="tx1"/>
              </a:solidFill>
            </a:endParaRPr>
          </a:p>
        </p:txBody>
      </p:sp>
      <p:sp>
        <p:nvSpPr>
          <p:cNvPr id="34" name="Oval 33">
            <a:extLst>
              <a:ext uri="{FF2B5EF4-FFF2-40B4-BE49-F238E27FC236}">
                <a16:creationId xmlns:a16="http://schemas.microsoft.com/office/drawing/2014/main" id="{BC8D2699-4687-588B-9D42-33CFA0BBE41F}"/>
              </a:ext>
            </a:extLst>
          </p:cNvPr>
          <p:cNvSpPr/>
          <p:nvPr/>
        </p:nvSpPr>
        <p:spPr>
          <a:xfrm>
            <a:off x="3623306" y="2015472"/>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a:solidFill>
                  <a:schemeClr val="tx1"/>
                </a:solidFill>
              </a:rPr>
              <a:t>Transport</a:t>
            </a:r>
            <a:endParaRPr lang="en-US" sz="1100" dirty="0">
              <a:solidFill>
                <a:schemeClr val="tx1"/>
              </a:solidFill>
            </a:endParaRPr>
          </a:p>
        </p:txBody>
      </p:sp>
      <p:sp>
        <p:nvSpPr>
          <p:cNvPr id="35" name="Oval 34">
            <a:extLst>
              <a:ext uri="{FF2B5EF4-FFF2-40B4-BE49-F238E27FC236}">
                <a16:creationId xmlns:a16="http://schemas.microsoft.com/office/drawing/2014/main" id="{04B8BD72-4606-A861-B608-9C320293BFA2}"/>
              </a:ext>
            </a:extLst>
          </p:cNvPr>
          <p:cNvSpPr/>
          <p:nvPr/>
        </p:nvSpPr>
        <p:spPr>
          <a:xfrm>
            <a:off x="4728206" y="2525456"/>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a:solidFill>
                  <a:schemeClr val="tx1"/>
                </a:solidFill>
              </a:rPr>
              <a:t>Health care, </a:t>
            </a:r>
            <a:br>
              <a:rPr lang="en-CA" sz="1100" dirty="0">
                <a:solidFill>
                  <a:schemeClr val="tx1"/>
                </a:solidFill>
              </a:rPr>
            </a:br>
            <a:r>
              <a:rPr lang="en-CA" sz="1100" dirty="0">
                <a:solidFill>
                  <a:schemeClr val="tx1"/>
                </a:solidFill>
              </a:rPr>
              <a:t>medication</a:t>
            </a:r>
            <a:endParaRPr lang="en-US" sz="1100" dirty="0">
              <a:solidFill>
                <a:schemeClr val="tx1"/>
              </a:solidFill>
            </a:endParaRPr>
          </a:p>
        </p:txBody>
      </p:sp>
      <p:sp>
        <p:nvSpPr>
          <p:cNvPr id="36" name="Oval 35">
            <a:extLst>
              <a:ext uri="{FF2B5EF4-FFF2-40B4-BE49-F238E27FC236}">
                <a16:creationId xmlns:a16="http://schemas.microsoft.com/office/drawing/2014/main" id="{B7DA85C0-0F1C-A7A0-180F-4B581E632F46}"/>
              </a:ext>
            </a:extLst>
          </p:cNvPr>
          <p:cNvSpPr/>
          <p:nvPr/>
        </p:nvSpPr>
        <p:spPr>
          <a:xfrm>
            <a:off x="5197936" y="3624639"/>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a:solidFill>
                  <a:schemeClr val="tx1"/>
                </a:solidFill>
              </a:rPr>
              <a:t>Education</a:t>
            </a:r>
          </a:p>
          <a:p>
            <a:pPr algn="ctr"/>
            <a:r>
              <a:rPr lang="en-CA" sz="1100" dirty="0">
                <a:solidFill>
                  <a:schemeClr val="tx1"/>
                </a:solidFill>
              </a:rPr>
              <a:t>and/or</a:t>
            </a:r>
          </a:p>
          <a:p>
            <a:pPr algn="ctr"/>
            <a:r>
              <a:rPr lang="en-CA" sz="1100" dirty="0">
                <a:solidFill>
                  <a:schemeClr val="tx1"/>
                </a:solidFill>
              </a:rPr>
              <a:t>childcare</a:t>
            </a:r>
            <a:endParaRPr lang="en-US" sz="1100" dirty="0">
              <a:solidFill>
                <a:schemeClr val="tx1"/>
              </a:solidFill>
            </a:endParaRPr>
          </a:p>
        </p:txBody>
      </p:sp>
      <p:sp>
        <p:nvSpPr>
          <p:cNvPr id="37" name="Oval 36">
            <a:extLst>
              <a:ext uri="{FF2B5EF4-FFF2-40B4-BE49-F238E27FC236}">
                <a16:creationId xmlns:a16="http://schemas.microsoft.com/office/drawing/2014/main" id="{2C8B8E27-912B-77EA-A893-6006D8222018}"/>
              </a:ext>
            </a:extLst>
          </p:cNvPr>
          <p:cNvSpPr/>
          <p:nvPr/>
        </p:nvSpPr>
        <p:spPr>
          <a:xfrm>
            <a:off x="5162544" y="4769336"/>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a:solidFill>
                  <a:schemeClr val="tx1"/>
                </a:solidFill>
              </a:rPr>
              <a:t>Contingency</a:t>
            </a:r>
          </a:p>
          <a:p>
            <a:pPr algn="ctr"/>
            <a:r>
              <a:rPr lang="en-CA" sz="1100" dirty="0">
                <a:solidFill>
                  <a:schemeClr val="tx1"/>
                </a:solidFill>
              </a:rPr>
              <a:t>funds / </a:t>
            </a:r>
            <a:br>
              <a:rPr lang="en-CA" sz="1100" dirty="0">
                <a:solidFill>
                  <a:schemeClr val="tx1"/>
                </a:solidFill>
              </a:rPr>
            </a:br>
            <a:r>
              <a:rPr lang="en-CA" sz="1100" dirty="0">
                <a:solidFill>
                  <a:schemeClr val="tx1"/>
                </a:solidFill>
              </a:rPr>
              <a:t>savings</a:t>
            </a:r>
            <a:endParaRPr lang="en-US" sz="1100" dirty="0">
              <a:solidFill>
                <a:schemeClr val="tx1"/>
              </a:solidFill>
            </a:endParaRPr>
          </a:p>
        </p:txBody>
      </p:sp>
      <p:sp>
        <p:nvSpPr>
          <p:cNvPr id="38" name="Oval 37">
            <a:extLst>
              <a:ext uri="{FF2B5EF4-FFF2-40B4-BE49-F238E27FC236}">
                <a16:creationId xmlns:a16="http://schemas.microsoft.com/office/drawing/2014/main" id="{8EA0645F-A200-C124-5499-A0A369AB4B7D}"/>
              </a:ext>
            </a:extLst>
          </p:cNvPr>
          <p:cNvSpPr/>
          <p:nvPr/>
        </p:nvSpPr>
        <p:spPr>
          <a:xfrm>
            <a:off x="4838767" y="5826396"/>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a:solidFill>
                  <a:schemeClr val="tx1"/>
                </a:solidFill>
              </a:rPr>
              <a:t>Other costs</a:t>
            </a:r>
            <a:endParaRPr lang="en-US" sz="1100" dirty="0">
              <a:solidFill>
                <a:schemeClr val="tx1"/>
              </a:solidFill>
            </a:endParaRPr>
          </a:p>
        </p:txBody>
      </p:sp>
      <p:sp>
        <p:nvSpPr>
          <p:cNvPr id="39" name="Oval 38">
            <a:extLst>
              <a:ext uri="{FF2B5EF4-FFF2-40B4-BE49-F238E27FC236}">
                <a16:creationId xmlns:a16="http://schemas.microsoft.com/office/drawing/2014/main" id="{2B420ADE-F6B0-1838-D9CE-C35ECDF83615}"/>
              </a:ext>
            </a:extLst>
          </p:cNvPr>
          <p:cNvSpPr/>
          <p:nvPr/>
        </p:nvSpPr>
        <p:spPr>
          <a:xfrm>
            <a:off x="2849920" y="6474235"/>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a:solidFill>
                  <a:schemeClr val="tx1"/>
                </a:solidFill>
              </a:rPr>
              <a:t>Communications</a:t>
            </a:r>
          </a:p>
          <a:p>
            <a:pPr algn="ctr"/>
            <a:r>
              <a:rPr lang="en-CA" sz="1100" dirty="0">
                <a:solidFill>
                  <a:schemeClr val="tx1"/>
                </a:solidFill>
              </a:rPr>
              <a:t>Mobile phone, </a:t>
            </a:r>
          </a:p>
          <a:p>
            <a:pPr algn="ctr"/>
            <a:r>
              <a:rPr lang="en-CA" sz="1100" dirty="0">
                <a:solidFill>
                  <a:schemeClr val="tx1"/>
                </a:solidFill>
              </a:rPr>
              <a:t>Internet, </a:t>
            </a:r>
            <a:r>
              <a:rPr lang="en-US" sz="1100" dirty="0">
                <a:solidFill>
                  <a:schemeClr val="tx1"/>
                </a:solidFill>
              </a:rPr>
              <a:t>etc..</a:t>
            </a:r>
          </a:p>
        </p:txBody>
      </p:sp>
      <p:sp>
        <p:nvSpPr>
          <p:cNvPr id="40" name="Oval 39">
            <a:extLst>
              <a:ext uri="{FF2B5EF4-FFF2-40B4-BE49-F238E27FC236}">
                <a16:creationId xmlns:a16="http://schemas.microsoft.com/office/drawing/2014/main" id="{523578C7-CB62-6A52-BD97-054794F57961}"/>
              </a:ext>
            </a:extLst>
          </p:cNvPr>
          <p:cNvSpPr/>
          <p:nvPr/>
        </p:nvSpPr>
        <p:spPr>
          <a:xfrm>
            <a:off x="1233597" y="5294155"/>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a:solidFill>
                  <a:schemeClr val="tx1"/>
                </a:solidFill>
              </a:rPr>
              <a:t>Shelter,</a:t>
            </a:r>
          </a:p>
          <a:p>
            <a:pPr algn="ctr"/>
            <a:r>
              <a:rPr lang="en-CA" sz="1100" dirty="0">
                <a:solidFill>
                  <a:schemeClr val="tx1"/>
                </a:solidFill>
              </a:rPr>
              <a:t>rent,</a:t>
            </a:r>
          </a:p>
          <a:p>
            <a:pPr algn="ctr"/>
            <a:r>
              <a:rPr lang="en-CA" sz="1100" dirty="0">
                <a:solidFill>
                  <a:schemeClr val="tx1"/>
                </a:solidFill>
              </a:rPr>
              <a:t>utilities</a:t>
            </a:r>
            <a:endParaRPr lang="en-US" sz="1100" dirty="0">
              <a:solidFill>
                <a:schemeClr val="tx1"/>
              </a:solidFill>
            </a:endParaRPr>
          </a:p>
        </p:txBody>
      </p:sp>
      <p:sp>
        <p:nvSpPr>
          <p:cNvPr id="41" name="Oval 40">
            <a:extLst>
              <a:ext uri="{FF2B5EF4-FFF2-40B4-BE49-F238E27FC236}">
                <a16:creationId xmlns:a16="http://schemas.microsoft.com/office/drawing/2014/main" id="{07C64D02-65BE-7AB9-4159-ED07654B7FB2}"/>
              </a:ext>
            </a:extLst>
          </p:cNvPr>
          <p:cNvSpPr/>
          <p:nvPr/>
        </p:nvSpPr>
        <p:spPr>
          <a:xfrm>
            <a:off x="1083653" y="4134933"/>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a:solidFill>
                  <a:schemeClr val="tx1"/>
                </a:solidFill>
              </a:rPr>
              <a:t>Water,</a:t>
            </a:r>
            <a:br>
              <a:rPr lang="en-CA" sz="1100" dirty="0">
                <a:solidFill>
                  <a:schemeClr val="tx1"/>
                </a:solidFill>
              </a:rPr>
            </a:br>
            <a:r>
              <a:rPr lang="en-CA" sz="1100" dirty="0">
                <a:solidFill>
                  <a:schemeClr val="tx1"/>
                </a:solidFill>
              </a:rPr>
              <a:t>sanitation</a:t>
            </a:r>
            <a:endParaRPr lang="en-US" sz="1100" dirty="0">
              <a:solidFill>
                <a:schemeClr val="tx1"/>
              </a:solidFill>
            </a:endParaRPr>
          </a:p>
          <a:p>
            <a:pPr algn="ctr"/>
            <a:r>
              <a:rPr lang="en-US" sz="1100" dirty="0">
                <a:solidFill>
                  <a:schemeClr val="tx1"/>
                </a:solidFill>
              </a:rPr>
              <a:t>and hygiene</a:t>
            </a:r>
            <a:endParaRPr lang="en-CA" sz="1100" dirty="0">
              <a:solidFill>
                <a:schemeClr val="tx1"/>
              </a:solidFill>
            </a:endParaRPr>
          </a:p>
        </p:txBody>
      </p:sp>
      <p:sp>
        <p:nvSpPr>
          <p:cNvPr id="42" name="Oval 41">
            <a:extLst>
              <a:ext uri="{FF2B5EF4-FFF2-40B4-BE49-F238E27FC236}">
                <a16:creationId xmlns:a16="http://schemas.microsoft.com/office/drawing/2014/main" id="{D60BE50C-7569-4307-D159-F288FBC33E09}"/>
              </a:ext>
            </a:extLst>
          </p:cNvPr>
          <p:cNvSpPr/>
          <p:nvPr/>
        </p:nvSpPr>
        <p:spPr>
          <a:xfrm>
            <a:off x="1355259" y="2890110"/>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a:solidFill>
                  <a:schemeClr val="tx1"/>
                </a:solidFill>
              </a:rPr>
              <a:t>Food</a:t>
            </a:r>
          </a:p>
        </p:txBody>
      </p:sp>
      <p:sp>
        <p:nvSpPr>
          <p:cNvPr id="44" name="Arrow: Right 43">
            <a:extLst>
              <a:ext uri="{FF2B5EF4-FFF2-40B4-BE49-F238E27FC236}">
                <a16:creationId xmlns:a16="http://schemas.microsoft.com/office/drawing/2014/main" id="{278EFA57-70A3-23A0-8A00-0A9774DECCA2}"/>
              </a:ext>
            </a:extLst>
          </p:cNvPr>
          <p:cNvSpPr/>
          <p:nvPr/>
        </p:nvSpPr>
        <p:spPr>
          <a:xfrm rot="18780435">
            <a:off x="1299672" y="6354444"/>
            <a:ext cx="1329516" cy="1079500"/>
          </a:xfrm>
          <a:prstGeom prst="rightArrow">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100" b="1" dirty="0">
                <a:solidFill>
                  <a:schemeClr val="tx1"/>
                </a:solidFill>
              </a:rPr>
              <a:t>Income</a:t>
            </a:r>
            <a:endParaRPr lang="en-US" sz="1100" b="1" dirty="0">
              <a:solidFill>
                <a:schemeClr val="tx1"/>
              </a:solidFill>
            </a:endParaRPr>
          </a:p>
        </p:txBody>
      </p:sp>
      <p:pic>
        <p:nvPicPr>
          <p:cNvPr id="13316" name="docshape106">
            <a:extLst>
              <a:ext uri="{FF2B5EF4-FFF2-40B4-BE49-F238E27FC236}">
                <a16:creationId xmlns:a16="http://schemas.microsoft.com/office/drawing/2014/main" id="{5BB802EB-8F75-1349-D89D-00E6DD9A58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63818" y="2683766"/>
            <a:ext cx="341893" cy="344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docshape107">
            <a:extLst>
              <a:ext uri="{FF2B5EF4-FFF2-40B4-BE49-F238E27FC236}">
                <a16:creationId xmlns:a16="http://schemas.microsoft.com/office/drawing/2014/main" id="{FDFEBF1A-76AF-1044-FD39-E817B22E03D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23799" y="4307819"/>
            <a:ext cx="408301" cy="386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8" name="docshape108">
            <a:extLst>
              <a:ext uri="{FF2B5EF4-FFF2-40B4-BE49-F238E27FC236}">
                <a16:creationId xmlns:a16="http://schemas.microsoft.com/office/drawing/2014/main" id="{F528A5C1-2204-6F18-5840-BB8DCEECF66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47592" y="3518808"/>
            <a:ext cx="347962" cy="3600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9" name="docshape109">
            <a:extLst>
              <a:ext uri="{FF2B5EF4-FFF2-40B4-BE49-F238E27FC236}">
                <a16:creationId xmlns:a16="http://schemas.microsoft.com/office/drawing/2014/main" id="{8BDC91CD-1418-A68D-A208-C49B6A742C4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10773" y="3249651"/>
            <a:ext cx="360026" cy="3600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3" name="docshape113">
            <a:extLst>
              <a:ext uri="{FF2B5EF4-FFF2-40B4-BE49-F238E27FC236}">
                <a16:creationId xmlns:a16="http://schemas.microsoft.com/office/drawing/2014/main" id="{B0D10EF1-D3B8-8AC4-4010-482CC1F33B9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45552" y="2943237"/>
            <a:ext cx="506755" cy="2417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6" name="docshape79">
            <a:extLst>
              <a:ext uri="{FF2B5EF4-FFF2-40B4-BE49-F238E27FC236}">
                <a16:creationId xmlns:a16="http://schemas.microsoft.com/office/drawing/2014/main" id="{81CDA7A2-D5F0-9271-96B7-80B0207981C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42600" y="3159261"/>
            <a:ext cx="350446" cy="347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8" name="docshape81">
            <a:extLst>
              <a:ext uri="{FF2B5EF4-FFF2-40B4-BE49-F238E27FC236}">
                <a16:creationId xmlns:a16="http://schemas.microsoft.com/office/drawing/2014/main" id="{3EFC6989-EA96-2222-57AF-FA4167E52C6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18459" y="3900995"/>
            <a:ext cx="601676" cy="4330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1" name="docshape84">
            <a:extLst>
              <a:ext uri="{FF2B5EF4-FFF2-40B4-BE49-F238E27FC236}">
                <a16:creationId xmlns:a16="http://schemas.microsoft.com/office/drawing/2014/main" id="{FA39AE58-180B-2DD7-5B4D-F83FCF1C3A83}"/>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58495" y="2711235"/>
            <a:ext cx="608570" cy="316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4" name="docshape87">
            <a:extLst>
              <a:ext uri="{FF2B5EF4-FFF2-40B4-BE49-F238E27FC236}">
                <a16:creationId xmlns:a16="http://schemas.microsoft.com/office/drawing/2014/main" id="{0290F102-91D7-3FC0-09C2-7CE59B38C205}"/>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93046" y="5239066"/>
            <a:ext cx="299841" cy="2640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5" name="docshape88">
            <a:extLst>
              <a:ext uri="{FF2B5EF4-FFF2-40B4-BE49-F238E27FC236}">
                <a16:creationId xmlns:a16="http://schemas.microsoft.com/office/drawing/2014/main" id="{9F0CC0DC-D1F1-8C40-805E-D125036417E6}"/>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882578" y="4887423"/>
            <a:ext cx="290529" cy="3445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3" name="docshape96">
            <a:extLst>
              <a:ext uri="{FF2B5EF4-FFF2-40B4-BE49-F238E27FC236}">
                <a16:creationId xmlns:a16="http://schemas.microsoft.com/office/drawing/2014/main" id="{1B3FC88D-3352-89F9-A911-1B356CF1E651}"/>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02253" y="6298151"/>
            <a:ext cx="249355" cy="319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5" name="docshape98">
            <a:extLst>
              <a:ext uri="{FF2B5EF4-FFF2-40B4-BE49-F238E27FC236}">
                <a16:creationId xmlns:a16="http://schemas.microsoft.com/office/drawing/2014/main" id="{B0A3B91B-EA29-9BDD-3CEC-6155A95DF9D8}"/>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064400" y="6333511"/>
            <a:ext cx="309156" cy="255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6" name="docshape99">
            <a:extLst>
              <a:ext uri="{FF2B5EF4-FFF2-40B4-BE49-F238E27FC236}">
                <a16:creationId xmlns:a16="http://schemas.microsoft.com/office/drawing/2014/main" id="{F45292ED-3463-DF8C-CF78-9C2EBB043FC1}"/>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054535" y="5333667"/>
            <a:ext cx="347639" cy="3600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7" name="docshape100">
            <a:extLst>
              <a:ext uri="{FF2B5EF4-FFF2-40B4-BE49-F238E27FC236}">
                <a16:creationId xmlns:a16="http://schemas.microsoft.com/office/drawing/2014/main" id="{91FA51E3-364C-0471-D9CC-FFF6AF4DDEF0}"/>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233597" y="7068925"/>
            <a:ext cx="509851" cy="501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 name="Oval 58">
            <a:extLst>
              <a:ext uri="{FF2B5EF4-FFF2-40B4-BE49-F238E27FC236}">
                <a16:creationId xmlns:a16="http://schemas.microsoft.com/office/drawing/2014/main" id="{36E2616E-278E-9A49-A179-1130C384A3C7}"/>
              </a:ext>
            </a:extLst>
          </p:cNvPr>
          <p:cNvSpPr/>
          <p:nvPr/>
        </p:nvSpPr>
        <p:spPr>
          <a:xfrm>
            <a:off x="3949540" y="6380273"/>
            <a:ext cx="939461" cy="939461"/>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100" dirty="0">
                <a:solidFill>
                  <a:schemeClr val="tx1"/>
                </a:solidFill>
              </a:rPr>
              <a:t>Livelihoods </a:t>
            </a:r>
          </a:p>
          <a:p>
            <a:pPr algn="ctr"/>
            <a:r>
              <a:rPr lang="en-CA" sz="1100" dirty="0">
                <a:solidFill>
                  <a:schemeClr val="tx1"/>
                </a:solidFill>
              </a:rPr>
              <a:t>inputs / </a:t>
            </a:r>
          </a:p>
          <a:p>
            <a:pPr algn="ctr"/>
            <a:r>
              <a:rPr lang="en-CA" sz="1100" dirty="0">
                <a:solidFill>
                  <a:schemeClr val="tx1"/>
                </a:solidFill>
              </a:rPr>
              <a:t>productive </a:t>
            </a:r>
          </a:p>
          <a:p>
            <a:pPr algn="ctr"/>
            <a:r>
              <a:rPr lang="en-CA" sz="1100" dirty="0">
                <a:solidFill>
                  <a:schemeClr val="tx1"/>
                </a:solidFill>
              </a:rPr>
              <a:t>assets</a:t>
            </a:r>
            <a:endParaRPr lang="en-US" sz="1100" dirty="0">
              <a:solidFill>
                <a:schemeClr val="tx1"/>
              </a:solidFill>
            </a:endParaRPr>
          </a:p>
        </p:txBody>
      </p:sp>
      <p:pic>
        <p:nvPicPr>
          <p:cNvPr id="13337" name="docshape90">
            <a:extLst>
              <a:ext uri="{FF2B5EF4-FFF2-40B4-BE49-F238E27FC236}">
                <a16:creationId xmlns:a16="http://schemas.microsoft.com/office/drawing/2014/main" id="{9F099685-7FB7-973D-F8B8-E7A0313AB69D}"/>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187238" y="5973687"/>
            <a:ext cx="446077" cy="4844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97573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44160D8-FBD5-586D-6559-BD470383467F}"/>
              </a:ext>
            </a:extLst>
          </p:cNvPr>
          <p:cNvSpPr txBox="1"/>
          <p:nvPr/>
        </p:nvSpPr>
        <p:spPr>
          <a:xfrm>
            <a:off x="996287" y="1238738"/>
            <a:ext cx="4665478" cy="276999"/>
          </a:xfrm>
          <a:prstGeom prst="rect">
            <a:avLst/>
          </a:prstGeom>
          <a:noFill/>
        </p:spPr>
        <p:txBody>
          <a:bodyPr wrap="square" rtlCol="0">
            <a:spAutoFit/>
          </a:bodyPr>
          <a:lstStyle/>
          <a:p>
            <a:r>
              <a:rPr lang="en-US" sz="1200" b="1" spc="300" dirty="0">
                <a:solidFill>
                  <a:schemeClr val="tx1"/>
                </a:solidFill>
              </a:rPr>
              <a:t>MODULE AIM</a:t>
            </a:r>
          </a:p>
        </p:txBody>
      </p:sp>
      <p:sp>
        <p:nvSpPr>
          <p:cNvPr id="3" name="TextBox 2">
            <a:extLst>
              <a:ext uri="{FF2B5EF4-FFF2-40B4-BE49-F238E27FC236}">
                <a16:creationId xmlns:a16="http://schemas.microsoft.com/office/drawing/2014/main" id="{A1AB3941-0FD0-0015-CA88-DFCEBCCB7900}"/>
              </a:ext>
            </a:extLst>
          </p:cNvPr>
          <p:cNvSpPr txBox="1"/>
          <p:nvPr/>
        </p:nvSpPr>
        <p:spPr>
          <a:xfrm>
            <a:off x="996287" y="713169"/>
            <a:ext cx="5254042"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1: COURSE AND MODULE OPENING</a:t>
            </a:r>
          </a:p>
        </p:txBody>
      </p:sp>
      <p:sp>
        <p:nvSpPr>
          <p:cNvPr id="4" name="TextBox 3">
            <a:extLst>
              <a:ext uri="{FF2B5EF4-FFF2-40B4-BE49-F238E27FC236}">
                <a16:creationId xmlns:a16="http://schemas.microsoft.com/office/drawing/2014/main" id="{B06DA661-4DB0-C473-0F13-1D93DF019AB4}"/>
              </a:ext>
            </a:extLst>
          </p:cNvPr>
          <p:cNvSpPr txBox="1"/>
          <p:nvPr/>
        </p:nvSpPr>
        <p:spPr>
          <a:xfrm>
            <a:off x="996287" y="1599327"/>
            <a:ext cx="5254042" cy="430887"/>
          </a:xfrm>
          <a:prstGeom prst="rect">
            <a:avLst/>
          </a:prstGeom>
          <a:noFill/>
        </p:spPr>
        <p:txBody>
          <a:bodyPr wrap="square" rtlCol="0">
            <a:spAutoFit/>
          </a:bodyPr>
          <a:lstStyle/>
          <a:p>
            <a:pPr marL="0" marR="0" lvl="0" indent="0" algn="l" rtl="0">
              <a:spcBef>
                <a:spcPts val="0"/>
              </a:spcBef>
              <a:spcAft>
                <a:spcPts val="0"/>
              </a:spcAft>
              <a:buNone/>
            </a:pPr>
            <a:r>
              <a:rPr lang="en-US" sz="1100" dirty="0">
                <a:solidFill>
                  <a:schemeClr val="tx1"/>
                </a:solidFill>
                <a:latin typeface="+mn-lt"/>
                <a:ea typeface="Arial"/>
                <a:cs typeface="Arial"/>
                <a:sym typeface="Arial"/>
              </a:rPr>
              <a:t>To enhance participants’ understanding of family strengthening definitions, the family strengthening approach, and the role of social norms and practices.</a:t>
            </a:r>
          </a:p>
        </p:txBody>
      </p:sp>
      <p:sp>
        <p:nvSpPr>
          <p:cNvPr id="5" name="TextBox 4">
            <a:extLst>
              <a:ext uri="{FF2B5EF4-FFF2-40B4-BE49-F238E27FC236}">
                <a16:creationId xmlns:a16="http://schemas.microsoft.com/office/drawing/2014/main" id="{932641E7-9996-1BFB-43F2-64F45BEB6B17}"/>
              </a:ext>
            </a:extLst>
          </p:cNvPr>
          <p:cNvSpPr txBox="1"/>
          <p:nvPr/>
        </p:nvSpPr>
        <p:spPr>
          <a:xfrm>
            <a:off x="996287" y="2248696"/>
            <a:ext cx="5254042" cy="276999"/>
          </a:xfrm>
          <a:prstGeom prst="rect">
            <a:avLst/>
          </a:prstGeom>
          <a:noFill/>
        </p:spPr>
        <p:txBody>
          <a:bodyPr wrap="square" rtlCol="0">
            <a:spAutoFit/>
          </a:bodyPr>
          <a:lstStyle/>
          <a:p>
            <a:r>
              <a:rPr lang="en-US" sz="1200" b="1" spc="300" dirty="0">
                <a:solidFill>
                  <a:schemeClr val="tx1"/>
                </a:solidFill>
              </a:rPr>
              <a:t>LEARNING OBJECTIVES </a:t>
            </a:r>
          </a:p>
        </p:txBody>
      </p:sp>
      <p:sp>
        <p:nvSpPr>
          <p:cNvPr id="6" name="TextBox 5">
            <a:extLst>
              <a:ext uri="{FF2B5EF4-FFF2-40B4-BE49-F238E27FC236}">
                <a16:creationId xmlns:a16="http://schemas.microsoft.com/office/drawing/2014/main" id="{144C952B-B6B1-A016-F0F6-11D967C41737}"/>
              </a:ext>
            </a:extLst>
          </p:cNvPr>
          <p:cNvSpPr txBox="1"/>
          <p:nvPr/>
        </p:nvSpPr>
        <p:spPr>
          <a:xfrm>
            <a:off x="1675087" y="2832178"/>
            <a:ext cx="4575242" cy="1446550"/>
          </a:xfrm>
          <a:prstGeom prst="rect">
            <a:avLst/>
          </a:prstGeom>
          <a:noFill/>
        </p:spPr>
        <p:txBody>
          <a:bodyPr wrap="square" rtlCol="0">
            <a:spAutoFit/>
          </a:bodyPr>
          <a:lstStyle/>
          <a:p>
            <a:pPr marL="0" marR="0" lvl="0" indent="0" algn="l" rtl="0">
              <a:spcBef>
                <a:spcPts val="0"/>
              </a:spcBef>
              <a:spcAft>
                <a:spcPts val="0"/>
              </a:spcAft>
              <a:buNone/>
            </a:pPr>
            <a:r>
              <a:rPr lang="en-US" sz="1100" dirty="0">
                <a:solidFill>
                  <a:schemeClr val="tx1"/>
                </a:solidFill>
                <a:latin typeface="+mn-lt"/>
                <a:ea typeface="Arial"/>
                <a:cs typeface="Arial"/>
                <a:sym typeface="Arial"/>
              </a:rPr>
              <a:t>Compare and contrast the family strengthening definitions</a:t>
            </a:r>
          </a:p>
          <a:p>
            <a:pPr marL="0" marR="0" lvl="0" indent="0" algn="l" rtl="0">
              <a:spcBef>
                <a:spcPts val="0"/>
              </a:spcBef>
              <a:spcAft>
                <a:spcPts val="0"/>
              </a:spcAft>
              <a:buNone/>
            </a:pPr>
            <a:endParaRPr lang="en-US" sz="1100" dirty="0">
              <a:ea typeface="Arial"/>
              <a:cs typeface="Arial"/>
              <a:sym typeface="Arial"/>
            </a:endParaRPr>
          </a:p>
          <a:p>
            <a:pPr marL="0" marR="0" lvl="0" indent="0" algn="l" rtl="0">
              <a:spcBef>
                <a:spcPts val="0"/>
              </a:spcBef>
              <a:spcAft>
                <a:spcPts val="0"/>
              </a:spcAft>
              <a:buNone/>
            </a:pPr>
            <a:endParaRPr lang="en-US" sz="1100" dirty="0">
              <a:ea typeface="Arial"/>
              <a:cs typeface="Arial"/>
              <a:sym typeface="Arial"/>
            </a:endParaRPr>
          </a:p>
          <a:p>
            <a:pPr marL="0" marR="0" lvl="0" indent="0" algn="l" rtl="0">
              <a:spcBef>
                <a:spcPts val="0"/>
              </a:spcBef>
              <a:spcAft>
                <a:spcPts val="0"/>
              </a:spcAft>
              <a:buNone/>
            </a:pPr>
            <a:r>
              <a:rPr lang="en-US" sz="1100" dirty="0">
                <a:solidFill>
                  <a:schemeClr val="tx1"/>
                </a:solidFill>
                <a:latin typeface="+mn-lt"/>
                <a:ea typeface="Arial"/>
                <a:cs typeface="Arial"/>
                <a:sym typeface="Arial"/>
              </a:rPr>
              <a:t>Describe the family strengthening approach, including resilience, protective factors, and strengths-based case management</a:t>
            </a:r>
          </a:p>
          <a:p>
            <a:pPr marL="0" marR="0" lvl="0" indent="0" algn="l" rtl="0">
              <a:spcBef>
                <a:spcPts val="0"/>
              </a:spcBef>
              <a:spcAft>
                <a:spcPts val="0"/>
              </a:spcAft>
              <a:buNone/>
            </a:pPr>
            <a:endParaRPr lang="en-US" sz="1100" dirty="0">
              <a:solidFill>
                <a:schemeClr val="tx1"/>
              </a:solidFill>
              <a:latin typeface="+mn-lt"/>
              <a:ea typeface="Arial"/>
              <a:cs typeface="Arial"/>
              <a:sym typeface="Arial"/>
            </a:endParaRPr>
          </a:p>
          <a:p>
            <a:pPr marL="0" marR="0" lvl="0" indent="0" algn="l" rtl="0">
              <a:spcBef>
                <a:spcPts val="0"/>
              </a:spcBef>
              <a:spcAft>
                <a:spcPts val="0"/>
              </a:spcAft>
              <a:buNone/>
            </a:pPr>
            <a:r>
              <a:rPr lang="en-US" sz="1100" dirty="0">
                <a:solidFill>
                  <a:schemeClr val="tx1"/>
                </a:solidFill>
                <a:latin typeface="+mn-lt"/>
                <a:ea typeface="Arial"/>
                <a:cs typeface="Arial"/>
                <a:sym typeface="Arial"/>
              </a:rPr>
              <a:t>Analyze family dynamics and explain the role of social norms and practices in family strengthening</a:t>
            </a:r>
          </a:p>
        </p:txBody>
      </p:sp>
      <p:grpSp>
        <p:nvGrpSpPr>
          <p:cNvPr id="7" name="Google Shape;149;p12">
            <a:extLst>
              <a:ext uri="{FF2B5EF4-FFF2-40B4-BE49-F238E27FC236}">
                <a16:creationId xmlns:a16="http://schemas.microsoft.com/office/drawing/2014/main" id="{58ADC60D-AB3F-27B1-94D8-DC4F24D4BEC8}"/>
              </a:ext>
            </a:extLst>
          </p:cNvPr>
          <p:cNvGrpSpPr/>
          <p:nvPr/>
        </p:nvGrpSpPr>
        <p:grpSpPr>
          <a:xfrm>
            <a:off x="1020268" y="2772900"/>
            <a:ext cx="559955" cy="387333"/>
            <a:chOff x="6878053" y="1156317"/>
            <a:chExt cx="1431178" cy="1039513"/>
          </a:xfrm>
          <a:solidFill>
            <a:schemeClr val="accent3">
              <a:lumMod val="75000"/>
            </a:schemeClr>
          </a:solidFill>
        </p:grpSpPr>
        <p:grpSp>
          <p:nvGrpSpPr>
            <p:cNvPr id="8" name="Google Shape;150;p12">
              <a:extLst>
                <a:ext uri="{FF2B5EF4-FFF2-40B4-BE49-F238E27FC236}">
                  <a16:creationId xmlns:a16="http://schemas.microsoft.com/office/drawing/2014/main" id="{EF03A04B-025B-508B-075C-D044B2570590}"/>
                </a:ext>
              </a:extLst>
            </p:cNvPr>
            <p:cNvGrpSpPr/>
            <p:nvPr/>
          </p:nvGrpSpPr>
          <p:grpSpPr>
            <a:xfrm>
              <a:off x="7672978" y="1156317"/>
              <a:ext cx="412941" cy="436880"/>
              <a:chOff x="243840" y="1676400"/>
              <a:chExt cx="701040" cy="741680"/>
            </a:xfrm>
            <a:grpFill/>
          </p:grpSpPr>
          <p:sp>
            <p:nvSpPr>
              <p:cNvPr id="11" name="Google Shape;151;p12">
                <a:extLst>
                  <a:ext uri="{FF2B5EF4-FFF2-40B4-BE49-F238E27FC236}">
                    <a16:creationId xmlns:a16="http://schemas.microsoft.com/office/drawing/2014/main" id="{BDAFB5B8-4AF5-B944-0952-3057B67A6FA1}"/>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2" name="Google Shape;152;p12">
                <a:extLst>
                  <a:ext uri="{FF2B5EF4-FFF2-40B4-BE49-F238E27FC236}">
                    <a16:creationId xmlns:a16="http://schemas.microsoft.com/office/drawing/2014/main" id="{9BBF8986-D295-CE38-9D57-A05D5A5CB488}"/>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9" name="Google Shape;153;p12">
              <a:extLst>
                <a:ext uri="{FF2B5EF4-FFF2-40B4-BE49-F238E27FC236}">
                  <a16:creationId xmlns:a16="http://schemas.microsoft.com/office/drawing/2014/main" id="{245910EA-E971-E32F-E4EF-7C638A11E5B6}"/>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0" name="Google Shape;154;p12">
              <a:extLst>
                <a:ext uri="{FF2B5EF4-FFF2-40B4-BE49-F238E27FC236}">
                  <a16:creationId xmlns:a16="http://schemas.microsoft.com/office/drawing/2014/main" id="{34E4E4F6-4038-D73F-EBD8-8BE5EB135F76}"/>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grpSp>
        <p:nvGrpSpPr>
          <p:cNvPr id="13" name="Google Shape;149;p12">
            <a:extLst>
              <a:ext uri="{FF2B5EF4-FFF2-40B4-BE49-F238E27FC236}">
                <a16:creationId xmlns:a16="http://schemas.microsoft.com/office/drawing/2014/main" id="{8FC37BEC-2B6C-0776-7A5C-56E4A7FF8288}"/>
              </a:ext>
            </a:extLst>
          </p:cNvPr>
          <p:cNvGrpSpPr/>
          <p:nvPr/>
        </p:nvGrpSpPr>
        <p:grpSpPr>
          <a:xfrm>
            <a:off x="1020268" y="3328982"/>
            <a:ext cx="559955" cy="387333"/>
            <a:chOff x="6878053" y="1156317"/>
            <a:chExt cx="1431178" cy="1039513"/>
          </a:xfrm>
          <a:solidFill>
            <a:schemeClr val="accent3">
              <a:lumMod val="75000"/>
            </a:schemeClr>
          </a:solidFill>
        </p:grpSpPr>
        <p:grpSp>
          <p:nvGrpSpPr>
            <p:cNvPr id="14" name="Google Shape;150;p12">
              <a:extLst>
                <a:ext uri="{FF2B5EF4-FFF2-40B4-BE49-F238E27FC236}">
                  <a16:creationId xmlns:a16="http://schemas.microsoft.com/office/drawing/2014/main" id="{C6B540AB-FC28-D822-8B2B-D78D241899D0}"/>
                </a:ext>
              </a:extLst>
            </p:cNvPr>
            <p:cNvGrpSpPr/>
            <p:nvPr/>
          </p:nvGrpSpPr>
          <p:grpSpPr>
            <a:xfrm>
              <a:off x="7672978" y="1156317"/>
              <a:ext cx="412941" cy="436880"/>
              <a:chOff x="243840" y="1676400"/>
              <a:chExt cx="701040" cy="741680"/>
            </a:xfrm>
            <a:grpFill/>
          </p:grpSpPr>
          <p:sp>
            <p:nvSpPr>
              <p:cNvPr id="17" name="Google Shape;151;p12">
                <a:extLst>
                  <a:ext uri="{FF2B5EF4-FFF2-40B4-BE49-F238E27FC236}">
                    <a16:creationId xmlns:a16="http://schemas.microsoft.com/office/drawing/2014/main" id="{A88A01AA-36AB-5944-8FD9-95847791EB5D}"/>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8" name="Google Shape;152;p12">
                <a:extLst>
                  <a:ext uri="{FF2B5EF4-FFF2-40B4-BE49-F238E27FC236}">
                    <a16:creationId xmlns:a16="http://schemas.microsoft.com/office/drawing/2014/main" id="{2C274092-4543-417D-1F6F-469805DE8887}"/>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15" name="Google Shape;153;p12">
              <a:extLst>
                <a:ext uri="{FF2B5EF4-FFF2-40B4-BE49-F238E27FC236}">
                  <a16:creationId xmlns:a16="http://schemas.microsoft.com/office/drawing/2014/main" id="{4662B4F8-621B-9B44-7AF4-DC16799534AC}"/>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16" name="Google Shape;154;p12">
              <a:extLst>
                <a:ext uri="{FF2B5EF4-FFF2-40B4-BE49-F238E27FC236}">
                  <a16:creationId xmlns:a16="http://schemas.microsoft.com/office/drawing/2014/main" id="{AD321B47-C2EB-B558-FDCB-B6573FF518C1}"/>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grpSp>
        <p:nvGrpSpPr>
          <p:cNvPr id="19" name="Google Shape;149;p12">
            <a:extLst>
              <a:ext uri="{FF2B5EF4-FFF2-40B4-BE49-F238E27FC236}">
                <a16:creationId xmlns:a16="http://schemas.microsoft.com/office/drawing/2014/main" id="{A18DFBCB-898E-F54C-1DC0-0CBC3C08CBBD}"/>
              </a:ext>
            </a:extLst>
          </p:cNvPr>
          <p:cNvGrpSpPr/>
          <p:nvPr/>
        </p:nvGrpSpPr>
        <p:grpSpPr>
          <a:xfrm>
            <a:off x="1020268" y="3891395"/>
            <a:ext cx="559955" cy="387333"/>
            <a:chOff x="6878053" y="1156317"/>
            <a:chExt cx="1431178" cy="1039513"/>
          </a:xfrm>
          <a:solidFill>
            <a:schemeClr val="accent3">
              <a:lumMod val="75000"/>
            </a:schemeClr>
          </a:solidFill>
        </p:grpSpPr>
        <p:grpSp>
          <p:nvGrpSpPr>
            <p:cNvPr id="20" name="Google Shape;150;p12">
              <a:extLst>
                <a:ext uri="{FF2B5EF4-FFF2-40B4-BE49-F238E27FC236}">
                  <a16:creationId xmlns:a16="http://schemas.microsoft.com/office/drawing/2014/main" id="{6EA682DA-30FC-F11C-A1B1-4F922A5603D8}"/>
                </a:ext>
              </a:extLst>
            </p:cNvPr>
            <p:cNvGrpSpPr/>
            <p:nvPr/>
          </p:nvGrpSpPr>
          <p:grpSpPr>
            <a:xfrm>
              <a:off x="7672978" y="1156317"/>
              <a:ext cx="412941" cy="436880"/>
              <a:chOff x="243840" y="1676400"/>
              <a:chExt cx="701040" cy="741680"/>
            </a:xfrm>
            <a:grpFill/>
          </p:grpSpPr>
          <p:sp>
            <p:nvSpPr>
              <p:cNvPr id="23" name="Google Shape;151;p12">
                <a:extLst>
                  <a:ext uri="{FF2B5EF4-FFF2-40B4-BE49-F238E27FC236}">
                    <a16:creationId xmlns:a16="http://schemas.microsoft.com/office/drawing/2014/main" id="{32B77852-C85E-89B7-CABD-BF5718135FC7}"/>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24" name="Google Shape;152;p12">
                <a:extLst>
                  <a:ext uri="{FF2B5EF4-FFF2-40B4-BE49-F238E27FC236}">
                    <a16:creationId xmlns:a16="http://schemas.microsoft.com/office/drawing/2014/main" id="{022C3365-DBA5-241F-B4D8-B0540FB54713}"/>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21" name="Google Shape;153;p12">
              <a:extLst>
                <a:ext uri="{FF2B5EF4-FFF2-40B4-BE49-F238E27FC236}">
                  <a16:creationId xmlns:a16="http://schemas.microsoft.com/office/drawing/2014/main" id="{B4725772-111C-7690-AE31-92C2A08A8C83}"/>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sp>
          <p:nvSpPr>
            <p:cNvPr id="22" name="Google Shape;154;p12">
              <a:extLst>
                <a:ext uri="{FF2B5EF4-FFF2-40B4-BE49-F238E27FC236}">
                  <a16:creationId xmlns:a16="http://schemas.microsoft.com/office/drawing/2014/main" id="{D9C6EACA-3533-FEAF-807A-1A781372EFA6}"/>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en-US" sz="1800" b="0" i="0" u="none" strike="noStrike" cap="none" dirty="0">
                <a:solidFill>
                  <a:srgbClr val="FFFFFF"/>
                </a:solidFill>
                <a:latin typeface="Calibri"/>
                <a:ea typeface="Calibri"/>
                <a:cs typeface="Calibri"/>
                <a:sym typeface="Calibri"/>
              </a:endParaRPr>
            </a:p>
          </p:txBody>
        </p:sp>
      </p:grpSp>
      <p:sp>
        <p:nvSpPr>
          <p:cNvPr id="31" name="Hexagon 30">
            <a:extLst>
              <a:ext uri="{FF2B5EF4-FFF2-40B4-BE49-F238E27FC236}">
                <a16:creationId xmlns:a16="http://schemas.microsoft.com/office/drawing/2014/main" id="{B6675D9A-D9FB-11E4-BA10-E43B6596B333}"/>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Hexagon 31">
            <a:extLst>
              <a:ext uri="{FF2B5EF4-FFF2-40B4-BE49-F238E27FC236}">
                <a16:creationId xmlns:a16="http://schemas.microsoft.com/office/drawing/2014/main" id="{14C54186-3604-1093-1A15-5CDF40F7D942}"/>
              </a:ext>
            </a:extLst>
          </p:cNvPr>
          <p:cNvSpPr/>
          <p:nvPr/>
        </p:nvSpPr>
        <p:spPr>
          <a:xfrm rot="1782986">
            <a:off x="286724" y="76395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Hexagon 32">
            <a:extLst>
              <a:ext uri="{FF2B5EF4-FFF2-40B4-BE49-F238E27FC236}">
                <a16:creationId xmlns:a16="http://schemas.microsoft.com/office/drawing/2014/main" id="{BF132ACF-0784-1794-0F80-8740CA26E54D}"/>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Hexagon 33">
            <a:extLst>
              <a:ext uri="{FF2B5EF4-FFF2-40B4-BE49-F238E27FC236}">
                <a16:creationId xmlns:a16="http://schemas.microsoft.com/office/drawing/2014/main" id="{A5DA8933-5ECD-BA75-C488-CBD7D226477F}"/>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Hexagon 34">
            <a:extLst>
              <a:ext uri="{FF2B5EF4-FFF2-40B4-BE49-F238E27FC236}">
                <a16:creationId xmlns:a16="http://schemas.microsoft.com/office/drawing/2014/main" id="{2526FFE1-0516-38AD-3018-480DC7872CE9}"/>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2178088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F51E163D-5B96-C272-447B-4EF3DF7D4A34}"/>
              </a:ext>
            </a:extLst>
          </p:cNvPr>
          <p:cNvSpPr txBox="1"/>
          <p:nvPr/>
        </p:nvSpPr>
        <p:spPr>
          <a:xfrm>
            <a:off x="996286" y="699799"/>
            <a:ext cx="5254041" cy="276999"/>
          </a:xfrm>
          <a:prstGeom prst="rect">
            <a:avLst/>
          </a:prstGeom>
          <a:noFill/>
        </p:spPr>
        <p:txBody>
          <a:bodyPr wrap="square" rtlCol="0">
            <a:spAutoFit/>
          </a:bodyPr>
          <a:lstStyle/>
          <a:p>
            <a:r>
              <a:rPr lang="en-US" sz="1200" b="1" spc="300" dirty="0">
                <a:solidFill>
                  <a:schemeClr val="tx1"/>
                </a:solidFill>
              </a:rPr>
              <a:t>TOOL 2 - PRIORITIZING HOUSEHOLD EXPENDITURE</a:t>
            </a:r>
          </a:p>
        </p:txBody>
      </p:sp>
      <p:sp>
        <p:nvSpPr>
          <p:cNvPr id="13" name="Hexagon 12">
            <a:extLst>
              <a:ext uri="{FF2B5EF4-FFF2-40B4-BE49-F238E27FC236}">
                <a16:creationId xmlns:a16="http://schemas.microsoft.com/office/drawing/2014/main" id="{691C11A1-8BF7-49C8-1980-0B16C3F87FF4}"/>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Hexagon 13">
            <a:extLst>
              <a:ext uri="{FF2B5EF4-FFF2-40B4-BE49-F238E27FC236}">
                <a16:creationId xmlns:a16="http://schemas.microsoft.com/office/drawing/2014/main" id="{2D530D13-924D-5901-CC75-0CA5340C4F6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Hexagon 14">
            <a:extLst>
              <a:ext uri="{FF2B5EF4-FFF2-40B4-BE49-F238E27FC236}">
                <a16:creationId xmlns:a16="http://schemas.microsoft.com/office/drawing/2014/main" id="{CD8D9DE7-B90A-2F6D-13B8-A0DE723221B4}"/>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Hexagon 20">
            <a:extLst>
              <a:ext uri="{FF2B5EF4-FFF2-40B4-BE49-F238E27FC236}">
                <a16:creationId xmlns:a16="http://schemas.microsoft.com/office/drawing/2014/main" id="{68F39777-7EBC-03DF-DBC5-E7CFE0EB9180}"/>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Hexagon 21">
            <a:extLst>
              <a:ext uri="{FF2B5EF4-FFF2-40B4-BE49-F238E27FC236}">
                <a16:creationId xmlns:a16="http://schemas.microsoft.com/office/drawing/2014/main" id="{6576A975-C0CE-EE6A-6A3D-4C805A663D51}"/>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Hexagon 22">
            <a:extLst>
              <a:ext uri="{FF2B5EF4-FFF2-40B4-BE49-F238E27FC236}">
                <a16:creationId xmlns:a16="http://schemas.microsoft.com/office/drawing/2014/main" id="{C1F3034F-1C3F-5098-7C4F-EE447281489B}"/>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xagon 23">
            <a:extLst>
              <a:ext uri="{FF2B5EF4-FFF2-40B4-BE49-F238E27FC236}">
                <a16:creationId xmlns:a16="http://schemas.microsoft.com/office/drawing/2014/main" id="{4E5E3F62-1E52-6590-6701-B1D76B76BE1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xagon 24">
            <a:extLst>
              <a:ext uri="{FF2B5EF4-FFF2-40B4-BE49-F238E27FC236}">
                <a16:creationId xmlns:a16="http://schemas.microsoft.com/office/drawing/2014/main" id="{DF51BDCA-D626-BD76-0608-6419CE5BBB64}"/>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Hexagon 25">
            <a:extLst>
              <a:ext uri="{FF2B5EF4-FFF2-40B4-BE49-F238E27FC236}">
                <a16:creationId xmlns:a16="http://schemas.microsoft.com/office/drawing/2014/main" id="{59FE299B-24A5-7992-C1FE-BC7D8FC95506}"/>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Hexagon 26">
            <a:extLst>
              <a:ext uri="{FF2B5EF4-FFF2-40B4-BE49-F238E27FC236}">
                <a16:creationId xmlns:a16="http://schemas.microsoft.com/office/drawing/2014/main" id="{5D12A602-B62D-ABF9-ED01-5D2ED971B1D0}"/>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3" name="Table 32">
            <a:extLst>
              <a:ext uri="{FF2B5EF4-FFF2-40B4-BE49-F238E27FC236}">
                <a16:creationId xmlns:a16="http://schemas.microsoft.com/office/drawing/2014/main" id="{61043F51-18BA-8B4D-74A7-2BAE14136001}"/>
              </a:ext>
            </a:extLst>
          </p:cNvPr>
          <p:cNvGraphicFramePr>
            <a:graphicFrameLocks noGrp="1"/>
          </p:cNvGraphicFramePr>
          <p:nvPr>
            <p:extLst>
              <p:ext uri="{D42A27DB-BD31-4B8C-83A1-F6EECF244321}">
                <p14:modId xmlns:p14="http://schemas.microsoft.com/office/powerpoint/2010/main" val="2549698609"/>
              </p:ext>
            </p:extLst>
          </p:nvPr>
        </p:nvGraphicFramePr>
        <p:xfrm>
          <a:off x="996286" y="1242586"/>
          <a:ext cx="5254041" cy="7033260"/>
        </p:xfrm>
        <a:graphic>
          <a:graphicData uri="http://schemas.openxmlformats.org/drawingml/2006/table">
            <a:tbl>
              <a:tblPr firstRow="1" firstCol="1" lastRow="1" lastCol="1" bandRow="1" bandCol="1">
                <a:tableStyleId>{5C22544A-7EE6-4342-B048-85BDC9FD1C3A}</a:tableStyleId>
              </a:tblPr>
              <a:tblGrid>
                <a:gridCol w="830679">
                  <a:extLst>
                    <a:ext uri="{9D8B030D-6E8A-4147-A177-3AD203B41FA5}">
                      <a16:colId xmlns:a16="http://schemas.microsoft.com/office/drawing/2014/main" val="2138046154"/>
                    </a:ext>
                  </a:extLst>
                </a:gridCol>
                <a:gridCol w="1830635">
                  <a:extLst>
                    <a:ext uri="{9D8B030D-6E8A-4147-A177-3AD203B41FA5}">
                      <a16:colId xmlns:a16="http://schemas.microsoft.com/office/drawing/2014/main" val="197291272"/>
                    </a:ext>
                  </a:extLst>
                </a:gridCol>
                <a:gridCol w="972457">
                  <a:extLst>
                    <a:ext uri="{9D8B030D-6E8A-4147-A177-3AD203B41FA5}">
                      <a16:colId xmlns:a16="http://schemas.microsoft.com/office/drawing/2014/main" val="1592425401"/>
                    </a:ext>
                  </a:extLst>
                </a:gridCol>
                <a:gridCol w="1030514">
                  <a:extLst>
                    <a:ext uri="{9D8B030D-6E8A-4147-A177-3AD203B41FA5}">
                      <a16:colId xmlns:a16="http://schemas.microsoft.com/office/drawing/2014/main" val="4078788056"/>
                    </a:ext>
                  </a:extLst>
                </a:gridCol>
                <a:gridCol w="589756">
                  <a:extLst>
                    <a:ext uri="{9D8B030D-6E8A-4147-A177-3AD203B41FA5}">
                      <a16:colId xmlns:a16="http://schemas.microsoft.com/office/drawing/2014/main" val="2513983448"/>
                    </a:ext>
                  </a:extLst>
                </a:gridCol>
              </a:tblGrid>
              <a:tr h="331098">
                <a:tc>
                  <a:txBody>
                    <a:bodyPr/>
                    <a:lstStyle/>
                    <a:p>
                      <a:pPr marL="0" indent="0" algn="l">
                        <a:spcBef>
                          <a:spcPts val="895"/>
                        </a:spcBef>
                        <a:spcAft>
                          <a:spcPts val="0"/>
                        </a:spcAft>
                      </a:pPr>
                      <a:r>
                        <a:rPr lang="en-US" sz="1000" spc="-10" dirty="0">
                          <a:solidFill>
                            <a:schemeClr val="tx1"/>
                          </a:solidFill>
                          <a:effectLst/>
                        </a:rPr>
                        <a:t>Category</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88900" indent="0" algn="l">
                        <a:spcBef>
                          <a:spcPts val="895"/>
                        </a:spcBef>
                        <a:spcAft>
                          <a:spcPts val="0"/>
                        </a:spcAft>
                      </a:pPr>
                      <a:r>
                        <a:rPr lang="en-US" sz="1000" dirty="0">
                          <a:solidFill>
                            <a:schemeClr val="tx1"/>
                          </a:solidFill>
                          <a:effectLst/>
                        </a:rPr>
                        <a:t>Details</a:t>
                      </a:r>
                      <a:r>
                        <a:rPr lang="en-US" sz="1000" spc="-30" dirty="0">
                          <a:solidFill>
                            <a:schemeClr val="tx1"/>
                          </a:solidFill>
                          <a:effectLst/>
                        </a:rPr>
                        <a:t> </a:t>
                      </a:r>
                      <a:r>
                        <a:rPr lang="en-US" sz="1000" dirty="0">
                          <a:solidFill>
                            <a:schemeClr val="tx1"/>
                          </a:solidFill>
                          <a:effectLst/>
                        </a:rPr>
                        <a:t>of</a:t>
                      </a:r>
                      <a:r>
                        <a:rPr lang="en-US" sz="1000" spc="-15" dirty="0">
                          <a:solidFill>
                            <a:schemeClr val="tx1"/>
                          </a:solidFill>
                          <a:effectLst/>
                        </a:rPr>
                        <a:t> </a:t>
                      </a:r>
                      <a:r>
                        <a:rPr lang="en-US" sz="1000" dirty="0">
                          <a:solidFill>
                            <a:schemeClr val="tx1"/>
                          </a:solidFill>
                          <a:effectLst/>
                        </a:rPr>
                        <a:t>the</a:t>
                      </a:r>
                      <a:r>
                        <a:rPr lang="en-US" sz="1000" spc="-25" dirty="0">
                          <a:solidFill>
                            <a:schemeClr val="tx1"/>
                          </a:solidFill>
                          <a:effectLst/>
                        </a:rPr>
                        <a:t> </a:t>
                      </a:r>
                      <a:r>
                        <a:rPr lang="en-US" sz="1000" dirty="0">
                          <a:solidFill>
                            <a:schemeClr val="tx1"/>
                          </a:solidFill>
                          <a:effectLst/>
                        </a:rPr>
                        <a:t>expenses</a:t>
                      </a:r>
                      <a:r>
                        <a:rPr lang="en-US" sz="1000" spc="-30" dirty="0">
                          <a:solidFill>
                            <a:schemeClr val="tx1"/>
                          </a:solidFill>
                          <a:effectLst/>
                        </a:rPr>
                        <a:t> </a:t>
                      </a:r>
                      <a:r>
                        <a:rPr lang="en-US" sz="1000" dirty="0">
                          <a:solidFill>
                            <a:schemeClr val="tx1"/>
                          </a:solidFill>
                          <a:effectLst/>
                        </a:rPr>
                        <a:t>included</a:t>
                      </a:r>
                      <a:r>
                        <a:rPr lang="en-US" sz="1000" spc="-15" dirty="0">
                          <a:solidFill>
                            <a:schemeClr val="tx1"/>
                          </a:solidFill>
                          <a:effectLst/>
                        </a:rPr>
                        <a:t> </a:t>
                      </a:r>
                      <a:r>
                        <a:rPr lang="en-US" sz="1000" dirty="0">
                          <a:solidFill>
                            <a:schemeClr val="tx1"/>
                          </a:solidFill>
                          <a:effectLst/>
                        </a:rPr>
                        <a:t>under</a:t>
                      </a:r>
                      <a:r>
                        <a:rPr lang="en-US" sz="1000" spc="-30" dirty="0">
                          <a:solidFill>
                            <a:schemeClr val="tx1"/>
                          </a:solidFill>
                          <a:effectLst/>
                        </a:rPr>
                        <a:t> </a:t>
                      </a:r>
                      <a:r>
                        <a:rPr lang="en-US" sz="1000" dirty="0">
                          <a:solidFill>
                            <a:schemeClr val="tx1"/>
                          </a:solidFill>
                          <a:effectLst/>
                        </a:rPr>
                        <a:t>this</a:t>
                      </a:r>
                      <a:r>
                        <a:rPr lang="en-US" sz="1000" spc="-25" dirty="0">
                          <a:solidFill>
                            <a:schemeClr val="tx1"/>
                          </a:solidFill>
                          <a:effectLst/>
                        </a:rPr>
                        <a:t> </a:t>
                      </a:r>
                      <a:r>
                        <a:rPr lang="en-US" sz="1000" spc="-10" dirty="0">
                          <a:solidFill>
                            <a:schemeClr val="tx1"/>
                          </a:solidFill>
                          <a:effectLst/>
                        </a:rPr>
                        <a:t>heading</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88900" indent="0" algn="l">
                        <a:spcBef>
                          <a:spcPts val="225"/>
                        </a:spcBef>
                        <a:spcAft>
                          <a:spcPts val="0"/>
                        </a:spcAft>
                      </a:pPr>
                      <a:r>
                        <a:rPr lang="en-US" sz="1000" dirty="0">
                          <a:solidFill>
                            <a:schemeClr val="tx1"/>
                          </a:solidFill>
                          <a:effectLst/>
                        </a:rPr>
                        <a:t>A</a:t>
                      </a:r>
                    </a:p>
                    <a:p>
                      <a:pPr marL="88900" indent="0" algn="l">
                        <a:spcBef>
                          <a:spcPts val="225"/>
                        </a:spcBef>
                        <a:spcAft>
                          <a:spcPts val="0"/>
                        </a:spcAft>
                      </a:pPr>
                      <a:r>
                        <a:rPr lang="en-US" sz="1000" spc="-20" dirty="0">
                          <a:solidFill>
                            <a:schemeClr val="tx1"/>
                          </a:solidFill>
                          <a:effectLst/>
                        </a:rPr>
                        <a:t>Item</a:t>
                      </a: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88900" indent="0" algn="l">
                        <a:spcBef>
                          <a:spcPts val="225"/>
                        </a:spcBef>
                        <a:spcAft>
                          <a:spcPts val="0"/>
                        </a:spcAft>
                      </a:pPr>
                      <a:r>
                        <a:rPr lang="en-US" sz="1000" dirty="0">
                          <a:solidFill>
                            <a:schemeClr val="tx1"/>
                          </a:solidFill>
                          <a:effectLst/>
                        </a:rPr>
                        <a:t>B</a:t>
                      </a:r>
                      <a:r>
                        <a:rPr lang="en-US" sz="1000" spc="-55" dirty="0">
                          <a:solidFill>
                            <a:schemeClr val="tx1"/>
                          </a:solidFill>
                          <a:effectLst/>
                        </a:rPr>
                        <a:t> </a:t>
                      </a:r>
                    </a:p>
                    <a:p>
                      <a:pPr marL="88900" indent="0" algn="l">
                        <a:spcBef>
                          <a:spcPts val="225"/>
                        </a:spcBef>
                        <a:spcAft>
                          <a:spcPts val="0"/>
                        </a:spcAft>
                      </a:pPr>
                      <a:r>
                        <a:rPr lang="en-US" sz="1000" dirty="0">
                          <a:solidFill>
                            <a:schemeClr val="tx1"/>
                          </a:solidFill>
                          <a:effectLst/>
                        </a:rPr>
                        <a:t>Budget</a:t>
                      </a:r>
                      <a:r>
                        <a:rPr lang="en-US" sz="1000" spc="-65" dirty="0">
                          <a:solidFill>
                            <a:schemeClr val="tx1"/>
                          </a:solidFill>
                          <a:effectLst/>
                        </a:rPr>
                        <a:t> </a:t>
                      </a:r>
                      <a:r>
                        <a:rPr lang="en-US" sz="1000" dirty="0">
                          <a:solidFill>
                            <a:schemeClr val="tx1"/>
                          </a:solidFill>
                          <a:effectLst/>
                        </a:rPr>
                        <a:t>/ estimated cost</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0" marR="43180" indent="0" algn="l">
                        <a:spcBef>
                          <a:spcPts val="225"/>
                        </a:spcBef>
                        <a:spcAft>
                          <a:spcPts val="0"/>
                        </a:spcAft>
                      </a:pPr>
                      <a:r>
                        <a:rPr lang="en-US" sz="1000" dirty="0">
                          <a:solidFill>
                            <a:schemeClr val="tx1"/>
                          </a:solidFill>
                          <a:effectLst/>
                        </a:rPr>
                        <a:t>C Priority (1 - 5)</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742838614"/>
                  </a:ext>
                </a:extLst>
              </a:tr>
              <a:tr h="0">
                <a:tc rowSpan="3">
                  <a:txBody>
                    <a:bodyPr/>
                    <a:lstStyle/>
                    <a:p>
                      <a:pPr marL="70485" algn="l">
                        <a:lnSpc>
                          <a:spcPts val="1325"/>
                        </a:lnSpc>
                      </a:pPr>
                      <a:r>
                        <a:rPr lang="en-US" sz="1000" spc="-20" dirty="0">
                          <a:solidFill>
                            <a:schemeClr val="tx1"/>
                          </a:solidFill>
                          <a:effectLst/>
                        </a:rPr>
                        <a:t>Food</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rowSpan="3">
                  <a:txBody>
                    <a:bodyPr/>
                    <a:lstStyle/>
                    <a:p>
                      <a:pPr marL="85090" algn="l">
                        <a:lnSpc>
                          <a:spcPts val="1205"/>
                        </a:lnSpc>
                      </a:pPr>
                      <a:r>
                        <a:rPr lang="en-US" sz="1000" dirty="0">
                          <a:solidFill>
                            <a:schemeClr val="tx1"/>
                          </a:solidFill>
                          <a:effectLst/>
                        </a:rPr>
                        <a:t>Food,</a:t>
                      </a:r>
                      <a:r>
                        <a:rPr lang="en-US" sz="1000" spc="-30" dirty="0">
                          <a:solidFill>
                            <a:schemeClr val="tx1"/>
                          </a:solidFill>
                          <a:effectLst/>
                        </a:rPr>
                        <a:t> </a:t>
                      </a:r>
                      <a:r>
                        <a:rPr lang="en-US" sz="1000" dirty="0">
                          <a:solidFill>
                            <a:schemeClr val="tx1"/>
                          </a:solidFill>
                          <a:effectLst/>
                        </a:rPr>
                        <a:t>drinks,</a:t>
                      </a:r>
                      <a:r>
                        <a:rPr lang="en-US" sz="1000" spc="-25" dirty="0">
                          <a:solidFill>
                            <a:schemeClr val="tx1"/>
                          </a:solidFill>
                          <a:effectLst/>
                        </a:rPr>
                        <a:t> </a:t>
                      </a:r>
                      <a:r>
                        <a:rPr lang="en-US" sz="1000" dirty="0">
                          <a:solidFill>
                            <a:schemeClr val="tx1"/>
                          </a:solidFill>
                          <a:effectLst/>
                        </a:rPr>
                        <a:t>baby</a:t>
                      </a:r>
                      <a:r>
                        <a:rPr lang="en-US" sz="1000" spc="-35" dirty="0">
                          <a:solidFill>
                            <a:schemeClr val="tx1"/>
                          </a:solidFill>
                          <a:effectLst/>
                        </a:rPr>
                        <a:t> </a:t>
                      </a:r>
                      <a:r>
                        <a:rPr lang="en-US" sz="1000" dirty="0">
                          <a:solidFill>
                            <a:schemeClr val="tx1"/>
                          </a:solidFill>
                          <a:effectLst/>
                        </a:rPr>
                        <a:t>food,</a:t>
                      </a:r>
                      <a:r>
                        <a:rPr lang="en-US" sz="1000" spc="-25" dirty="0">
                          <a:solidFill>
                            <a:schemeClr val="tx1"/>
                          </a:solidFill>
                          <a:effectLst/>
                        </a:rPr>
                        <a:t> </a:t>
                      </a:r>
                      <a:r>
                        <a:rPr lang="en-US" sz="1000" dirty="0">
                          <a:solidFill>
                            <a:schemeClr val="tx1"/>
                          </a:solidFill>
                          <a:effectLst/>
                        </a:rPr>
                        <a:t>fuel</a:t>
                      </a:r>
                      <a:r>
                        <a:rPr lang="en-US" sz="1000" spc="-30" dirty="0">
                          <a:solidFill>
                            <a:schemeClr val="tx1"/>
                          </a:solidFill>
                          <a:effectLst/>
                        </a:rPr>
                        <a:t> </a:t>
                      </a:r>
                      <a:r>
                        <a:rPr lang="en-US" sz="1000" dirty="0">
                          <a:solidFill>
                            <a:schemeClr val="tx1"/>
                          </a:solidFill>
                          <a:effectLst/>
                        </a:rPr>
                        <a:t>for</a:t>
                      </a:r>
                      <a:r>
                        <a:rPr lang="en-US" sz="1000" spc="-25" dirty="0">
                          <a:solidFill>
                            <a:schemeClr val="tx1"/>
                          </a:solidFill>
                          <a:effectLst/>
                        </a:rPr>
                        <a:t> </a:t>
                      </a:r>
                      <a:r>
                        <a:rPr lang="en-US" sz="1000" spc="-10" dirty="0">
                          <a:solidFill>
                            <a:schemeClr val="tx1"/>
                          </a:solidFill>
                          <a:effectLst/>
                        </a:rPr>
                        <a:t>cooking.</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680443075"/>
                  </a:ext>
                </a:extLst>
              </a:tr>
              <a:tr h="0">
                <a:tc vMerge="1">
                  <a:txBody>
                    <a:bodyPr/>
                    <a:lstStyle/>
                    <a:p>
                      <a:endParaRPr lang="en-US"/>
                    </a:p>
                  </a:txBody>
                  <a:tcPr/>
                </a:tc>
                <a:tc vMerge="1">
                  <a:txBody>
                    <a:bodyPr/>
                    <a:lstStyle/>
                    <a:p>
                      <a:endParaRPr lang="en-US"/>
                    </a:p>
                  </a:txBody>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094657239"/>
                  </a:ext>
                </a:extLst>
              </a:tr>
              <a:tr h="0">
                <a:tc vMerge="1">
                  <a:txBody>
                    <a:bodyPr/>
                    <a:lstStyle/>
                    <a:p>
                      <a:endParaRPr lang="en-US"/>
                    </a:p>
                  </a:txBody>
                  <a:tcPr/>
                </a:tc>
                <a:tc vMerge="1">
                  <a:txBody>
                    <a:bodyPr/>
                    <a:lstStyle/>
                    <a:p>
                      <a:endParaRPr lang="en-US"/>
                    </a:p>
                  </a:txBody>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832104745"/>
                  </a:ext>
                </a:extLst>
              </a:tr>
              <a:tr h="0">
                <a:tc rowSpan="3">
                  <a:txBody>
                    <a:bodyPr/>
                    <a:lstStyle/>
                    <a:p>
                      <a:pPr marL="70485" algn="l">
                        <a:lnSpc>
                          <a:spcPts val="1325"/>
                        </a:lnSpc>
                      </a:pPr>
                      <a:r>
                        <a:rPr lang="en-US" sz="1000" dirty="0">
                          <a:solidFill>
                            <a:schemeClr val="tx1"/>
                          </a:solidFill>
                          <a:effectLst/>
                        </a:rPr>
                        <a:t>Clothes</a:t>
                      </a:r>
                      <a:r>
                        <a:rPr lang="en-US" sz="1000" spc="-25" dirty="0">
                          <a:solidFill>
                            <a:schemeClr val="tx1"/>
                          </a:solidFill>
                          <a:effectLst/>
                        </a:rPr>
                        <a:t> </a:t>
                      </a:r>
                      <a:r>
                        <a:rPr lang="en-US" sz="1000" dirty="0">
                          <a:solidFill>
                            <a:schemeClr val="tx1"/>
                          </a:solidFill>
                          <a:effectLst/>
                        </a:rPr>
                        <a:t>and</a:t>
                      </a:r>
                      <a:r>
                        <a:rPr lang="en-US" sz="1000" spc="-5" dirty="0">
                          <a:solidFill>
                            <a:schemeClr val="tx1"/>
                          </a:solidFill>
                          <a:effectLst/>
                        </a:rPr>
                        <a:t> </a:t>
                      </a:r>
                      <a:r>
                        <a:rPr lang="en-US" sz="1000" spc="-20" dirty="0">
                          <a:solidFill>
                            <a:schemeClr val="tx1"/>
                          </a:solidFill>
                          <a:effectLst/>
                        </a:rPr>
                        <a:t>shoes</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rowSpan="3">
                  <a:txBody>
                    <a:bodyPr/>
                    <a:lstStyle/>
                    <a:p>
                      <a:pPr marL="85090" marR="99060" algn="l">
                        <a:spcAft>
                          <a:spcPts val="0"/>
                        </a:spcAft>
                      </a:pPr>
                      <a:r>
                        <a:rPr lang="en-GB" sz="1000" dirty="0">
                          <a:solidFill>
                            <a:schemeClr val="tx1"/>
                          </a:solidFill>
                          <a:effectLst/>
                        </a:rPr>
                        <a:t>Clothes, shoes, hats, etc. We need to consider the fact that children grow fast and need regular replacements.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348299991"/>
                  </a:ext>
                </a:extLst>
              </a:tr>
              <a:tr h="0">
                <a:tc vMerge="1">
                  <a:txBody>
                    <a:bodyPr/>
                    <a:lstStyle/>
                    <a:p>
                      <a:endParaRPr lang="en-US"/>
                    </a:p>
                  </a:txBody>
                  <a:tcPr/>
                </a:tc>
                <a:tc vMerge="1">
                  <a:txBody>
                    <a:bodyPr/>
                    <a:lstStyle/>
                    <a:p>
                      <a:endParaRPr lang="en-US"/>
                    </a:p>
                  </a:txBody>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041914947"/>
                  </a:ext>
                </a:extLst>
              </a:tr>
              <a:tr h="0">
                <a:tc vMerge="1">
                  <a:txBody>
                    <a:bodyPr/>
                    <a:lstStyle/>
                    <a:p>
                      <a:endParaRPr lang="en-US"/>
                    </a:p>
                  </a:txBody>
                  <a:tcPr/>
                </a:tc>
                <a:tc vMerge="1">
                  <a:txBody>
                    <a:bodyPr/>
                    <a:lstStyle/>
                    <a:p>
                      <a:endParaRPr lang="en-US"/>
                    </a:p>
                  </a:txBody>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717795328"/>
                  </a:ext>
                </a:extLst>
              </a:tr>
              <a:tr h="0">
                <a:tc rowSpan="3">
                  <a:txBody>
                    <a:bodyPr/>
                    <a:lstStyle/>
                    <a:p>
                      <a:pPr marL="70485" algn="l">
                        <a:lnSpc>
                          <a:spcPts val="1325"/>
                        </a:lnSpc>
                      </a:pPr>
                      <a:r>
                        <a:rPr lang="en-US" sz="1000" spc="-10" dirty="0">
                          <a:solidFill>
                            <a:schemeClr val="tx1"/>
                          </a:solidFill>
                          <a:effectLst/>
                        </a:rPr>
                        <a:t>Transport</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rowSpan="3">
                  <a:txBody>
                    <a:bodyPr/>
                    <a:lstStyle/>
                    <a:p>
                      <a:pPr marL="85090" marR="99060" algn="l">
                        <a:spcAft>
                          <a:spcPts val="0"/>
                        </a:spcAft>
                      </a:pPr>
                      <a:r>
                        <a:rPr lang="en-GB" sz="1000" kern="1200" dirty="0">
                          <a:solidFill>
                            <a:schemeClr val="tx1"/>
                          </a:solidFill>
                          <a:effectLst/>
                          <a:latin typeface="+mn-lt"/>
                          <a:ea typeface="+mn-ea"/>
                          <a:cs typeface="+mn-cs"/>
                        </a:rPr>
                        <a:t>Purchase or rental of vehicles; vehicle repairs and maintenance; insurance; taxes; servicing; fuel; use of public transport; etc.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222679570"/>
                  </a:ext>
                </a:extLst>
              </a:tr>
              <a:tr h="0">
                <a:tc vMerge="1">
                  <a:txBody>
                    <a:bodyPr/>
                    <a:lstStyle/>
                    <a:p>
                      <a:pPr marL="70485" algn="l">
                        <a:lnSpc>
                          <a:spcPts val="1325"/>
                        </a:lnSpc>
                      </a:pP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vMerge="1">
                  <a:txBody>
                    <a:bodyPr/>
                    <a:lstStyle/>
                    <a:p>
                      <a:pPr marL="85090" marR="99060" algn="l">
                        <a:spcAft>
                          <a:spcPts val="0"/>
                        </a:spcAft>
                      </a:pP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891956653"/>
                  </a:ext>
                </a:extLst>
              </a:tr>
              <a:tr h="0">
                <a:tc vMerge="1">
                  <a:txBody>
                    <a:bodyPr/>
                    <a:lstStyle/>
                    <a:p>
                      <a:pPr marL="70485" algn="l">
                        <a:lnSpc>
                          <a:spcPts val="1325"/>
                        </a:lnSpc>
                      </a:pP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vMerge="1">
                  <a:txBody>
                    <a:bodyPr/>
                    <a:lstStyle/>
                    <a:p>
                      <a:pPr marL="85090" marR="99060" algn="l">
                        <a:spcAft>
                          <a:spcPts val="0"/>
                        </a:spcAft>
                      </a:pP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4138878691"/>
                  </a:ext>
                </a:extLst>
              </a:tr>
              <a:tr h="0">
                <a:tc rowSpan="3">
                  <a:txBody>
                    <a:bodyPr/>
                    <a:lstStyle/>
                    <a:p>
                      <a:pPr marL="88900" indent="0" algn="l"/>
                      <a:r>
                        <a:rPr lang="en-US" sz="1000" dirty="0">
                          <a:solidFill>
                            <a:schemeClr val="tx1"/>
                          </a:solidFill>
                          <a:effectLst/>
                        </a:rPr>
                        <a:t>Healthcare</a:t>
                      </a:r>
                      <a:r>
                        <a:rPr lang="en-US" sz="1000" spc="-30" dirty="0">
                          <a:solidFill>
                            <a:schemeClr val="tx1"/>
                          </a:solidFill>
                          <a:effectLst/>
                        </a:rPr>
                        <a:t> </a:t>
                      </a:r>
                      <a:r>
                        <a:rPr lang="en-US" sz="1000" dirty="0">
                          <a:solidFill>
                            <a:schemeClr val="tx1"/>
                          </a:solidFill>
                          <a:effectLst/>
                        </a:rPr>
                        <a:t>and </a:t>
                      </a:r>
                      <a:r>
                        <a:rPr lang="en-US" sz="1000" spc="-10" dirty="0">
                          <a:solidFill>
                            <a:schemeClr val="tx1"/>
                          </a:solidFill>
                          <a:effectLst/>
                        </a:rPr>
                        <a:t>medication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rowSpan="3">
                  <a:txBody>
                    <a:bodyPr/>
                    <a:lstStyle/>
                    <a:p>
                      <a:pPr marL="71120" marR="99060" algn="l">
                        <a:spcAft>
                          <a:spcPts val="0"/>
                        </a:spcAft>
                      </a:pPr>
                      <a:r>
                        <a:rPr lang="en-GB" sz="1000" dirty="0">
                          <a:solidFill>
                            <a:schemeClr val="tx1"/>
                          </a:solidFill>
                          <a:effectLst/>
                        </a:rPr>
                        <a:t>Any regular medicines needed for chronic illness; vaccinations; payment to medical health service providers (doctors, midwives, nurses); health insurance; contraception, etc.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6095167"/>
                  </a:ext>
                </a:extLst>
              </a:tr>
              <a:tr h="0">
                <a:tc vMerge="1">
                  <a:txBody>
                    <a:bodyPr/>
                    <a:lstStyle/>
                    <a:p>
                      <a:endParaRPr lang="en-US"/>
                    </a:p>
                  </a:txBody>
                  <a:tcPr/>
                </a:tc>
                <a:tc vMerge="1">
                  <a:txBody>
                    <a:bodyPr/>
                    <a:lstStyle/>
                    <a:p>
                      <a:endParaRPr lang="en-US"/>
                    </a:p>
                  </a:txBody>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4221258105"/>
                  </a:ext>
                </a:extLst>
              </a:tr>
              <a:tr h="168057">
                <a:tc vMerge="1">
                  <a:txBody>
                    <a:bodyPr/>
                    <a:lstStyle/>
                    <a:p>
                      <a:endParaRPr lang="en-US"/>
                    </a:p>
                  </a:txBody>
                  <a:tcPr/>
                </a:tc>
                <a:tc vMerge="1">
                  <a:txBody>
                    <a:bodyPr/>
                    <a:lstStyle/>
                    <a:p>
                      <a:endParaRPr lang="en-US"/>
                    </a:p>
                  </a:txBody>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862630560"/>
                  </a:ext>
                </a:extLst>
              </a:tr>
              <a:tr h="168057">
                <a:tc rowSpan="3">
                  <a:txBody>
                    <a:bodyPr/>
                    <a:lstStyle/>
                    <a:p>
                      <a:pPr marL="88900" indent="0" algn="l"/>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Education and / or childcare</a:t>
                      </a: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rowSpan="3">
                  <a:txBody>
                    <a:bodyPr/>
                    <a:lstStyle/>
                    <a:p>
                      <a:pPr marL="71120" algn="l">
                        <a:lnSpc>
                          <a:spcPts val="1135"/>
                        </a:lnSpc>
                      </a:pPr>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School fees, costs of education supplies (books, pens, and paper), school uniforms, and fees for childcare, including a nursery or a child minder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870368041"/>
                  </a:ext>
                </a:extLst>
              </a:tr>
              <a:tr h="168057">
                <a:tc vMerge="1">
                  <a:txBody>
                    <a:bodyPr/>
                    <a:lstStyle/>
                    <a:p>
                      <a:pPr marL="88900" indent="0"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vMerge="1">
                  <a:txBody>
                    <a:bodyPr/>
                    <a:lstStyle/>
                    <a:p>
                      <a:pPr marL="71120" algn="l">
                        <a:lnSpc>
                          <a:spcPts val="1135"/>
                        </a:lnSpc>
                      </a:pP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892062824"/>
                  </a:ext>
                </a:extLst>
              </a:tr>
              <a:tr h="168057">
                <a:tc vMerge="1">
                  <a:txBody>
                    <a:bodyPr/>
                    <a:lstStyle/>
                    <a:p>
                      <a:pPr marL="88900" indent="0"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vMerge="1">
                  <a:txBody>
                    <a:bodyPr/>
                    <a:lstStyle/>
                    <a:p>
                      <a:pPr marL="71120" algn="l">
                        <a:lnSpc>
                          <a:spcPts val="1135"/>
                        </a:lnSpc>
                      </a:pP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204501846"/>
                  </a:ext>
                </a:extLst>
              </a:tr>
              <a:tr h="168057">
                <a:tc rowSpan="3">
                  <a:txBody>
                    <a:bodyPr/>
                    <a:lstStyle/>
                    <a:p>
                      <a:pPr marL="88900" indent="0" algn="l"/>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Water, sanitation, hygiene</a:t>
                      </a: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rowSpan="3">
                  <a:txBody>
                    <a:bodyPr/>
                    <a:lstStyle/>
                    <a:p>
                      <a:pPr marL="71120" algn="l">
                        <a:lnSpc>
                          <a:spcPts val="1135"/>
                        </a:lnSpc>
                      </a:pPr>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Feminine hygiene products, soap, household cleaning products, etc.</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530734819"/>
                  </a:ext>
                </a:extLst>
              </a:tr>
              <a:tr h="168057">
                <a:tc vMerge="1">
                  <a:txBody>
                    <a:bodyPr/>
                    <a:lstStyle/>
                    <a:p>
                      <a:pPr marL="88900" indent="0"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vMerge="1">
                  <a:txBody>
                    <a:bodyPr/>
                    <a:lstStyle/>
                    <a:p>
                      <a:pPr marL="71120" algn="l">
                        <a:lnSpc>
                          <a:spcPts val="1135"/>
                        </a:lnSpc>
                      </a:pP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452330960"/>
                  </a:ext>
                </a:extLst>
              </a:tr>
              <a:tr h="168057">
                <a:tc vMerge="1">
                  <a:txBody>
                    <a:bodyPr/>
                    <a:lstStyle/>
                    <a:p>
                      <a:pPr marL="88900" indent="0"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vMerge="1">
                  <a:txBody>
                    <a:bodyPr/>
                    <a:lstStyle/>
                    <a:p>
                      <a:pPr marL="71120" algn="l">
                        <a:lnSpc>
                          <a:spcPts val="1135"/>
                        </a:lnSpc>
                      </a:pP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396285921"/>
                  </a:ext>
                </a:extLst>
              </a:tr>
              <a:tr h="0">
                <a:tc rowSpan="3">
                  <a:txBody>
                    <a:bodyPr/>
                    <a:lstStyle/>
                    <a:p>
                      <a:pPr marL="70485" algn="l">
                        <a:lnSpc>
                          <a:spcPts val="1235"/>
                        </a:lnSpc>
                      </a:pPr>
                      <a:r>
                        <a:rPr lang="en-US" sz="1000" spc="-10" dirty="0">
                          <a:solidFill>
                            <a:schemeClr val="tx1"/>
                          </a:solidFill>
                          <a:effectLst/>
                        </a:rPr>
                        <a:t>Shelter</a:t>
                      </a:r>
                    </a:p>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noFill/>
                  </a:tcPr>
                </a:tc>
                <a:tc rowSpan="3">
                  <a:txBody>
                    <a:bodyPr/>
                    <a:lstStyle/>
                    <a:p>
                      <a:pPr marL="85090" algn="l">
                        <a:lnSpc>
                          <a:spcPts val="1200"/>
                        </a:lnSpc>
                      </a:pPr>
                      <a:r>
                        <a:rPr lang="en-GB" sz="1000" dirty="0">
                          <a:solidFill>
                            <a:schemeClr val="tx1"/>
                          </a:solidFill>
                          <a:effectLst/>
                        </a:rPr>
                        <a:t>Property tax; house rent; mortgage; household insurance; utilities including electricity, gas, and oil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4127163731"/>
                  </a:ext>
                </a:extLst>
              </a:tr>
              <a:tr h="0">
                <a:tc vMerge="1">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vMerge="1">
                  <a:txBody>
                    <a:bodyPr/>
                    <a:lstStyle/>
                    <a:p>
                      <a:pPr marL="85090" algn="l">
                        <a:lnSpc>
                          <a:spcPts val="1200"/>
                        </a:lnSpc>
                      </a:pP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944996631"/>
                  </a:ext>
                </a:extLst>
              </a:tr>
              <a:tr h="0">
                <a:tc vMerge="1">
                  <a:txBody>
                    <a:bodyPr/>
                    <a:lstStyle/>
                    <a:p>
                      <a:endParaRPr lang="en-US"/>
                    </a:p>
                  </a:txBody>
                  <a:tcPr/>
                </a:tc>
                <a:tc vMerge="1">
                  <a:txBody>
                    <a:bodyPr/>
                    <a:lstStyle/>
                    <a:p>
                      <a:endParaRPr lang="en-US"/>
                    </a:p>
                  </a:txBody>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187677286"/>
                  </a:ext>
                </a:extLst>
              </a:tr>
              <a:tr h="0">
                <a:tc rowSpan="3">
                  <a:txBody>
                    <a:bodyPr/>
                    <a:lstStyle/>
                    <a:p>
                      <a:pPr marL="70485" algn="l">
                        <a:lnSpc>
                          <a:spcPts val="1325"/>
                        </a:lnSpc>
                      </a:pPr>
                      <a:r>
                        <a:rPr lang="en-US" sz="1000" b="1"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Communications</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B w="12700" cap="flat" cmpd="sng" algn="ctr">
                      <a:solidFill>
                        <a:schemeClr val="accent3">
                          <a:lumMod val="75000"/>
                        </a:schemeClr>
                      </a:solidFill>
                      <a:prstDash val="solid"/>
                      <a:round/>
                      <a:headEnd type="none" w="med" len="med"/>
                      <a:tailEnd type="none" w="med" len="med"/>
                    </a:lnB>
                    <a:noFill/>
                  </a:tcPr>
                </a:tc>
                <a:tc rowSpan="3">
                  <a:txBody>
                    <a:bodyPr/>
                    <a:lstStyle/>
                    <a:p>
                      <a:pPr marL="88900" indent="0" algn="l">
                        <a:spcBef>
                          <a:spcPts val="10"/>
                        </a:spcBef>
                      </a:pPr>
                      <a:r>
                        <a:rPr lang="fr-FR"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Mobile phone, </a:t>
                      </a:r>
                      <a:r>
                        <a:rPr lang="fr-FR" sz="1000" b="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landline</a:t>
                      </a:r>
                      <a:r>
                        <a:rPr lang="fr-FR"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connection, Internet payments, etc.</a:t>
                      </a:r>
                      <a:endParaRPr lang="en-US"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B w="12700" cap="flat" cmpd="sng" algn="ctr">
                      <a:solidFill>
                        <a:schemeClr val="accent3">
                          <a:lumMod val="75000"/>
                        </a:schemeClr>
                      </a:solidFill>
                      <a:prstDash val="solid"/>
                      <a:round/>
                      <a:headEnd type="none" w="med" len="med"/>
                      <a:tailEnd type="none" w="med" len="med"/>
                    </a:lnB>
                    <a:noFill/>
                  </a:tcPr>
                </a:tc>
                <a:tc>
                  <a:txBody>
                    <a:bodyPr/>
                    <a:lstStyle/>
                    <a:p>
                      <a:pPr algn="l"/>
                      <a:r>
                        <a:rPr lang="fr-FR"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fr-FR"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fr-FR"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588756834"/>
                  </a:ext>
                </a:extLst>
              </a:tr>
              <a:tr h="0">
                <a:tc vMerge="1">
                  <a:txBody>
                    <a:bodyPr/>
                    <a:lstStyle/>
                    <a:p>
                      <a:endParaRPr lang="en-US"/>
                    </a:p>
                  </a:txBody>
                  <a:tcPr/>
                </a:tc>
                <a:tc vMerge="1">
                  <a:txBody>
                    <a:bodyPr/>
                    <a:lstStyle/>
                    <a:p>
                      <a:endParaRPr lang="en-US"/>
                    </a:p>
                  </a:txBody>
                  <a:tcPr/>
                </a:tc>
                <a:tc>
                  <a:txBody>
                    <a:bodyPr/>
                    <a:lstStyle/>
                    <a:p>
                      <a:pPr algn="l"/>
                      <a:r>
                        <a:rPr lang="fr-FR"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fr-FR"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fr-FR"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644890901"/>
                  </a:ext>
                </a:extLst>
              </a:tr>
              <a:tr h="0">
                <a:tc vMerge="1">
                  <a:txBody>
                    <a:bodyPr/>
                    <a:lstStyle/>
                    <a:p>
                      <a:endParaRPr lang="en-US"/>
                    </a:p>
                  </a:txBody>
                  <a:tcPr/>
                </a:tc>
                <a:tc vMerge="1">
                  <a:txBody>
                    <a:bodyPr/>
                    <a:lstStyle/>
                    <a:p>
                      <a:endParaRPr lang="en-US"/>
                    </a:p>
                  </a:txBody>
                  <a:tcPr/>
                </a:tc>
                <a:tc>
                  <a:txBody>
                    <a:bodyPr/>
                    <a:lstStyle/>
                    <a:p>
                      <a:pPr algn="l"/>
                      <a:r>
                        <a:rPr lang="fr-FR"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fr-FR"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fr-FR"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042977928"/>
                  </a:ext>
                </a:extLst>
              </a:tr>
            </a:tbl>
          </a:graphicData>
        </a:graphic>
      </p:graphicFrame>
    </p:spTree>
    <p:extLst>
      <p:ext uri="{BB962C8B-B14F-4D97-AF65-F5344CB8AC3E}">
        <p14:creationId xmlns:p14="http://schemas.microsoft.com/office/powerpoint/2010/main" val="172711437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Hexagon 12">
            <a:extLst>
              <a:ext uri="{FF2B5EF4-FFF2-40B4-BE49-F238E27FC236}">
                <a16:creationId xmlns:a16="http://schemas.microsoft.com/office/drawing/2014/main" id="{691C11A1-8BF7-49C8-1980-0B16C3F87FF4}"/>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Hexagon 13">
            <a:extLst>
              <a:ext uri="{FF2B5EF4-FFF2-40B4-BE49-F238E27FC236}">
                <a16:creationId xmlns:a16="http://schemas.microsoft.com/office/drawing/2014/main" id="{2D530D13-924D-5901-CC75-0CA5340C4F6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Hexagon 14">
            <a:extLst>
              <a:ext uri="{FF2B5EF4-FFF2-40B4-BE49-F238E27FC236}">
                <a16:creationId xmlns:a16="http://schemas.microsoft.com/office/drawing/2014/main" id="{CD8D9DE7-B90A-2F6D-13B8-A0DE723221B4}"/>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Hexagon 20">
            <a:extLst>
              <a:ext uri="{FF2B5EF4-FFF2-40B4-BE49-F238E27FC236}">
                <a16:creationId xmlns:a16="http://schemas.microsoft.com/office/drawing/2014/main" id="{68F39777-7EBC-03DF-DBC5-E7CFE0EB9180}"/>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Hexagon 21">
            <a:extLst>
              <a:ext uri="{FF2B5EF4-FFF2-40B4-BE49-F238E27FC236}">
                <a16:creationId xmlns:a16="http://schemas.microsoft.com/office/drawing/2014/main" id="{6576A975-C0CE-EE6A-6A3D-4C805A663D51}"/>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Hexagon 22">
            <a:extLst>
              <a:ext uri="{FF2B5EF4-FFF2-40B4-BE49-F238E27FC236}">
                <a16:creationId xmlns:a16="http://schemas.microsoft.com/office/drawing/2014/main" id="{C1F3034F-1C3F-5098-7C4F-EE447281489B}"/>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xagon 23">
            <a:extLst>
              <a:ext uri="{FF2B5EF4-FFF2-40B4-BE49-F238E27FC236}">
                <a16:creationId xmlns:a16="http://schemas.microsoft.com/office/drawing/2014/main" id="{4E5E3F62-1E52-6590-6701-B1D76B76BE1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xagon 24">
            <a:extLst>
              <a:ext uri="{FF2B5EF4-FFF2-40B4-BE49-F238E27FC236}">
                <a16:creationId xmlns:a16="http://schemas.microsoft.com/office/drawing/2014/main" id="{DF51BDCA-D626-BD76-0608-6419CE5BBB64}"/>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Hexagon 25">
            <a:extLst>
              <a:ext uri="{FF2B5EF4-FFF2-40B4-BE49-F238E27FC236}">
                <a16:creationId xmlns:a16="http://schemas.microsoft.com/office/drawing/2014/main" id="{59FE299B-24A5-7992-C1FE-BC7D8FC95506}"/>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Hexagon 26">
            <a:extLst>
              <a:ext uri="{FF2B5EF4-FFF2-40B4-BE49-F238E27FC236}">
                <a16:creationId xmlns:a16="http://schemas.microsoft.com/office/drawing/2014/main" id="{5D12A602-B62D-ABF9-ED01-5D2ED971B1D0}"/>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3" name="Table 32">
            <a:extLst>
              <a:ext uri="{FF2B5EF4-FFF2-40B4-BE49-F238E27FC236}">
                <a16:creationId xmlns:a16="http://schemas.microsoft.com/office/drawing/2014/main" id="{61043F51-18BA-8B4D-74A7-2BAE14136001}"/>
              </a:ext>
            </a:extLst>
          </p:cNvPr>
          <p:cNvGraphicFramePr>
            <a:graphicFrameLocks noGrp="1"/>
          </p:cNvGraphicFramePr>
          <p:nvPr>
            <p:extLst>
              <p:ext uri="{D42A27DB-BD31-4B8C-83A1-F6EECF244321}">
                <p14:modId xmlns:p14="http://schemas.microsoft.com/office/powerpoint/2010/main" val="2236944850"/>
              </p:ext>
            </p:extLst>
          </p:nvPr>
        </p:nvGraphicFramePr>
        <p:xfrm>
          <a:off x="996286" y="699799"/>
          <a:ext cx="5254041" cy="2781173"/>
        </p:xfrm>
        <a:graphic>
          <a:graphicData uri="http://schemas.openxmlformats.org/drawingml/2006/table">
            <a:tbl>
              <a:tblPr firstRow="1" firstCol="1" lastRow="1" lastCol="1" bandRow="1" bandCol="1">
                <a:tableStyleId>{5C22544A-7EE6-4342-B048-85BDC9FD1C3A}</a:tableStyleId>
              </a:tblPr>
              <a:tblGrid>
                <a:gridCol w="830679">
                  <a:extLst>
                    <a:ext uri="{9D8B030D-6E8A-4147-A177-3AD203B41FA5}">
                      <a16:colId xmlns:a16="http://schemas.microsoft.com/office/drawing/2014/main" val="2138046154"/>
                    </a:ext>
                  </a:extLst>
                </a:gridCol>
                <a:gridCol w="1830635">
                  <a:extLst>
                    <a:ext uri="{9D8B030D-6E8A-4147-A177-3AD203B41FA5}">
                      <a16:colId xmlns:a16="http://schemas.microsoft.com/office/drawing/2014/main" val="197291272"/>
                    </a:ext>
                  </a:extLst>
                </a:gridCol>
                <a:gridCol w="972457">
                  <a:extLst>
                    <a:ext uri="{9D8B030D-6E8A-4147-A177-3AD203B41FA5}">
                      <a16:colId xmlns:a16="http://schemas.microsoft.com/office/drawing/2014/main" val="1592425401"/>
                    </a:ext>
                  </a:extLst>
                </a:gridCol>
                <a:gridCol w="1030514">
                  <a:extLst>
                    <a:ext uri="{9D8B030D-6E8A-4147-A177-3AD203B41FA5}">
                      <a16:colId xmlns:a16="http://schemas.microsoft.com/office/drawing/2014/main" val="4078788056"/>
                    </a:ext>
                  </a:extLst>
                </a:gridCol>
                <a:gridCol w="589756">
                  <a:extLst>
                    <a:ext uri="{9D8B030D-6E8A-4147-A177-3AD203B41FA5}">
                      <a16:colId xmlns:a16="http://schemas.microsoft.com/office/drawing/2014/main" val="2513983448"/>
                    </a:ext>
                  </a:extLst>
                </a:gridCol>
              </a:tblGrid>
              <a:tr h="331098">
                <a:tc>
                  <a:txBody>
                    <a:bodyPr/>
                    <a:lstStyle/>
                    <a:p>
                      <a:pPr marL="0" indent="0" algn="l">
                        <a:spcBef>
                          <a:spcPts val="895"/>
                        </a:spcBef>
                        <a:spcAft>
                          <a:spcPts val="0"/>
                        </a:spcAft>
                      </a:pPr>
                      <a:r>
                        <a:rPr lang="en-US" sz="1000" spc="-10" dirty="0">
                          <a:solidFill>
                            <a:schemeClr val="tx1"/>
                          </a:solidFill>
                          <a:effectLst/>
                        </a:rPr>
                        <a:t>Category</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88900" indent="0" algn="l">
                        <a:spcBef>
                          <a:spcPts val="895"/>
                        </a:spcBef>
                        <a:spcAft>
                          <a:spcPts val="0"/>
                        </a:spcAft>
                      </a:pPr>
                      <a:r>
                        <a:rPr lang="en-US" sz="1000" dirty="0">
                          <a:solidFill>
                            <a:schemeClr val="tx1"/>
                          </a:solidFill>
                          <a:effectLst/>
                        </a:rPr>
                        <a:t>Details</a:t>
                      </a:r>
                      <a:r>
                        <a:rPr lang="en-US" sz="1000" spc="-30" dirty="0">
                          <a:solidFill>
                            <a:schemeClr val="tx1"/>
                          </a:solidFill>
                          <a:effectLst/>
                        </a:rPr>
                        <a:t> </a:t>
                      </a:r>
                      <a:r>
                        <a:rPr lang="en-US" sz="1000" dirty="0">
                          <a:solidFill>
                            <a:schemeClr val="tx1"/>
                          </a:solidFill>
                          <a:effectLst/>
                        </a:rPr>
                        <a:t>of</a:t>
                      </a:r>
                      <a:r>
                        <a:rPr lang="en-US" sz="1000" spc="-15" dirty="0">
                          <a:solidFill>
                            <a:schemeClr val="tx1"/>
                          </a:solidFill>
                          <a:effectLst/>
                        </a:rPr>
                        <a:t> </a:t>
                      </a:r>
                      <a:r>
                        <a:rPr lang="en-US" sz="1000" dirty="0">
                          <a:solidFill>
                            <a:schemeClr val="tx1"/>
                          </a:solidFill>
                          <a:effectLst/>
                        </a:rPr>
                        <a:t>the</a:t>
                      </a:r>
                      <a:r>
                        <a:rPr lang="en-US" sz="1000" spc="-25" dirty="0">
                          <a:solidFill>
                            <a:schemeClr val="tx1"/>
                          </a:solidFill>
                          <a:effectLst/>
                        </a:rPr>
                        <a:t> </a:t>
                      </a:r>
                      <a:r>
                        <a:rPr lang="en-US" sz="1000" dirty="0">
                          <a:solidFill>
                            <a:schemeClr val="tx1"/>
                          </a:solidFill>
                          <a:effectLst/>
                        </a:rPr>
                        <a:t>expenses</a:t>
                      </a:r>
                      <a:r>
                        <a:rPr lang="en-US" sz="1000" spc="-30" dirty="0">
                          <a:solidFill>
                            <a:schemeClr val="tx1"/>
                          </a:solidFill>
                          <a:effectLst/>
                        </a:rPr>
                        <a:t> </a:t>
                      </a:r>
                      <a:r>
                        <a:rPr lang="en-US" sz="1000" dirty="0">
                          <a:solidFill>
                            <a:schemeClr val="tx1"/>
                          </a:solidFill>
                          <a:effectLst/>
                        </a:rPr>
                        <a:t>included</a:t>
                      </a:r>
                      <a:r>
                        <a:rPr lang="en-US" sz="1000" spc="-15" dirty="0">
                          <a:solidFill>
                            <a:schemeClr val="tx1"/>
                          </a:solidFill>
                          <a:effectLst/>
                        </a:rPr>
                        <a:t> </a:t>
                      </a:r>
                      <a:r>
                        <a:rPr lang="en-US" sz="1000" dirty="0">
                          <a:solidFill>
                            <a:schemeClr val="tx1"/>
                          </a:solidFill>
                          <a:effectLst/>
                        </a:rPr>
                        <a:t>under</a:t>
                      </a:r>
                      <a:r>
                        <a:rPr lang="en-US" sz="1000" spc="-30" dirty="0">
                          <a:solidFill>
                            <a:schemeClr val="tx1"/>
                          </a:solidFill>
                          <a:effectLst/>
                        </a:rPr>
                        <a:t> </a:t>
                      </a:r>
                      <a:r>
                        <a:rPr lang="en-US" sz="1000" dirty="0">
                          <a:solidFill>
                            <a:schemeClr val="tx1"/>
                          </a:solidFill>
                          <a:effectLst/>
                        </a:rPr>
                        <a:t>this</a:t>
                      </a:r>
                      <a:r>
                        <a:rPr lang="en-US" sz="1000" spc="-25" dirty="0">
                          <a:solidFill>
                            <a:schemeClr val="tx1"/>
                          </a:solidFill>
                          <a:effectLst/>
                        </a:rPr>
                        <a:t> </a:t>
                      </a:r>
                      <a:r>
                        <a:rPr lang="en-US" sz="1000" spc="-10" dirty="0">
                          <a:solidFill>
                            <a:schemeClr val="tx1"/>
                          </a:solidFill>
                          <a:effectLst/>
                        </a:rPr>
                        <a:t>heading</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88900" indent="0" algn="l">
                        <a:spcBef>
                          <a:spcPts val="225"/>
                        </a:spcBef>
                        <a:spcAft>
                          <a:spcPts val="0"/>
                        </a:spcAft>
                      </a:pPr>
                      <a:r>
                        <a:rPr lang="en-US" sz="1000" dirty="0">
                          <a:solidFill>
                            <a:schemeClr val="tx1"/>
                          </a:solidFill>
                          <a:effectLst/>
                        </a:rPr>
                        <a:t>A</a:t>
                      </a:r>
                    </a:p>
                    <a:p>
                      <a:pPr marL="88900" indent="0" algn="l">
                        <a:spcBef>
                          <a:spcPts val="225"/>
                        </a:spcBef>
                        <a:spcAft>
                          <a:spcPts val="0"/>
                        </a:spcAft>
                      </a:pPr>
                      <a:r>
                        <a:rPr lang="en-US" sz="1000" spc="-20" dirty="0">
                          <a:solidFill>
                            <a:schemeClr val="tx1"/>
                          </a:solidFill>
                          <a:effectLst/>
                        </a:rPr>
                        <a:t>Item</a:t>
                      </a: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88900" indent="0" algn="l">
                        <a:spcBef>
                          <a:spcPts val="225"/>
                        </a:spcBef>
                        <a:spcAft>
                          <a:spcPts val="0"/>
                        </a:spcAft>
                      </a:pPr>
                      <a:r>
                        <a:rPr lang="en-US" sz="1000" dirty="0">
                          <a:solidFill>
                            <a:schemeClr val="tx1"/>
                          </a:solidFill>
                          <a:effectLst/>
                        </a:rPr>
                        <a:t>B</a:t>
                      </a:r>
                      <a:r>
                        <a:rPr lang="en-US" sz="1000" spc="-55" dirty="0">
                          <a:solidFill>
                            <a:schemeClr val="tx1"/>
                          </a:solidFill>
                          <a:effectLst/>
                        </a:rPr>
                        <a:t> </a:t>
                      </a:r>
                    </a:p>
                    <a:p>
                      <a:pPr marL="88900" indent="0" algn="l">
                        <a:spcBef>
                          <a:spcPts val="225"/>
                        </a:spcBef>
                        <a:spcAft>
                          <a:spcPts val="0"/>
                        </a:spcAft>
                      </a:pPr>
                      <a:r>
                        <a:rPr lang="en-US" sz="1000" dirty="0">
                          <a:solidFill>
                            <a:schemeClr val="tx1"/>
                          </a:solidFill>
                          <a:effectLst/>
                        </a:rPr>
                        <a:t>Budget</a:t>
                      </a:r>
                      <a:r>
                        <a:rPr lang="en-US" sz="1000" spc="-65" dirty="0">
                          <a:solidFill>
                            <a:schemeClr val="tx1"/>
                          </a:solidFill>
                          <a:effectLst/>
                        </a:rPr>
                        <a:t> </a:t>
                      </a:r>
                      <a:r>
                        <a:rPr lang="en-US" sz="1000" dirty="0">
                          <a:solidFill>
                            <a:schemeClr val="tx1"/>
                          </a:solidFill>
                          <a:effectLst/>
                        </a:rPr>
                        <a:t>/ estimated cost</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0" marR="43180" indent="0" algn="l">
                        <a:spcBef>
                          <a:spcPts val="225"/>
                        </a:spcBef>
                        <a:spcAft>
                          <a:spcPts val="0"/>
                        </a:spcAft>
                      </a:pPr>
                      <a:r>
                        <a:rPr lang="en-US" sz="1000" dirty="0">
                          <a:solidFill>
                            <a:schemeClr val="tx1"/>
                          </a:solidFill>
                          <a:effectLst/>
                        </a:rPr>
                        <a:t>C Priority (1 - 5)</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742838614"/>
                  </a:ext>
                </a:extLst>
              </a:tr>
              <a:tr h="0">
                <a:tc rowSpan="3">
                  <a:txBody>
                    <a:bodyPr/>
                    <a:lstStyle/>
                    <a:p>
                      <a:pPr marL="70485" algn="l">
                        <a:lnSpc>
                          <a:spcPts val="1325"/>
                        </a:lnSpc>
                      </a:pPr>
                      <a:r>
                        <a:rPr lang="en-US" sz="1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Livelihoods</a:t>
                      </a:r>
                      <a:r>
                        <a:rPr lang="en-US" sz="1000" b="1" spc="-3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000" b="1"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inputs </a:t>
                      </a:r>
                      <a:r>
                        <a:rPr lang="en-US" sz="1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000" b="1" spc="-5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productive </a:t>
                      </a:r>
                      <a:r>
                        <a:rPr lang="en-US" sz="1000" b="1"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assets</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rowSpan="3">
                  <a:txBody>
                    <a:bodyPr/>
                    <a:lstStyle/>
                    <a:p>
                      <a:pPr marL="71120" marR="99060" algn="l">
                        <a:spcAft>
                          <a:spcPts val="0"/>
                        </a:spcAft>
                      </a:pPr>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Work-related equipment: fishing or farming supplies; materials; income taxes</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621487248"/>
                  </a:ext>
                </a:extLst>
              </a:tr>
              <a:tr h="0">
                <a:tc vMerge="1">
                  <a:txBody>
                    <a:bodyPr/>
                    <a:lstStyle/>
                    <a:p>
                      <a:endParaRPr lang="en-US"/>
                    </a:p>
                  </a:txBody>
                  <a:tcPr/>
                </a:tc>
                <a:tc vMerge="1">
                  <a:txBody>
                    <a:bodyPr/>
                    <a:lstStyle/>
                    <a:p>
                      <a:endParaRPr lang="en-US"/>
                    </a:p>
                  </a:txBody>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630000325"/>
                  </a:ext>
                </a:extLst>
              </a:tr>
              <a:tr h="0">
                <a:tc vMerge="1">
                  <a:txBody>
                    <a:bodyPr/>
                    <a:lstStyle/>
                    <a:p>
                      <a:endParaRPr lang="en-US"/>
                    </a:p>
                  </a:txBody>
                  <a:tcPr/>
                </a:tc>
                <a:tc vMerge="1">
                  <a:txBody>
                    <a:bodyPr/>
                    <a:lstStyle/>
                    <a:p>
                      <a:endParaRPr lang="en-US"/>
                    </a:p>
                  </a:txBody>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118079156"/>
                  </a:ext>
                </a:extLst>
              </a:tr>
              <a:tr h="0">
                <a:tc rowSpan="3">
                  <a:txBody>
                    <a:bodyPr/>
                    <a:lstStyle/>
                    <a:p>
                      <a:pPr marL="88900" indent="0" algn="l"/>
                      <a:r>
                        <a:rPr lang="en-US" sz="1000" b="1"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Contingency funds /savings</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rowSpan="3">
                  <a:txBody>
                    <a:bodyPr/>
                    <a:lstStyle/>
                    <a:p>
                      <a:pPr marL="71120" algn="l"/>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Money</a:t>
                      </a:r>
                      <a:r>
                        <a:rPr lang="en-US" sz="1000" spc="-1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that</a:t>
                      </a:r>
                      <a:r>
                        <a:rPr lang="en-US" sz="1000" spc="-1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is set aside, for example,</a:t>
                      </a:r>
                      <a:r>
                        <a:rPr lang="en-US" sz="1000" spc="-2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a:t>
                      </a:r>
                      <a:r>
                        <a:rPr lang="en-US" sz="1000" spc="-1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case</a:t>
                      </a:r>
                      <a:r>
                        <a:rPr lang="en-US" sz="1000" spc="-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a:t>
                      </a:r>
                      <a:r>
                        <a:rPr lang="en-US" sz="1000" spc="-5"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ill health,</a:t>
                      </a:r>
                      <a:r>
                        <a:rPr lang="en-US" sz="1000" spc="-3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for retirement, or for emergency costs.</a:t>
                      </a: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701677021"/>
                  </a:ext>
                </a:extLst>
              </a:tr>
              <a:tr h="0">
                <a:tc vMerge="1">
                  <a:txBody>
                    <a:bodyPr/>
                    <a:lstStyle/>
                    <a:p>
                      <a:endParaRPr lang="en-US"/>
                    </a:p>
                  </a:txBody>
                  <a:tcPr/>
                </a:tc>
                <a:tc vMerge="1">
                  <a:txBody>
                    <a:bodyPr/>
                    <a:lstStyle/>
                    <a:p>
                      <a:endParaRPr lang="en-US"/>
                    </a:p>
                  </a:txBody>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35367524"/>
                  </a:ext>
                </a:extLst>
              </a:tr>
              <a:tr h="0">
                <a:tc vMerge="1">
                  <a:txBody>
                    <a:bodyPr/>
                    <a:lstStyle/>
                    <a:p>
                      <a:endParaRPr lang="en-US"/>
                    </a:p>
                  </a:txBody>
                  <a:tcPr/>
                </a:tc>
                <a:tc vMerge="1">
                  <a:txBody>
                    <a:bodyPr/>
                    <a:lstStyle/>
                    <a:p>
                      <a:endParaRPr lang="en-US"/>
                    </a:p>
                  </a:txBody>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810374747"/>
                  </a:ext>
                </a:extLst>
              </a:tr>
              <a:tr h="0">
                <a:tc rowSpan="3">
                  <a:txBody>
                    <a:bodyPr/>
                    <a:lstStyle/>
                    <a:p>
                      <a:pPr marL="70485" algn="l">
                        <a:lnSpc>
                          <a:spcPts val="1325"/>
                        </a:lnSpc>
                      </a:pPr>
                      <a:r>
                        <a:rPr lang="en-US" sz="1000" b="1"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Other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rowSpan="3">
                  <a:txBody>
                    <a:bodyPr/>
                    <a:lstStyle/>
                    <a:p>
                      <a:pPr marL="85090" marR="59690" algn="l">
                        <a:lnSpc>
                          <a:spcPct val="77000"/>
                        </a:lnSpc>
                        <a:spcBef>
                          <a:spcPts val="190"/>
                        </a:spcBef>
                        <a:spcAft>
                          <a:spcPts val="0"/>
                        </a:spcAft>
                        <a:tabLst>
                          <a:tab pos="2984500" algn="l"/>
                          <a:tab pos="3167380" algn="l"/>
                        </a:tabLst>
                      </a:pPr>
                      <a:r>
                        <a:rPr lang="en-GB"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Other costs that do not fit into a category above may include, for example, refunding debt. </a:t>
                      </a:r>
                      <a:endParaRPr lang="en-US"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042008615"/>
                  </a:ext>
                </a:extLst>
              </a:tr>
              <a:tr h="0">
                <a:tc vMerge="1">
                  <a:txBody>
                    <a:bodyPr/>
                    <a:lstStyle/>
                    <a:p>
                      <a:endParaRPr lang="en-US"/>
                    </a:p>
                  </a:txBody>
                  <a:tcPr/>
                </a:tc>
                <a:tc vMerge="1">
                  <a:txBody>
                    <a:bodyPr/>
                    <a:lstStyle/>
                    <a:p>
                      <a:endParaRPr lang="en-US"/>
                    </a:p>
                  </a:txBody>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151486906"/>
                  </a:ext>
                </a:extLst>
              </a:tr>
              <a:tr h="0">
                <a:tc vMerge="1">
                  <a:txBody>
                    <a:bodyPr/>
                    <a:lstStyle/>
                    <a:p>
                      <a:endParaRPr lang="en-US"/>
                    </a:p>
                  </a:txBody>
                  <a:tcPr/>
                </a:tc>
                <a:tc vMerge="1">
                  <a:txBody>
                    <a:bodyPr/>
                    <a:lstStyle/>
                    <a:p>
                      <a:endParaRPr lang="en-US"/>
                    </a:p>
                  </a:txBody>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Times New Roman" panose="02020603050405020304" pitchFamily="18" charset="0"/>
                          <a:ea typeface="Calibri" panose="020F0502020204030204" pitchFamily="34" charset="0"/>
                          <a:cs typeface="Calibri" panose="020F0502020204030204" pitchFamily="34" charset="0"/>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527253495"/>
                  </a:ext>
                </a:extLst>
              </a:tr>
            </a:tbl>
          </a:graphicData>
        </a:graphic>
      </p:graphicFrame>
    </p:spTree>
    <p:extLst>
      <p:ext uri="{BB962C8B-B14F-4D97-AF65-F5344CB8AC3E}">
        <p14:creationId xmlns:p14="http://schemas.microsoft.com/office/powerpoint/2010/main" val="302446087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Hexagon 21">
            <a:extLst>
              <a:ext uri="{FF2B5EF4-FFF2-40B4-BE49-F238E27FC236}">
                <a16:creationId xmlns:a16="http://schemas.microsoft.com/office/drawing/2014/main" id="{A2D35EE8-41DB-A58A-448D-DC4C7CE9F082}"/>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Hexagon 22">
            <a:extLst>
              <a:ext uri="{FF2B5EF4-FFF2-40B4-BE49-F238E27FC236}">
                <a16:creationId xmlns:a16="http://schemas.microsoft.com/office/drawing/2014/main" id="{16003E25-C6B2-5D42-2483-5E3587575E25}"/>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xagon 23">
            <a:extLst>
              <a:ext uri="{FF2B5EF4-FFF2-40B4-BE49-F238E27FC236}">
                <a16:creationId xmlns:a16="http://schemas.microsoft.com/office/drawing/2014/main" id="{B2A0ABCB-3A68-DEA7-E273-549A5556A2CA}"/>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xagon 24">
            <a:extLst>
              <a:ext uri="{FF2B5EF4-FFF2-40B4-BE49-F238E27FC236}">
                <a16:creationId xmlns:a16="http://schemas.microsoft.com/office/drawing/2014/main" id="{B85F5C15-B8BD-1D43-85FF-D9B4C8F3A7AC}"/>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Hexagon 25">
            <a:extLst>
              <a:ext uri="{FF2B5EF4-FFF2-40B4-BE49-F238E27FC236}">
                <a16:creationId xmlns:a16="http://schemas.microsoft.com/office/drawing/2014/main" id="{F14DE2B8-B777-32A2-F53E-8049F399D55D}"/>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Hexagon 26">
            <a:extLst>
              <a:ext uri="{FF2B5EF4-FFF2-40B4-BE49-F238E27FC236}">
                <a16:creationId xmlns:a16="http://schemas.microsoft.com/office/drawing/2014/main" id="{04DC422E-6305-CBD2-BD1F-17B61D84473B}"/>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Hexagon 27">
            <a:extLst>
              <a:ext uri="{FF2B5EF4-FFF2-40B4-BE49-F238E27FC236}">
                <a16:creationId xmlns:a16="http://schemas.microsoft.com/office/drawing/2014/main" id="{1252A627-0466-B646-DD1B-FA8E72CC2433}"/>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Hexagon 28">
            <a:extLst>
              <a:ext uri="{FF2B5EF4-FFF2-40B4-BE49-F238E27FC236}">
                <a16:creationId xmlns:a16="http://schemas.microsoft.com/office/drawing/2014/main" id="{C5124442-4A24-2DD5-F7FD-E0DAA020A011}"/>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Hexagon 29">
            <a:extLst>
              <a:ext uri="{FF2B5EF4-FFF2-40B4-BE49-F238E27FC236}">
                <a16:creationId xmlns:a16="http://schemas.microsoft.com/office/drawing/2014/main" id="{C9D92BF8-1258-98A1-15F5-0592EB027820}"/>
              </a:ext>
            </a:extLst>
          </p:cNvPr>
          <p:cNvSpPr/>
          <p:nvPr/>
        </p:nvSpPr>
        <p:spPr>
          <a:xfrm rot="1782986">
            <a:off x="286724" y="4003869"/>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Hexagon 30">
            <a:extLst>
              <a:ext uri="{FF2B5EF4-FFF2-40B4-BE49-F238E27FC236}">
                <a16:creationId xmlns:a16="http://schemas.microsoft.com/office/drawing/2014/main" id="{904599C4-1BF7-8D50-6295-30BCBAB9A19D}"/>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EA0F828B-389E-A872-9ADF-76AB64CF1870}"/>
              </a:ext>
            </a:extLst>
          </p:cNvPr>
          <p:cNvSpPr txBox="1"/>
          <p:nvPr/>
        </p:nvSpPr>
        <p:spPr>
          <a:xfrm>
            <a:off x="1004223" y="701228"/>
            <a:ext cx="5254041" cy="276999"/>
          </a:xfrm>
          <a:prstGeom prst="rect">
            <a:avLst/>
          </a:prstGeom>
          <a:noFill/>
        </p:spPr>
        <p:txBody>
          <a:bodyPr wrap="square" rtlCol="0">
            <a:spAutoFit/>
          </a:bodyPr>
          <a:lstStyle/>
          <a:p>
            <a:r>
              <a:rPr lang="en-US" sz="1200" b="1" spc="300" dirty="0">
                <a:solidFill>
                  <a:schemeClr val="tx1"/>
                </a:solidFill>
              </a:rPr>
              <a:t>TOOL 3 - INCOME TRACKING TABLE</a:t>
            </a:r>
          </a:p>
        </p:txBody>
      </p:sp>
      <p:sp>
        <p:nvSpPr>
          <p:cNvPr id="37" name="TextBox 36">
            <a:extLst>
              <a:ext uri="{FF2B5EF4-FFF2-40B4-BE49-F238E27FC236}">
                <a16:creationId xmlns:a16="http://schemas.microsoft.com/office/drawing/2014/main" id="{4DCF04B3-645C-A415-FC3D-C2C659520CCF}"/>
              </a:ext>
            </a:extLst>
          </p:cNvPr>
          <p:cNvSpPr txBox="1"/>
          <p:nvPr/>
        </p:nvSpPr>
        <p:spPr>
          <a:xfrm>
            <a:off x="1004223" y="5089622"/>
            <a:ext cx="5254041" cy="276999"/>
          </a:xfrm>
          <a:prstGeom prst="rect">
            <a:avLst/>
          </a:prstGeom>
          <a:noFill/>
        </p:spPr>
        <p:txBody>
          <a:bodyPr wrap="square" rtlCol="0">
            <a:spAutoFit/>
          </a:bodyPr>
          <a:lstStyle/>
          <a:p>
            <a:r>
              <a:rPr lang="en-US" sz="1200" b="1" spc="300" dirty="0">
                <a:solidFill>
                  <a:schemeClr val="tx1"/>
                </a:solidFill>
              </a:rPr>
              <a:t>TOOL 4 - EXPENDITURE TRACKING TABLE</a:t>
            </a:r>
          </a:p>
        </p:txBody>
      </p:sp>
      <p:graphicFrame>
        <p:nvGraphicFramePr>
          <p:cNvPr id="38" name="Table 37">
            <a:extLst>
              <a:ext uri="{FF2B5EF4-FFF2-40B4-BE49-F238E27FC236}">
                <a16:creationId xmlns:a16="http://schemas.microsoft.com/office/drawing/2014/main" id="{77D77AB7-6F27-8E3B-8C5C-460B0AB7A306}"/>
              </a:ext>
            </a:extLst>
          </p:cNvPr>
          <p:cNvGraphicFramePr>
            <a:graphicFrameLocks noGrp="1"/>
          </p:cNvGraphicFramePr>
          <p:nvPr>
            <p:extLst>
              <p:ext uri="{D42A27DB-BD31-4B8C-83A1-F6EECF244321}">
                <p14:modId xmlns:p14="http://schemas.microsoft.com/office/powerpoint/2010/main" val="708193536"/>
              </p:ext>
            </p:extLst>
          </p:nvPr>
        </p:nvGraphicFramePr>
        <p:xfrm>
          <a:off x="1004221" y="1178589"/>
          <a:ext cx="5254040" cy="3562716"/>
        </p:xfrm>
        <a:graphic>
          <a:graphicData uri="http://schemas.openxmlformats.org/drawingml/2006/table">
            <a:tbl>
              <a:tblPr firstRow="1" firstCol="1" lastRow="1" lastCol="1" bandRow="1" bandCol="1">
                <a:tableStyleId>{5C22544A-7EE6-4342-B048-85BDC9FD1C3A}</a:tableStyleId>
              </a:tblPr>
              <a:tblGrid>
                <a:gridCol w="1051460">
                  <a:extLst>
                    <a:ext uri="{9D8B030D-6E8A-4147-A177-3AD203B41FA5}">
                      <a16:colId xmlns:a16="http://schemas.microsoft.com/office/drawing/2014/main" val="3364877450"/>
                    </a:ext>
                  </a:extLst>
                </a:gridCol>
                <a:gridCol w="978442">
                  <a:extLst>
                    <a:ext uri="{9D8B030D-6E8A-4147-A177-3AD203B41FA5}">
                      <a16:colId xmlns:a16="http://schemas.microsoft.com/office/drawing/2014/main" val="3043110233"/>
                    </a:ext>
                  </a:extLst>
                </a:gridCol>
                <a:gridCol w="949234">
                  <a:extLst>
                    <a:ext uri="{9D8B030D-6E8A-4147-A177-3AD203B41FA5}">
                      <a16:colId xmlns:a16="http://schemas.microsoft.com/office/drawing/2014/main" val="1989914182"/>
                    </a:ext>
                  </a:extLst>
                </a:gridCol>
                <a:gridCol w="1273501">
                  <a:extLst>
                    <a:ext uri="{9D8B030D-6E8A-4147-A177-3AD203B41FA5}">
                      <a16:colId xmlns:a16="http://schemas.microsoft.com/office/drawing/2014/main" val="19109333"/>
                    </a:ext>
                  </a:extLst>
                </a:gridCol>
                <a:gridCol w="1001403">
                  <a:extLst>
                    <a:ext uri="{9D8B030D-6E8A-4147-A177-3AD203B41FA5}">
                      <a16:colId xmlns:a16="http://schemas.microsoft.com/office/drawing/2014/main" val="980725814"/>
                    </a:ext>
                  </a:extLst>
                </a:gridCol>
              </a:tblGrid>
              <a:tr h="797204">
                <a:tc>
                  <a:txBody>
                    <a:bodyPr/>
                    <a:lstStyle/>
                    <a:p>
                      <a:pPr marL="0" indent="0" algn="l">
                        <a:lnSpc>
                          <a:spcPct val="100000"/>
                        </a:lnSpc>
                      </a:pPr>
                      <a:r>
                        <a:rPr lang="en-US" sz="1000" b="1" dirty="0">
                          <a:solidFill>
                            <a:schemeClr val="tx1"/>
                          </a:solidFill>
                          <a:effectLst/>
                          <a:latin typeface="+mn-lt"/>
                        </a:rPr>
                        <a:t>Income</a:t>
                      </a:r>
                      <a:r>
                        <a:rPr lang="en-US" sz="1000" b="1" spc="-25" dirty="0">
                          <a:solidFill>
                            <a:schemeClr val="tx1"/>
                          </a:solidFill>
                          <a:effectLst/>
                          <a:latin typeface="+mn-lt"/>
                        </a:rPr>
                        <a:t> </a:t>
                      </a:r>
                      <a:r>
                        <a:rPr lang="en-US" sz="1000" b="1" spc="-10" dirty="0">
                          <a:solidFill>
                            <a:schemeClr val="tx1"/>
                          </a:solidFill>
                          <a:effectLst/>
                          <a:latin typeface="+mn-lt"/>
                        </a:rPr>
                        <a:t>source</a:t>
                      </a:r>
                      <a:endParaRPr lang="en-US" sz="1000" b="1"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0" indent="0" algn="l">
                        <a:lnSpc>
                          <a:spcPct val="100000"/>
                        </a:lnSpc>
                      </a:pPr>
                      <a:r>
                        <a:rPr lang="en-US" sz="1000" b="1" dirty="0">
                          <a:solidFill>
                            <a:schemeClr val="tx1"/>
                          </a:solidFill>
                          <a:effectLst/>
                          <a:latin typeface="+mn-lt"/>
                        </a:rPr>
                        <a:t>Income</a:t>
                      </a:r>
                      <a:r>
                        <a:rPr lang="en-US" sz="1000" b="1" spc="-25" dirty="0">
                          <a:solidFill>
                            <a:schemeClr val="tx1"/>
                          </a:solidFill>
                          <a:effectLst/>
                          <a:latin typeface="+mn-lt"/>
                        </a:rPr>
                        <a:t> </a:t>
                      </a:r>
                      <a:r>
                        <a:rPr lang="en-US" sz="1000" b="1" spc="-10" dirty="0">
                          <a:solidFill>
                            <a:schemeClr val="tx1"/>
                          </a:solidFill>
                          <a:effectLst/>
                          <a:latin typeface="+mn-lt"/>
                        </a:rPr>
                        <a:t>amount</a:t>
                      </a:r>
                      <a:endParaRPr lang="en-US" sz="1000" b="1"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0" indent="0" algn="l">
                        <a:lnSpc>
                          <a:spcPct val="100000"/>
                        </a:lnSpc>
                      </a:pPr>
                      <a:r>
                        <a:rPr lang="en-US" sz="1000" b="1" dirty="0">
                          <a:solidFill>
                            <a:schemeClr val="tx1"/>
                          </a:solidFill>
                          <a:effectLst/>
                          <a:latin typeface="+mn-lt"/>
                        </a:rPr>
                        <a:t>Date</a:t>
                      </a:r>
                      <a:r>
                        <a:rPr lang="en-US" sz="1000" b="1" spc="-20" dirty="0">
                          <a:solidFill>
                            <a:schemeClr val="tx1"/>
                          </a:solidFill>
                          <a:effectLst/>
                          <a:latin typeface="+mn-lt"/>
                        </a:rPr>
                        <a:t> </a:t>
                      </a:r>
                      <a:r>
                        <a:rPr lang="en-US" sz="1000" b="1" dirty="0">
                          <a:solidFill>
                            <a:schemeClr val="tx1"/>
                          </a:solidFill>
                          <a:effectLst/>
                          <a:latin typeface="+mn-lt"/>
                        </a:rPr>
                        <a:t>income</a:t>
                      </a:r>
                      <a:r>
                        <a:rPr lang="en-US" sz="1000" b="1" spc="-15" dirty="0">
                          <a:solidFill>
                            <a:schemeClr val="tx1"/>
                          </a:solidFill>
                          <a:effectLst/>
                          <a:latin typeface="+mn-lt"/>
                        </a:rPr>
                        <a:t> </a:t>
                      </a:r>
                      <a:r>
                        <a:rPr lang="en-US" sz="1000" b="1" spc="-10" dirty="0">
                          <a:solidFill>
                            <a:schemeClr val="tx1"/>
                          </a:solidFill>
                          <a:effectLst/>
                          <a:latin typeface="+mn-lt"/>
                        </a:rPr>
                        <a:t>received</a:t>
                      </a:r>
                      <a:endParaRPr lang="en-US" sz="1000" b="1"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47625" marR="85725" algn="l">
                        <a:lnSpc>
                          <a:spcPct val="100000"/>
                        </a:lnSpc>
                        <a:spcAft>
                          <a:spcPts val="0"/>
                        </a:spcAft>
                      </a:pPr>
                      <a:r>
                        <a:rPr lang="en-US" sz="1000" b="1" dirty="0">
                          <a:solidFill>
                            <a:schemeClr val="tx1"/>
                          </a:solidFill>
                          <a:effectLst/>
                          <a:latin typeface="+mn-lt"/>
                        </a:rPr>
                        <a:t>Frequency</a:t>
                      </a:r>
                      <a:r>
                        <a:rPr lang="en-US" sz="1000" b="1" spc="-5" dirty="0">
                          <a:solidFill>
                            <a:schemeClr val="tx1"/>
                          </a:solidFill>
                          <a:effectLst/>
                          <a:latin typeface="+mn-lt"/>
                        </a:rPr>
                        <a:t> </a:t>
                      </a:r>
                      <a:r>
                        <a:rPr lang="en-US" sz="1000" b="1" dirty="0">
                          <a:solidFill>
                            <a:schemeClr val="tx1"/>
                          </a:solidFill>
                          <a:effectLst/>
                          <a:latin typeface="+mn-lt"/>
                        </a:rPr>
                        <a:t>of</a:t>
                      </a:r>
                      <a:r>
                        <a:rPr lang="en-US" sz="1000" b="1" spc="-10" dirty="0">
                          <a:solidFill>
                            <a:schemeClr val="tx1"/>
                          </a:solidFill>
                          <a:effectLst/>
                          <a:latin typeface="+mn-lt"/>
                        </a:rPr>
                        <a:t> income</a:t>
                      </a:r>
                      <a:endParaRPr lang="en-US" sz="1000" b="1" dirty="0">
                        <a:solidFill>
                          <a:schemeClr val="tx1"/>
                        </a:solidFill>
                        <a:effectLst/>
                        <a:latin typeface="+mn-lt"/>
                      </a:endParaRPr>
                    </a:p>
                    <a:p>
                      <a:pPr marL="47625" marR="93345" algn="l">
                        <a:lnSpc>
                          <a:spcPct val="100000"/>
                        </a:lnSpc>
                        <a:spcAft>
                          <a:spcPts val="0"/>
                        </a:spcAft>
                      </a:pPr>
                      <a:r>
                        <a:rPr lang="en-US" sz="1000" b="0" i="1" dirty="0">
                          <a:solidFill>
                            <a:schemeClr val="tx1"/>
                          </a:solidFill>
                          <a:effectLst/>
                          <a:latin typeface="+mn-lt"/>
                        </a:rPr>
                        <a:t>(Daily,</a:t>
                      </a:r>
                      <a:r>
                        <a:rPr lang="en-US" sz="1000" b="0" i="1" spc="-70" dirty="0">
                          <a:solidFill>
                            <a:schemeClr val="tx1"/>
                          </a:solidFill>
                          <a:effectLst/>
                          <a:latin typeface="+mn-lt"/>
                        </a:rPr>
                        <a:t> </a:t>
                      </a:r>
                      <a:r>
                        <a:rPr lang="en-US" sz="1000" b="0" i="1" dirty="0">
                          <a:solidFill>
                            <a:schemeClr val="tx1"/>
                          </a:solidFill>
                          <a:effectLst/>
                          <a:latin typeface="+mn-lt"/>
                        </a:rPr>
                        <a:t>weekly,</a:t>
                      </a:r>
                      <a:r>
                        <a:rPr lang="en-US" sz="1000" b="0" i="1" spc="-70" dirty="0">
                          <a:solidFill>
                            <a:schemeClr val="tx1"/>
                          </a:solidFill>
                          <a:effectLst/>
                          <a:latin typeface="+mn-lt"/>
                        </a:rPr>
                        <a:t> </a:t>
                      </a:r>
                      <a:r>
                        <a:rPr lang="en-US" sz="1000" b="0" i="1" dirty="0">
                          <a:solidFill>
                            <a:schemeClr val="tx1"/>
                          </a:solidFill>
                          <a:effectLst/>
                          <a:latin typeface="+mn-lt"/>
                        </a:rPr>
                        <a:t>monthly, annual, unknown)</a:t>
                      </a:r>
                      <a:endParaRPr lang="en-US" sz="1000" b="0" i="1"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pPr marL="0" indent="0" algn="l">
                        <a:lnSpc>
                          <a:spcPct val="100000"/>
                        </a:lnSpc>
                      </a:pPr>
                      <a:r>
                        <a:rPr lang="en-US" sz="1000" b="1" dirty="0">
                          <a:solidFill>
                            <a:schemeClr val="tx1"/>
                          </a:solidFill>
                          <a:effectLst/>
                          <a:latin typeface="+mn-lt"/>
                        </a:rPr>
                        <a:t>Any</a:t>
                      </a:r>
                      <a:r>
                        <a:rPr lang="en-US" sz="1000" b="1" spc="-15" dirty="0">
                          <a:solidFill>
                            <a:schemeClr val="tx1"/>
                          </a:solidFill>
                          <a:effectLst/>
                          <a:latin typeface="+mn-lt"/>
                        </a:rPr>
                        <a:t> </a:t>
                      </a:r>
                      <a:r>
                        <a:rPr lang="en-US" sz="1000" b="1" spc="-10" dirty="0">
                          <a:solidFill>
                            <a:schemeClr val="tx1"/>
                          </a:solidFill>
                          <a:effectLst/>
                          <a:latin typeface="+mn-lt"/>
                        </a:rPr>
                        <a:t>conditions</a:t>
                      </a:r>
                      <a:endParaRPr lang="en-US" sz="1000" b="1"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351160882"/>
                  </a:ext>
                </a:extLst>
              </a:tr>
              <a:tr h="451546">
                <a:tc>
                  <a:txBody>
                    <a:bodyPr/>
                    <a:lstStyle/>
                    <a:p>
                      <a:pPr marL="0" indent="0" algn="l"/>
                      <a:r>
                        <a:rPr lang="en-US" sz="1000" dirty="0">
                          <a:solidFill>
                            <a:schemeClr val="tx1"/>
                          </a:solidFill>
                          <a:effectLst/>
                          <a:latin typeface="+mn-lt"/>
                        </a:rPr>
                        <a:t> A</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556988614"/>
                  </a:ext>
                </a:extLst>
              </a:tr>
              <a:tr h="451546">
                <a:tc>
                  <a:txBody>
                    <a:bodyPr/>
                    <a:lstStyle/>
                    <a:p>
                      <a:pPr algn="l"/>
                      <a:r>
                        <a:rPr lang="en-US" sz="1000" dirty="0">
                          <a:solidFill>
                            <a:schemeClr val="tx1"/>
                          </a:solidFill>
                          <a:effectLst/>
                          <a:latin typeface="+mn-lt"/>
                        </a:rPr>
                        <a:t> B</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25676377"/>
                  </a:ext>
                </a:extLst>
              </a:tr>
              <a:tr h="451546">
                <a:tc>
                  <a:txBody>
                    <a:bodyPr/>
                    <a:lstStyle/>
                    <a:p>
                      <a:pPr algn="l"/>
                      <a:r>
                        <a:rPr lang="en-US" sz="1000" dirty="0">
                          <a:solidFill>
                            <a:schemeClr val="tx1"/>
                          </a:solidFill>
                          <a:effectLst/>
                          <a:latin typeface="+mn-lt"/>
                        </a:rPr>
                        <a:t> C</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792305042"/>
                  </a:ext>
                </a:extLst>
              </a:tr>
              <a:tr h="451546">
                <a:tc>
                  <a:txBody>
                    <a:bodyPr/>
                    <a:lstStyle/>
                    <a:p>
                      <a:pPr marL="0" indent="0" algn="l"/>
                      <a:r>
                        <a:rPr lang="en-US" sz="1000" dirty="0">
                          <a:solidFill>
                            <a:schemeClr val="tx1"/>
                          </a:solidFill>
                          <a:effectLst/>
                          <a:latin typeface="+mn-lt"/>
                        </a:rPr>
                        <a:t> D</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536185457"/>
                  </a:ext>
                </a:extLst>
              </a:tr>
              <a:tr h="451546">
                <a:tc>
                  <a:txBody>
                    <a:bodyPr/>
                    <a:lstStyle/>
                    <a:p>
                      <a:pPr algn="l"/>
                      <a:r>
                        <a:rPr lang="en-US" sz="1000" dirty="0">
                          <a:solidFill>
                            <a:schemeClr val="tx1"/>
                          </a:solidFill>
                          <a:effectLst/>
                          <a:latin typeface="+mn-lt"/>
                        </a:rPr>
                        <a:t> E</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255468400"/>
                  </a:ext>
                </a:extLst>
              </a:tr>
              <a:tr h="451546">
                <a:tc>
                  <a:txBody>
                    <a:bodyPr/>
                    <a:lstStyle/>
                    <a:p>
                      <a:pPr algn="l"/>
                      <a:r>
                        <a:rPr lang="en-US" sz="1000" dirty="0">
                          <a:solidFill>
                            <a:schemeClr val="tx1"/>
                          </a:solidFill>
                          <a:effectLst/>
                          <a:latin typeface="+mn-lt"/>
                        </a:rPr>
                        <a:t> F</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dirty="0"/>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pPr algn="l"/>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276357943"/>
                  </a:ext>
                </a:extLst>
              </a:tr>
            </a:tbl>
          </a:graphicData>
        </a:graphic>
      </p:graphicFrame>
      <p:graphicFrame>
        <p:nvGraphicFramePr>
          <p:cNvPr id="40" name="Table 40">
            <a:extLst>
              <a:ext uri="{FF2B5EF4-FFF2-40B4-BE49-F238E27FC236}">
                <a16:creationId xmlns:a16="http://schemas.microsoft.com/office/drawing/2014/main" id="{7B6BDA48-D715-A16D-C22D-4C7E9AEA92DB}"/>
              </a:ext>
            </a:extLst>
          </p:cNvPr>
          <p:cNvGraphicFramePr>
            <a:graphicFrameLocks noGrp="1"/>
          </p:cNvGraphicFramePr>
          <p:nvPr>
            <p:extLst>
              <p:ext uri="{D42A27DB-BD31-4B8C-83A1-F6EECF244321}">
                <p14:modId xmlns:p14="http://schemas.microsoft.com/office/powerpoint/2010/main" val="758162202"/>
              </p:ext>
            </p:extLst>
          </p:nvPr>
        </p:nvGraphicFramePr>
        <p:xfrm>
          <a:off x="1004221" y="5497930"/>
          <a:ext cx="5254040" cy="3463963"/>
        </p:xfrm>
        <a:graphic>
          <a:graphicData uri="http://schemas.openxmlformats.org/drawingml/2006/table">
            <a:tbl>
              <a:tblPr firstRow="1" bandRow="1">
                <a:tableStyleId>{5C22544A-7EE6-4342-B048-85BDC9FD1C3A}</a:tableStyleId>
              </a:tblPr>
              <a:tblGrid>
                <a:gridCol w="1050808">
                  <a:extLst>
                    <a:ext uri="{9D8B030D-6E8A-4147-A177-3AD203B41FA5}">
                      <a16:colId xmlns:a16="http://schemas.microsoft.com/office/drawing/2014/main" val="4272756055"/>
                    </a:ext>
                  </a:extLst>
                </a:gridCol>
                <a:gridCol w="1050808">
                  <a:extLst>
                    <a:ext uri="{9D8B030D-6E8A-4147-A177-3AD203B41FA5}">
                      <a16:colId xmlns:a16="http://schemas.microsoft.com/office/drawing/2014/main" val="329208851"/>
                    </a:ext>
                  </a:extLst>
                </a:gridCol>
                <a:gridCol w="1050808">
                  <a:extLst>
                    <a:ext uri="{9D8B030D-6E8A-4147-A177-3AD203B41FA5}">
                      <a16:colId xmlns:a16="http://schemas.microsoft.com/office/drawing/2014/main" val="4224874454"/>
                    </a:ext>
                  </a:extLst>
                </a:gridCol>
                <a:gridCol w="1050808">
                  <a:extLst>
                    <a:ext uri="{9D8B030D-6E8A-4147-A177-3AD203B41FA5}">
                      <a16:colId xmlns:a16="http://schemas.microsoft.com/office/drawing/2014/main" val="1414607924"/>
                    </a:ext>
                  </a:extLst>
                </a:gridCol>
                <a:gridCol w="1050808">
                  <a:extLst>
                    <a:ext uri="{9D8B030D-6E8A-4147-A177-3AD203B41FA5}">
                      <a16:colId xmlns:a16="http://schemas.microsoft.com/office/drawing/2014/main" val="1046400842"/>
                    </a:ext>
                  </a:extLst>
                </a:gridCol>
              </a:tblGrid>
              <a:tr h="761401">
                <a:tc>
                  <a:txBody>
                    <a:bodyPr/>
                    <a:lstStyle/>
                    <a:p>
                      <a:r>
                        <a:rPr lang="en-CA" sz="1000" b="1" dirty="0">
                          <a:solidFill>
                            <a:schemeClr val="tx1"/>
                          </a:solidFill>
                        </a:rPr>
                        <a:t>A: Date</a:t>
                      </a:r>
                      <a:endParaRPr lang="en-US" sz="1000" b="1"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r>
                        <a:rPr lang="en-CA" sz="1000" b="1" dirty="0">
                          <a:solidFill>
                            <a:schemeClr val="tx1"/>
                          </a:solidFill>
                        </a:rPr>
                        <a:t>B: Item purchased</a:t>
                      </a:r>
                      <a:endParaRPr lang="en-US" sz="1000" b="1"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r>
                        <a:rPr lang="en-CA" sz="1000" b="1" dirty="0">
                          <a:solidFill>
                            <a:schemeClr val="tx1"/>
                          </a:solidFill>
                        </a:rPr>
                        <a:t>C: Amount paid for (actual amount spent)</a:t>
                      </a:r>
                      <a:endParaRPr lang="en-US" sz="1000" b="1"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r>
                        <a:rPr lang="en-CA" sz="1000" b="1" dirty="0">
                          <a:solidFill>
                            <a:schemeClr val="tx1"/>
                          </a:solidFill>
                        </a:rPr>
                        <a:t>D: Location purchased (optional)</a:t>
                      </a:r>
                      <a:endParaRPr lang="en-US" sz="1000" b="1"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tc>
                  <a:txBody>
                    <a:bodyPr/>
                    <a:lstStyle/>
                    <a:p>
                      <a:r>
                        <a:rPr lang="en-CA" sz="1000" b="1" dirty="0">
                          <a:solidFill>
                            <a:schemeClr val="tx1"/>
                          </a:solidFill>
                        </a:rPr>
                        <a:t>E: Who in the household is benefiting from this item?</a:t>
                      </a:r>
                      <a:endParaRPr lang="en-US" sz="1000" b="1"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259050122"/>
                  </a:ext>
                </a:extLst>
              </a:tr>
              <a:tr h="450427">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123600893"/>
                  </a:ext>
                </a:extLst>
              </a:tr>
              <a:tr h="450427">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4128856575"/>
                  </a:ext>
                </a:extLst>
              </a:tr>
              <a:tr h="450427">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91133611"/>
                  </a:ext>
                </a:extLst>
              </a:tr>
              <a:tr h="450427">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3382604348"/>
                  </a:ext>
                </a:extLst>
              </a:tr>
              <a:tr h="450427">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2310978390"/>
                  </a:ext>
                </a:extLst>
              </a:tr>
              <a:tr h="450427">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tc>
                  <a:txBody>
                    <a:bodyPr/>
                    <a:lstStyle/>
                    <a:p>
                      <a:endParaRPr lang="en-US" sz="1000" b="0" dirty="0">
                        <a:solidFill>
                          <a:schemeClr val="tx1"/>
                        </a:solidFill>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697074538"/>
                  </a:ext>
                </a:extLst>
              </a:tr>
            </a:tbl>
          </a:graphicData>
        </a:graphic>
      </p:graphicFrame>
    </p:spTree>
    <p:extLst>
      <p:ext uri="{BB962C8B-B14F-4D97-AF65-F5344CB8AC3E}">
        <p14:creationId xmlns:p14="http://schemas.microsoft.com/office/powerpoint/2010/main" val="9758207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9: RELAXATION AND SELF-CARE TECHNIQUES TO SUPPORT CAREGIVERS </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a:extLst>
              <a:ext uri="{FF2B5EF4-FFF2-40B4-BE49-F238E27FC236}">
                <a16:creationId xmlns:a16="http://schemas.microsoft.com/office/drawing/2014/main" id="{82C3139B-2B42-ECA7-7193-4EF70C13BB7B}"/>
              </a:ext>
            </a:extLst>
          </p:cNvPr>
          <p:cNvSpPr txBox="1"/>
          <p:nvPr/>
        </p:nvSpPr>
        <p:spPr>
          <a:xfrm>
            <a:off x="1013199" y="1386064"/>
            <a:ext cx="5226891" cy="281231"/>
          </a:xfrm>
          <a:prstGeom prst="rect">
            <a:avLst/>
          </a:prstGeom>
          <a:noFill/>
        </p:spPr>
        <p:txBody>
          <a:bodyPr wrap="square">
            <a:spAutoFit/>
          </a:bodyPr>
          <a:lstStyle/>
          <a:p>
            <a:pPr>
              <a:lnSpc>
                <a:spcPct val="107000"/>
              </a:lnSpc>
              <a:spcAft>
                <a:spcPts val="800"/>
              </a:spcAft>
            </a:pPr>
            <a:r>
              <a:rPr lang="en-US" sz="1200" b="1" spc="300" dirty="0">
                <a:effectLst/>
                <a:latin typeface="Calibri" panose="020F0502020204030204" pitchFamily="34" charset="0"/>
                <a:ea typeface="Calibri" panose="020F0502020204030204" pitchFamily="34" charset="0"/>
                <a:cs typeface="Calibri" panose="020F0502020204030204" pitchFamily="34" charset="0"/>
              </a:rPr>
              <a:t>RELAXATION / SELF-CARE TECHNIQUES TOOLBOX</a:t>
            </a:r>
            <a:endParaRPr lang="en-US" sz="1200" spc="300" dirty="0">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25" name="Table 25">
            <a:extLst>
              <a:ext uri="{FF2B5EF4-FFF2-40B4-BE49-F238E27FC236}">
                <a16:creationId xmlns:a16="http://schemas.microsoft.com/office/drawing/2014/main" id="{2A104F1B-A7CA-8B7C-7DCF-3A5E21A93305}"/>
              </a:ext>
            </a:extLst>
          </p:cNvPr>
          <p:cNvGraphicFramePr>
            <a:graphicFrameLocks noGrp="1"/>
          </p:cNvGraphicFramePr>
          <p:nvPr>
            <p:extLst>
              <p:ext uri="{D42A27DB-BD31-4B8C-83A1-F6EECF244321}">
                <p14:modId xmlns:p14="http://schemas.microsoft.com/office/powerpoint/2010/main" val="3926591921"/>
              </p:ext>
            </p:extLst>
          </p:nvPr>
        </p:nvGraphicFramePr>
        <p:xfrm>
          <a:off x="1013199" y="2088334"/>
          <a:ext cx="5226891" cy="2339658"/>
        </p:xfrm>
        <a:graphic>
          <a:graphicData uri="http://schemas.openxmlformats.org/drawingml/2006/table">
            <a:tbl>
              <a:tblPr firstRow="1" bandRow="1">
                <a:tableStyleId>{5C22544A-7EE6-4342-B048-85BDC9FD1C3A}</a:tableStyleId>
              </a:tblPr>
              <a:tblGrid>
                <a:gridCol w="5226891">
                  <a:extLst>
                    <a:ext uri="{9D8B030D-6E8A-4147-A177-3AD203B41FA5}">
                      <a16:colId xmlns:a16="http://schemas.microsoft.com/office/drawing/2014/main" val="2666199177"/>
                    </a:ext>
                  </a:extLst>
                </a:gridCol>
              </a:tblGrid>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rPr>
                        <a:t>Deep breathing technique </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58233383"/>
                  </a:ext>
                </a:extLst>
              </a:tr>
              <a:tr h="1041173">
                <a:tc>
                  <a:txBody>
                    <a:bodyPr/>
                    <a:lstStyle/>
                    <a:p>
                      <a:pPr>
                        <a:lnSpc>
                          <a:spcPct val="107000"/>
                        </a:lnSpc>
                        <a:spcAft>
                          <a:spcPts val="800"/>
                        </a:spcAft>
                      </a:pPr>
                      <a:r>
                        <a:rPr lang="en-GB" sz="1100" dirty="0">
                          <a:solidFill>
                            <a:schemeClr val="tx1"/>
                          </a:solidFill>
                          <a:effectLst/>
                        </a:rPr>
                        <a:t>This exercise is for stress, anxiety, and panic. It only takes a few minutes, and it can be done anywhere. It works best if you make it part of your regular routine.</a:t>
                      </a:r>
                    </a:p>
                    <a:p>
                      <a:pPr>
                        <a:lnSpc>
                          <a:spcPct val="107000"/>
                        </a:lnSpc>
                        <a:spcAft>
                          <a:spcPts val="800"/>
                        </a:spcAft>
                      </a:pPr>
                      <a:r>
                        <a:rPr lang="en-GB" sz="1100" dirty="0">
                          <a:solidFill>
                            <a:schemeClr val="tx1"/>
                          </a:solidFill>
                          <a:effectLst/>
                        </a:rPr>
                        <a:t>Make yourself as comfortable as possible. You can stand up, sit in a chair that supports your back, or lie down. Keep your feet hip-width apart.</a:t>
                      </a:r>
                      <a:r>
                        <a:rPr lang="en-US" sz="1100" dirty="0">
                          <a:solidFill>
                            <a:schemeClr val="tx1"/>
                          </a:solidFill>
                          <a:effectLst/>
                        </a:rPr>
                        <a:t>Take deep abdominal breaths.</a:t>
                      </a:r>
                    </a:p>
                    <a:p>
                      <a:pPr marL="171450" lvl="0" indent="-171450">
                        <a:lnSpc>
                          <a:spcPct val="107000"/>
                        </a:lnSpc>
                        <a:buFont typeface="Arial" panose="020B0604020202020204" pitchFamily="34" charset="0"/>
                        <a:buChar char="•"/>
                      </a:pPr>
                      <a:r>
                        <a:rPr lang="en-US" sz="1100" dirty="0">
                          <a:solidFill>
                            <a:schemeClr val="tx1"/>
                          </a:solidFill>
                          <a:effectLst/>
                        </a:rPr>
                        <a:t>You should see your stomach moving back and forth.</a:t>
                      </a:r>
                    </a:p>
                    <a:p>
                      <a:pPr marL="171450" lvl="0" indent="-171450">
                        <a:lnSpc>
                          <a:spcPct val="107000"/>
                        </a:lnSpc>
                        <a:buFont typeface="Arial" panose="020B0604020202020204" pitchFamily="34" charset="0"/>
                        <a:buChar char="•"/>
                      </a:pPr>
                      <a:r>
                        <a:rPr lang="en-US" sz="1100" dirty="0">
                          <a:solidFill>
                            <a:schemeClr val="tx1"/>
                          </a:solidFill>
                          <a:effectLst/>
                        </a:rPr>
                        <a:t>Inhale deeply and exhale.</a:t>
                      </a:r>
                    </a:p>
                    <a:p>
                      <a:pPr marL="171450" lvl="0" indent="-171450">
                        <a:lnSpc>
                          <a:spcPct val="107000"/>
                        </a:lnSpc>
                        <a:buFont typeface="Arial" panose="020B0604020202020204" pitchFamily="34" charset="0"/>
                        <a:buChar char="•"/>
                      </a:pPr>
                      <a:r>
                        <a:rPr lang="en-US" sz="1100" dirty="0">
                          <a:solidFill>
                            <a:schemeClr val="tx1"/>
                          </a:solidFill>
                          <a:effectLst/>
                        </a:rPr>
                        <a:t>Some people find it helpful to count steadily from 1 to 5 as they inhale. You may not be able to reach 5 at first.</a:t>
                      </a:r>
                    </a:p>
                    <a:p>
                      <a:pPr marL="171450" lvl="0" indent="-171450">
                        <a:lnSpc>
                          <a:spcPct val="107000"/>
                        </a:lnSpc>
                        <a:buFont typeface="Arial" panose="020B0604020202020204" pitchFamily="34" charset="0"/>
                        <a:buChar char="•"/>
                      </a:pPr>
                      <a:r>
                        <a:rPr lang="en-US" sz="1100" dirty="0">
                          <a:solidFill>
                            <a:schemeClr val="tx1"/>
                          </a:solidFill>
                          <a:effectLst/>
                        </a:rPr>
                        <a:t>Then let it flow out gently, counting from 1 to 5 again if you find this helpful.</a:t>
                      </a:r>
                    </a:p>
                    <a:p>
                      <a:pPr marL="171450" lvl="0" indent="-171450">
                        <a:lnSpc>
                          <a:spcPct val="107000"/>
                        </a:lnSpc>
                        <a:spcAft>
                          <a:spcPts val="800"/>
                        </a:spcAft>
                        <a:buFont typeface="Arial" panose="020B0604020202020204" pitchFamily="34" charset="0"/>
                        <a:buChar char="•"/>
                      </a:pPr>
                      <a:r>
                        <a:rPr lang="en-US" sz="1100" dirty="0">
                          <a:solidFill>
                            <a:schemeClr val="tx1"/>
                          </a:solidFill>
                          <a:effectLst/>
                        </a:rPr>
                        <a:t>Continue this for 5 minutes or more.</a:t>
                      </a:r>
                      <a:endPar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93323915"/>
                  </a:ext>
                </a:extLst>
              </a:tr>
            </a:tbl>
          </a:graphicData>
        </a:graphic>
      </p:graphicFrame>
      <p:graphicFrame>
        <p:nvGraphicFramePr>
          <p:cNvPr id="26" name="Table 25">
            <a:extLst>
              <a:ext uri="{FF2B5EF4-FFF2-40B4-BE49-F238E27FC236}">
                <a16:creationId xmlns:a16="http://schemas.microsoft.com/office/drawing/2014/main" id="{9E0AD769-A85F-31A1-4C17-6ED4C350DF3A}"/>
              </a:ext>
            </a:extLst>
          </p:cNvPr>
          <p:cNvGraphicFramePr>
            <a:graphicFrameLocks noGrp="1"/>
          </p:cNvGraphicFramePr>
          <p:nvPr>
            <p:extLst>
              <p:ext uri="{D42A27DB-BD31-4B8C-83A1-F6EECF244321}">
                <p14:modId xmlns:p14="http://schemas.microsoft.com/office/powerpoint/2010/main" val="1205175071"/>
              </p:ext>
            </p:extLst>
          </p:nvPr>
        </p:nvGraphicFramePr>
        <p:xfrm>
          <a:off x="1013199" y="4936763"/>
          <a:ext cx="5226891" cy="3690620"/>
        </p:xfrm>
        <a:graphic>
          <a:graphicData uri="http://schemas.openxmlformats.org/drawingml/2006/table">
            <a:tbl>
              <a:tblPr firstRow="1" bandRow="1">
                <a:tableStyleId>{5C22544A-7EE6-4342-B048-85BDC9FD1C3A}</a:tableStyleId>
              </a:tblPr>
              <a:tblGrid>
                <a:gridCol w="5226891">
                  <a:extLst>
                    <a:ext uri="{9D8B030D-6E8A-4147-A177-3AD203B41FA5}">
                      <a16:colId xmlns:a16="http://schemas.microsoft.com/office/drawing/2014/main" val="2666199177"/>
                    </a:ext>
                  </a:extLst>
                </a:gridCol>
              </a:tblGrid>
              <a:tr h="14415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rPr>
                        <a:t>Centre yourself</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58233383"/>
                  </a:ext>
                </a:extLst>
              </a:tr>
              <a:tr h="1500358">
                <a:tc>
                  <a:txBody>
                    <a:bodyPr/>
                    <a:lstStyle/>
                    <a:p>
                      <a:pPr>
                        <a:lnSpc>
                          <a:spcPct val="107000"/>
                        </a:lnSpc>
                        <a:spcAft>
                          <a:spcPts val="800"/>
                        </a:spcAft>
                      </a:pPr>
                      <a:r>
                        <a:rPr lang="en-GB" sz="1100" dirty="0">
                          <a:effectLst/>
                        </a:rPr>
                        <a:t>Try to </a:t>
                      </a:r>
                      <a:r>
                        <a:rPr lang="en-GB" sz="1100" dirty="0" err="1">
                          <a:effectLst/>
                        </a:rPr>
                        <a:t>center</a:t>
                      </a:r>
                      <a:r>
                        <a:rPr lang="en-GB" sz="1100" dirty="0">
                          <a:effectLst/>
                        </a:rPr>
                        <a:t> yourself.</a:t>
                      </a:r>
                    </a:p>
                    <a:p>
                      <a:pPr marL="171450" indent="-171450">
                        <a:lnSpc>
                          <a:spcPct val="107000"/>
                        </a:lnSpc>
                        <a:spcAft>
                          <a:spcPts val="800"/>
                        </a:spcAft>
                        <a:buFont typeface="Arial" panose="020B0604020202020204" pitchFamily="34" charset="0"/>
                        <a:buChar char="•"/>
                      </a:pPr>
                      <a:r>
                        <a:rPr lang="en-GB" sz="1100" dirty="0">
                          <a:effectLst/>
                        </a:rPr>
                        <a:t>Locate your physical </a:t>
                      </a:r>
                      <a:r>
                        <a:rPr lang="en-GB" sz="1100" dirty="0" err="1">
                          <a:effectLst/>
                        </a:rPr>
                        <a:t>center</a:t>
                      </a:r>
                      <a:r>
                        <a:rPr lang="en-GB" sz="1100" dirty="0">
                          <a:effectLst/>
                        </a:rPr>
                        <a:t> of gravity. It’s usually around your belly button.</a:t>
                      </a:r>
                    </a:p>
                    <a:p>
                      <a:pPr marL="171450" indent="-171450">
                        <a:lnSpc>
                          <a:spcPct val="107000"/>
                        </a:lnSpc>
                        <a:spcAft>
                          <a:spcPts val="800"/>
                        </a:spcAft>
                        <a:buFont typeface="Arial" panose="020B0604020202020204" pitchFamily="34" charset="0"/>
                        <a:buChar char="•"/>
                      </a:pPr>
                      <a:r>
                        <a:rPr lang="en-GB" sz="1100" dirty="0">
                          <a:effectLst/>
                        </a:rPr>
                        <a:t>Once you’ve found your </a:t>
                      </a:r>
                      <a:r>
                        <a:rPr lang="en-GB" sz="1100" dirty="0" err="1">
                          <a:effectLst/>
                        </a:rPr>
                        <a:t>center</a:t>
                      </a:r>
                      <a:r>
                        <a:rPr lang="en-GB" sz="1100" dirty="0">
                          <a:effectLst/>
                        </a:rPr>
                        <a:t>, breathe in and out deeply at least five times.</a:t>
                      </a:r>
                    </a:p>
                    <a:p>
                      <a:pPr marL="171450" indent="-171450">
                        <a:lnSpc>
                          <a:spcPct val="107000"/>
                        </a:lnSpc>
                        <a:spcAft>
                          <a:spcPts val="800"/>
                        </a:spcAft>
                        <a:buFont typeface="Arial" panose="020B0604020202020204" pitchFamily="34" charset="0"/>
                        <a:buChar char="•"/>
                      </a:pPr>
                      <a:r>
                        <a:rPr lang="en-GB" sz="1100" dirty="0">
                          <a:effectLst/>
                        </a:rPr>
                        <a:t>Focus on your </a:t>
                      </a:r>
                      <a:r>
                        <a:rPr lang="en-GB" sz="1100" dirty="0" err="1">
                          <a:effectLst/>
                        </a:rPr>
                        <a:t>center</a:t>
                      </a:r>
                      <a:r>
                        <a:rPr lang="en-GB" sz="1100" dirty="0">
                          <a:effectLst/>
                        </a:rPr>
                        <a:t>. Feel the sensation of being stabilized and on the ground.</a:t>
                      </a:r>
                    </a:p>
                    <a:p>
                      <a:pPr marL="171450" indent="-171450">
                        <a:lnSpc>
                          <a:spcPct val="107000"/>
                        </a:lnSpc>
                        <a:spcAft>
                          <a:spcPts val="800"/>
                        </a:spcAft>
                        <a:buFont typeface="Arial" panose="020B0604020202020204" pitchFamily="34" charset="0"/>
                        <a:buChar char="•"/>
                      </a:pPr>
                      <a:r>
                        <a:rPr lang="en-GB" sz="1100" dirty="0">
                          <a:effectLst/>
                        </a:rPr>
                        <a:t>Imagine all the negative energy in your body collecting in one place. Find imagery that works for you.</a:t>
                      </a:r>
                    </a:p>
                    <a:p>
                      <a:pPr marL="171450" indent="-171450">
                        <a:lnSpc>
                          <a:spcPct val="107000"/>
                        </a:lnSpc>
                        <a:spcAft>
                          <a:spcPts val="800"/>
                        </a:spcAft>
                        <a:buFont typeface="Arial" panose="020B0604020202020204" pitchFamily="34" charset="0"/>
                        <a:buChar char="•"/>
                      </a:pPr>
                      <a:r>
                        <a:rPr lang="en-GB" sz="1100" dirty="0">
                          <a:effectLst/>
                        </a:rPr>
                        <a:t>This could be a ball of energy that will soak up all the negative feelings.</a:t>
                      </a:r>
                    </a:p>
                    <a:p>
                      <a:pPr marL="171450" indent="-171450">
                        <a:lnSpc>
                          <a:spcPct val="107000"/>
                        </a:lnSpc>
                        <a:spcAft>
                          <a:spcPts val="800"/>
                        </a:spcAft>
                        <a:buFont typeface="Arial" panose="020B0604020202020204" pitchFamily="34" charset="0"/>
                        <a:buChar char="•"/>
                      </a:pPr>
                      <a:r>
                        <a:rPr lang="en-GB" sz="1100" dirty="0">
                          <a:effectLst/>
                        </a:rPr>
                        <a:t>Visualize this ball of negative energy.</a:t>
                      </a:r>
                    </a:p>
                    <a:p>
                      <a:pPr marL="171450" indent="-171450">
                        <a:lnSpc>
                          <a:spcPct val="107000"/>
                        </a:lnSpc>
                        <a:spcAft>
                          <a:spcPts val="800"/>
                        </a:spcAft>
                        <a:buFont typeface="Arial" panose="020B0604020202020204" pitchFamily="34" charset="0"/>
                        <a:buChar char="•"/>
                      </a:pPr>
                      <a:r>
                        <a:rPr lang="en-GB" sz="1100" dirty="0">
                          <a:effectLst/>
                        </a:rPr>
                        <a:t>As you inhale, say, "Let." As you exhale, say "Go.</a:t>
                      </a:r>
                    </a:p>
                    <a:p>
                      <a:pPr marL="171450" indent="-171450">
                        <a:lnSpc>
                          <a:spcPct val="107000"/>
                        </a:lnSpc>
                        <a:spcAft>
                          <a:spcPts val="800"/>
                        </a:spcAft>
                        <a:buFont typeface="Arial" panose="020B0604020202020204" pitchFamily="34" charset="0"/>
                        <a:buChar char="•"/>
                      </a:pPr>
                      <a:r>
                        <a:rPr lang="en-GB" sz="1100" dirty="0">
                          <a:effectLst/>
                        </a:rPr>
                        <a:t>If your energy is a ball, identify a spot across the room and imagine yourself throwing the ball to hit that spot.</a:t>
                      </a:r>
                    </a:p>
                    <a:p>
                      <a:pPr marL="171450" indent="-171450">
                        <a:lnSpc>
                          <a:spcPct val="107000"/>
                        </a:lnSpc>
                        <a:spcAft>
                          <a:spcPts val="800"/>
                        </a:spcAft>
                        <a:buFont typeface="Arial" panose="020B0604020202020204" pitchFamily="34" charset="0"/>
                        <a:buChar char="•"/>
                      </a:pPr>
                      <a:r>
                        <a:rPr lang="en-GB" sz="1100" dirty="0">
                          <a:effectLst/>
                        </a:rPr>
                        <a:t>If your energy is a balloon, imagine it floating away above your head.</a:t>
                      </a:r>
                    </a:p>
                    <a:p>
                      <a:pPr marL="171450" indent="-171450">
                        <a:lnSpc>
                          <a:spcPct val="107000"/>
                        </a:lnSpc>
                        <a:spcAft>
                          <a:spcPts val="800"/>
                        </a:spcAft>
                        <a:buFont typeface="Arial" panose="020B0604020202020204" pitchFamily="34" charset="0"/>
                        <a:buChar char="•"/>
                      </a:pPr>
                      <a:r>
                        <a:rPr lang="en-GB" sz="1100" dirty="0">
                          <a:effectLst/>
                        </a:rPr>
                        <a:t>Let go of everything that is stressing </a:t>
                      </a:r>
                      <a:r>
                        <a:rPr lang="en-GB" sz="1100" dirty="0" err="1">
                          <a:effectLst/>
                        </a:rPr>
                        <a:t>you.Now</a:t>
                      </a:r>
                      <a:r>
                        <a:rPr lang="en-GB" sz="1100" dirty="0">
                          <a:effectLst/>
                        </a:rPr>
                        <a:t> imagine your </a:t>
                      </a:r>
                      <a:r>
                        <a:rPr lang="en-GB" sz="1100" dirty="0" err="1">
                          <a:effectLst/>
                        </a:rPr>
                        <a:t>center</a:t>
                      </a:r>
                      <a:r>
                        <a:rPr lang="en-GB" sz="1100" dirty="0">
                          <a:effectLst/>
                        </a:rPr>
                        <a:t> filled with calm.</a:t>
                      </a:r>
                      <a:endParaRPr lang="en-US" sz="1100" dirty="0">
                        <a:effectLst/>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93323915"/>
                  </a:ext>
                </a:extLst>
              </a:tr>
            </a:tbl>
          </a:graphicData>
        </a:graphic>
      </p:graphicFrame>
    </p:spTree>
    <p:extLst>
      <p:ext uri="{BB962C8B-B14F-4D97-AF65-F5344CB8AC3E}">
        <p14:creationId xmlns:p14="http://schemas.microsoft.com/office/powerpoint/2010/main" val="414325851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25" name="Table 25">
            <a:extLst>
              <a:ext uri="{FF2B5EF4-FFF2-40B4-BE49-F238E27FC236}">
                <a16:creationId xmlns:a16="http://schemas.microsoft.com/office/drawing/2014/main" id="{2A104F1B-A7CA-8B7C-7DCF-3A5E21A93305}"/>
              </a:ext>
            </a:extLst>
          </p:cNvPr>
          <p:cNvGraphicFramePr>
            <a:graphicFrameLocks noGrp="1"/>
          </p:cNvGraphicFramePr>
          <p:nvPr>
            <p:extLst>
              <p:ext uri="{D42A27DB-BD31-4B8C-83A1-F6EECF244321}">
                <p14:modId xmlns:p14="http://schemas.microsoft.com/office/powerpoint/2010/main" val="1842259676"/>
              </p:ext>
            </p:extLst>
          </p:nvPr>
        </p:nvGraphicFramePr>
        <p:xfrm>
          <a:off x="1013199" y="699799"/>
          <a:ext cx="5226891" cy="2136458"/>
        </p:xfrm>
        <a:graphic>
          <a:graphicData uri="http://schemas.openxmlformats.org/drawingml/2006/table">
            <a:tbl>
              <a:tblPr firstRow="1" bandRow="1">
                <a:tableStyleId>{5C22544A-7EE6-4342-B048-85BDC9FD1C3A}</a:tableStyleId>
              </a:tblPr>
              <a:tblGrid>
                <a:gridCol w="5226891">
                  <a:extLst>
                    <a:ext uri="{9D8B030D-6E8A-4147-A177-3AD203B41FA5}">
                      <a16:colId xmlns:a16="http://schemas.microsoft.com/office/drawing/2014/main" val="2666199177"/>
                    </a:ext>
                  </a:extLst>
                </a:gridCol>
              </a:tblGrid>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rPr>
                        <a:t>Pull Downs (10 min)</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58233383"/>
                  </a:ext>
                </a:extLst>
              </a:tr>
              <a:tr h="1041173">
                <a:tc>
                  <a:txBody>
                    <a:bodyPr/>
                    <a:lstStyle/>
                    <a:p>
                      <a:pPr marL="171450" lvl="0" indent="-171450" fontAlgn="base">
                        <a:lnSpc>
                          <a:spcPct val="107000"/>
                        </a:lnSpc>
                        <a:spcAft>
                          <a:spcPts val="0"/>
                        </a:spcAft>
                        <a:buSzPts val="1000"/>
                        <a:buFont typeface="Arial" panose="020B0604020202020204" pitchFamily="34" charset="0"/>
                        <a:buChar char="•"/>
                        <a:tabLst>
                          <a:tab pos="457200" algn="l"/>
                        </a:tabLst>
                      </a:pPr>
                      <a:r>
                        <a:rPr lang="en-US" sz="1100" dirty="0">
                          <a:effectLst/>
                        </a:rPr>
                        <a:t>Explain: That this is an exercise we can use when  we’re feeling angry, irritated, frustrated, or upset. It can be useful when you’re feeling stuck or need to let go of a feeling and reset. </a:t>
                      </a:r>
                    </a:p>
                    <a:p>
                      <a:pPr marL="171450" lvl="0" indent="-171450" fontAlgn="base">
                        <a:lnSpc>
                          <a:spcPct val="107000"/>
                        </a:lnSpc>
                        <a:spcAft>
                          <a:spcPts val="0"/>
                        </a:spcAft>
                        <a:buSzPts val="1000"/>
                        <a:buFont typeface="Arial" panose="020B0604020202020204" pitchFamily="34" charset="0"/>
                        <a:buChar char="•"/>
                        <a:tabLst>
                          <a:tab pos="457200" algn="l"/>
                        </a:tabLst>
                      </a:pPr>
                      <a:r>
                        <a:rPr lang="en-US" sz="1100" dirty="0">
                          <a:effectLst/>
                        </a:rPr>
                        <a:t>Do and say: Lift both hands over your head and clench your fists hard </a:t>
                      </a:r>
                    </a:p>
                    <a:p>
                      <a:pPr marL="171450" lvl="0" indent="-171450" fontAlgn="base">
                        <a:lnSpc>
                          <a:spcPct val="107000"/>
                        </a:lnSpc>
                        <a:spcAft>
                          <a:spcPts val="0"/>
                        </a:spcAft>
                        <a:buSzPts val="1000"/>
                        <a:buFont typeface="Arial" panose="020B0604020202020204" pitchFamily="34" charset="0"/>
                        <a:buChar char="•"/>
                        <a:tabLst>
                          <a:tab pos="457200" algn="l"/>
                        </a:tabLst>
                      </a:pPr>
                      <a:r>
                        <a:rPr lang="en-US" sz="1100" dirty="0">
                          <a:effectLst/>
                        </a:rPr>
                        <a:t>Do and say: Take a deep breath and hold it with hands still clenched above your head</a:t>
                      </a:r>
                    </a:p>
                    <a:p>
                      <a:pPr marL="171450" lvl="0" indent="-171450" fontAlgn="base">
                        <a:lnSpc>
                          <a:spcPct val="107000"/>
                        </a:lnSpc>
                        <a:spcAft>
                          <a:spcPts val="0"/>
                        </a:spcAft>
                        <a:buSzPts val="1000"/>
                        <a:buFont typeface="Arial" panose="020B0604020202020204" pitchFamily="34" charset="0"/>
                        <a:buChar char="•"/>
                        <a:tabLst>
                          <a:tab pos="457200" algn="l"/>
                        </a:tabLst>
                      </a:pPr>
                      <a:r>
                        <a:rPr lang="en-US" sz="1100" dirty="0">
                          <a:effectLst/>
                        </a:rPr>
                        <a:t>Do and say: Pull down with your arms and keep elbows pointing down, hands still clenched as you blow out your breath through the mouth. </a:t>
                      </a:r>
                    </a:p>
                    <a:p>
                      <a:pPr marL="171450" lvl="0" indent="-171450" fontAlgn="base">
                        <a:lnSpc>
                          <a:spcPct val="107000"/>
                        </a:lnSpc>
                        <a:spcAft>
                          <a:spcPts val="0"/>
                        </a:spcAft>
                        <a:buSzPts val="1000"/>
                        <a:buFont typeface="Arial" panose="020B0604020202020204" pitchFamily="34" charset="0"/>
                        <a:buChar char="•"/>
                        <a:tabLst>
                          <a:tab pos="457200" algn="l"/>
                        </a:tabLst>
                      </a:pPr>
                      <a:r>
                        <a:rPr lang="en-US" sz="1100" dirty="0">
                          <a:effectLst/>
                        </a:rPr>
                        <a:t>Do and say: Finish your exhale by bending your knees gently and opening your hands, arms pointing down by your sides</a:t>
                      </a:r>
                    </a:p>
                    <a:p>
                      <a:pPr marL="171450" lvl="0" indent="-171450" fontAlgn="base">
                        <a:lnSpc>
                          <a:spcPct val="107000"/>
                        </a:lnSpc>
                        <a:spcAft>
                          <a:spcPts val="0"/>
                        </a:spcAft>
                        <a:buSzPts val="1000"/>
                        <a:buFont typeface="Arial" panose="020B0604020202020204" pitchFamily="34" charset="0"/>
                        <a:buChar char="•"/>
                        <a:tabLst>
                          <a:tab pos="457200" algn="l"/>
                        </a:tabLst>
                      </a:pPr>
                      <a:r>
                        <a:rPr lang="en-US" sz="1100" dirty="0">
                          <a:effectLst/>
                        </a:rPr>
                        <a:t>Do repeat this 3-5 times</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93323915"/>
                  </a:ext>
                </a:extLst>
              </a:tr>
            </a:tbl>
          </a:graphicData>
        </a:graphic>
      </p:graphicFrame>
      <p:graphicFrame>
        <p:nvGraphicFramePr>
          <p:cNvPr id="9" name="Table 8">
            <a:extLst>
              <a:ext uri="{FF2B5EF4-FFF2-40B4-BE49-F238E27FC236}">
                <a16:creationId xmlns:a16="http://schemas.microsoft.com/office/drawing/2014/main" id="{4262B163-2F1A-1147-C3B9-F8791A33C76E}"/>
              </a:ext>
            </a:extLst>
          </p:cNvPr>
          <p:cNvGraphicFramePr>
            <a:graphicFrameLocks noGrp="1"/>
          </p:cNvGraphicFramePr>
          <p:nvPr>
            <p:extLst>
              <p:ext uri="{D42A27DB-BD31-4B8C-83A1-F6EECF244321}">
                <p14:modId xmlns:p14="http://schemas.microsoft.com/office/powerpoint/2010/main" val="3477828291"/>
              </p:ext>
            </p:extLst>
          </p:nvPr>
        </p:nvGraphicFramePr>
        <p:xfrm>
          <a:off x="1013199" y="3222832"/>
          <a:ext cx="5226891" cy="5006658"/>
        </p:xfrm>
        <a:graphic>
          <a:graphicData uri="http://schemas.openxmlformats.org/drawingml/2006/table">
            <a:tbl>
              <a:tblPr firstRow="1" bandRow="1">
                <a:tableStyleId>{5C22544A-7EE6-4342-B048-85BDC9FD1C3A}</a:tableStyleId>
              </a:tblPr>
              <a:tblGrid>
                <a:gridCol w="5226891">
                  <a:extLst>
                    <a:ext uri="{9D8B030D-6E8A-4147-A177-3AD203B41FA5}">
                      <a16:colId xmlns:a16="http://schemas.microsoft.com/office/drawing/2014/main" val="2666199177"/>
                    </a:ext>
                  </a:extLst>
                </a:gridCol>
              </a:tblGrid>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rPr>
                        <a:t>Qi Gong exercise (15 min)</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58233383"/>
                  </a:ext>
                </a:extLst>
              </a:tr>
              <a:tr h="1041173">
                <a:tc>
                  <a:txBody>
                    <a:bodyPr/>
                    <a:lstStyle/>
                    <a:p>
                      <a:pPr marL="171450" lvl="0" indent="-171450" fontAlgn="base">
                        <a:lnSpc>
                          <a:spcPct val="107000"/>
                        </a:lnSpc>
                        <a:buFont typeface="Arial" panose="020B0604020202020204" pitchFamily="34" charset="0"/>
                        <a:buChar char="•"/>
                      </a:pPr>
                      <a:r>
                        <a:rPr lang="en-US" sz="1100" dirty="0">
                          <a:effectLst/>
                        </a:rPr>
                        <a:t>Explain: This is an exercise that will help participants relax and connect their bodies. The focus is on gentle, repetitive movements to help bring a sense of calm. </a:t>
                      </a:r>
                    </a:p>
                    <a:p>
                      <a:pPr marL="171450" lvl="0" indent="-171450" fontAlgn="base">
                        <a:lnSpc>
                          <a:spcPct val="107000"/>
                        </a:lnSpc>
                        <a:buFont typeface="Arial" panose="020B0604020202020204" pitchFamily="34" charset="0"/>
                        <a:buChar char="•"/>
                      </a:pPr>
                      <a:r>
                        <a:rPr lang="en-US" sz="1100" dirty="0">
                          <a:effectLst/>
                        </a:rPr>
                        <a:t>Ask participants to stand up and find a space in the room where they have enough space around them to move their arms. </a:t>
                      </a:r>
                    </a:p>
                    <a:p>
                      <a:pPr marL="171450" lvl="0" indent="-171450" fontAlgn="base">
                        <a:lnSpc>
                          <a:spcPct val="107000"/>
                        </a:lnSpc>
                        <a:buFont typeface="Arial" panose="020B0604020202020204" pitchFamily="34" charset="0"/>
                        <a:buChar char="•"/>
                      </a:pPr>
                      <a:r>
                        <a:rPr lang="en-US" sz="1100" dirty="0">
                          <a:effectLst/>
                        </a:rPr>
                        <a:t>Ask participants to stand with their feet about hip width apart and with their knees slightly bent, just so their legs are not straight. </a:t>
                      </a:r>
                    </a:p>
                    <a:p>
                      <a:pPr marL="171450" lvl="0" indent="-171450" fontAlgn="base">
                        <a:lnSpc>
                          <a:spcPct val="107000"/>
                        </a:lnSpc>
                        <a:buFont typeface="Arial" panose="020B0604020202020204" pitchFamily="34" charset="0"/>
                        <a:buChar char="•"/>
                      </a:pPr>
                      <a:r>
                        <a:rPr lang="en-US" sz="1100" dirty="0">
                          <a:effectLst/>
                        </a:rPr>
                        <a:t>Do: Demonstrate movements as you explain them to the participants. </a:t>
                      </a:r>
                    </a:p>
                    <a:p>
                      <a:pPr marL="171450" lvl="0" indent="-171450" fontAlgn="base">
                        <a:lnSpc>
                          <a:spcPct val="107000"/>
                        </a:lnSpc>
                        <a:buFont typeface="Arial" panose="020B0604020202020204" pitchFamily="34" charset="0"/>
                        <a:buChar char="•"/>
                      </a:pPr>
                      <a:r>
                        <a:rPr lang="en-US" sz="1100" dirty="0">
                          <a:effectLst/>
                        </a:rPr>
                        <a:t>Explain that you will do the movements and participants can watch you. Then they will join in and copy the movements when they are ready. </a:t>
                      </a:r>
                    </a:p>
                    <a:p>
                      <a:pPr marL="171450" lvl="0" indent="-171450" fontAlgn="base">
                        <a:lnSpc>
                          <a:spcPct val="107000"/>
                        </a:lnSpc>
                        <a:buFont typeface="Arial" panose="020B0604020202020204" pitchFamily="34" charset="0"/>
                        <a:buChar char="•"/>
                      </a:pPr>
                      <a:r>
                        <a:rPr lang="en-US" sz="1100" dirty="0">
                          <a:effectLst/>
                        </a:rPr>
                        <a:t>Do: </a:t>
                      </a:r>
                    </a:p>
                    <a:p>
                      <a:pPr marL="514350" lvl="1" indent="-171450" fontAlgn="base">
                        <a:lnSpc>
                          <a:spcPct val="107000"/>
                        </a:lnSpc>
                        <a:buFont typeface="Arial" panose="020B0604020202020204" pitchFamily="34" charset="0"/>
                        <a:buChar char="•"/>
                      </a:pPr>
                      <a:r>
                        <a:rPr lang="en-US" sz="1100" dirty="0">
                          <a:effectLst/>
                        </a:rPr>
                        <a:t>Move one hand in a slow, gentle circle in front of your body. As your hand moves up on one side, your palm faces </a:t>
                      </a:r>
                    </a:p>
                    <a:p>
                      <a:pPr marL="514350" lvl="1" indent="-171450" fontAlgn="base">
                        <a:lnSpc>
                          <a:spcPct val="107000"/>
                        </a:lnSpc>
                        <a:buFont typeface="Arial" panose="020B0604020202020204" pitchFamily="34" charset="0"/>
                        <a:buChar char="•"/>
                      </a:pPr>
                      <a:r>
                        <a:rPr lang="en-US" sz="1100" dirty="0">
                          <a:effectLst/>
                        </a:rPr>
                        <a:t>As this hand moves down the other side of the circle, turn your palm  face down. </a:t>
                      </a:r>
                    </a:p>
                    <a:p>
                      <a:pPr marL="514350" lvl="1" indent="-171450" fontAlgn="base">
                        <a:lnSpc>
                          <a:spcPct val="107000"/>
                        </a:lnSpc>
                        <a:buFont typeface="Arial" panose="020B0604020202020204" pitchFamily="34" charset="0"/>
                        <a:buChar char="•"/>
                      </a:pPr>
                      <a:r>
                        <a:rPr lang="en-US" sz="1100" dirty="0">
                          <a:effectLst/>
                        </a:rPr>
                        <a:t>Breathe slightly audibly as you do this so that participants can see that your hand lifts up as you inhale and circles down as you exhale. </a:t>
                      </a:r>
                    </a:p>
                    <a:p>
                      <a:pPr marL="514350" lvl="1" indent="-171450" fontAlgn="base">
                        <a:lnSpc>
                          <a:spcPct val="107000"/>
                        </a:lnSpc>
                        <a:buFont typeface="Arial" panose="020B0604020202020204" pitchFamily="34" charset="0"/>
                        <a:buChar char="•"/>
                      </a:pPr>
                      <a:r>
                        <a:rPr lang="en-US" sz="1100" dirty="0">
                          <a:effectLst/>
                        </a:rPr>
                        <a:t>Switch hands and move the other hand in the same way.  </a:t>
                      </a:r>
                    </a:p>
                    <a:p>
                      <a:pPr marL="171450" lvl="0" indent="-171450" fontAlgn="base">
                        <a:lnSpc>
                          <a:spcPct val="107000"/>
                        </a:lnSpc>
                        <a:buFont typeface="Arial" panose="020B0604020202020204" pitchFamily="34" charset="0"/>
                        <a:buChar char="•"/>
                      </a:pPr>
                      <a:r>
                        <a:rPr lang="en-US" sz="1100" dirty="0">
                          <a:effectLst/>
                        </a:rPr>
                        <a:t>Explain: Participants should time their movement to their breath. As they breathe in, their hand comes up. As they breathe out, their hand moves down. </a:t>
                      </a:r>
                    </a:p>
                    <a:p>
                      <a:pPr marL="171450" lvl="0" indent="-171450" fontAlgn="base">
                        <a:lnSpc>
                          <a:spcPct val="107000"/>
                        </a:lnSpc>
                        <a:buFont typeface="Arial" panose="020B0604020202020204" pitchFamily="34" charset="0"/>
                        <a:buChar char="•"/>
                      </a:pPr>
                      <a:r>
                        <a:rPr lang="en-US" sz="1100" dirty="0">
                          <a:effectLst/>
                        </a:rPr>
                        <a:t>Do: Allow participants to do a few minutes of movement with each hand. Then ask them to do both hands at the same time, continuing the same movement. </a:t>
                      </a:r>
                    </a:p>
                    <a:p>
                      <a:pPr marL="171450" lvl="0" indent="-171450" fontAlgn="base">
                        <a:lnSpc>
                          <a:spcPct val="107000"/>
                        </a:lnSpc>
                        <a:buFont typeface="Arial" panose="020B0604020202020204" pitchFamily="34" charset="0"/>
                        <a:buChar char="•"/>
                      </a:pPr>
                      <a:r>
                        <a:rPr lang="en-US" sz="1100" dirty="0">
                          <a:effectLst/>
                        </a:rPr>
                        <a:t>Explain: Using both hands, the movement is the same as before. Hands will move in opposite directions and will meet at every downward and upward turn of the circle. </a:t>
                      </a:r>
                    </a:p>
                    <a:p>
                      <a:pPr marL="171450" lvl="0" indent="-171450" fontAlgn="base">
                        <a:lnSpc>
                          <a:spcPct val="107000"/>
                        </a:lnSpc>
                        <a:buFont typeface="Arial" panose="020B0604020202020204" pitchFamily="34" charset="0"/>
                        <a:buChar char="•"/>
                      </a:pPr>
                      <a:r>
                        <a:rPr lang="en-US" sz="1100" dirty="0">
                          <a:effectLst/>
                        </a:rPr>
                        <a:t>Do: remind participants that this movement is not about “getting it right” but about moving in time with our own breath. Just focus on moving gently and breathing. </a:t>
                      </a:r>
                    </a:p>
                    <a:p>
                      <a:pPr marL="171450" lvl="0" indent="-171450" fontAlgn="base">
                        <a:lnSpc>
                          <a:spcPct val="107000"/>
                        </a:lnSpc>
                        <a:buFont typeface="Arial" panose="020B0604020202020204" pitchFamily="34" charset="0"/>
                        <a:buChar char="•"/>
                      </a:pPr>
                      <a:r>
                        <a:rPr lang="en-US" sz="1100" dirty="0">
                          <a:effectLst/>
                        </a:rPr>
                        <a:t>Do: invite participants to sit back down after 5-10 minutes</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93323915"/>
                  </a:ext>
                </a:extLst>
              </a:tr>
            </a:tbl>
          </a:graphicData>
        </a:graphic>
      </p:graphicFrame>
    </p:spTree>
    <p:extLst>
      <p:ext uri="{BB962C8B-B14F-4D97-AF65-F5344CB8AC3E}">
        <p14:creationId xmlns:p14="http://schemas.microsoft.com/office/powerpoint/2010/main" val="220949729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9" name="Table 8">
            <a:extLst>
              <a:ext uri="{FF2B5EF4-FFF2-40B4-BE49-F238E27FC236}">
                <a16:creationId xmlns:a16="http://schemas.microsoft.com/office/drawing/2014/main" id="{EEE12D83-4CF7-9E31-B3A7-6C845A9782D0}"/>
              </a:ext>
            </a:extLst>
          </p:cNvPr>
          <p:cNvGraphicFramePr>
            <a:graphicFrameLocks noGrp="1"/>
          </p:cNvGraphicFramePr>
          <p:nvPr>
            <p:extLst>
              <p:ext uri="{D42A27DB-BD31-4B8C-83A1-F6EECF244321}">
                <p14:modId xmlns:p14="http://schemas.microsoft.com/office/powerpoint/2010/main" val="3188421672"/>
              </p:ext>
            </p:extLst>
          </p:nvPr>
        </p:nvGraphicFramePr>
        <p:xfrm>
          <a:off x="1013199" y="703361"/>
          <a:ext cx="5226891" cy="2854008"/>
        </p:xfrm>
        <a:graphic>
          <a:graphicData uri="http://schemas.openxmlformats.org/drawingml/2006/table">
            <a:tbl>
              <a:tblPr firstRow="1" bandRow="1">
                <a:tableStyleId>{5C22544A-7EE6-4342-B048-85BDC9FD1C3A}</a:tableStyleId>
              </a:tblPr>
              <a:tblGrid>
                <a:gridCol w="5226891">
                  <a:extLst>
                    <a:ext uri="{9D8B030D-6E8A-4147-A177-3AD203B41FA5}">
                      <a16:colId xmlns:a16="http://schemas.microsoft.com/office/drawing/2014/main" val="2666199177"/>
                    </a:ext>
                  </a:extLst>
                </a:gridCol>
              </a:tblGrid>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rPr>
                        <a:t>Shake it out (10 min)</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58233383"/>
                  </a:ext>
                </a:extLst>
              </a:tr>
              <a:tr h="1041173">
                <a:tc>
                  <a:txBody>
                    <a:bodyPr/>
                    <a:lstStyle/>
                    <a:p>
                      <a:pPr marL="171450" lvl="0" indent="-171450" fontAlgn="base">
                        <a:lnSpc>
                          <a:spcPct val="107000"/>
                        </a:lnSpc>
                        <a:buFont typeface="Arial" panose="020B0604020202020204" pitchFamily="34" charset="0"/>
                        <a:buChar char="•"/>
                      </a:pPr>
                      <a:r>
                        <a:rPr lang="en-US" sz="1100" dirty="0">
                          <a:effectLst/>
                        </a:rPr>
                        <a:t>Say: We are going to do a self-care activity that is very short and easy to use when you start to feel overwhelmed or have a lot of tension in your body</a:t>
                      </a:r>
                    </a:p>
                    <a:p>
                      <a:pPr marL="171450" lvl="0" indent="-171450" fontAlgn="base">
                        <a:lnSpc>
                          <a:spcPct val="107000"/>
                        </a:lnSpc>
                        <a:spcBef>
                          <a:spcPts val="0"/>
                        </a:spcBef>
                        <a:buFont typeface="Arial" panose="020B0604020202020204" pitchFamily="34" charset="0"/>
                        <a:buChar char="•"/>
                      </a:pPr>
                      <a:r>
                        <a:rPr lang="en-US" sz="1100" dirty="0">
                          <a:effectLst/>
                        </a:rPr>
                        <a:t>Ask the person/people to stand up. </a:t>
                      </a:r>
                    </a:p>
                    <a:p>
                      <a:pPr marL="171450" lvl="0" indent="-171450" fontAlgn="base">
                        <a:lnSpc>
                          <a:spcPct val="107000"/>
                        </a:lnSpc>
                        <a:spcBef>
                          <a:spcPts val="0"/>
                        </a:spcBef>
                        <a:buFont typeface="Arial" panose="020B0604020202020204" pitchFamily="34" charset="0"/>
                        <a:buChar char="•"/>
                      </a:pPr>
                      <a:r>
                        <a:rPr lang="en-US" sz="1100" dirty="0">
                          <a:effectLst/>
                        </a:rPr>
                        <a:t>Say: This activity is called “shake it out” </a:t>
                      </a:r>
                    </a:p>
                    <a:p>
                      <a:pPr marL="171450" lvl="0" indent="-171450" fontAlgn="base">
                        <a:lnSpc>
                          <a:spcPct val="107000"/>
                        </a:lnSpc>
                        <a:spcBef>
                          <a:spcPts val="0"/>
                        </a:spcBef>
                        <a:buFont typeface="Arial" panose="020B0604020202020204" pitchFamily="34" charset="0"/>
                        <a:buChar char="•"/>
                      </a:pPr>
                      <a:r>
                        <a:rPr lang="en-US" sz="1100" dirty="0">
                          <a:effectLst/>
                        </a:rPr>
                        <a:t>Explain: This activity involves shaking out the right hand, left hand, right leg, and left leg. We’ll shake out each body part for 5, then 4, then 3, and so on. </a:t>
                      </a:r>
                    </a:p>
                    <a:p>
                      <a:pPr marL="171450" lvl="0" indent="-171450" fontAlgn="base">
                        <a:lnSpc>
                          <a:spcPct val="107000"/>
                        </a:lnSpc>
                        <a:spcBef>
                          <a:spcPts val="0"/>
                        </a:spcBef>
                        <a:buFont typeface="Arial" panose="020B0604020202020204" pitchFamily="34" charset="0"/>
                        <a:buChar char="•"/>
                      </a:pPr>
                      <a:r>
                        <a:rPr lang="en-US" sz="1100" dirty="0">
                          <a:effectLst/>
                        </a:rPr>
                        <a:t>Ask: if the group is ready to start. </a:t>
                      </a:r>
                    </a:p>
                    <a:p>
                      <a:pPr marL="171450" lvl="0" indent="-171450" fontAlgn="base">
                        <a:lnSpc>
                          <a:spcPct val="107000"/>
                        </a:lnSpc>
                        <a:spcBef>
                          <a:spcPts val="0"/>
                        </a:spcBef>
                        <a:buFont typeface="Arial" panose="020B0604020202020204" pitchFamily="34" charset="0"/>
                        <a:buChar char="•"/>
                      </a:pPr>
                      <a:r>
                        <a:rPr lang="en-US" sz="1100" dirty="0">
                          <a:effectLst/>
                        </a:rPr>
                        <a:t>Do: Hold up your right hand and ask everyone to do the same. Start counting down from 5. Switch to your left hand, shake, and countdown for 5. Switch to your right leg, shake, and count down to 5. Switch to your left leg, shake, and count down to 5. </a:t>
                      </a:r>
                    </a:p>
                    <a:p>
                      <a:pPr marL="171450" lvl="0" indent="-171450" fontAlgn="base">
                        <a:lnSpc>
                          <a:spcPct val="107000"/>
                        </a:lnSpc>
                        <a:spcBef>
                          <a:spcPts val="0"/>
                        </a:spcBef>
                        <a:buFont typeface="Arial" panose="020B0604020202020204" pitchFamily="34" charset="0"/>
                        <a:buChar char="•"/>
                      </a:pPr>
                      <a:r>
                        <a:rPr lang="en-US" sz="1100" dirty="0">
                          <a:effectLst/>
                        </a:rPr>
                        <a:t>Do: Repeat with a countdown from 4</a:t>
                      </a:r>
                    </a:p>
                    <a:p>
                      <a:pPr marL="171450" lvl="0" indent="-171450" fontAlgn="base">
                        <a:lnSpc>
                          <a:spcPct val="107000"/>
                        </a:lnSpc>
                        <a:spcBef>
                          <a:spcPts val="0"/>
                        </a:spcBef>
                        <a:buFont typeface="Arial" panose="020B0604020202020204" pitchFamily="34" charset="0"/>
                        <a:buChar char="•"/>
                      </a:pPr>
                      <a:r>
                        <a:rPr lang="en-US" sz="1100" dirty="0">
                          <a:effectLst/>
                        </a:rPr>
                        <a:t>Do: Repeat with a countdown from 3</a:t>
                      </a:r>
                    </a:p>
                    <a:p>
                      <a:pPr marL="171450" lvl="0" indent="-171450" fontAlgn="base">
                        <a:lnSpc>
                          <a:spcPct val="107000"/>
                        </a:lnSpc>
                        <a:spcBef>
                          <a:spcPts val="0"/>
                        </a:spcBef>
                        <a:buFont typeface="Arial" panose="020B0604020202020204" pitchFamily="34" charset="0"/>
                        <a:buChar char="•"/>
                      </a:pPr>
                      <a:r>
                        <a:rPr lang="en-US" sz="1100" dirty="0">
                          <a:effectLst/>
                        </a:rPr>
                        <a:t>Do: Repeat with a countdown from 2</a:t>
                      </a:r>
                    </a:p>
                    <a:p>
                      <a:pPr marL="171450" lvl="0" indent="-171450">
                        <a:lnSpc>
                          <a:spcPct val="107000"/>
                        </a:lnSpc>
                        <a:spcAft>
                          <a:spcPts val="800"/>
                        </a:spcAft>
                        <a:buFont typeface="Arial" panose="020B0604020202020204" pitchFamily="34" charset="0"/>
                        <a:buChar char="•"/>
                      </a:pPr>
                      <a:r>
                        <a:rPr lang="en-US" sz="1100" dirty="0">
                          <a:effectLst/>
                        </a:rPr>
                        <a:t>Do: Repeat with a countdown from 1.</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93323915"/>
                  </a:ext>
                </a:extLst>
              </a:tr>
            </a:tbl>
          </a:graphicData>
        </a:graphic>
      </p:graphicFrame>
      <p:graphicFrame>
        <p:nvGraphicFramePr>
          <p:cNvPr id="11" name="Table 10">
            <a:extLst>
              <a:ext uri="{FF2B5EF4-FFF2-40B4-BE49-F238E27FC236}">
                <a16:creationId xmlns:a16="http://schemas.microsoft.com/office/drawing/2014/main" id="{D3CB9AB5-B762-6FC4-3A49-7199E3B49079}"/>
              </a:ext>
            </a:extLst>
          </p:cNvPr>
          <p:cNvGraphicFramePr>
            <a:graphicFrameLocks noGrp="1"/>
          </p:cNvGraphicFramePr>
          <p:nvPr>
            <p:extLst>
              <p:ext uri="{D42A27DB-BD31-4B8C-83A1-F6EECF244321}">
                <p14:modId xmlns:p14="http://schemas.microsoft.com/office/powerpoint/2010/main" val="2829811521"/>
              </p:ext>
            </p:extLst>
          </p:nvPr>
        </p:nvGraphicFramePr>
        <p:xfrm>
          <a:off x="1013199" y="3939713"/>
          <a:ext cx="5226891" cy="3571558"/>
        </p:xfrm>
        <a:graphic>
          <a:graphicData uri="http://schemas.openxmlformats.org/drawingml/2006/table">
            <a:tbl>
              <a:tblPr firstRow="1" bandRow="1">
                <a:tableStyleId>{5C22544A-7EE6-4342-B048-85BDC9FD1C3A}</a:tableStyleId>
              </a:tblPr>
              <a:tblGrid>
                <a:gridCol w="5226891">
                  <a:extLst>
                    <a:ext uri="{9D8B030D-6E8A-4147-A177-3AD203B41FA5}">
                      <a16:colId xmlns:a16="http://schemas.microsoft.com/office/drawing/2014/main" val="2666199177"/>
                    </a:ext>
                  </a:extLst>
                </a:gridCol>
              </a:tblGrid>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rPr>
                        <a:t>Feeling the Weight of Body (10 min)</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58233383"/>
                  </a:ext>
                </a:extLst>
              </a:tr>
              <a:tr h="1041173">
                <a:tc>
                  <a:txBody>
                    <a:bodyPr/>
                    <a:lstStyle/>
                    <a:p>
                      <a:pPr marL="171450" lvl="0" indent="-171450" fontAlgn="base">
                        <a:lnSpc>
                          <a:spcPct val="107000"/>
                        </a:lnSpc>
                        <a:buFont typeface="Arial" panose="020B0604020202020204" pitchFamily="34" charset="0"/>
                        <a:buChar char="•"/>
                      </a:pPr>
                      <a:r>
                        <a:rPr lang="en-US" sz="1100" dirty="0">
                          <a:effectLst/>
                        </a:rPr>
                        <a:t>If sitting on the floor/ground, have everyone move to the sides of the room so that their backs are against the wall. </a:t>
                      </a:r>
                    </a:p>
                    <a:p>
                      <a:pPr marL="171450" lvl="0" indent="-171450" fontAlgn="base">
                        <a:lnSpc>
                          <a:spcPct val="107000"/>
                        </a:lnSpc>
                        <a:buFont typeface="Arial" panose="020B0604020202020204" pitchFamily="34" charset="0"/>
                        <a:buChar char="•"/>
                      </a:pPr>
                      <a:r>
                        <a:rPr lang="en-US" sz="1100" dirty="0">
                          <a:effectLst/>
                        </a:rPr>
                        <a:t>Tell the participants that we are going to do an exercise that activates muscles in the torso and legs, which gives a feeling of our own physical strength and body structure. When we are overwhelmed, our muscles often change from extreme tension to collapse; they shift from a very active state to an overly relaxed. </a:t>
                      </a:r>
                    </a:p>
                    <a:p>
                      <a:pPr marL="171450" lvl="0" indent="-171450" fontAlgn="base">
                        <a:lnSpc>
                          <a:spcPct val="107000"/>
                        </a:lnSpc>
                        <a:buFont typeface="Arial" panose="020B0604020202020204" pitchFamily="34" charset="0"/>
                        <a:buChar char="•"/>
                      </a:pPr>
                      <a:r>
                        <a:rPr lang="en-US" sz="1100" dirty="0">
                          <a:effectLst/>
                        </a:rPr>
                        <a:t>When we are in touch with our physical strength and body structure, we are able to process our experiences and manage feelings (such as feelings of overwhelm) better. </a:t>
                      </a:r>
                    </a:p>
                    <a:p>
                      <a:pPr marL="171450" lvl="0" indent="-171450" fontAlgn="base">
                        <a:lnSpc>
                          <a:spcPct val="107000"/>
                        </a:lnSpc>
                        <a:buFont typeface="Arial" panose="020B0604020202020204" pitchFamily="34" charset="0"/>
                        <a:buChar char="•"/>
                      </a:pPr>
                      <a:r>
                        <a:rPr lang="en-US" sz="1100" dirty="0">
                          <a:effectLst/>
                        </a:rPr>
                        <a:t>Instruct the participants to: </a:t>
                      </a:r>
                    </a:p>
                    <a:p>
                      <a:pPr marL="514350" lvl="1" indent="-171450" fontAlgn="base">
                        <a:lnSpc>
                          <a:spcPct val="107000"/>
                        </a:lnSpc>
                        <a:buFont typeface="Arial" panose="020B0604020202020204" pitchFamily="34" charset="0"/>
                        <a:buChar char="•"/>
                      </a:pPr>
                      <a:r>
                        <a:rPr lang="en-US" sz="1100" dirty="0">
                          <a:effectLst/>
                        </a:rPr>
                        <a:t>Sit in a comfortable position. </a:t>
                      </a:r>
                    </a:p>
                    <a:p>
                      <a:pPr marL="514350" lvl="1" indent="-171450" fontAlgn="base">
                        <a:lnSpc>
                          <a:spcPct val="107000"/>
                        </a:lnSpc>
                        <a:buFont typeface="Arial" panose="020B0604020202020204" pitchFamily="34" charset="0"/>
                        <a:buChar char="•"/>
                      </a:pPr>
                      <a:r>
                        <a:rPr lang="en-US" sz="1100" dirty="0">
                          <a:effectLst/>
                        </a:rPr>
                        <a:t>Feel your feet on the ground. Pause for five seconds. </a:t>
                      </a:r>
                    </a:p>
                    <a:p>
                      <a:pPr marL="514350" lvl="1" indent="-171450" fontAlgn="base">
                        <a:lnSpc>
                          <a:spcPct val="107000"/>
                        </a:lnSpc>
                        <a:buFont typeface="Arial" panose="020B0604020202020204" pitchFamily="34" charset="0"/>
                        <a:buChar char="•"/>
                      </a:pPr>
                      <a:r>
                        <a:rPr lang="en-US" sz="1100" dirty="0">
                          <a:effectLst/>
                        </a:rPr>
                        <a:t>Feel the weight of your legs. Hold for five seconds. </a:t>
                      </a:r>
                    </a:p>
                    <a:p>
                      <a:pPr marL="514350" lvl="1" indent="-171450" fontAlgn="base">
                        <a:lnSpc>
                          <a:spcPct val="107000"/>
                        </a:lnSpc>
                        <a:buFont typeface="Arial" panose="020B0604020202020204" pitchFamily="34" charset="0"/>
                        <a:buChar char="•"/>
                      </a:pPr>
                      <a:r>
                        <a:rPr lang="en-US" sz="1100" dirty="0">
                          <a:effectLst/>
                        </a:rPr>
                        <a:t>Try stamping your feet carefully and slowly from left to right, left, right, left, right. Feel your buttocks and thighs touching the seat of the chair (or the ground). Hold that for five seconds. </a:t>
                      </a:r>
                    </a:p>
                    <a:p>
                      <a:pPr marL="514350" lvl="1" indent="-171450" fontAlgn="base">
                        <a:lnSpc>
                          <a:spcPct val="107000"/>
                        </a:lnSpc>
                        <a:buFont typeface="Arial" panose="020B0604020202020204" pitchFamily="34" charset="0"/>
                        <a:buChar char="•"/>
                      </a:pPr>
                      <a:r>
                        <a:rPr lang="en-US" sz="1100" dirty="0">
                          <a:effectLst/>
                        </a:rPr>
                        <a:t>Feel your back against the back of the chair (or the wall).  </a:t>
                      </a:r>
                    </a:p>
                    <a:p>
                      <a:pPr marL="514350" lvl="1" indent="-171450" fontAlgn="base">
                        <a:lnSpc>
                          <a:spcPct val="107000"/>
                        </a:lnSpc>
                        <a:buFont typeface="Arial" panose="020B0604020202020204" pitchFamily="34" charset="0"/>
                        <a:buChar char="•"/>
                      </a:pPr>
                      <a:r>
                        <a:rPr lang="en-US" sz="1100" dirty="0">
                          <a:effectLst/>
                        </a:rPr>
                        <a:t>Stay like that and notice if you feel any difference. Pause for 30 seconds before moving on.</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93323915"/>
                  </a:ext>
                </a:extLst>
              </a:tr>
            </a:tbl>
          </a:graphicData>
        </a:graphic>
      </p:graphicFrame>
    </p:spTree>
    <p:extLst>
      <p:ext uri="{BB962C8B-B14F-4D97-AF65-F5344CB8AC3E}">
        <p14:creationId xmlns:p14="http://schemas.microsoft.com/office/powerpoint/2010/main" val="346046065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14" name="Table 13">
            <a:extLst>
              <a:ext uri="{FF2B5EF4-FFF2-40B4-BE49-F238E27FC236}">
                <a16:creationId xmlns:a16="http://schemas.microsoft.com/office/drawing/2014/main" id="{4680FA3C-AB2A-91CD-CF75-94A8B4C9F0CC}"/>
              </a:ext>
            </a:extLst>
          </p:cNvPr>
          <p:cNvGraphicFramePr>
            <a:graphicFrameLocks noGrp="1"/>
          </p:cNvGraphicFramePr>
          <p:nvPr>
            <p:extLst>
              <p:ext uri="{D42A27DB-BD31-4B8C-83A1-F6EECF244321}">
                <p14:modId xmlns:p14="http://schemas.microsoft.com/office/powerpoint/2010/main" val="1542417332"/>
              </p:ext>
            </p:extLst>
          </p:nvPr>
        </p:nvGraphicFramePr>
        <p:xfrm>
          <a:off x="1013199" y="699799"/>
          <a:ext cx="5226891" cy="3703320"/>
        </p:xfrm>
        <a:graphic>
          <a:graphicData uri="http://schemas.openxmlformats.org/drawingml/2006/table">
            <a:tbl>
              <a:tblPr firstRow="1" bandRow="1">
                <a:tableStyleId>{5C22544A-7EE6-4342-B048-85BDC9FD1C3A}</a:tableStyleId>
              </a:tblPr>
              <a:tblGrid>
                <a:gridCol w="5226891">
                  <a:extLst>
                    <a:ext uri="{9D8B030D-6E8A-4147-A177-3AD203B41FA5}">
                      <a16:colId xmlns:a16="http://schemas.microsoft.com/office/drawing/2014/main" val="2666199177"/>
                    </a:ext>
                  </a:extLst>
                </a:gridCol>
              </a:tblGrid>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rPr>
                        <a:t>Cooling down activity (10 min)</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58233383"/>
                  </a:ext>
                </a:extLst>
              </a:tr>
              <a:tr h="1041173">
                <a:tc>
                  <a:txBody>
                    <a:bodyPr/>
                    <a:lstStyle/>
                    <a:p>
                      <a:pPr marL="0" lvl="0" indent="0" fontAlgn="base">
                        <a:buSzPts val="1000"/>
                        <a:buFont typeface="Symbol" panose="05050102010706020507" pitchFamily="18" charset="2"/>
                        <a:buNone/>
                        <a:tabLst>
                          <a:tab pos="457200" algn="l"/>
                        </a:tabLst>
                      </a:pPr>
                      <a:r>
                        <a:rPr lang="en-US" sz="1100" dirty="0">
                          <a:effectLst/>
                        </a:rPr>
                        <a:t>Say: We will now practice a simple technique to reduce stress and help calm down. This exercise help calm our minds and stop the flow of negative thoughts. Let’s start.</a:t>
                      </a:r>
                    </a:p>
                    <a:p>
                      <a:pPr marL="171450" lvl="0" indent="-171450" fontAlgn="base">
                        <a:buSzPts val="1000"/>
                        <a:buFont typeface="Arial" panose="020B0604020202020204" pitchFamily="34" charset="0"/>
                        <a:buChar char="•"/>
                        <a:tabLst>
                          <a:tab pos="914400" algn="l"/>
                        </a:tabLst>
                      </a:pPr>
                      <a:r>
                        <a:rPr lang="en-US" sz="1100" dirty="0">
                          <a:effectLst/>
                        </a:rPr>
                        <a:t>Fix your eyes on one point away from you (anything)</a:t>
                      </a:r>
                    </a:p>
                    <a:p>
                      <a:pPr marL="171450" lvl="0" indent="-171450" fontAlgn="base">
                        <a:buSzPts val="1000"/>
                        <a:buFont typeface="Arial" panose="020B0604020202020204" pitchFamily="34" charset="0"/>
                        <a:buChar char="•"/>
                        <a:tabLst>
                          <a:tab pos="914400" algn="l"/>
                        </a:tabLst>
                      </a:pPr>
                      <a:r>
                        <a:rPr lang="en-US" sz="1100" dirty="0">
                          <a:effectLst/>
                        </a:rPr>
                        <a:t>Notice how you can see around that point without having to move your eyes. Keep your head and eyes still.</a:t>
                      </a:r>
                    </a:p>
                    <a:p>
                      <a:pPr marL="171450" lvl="0" indent="-171450" fontAlgn="base">
                        <a:buSzPts val="1000"/>
                        <a:buFont typeface="Arial" panose="020B0604020202020204" pitchFamily="34" charset="0"/>
                        <a:buChar char="•"/>
                        <a:tabLst>
                          <a:tab pos="914400" algn="l"/>
                        </a:tabLst>
                      </a:pPr>
                      <a:r>
                        <a:rPr lang="en-US" sz="1100" dirty="0">
                          <a:effectLst/>
                        </a:rPr>
                        <a:t>Notice how you can see that point and all around it without having to move your head or eyes.</a:t>
                      </a:r>
                    </a:p>
                    <a:p>
                      <a:pPr marL="171450" lvl="0" indent="-171450" fontAlgn="base">
                        <a:buSzPts val="1000"/>
                        <a:buFont typeface="Arial" panose="020B0604020202020204" pitchFamily="34" charset="0"/>
                        <a:buChar char="•"/>
                        <a:tabLst>
                          <a:tab pos="914400" algn="l"/>
                        </a:tabLst>
                      </a:pPr>
                      <a:r>
                        <a:rPr lang="en-US" sz="1100" dirty="0">
                          <a:effectLst/>
                        </a:rPr>
                        <a:t>Notice the area above that point then below that point. And all of the space to the sides of that point.</a:t>
                      </a:r>
                    </a:p>
                    <a:p>
                      <a:pPr marL="171450" lvl="0" indent="-171450" fontAlgn="base">
                        <a:buSzPts val="1000"/>
                        <a:buFont typeface="Arial" panose="020B0604020202020204" pitchFamily="34" charset="0"/>
                        <a:buChar char="•"/>
                        <a:tabLst>
                          <a:tab pos="914400" algn="l"/>
                        </a:tabLst>
                      </a:pPr>
                      <a:r>
                        <a:rPr lang="en-US" sz="1100" dirty="0">
                          <a:effectLst/>
                        </a:rPr>
                        <a:t>Spread your awareness from that point all the way to the side of your head. And all the way to the top of your head and then to the bottom of your chin.</a:t>
                      </a:r>
                    </a:p>
                    <a:p>
                      <a:pPr marL="171450" lvl="0" indent="-171450" fontAlgn="base">
                        <a:buSzPts val="1000"/>
                        <a:buFont typeface="Arial" panose="020B0604020202020204" pitchFamily="34" charset="0"/>
                        <a:buChar char="•"/>
                        <a:tabLst>
                          <a:tab pos="914400" algn="l"/>
                        </a:tabLst>
                      </a:pPr>
                      <a:r>
                        <a:rPr lang="en-US" sz="1100" dirty="0">
                          <a:effectLst/>
                        </a:rPr>
                        <a:t>Notice how you can focus on that point and be aware of all of that at the same time.</a:t>
                      </a:r>
                    </a:p>
                    <a:p>
                      <a:pPr marL="171450" lvl="0" indent="-171450" fontAlgn="base">
                        <a:buSzPts val="1000"/>
                        <a:buFont typeface="Arial" panose="020B0604020202020204" pitchFamily="34" charset="0"/>
                        <a:buChar char="•"/>
                        <a:tabLst>
                          <a:tab pos="914400" algn="l"/>
                        </a:tabLst>
                      </a:pPr>
                      <a:r>
                        <a:rPr lang="en-US" sz="1100" dirty="0">
                          <a:effectLst/>
                        </a:rPr>
                        <a:t>Imagine as if you can see all the way behind you and all around you 360 degrees become aware of everything in that space all at once. Sit like this for a few seconds.</a:t>
                      </a:r>
                    </a:p>
                    <a:p>
                      <a:pPr marL="171450" lvl="0" indent="-171450" fontAlgn="base">
                        <a:buSzPts val="1000"/>
                        <a:buFont typeface="Arial" panose="020B0604020202020204" pitchFamily="34" charset="0"/>
                        <a:buChar char="•"/>
                        <a:tabLst>
                          <a:tab pos="914400" algn="l"/>
                        </a:tabLst>
                      </a:pPr>
                      <a:r>
                        <a:rPr lang="en-US" sz="1100" dirty="0">
                          <a:effectLst/>
                        </a:rPr>
                        <a:t>Allow your focus to come back on that point in the distance, let your focus be only on that point allow your blinking to come back to normal. Bring your attention back to now</a:t>
                      </a:r>
                    </a:p>
                    <a:p>
                      <a:pPr marL="171450" lvl="0" indent="-171450" fontAlgn="base">
                        <a:buSzPts val="1000"/>
                        <a:buFont typeface="Arial" panose="020B0604020202020204" pitchFamily="34" charset="0"/>
                        <a:buChar char="•"/>
                        <a:tabLst>
                          <a:tab pos="914400" algn="l"/>
                        </a:tabLst>
                      </a:pPr>
                      <a:r>
                        <a:rPr lang="en-US" sz="1100" dirty="0">
                          <a:effectLst/>
                        </a:rPr>
                        <a:t>Now close your eyes and listen to what’s inside. You should notice that it’s a lot more quiet</a:t>
                      </a:r>
                    </a:p>
                    <a:p>
                      <a:pPr marL="171450" lvl="0" indent="-171450" fontAlgn="base">
                        <a:buSzPts val="1000"/>
                        <a:buFont typeface="Arial" panose="020B0604020202020204" pitchFamily="34" charset="0"/>
                        <a:buChar char="•"/>
                        <a:tabLst>
                          <a:tab pos="914400" algn="l"/>
                        </a:tabLst>
                      </a:pPr>
                      <a:r>
                        <a:rPr lang="en-US" sz="1100" dirty="0">
                          <a:effectLst/>
                        </a:rPr>
                        <a:t>The more you do this, the longer you do it the quieter it becomes</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93323915"/>
                  </a:ext>
                </a:extLst>
              </a:tr>
            </a:tbl>
          </a:graphicData>
        </a:graphic>
      </p:graphicFrame>
    </p:spTree>
    <p:extLst>
      <p:ext uri="{BB962C8B-B14F-4D97-AF65-F5344CB8AC3E}">
        <p14:creationId xmlns:p14="http://schemas.microsoft.com/office/powerpoint/2010/main" val="295092082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1E37091B-55F7-99F1-7BB3-3E38A159A2CF}"/>
              </a:ext>
            </a:extLst>
          </p:cNvPr>
          <p:cNvSpPr/>
          <p:nvPr/>
        </p:nvSpPr>
        <p:spPr>
          <a:xfrm rot="1782986">
            <a:off x="286724" y="261533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A3D3CC4C-CCF0-1944-C84C-88EA789CEF25}"/>
              </a:ext>
            </a:extLst>
          </p:cNvPr>
          <p:cNvSpPr/>
          <p:nvPr/>
        </p:nvSpPr>
        <p:spPr>
          <a:xfrm rot="1782986">
            <a:off x="286724" y="30781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Hexagon 3">
            <a:extLst>
              <a:ext uri="{FF2B5EF4-FFF2-40B4-BE49-F238E27FC236}">
                <a16:creationId xmlns:a16="http://schemas.microsoft.com/office/drawing/2014/main" id="{1426B9F9-577C-D8DA-5B67-90CA500A9B51}"/>
              </a:ext>
            </a:extLst>
          </p:cNvPr>
          <p:cNvSpPr/>
          <p:nvPr/>
        </p:nvSpPr>
        <p:spPr>
          <a:xfrm rot="1782986">
            <a:off x="286724" y="35410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7CC15EA9-F408-4225-9220-1B8536D5999B}"/>
              </a:ext>
            </a:extLst>
          </p:cNvPr>
          <p:cNvSpPr/>
          <p:nvPr/>
        </p:nvSpPr>
        <p:spPr>
          <a:xfrm rot="1782986">
            <a:off x="286724" y="400386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Hexagon 6">
            <a:extLst>
              <a:ext uri="{FF2B5EF4-FFF2-40B4-BE49-F238E27FC236}">
                <a16:creationId xmlns:a16="http://schemas.microsoft.com/office/drawing/2014/main" id="{5B69E624-2ACE-034F-1033-1FD7D9AEB146}"/>
              </a:ext>
            </a:extLst>
          </p:cNvPr>
          <p:cNvSpPr/>
          <p:nvPr/>
        </p:nvSpPr>
        <p:spPr>
          <a:xfrm rot="1782986">
            <a:off x="286724" y="4466714"/>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8" name="Table 7">
            <a:extLst>
              <a:ext uri="{FF2B5EF4-FFF2-40B4-BE49-F238E27FC236}">
                <a16:creationId xmlns:a16="http://schemas.microsoft.com/office/drawing/2014/main" id="{9660084D-726D-54C8-3DEF-88D6640FAB8A}"/>
              </a:ext>
            </a:extLst>
          </p:cNvPr>
          <p:cNvGraphicFramePr>
            <a:graphicFrameLocks noGrp="1"/>
          </p:cNvGraphicFramePr>
          <p:nvPr>
            <p:extLst>
              <p:ext uri="{D42A27DB-BD31-4B8C-83A1-F6EECF244321}">
                <p14:modId xmlns:p14="http://schemas.microsoft.com/office/powerpoint/2010/main" val="3130846020"/>
              </p:ext>
            </p:extLst>
          </p:nvPr>
        </p:nvGraphicFramePr>
        <p:xfrm>
          <a:off x="1013199" y="699799"/>
          <a:ext cx="5226891" cy="6621145"/>
        </p:xfrm>
        <a:graphic>
          <a:graphicData uri="http://schemas.openxmlformats.org/drawingml/2006/table">
            <a:tbl>
              <a:tblPr firstRow="1" bandRow="1">
                <a:tableStyleId>{5C22544A-7EE6-4342-B048-85BDC9FD1C3A}</a:tableStyleId>
              </a:tblPr>
              <a:tblGrid>
                <a:gridCol w="5226891">
                  <a:extLst>
                    <a:ext uri="{9D8B030D-6E8A-4147-A177-3AD203B41FA5}">
                      <a16:colId xmlns:a16="http://schemas.microsoft.com/office/drawing/2014/main" val="2666199177"/>
                    </a:ext>
                  </a:extLst>
                </a:gridCol>
              </a:tblGrid>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100" dirty="0">
                          <a:solidFill>
                            <a:schemeClr val="tx1"/>
                          </a:solidFill>
                          <a:effectLst/>
                        </a:rPr>
                        <a:t>Visualization Exercise – The Safe Place</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58233383"/>
                  </a:ext>
                </a:extLst>
              </a:tr>
              <a:tr h="1041173">
                <a:tc>
                  <a:txBody>
                    <a:bodyPr/>
                    <a:lstStyle/>
                    <a:p>
                      <a:pPr marL="171450" lvl="0" indent="-171450" fontAlgn="base">
                        <a:lnSpc>
                          <a:spcPct val="107000"/>
                        </a:lnSpc>
                        <a:buFont typeface="Arial" panose="020B0604020202020204" pitchFamily="34" charset="0"/>
                        <a:buChar char="•"/>
                      </a:pPr>
                      <a:r>
                        <a:rPr lang="en-US" sz="1100" dirty="0">
                          <a:effectLst/>
                        </a:rPr>
                        <a:t>Take a few deep, steady breaths. Close your eyes and carry on breathing normally. Bring up a picture of your safe place and imagine that you are standing or sitting there.</a:t>
                      </a:r>
                    </a:p>
                    <a:p>
                      <a:pPr marL="514350" lvl="1" indent="-171450" fontAlgn="base">
                        <a:lnSpc>
                          <a:spcPct val="107000"/>
                        </a:lnSpc>
                        <a:buFont typeface="Arial" panose="020B0604020202020204" pitchFamily="34" charset="0"/>
                        <a:buChar char="•"/>
                      </a:pPr>
                      <a:r>
                        <a:rPr lang="en-US" sz="1100" dirty="0">
                          <a:effectLst/>
                        </a:rPr>
                        <a:t>Can you see yourself there? In your imagination, take a look around. What do you see? What can you see close to you? Look at the details of it and see what it is made of. See the different colors. </a:t>
                      </a:r>
                    </a:p>
                    <a:p>
                      <a:pPr marL="514350" lvl="1" indent="-171450" fontAlgn="base">
                        <a:lnSpc>
                          <a:spcPct val="107000"/>
                        </a:lnSpc>
                        <a:buFont typeface="Arial" panose="020B0604020202020204" pitchFamily="34" charset="0"/>
                        <a:buChar char="•"/>
                      </a:pPr>
                      <a:r>
                        <a:rPr lang="en-US" sz="1100" dirty="0">
                          <a:effectLst/>
                        </a:rPr>
                        <a:t>Imagine reaching out and touching it. How does it feel? </a:t>
                      </a:r>
                    </a:p>
                    <a:p>
                      <a:pPr marL="514350" lvl="1" indent="-171450" fontAlgn="base">
                        <a:lnSpc>
                          <a:spcPct val="107000"/>
                        </a:lnSpc>
                        <a:buFont typeface="Arial" panose="020B0604020202020204" pitchFamily="34" charset="0"/>
                        <a:buChar char="•"/>
                      </a:pPr>
                      <a:r>
                        <a:rPr lang="en-US" sz="1100" dirty="0">
                          <a:effectLst/>
                        </a:rPr>
                        <a:t>Now take a look further away. What can you see around you? See what’s in the distance. See the different colors, shapes and shadows. </a:t>
                      </a:r>
                    </a:p>
                    <a:p>
                      <a:pPr marL="514350" lvl="1" indent="-171450" fontAlgn="base">
                        <a:lnSpc>
                          <a:spcPct val="107000"/>
                        </a:lnSpc>
                        <a:buFont typeface="Arial" panose="020B0604020202020204" pitchFamily="34" charset="0"/>
                        <a:buChar char="•"/>
                      </a:pPr>
                      <a:r>
                        <a:rPr lang="en-US" sz="1100" dirty="0">
                          <a:effectLst/>
                        </a:rPr>
                        <a:t>This is your special place, and you can imagine whatever you want to be there. When you are there, you feel calm and peaceful.</a:t>
                      </a:r>
                    </a:p>
                    <a:p>
                      <a:pPr marL="514350" lvl="1" indent="-171450" fontAlgn="base">
                        <a:lnSpc>
                          <a:spcPct val="107000"/>
                        </a:lnSpc>
                        <a:buFont typeface="Arial" panose="020B0604020202020204" pitchFamily="34" charset="0"/>
                        <a:buChar char="•"/>
                      </a:pPr>
                      <a:r>
                        <a:rPr lang="en-US" sz="1100" dirty="0">
                          <a:effectLst/>
                        </a:rPr>
                        <a:t> Imagine your bare feet on the ground. What does the ground feel like? Walk around slowly, noticing the things there. See what they look like and how they feel. </a:t>
                      </a:r>
                    </a:p>
                    <a:p>
                      <a:pPr marL="514350" lvl="1" indent="-171450" fontAlgn="base">
                        <a:lnSpc>
                          <a:spcPct val="107000"/>
                        </a:lnSpc>
                        <a:buFont typeface="Arial" panose="020B0604020202020204" pitchFamily="34" charset="0"/>
                        <a:buChar char="•"/>
                      </a:pPr>
                      <a:r>
                        <a:rPr lang="en-US" sz="1100" dirty="0">
                          <a:effectLst/>
                        </a:rPr>
                        <a:t>What can you hear? Maybe the gentle sounds of the wind, birds, or the sea. </a:t>
                      </a:r>
                    </a:p>
                    <a:p>
                      <a:pPr marL="514350" lvl="1" indent="-171450" fontAlgn="base">
                        <a:lnSpc>
                          <a:spcPct val="107000"/>
                        </a:lnSpc>
                        <a:buFont typeface="Arial" panose="020B0604020202020204" pitchFamily="34" charset="0"/>
                        <a:buChar char="•"/>
                      </a:pPr>
                      <a:r>
                        <a:rPr lang="en-US" sz="1100" dirty="0">
                          <a:effectLst/>
                        </a:rPr>
                        <a:t>Can you feel the warm sun on your face? </a:t>
                      </a:r>
                    </a:p>
                    <a:p>
                      <a:pPr marL="514350" lvl="1" indent="-171450" fontAlgn="base">
                        <a:lnSpc>
                          <a:spcPct val="107000"/>
                        </a:lnSpc>
                        <a:buFont typeface="Arial" panose="020B0604020202020204" pitchFamily="34" charset="0"/>
                        <a:buChar char="•"/>
                      </a:pPr>
                      <a:r>
                        <a:rPr lang="en-US" sz="1100" dirty="0">
                          <a:effectLst/>
                        </a:rPr>
                        <a:t>What can you smell? Maybe it’s the sea air, or flowers, or your favorite food cooking?</a:t>
                      </a:r>
                    </a:p>
                    <a:p>
                      <a:pPr marL="514350" lvl="1" indent="-171450" fontAlgn="base">
                        <a:lnSpc>
                          <a:spcPct val="107000"/>
                        </a:lnSpc>
                        <a:buFont typeface="Arial" panose="020B0604020202020204" pitchFamily="34" charset="0"/>
                        <a:buChar char="•"/>
                      </a:pPr>
                      <a:r>
                        <a:rPr lang="en-US" sz="1100" dirty="0">
                          <a:effectLst/>
                        </a:rPr>
                        <a:t> In your special place, you can see the things you want, and imagine touching and smelling them, and hear pleasant sounds. You feel calm and happy.</a:t>
                      </a:r>
                    </a:p>
                    <a:p>
                      <a:pPr marL="171450" lvl="0" indent="-171450" fontAlgn="base">
                        <a:lnSpc>
                          <a:spcPct val="107000"/>
                        </a:lnSpc>
                        <a:buFont typeface="Arial" panose="020B0604020202020204" pitchFamily="34" charset="0"/>
                        <a:buChar char="•"/>
                      </a:pPr>
                      <a:r>
                        <a:rPr lang="en-US" sz="1100" dirty="0">
                          <a:effectLst/>
                        </a:rPr>
                        <a:t>Now imagine that someone special is with you at your place. </a:t>
                      </a:r>
                    </a:p>
                    <a:p>
                      <a:pPr marL="514350" lvl="1" indent="-171450" fontAlgn="base">
                        <a:lnSpc>
                          <a:spcPct val="107000"/>
                        </a:lnSpc>
                        <a:buFont typeface="Arial" panose="020B0604020202020204" pitchFamily="34" charset="0"/>
                        <a:buChar char="•"/>
                      </a:pPr>
                      <a:r>
                        <a:rPr lang="en-US" sz="1100" dirty="0">
                          <a:effectLst/>
                        </a:rPr>
                        <a:t>This is someone who is there to be a good friend and to help you, someone strong and kind. </a:t>
                      </a:r>
                    </a:p>
                    <a:p>
                      <a:pPr marL="514350" lvl="1" indent="-171450" fontAlgn="base">
                        <a:lnSpc>
                          <a:spcPct val="107000"/>
                        </a:lnSpc>
                        <a:buFont typeface="Arial" panose="020B0604020202020204" pitchFamily="34" charset="0"/>
                        <a:buChar char="•"/>
                      </a:pPr>
                      <a:r>
                        <a:rPr lang="en-US" sz="1100" dirty="0">
                          <a:effectLst/>
                        </a:rPr>
                        <a:t>They are there just to help you and they’ll look after you. </a:t>
                      </a:r>
                    </a:p>
                    <a:p>
                      <a:pPr marL="514350" lvl="1" indent="-171450" fontAlgn="base">
                        <a:lnSpc>
                          <a:spcPct val="107000"/>
                        </a:lnSpc>
                        <a:buFont typeface="Arial" panose="020B0604020202020204" pitchFamily="34" charset="0"/>
                        <a:buChar char="•"/>
                      </a:pPr>
                      <a:r>
                        <a:rPr lang="en-US" sz="1100" dirty="0">
                          <a:effectLst/>
                        </a:rPr>
                        <a:t>Imagine walking around and slowly exploring your special place with them. </a:t>
                      </a:r>
                    </a:p>
                    <a:p>
                      <a:pPr marL="514350" lvl="1" indent="-171450" fontAlgn="base">
                        <a:lnSpc>
                          <a:spcPct val="107000"/>
                        </a:lnSpc>
                        <a:buFont typeface="Arial" panose="020B0604020202020204" pitchFamily="34" charset="0"/>
                        <a:buChar char="•"/>
                      </a:pPr>
                      <a:r>
                        <a:rPr lang="en-US" sz="1100" dirty="0">
                          <a:effectLst/>
                        </a:rPr>
                        <a:t>You feel happy to be with them. </a:t>
                      </a:r>
                    </a:p>
                    <a:p>
                      <a:pPr marL="514350" lvl="1" indent="-171450" fontAlgn="base">
                        <a:lnSpc>
                          <a:spcPct val="107000"/>
                        </a:lnSpc>
                        <a:buFont typeface="Arial" panose="020B0604020202020204" pitchFamily="34" charset="0"/>
                        <a:buChar char="•"/>
                      </a:pPr>
                      <a:r>
                        <a:rPr lang="en-US" sz="1100" dirty="0">
                          <a:effectLst/>
                        </a:rPr>
                        <a:t>This person is your helper and they’re good at sorting out problems.</a:t>
                      </a:r>
                    </a:p>
                    <a:p>
                      <a:pPr marL="171450" lvl="0" indent="-171450" fontAlgn="base">
                        <a:lnSpc>
                          <a:spcPct val="107000"/>
                        </a:lnSpc>
                        <a:buFont typeface="Arial" panose="020B0604020202020204" pitchFamily="34" charset="0"/>
                        <a:buChar char="•"/>
                      </a:pPr>
                      <a:r>
                        <a:rPr lang="en-US" sz="1100" dirty="0">
                          <a:effectLst/>
                        </a:rPr>
                        <a:t>Just look around in your imagination once more. Have a good look. </a:t>
                      </a:r>
                    </a:p>
                    <a:p>
                      <a:pPr marL="514350" lvl="1" indent="-171450" fontAlgn="base">
                        <a:lnSpc>
                          <a:spcPct val="107000"/>
                        </a:lnSpc>
                        <a:buFont typeface="Arial" panose="020B0604020202020204" pitchFamily="34" charset="0"/>
                        <a:buChar char="•"/>
                      </a:pPr>
                      <a:r>
                        <a:rPr lang="en-US" sz="1100" dirty="0">
                          <a:effectLst/>
                        </a:rPr>
                        <a:t>Remember that this is your special place. It will always be there. </a:t>
                      </a:r>
                    </a:p>
                    <a:p>
                      <a:pPr marL="514350" lvl="1" indent="-171450" fontAlgn="base">
                        <a:lnSpc>
                          <a:spcPct val="107000"/>
                        </a:lnSpc>
                        <a:buFont typeface="Arial" panose="020B0604020202020204" pitchFamily="34" charset="0"/>
                        <a:buChar char="•"/>
                      </a:pPr>
                      <a:r>
                        <a:rPr lang="en-US" sz="1100" dirty="0">
                          <a:effectLst/>
                        </a:rPr>
                        <a:t>You can always imagine being here when you want to feel calm , secure and happy. </a:t>
                      </a:r>
                    </a:p>
                    <a:p>
                      <a:pPr marL="514350" lvl="1" indent="-171450" fontAlgn="base">
                        <a:lnSpc>
                          <a:spcPct val="107000"/>
                        </a:lnSpc>
                        <a:buFont typeface="Arial" panose="020B0604020202020204" pitchFamily="34" charset="0"/>
                        <a:buChar char="•"/>
                      </a:pPr>
                      <a:r>
                        <a:rPr lang="en-US" sz="1100" dirty="0">
                          <a:effectLst/>
                        </a:rPr>
                        <a:t>Your helper will always be there whenever you want them to be. </a:t>
                      </a:r>
                    </a:p>
                    <a:p>
                      <a:pPr marL="514350" lvl="1" indent="-171450" fontAlgn="base">
                        <a:lnSpc>
                          <a:spcPct val="107000"/>
                        </a:lnSpc>
                        <a:buFont typeface="Arial" panose="020B0604020202020204" pitchFamily="34" charset="0"/>
                        <a:buChar char="•"/>
                      </a:pPr>
                      <a:r>
                        <a:rPr lang="en-US" sz="1100" dirty="0">
                          <a:effectLst/>
                        </a:rPr>
                        <a:t>Now get ready to open your eyes and leave your special place for now. </a:t>
                      </a:r>
                    </a:p>
                    <a:p>
                      <a:pPr marL="514350" lvl="1" indent="-171450" fontAlgn="base">
                        <a:lnSpc>
                          <a:spcPct val="107000"/>
                        </a:lnSpc>
                        <a:buFont typeface="Arial" panose="020B0604020202020204" pitchFamily="34" charset="0"/>
                        <a:buChar char="•"/>
                      </a:pPr>
                      <a:r>
                        <a:rPr lang="en-US" sz="1100" dirty="0">
                          <a:effectLst/>
                        </a:rPr>
                        <a:t>You can come back when you want. </a:t>
                      </a:r>
                    </a:p>
                    <a:p>
                      <a:pPr marL="514350" lvl="1" indent="-171450" fontAlgn="base">
                        <a:lnSpc>
                          <a:spcPct val="107000"/>
                        </a:lnSpc>
                        <a:buFont typeface="Arial" panose="020B0604020202020204" pitchFamily="34" charset="0"/>
                        <a:buChar char="•"/>
                      </a:pPr>
                      <a:r>
                        <a:rPr lang="en-US" sz="1100" dirty="0">
                          <a:effectLst/>
                        </a:rPr>
                        <a:t>As you open your eyes, you feel more calm and happy.</a:t>
                      </a:r>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noFill/>
                  </a:tcPr>
                </a:tc>
                <a:extLst>
                  <a:ext uri="{0D108BD9-81ED-4DB2-BD59-A6C34878D82A}">
                    <a16:rowId xmlns:a16="http://schemas.microsoft.com/office/drawing/2014/main" val="593323915"/>
                  </a:ext>
                </a:extLst>
              </a:tr>
            </a:tbl>
          </a:graphicData>
        </a:graphic>
      </p:graphicFrame>
    </p:spTree>
    <p:extLst>
      <p:ext uri="{BB962C8B-B14F-4D97-AF65-F5344CB8AC3E}">
        <p14:creationId xmlns:p14="http://schemas.microsoft.com/office/powerpoint/2010/main" val="75618802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a:extLst>
              <a:ext uri="{FF2B5EF4-FFF2-40B4-BE49-F238E27FC236}">
                <a16:creationId xmlns:a16="http://schemas.microsoft.com/office/drawing/2014/main" id="{6EAB36A2-71B0-7D05-8E7D-7F27B2D87C22}"/>
              </a:ext>
            </a:extLst>
          </p:cNvPr>
          <p:cNvSpPr/>
          <p:nvPr/>
        </p:nvSpPr>
        <p:spPr>
          <a:xfrm rot="1782986">
            <a:off x="-1328855" y="5145441"/>
            <a:ext cx="3595260" cy="3099365"/>
          </a:xfrm>
          <a:prstGeom prst="hexagon">
            <a:avLst>
              <a:gd name="adj" fmla="val 28965"/>
              <a:gd name="vf" fmla="val 11547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Hexagon 5">
            <a:extLst>
              <a:ext uri="{FF2B5EF4-FFF2-40B4-BE49-F238E27FC236}">
                <a16:creationId xmlns:a16="http://schemas.microsoft.com/office/drawing/2014/main" id="{A466602C-4F05-3AD3-0D52-C30DDFD638E6}"/>
              </a:ext>
            </a:extLst>
          </p:cNvPr>
          <p:cNvSpPr/>
          <p:nvPr/>
        </p:nvSpPr>
        <p:spPr>
          <a:xfrm rot="1782986">
            <a:off x="4678406" y="654853"/>
            <a:ext cx="3595260" cy="3099365"/>
          </a:xfrm>
          <a:prstGeom prst="hexagon">
            <a:avLst>
              <a:gd name="adj" fmla="val 28965"/>
              <a:gd name="vf" fmla="val 11547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8F61937-2AF7-C47C-657A-3F8755ACFB64}"/>
              </a:ext>
            </a:extLst>
          </p:cNvPr>
          <p:cNvSpPr/>
          <p:nvPr/>
        </p:nvSpPr>
        <p:spPr>
          <a:xfrm>
            <a:off x="2501900" y="2149381"/>
            <a:ext cx="3745466" cy="107118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E3DB8CB6-CE14-AC80-CBC9-DA8EFBCF8BDF}"/>
              </a:ext>
            </a:extLst>
          </p:cNvPr>
          <p:cNvSpPr txBox="1"/>
          <p:nvPr/>
        </p:nvSpPr>
        <p:spPr>
          <a:xfrm>
            <a:off x="993324" y="1696523"/>
            <a:ext cx="5264812" cy="261610"/>
          </a:xfrm>
          <a:prstGeom prst="rect">
            <a:avLst/>
          </a:prstGeom>
          <a:noFill/>
          <a:ln>
            <a:noFill/>
          </a:ln>
        </p:spPr>
        <p:txBody>
          <a:bodyPr wrap="square" rtlCol="0">
            <a:spAutoFit/>
          </a:bodyPr>
          <a:lstStyle/>
          <a:p>
            <a:r>
              <a:rPr lang="en-US" sz="1100" b="1" dirty="0"/>
              <a:t>Please review the learning objectives and write your reflection in the text box.</a:t>
            </a:r>
          </a:p>
        </p:txBody>
      </p:sp>
      <p:sp>
        <p:nvSpPr>
          <p:cNvPr id="9" name="TextBox 8">
            <a:extLst>
              <a:ext uri="{FF2B5EF4-FFF2-40B4-BE49-F238E27FC236}">
                <a16:creationId xmlns:a16="http://schemas.microsoft.com/office/drawing/2014/main" id="{009D6A6B-2098-1CA9-FB97-793D1728A544}"/>
              </a:ext>
            </a:extLst>
          </p:cNvPr>
          <p:cNvSpPr txBox="1"/>
          <p:nvPr/>
        </p:nvSpPr>
        <p:spPr>
          <a:xfrm>
            <a:off x="993326" y="2107349"/>
            <a:ext cx="1321602" cy="858866"/>
          </a:xfrm>
          <a:prstGeom prst="rect">
            <a:avLst/>
          </a:prstGeom>
          <a:noFill/>
          <a:ln>
            <a:noFill/>
          </a:ln>
        </p:spPr>
        <p:txBody>
          <a:bodyPr wrap="square" lIns="90000" tIns="90000" rIns="90000" bIns="90000" rtlCol="0">
            <a:spAutoFit/>
          </a:bodyPr>
          <a:lstStyle/>
          <a:p>
            <a:r>
              <a:rPr lang="en-US" sz="1100" dirty="0"/>
              <a:t>Which learning objectives do you feel confident you </a:t>
            </a:r>
            <a:r>
              <a:rPr lang="en-US" sz="1100"/>
              <a:t>have achieved? </a:t>
            </a:r>
            <a:endParaRPr lang="en-US" sz="1100" dirty="0"/>
          </a:p>
        </p:txBody>
      </p:sp>
      <p:sp>
        <p:nvSpPr>
          <p:cNvPr id="10" name="Rectangle 9">
            <a:extLst>
              <a:ext uri="{FF2B5EF4-FFF2-40B4-BE49-F238E27FC236}">
                <a16:creationId xmlns:a16="http://schemas.microsoft.com/office/drawing/2014/main" id="{E40AC73E-2770-1729-18D7-54ED7CB6DF8D}"/>
              </a:ext>
            </a:extLst>
          </p:cNvPr>
          <p:cNvSpPr/>
          <p:nvPr/>
        </p:nvSpPr>
        <p:spPr>
          <a:xfrm>
            <a:off x="2501900" y="3398040"/>
            <a:ext cx="3745466" cy="1118934"/>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05E05881-BDCE-3DBA-EC48-C152C2C5B000}"/>
              </a:ext>
            </a:extLst>
          </p:cNvPr>
          <p:cNvSpPr txBox="1"/>
          <p:nvPr/>
        </p:nvSpPr>
        <p:spPr>
          <a:xfrm>
            <a:off x="1007471" y="3413814"/>
            <a:ext cx="1309210" cy="1197420"/>
          </a:xfrm>
          <a:prstGeom prst="rect">
            <a:avLst/>
          </a:prstGeom>
          <a:noFill/>
          <a:ln>
            <a:noFill/>
          </a:ln>
        </p:spPr>
        <p:txBody>
          <a:bodyPr wrap="square" lIns="90000" tIns="90000" rIns="90000" bIns="90000" rtlCol="0">
            <a:spAutoFit/>
          </a:bodyPr>
          <a:lstStyle/>
          <a:p>
            <a:r>
              <a:rPr lang="en-US" sz="1100" dirty="0"/>
              <a:t>On which learning objectives would you need more information, practice, or support? </a:t>
            </a:r>
          </a:p>
        </p:txBody>
      </p:sp>
      <p:sp>
        <p:nvSpPr>
          <p:cNvPr id="12" name="TextBox 11">
            <a:extLst>
              <a:ext uri="{FF2B5EF4-FFF2-40B4-BE49-F238E27FC236}">
                <a16:creationId xmlns:a16="http://schemas.microsoft.com/office/drawing/2014/main" id="{A1077BBF-9463-53B4-65DF-C51BAEF3B71C}"/>
              </a:ext>
            </a:extLst>
          </p:cNvPr>
          <p:cNvSpPr txBox="1"/>
          <p:nvPr/>
        </p:nvSpPr>
        <p:spPr>
          <a:xfrm>
            <a:off x="993324" y="1264346"/>
            <a:ext cx="5254042" cy="276999"/>
          </a:xfrm>
          <a:prstGeom prst="rect">
            <a:avLst/>
          </a:prstGeom>
          <a:noFill/>
        </p:spPr>
        <p:txBody>
          <a:bodyPr wrap="square" rtlCol="0">
            <a:spAutoFit/>
          </a:bodyPr>
          <a:lstStyle/>
          <a:p>
            <a:r>
              <a:rPr lang="en-US" sz="1200" b="1" spc="300" dirty="0">
                <a:solidFill>
                  <a:schemeClr val="tx1"/>
                </a:solidFill>
              </a:rPr>
              <a:t>LEARNING OBJECTIVES</a:t>
            </a:r>
          </a:p>
        </p:txBody>
      </p:sp>
      <p:sp>
        <p:nvSpPr>
          <p:cNvPr id="13" name="TextBox 12">
            <a:extLst>
              <a:ext uri="{FF2B5EF4-FFF2-40B4-BE49-F238E27FC236}">
                <a16:creationId xmlns:a16="http://schemas.microsoft.com/office/drawing/2014/main" id="{A9E27971-FCED-38C4-80C4-91CD602153FA}"/>
              </a:ext>
            </a:extLst>
          </p:cNvPr>
          <p:cNvSpPr txBox="1"/>
          <p:nvPr/>
        </p:nvSpPr>
        <p:spPr>
          <a:xfrm>
            <a:off x="996286" y="713169"/>
            <a:ext cx="5264813"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10: MODULE CLOSING</a:t>
            </a:r>
          </a:p>
        </p:txBody>
      </p:sp>
      <p:sp>
        <p:nvSpPr>
          <p:cNvPr id="14" name="TextBox 13">
            <a:extLst>
              <a:ext uri="{FF2B5EF4-FFF2-40B4-BE49-F238E27FC236}">
                <a16:creationId xmlns:a16="http://schemas.microsoft.com/office/drawing/2014/main" id="{EE4527B0-81A6-7D77-1B7D-FB01B6B55422}"/>
              </a:ext>
            </a:extLst>
          </p:cNvPr>
          <p:cNvSpPr txBox="1"/>
          <p:nvPr/>
        </p:nvSpPr>
        <p:spPr>
          <a:xfrm>
            <a:off x="993324" y="5187134"/>
            <a:ext cx="5254042" cy="276999"/>
          </a:xfrm>
          <a:prstGeom prst="rect">
            <a:avLst/>
          </a:prstGeom>
          <a:noFill/>
        </p:spPr>
        <p:txBody>
          <a:bodyPr wrap="square" rtlCol="0">
            <a:spAutoFit/>
          </a:bodyPr>
          <a:lstStyle/>
          <a:p>
            <a:r>
              <a:rPr lang="en-US" sz="1200" b="1" spc="300" dirty="0">
                <a:solidFill>
                  <a:schemeClr val="tx1"/>
                </a:solidFill>
              </a:rPr>
              <a:t>REFLECTION</a:t>
            </a:r>
          </a:p>
        </p:txBody>
      </p:sp>
      <p:sp>
        <p:nvSpPr>
          <p:cNvPr id="15" name="Rectangle 14">
            <a:extLst>
              <a:ext uri="{FF2B5EF4-FFF2-40B4-BE49-F238E27FC236}">
                <a16:creationId xmlns:a16="http://schemas.microsoft.com/office/drawing/2014/main" id="{9C27418F-D422-6C56-BC28-BFA677CE97DF}"/>
              </a:ext>
            </a:extLst>
          </p:cNvPr>
          <p:cNvSpPr/>
          <p:nvPr/>
        </p:nvSpPr>
        <p:spPr>
          <a:xfrm>
            <a:off x="2501900" y="5633117"/>
            <a:ext cx="3745466" cy="939353"/>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8E9BB548-9155-B257-D4C1-8761A88058D0}"/>
              </a:ext>
            </a:extLst>
          </p:cNvPr>
          <p:cNvSpPr txBox="1"/>
          <p:nvPr/>
        </p:nvSpPr>
        <p:spPr>
          <a:xfrm>
            <a:off x="993326" y="5628588"/>
            <a:ext cx="1321602" cy="520312"/>
          </a:xfrm>
          <a:prstGeom prst="rect">
            <a:avLst/>
          </a:prstGeom>
          <a:noFill/>
          <a:ln>
            <a:noFill/>
          </a:ln>
        </p:spPr>
        <p:txBody>
          <a:bodyPr wrap="square" lIns="90000" tIns="90000" rIns="90000" bIns="90000" rtlCol="0">
            <a:spAutoFit/>
          </a:bodyPr>
          <a:lstStyle/>
          <a:p>
            <a:r>
              <a:rPr lang="en-US" sz="1100" dirty="0"/>
              <a:t>What surprised you?</a:t>
            </a:r>
          </a:p>
        </p:txBody>
      </p:sp>
      <p:sp>
        <p:nvSpPr>
          <p:cNvPr id="17" name="Rectangle 16">
            <a:extLst>
              <a:ext uri="{FF2B5EF4-FFF2-40B4-BE49-F238E27FC236}">
                <a16:creationId xmlns:a16="http://schemas.microsoft.com/office/drawing/2014/main" id="{4210A915-8C52-C5F3-A7F4-E237E5C23F68}"/>
              </a:ext>
            </a:extLst>
          </p:cNvPr>
          <p:cNvSpPr/>
          <p:nvPr/>
        </p:nvSpPr>
        <p:spPr>
          <a:xfrm>
            <a:off x="2501900" y="6753342"/>
            <a:ext cx="3745466" cy="98123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FB07A959-D6C0-3A2D-E101-A9E252E2CCFE}"/>
              </a:ext>
            </a:extLst>
          </p:cNvPr>
          <p:cNvSpPr txBox="1"/>
          <p:nvPr/>
        </p:nvSpPr>
        <p:spPr>
          <a:xfrm>
            <a:off x="1007471" y="6762391"/>
            <a:ext cx="1309210" cy="520312"/>
          </a:xfrm>
          <a:prstGeom prst="rect">
            <a:avLst/>
          </a:prstGeom>
          <a:noFill/>
          <a:ln>
            <a:noFill/>
          </a:ln>
        </p:spPr>
        <p:txBody>
          <a:bodyPr wrap="square" lIns="90000" tIns="90000" rIns="90000" bIns="90000" rtlCol="0">
            <a:spAutoFit/>
          </a:bodyPr>
          <a:lstStyle/>
          <a:p>
            <a:r>
              <a:rPr lang="en-US" sz="1100" dirty="0"/>
              <a:t>What challenged you?</a:t>
            </a:r>
          </a:p>
        </p:txBody>
      </p:sp>
      <p:sp>
        <p:nvSpPr>
          <p:cNvPr id="19" name="Rectangle 18">
            <a:extLst>
              <a:ext uri="{FF2B5EF4-FFF2-40B4-BE49-F238E27FC236}">
                <a16:creationId xmlns:a16="http://schemas.microsoft.com/office/drawing/2014/main" id="{19633DF0-38DC-C91A-33D1-2674767E86CA}"/>
              </a:ext>
            </a:extLst>
          </p:cNvPr>
          <p:cNvSpPr/>
          <p:nvPr/>
        </p:nvSpPr>
        <p:spPr>
          <a:xfrm>
            <a:off x="2501900" y="7928131"/>
            <a:ext cx="3745466" cy="981230"/>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FD319568-F635-EA48-60E0-BDE78BF6851F}"/>
              </a:ext>
            </a:extLst>
          </p:cNvPr>
          <p:cNvSpPr txBox="1"/>
          <p:nvPr/>
        </p:nvSpPr>
        <p:spPr>
          <a:xfrm>
            <a:off x="1007471" y="7928131"/>
            <a:ext cx="1309210" cy="689589"/>
          </a:xfrm>
          <a:prstGeom prst="rect">
            <a:avLst/>
          </a:prstGeom>
          <a:noFill/>
          <a:ln>
            <a:noFill/>
          </a:ln>
        </p:spPr>
        <p:txBody>
          <a:bodyPr wrap="square" lIns="90000" tIns="90000" rIns="90000" bIns="90000" rtlCol="0">
            <a:spAutoFit/>
          </a:bodyPr>
          <a:lstStyle/>
          <a:p>
            <a:r>
              <a:rPr lang="en-US" sz="1100" dirty="0"/>
              <a:t>What would you like to learn more about? </a:t>
            </a:r>
          </a:p>
        </p:txBody>
      </p:sp>
      <p:sp>
        <p:nvSpPr>
          <p:cNvPr id="21" name="Hexagon 20">
            <a:extLst>
              <a:ext uri="{FF2B5EF4-FFF2-40B4-BE49-F238E27FC236}">
                <a16:creationId xmlns:a16="http://schemas.microsoft.com/office/drawing/2014/main" id="{8257DB33-5AC6-176B-FBDC-E8E180499219}"/>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Hexagon 21">
            <a:extLst>
              <a:ext uri="{FF2B5EF4-FFF2-40B4-BE49-F238E27FC236}">
                <a16:creationId xmlns:a16="http://schemas.microsoft.com/office/drawing/2014/main" id="{1D80CD26-6C9C-1777-38E6-5BF6379FAA8F}"/>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Hexagon 22">
            <a:extLst>
              <a:ext uri="{FF2B5EF4-FFF2-40B4-BE49-F238E27FC236}">
                <a16:creationId xmlns:a16="http://schemas.microsoft.com/office/drawing/2014/main" id="{D1010FA2-E156-284E-5FA3-839AF5A219A4}"/>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Hexagon 23">
            <a:extLst>
              <a:ext uri="{FF2B5EF4-FFF2-40B4-BE49-F238E27FC236}">
                <a16:creationId xmlns:a16="http://schemas.microsoft.com/office/drawing/2014/main" id="{282CC43B-A442-7C07-D0DC-DFC7DCCCBF41}"/>
              </a:ext>
            </a:extLst>
          </p:cNvPr>
          <p:cNvSpPr/>
          <p:nvPr/>
        </p:nvSpPr>
        <p:spPr>
          <a:xfrm rot="1782986">
            <a:off x="286724" y="168964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Hexagon 24">
            <a:extLst>
              <a:ext uri="{FF2B5EF4-FFF2-40B4-BE49-F238E27FC236}">
                <a16:creationId xmlns:a16="http://schemas.microsoft.com/office/drawing/2014/main" id="{B2DB350D-CE84-CF62-CD81-4A1237F137D2}"/>
              </a:ext>
            </a:extLst>
          </p:cNvPr>
          <p:cNvSpPr/>
          <p:nvPr/>
        </p:nvSpPr>
        <p:spPr>
          <a:xfrm rot="1782986">
            <a:off x="286724" y="215249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Hexagon 1">
            <a:extLst>
              <a:ext uri="{FF2B5EF4-FFF2-40B4-BE49-F238E27FC236}">
                <a16:creationId xmlns:a16="http://schemas.microsoft.com/office/drawing/2014/main" id="{AFD2E84C-0C07-95D7-00A5-7AD6C53B3431}"/>
              </a:ext>
            </a:extLst>
          </p:cNvPr>
          <p:cNvSpPr/>
          <p:nvPr/>
        </p:nvSpPr>
        <p:spPr>
          <a:xfrm rot="1782986">
            <a:off x="286724" y="261287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Hexagon 2">
            <a:extLst>
              <a:ext uri="{FF2B5EF4-FFF2-40B4-BE49-F238E27FC236}">
                <a16:creationId xmlns:a16="http://schemas.microsoft.com/office/drawing/2014/main" id="{45F9E5B9-BAE6-4A99-C8D5-BCEF177A00D7}"/>
              </a:ext>
            </a:extLst>
          </p:cNvPr>
          <p:cNvSpPr/>
          <p:nvPr/>
        </p:nvSpPr>
        <p:spPr>
          <a:xfrm rot="1782986">
            <a:off x="286724" y="307572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Hexagon 4">
            <a:extLst>
              <a:ext uri="{FF2B5EF4-FFF2-40B4-BE49-F238E27FC236}">
                <a16:creationId xmlns:a16="http://schemas.microsoft.com/office/drawing/2014/main" id="{CBC522E2-DC22-CC2B-FE13-F769FD0100A0}"/>
              </a:ext>
            </a:extLst>
          </p:cNvPr>
          <p:cNvSpPr/>
          <p:nvPr/>
        </p:nvSpPr>
        <p:spPr>
          <a:xfrm rot="1782986">
            <a:off x="286724" y="353856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Hexagon 25">
            <a:extLst>
              <a:ext uri="{FF2B5EF4-FFF2-40B4-BE49-F238E27FC236}">
                <a16:creationId xmlns:a16="http://schemas.microsoft.com/office/drawing/2014/main" id="{AF2200BB-E3F3-CFA1-D0E4-E01AF10EBEC7}"/>
              </a:ext>
            </a:extLst>
          </p:cNvPr>
          <p:cNvSpPr/>
          <p:nvPr/>
        </p:nvSpPr>
        <p:spPr>
          <a:xfrm rot="1782986">
            <a:off x="286724" y="4001414"/>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Hexagon 26">
            <a:extLst>
              <a:ext uri="{FF2B5EF4-FFF2-40B4-BE49-F238E27FC236}">
                <a16:creationId xmlns:a16="http://schemas.microsoft.com/office/drawing/2014/main" id="{45CAC3B2-4AA2-A577-15B2-E7D0D3397261}"/>
              </a:ext>
            </a:extLst>
          </p:cNvPr>
          <p:cNvSpPr/>
          <p:nvPr/>
        </p:nvSpPr>
        <p:spPr>
          <a:xfrm rot="1782986">
            <a:off x="286724" y="4464259"/>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06167180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10FFF825-31AA-7997-033F-F82DFD87F153}"/>
              </a:ext>
            </a:extLst>
          </p:cNvPr>
          <p:cNvGrpSpPr/>
          <p:nvPr/>
        </p:nvGrpSpPr>
        <p:grpSpPr>
          <a:xfrm>
            <a:off x="2422833" y="7077696"/>
            <a:ext cx="1732477" cy="1151195"/>
            <a:chOff x="2168191" y="5326415"/>
            <a:chExt cx="2521617" cy="1675562"/>
          </a:xfrm>
        </p:grpSpPr>
        <p:pic>
          <p:nvPicPr>
            <p:cNvPr id="3" name="Picture 2">
              <a:extLst>
                <a:ext uri="{FF2B5EF4-FFF2-40B4-BE49-F238E27FC236}">
                  <a16:creationId xmlns:a16="http://schemas.microsoft.com/office/drawing/2014/main" id="{4C64CD15-F5A0-612E-20B1-6BB04BB331AF}"/>
                </a:ext>
              </a:extLst>
            </p:cNvPr>
            <p:cNvPicPr>
              <a:picLocks noChangeAspect="1"/>
            </p:cNvPicPr>
            <p:nvPr/>
          </p:nvPicPr>
          <p:blipFill rotWithShape="1">
            <a:blip r:embed="rId2"/>
            <a:srcRect l="-2325" t="-858" b="-2502"/>
            <a:stretch/>
          </p:blipFill>
          <p:spPr>
            <a:xfrm>
              <a:off x="2371951" y="5326415"/>
              <a:ext cx="2114099" cy="626301"/>
            </a:xfrm>
            <a:prstGeom prst="rect">
              <a:avLst/>
            </a:prstGeom>
          </p:spPr>
        </p:pic>
        <p:pic>
          <p:nvPicPr>
            <p:cNvPr id="4" name="Picture 3">
              <a:extLst>
                <a:ext uri="{FF2B5EF4-FFF2-40B4-BE49-F238E27FC236}">
                  <a16:creationId xmlns:a16="http://schemas.microsoft.com/office/drawing/2014/main" id="{BD72CA9C-942D-FF32-54B0-05A3FB03390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68191" y="6033739"/>
              <a:ext cx="2521617" cy="968238"/>
            </a:xfrm>
            <a:prstGeom prst="rect">
              <a:avLst/>
            </a:prstGeom>
          </p:spPr>
        </p:pic>
      </p:grpSp>
      <p:pic>
        <p:nvPicPr>
          <p:cNvPr id="5" name="Picture 4">
            <a:extLst>
              <a:ext uri="{FF2B5EF4-FFF2-40B4-BE49-F238E27FC236}">
                <a16:creationId xmlns:a16="http://schemas.microsoft.com/office/drawing/2014/main" id="{E45CF8CA-D186-F30F-9D8F-0064C407B73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09797" y="2681293"/>
            <a:ext cx="2438405" cy="2807214"/>
          </a:xfrm>
          <a:prstGeom prst="rect">
            <a:avLst/>
          </a:prstGeom>
        </p:spPr>
      </p:pic>
    </p:spTree>
    <p:extLst>
      <p:ext uri="{BB962C8B-B14F-4D97-AF65-F5344CB8AC3E}">
        <p14:creationId xmlns:p14="http://schemas.microsoft.com/office/powerpoint/2010/main" val="1263660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a:extLst>
              <a:ext uri="{FF2B5EF4-FFF2-40B4-BE49-F238E27FC236}">
                <a16:creationId xmlns:a16="http://schemas.microsoft.com/office/drawing/2014/main" id="{716D36AA-2684-6911-177D-17E638D6B747}"/>
              </a:ext>
            </a:extLst>
          </p:cNvPr>
          <p:cNvSpPr txBox="1"/>
          <p:nvPr/>
        </p:nvSpPr>
        <p:spPr>
          <a:xfrm>
            <a:off x="996287" y="1232953"/>
            <a:ext cx="5262998" cy="276999"/>
          </a:xfrm>
          <a:prstGeom prst="rect">
            <a:avLst/>
          </a:prstGeom>
          <a:noFill/>
        </p:spPr>
        <p:txBody>
          <a:bodyPr wrap="square" rtlCol="0">
            <a:spAutoFit/>
          </a:bodyPr>
          <a:lstStyle/>
          <a:p>
            <a:r>
              <a:rPr lang="en-US" sz="1200" b="1" spc="300" dirty="0">
                <a:solidFill>
                  <a:schemeClr val="tx1"/>
                </a:solidFill>
              </a:rPr>
              <a:t>THE IMPACT OF HUMANITARIAN CRISES</a:t>
            </a:r>
          </a:p>
        </p:txBody>
      </p:sp>
      <p:sp>
        <p:nvSpPr>
          <p:cNvPr id="2" name="Rectangle 1">
            <a:extLst>
              <a:ext uri="{FF2B5EF4-FFF2-40B4-BE49-F238E27FC236}">
                <a16:creationId xmlns:a16="http://schemas.microsoft.com/office/drawing/2014/main" id="{3CD71219-9587-B45B-95BC-8D8F7C2E142F}"/>
              </a:ext>
            </a:extLst>
          </p:cNvPr>
          <p:cNvSpPr/>
          <p:nvPr/>
        </p:nvSpPr>
        <p:spPr>
          <a:xfrm>
            <a:off x="2501900" y="1822024"/>
            <a:ext cx="3745466" cy="1569654"/>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5B0D54E7-D645-D106-B1B2-00596CE00BF8}"/>
              </a:ext>
            </a:extLst>
          </p:cNvPr>
          <p:cNvSpPr txBox="1"/>
          <p:nvPr/>
        </p:nvSpPr>
        <p:spPr>
          <a:xfrm>
            <a:off x="993326" y="1760432"/>
            <a:ext cx="1321602" cy="1506590"/>
          </a:xfrm>
          <a:prstGeom prst="rect">
            <a:avLst/>
          </a:prstGeom>
          <a:noFill/>
          <a:ln>
            <a:noFill/>
          </a:ln>
        </p:spPr>
        <p:txBody>
          <a:bodyPr wrap="square" lIns="90000" tIns="90000" rIns="90000" bIns="90000" rtlCol="0">
            <a:spAutoFit/>
          </a:bodyPr>
          <a:lstStyle/>
          <a:p>
            <a:r>
              <a:rPr lang="en-US" sz="1100" dirty="0"/>
              <a:t>How has Samira’s family / caregiving environment been impacted by the humanitarian crisis? </a:t>
            </a:r>
          </a:p>
        </p:txBody>
      </p:sp>
      <p:sp>
        <p:nvSpPr>
          <p:cNvPr id="6" name="Rectangle 5">
            <a:extLst>
              <a:ext uri="{FF2B5EF4-FFF2-40B4-BE49-F238E27FC236}">
                <a16:creationId xmlns:a16="http://schemas.microsoft.com/office/drawing/2014/main" id="{62EDB89A-ACBE-9F47-44E9-93AC55B32EA0}"/>
              </a:ext>
            </a:extLst>
          </p:cNvPr>
          <p:cNvSpPr/>
          <p:nvPr/>
        </p:nvSpPr>
        <p:spPr>
          <a:xfrm>
            <a:off x="2501900" y="3703750"/>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4FD0FE4B-AA5D-1B86-6E1B-51D051CB534F}"/>
              </a:ext>
            </a:extLst>
          </p:cNvPr>
          <p:cNvSpPr txBox="1"/>
          <p:nvPr/>
        </p:nvSpPr>
        <p:spPr>
          <a:xfrm>
            <a:off x="1007471" y="3726865"/>
            <a:ext cx="1309210" cy="1506590"/>
          </a:xfrm>
          <a:prstGeom prst="rect">
            <a:avLst/>
          </a:prstGeom>
          <a:noFill/>
          <a:ln>
            <a:noFill/>
          </a:ln>
        </p:spPr>
        <p:txBody>
          <a:bodyPr wrap="square" lIns="90000" tIns="90000" rIns="90000" bIns="90000" rtlCol="0">
            <a:spAutoFit/>
          </a:bodyPr>
          <a:lstStyle/>
          <a:p>
            <a:r>
              <a:rPr lang="en-US" sz="1100" dirty="0"/>
              <a:t>How have Samira’s immediate caregivers been affected by the crisis? </a:t>
            </a:r>
          </a:p>
        </p:txBody>
      </p:sp>
      <p:sp>
        <p:nvSpPr>
          <p:cNvPr id="22" name="Rectangle 21">
            <a:extLst>
              <a:ext uri="{FF2B5EF4-FFF2-40B4-BE49-F238E27FC236}">
                <a16:creationId xmlns:a16="http://schemas.microsoft.com/office/drawing/2014/main" id="{507C572D-7916-0309-643A-21FADF37856B}"/>
              </a:ext>
            </a:extLst>
          </p:cNvPr>
          <p:cNvSpPr/>
          <p:nvPr/>
        </p:nvSpPr>
        <p:spPr>
          <a:xfrm>
            <a:off x="2501900" y="5641294"/>
            <a:ext cx="3745466" cy="1639631"/>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extBox 25">
            <a:extLst>
              <a:ext uri="{FF2B5EF4-FFF2-40B4-BE49-F238E27FC236}">
                <a16:creationId xmlns:a16="http://schemas.microsoft.com/office/drawing/2014/main" id="{3228FFAF-EF75-BE64-A523-8A04547A6B38}"/>
              </a:ext>
            </a:extLst>
          </p:cNvPr>
          <p:cNvSpPr txBox="1"/>
          <p:nvPr/>
        </p:nvSpPr>
        <p:spPr>
          <a:xfrm>
            <a:off x="1007471" y="5664409"/>
            <a:ext cx="1309210" cy="1010490"/>
          </a:xfrm>
          <a:prstGeom prst="rect">
            <a:avLst/>
          </a:prstGeom>
          <a:noFill/>
          <a:ln>
            <a:noFill/>
          </a:ln>
        </p:spPr>
        <p:txBody>
          <a:bodyPr wrap="square" lIns="90000" tIns="90000" rIns="90000" bIns="90000" rtlCol="0">
            <a:spAutoFit/>
          </a:bodyPr>
          <a:lstStyle/>
          <a:p>
            <a:r>
              <a:rPr lang="en-US" sz="1100" dirty="0"/>
              <a:t>Is your context similar to this or not?</a:t>
            </a:r>
          </a:p>
        </p:txBody>
      </p:sp>
      <p:pic>
        <p:nvPicPr>
          <p:cNvPr id="32" name="Graphic 31" descr="Video camera with solid fill">
            <a:extLst>
              <a:ext uri="{FF2B5EF4-FFF2-40B4-BE49-F238E27FC236}">
                <a16:creationId xmlns:a16="http://schemas.microsoft.com/office/drawing/2014/main" id="{974419E7-B762-A430-52F7-AAECB78598C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876078" y="7566570"/>
            <a:ext cx="1639631" cy="1639631"/>
          </a:xfrm>
          <a:prstGeom prst="rect">
            <a:avLst/>
          </a:prstGeom>
        </p:spPr>
      </p:pic>
      <p:sp>
        <p:nvSpPr>
          <p:cNvPr id="3" name="TextBox 2">
            <a:extLst>
              <a:ext uri="{FF2B5EF4-FFF2-40B4-BE49-F238E27FC236}">
                <a16:creationId xmlns:a16="http://schemas.microsoft.com/office/drawing/2014/main" id="{96C9CB71-3CD1-13C7-7CEA-5963BB6B5521}"/>
              </a:ext>
            </a:extLst>
          </p:cNvPr>
          <p:cNvSpPr txBox="1"/>
          <p:nvPr/>
        </p:nvSpPr>
        <p:spPr>
          <a:xfrm>
            <a:off x="1013200" y="705910"/>
            <a:ext cx="5226892"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2: DEFINITIONS AND KEY CONCEPTS </a:t>
            </a:r>
          </a:p>
        </p:txBody>
      </p:sp>
    </p:spTree>
    <p:extLst>
      <p:ext uri="{BB962C8B-B14F-4D97-AF65-F5344CB8AC3E}">
        <p14:creationId xmlns:p14="http://schemas.microsoft.com/office/powerpoint/2010/main" val="1090159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C30225-6A4F-905D-FC69-8863D5FCD08C}"/>
              </a:ext>
            </a:extLst>
          </p:cNvPr>
          <p:cNvSpPr txBox="1"/>
          <p:nvPr/>
        </p:nvSpPr>
        <p:spPr>
          <a:xfrm>
            <a:off x="1013200" y="719317"/>
            <a:ext cx="5226892"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54AF4B"/>
                </a:highlight>
                <a:latin typeface="Calibri"/>
                <a:ea typeface="Calibri"/>
                <a:cs typeface="Calibri"/>
                <a:sym typeface="Calibri"/>
              </a:rPr>
              <a:t>SESSION 3: ADOPTING A FAMILY STRENGTHENING APPROACH</a:t>
            </a:r>
          </a:p>
        </p:txBody>
      </p:sp>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a:extLst>
              <a:ext uri="{FF2B5EF4-FFF2-40B4-BE49-F238E27FC236}">
                <a16:creationId xmlns:a16="http://schemas.microsoft.com/office/drawing/2014/main" id="{79FB9C36-F9DA-51BF-1567-B94990F5D055}"/>
              </a:ext>
            </a:extLst>
          </p:cNvPr>
          <p:cNvSpPr txBox="1"/>
          <p:nvPr/>
        </p:nvSpPr>
        <p:spPr>
          <a:xfrm>
            <a:off x="996287" y="1481326"/>
            <a:ext cx="5262998" cy="461665"/>
          </a:xfrm>
          <a:prstGeom prst="rect">
            <a:avLst/>
          </a:prstGeom>
          <a:noFill/>
        </p:spPr>
        <p:txBody>
          <a:bodyPr wrap="square" rtlCol="0">
            <a:spAutoFit/>
          </a:bodyPr>
          <a:lstStyle/>
          <a:p>
            <a:r>
              <a:rPr lang="en-US" sz="1200" b="1" spc="300" dirty="0">
                <a:solidFill>
                  <a:schemeClr val="tx1"/>
                </a:solidFill>
              </a:rPr>
              <a:t>FAMILIES / CAREGIVING ENVIRONMENTS REQUIRING ADDITIONAL SUPPORT</a:t>
            </a:r>
          </a:p>
        </p:txBody>
      </p:sp>
      <p:sp>
        <p:nvSpPr>
          <p:cNvPr id="34" name="Rectangle 33">
            <a:extLst>
              <a:ext uri="{FF2B5EF4-FFF2-40B4-BE49-F238E27FC236}">
                <a16:creationId xmlns:a16="http://schemas.microsoft.com/office/drawing/2014/main" id="{F63F6C48-2603-DBAF-33D6-FC933F722953}"/>
              </a:ext>
            </a:extLst>
          </p:cNvPr>
          <p:cNvSpPr/>
          <p:nvPr/>
        </p:nvSpPr>
        <p:spPr>
          <a:xfrm>
            <a:off x="2501900" y="2195640"/>
            <a:ext cx="3745466" cy="3054886"/>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extBox 34">
            <a:extLst>
              <a:ext uri="{FF2B5EF4-FFF2-40B4-BE49-F238E27FC236}">
                <a16:creationId xmlns:a16="http://schemas.microsoft.com/office/drawing/2014/main" id="{4CD6E43B-94B8-5F79-4CB7-9C2526C23B54}"/>
              </a:ext>
            </a:extLst>
          </p:cNvPr>
          <p:cNvSpPr txBox="1"/>
          <p:nvPr/>
        </p:nvSpPr>
        <p:spPr>
          <a:xfrm>
            <a:off x="1007471" y="2218755"/>
            <a:ext cx="1309210" cy="689589"/>
          </a:xfrm>
          <a:prstGeom prst="rect">
            <a:avLst/>
          </a:prstGeom>
          <a:noFill/>
          <a:ln>
            <a:noFill/>
          </a:ln>
        </p:spPr>
        <p:txBody>
          <a:bodyPr wrap="square" lIns="90000" tIns="90000" rIns="90000" bIns="90000" rtlCol="0">
            <a:spAutoFit/>
          </a:bodyPr>
          <a:lstStyle/>
          <a:p>
            <a:r>
              <a:rPr lang="en-US" sz="1100" dirty="0"/>
              <a:t>What challenges do caregivers face in this context?</a:t>
            </a:r>
          </a:p>
        </p:txBody>
      </p:sp>
      <p:sp>
        <p:nvSpPr>
          <p:cNvPr id="36" name="Rectangle 35">
            <a:extLst>
              <a:ext uri="{FF2B5EF4-FFF2-40B4-BE49-F238E27FC236}">
                <a16:creationId xmlns:a16="http://schemas.microsoft.com/office/drawing/2014/main" id="{BD22EFB7-9D56-61AD-EBC3-16D0F8DE835A}"/>
              </a:ext>
            </a:extLst>
          </p:cNvPr>
          <p:cNvSpPr/>
          <p:nvPr/>
        </p:nvSpPr>
        <p:spPr>
          <a:xfrm>
            <a:off x="2501900" y="5503175"/>
            <a:ext cx="3745466" cy="3054886"/>
          </a:xfrm>
          <a:prstGeom prst="rect">
            <a:avLst/>
          </a:prstGeom>
          <a:noFill/>
          <a:ln>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extBox 36">
            <a:extLst>
              <a:ext uri="{FF2B5EF4-FFF2-40B4-BE49-F238E27FC236}">
                <a16:creationId xmlns:a16="http://schemas.microsoft.com/office/drawing/2014/main" id="{72EE821F-CCAA-5FDB-9ECE-78F00F00C9C5}"/>
              </a:ext>
            </a:extLst>
          </p:cNvPr>
          <p:cNvSpPr txBox="1"/>
          <p:nvPr/>
        </p:nvSpPr>
        <p:spPr>
          <a:xfrm>
            <a:off x="1007471" y="5526290"/>
            <a:ext cx="1309210" cy="1874529"/>
          </a:xfrm>
          <a:prstGeom prst="rect">
            <a:avLst/>
          </a:prstGeom>
          <a:noFill/>
          <a:ln>
            <a:noFill/>
          </a:ln>
        </p:spPr>
        <p:txBody>
          <a:bodyPr wrap="square" lIns="90000" tIns="90000" rIns="90000" bIns="90000" rtlCol="0">
            <a:spAutoFit/>
          </a:bodyPr>
          <a:lstStyle/>
          <a:p>
            <a:r>
              <a:rPr lang="en-US" sz="1100" dirty="0"/>
              <a:t>When we talk about family strengthening, are some families and caregivers more in need of additional support than others? Which families are these, and why? </a:t>
            </a:r>
          </a:p>
        </p:txBody>
      </p:sp>
    </p:spTree>
    <p:extLst>
      <p:ext uri="{BB962C8B-B14F-4D97-AF65-F5344CB8AC3E}">
        <p14:creationId xmlns:p14="http://schemas.microsoft.com/office/powerpoint/2010/main" val="40239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4CDA69A0-A85B-8D0C-1B15-673B08C365D0}"/>
              </a:ext>
            </a:extLst>
          </p:cNvPr>
          <p:cNvSpPr txBox="1"/>
          <p:nvPr/>
        </p:nvSpPr>
        <p:spPr>
          <a:xfrm>
            <a:off x="996287" y="711994"/>
            <a:ext cx="5262998" cy="276999"/>
          </a:xfrm>
          <a:prstGeom prst="rect">
            <a:avLst/>
          </a:prstGeom>
          <a:noFill/>
        </p:spPr>
        <p:txBody>
          <a:bodyPr wrap="square" rtlCol="0">
            <a:spAutoFit/>
          </a:bodyPr>
          <a:lstStyle/>
          <a:p>
            <a:r>
              <a:rPr lang="en-US" sz="1200" b="1" spc="300" dirty="0">
                <a:solidFill>
                  <a:schemeClr val="tx1"/>
                </a:solidFill>
              </a:rPr>
              <a:t>RESILIENCE, STRENGTHS AND PROTECTIVE FACTORS </a:t>
            </a:r>
          </a:p>
        </p:txBody>
      </p:sp>
      <p:sp>
        <p:nvSpPr>
          <p:cNvPr id="3" name="TextBox 2">
            <a:extLst>
              <a:ext uri="{FF2B5EF4-FFF2-40B4-BE49-F238E27FC236}">
                <a16:creationId xmlns:a16="http://schemas.microsoft.com/office/drawing/2014/main" id="{9F0F55EB-B487-3C7C-F2FC-7FB5724A94BC}"/>
              </a:ext>
            </a:extLst>
          </p:cNvPr>
          <p:cNvSpPr txBox="1"/>
          <p:nvPr/>
        </p:nvSpPr>
        <p:spPr>
          <a:xfrm>
            <a:off x="1901368" y="1204392"/>
            <a:ext cx="4338723" cy="6834563"/>
          </a:xfrm>
          <a:prstGeom prst="rect">
            <a:avLst/>
          </a:prstGeom>
          <a:noFill/>
        </p:spPr>
        <p:txBody>
          <a:bodyPr wrap="square">
            <a:spAutoFit/>
          </a:bodyPr>
          <a:lstStyle/>
          <a:p>
            <a:pPr>
              <a:lnSpc>
                <a:spcPct val="107000"/>
              </a:lnSpc>
              <a:spcAft>
                <a:spcPts val="800"/>
              </a:spcAft>
            </a:pPr>
            <a:r>
              <a:rPr lang="en-US" sz="1100" b="1" dirty="0">
                <a:effectLst/>
                <a:latin typeface="Calibri" panose="020F0502020204030204" pitchFamily="34" charset="0"/>
                <a:ea typeface="Calibri" panose="020F0502020204030204" pitchFamily="34" charset="0"/>
                <a:cs typeface="Arial" panose="020B0604020202020204" pitchFamily="34" charset="0"/>
              </a:rPr>
              <a:t>Scenario 1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r>
              <a:rPr lang="en-GB" sz="1100" dirty="0">
                <a:solidFill>
                  <a:srgbClr val="252525"/>
                </a:solidFill>
                <a:effectLst/>
              </a:rPr>
              <a:t>Mary is 12 years old and is displaced in a small town with her mother, father, and two younger siblings. Mary is currently working in a local factory with her mother; it’s not a safe place to work; it involves working with unsafe machinery; she doesn’t have any safety equipment; and she works very long hours. While she hates working at the factory, she enjoys spending a lot of time with her mother, with whom she has a good relationship. Working in the factory also means that she doesn’t go to school, though she sometimes goes to the child-friendly space at the weekends. Mary’s mother and father are not getting along at all at the moment, and things at home are strained. Her father is out of work, and he is upset and stressed that he can’t provide for the family and doesn’t feel a sense of purpose. This has led him to start drinking a lot of alcohol, and when he has been drinking, he is often violent toward Mary’s mother, which upsets and scares Mary. Mary’s mother is struggling with life at home; she has been attending a women’s group where she has made some good friends. Despite Mary and her mother working, the family often doesn’t have enough money to meet their basic needs, and she’s worried about her two younger siblings, with whom she is very close.</a:t>
            </a:r>
          </a:p>
          <a:p>
            <a:r>
              <a:rPr lang="en-GB" sz="1100" dirty="0">
                <a:solidFill>
                  <a:srgbClr val="252525"/>
                </a:solidFill>
                <a:effectLst/>
              </a:rPr>
              <a:t> </a:t>
            </a:r>
          </a:p>
          <a:p>
            <a:pPr>
              <a:lnSpc>
                <a:spcPct val="107000"/>
              </a:lnSpc>
              <a:spcAft>
                <a:spcPts val="800"/>
              </a:spcAft>
            </a:pP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100" b="1" dirty="0">
                <a:effectLst/>
                <a:latin typeface="Calibri" panose="020F0502020204030204" pitchFamily="34" charset="0"/>
                <a:ea typeface="Calibri" panose="020F0502020204030204" pitchFamily="34" charset="0"/>
                <a:cs typeface="Arial" panose="020B0604020202020204" pitchFamily="34" charset="0"/>
              </a:rPr>
              <a:t>Scenario 2</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r>
              <a:rPr lang="en-GB" sz="1100" dirty="0">
                <a:solidFill>
                  <a:srgbClr val="252525"/>
                </a:solidFill>
                <a:effectLst/>
              </a:rPr>
              <a:t>Omar is a two-year-old boy who is living with his mother in a refugee camp. His mother is 17 years old and is living alone since his father left when he found out she was pregnant. Her family is also in the camp, living nearby. Omar has been experiencing neglect; his mother has mental health issues and is struggling to take care of him. He often looks dirty and is not wearing appropriate clothes. He also looks like he is not getting enough food. His mother has a job at the local shop and sometimes leaves him with </a:t>
            </a:r>
            <a:r>
              <a:rPr lang="en-GB" sz="1100" dirty="0" err="1">
                <a:solidFill>
                  <a:srgbClr val="252525"/>
                </a:solidFill>
                <a:effectLst/>
              </a:rPr>
              <a:t>neighbors</a:t>
            </a:r>
            <a:r>
              <a:rPr lang="en-GB" sz="1100" dirty="0">
                <a:solidFill>
                  <a:srgbClr val="252525"/>
                </a:solidFill>
                <a:effectLst/>
              </a:rPr>
              <a:t> while she goes to work; sometimes she also leaves him to go see her new boyfriend. It was Omar’s grandmother who contacted the case management team. She wants to help with Omar, but engaging with her daughter has been difficult. She says his mother cares about him, but her </a:t>
            </a:r>
            <a:r>
              <a:rPr lang="en-GB" sz="1100" dirty="0" err="1">
                <a:solidFill>
                  <a:srgbClr val="252525"/>
                </a:solidFill>
                <a:effectLst/>
              </a:rPr>
              <a:t>behavior</a:t>
            </a:r>
            <a:r>
              <a:rPr lang="en-GB" sz="1100" dirty="0">
                <a:solidFill>
                  <a:srgbClr val="252525"/>
                </a:solidFill>
                <a:effectLst/>
              </a:rPr>
              <a:t> is unpredictable due to her mental health issues. She says she doesn’t understand how to be a parent because she is so young herself.</a:t>
            </a:r>
          </a:p>
        </p:txBody>
      </p:sp>
      <p:grpSp>
        <p:nvGrpSpPr>
          <p:cNvPr id="46" name="Group 45">
            <a:extLst>
              <a:ext uri="{FF2B5EF4-FFF2-40B4-BE49-F238E27FC236}">
                <a16:creationId xmlns:a16="http://schemas.microsoft.com/office/drawing/2014/main" id="{A030CE7E-5093-C4FC-7D26-FFCDDE9948D8}"/>
              </a:ext>
            </a:extLst>
          </p:cNvPr>
          <p:cNvGrpSpPr/>
          <p:nvPr/>
        </p:nvGrpSpPr>
        <p:grpSpPr>
          <a:xfrm>
            <a:off x="1285643" y="1271892"/>
            <a:ext cx="408442" cy="834676"/>
            <a:chOff x="1285643" y="1271892"/>
            <a:chExt cx="408442" cy="834676"/>
          </a:xfrm>
        </p:grpSpPr>
        <p:sp>
          <p:nvSpPr>
            <p:cNvPr id="31" name="Round Same Side Corner Rectangle 21">
              <a:extLst>
                <a:ext uri="{FF2B5EF4-FFF2-40B4-BE49-F238E27FC236}">
                  <a16:creationId xmlns:a16="http://schemas.microsoft.com/office/drawing/2014/main" id="{99E228D1-C550-65EC-41D4-D0DD33142D3E}"/>
                </a:ext>
              </a:extLst>
            </p:cNvPr>
            <p:cNvSpPr/>
            <p:nvPr/>
          </p:nvSpPr>
          <p:spPr>
            <a:xfrm>
              <a:off x="1347364" y="1585334"/>
              <a:ext cx="284999" cy="521234"/>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a:extLst>
                <a:ext uri="{FF2B5EF4-FFF2-40B4-BE49-F238E27FC236}">
                  <a16:creationId xmlns:a16="http://schemas.microsoft.com/office/drawing/2014/main" id="{DD0D34ED-9CA2-44EF-89E9-1DBE07B6EB5B}"/>
                </a:ext>
              </a:extLst>
            </p:cNvPr>
            <p:cNvSpPr/>
            <p:nvPr/>
          </p:nvSpPr>
          <p:spPr>
            <a:xfrm>
              <a:off x="1355996" y="1271892"/>
              <a:ext cx="267735" cy="267735"/>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Flowchart: Manual Operation 29">
              <a:extLst>
                <a:ext uri="{FF2B5EF4-FFF2-40B4-BE49-F238E27FC236}">
                  <a16:creationId xmlns:a16="http://schemas.microsoft.com/office/drawing/2014/main" id="{ABC5B98F-B5DD-15B3-D0BA-20A1939CA55C}"/>
                </a:ext>
              </a:extLst>
            </p:cNvPr>
            <p:cNvSpPr/>
            <p:nvPr/>
          </p:nvSpPr>
          <p:spPr>
            <a:xfrm rot="10800000">
              <a:off x="1285643" y="1669895"/>
              <a:ext cx="408442" cy="436672"/>
            </a:xfrm>
            <a:prstGeom prst="flowChartManualOperation">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5" name="Group 44">
            <a:extLst>
              <a:ext uri="{FF2B5EF4-FFF2-40B4-BE49-F238E27FC236}">
                <a16:creationId xmlns:a16="http://schemas.microsoft.com/office/drawing/2014/main" id="{993EC1CB-E35C-B9BC-80A8-7D8C5036D5AA}"/>
              </a:ext>
            </a:extLst>
          </p:cNvPr>
          <p:cNvGrpSpPr/>
          <p:nvPr/>
        </p:nvGrpSpPr>
        <p:grpSpPr>
          <a:xfrm>
            <a:off x="1366459" y="5233109"/>
            <a:ext cx="246811" cy="559272"/>
            <a:chOff x="1366459" y="5233109"/>
            <a:chExt cx="246811" cy="559272"/>
          </a:xfrm>
        </p:grpSpPr>
        <p:sp>
          <p:nvSpPr>
            <p:cNvPr id="41" name="Round Same Side Corner Rectangle 21">
              <a:extLst>
                <a:ext uri="{FF2B5EF4-FFF2-40B4-BE49-F238E27FC236}">
                  <a16:creationId xmlns:a16="http://schemas.microsoft.com/office/drawing/2014/main" id="{F638A818-A13F-94CA-B8DF-3D8897B02B33}"/>
                </a:ext>
              </a:extLst>
            </p:cNvPr>
            <p:cNvSpPr/>
            <p:nvPr/>
          </p:nvSpPr>
          <p:spPr>
            <a:xfrm>
              <a:off x="1366459" y="5504551"/>
              <a:ext cx="246811" cy="287830"/>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a:extLst>
                <a:ext uri="{FF2B5EF4-FFF2-40B4-BE49-F238E27FC236}">
                  <a16:creationId xmlns:a16="http://schemas.microsoft.com/office/drawing/2014/main" id="{137BE000-2CAF-EDC3-308D-F5B916245ECD}"/>
                </a:ext>
              </a:extLst>
            </p:cNvPr>
            <p:cNvSpPr/>
            <p:nvPr/>
          </p:nvSpPr>
          <p:spPr>
            <a:xfrm>
              <a:off x="1373934" y="5233109"/>
              <a:ext cx="231861" cy="231859"/>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ound Same Side Corner Rectangle 21">
              <a:extLst>
                <a:ext uri="{FF2B5EF4-FFF2-40B4-BE49-F238E27FC236}">
                  <a16:creationId xmlns:a16="http://schemas.microsoft.com/office/drawing/2014/main" id="{A1A593A7-FCDF-0A66-F474-8C06BD5ADD02}"/>
                </a:ext>
              </a:extLst>
            </p:cNvPr>
            <p:cNvSpPr/>
            <p:nvPr/>
          </p:nvSpPr>
          <p:spPr>
            <a:xfrm>
              <a:off x="1456623" y="5714849"/>
              <a:ext cx="66482" cy="77532"/>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993688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a:extLst>
              <a:ext uri="{FF2B5EF4-FFF2-40B4-BE49-F238E27FC236}">
                <a16:creationId xmlns:a16="http://schemas.microsoft.com/office/drawing/2014/main" id="{F4F20A53-B8B7-8386-80BB-458946D2C2F7}"/>
              </a:ext>
            </a:extLst>
          </p:cNvPr>
          <p:cNvSpPr/>
          <p:nvPr/>
        </p:nvSpPr>
        <p:spPr>
          <a:xfrm rot="1782986">
            <a:off x="286724" y="30111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Hexagon 16">
            <a:extLst>
              <a:ext uri="{FF2B5EF4-FFF2-40B4-BE49-F238E27FC236}">
                <a16:creationId xmlns:a16="http://schemas.microsoft.com/office/drawing/2014/main" id="{5B0D2ECD-2245-1B29-30FA-9D9E91DEC81C}"/>
              </a:ext>
            </a:extLst>
          </p:cNvPr>
          <p:cNvSpPr/>
          <p:nvPr/>
        </p:nvSpPr>
        <p:spPr>
          <a:xfrm rot="1782986">
            <a:off x="286724" y="763955"/>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Hexagon 17">
            <a:extLst>
              <a:ext uri="{FF2B5EF4-FFF2-40B4-BE49-F238E27FC236}">
                <a16:creationId xmlns:a16="http://schemas.microsoft.com/office/drawing/2014/main" id="{2F62FD80-42A6-087C-FB97-CBD717DE2157}"/>
              </a:ext>
            </a:extLst>
          </p:cNvPr>
          <p:cNvSpPr/>
          <p:nvPr/>
        </p:nvSpPr>
        <p:spPr>
          <a:xfrm rot="1782986">
            <a:off x="286724" y="1226800"/>
            <a:ext cx="335595" cy="289306"/>
          </a:xfrm>
          <a:prstGeom prst="hexagon">
            <a:avLst>
              <a:gd name="adj" fmla="val 28965"/>
              <a:gd name="vf" fmla="val 115470"/>
            </a:avLst>
          </a:prstGeom>
          <a:solidFill>
            <a:schemeClr val="accent3">
              <a:lumMod val="75000"/>
            </a:schemeClr>
          </a:solid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Hexagon 18">
            <a:extLst>
              <a:ext uri="{FF2B5EF4-FFF2-40B4-BE49-F238E27FC236}">
                <a16:creationId xmlns:a16="http://schemas.microsoft.com/office/drawing/2014/main" id="{34282C81-1BDD-445E-97F5-59741069E143}"/>
              </a:ext>
            </a:extLst>
          </p:cNvPr>
          <p:cNvSpPr/>
          <p:nvPr/>
        </p:nvSpPr>
        <p:spPr>
          <a:xfrm rot="1782986">
            <a:off x="286724" y="1689645"/>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Hexagon 19">
            <a:extLst>
              <a:ext uri="{FF2B5EF4-FFF2-40B4-BE49-F238E27FC236}">
                <a16:creationId xmlns:a16="http://schemas.microsoft.com/office/drawing/2014/main" id="{DAE8D308-1F21-2E7C-7DA3-C0E216556E5B}"/>
              </a:ext>
            </a:extLst>
          </p:cNvPr>
          <p:cNvSpPr/>
          <p:nvPr/>
        </p:nvSpPr>
        <p:spPr>
          <a:xfrm rot="1782986">
            <a:off x="286724" y="2152490"/>
            <a:ext cx="335595" cy="289306"/>
          </a:xfrm>
          <a:prstGeom prst="hexagon">
            <a:avLst>
              <a:gd name="adj" fmla="val 28965"/>
              <a:gd name="vf" fmla="val 115470"/>
            </a:avLst>
          </a:prstGeom>
          <a:noFill/>
          <a:ln w="12700">
            <a:solidFill>
              <a:srgbClr val="54AF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9F0F55EB-B487-3C7C-F2FC-7FB5724A94BC}"/>
              </a:ext>
            </a:extLst>
          </p:cNvPr>
          <p:cNvSpPr txBox="1"/>
          <p:nvPr/>
        </p:nvSpPr>
        <p:spPr>
          <a:xfrm>
            <a:off x="1901370" y="699799"/>
            <a:ext cx="4338721" cy="5683287"/>
          </a:xfrm>
          <a:prstGeom prst="rect">
            <a:avLst/>
          </a:prstGeom>
          <a:noFill/>
        </p:spPr>
        <p:txBody>
          <a:bodyPr wrap="square">
            <a:spAutoFit/>
          </a:bodyPr>
          <a:lstStyle/>
          <a:p>
            <a:pPr>
              <a:lnSpc>
                <a:spcPct val="107000"/>
              </a:lnSpc>
              <a:spcAft>
                <a:spcPts val="800"/>
              </a:spcAft>
            </a:pPr>
            <a:r>
              <a:rPr lang="en-US" sz="1100" b="1" dirty="0">
                <a:effectLst/>
                <a:latin typeface="Calibri" panose="020F0502020204030204" pitchFamily="34" charset="0"/>
                <a:ea typeface="Calibri" panose="020F0502020204030204" pitchFamily="34" charset="0"/>
                <a:cs typeface="Arial" panose="020B0604020202020204" pitchFamily="34" charset="0"/>
              </a:rPr>
              <a:t>Scenario 3</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r>
              <a:rPr lang="en-GB" sz="1100" dirty="0">
                <a:solidFill>
                  <a:srgbClr val="252525"/>
                </a:solidFill>
                <a:effectLst/>
              </a:rPr>
              <a:t>Fatma is a 7-year-old girl. She is currently displaced in a large city due to conflict in her home-town and is living with another family in kinship care. Her mother and father have stayed in their home-town to work because they couldn’t afford to flee without a job in the city, though she speaks to them regularly. The family Fatma is with has six of their own children, so the caregivers are quite stretched. Because of this, Fatma goes out to beg with one of the older children each day in the city. It doesn’t feel safe, and she has been sexually harassed by local men while she is out. The family cares about Fatma, and the father in the family has gone to pick her up whenever she’s felt in danger, but they don’t see any other options other than for her to keep begging to help pay for the family’s expenses. Fatma is distressed by the absence of her parents and misses them a lot, but she says she does like the family she is living with. She is enrolled in informal education and attends classes each day.</a:t>
            </a:r>
          </a:p>
          <a:p>
            <a:r>
              <a:rPr lang="en-GB" sz="1100" dirty="0">
                <a:solidFill>
                  <a:srgbClr val="252525"/>
                </a:solidFill>
                <a:effectLst/>
              </a:rPr>
              <a:t> </a:t>
            </a:r>
          </a:p>
          <a:p>
            <a:pPr>
              <a:lnSpc>
                <a:spcPct val="107000"/>
              </a:lnSpc>
              <a:spcAft>
                <a:spcPts val="800"/>
              </a:spcAft>
            </a:pP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100" b="1" dirty="0">
                <a:effectLst/>
                <a:latin typeface="Calibri" panose="020F0502020204030204" pitchFamily="34" charset="0"/>
                <a:ea typeface="Calibri" panose="020F0502020204030204" pitchFamily="34" charset="0"/>
                <a:cs typeface="Arial" panose="020B0604020202020204" pitchFamily="34" charset="0"/>
              </a:rPr>
              <a:t>Scenario 4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r>
              <a:rPr lang="en-GB" sz="1100" dirty="0">
                <a:solidFill>
                  <a:srgbClr val="252525"/>
                </a:solidFill>
                <a:effectLst/>
              </a:rPr>
              <a:t>Ali is a 16-year-old boy. He has a developmental delay, and his </a:t>
            </a:r>
            <a:r>
              <a:rPr lang="en-GB" sz="1100" dirty="0" err="1">
                <a:solidFill>
                  <a:srgbClr val="252525"/>
                </a:solidFill>
                <a:effectLst/>
              </a:rPr>
              <a:t>behavior</a:t>
            </a:r>
            <a:r>
              <a:rPr lang="en-GB" sz="1100" dirty="0">
                <a:solidFill>
                  <a:srgbClr val="252525"/>
                </a:solidFill>
                <a:effectLst/>
              </a:rPr>
              <a:t> is similar to that of a 7- or 8-year-old. The other children bully him, and he often gets teased and sometimes beaten on his way to school. At school, his teacher gets frustrated with his </a:t>
            </a:r>
            <a:r>
              <a:rPr lang="en-GB" sz="1100" dirty="0" err="1">
                <a:solidFill>
                  <a:srgbClr val="252525"/>
                </a:solidFill>
                <a:effectLst/>
              </a:rPr>
              <a:t>behavior</a:t>
            </a:r>
            <a:r>
              <a:rPr lang="en-GB" sz="1100" dirty="0">
                <a:solidFill>
                  <a:srgbClr val="252525"/>
                </a:solidFill>
                <a:effectLst/>
              </a:rPr>
              <a:t> and hits him to try to make him behave. His mother and father are very worried about his well-being and have been trying to accompany him to school when they can, but they both work, so they are not always around. They are considering taking him out of school all together. Sometimes his aunt and uncle also help look after him. At the weekends, he sometimes goes to the child-friendly space, where the staff are trained to work with children with disabilities. He loves the child-friendly space and always seems happy when he’s there.</a:t>
            </a:r>
          </a:p>
          <a:p>
            <a:r>
              <a:rPr lang="en-GB" sz="1100" dirty="0">
                <a:solidFill>
                  <a:srgbClr val="252525"/>
                </a:solidFill>
                <a:effectLst/>
              </a:rPr>
              <a:t> </a:t>
            </a:r>
          </a:p>
        </p:txBody>
      </p:sp>
      <p:grpSp>
        <p:nvGrpSpPr>
          <p:cNvPr id="12" name="Group 11">
            <a:extLst>
              <a:ext uri="{FF2B5EF4-FFF2-40B4-BE49-F238E27FC236}">
                <a16:creationId xmlns:a16="http://schemas.microsoft.com/office/drawing/2014/main" id="{5F93C709-80E9-DD31-6801-782D5DB56D98}"/>
              </a:ext>
            </a:extLst>
          </p:cNvPr>
          <p:cNvGrpSpPr/>
          <p:nvPr/>
        </p:nvGrpSpPr>
        <p:grpSpPr>
          <a:xfrm>
            <a:off x="1282652" y="3907287"/>
            <a:ext cx="324211" cy="1045714"/>
            <a:chOff x="1282652" y="3907287"/>
            <a:chExt cx="324211" cy="1045714"/>
          </a:xfrm>
        </p:grpSpPr>
        <p:sp>
          <p:nvSpPr>
            <p:cNvPr id="5" name="Round Same Side Corner Rectangle 21">
              <a:extLst>
                <a:ext uri="{FF2B5EF4-FFF2-40B4-BE49-F238E27FC236}">
                  <a16:creationId xmlns:a16="http://schemas.microsoft.com/office/drawing/2014/main" id="{171D72F1-7523-86BD-0B90-FDB31A3ADDDD}"/>
                </a:ext>
              </a:extLst>
            </p:cNvPr>
            <p:cNvSpPr/>
            <p:nvPr/>
          </p:nvSpPr>
          <p:spPr>
            <a:xfrm>
              <a:off x="1282652" y="4263855"/>
              <a:ext cx="324211" cy="689146"/>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a:extLst>
                <a:ext uri="{FF2B5EF4-FFF2-40B4-BE49-F238E27FC236}">
                  <a16:creationId xmlns:a16="http://schemas.microsoft.com/office/drawing/2014/main" id="{93885CE8-E363-DD9C-F12E-DCCAD13CE564}"/>
                </a:ext>
              </a:extLst>
            </p:cNvPr>
            <p:cNvSpPr/>
            <p:nvPr/>
          </p:nvSpPr>
          <p:spPr>
            <a:xfrm>
              <a:off x="1292472" y="3907287"/>
              <a:ext cx="304571" cy="304572"/>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B79D31E2-F90E-F5A4-D08E-4133073C82B9}"/>
              </a:ext>
            </a:extLst>
          </p:cNvPr>
          <p:cNvGrpSpPr/>
          <p:nvPr/>
        </p:nvGrpSpPr>
        <p:grpSpPr>
          <a:xfrm>
            <a:off x="1233337" y="838785"/>
            <a:ext cx="422833" cy="732116"/>
            <a:chOff x="1233337" y="848143"/>
            <a:chExt cx="422833" cy="732116"/>
          </a:xfrm>
        </p:grpSpPr>
        <p:sp>
          <p:nvSpPr>
            <p:cNvPr id="10" name="Round Same Side Corner Rectangle 21">
              <a:extLst>
                <a:ext uri="{FF2B5EF4-FFF2-40B4-BE49-F238E27FC236}">
                  <a16:creationId xmlns:a16="http://schemas.microsoft.com/office/drawing/2014/main" id="{96598367-AB83-F87E-41D6-0470C87FAF23}"/>
                </a:ext>
              </a:extLst>
            </p:cNvPr>
            <p:cNvSpPr/>
            <p:nvPr/>
          </p:nvSpPr>
          <p:spPr>
            <a:xfrm>
              <a:off x="1297233" y="1172628"/>
              <a:ext cx="295040" cy="342011"/>
            </a:xfrm>
            <a:prstGeom prst="round2SameRect">
              <a:avLst>
                <a:gd name="adj1" fmla="val 50000"/>
                <a:gd name="adj2" fmla="val 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id="{A59FD782-79BF-BE67-BEA8-60F8131F4C11}"/>
                </a:ext>
              </a:extLst>
            </p:cNvPr>
            <p:cNvSpPr/>
            <p:nvPr/>
          </p:nvSpPr>
          <p:spPr>
            <a:xfrm>
              <a:off x="1306169" y="848143"/>
              <a:ext cx="277168" cy="277167"/>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lowchart: Manual Operation 8">
              <a:extLst>
                <a:ext uri="{FF2B5EF4-FFF2-40B4-BE49-F238E27FC236}">
                  <a16:creationId xmlns:a16="http://schemas.microsoft.com/office/drawing/2014/main" id="{2D1F25AA-4447-FC73-5067-E3A9344D692E}"/>
                </a:ext>
              </a:extLst>
            </p:cNvPr>
            <p:cNvSpPr/>
            <p:nvPr/>
          </p:nvSpPr>
          <p:spPr>
            <a:xfrm rot="10800000">
              <a:off x="1233337" y="1275687"/>
              <a:ext cx="422833" cy="304572"/>
            </a:xfrm>
            <a:prstGeom prst="flowChartManualOperation">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31300077"/>
      </p:ext>
    </p:extLst>
  </p:cSld>
  <p:clrMapOvr>
    <a:masterClrMapping/>
  </p:clrMapOvr>
</p:sld>
</file>

<file path=ppt/theme/theme1.xml><?xml version="1.0" encoding="utf-8"?>
<a:theme xmlns:a="http://schemas.openxmlformats.org/drawingml/2006/main" name="Office Theme">
  <a:themeElements>
    <a:clrScheme name="CPCM">
      <a:dk1>
        <a:sysClr val="windowText" lastClr="000000"/>
      </a:dk1>
      <a:lt1>
        <a:sysClr val="window" lastClr="FFFFFF"/>
      </a:lt1>
      <a:dk2>
        <a:srgbClr val="406078"/>
      </a:dk2>
      <a:lt2>
        <a:srgbClr val="E7E6E6"/>
      </a:lt2>
      <a:accent1>
        <a:srgbClr val="954D84"/>
      </a:accent1>
      <a:accent2>
        <a:srgbClr val="B08BA1"/>
      </a:accent2>
      <a:accent3>
        <a:srgbClr val="8ACA84"/>
      </a:accent3>
      <a:accent4>
        <a:srgbClr val="1D8CC8"/>
      </a:accent4>
      <a:accent5>
        <a:srgbClr val="5FC6C5"/>
      </a:accent5>
      <a:accent6>
        <a:srgbClr val="8D9EAE"/>
      </a:accent6>
      <a:hlink>
        <a:srgbClr val="C190B1"/>
      </a:hlink>
      <a:folHlink>
        <a:srgbClr val="BFE0A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765</TotalTime>
  <Words>10631</Words>
  <Application>Microsoft Office PowerPoint</Application>
  <PresentationFormat>A4 Paper (210x297 mm)</PresentationFormat>
  <Paragraphs>823</Paragraphs>
  <Slides>59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59</vt:i4>
      </vt:variant>
    </vt:vector>
  </HeadingPairs>
  <TitlesOfParts>
    <vt:vector size="66" baseType="lpstr">
      <vt:lpstr>Arial</vt:lpstr>
      <vt:lpstr>Calibri</vt:lpstr>
      <vt:lpstr>Calibri Light</vt:lpstr>
      <vt:lpstr>Garamond</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Justina Li</dc:creator>
  <cp:lastModifiedBy>Ilse Van der Straeten</cp:lastModifiedBy>
  <cp:revision>1</cp:revision>
  <dcterms:created xsi:type="dcterms:W3CDTF">2021-10-28T18:27:06Z</dcterms:created>
  <dcterms:modified xsi:type="dcterms:W3CDTF">2023-05-26T12:42:11Z</dcterms:modified>
</cp:coreProperties>
</file>