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7"/>
  </p:notesMasterIdLst>
  <p:handoutMasterIdLst>
    <p:handoutMasterId r:id="rId118"/>
  </p:handoutMasterIdLst>
  <p:sldIdLst>
    <p:sldId id="256" r:id="rId2"/>
    <p:sldId id="257" r:id="rId3"/>
    <p:sldId id="860" r:id="rId4"/>
    <p:sldId id="861" r:id="rId5"/>
    <p:sldId id="856" r:id="rId6"/>
    <p:sldId id="258" r:id="rId7"/>
    <p:sldId id="262" r:id="rId8"/>
    <p:sldId id="259" r:id="rId9"/>
    <p:sldId id="855" r:id="rId10"/>
    <p:sldId id="810" r:id="rId11"/>
    <p:sldId id="811" r:id="rId12"/>
    <p:sldId id="281" r:id="rId13"/>
    <p:sldId id="301" r:id="rId14"/>
    <p:sldId id="819" r:id="rId15"/>
    <p:sldId id="821" r:id="rId16"/>
    <p:sldId id="822" r:id="rId17"/>
    <p:sldId id="823" r:id="rId18"/>
    <p:sldId id="824" r:id="rId19"/>
    <p:sldId id="839" r:id="rId20"/>
    <p:sldId id="840" r:id="rId21"/>
    <p:sldId id="862" r:id="rId22"/>
    <p:sldId id="829" r:id="rId23"/>
    <p:sldId id="841" r:id="rId24"/>
    <p:sldId id="746" r:id="rId25"/>
    <p:sldId id="766" r:id="rId26"/>
    <p:sldId id="767" r:id="rId27"/>
    <p:sldId id="770" r:id="rId28"/>
    <p:sldId id="768" r:id="rId29"/>
    <p:sldId id="771" r:id="rId30"/>
    <p:sldId id="772" r:id="rId31"/>
    <p:sldId id="773" r:id="rId32"/>
    <p:sldId id="863" r:id="rId33"/>
    <p:sldId id="776" r:id="rId34"/>
    <p:sldId id="774" r:id="rId35"/>
    <p:sldId id="775" r:id="rId36"/>
    <p:sldId id="864" r:id="rId37"/>
    <p:sldId id="826" r:id="rId38"/>
    <p:sldId id="842" r:id="rId39"/>
    <p:sldId id="813" r:id="rId40"/>
    <p:sldId id="827" r:id="rId41"/>
    <p:sldId id="831" r:id="rId42"/>
    <p:sldId id="747" r:id="rId43"/>
    <p:sldId id="843" r:id="rId44"/>
    <p:sldId id="778" r:id="rId45"/>
    <p:sldId id="844" r:id="rId46"/>
    <p:sldId id="781" r:id="rId47"/>
    <p:sldId id="865" r:id="rId48"/>
    <p:sldId id="782" r:id="rId49"/>
    <p:sldId id="784" r:id="rId50"/>
    <p:sldId id="783" r:id="rId51"/>
    <p:sldId id="858" r:id="rId52"/>
    <p:sldId id="830" r:id="rId53"/>
    <p:sldId id="748" r:id="rId54"/>
    <p:sldId id="796" r:id="rId55"/>
    <p:sldId id="806" r:id="rId56"/>
    <p:sldId id="797" r:id="rId57"/>
    <p:sldId id="799" r:id="rId58"/>
    <p:sldId id="868" r:id="rId59"/>
    <p:sldId id="798" r:id="rId60"/>
    <p:sldId id="846" r:id="rId61"/>
    <p:sldId id="801" r:id="rId62"/>
    <p:sldId id="800" r:id="rId63"/>
    <p:sldId id="803" r:id="rId64"/>
    <p:sldId id="804" r:id="rId65"/>
    <p:sldId id="805" r:id="rId66"/>
    <p:sldId id="845" r:id="rId67"/>
    <p:sldId id="807" r:id="rId68"/>
    <p:sldId id="749" r:id="rId69"/>
    <p:sldId id="795" r:id="rId70"/>
    <p:sldId id="785" r:id="rId71"/>
    <p:sldId id="787" r:id="rId72"/>
    <p:sldId id="789" r:id="rId73"/>
    <p:sldId id="790" r:id="rId74"/>
    <p:sldId id="791" r:id="rId75"/>
    <p:sldId id="792" r:id="rId76"/>
    <p:sldId id="793" r:id="rId77"/>
    <p:sldId id="794" r:id="rId78"/>
    <p:sldId id="808" r:id="rId79"/>
    <p:sldId id="848" r:id="rId80"/>
    <p:sldId id="833" r:id="rId81"/>
    <p:sldId id="834" r:id="rId82"/>
    <p:sldId id="818" r:id="rId83"/>
    <p:sldId id="835" r:id="rId84"/>
    <p:sldId id="820" r:id="rId85"/>
    <p:sldId id="837" r:id="rId86"/>
    <p:sldId id="847" r:id="rId87"/>
    <p:sldId id="849" r:id="rId88"/>
    <p:sldId id="745" r:id="rId89"/>
    <p:sldId id="809" r:id="rId90"/>
    <p:sldId id="751" r:id="rId91"/>
    <p:sldId id="752" r:id="rId92"/>
    <p:sldId id="750" r:id="rId93"/>
    <p:sldId id="812" r:id="rId94"/>
    <p:sldId id="859" r:id="rId95"/>
    <p:sldId id="870" r:id="rId96"/>
    <p:sldId id="753" r:id="rId97"/>
    <p:sldId id="754" r:id="rId98"/>
    <p:sldId id="755" r:id="rId99"/>
    <p:sldId id="761" r:id="rId100"/>
    <p:sldId id="762" r:id="rId101"/>
    <p:sldId id="763" r:id="rId102"/>
    <p:sldId id="764" r:id="rId103"/>
    <p:sldId id="871" r:id="rId104"/>
    <p:sldId id="765" r:id="rId105"/>
    <p:sldId id="850" r:id="rId106"/>
    <p:sldId id="744" r:id="rId107"/>
    <p:sldId id="851" r:id="rId108"/>
    <p:sldId id="852" r:id="rId109"/>
    <p:sldId id="853" r:id="rId110"/>
    <p:sldId id="854" r:id="rId111"/>
    <p:sldId id="757" r:id="rId112"/>
    <p:sldId id="760" r:id="rId113"/>
    <p:sldId id="273" r:id="rId114"/>
    <p:sldId id="857" r:id="rId115"/>
    <p:sldId id="280" r:id="rId116"/>
  </p:sldIdLst>
  <p:sldSz cx="12192000" cy="6858000"/>
  <p:notesSz cx="7099300" cy="10234613"/>
  <p:embeddedFontLst>
    <p:embeddedFont>
      <p:font typeface="Britannic Bold" panose="020B0903060703020204" pitchFamily="34" charset="0"/>
      <p:regular r:id="rId119"/>
    </p:embeddedFont>
    <p:embeddedFont>
      <p:font typeface="Calibri" panose="020F0502020204030204" pitchFamily="34" charset="0"/>
      <p:regular r:id="rId120"/>
      <p:bold r:id="rId121"/>
      <p:italic r:id="rId122"/>
      <p:boldItalic r:id="rId123"/>
    </p:embeddedFont>
    <p:embeddedFont>
      <p:font typeface="Garamond" panose="02020404030301010803" pitchFamily="18" charset="0"/>
      <p:regular r:id="rId124"/>
      <p:bold r:id="rId125"/>
      <p:italic r:id="rId126"/>
      <p:boldItalic r:id="rId127"/>
    </p:embeddedFont>
    <p:embeddedFont>
      <p:font typeface="Helvetica Neue" panose="020B0604020202020204" charset="0"/>
      <p:regular r:id="rId128"/>
      <p:bold r:id="rId129"/>
      <p:italic r:id="rId130"/>
      <p:boldItalic r:id="rId1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id="{15380DDA-6747-4F77-92B1-12A89DAEB4B8}">
          <p14:sldIdLst>
            <p14:sldId id="256"/>
            <p14:sldId id="257"/>
            <p14:sldId id="860"/>
            <p14:sldId id="861"/>
          </p14:sldIdLst>
        </p14:section>
        <p14:section name="Session 1" id="{77F4C328-2E2D-4548-A3B5-1120AA1CB339}">
          <p14:sldIdLst>
            <p14:sldId id="856"/>
            <p14:sldId id="258"/>
            <p14:sldId id="262"/>
            <p14:sldId id="259"/>
            <p14:sldId id="855"/>
          </p14:sldIdLst>
        </p14:section>
        <p14:section name="Session 2" id="{CC3D140F-1037-4AE4-A577-95BDD4697745}">
          <p14:sldIdLst>
            <p14:sldId id="810"/>
            <p14:sldId id="811"/>
            <p14:sldId id="281"/>
            <p14:sldId id="301"/>
            <p14:sldId id="819"/>
            <p14:sldId id="821"/>
            <p14:sldId id="822"/>
            <p14:sldId id="823"/>
            <p14:sldId id="824"/>
            <p14:sldId id="839"/>
            <p14:sldId id="840"/>
            <p14:sldId id="862"/>
            <p14:sldId id="829"/>
            <p14:sldId id="841"/>
          </p14:sldIdLst>
        </p14:section>
        <p14:section name="Session 3" id="{74979632-A0C1-494F-BD11-E2D911B69E0A}">
          <p14:sldIdLst>
            <p14:sldId id="746"/>
            <p14:sldId id="766"/>
            <p14:sldId id="767"/>
            <p14:sldId id="770"/>
            <p14:sldId id="768"/>
            <p14:sldId id="771"/>
            <p14:sldId id="772"/>
            <p14:sldId id="773"/>
            <p14:sldId id="863"/>
            <p14:sldId id="776"/>
            <p14:sldId id="774"/>
            <p14:sldId id="775"/>
            <p14:sldId id="864"/>
            <p14:sldId id="826"/>
            <p14:sldId id="842"/>
            <p14:sldId id="813"/>
            <p14:sldId id="827"/>
            <p14:sldId id="831"/>
          </p14:sldIdLst>
        </p14:section>
        <p14:section name="Session 4" id="{B44181C2-0732-4522-AE88-7482D21311E8}">
          <p14:sldIdLst>
            <p14:sldId id="747"/>
            <p14:sldId id="843"/>
            <p14:sldId id="778"/>
            <p14:sldId id="844"/>
            <p14:sldId id="781"/>
            <p14:sldId id="865"/>
            <p14:sldId id="782"/>
            <p14:sldId id="784"/>
            <p14:sldId id="783"/>
            <p14:sldId id="858"/>
            <p14:sldId id="830"/>
          </p14:sldIdLst>
        </p14:section>
        <p14:section name="Session 5" id="{FB7764B8-E99B-4228-BD78-B1F3AC6BF174}">
          <p14:sldIdLst>
            <p14:sldId id="748"/>
            <p14:sldId id="796"/>
            <p14:sldId id="806"/>
            <p14:sldId id="797"/>
            <p14:sldId id="799"/>
            <p14:sldId id="868"/>
            <p14:sldId id="798"/>
            <p14:sldId id="846"/>
            <p14:sldId id="801"/>
            <p14:sldId id="800"/>
            <p14:sldId id="803"/>
            <p14:sldId id="804"/>
            <p14:sldId id="805"/>
            <p14:sldId id="845"/>
            <p14:sldId id="807"/>
          </p14:sldIdLst>
        </p14:section>
        <p14:section name="Session 6" id="{2CD13B3E-DA6F-4796-84BE-2E27A148076E}">
          <p14:sldIdLst>
            <p14:sldId id="749"/>
            <p14:sldId id="795"/>
            <p14:sldId id="785"/>
            <p14:sldId id="787"/>
            <p14:sldId id="789"/>
            <p14:sldId id="790"/>
            <p14:sldId id="791"/>
            <p14:sldId id="792"/>
            <p14:sldId id="793"/>
            <p14:sldId id="794"/>
            <p14:sldId id="808"/>
            <p14:sldId id="848"/>
          </p14:sldIdLst>
        </p14:section>
        <p14:section name="Session 7" id="{4E242E42-4307-4EAE-A2B6-19D25DF5B8DF}">
          <p14:sldIdLst>
            <p14:sldId id="833"/>
            <p14:sldId id="834"/>
            <p14:sldId id="818"/>
            <p14:sldId id="835"/>
            <p14:sldId id="820"/>
            <p14:sldId id="837"/>
            <p14:sldId id="847"/>
            <p14:sldId id="849"/>
          </p14:sldIdLst>
        </p14:section>
        <p14:section name="Session 8" id="{F6A94B07-8CF1-4529-8BB9-F4BA71BBAE1A}">
          <p14:sldIdLst>
            <p14:sldId id="745"/>
            <p14:sldId id="809"/>
            <p14:sldId id="751"/>
            <p14:sldId id="752"/>
            <p14:sldId id="750"/>
            <p14:sldId id="812"/>
            <p14:sldId id="859"/>
            <p14:sldId id="870"/>
            <p14:sldId id="753"/>
            <p14:sldId id="754"/>
            <p14:sldId id="755"/>
            <p14:sldId id="761"/>
            <p14:sldId id="762"/>
            <p14:sldId id="763"/>
            <p14:sldId id="764"/>
            <p14:sldId id="871"/>
            <p14:sldId id="765"/>
            <p14:sldId id="850"/>
          </p14:sldIdLst>
        </p14:section>
        <p14:section name="Session 9" id="{152CF19B-EC8C-48DA-8F31-61F7F1C33AE1}">
          <p14:sldIdLst>
            <p14:sldId id="744"/>
            <p14:sldId id="851"/>
            <p14:sldId id="852"/>
            <p14:sldId id="853"/>
            <p14:sldId id="854"/>
            <p14:sldId id="757"/>
            <p14:sldId id="760"/>
            <p14:sldId id="273"/>
          </p14:sldIdLst>
        </p14:section>
        <p14:section name="Session 10" id="{9DF9ECD0-0AFD-42BA-A0F8-26D6999DBE1E}">
          <p14:sldIdLst>
            <p14:sldId id="857"/>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5" roundtripDataSignature="AMtx7mh6qvjhOvG99ulgLzKiQ1j+NXrJ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07B7A443-5A76-6AEC-D28E-95873D0A5E92}" name="Michelle Khoza" initials="MK" userId="S::administrator@little-fish.co::b4ee92c7-73cf-4698-99b6-469fc9585377" providerId="AD"/>
  <p188:author id="{0027B4F2-1383-E369-CA03-AA29E1613B29}" name="Clare Back" initials="CB" userId="7ca9c63e0bec638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M Training" initials="" lastIdx="9" clrIdx="0"/>
  <p:cmAuthor id="1" name="Case Management Task Force" initials="" lastIdx="3" clrIdx="1"/>
  <p:cmAuthor id="2" name="Elena Giannini"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B5CB1-F819-4E58-97BC-AF946C61509E}" v="2" dt="2023-04-28T20:41:10.711"/>
  </p1510:revLst>
</p1510:revInfo>
</file>

<file path=ppt/tableStyles.xml><?xml version="1.0" encoding="utf-8"?>
<a:tblStyleLst xmlns:a="http://schemas.openxmlformats.org/drawingml/2006/main" def="{91A62024-7AD7-412F-9226-13D92B83C7F1}">
  <a:tblStyle styleId="{91A62024-7AD7-412F-9226-13D92B83C7F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8EC"/>
          </a:solidFill>
        </a:fill>
      </a:tcStyle>
    </a:wholeTbl>
    <a:band1H>
      <a:tcTxStyle/>
      <a:tcStyle>
        <a:tcBdr/>
        <a:fill>
          <a:solidFill>
            <a:srgbClr val="DCCFD8"/>
          </a:solidFill>
        </a:fill>
      </a:tcStyle>
    </a:band1H>
    <a:band2H>
      <a:tcTxStyle/>
      <a:tcStyle>
        <a:tcBdr/>
      </a:tcStyle>
    </a:band2H>
    <a:band1V>
      <a:tcTxStyle/>
      <a:tcStyle>
        <a:tcBdr/>
        <a:fill>
          <a:solidFill>
            <a:srgbClr val="DCC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82879" autoAdjust="0"/>
  </p:normalViewPr>
  <p:slideViewPr>
    <p:cSldViewPr snapToGrid="0">
      <p:cViewPr varScale="1">
        <p:scale>
          <a:sx n="58" d="100"/>
          <a:sy n="58" d="100"/>
        </p:scale>
        <p:origin x="999" y="30"/>
      </p:cViewPr>
      <p:guideLst/>
    </p:cSldViewPr>
  </p:slideViewPr>
  <p:outlineViewPr>
    <p:cViewPr>
      <p:scale>
        <a:sx n="33" d="100"/>
        <a:sy n="33" d="100"/>
      </p:scale>
      <p:origin x="0" y="-12466"/>
    </p:cViewPr>
  </p:outlineViewPr>
  <p:notesTextViewPr>
    <p:cViewPr>
      <p:scale>
        <a:sx n="100" d="100"/>
        <a:sy n="100" d="100"/>
      </p:scale>
      <p:origin x="0" y="0"/>
    </p:cViewPr>
  </p:notesTextViewPr>
  <p:sorterViewPr>
    <p:cViewPr>
      <p:scale>
        <a:sx n="66" d="100"/>
        <a:sy n="66" d="100"/>
      </p:scale>
      <p:origin x="0" y="-19440"/>
    </p:cViewPr>
  </p:sorterViewPr>
  <p:notesViewPr>
    <p:cSldViewPr snapToGrid="0">
      <p:cViewPr varScale="1">
        <p:scale>
          <a:sx n="70" d="100"/>
          <a:sy n="70" d="100"/>
        </p:scale>
        <p:origin x="4068"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5.fntdata"/><Relationship Id="rId128"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6.fntdata"/><Relationship Id="rId129" Type="http://schemas.openxmlformats.org/officeDocument/2006/relationships/font" Target="fonts/font1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1.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2.fntdata"/><Relationship Id="rId135"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2.fntdata"/><Relationship Id="rId125" Type="http://schemas.openxmlformats.org/officeDocument/2006/relationships/font" Target="fonts/font7.fntdata"/><Relationship Id="rId141"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3.fntdata"/><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3.fntdata"/><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4.fntdata"/><Relationship Id="rId14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Back" userId="7ca9c63e0bec638d" providerId="LiveId" clId="{3A889BD4-284C-49C7-A102-9D42034A29A9}"/>
    <pc:docChg chg="undo custSel addSld delSld modSld sldOrd">
      <pc:chgData name="Clare Back" userId="7ca9c63e0bec638d" providerId="LiveId" clId="{3A889BD4-284C-49C7-A102-9D42034A29A9}" dt="2023-01-29T10:04:37.068" v="59" actId="1592"/>
      <pc:docMkLst>
        <pc:docMk/>
      </pc:docMkLst>
      <pc:sldChg chg="addSp delSp modSp mod">
        <pc:chgData name="Clare Back" userId="7ca9c63e0bec638d" providerId="LiveId" clId="{3A889BD4-284C-49C7-A102-9D42034A29A9}" dt="2023-01-29T08:01:55.227" v="4"/>
        <pc:sldMkLst>
          <pc:docMk/>
          <pc:sldMk cId="0" sldId="256"/>
        </pc:sldMkLst>
        <pc:spChg chg="add del mod">
          <ac:chgData name="Clare Back" userId="7ca9c63e0bec638d" providerId="LiveId" clId="{3A889BD4-284C-49C7-A102-9D42034A29A9}" dt="2023-01-29T08:01:55.215" v="3"/>
          <ac:spMkLst>
            <pc:docMk/>
            <pc:sldMk cId="0" sldId="256"/>
            <ac:spMk id="2" creationId="{5DAD5456-4008-1DF2-4B7B-9C52F224EDE9}"/>
          </ac:spMkLst>
        </pc:spChg>
        <pc:spChg chg="add mod">
          <ac:chgData name="Clare Back" userId="7ca9c63e0bec638d" providerId="LiveId" clId="{3A889BD4-284C-49C7-A102-9D42034A29A9}" dt="2023-01-29T08:01:55.227" v="4"/>
          <ac:spMkLst>
            <pc:docMk/>
            <pc:sldMk cId="0" sldId="256"/>
            <ac:spMk id="3" creationId="{05AF0BBD-A52E-CC36-C7CD-F8E7B64FA382}"/>
          </ac:spMkLst>
        </pc:spChg>
        <pc:spChg chg="del">
          <ac:chgData name="Clare Back" userId="7ca9c63e0bec638d" providerId="LiveId" clId="{3A889BD4-284C-49C7-A102-9D42034A29A9}" dt="2023-01-29T08:01:47.695" v="0" actId="478"/>
          <ac:spMkLst>
            <pc:docMk/>
            <pc:sldMk cId="0" sldId="256"/>
            <ac:spMk id="237" creationId="{00000000-0000-0000-0000-000000000000}"/>
          </ac:spMkLst>
        </pc:spChg>
        <pc:picChg chg="mod">
          <ac:chgData name="Clare Back" userId="7ca9c63e0bec638d" providerId="LiveId" clId="{3A889BD4-284C-49C7-A102-9D42034A29A9}" dt="2023-01-29T08:01:50.918" v="1" actId="1076"/>
          <ac:picMkLst>
            <pc:docMk/>
            <pc:sldMk cId="0" sldId="256"/>
            <ac:picMk id="238" creationId="{00000000-0000-0000-0000-000000000000}"/>
          </ac:picMkLst>
        </pc:picChg>
      </pc:sldChg>
      <pc:sldChg chg="delCm">
        <pc:chgData name="Clare Back" userId="7ca9c63e0bec638d" providerId="LiveId" clId="{3A889BD4-284C-49C7-A102-9D42034A29A9}" dt="2023-01-29T10:04:37.068" v="59" actId="1592"/>
        <pc:sldMkLst>
          <pc:docMk/>
          <pc:sldMk cId="0" sldId="257"/>
        </pc:sldMkLst>
      </pc:sldChg>
      <pc:sldChg chg="modSp mod">
        <pc:chgData name="Clare Back" userId="7ca9c63e0bec638d" providerId="LiveId" clId="{3A889BD4-284C-49C7-A102-9D42034A29A9}" dt="2023-01-29T08:02:46.874" v="6" actId="20577"/>
        <pc:sldMkLst>
          <pc:docMk/>
          <pc:sldMk cId="0" sldId="258"/>
        </pc:sldMkLst>
        <pc:spChg chg="mod">
          <ac:chgData name="Clare Back" userId="7ca9c63e0bec638d" providerId="LiveId" clId="{3A889BD4-284C-49C7-A102-9D42034A29A9}" dt="2023-01-29T08:02:46.874" v="6" actId="20577"/>
          <ac:spMkLst>
            <pc:docMk/>
            <pc:sldMk cId="0" sldId="258"/>
            <ac:spMk id="252" creationId="{00000000-0000-0000-0000-000000000000}"/>
          </ac:spMkLst>
        </pc:spChg>
      </pc:sldChg>
      <pc:sldChg chg="modSp mod">
        <pc:chgData name="Clare Back" userId="7ca9c63e0bec638d" providerId="LiveId" clId="{3A889BD4-284C-49C7-A102-9D42034A29A9}" dt="2023-01-29T08:03:41.235" v="29" actId="113"/>
        <pc:sldMkLst>
          <pc:docMk/>
          <pc:sldMk cId="0" sldId="259"/>
        </pc:sldMkLst>
        <pc:spChg chg="mod">
          <ac:chgData name="Clare Back" userId="7ca9c63e0bec638d" providerId="LiveId" clId="{3A889BD4-284C-49C7-A102-9D42034A29A9}" dt="2023-01-29T08:03:24.098" v="10" actId="20577"/>
          <ac:spMkLst>
            <pc:docMk/>
            <pc:sldMk cId="0" sldId="259"/>
            <ac:spMk id="260" creationId="{00000000-0000-0000-0000-000000000000}"/>
          </ac:spMkLst>
        </pc:spChg>
        <pc:spChg chg="mod">
          <ac:chgData name="Clare Back" userId="7ca9c63e0bec638d" providerId="LiveId" clId="{3A889BD4-284C-49C7-A102-9D42034A29A9}" dt="2023-01-29T08:03:30.406" v="19" actId="20577"/>
          <ac:spMkLst>
            <pc:docMk/>
            <pc:sldMk cId="0" sldId="259"/>
            <ac:spMk id="262" creationId="{00000000-0000-0000-0000-000000000000}"/>
          </ac:spMkLst>
        </pc:spChg>
        <pc:spChg chg="mod">
          <ac:chgData name="Clare Back" userId="7ca9c63e0bec638d" providerId="LiveId" clId="{3A889BD4-284C-49C7-A102-9D42034A29A9}" dt="2023-01-29T08:03:41.235" v="29" actId="113"/>
          <ac:spMkLst>
            <pc:docMk/>
            <pc:sldMk cId="0" sldId="259"/>
            <ac:spMk id="264" creationId="{00000000-0000-0000-0000-000000000000}"/>
          </ac:spMkLst>
        </pc:spChg>
      </pc:sldChg>
      <pc:sldChg chg="del">
        <pc:chgData name="Clare Back" userId="7ca9c63e0bec638d" providerId="LiveId" clId="{3A889BD4-284C-49C7-A102-9D42034A29A9}" dt="2023-01-29T08:03:57.088" v="30" actId="47"/>
        <pc:sldMkLst>
          <pc:docMk/>
          <pc:sldMk cId="0" sldId="261"/>
        </pc:sldMkLst>
      </pc:sldChg>
      <pc:sldChg chg="del">
        <pc:chgData name="Clare Back" userId="7ca9c63e0bec638d" providerId="LiveId" clId="{3A889BD4-284C-49C7-A102-9D42034A29A9}" dt="2023-01-29T08:03:57.921" v="31" actId="47"/>
        <pc:sldMkLst>
          <pc:docMk/>
          <pc:sldMk cId="0" sldId="262"/>
        </pc:sldMkLst>
      </pc:sldChg>
      <pc:sldChg chg="del">
        <pc:chgData name="Clare Back" userId="7ca9c63e0bec638d" providerId="LiveId" clId="{3A889BD4-284C-49C7-A102-9D42034A29A9}" dt="2023-01-29T10:02:09.894" v="32" actId="47"/>
        <pc:sldMkLst>
          <pc:docMk/>
          <pc:sldMk cId="0" sldId="263"/>
        </pc:sldMkLst>
      </pc:sldChg>
      <pc:sldChg chg="del">
        <pc:chgData name="Clare Back" userId="7ca9c63e0bec638d" providerId="LiveId" clId="{3A889BD4-284C-49C7-A102-9D42034A29A9}" dt="2023-01-29T10:02:11.812" v="33" actId="47"/>
        <pc:sldMkLst>
          <pc:docMk/>
          <pc:sldMk cId="0" sldId="264"/>
        </pc:sldMkLst>
      </pc:sldChg>
      <pc:sldChg chg="add del">
        <pc:chgData name="Clare Back" userId="7ca9c63e0bec638d" providerId="LiveId" clId="{3A889BD4-284C-49C7-A102-9D42034A29A9}" dt="2023-01-29T10:02:19.355" v="40" actId="47"/>
        <pc:sldMkLst>
          <pc:docMk/>
          <pc:sldMk cId="0" sldId="265"/>
        </pc:sldMkLst>
      </pc:sldChg>
      <pc:sldChg chg="add del">
        <pc:chgData name="Clare Back" userId="7ca9c63e0bec638d" providerId="LiveId" clId="{3A889BD4-284C-49C7-A102-9D42034A29A9}" dt="2023-01-29T10:02:16.446" v="38" actId="47"/>
        <pc:sldMkLst>
          <pc:docMk/>
          <pc:sldMk cId="0" sldId="266"/>
        </pc:sldMkLst>
      </pc:sldChg>
      <pc:sldChg chg="add del ord">
        <pc:chgData name="Clare Back" userId="7ca9c63e0bec638d" providerId="LiveId" clId="{3A889BD4-284C-49C7-A102-9D42034A29A9}" dt="2023-01-29T10:03:56.336" v="53"/>
        <pc:sldMkLst>
          <pc:docMk/>
          <pc:sldMk cId="0" sldId="267"/>
        </pc:sldMkLst>
      </pc:sldChg>
      <pc:sldChg chg="del">
        <pc:chgData name="Clare Back" userId="7ca9c63e0bec638d" providerId="LiveId" clId="{3A889BD4-284C-49C7-A102-9D42034A29A9}" dt="2023-01-29T10:02:29.498" v="41" actId="47"/>
        <pc:sldMkLst>
          <pc:docMk/>
          <pc:sldMk cId="0" sldId="268"/>
        </pc:sldMkLst>
      </pc:sldChg>
      <pc:sldChg chg="del">
        <pc:chgData name="Clare Back" userId="7ca9c63e0bec638d" providerId="LiveId" clId="{3A889BD4-284C-49C7-A102-9D42034A29A9}" dt="2023-01-29T10:02:34.515" v="42" actId="47"/>
        <pc:sldMkLst>
          <pc:docMk/>
          <pc:sldMk cId="0" sldId="269"/>
        </pc:sldMkLst>
      </pc:sldChg>
      <pc:sldChg chg="del">
        <pc:chgData name="Clare Back" userId="7ca9c63e0bec638d" providerId="LiveId" clId="{3A889BD4-284C-49C7-A102-9D42034A29A9}" dt="2023-01-29T10:02:36.172" v="43" actId="47"/>
        <pc:sldMkLst>
          <pc:docMk/>
          <pc:sldMk cId="0" sldId="270"/>
        </pc:sldMkLst>
      </pc:sldChg>
      <pc:sldChg chg="del">
        <pc:chgData name="Clare Back" userId="7ca9c63e0bec638d" providerId="LiveId" clId="{3A889BD4-284C-49C7-A102-9D42034A29A9}" dt="2023-01-29T10:02:37.288" v="44" actId="47"/>
        <pc:sldMkLst>
          <pc:docMk/>
          <pc:sldMk cId="0" sldId="271"/>
        </pc:sldMkLst>
      </pc:sldChg>
      <pc:sldChg chg="del">
        <pc:chgData name="Clare Back" userId="7ca9c63e0bec638d" providerId="LiveId" clId="{3A889BD4-284C-49C7-A102-9D42034A29A9}" dt="2023-01-29T10:02:40.154" v="45" actId="47"/>
        <pc:sldMkLst>
          <pc:docMk/>
          <pc:sldMk cId="0" sldId="272"/>
        </pc:sldMkLst>
      </pc:sldChg>
      <pc:sldChg chg="delSp mod delCm">
        <pc:chgData name="Clare Back" userId="7ca9c63e0bec638d" providerId="LiveId" clId="{3A889BD4-284C-49C7-A102-9D42034A29A9}" dt="2023-01-29T10:04:30.489" v="58" actId="1592"/>
        <pc:sldMkLst>
          <pc:docMk/>
          <pc:sldMk cId="0" sldId="274"/>
        </pc:sldMkLst>
        <pc:spChg chg="del">
          <ac:chgData name="Clare Back" userId="7ca9c63e0bec638d" providerId="LiveId" clId="{3A889BD4-284C-49C7-A102-9D42034A29A9}" dt="2023-01-29T10:04:24.996" v="57" actId="478"/>
          <ac:spMkLst>
            <pc:docMk/>
            <pc:sldMk cId="0" sldId="274"/>
            <ac:spMk id="550" creationId="{00000000-0000-0000-0000-000000000000}"/>
          </ac:spMkLst>
        </pc:spChg>
      </pc:sldChg>
      <pc:sldChg chg="del">
        <pc:chgData name="Clare Back" userId="7ca9c63e0bec638d" providerId="LiveId" clId="{3A889BD4-284C-49C7-A102-9D42034A29A9}" dt="2023-01-29T10:04:04.814" v="54" actId="47"/>
        <pc:sldMkLst>
          <pc:docMk/>
          <pc:sldMk cId="0" sldId="275"/>
        </pc:sldMkLst>
      </pc:sldChg>
      <pc:sldChg chg="del">
        <pc:chgData name="Clare Back" userId="7ca9c63e0bec638d" providerId="LiveId" clId="{3A889BD4-284C-49C7-A102-9D42034A29A9}" dt="2023-01-29T10:04:06.640" v="55" actId="47"/>
        <pc:sldMkLst>
          <pc:docMk/>
          <pc:sldMk cId="0" sldId="276"/>
        </pc:sldMkLst>
      </pc:sldChg>
      <pc:sldChg chg="del">
        <pc:chgData name="Clare Back" userId="7ca9c63e0bec638d" providerId="LiveId" clId="{3A889BD4-284C-49C7-A102-9D42034A29A9}" dt="2023-01-29T10:04:08.355" v="56" actId="47"/>
        <pc:sldMkLst>
          <pc:docMk/>
          <pc:sldMk cId="0" sldId="277"/>
        </pc:sldMkLst>
      </pc:sldChg>
      <pc:sldChg chg="modSp add mod">
        <pc:chgData name="Clare Back" userId="7ca9c63e0bec638d" providerId="LiveId" clId="{3A889BD4-284C-49C7-A102-9D42034A29A9}" dt="2023-01-29T10:03:36.672" v="51" actId="207"/>
        <pc:sldMkLst>
          <pc:docMk/>
          <pc:sldMk cId="1855344822" sldId="732"/>
        </pc:sldMkLst>
        <pc:spChg chg="mod">
          <ac:chgData name="Clare Back" userId="7ca9c63e0bec638d" providerId="LiveId" clId="{3A889BD4-284C-49C7-A102-9D42034A29A9}" dt="2023-01-29T10:03:26.387" v="50" actId="207"/>
          <ac:spMkLst>
            <pc:docMk/>
            <pc:sldMk cId="1855344822" sldId="732"/>
            <ac:spMk id="10" creationId="{8D39B3C0-1FDA-1238-2408-543D06517B3D}"/>
          </ac:spMkLst>
        </pc:spChg>
        <pc:spChg chg="mod">
          <ac:chgData name="Clare Back" userId="7ca9c63e0bec638d" providerId="LiveId" clId="{3A889BD4-284C-49C7-A102-9D42034A29A9}" dt="2023-01-29T10:03:10.695" v="47" actId="207"/>
          <ac:spMkLst>
            <pc:docMk/>
            <pc:sldMk cId="1855344822" sldId="732"/>
            <ac:spMk id="13" creationId="{62D4919F-A97C-46F2-D100-88C187CD6B6A}"/>
          </ac:spMkLst>
        </pc:spChg>
        <pc:spChg chg="mod">
          <ac:chgData name="Clare Back" userId="7ca9c63e0bec638d" providerId="LiveId" clId="{3A889BD4-284C-49C7-A102-9D42034A29A9}" dt="2023-01-29T10:03:15.403" v="48" actId="207"/>
          <ac:spMkLst>
            <pc:docMk/>
            <pc:sldMk cId="1855344822" sldId="732"/>
            <ac:spMk id="14" creationId="{9474F62A-88AD-98AC-9F8E-247E46EBBCAE}"/>
          </ac:spMkLst>
        </pc:spChg>
        <pc:spChg chg="mod">
          <ac:chgData name="Clare Back" userId="7ca9c63e0bec638d" providerId="LiveId" clId="{3A889BD4-284C-49C7-A102-9D42034A29A9}" dt="2023-01-29T10:03:36.672" v="51" actId="207"/>
          <ac:spMkLst>
            <pc:docMk/>
            <pc:sldMk cId="1855344822" sldId="732"/>
            <ac:spMk id="21" creationId="{7137D40D-5EA5-30DA-FCC0-FB3EE8775963}"/>
          </ac:spMkLst>
        </pc:spChg>
      </pc:sldChg>
      <pc:sldChg chg="add">
        <pc:chgData name="Clare Back" userId="7ca9c63e0bec638d" providerId="LiveId" clId="{3A889BD4-284C-49C7-A102-9D42034A29A9}" dt="2023-01-29T10:02:50.740" v="46"/>
        <pc:sldMkLst>
          <pc:docMk/>
          <pc:sldMk cId="427554209" sldId="742"/>
        </pc:sldMkLst>
      </pc:sldChg>
      <pc:sldChg chg="add">
        <pc:chgData name="Clare Back" userId="7ca9c63e0bec638d" providerId="LiveId" clId="{3A889BD4-284C-49C7-A102-9D42034A29A9}" dt="2023-01-29T10:02:50.740" v="46"/>
        <pc:sldMkLst>
          <pc:docMk/>
          <pc:sldMk cId="1581458631" sldId="743"/>
        </pc:sldMkLst>
      </pc:sldChg>
    </pc:docChg>
  </pc:docChgLst>
  <pc:docChgLst>
    <pc:chgData name="Justina Ojom" userId="cbdaed7d-8d45-4372-a16a-f3f8900c2f45" providerId="ADAL" clId="{B80B5CB1-F819-4E58-97BC-AF946C61509E}"/>
    <pc:docChg chg="undo redo custSel addSld delSld modSld modMainMaster addSection modSection modNotesMaster">
      <pc:chgData name="Justina Ojom" userId="cbdaed7d-8d45-4372-a16a-f3f8900c2f45" providerId="ADAL" clId="{B80B5CB1-F819-4E58-97BC-AF946C61509E}" dt="2023-04-28T20:41:10.711" v="29710" actId="164"/>
      <pc:docMkLst>
        <pc:docMk/>
      </pc:docMkLst>
      <pc:sldChg chg="addSp delSp modSp mod addCm delCm modCm modNotes">
        <pc:chgData name="Justina Ojom" userId="cbdaed7d-8d45-4372-a16a-f3f8900c2f45" providerId="ADAL" clId="{B80B5CB1-F819-4E58-97BC-AF946C61509E}" dt="2023-04-14T12:01:54.035" v="27252"/>
        <pc:sldMkLst>
          <pc:docMk/>
          <pc:sldMk cId="0" sldId="256"/>
        </pc:sldMkLst>
        <pc:spChg chg="add mod">
          <ac:chgData name="Justina Ojom" userId="cbdaed7d-8d45-4372-a16a-f3f8900c2f45" providerId="ADAL" clId="{B80B5CB1-F819-4E58-97BC-AF946C61509E}" dt="2023-04-13T22:31:20.172" v="22506" actId="1076"/>
          <ac:spMkLst>
            <pc:docMk/>
            <pc:sldMk cId="0" sldId="256"/>
            <ac:spMk id="2" creationId="{C02CBAA4-3E65-42F0-C594-E6847988FD63}"/>
          </ac:spMkLst>
        </pc:spChg>
        <pc:spChg chg="del mod">
          <ac:chgData name="Justina Ojom" userId="cbdaed7d-8d45-4372-a16a-f3f8900c2f45" providerId="ADAL" clId="{B80B5CB1-F819-4E58-97BC-AF946C61509E}" dt="2023-04-13T16:35:13.088" v="20766" actId="478"/>
          <ac:spMkLst>
            <pc:docMk/>
            <pc:sldMk cId="0" sldId="256"/>
            <ac:spMk id="3" creationId="{05AF0BBD-A52E-CC36-C7CD-F8E7B64FA382}"/>
          </ac:spMkLst>
        </pc:spChg>
        <pc:spChg chg="mod">
          <ac:chgData name="Justina Ojom" userId="cbdaed7d-8d45-4372-a16a-f3f8900c2f45" providerId="ADAL" clId="{B80B5CB1-F819-4E58-97BC-AF946C61509E}" dt="2023-04-13T16:33:26.552" v="20757"/>
          <ac:spMkLst>
            <pc:docMk/>
            <pc:sldMk cId="0" sldId="256"/>
            <ac:spMk id="7" creationId="{44F52BA2-9C9E-50C5-38BF-8D515DB56E7E}"/>
          </ac:spMkLst>
        </pc:spChg>
        <pc:spChg chg="mod">
          <ac:chgData name="Justina Ojom" userId="cbdaed7d-8d45-4372-a16a-f3f8900c2f45" providerId="ADAL" clId="{B80B5CB1-F819-4E58-97BC-AF946C61509E}" dt="2023-04-13T16:33:26.552" v="20757"/>
          <ac:spMkLst>
            <pc:docMk/>
            <pc:sldMk cId="0" sldId="256"/>
            <ac:spMk id="10" creationId="{736F4A50-EC9A-A103-8EE7-5EE9E0DEBA7E}"/>
          </ac:spMkLst>
        </pc:spChg>
        <pc:spChg chg="mod">
          <ac:chgData name="Justina Ojom" userId="cbdaed7d-8d45-4372-a16a-f3f8900c2f45" providerId="ADAL" clId="{B80B5CB1-F819-4E58-97BC-AF946C61509E}" dt="2023-04-13T16:33:26.552" v="20757"/>
          <ac:spMkLst>
            <pc:docMk/>
            <pc:sldMk cId="0" sldId="256"/>
            <ac:spMk id="11" creationId="{21E3CAAD-7CC3-C7D5-A33B-E6B47ABBB9CB}"/>
          </ac:spMkLst>
        </pc:spChg>
        <pc:spChg chg="mod">
          <ac:chgData name="Justina Ojom" userId="cbdaed7d-8d45-4372-a16a-f3f8900c2f45" providerId="ADAL" clId="{B80B5CB1-F819-4E58-97BC-AF946C61509E}" dt="2023-04-13T16:33:26.552" v="20757"/>
          <ac:spMkLst>
            <pc:docMk/>
            <pc:sldMk cId="0" sldId="256"/>
            <ac:spMk id="12" creationId="{FBD5FC3F-6A3B-8DDA-3EC1-CB7D46E841AB}"/>
          </ac:spMkLst>
        </pc:spChg>
        <pc:spChg chg="add mod">
          <ac:chgData name="Justina Ojom" userId="cbdaed7d-8d45-4372-a16a-f3f8900c2f45" providerId="ADAL" clId="{B80B5CB1-F819-4E58-97BC-AF946C61509E}" dt="2023-04-13T22:29:22.811" v="22453"/>
          <ac:spMkLst>
            <pc:docMk/>
            <pc:sldMk cId="0" sldId="256"/>
            <ac:spMk id="14" creationId="{CD34D467-F2F2-645F-9CD3-1E3EA981F070}"/>
          </ac:spMkLst>
        </pc:spChg>
        <pc:spChg chg="mod">
          <ac:chgData name="Justina Ojom" userId="cbdaed7d-8d45-4372-a16a-f3f8900c2f45" providerId="ADAL" clId="{B80B5CB1-F819-4E58-97BC-AF946C61509E}" dt="2023-04-13T22:29:22.811" v="22453"/>
          <ac:spMkLst>
            <pc:docMk/>
            <pc:sldMk cId="0" sldId="256"/>
            <ac:spMk id="20" creationId="{ED894ABF-1545-C5C5-1BB5-CCC25B69D1EB}"/>
          </ac:spMkLst>
        </pc:spChg>
        <pc:spChg chg="mod">
          <ac:chgData name="Justina Ojom" userId="cbdaed7d-8d45-4372-a16a-f3f8900c2f45" providerId="ADAL" clId="{B80B5CB1-F819-4E58-97BC-AF946C61509E}" dt="2023-04-13T22:29:22.811" v="22453"/>
          <ac:spMkLst>
            <pc:docMk/>
            <pc:sldMk cId="0" sldId="256"/>
            <ac:spMk id="21" creationId="{DB7CE1A3-19D4-7F2F-E3E1-C81DCDDFD52E}"/>
          </ac:spMkLst>
        </pc:spChg>
        <pc:spChg chg="mod">
          <ac:chgData name="Justina Ojom" userId="cbdaed7d-8d45-4372-a16a-f3f8900c2f45" providerId="ADAL" clId="{B80B5CB1-F819-4E58-97BC-AF946C61509E}" dt="2023-04-13T22:29:22.811" v="22453"/>
          <ac:spMkLst>
            <pc:docMk/>
            <pc:sldMk cId="0" sldId="256"/>
            <ac:spMk id="22" creationId="{68B61894-29D9-1012-AFB0-987CD16FF8D2}"/>
          </ac:spMkLst>
        </pc:spChg>
        <pc:spChg chg="mod">
          <ac:chgData name="Justina Ojom" userId="cbdaed7d-8d45-4372-a16a-f3f8900c2f45" providerId="ADAL" clId="{B80B5CB1-F819-4E58-97BC-AF946C61509E}" dt="2023-04-13T22:29:22.811" v="22453"/>
          <ac:spMkLst>
            <pc:docMk/>
            <pc:sldMk cId="0" sldId="256"/>
            <ac:spMk id="23" creationId="{A04B9084-CC1E-7610-5975-21F7FC79885B}"/>
          </ac:spMkLst>
        </pc:spChg>
        <pc:spChg chg="mod">
          <ac:chgData name="Justina Ojom" userId="cbdaed7d-8d45-4372-a16a-f3f8900c2f45" providerId="ADAL" clId="{B80B5CB1-F819-4E58-97BC-AF946C61509E}" dt="2023-04-13T22:29:22.811" v="22453"/>
          <ac:spMkLst>
            <pc:docMk/>
            <pc:sldMk cId="0" sldId="256"/>
            <ac:spMk id="24" creationId="{97436F67-0F65-4485-33E0-6EDCC98044C7}"/>
          </ac:spMkLst>
        </pc:spChg>
        <pc:spChg chg="mod">
          <ac:chgData name="Justina Ojom" userId="cbdaed7d-8d45-4372-a16a-f3f8900c2f45" providerId="ADAL" clId="{B80B5CB1-F819-4E58-97BC-AF946C61509E}" dt="2023-04-13T22:29:22.811" v="22453"/>
          <ac:spMkLst>
            <pc:docMk/>
            <pc:sldMk cId="0" sldId="256"/>
            <ac:spMk id="25" creationId="{54B2A619-5494-41CF-B52D-51215B6AA446}"/>
          </ac:spMkLst>
        </pc:spChg>
        <pc:spChg chg="mod">
          <ac:chgData name="Justina Ojom" userId="cbdaed7d-8d45-4372-a16a-f3f8900c2f45" providerId="ADAL" clId="{B80B5CB1-F819-4E58-97BC-AF946C61509E}" dt="2023-04-13T22:29:22.811" v="22453"/>
          <ac:spMkLst>
            <pc:docMk/>
            <pc:sldMk cId="0" sldId="256"/>
            <ac:spMk id="26" creationId="{B275D0D2-510E-182D-6E45-11045D36C558}"/>
          </ac:spMkLst>
        </pc:spChg>
        <pc:spChg chg="mod">
          <ac:chgData name="Justina Ojom" userId="cbdaed7d-8d45-4372-a16a-f3f8900c2f45" providerId="ADAL" clId="{B80B5CB1-F819-4E58-97BC-AF946C61509E}" dt="2023-04-13T22:29:22.811" v="22453"/>
          <ac:spMkLst>
            <pc:docMk/>
            <pc:sldMk cId="0" sldId="256"/>
            <ac:spMk id="27" creationId="{CF02A10A-383D-C9CB-3D7C-91922557F210}"/>
          </ac:spMkLst>
        </pc:spChg>
        <pc:spChg chg="add del mod">
          <ac:chgData name="Justina Ojom" userId="cbdaed7d-8d45-4372-a16a-f3f8900c2f45" providerId="ADAL" clId="{B80B5CB1-F819-4E58-97BC-AF946C61509E}" dt="2023-04-13T22:30:13.105" v="22483"/>
          <ac:spMkLst>
            <pc:docMk/>
            <pc:sldMk cId="0" sldId="256"/>
            <ac:spMk id="28" creationId="{A6195A60-CED1-455C-3FD1-E114060147DE}"/>
          </ac:spMkLst>
        </pc:spChg>
        <pc:spChg chg="mod">
          <ac:chgData name="Justina Ojom" userId="cbdaed7d-8d45-4372-a16a-f3f8900c2f45" providerId="ADAL" clId="{B80B5CB1-F819-4E58-97BC-AF946C61509E}" dt="2023-04-13T22:30:10.842" v="22482"/>
          <ac:spMkLst>
            <pc:docMk/>
            <pc:sldMk cId="0" sldId="256"/>
            <ac:spMk id="34" creationId="{AB105D70-CEBA-5D94-6B9D-DB12635F5B03}"/>
          </ac:spMkLst>
        </pc:spChg>
        <pc:spChg chg="mod">
          <ac:chgData name="Justina Ojom" userId="cbdaed7d-8d45-4372-a16a-f3f8900c2f45" providerId="ADAL" clId="{B80B5CB1-F819-4E58-97BC-AF946C61509E}" dt="2023-04-13T22:30:10.842" v="22482"/>
          <ac:spMkLst>
            <pc:docMk/>
            <pc:sldMk cId="0" sldId="256"/>
            <ac:spMk id="35" creationId="{9434032A-301D-C336-31CF-BDB037093339}"/>
          </ac:spMkLst>
        </pc:spChg>
        <pc:spChg chg="mod">
          <ac:chgData name="Justina Ojom" userId="cbdaed7d-8d45-4372-a16a-f3f8900c2f45" providerId="ADAL" clId="{B80B5CB1-F819-4E58-97BC-AF946C61509E}" dt="2023-04-13T22:30:10.842" v="22482"/>
          <ac:spMkLst>
            <pc:docMk/>
            <pc:sldMk cId="0" sldId="256"/>
            <ac:spMk id="36" creationId="{13973B73-6AC3-DC8A-22D7-7F76F210682C}"/>
          </ac:spMkLst>
        </pc:spChg>
        <pc:spChg chg="mod">
          <ac:chgData name="Justina Ojom" userId="cbdaed7d-8d45-4372-a16a-f3f8900c2f45" providerId="ADAL" clId="{B80B5CB1-F819-4E58-97BC-AF946C61509E}" dt="2023-04-13T22:30:10.842" v="22482"/>
          <ac:spMkLst>
            <pc:docMk/>
            <pc:sldMk cId="0" sldId="256"/>
            <ac:spMk id="37" creationId="{F974E99C-73E8-DA04-8690-CEABA27B01ED}"/>
          </ac:spMkLst>
        </pc:spChg>
        <pc:spChg chg="mod">
          <ac:chgData name="Justina Ojom" userId="cbdaed7d-8d45-4372-a16a-f3f8900c2f45" providerId="ADAL" clId="{B80B5CB1-F819-4E58-97BC-AF946C61509E}" dt="2023-04-13T22:30:10.842" v="22482"/>
          <ac:spMkLst>
            <pc:docMk/>
            <pc:sldMk cId="0" sldId="256"/>
            <ac:spMk id="38" creationId="{C768F034-F406-AF83-2265-C777CE015B03}"/>
          </ac:spMkLst>
        </pc:spChg>
        <pc:spChg chg="mod">
          <ac:chgData name="Justina Ojom" userId="cbdaed7d-8d45-4372-a16a-f3f8900c2f45" providerId="ADAL" clId="{B80B5CB1-F819-4E58-97BC-AF946C61509E}" dt="2023-04-13T22:30:10.842" v="22482"/>
          <ac:spMkLst>
            <pc:docMk/>
            <pc:sldMk cId="0" sldId="256"/>
            <ac:spMk id="39" creationId="{3E5167E2-5297-8E32-489C-F0E65DAE720F}"/>
          </ac:spMkLst>
        </pc:spChg>
        <pc:spChg chg="mod">
          <ac:chgData name="Justina Ojom" userId="cbdaed7d-8d45-4372-a16a-f3f8900c2f45" providerId="ADAL" clId="{B80B5CB1-F819-4E58-97BC-AF946C61509E}" dt="2023-04-13T22:30:10.842" v="22482"/>
          <ac:spMkLst>
            <pc:docMk/>
            <pc:sldMk cId="0" sldId="256"/>
            <ac:spMk id="40" creationId="{31F2BE7D-ED5B-ACD0-1BD1-85C900BA791C}"/>
          </ac:spMkLst>
        </pc:spChg>
        <pc:spChg chg="mod">
          <ac:chgData name="Justina Ojom" userId="cbdaed7d-8d45-4372-a16a-f3f8900c2f45" providerId="ADAL" clId="{B80B5CB1-F819-4E58-97BC-AF946C61509E}" dt="2023-04-13T22:30:10.842" v="22482"/>
          <ac:spMkLst>
            <pc:docMk/>
            <pc:sldMk cId="0" sldId="256"/>
            <ac:spMk id="41" creationId="{13CFE418-6C11-F493-72ED-896AB7DEA788}"/>
          </ac:spMkLst>
        </pc:spChg>
        <pc:grpChg chg="add del mod">
          <ac:chgData name="Justina Ojom" userId="cbdaed7d-8d45-4372-a16a-f3f8900c2f45" providerId="ADAL" clId="{B80B5CB1-F819-4E58-97BC-AF946C61509E}" dt="2023-04-13T16:34:43.206" v="20762" actId="478"/>
          <ac:grpSpMkLst>
            <pc:docMk/>
            <pc:sldMk cId="0" sldId="256"/>
            <ac:grpSpMk id="6" creationId="{FD0AAF64-88E2-E365-C312-13964BB411CF}"/>
          </ac:grpSpMkLst>
        </pc:grpChg>
        <pc:grpChg chg="mod">
          <ac:chgData name="Justina Ojom" userId="cbdaed7d-8d45-4372-a16a-f3f8900c2f45" providerId="ADAL" clId="{B80B5CB1-F819-4E58-97BC-AF946C61509E}" dt="2023-04-13T16:33:26.552" v="20757"/>
          <ac:grpSpMkLst>
            <pc:docMk/>
            <pc:sldMk cId="0" sldId="256"/>
            <ac:grpSpMk id="8" creationId="{D1486E2D-FACF-270E-4906-CFA2DAE55EA5}"/>
          </ac:grpSpMkLst>
        </pc:grpChg>
        <pc:grpChg chg="mod">
          <ac:chgData name="Justina Ojom" userId="cbdaed7d-8d45-4372-a16a-f3f8900c2f45" providerId="ADAL" clId="{B80B5CB1-F819-4E58-97BC-AF946C61509E}" dt="2023-04-13T16:33:26.552" v="20757"/>
          <ac:grpSpMkLst>
            <pc:docMk/>
            <pc:sldMk cId="0" sldId="256"/>
            <ac:grpSpMk id="9" creationId="{04FDBDFF-4A7B-FCAD-33C1-D6B939DDC96F}"/>
          </ac:grpSpMkLst>
        </pc:grpChg>
        <pc:grpChg chg="add mod">
          <ac:chgData name="Justina Ojom" userId="cbdaed7d-8d45-4372-a16a-f3f8900c2f45" providerId="ADAL" clId="{B80B5CB1-F819-4E58-97BC-AF946C61509E}" dt="2023-04-13T22:29:22.811" v="22453"/>
          <ac:grpSpMkLst>
            <pc:docMk/>
            <pc:sldMk cId="0" sldId="256"/>
            <ac:grpSpMk id="15" creationId="{6622A95B-C683-0366-6EC4-14D1A201D9E8}"/>
          </ac:grpSpMkLst>
        </pc:grpChg>
        <pc:grpChg chg="mod">
          <ac:chgData name="Justina Ojom" userId="cbdaed7d-8d45-4372-a16a-f3f8900c2f45" providerId="ADAL" clId="{B80B5CB1-F819-4E58-97BC-AF946C61509E}" dt="2023-04-13T22:29:22.811" v="22453"/>
          <ac:grpSpMkLst>
            <pc:docMk/>
            <pc:sldMk cId="0" sldId="256"/>
            <ac:grpSpMk id="16" creationId="{65D3C3E5-DDE1-FC9C-7CC7-E8F063ABAD62}"/>
          </ac:grpSpMkLst>
        </pc:grpChg>
        <pc:grpChg chg="mod">
          <ac:chgData name="Justina Ojom" userId="cbdaed7d-8d45-4372-a16a-f3f8900c2f45" providerId="ADAL" clId="{B80B5CB1-F819-4E58-97BC-AF946C61509E}" dt="2023-04-13T22:29:22.811" v="22453"/>
          <ac:grpSpMkLst>
            <pc:docMk/>
            <pc:sldMk cId="0" sldId="256"/>
            <ac:grpSpMk id="17" creationId="{DE5BB03B-FD43-ECD9-D180-09B6BF37A47D}"/>
          </ac:grpSpMkLst>
        </pc:grpChg>
        <pc:grpChg chg="mod">
          <ac:chgData name="Justina Ojom" userId="cbdaed7d-8d45-4372-a16a-f3f8900c2f45" providerId="ADAL" clId="{B80B5CB1-F819-4E58-97BC-AF946C61509E}" dt="2023-04-13T22:29:22.811" v="22453"/>
          <ac:grpSpMkLst>
            <pc:docMk/>
            <pc:sldMk cId="0" sldId="256"/>
            <ac:grpSpMk id="18" creationId="{030D0711-7C61-F789-E75C-8BF3CE6443B9}"/>
          </ac:grpSpMkLst>
        </pc:grpChg>
        <pc:grpChg chg="mod">
          <ac:chgData name="Justina Ojom" userId="cbdaed7d-8d45-4372-a16a-f3f8900c2f45" providerId="ADAL" clId="{B80B5CB1-F819-4E58-97BC-AF946C61509E}" dt="2023-04-13T22:29:22.811" v="22453"/>
          <ac:grpSpMkLst>
            <pc:docMk/>
            <pc:sldMk cId="0" sldId="256"/>
            <ac:grpSpMk id="19" creationId="{92FE056A-B826-4221-2A83-3F8B40E482EC}"/>
          </ac:grpSpMkLst>
        </pc:grpChg>
        <pc:grpChg chg="add del mod">
          <ac:chgData name="Justina Ojom" userId="cbdaed7d-8d45-4372-a16a-f3f8900c2f45" providerId="ADAL" clId="{B80B5CB1-F819-4E58-97BC-AF946C61509E}" dt="2023-04-13T22:30:13.105" v="22483"/>
          <ac:grpSpMkLst>
            <pc:docMk/>
            <pc:sldMk cId="0" sldId="256"/>
            <ac:grpSpMk id="29" creationId="{B0A99ABE-2FB8-A852-4625-04945C132A70}"/>
          </ac:grpSpMkLst>
        </pc:grpChg>
        <pc:grpChg chg="mod">
          <ac:chgData name="Justina Ojom" userId="cbdaed7d-8d45-4372-a16a-f3f8900c2f45" providerId="ADAL" clId="{B80B5CB1-F819-4E58-97BC-AF946C61509E}" dt="2023-04-13T22:30:10.842" v="22482"/>
          <ac:grpSpMkLst>
            <pc:docMk/>
            <pc:sldMk cId="0" sldId="256"/>
            <ac:grpSpMk id="30" creationId="{27197C07-5E65-3B95-AFF4-5CF39A71175B}"/>
          </ac:grpSpMkLst>
        </pc:grpChg>
        <pc:grpChg chg="mod">
          <ac:chgData name="Justina Ojom" userId="cbdaed7d-8d45-4372-a16a-f3f8900c2f45" providerId="ADAL" clId="{B80B5CB1-F819-4E58-97BC-AF946C61509E}" dt="2023-04-13T22:30:10.842" v="22482"/>
          <ac:grpSpMkLst>
            <pc:docMk/>
            <pc:sldMk cId="0" sldId="256"/>
            <ac:grpSpMk id="31" creationId="{38D7169E-6CFE-C82E-19BD-CA922C5604F1}"/>
          </ac:grpSpMkLst>
        </pc:grpChg>
        <pc:grpChg chg="mod">
          <ac:chgData name="Justina Ojom" userId="cbdaed7d-8d45-4372-a16a-f3f8900c2f45" providerId="ADAL" clId="{B80B5CB1-F819-4E58-97BC-AF946C61509E}" dt="2023-04-13T22:30:10.842" v="22482"/>
          <ac:grpSpMkLst>
            <pc:docMk/>
            <pc:sldMk cId="0" sldId="256"/>
            <ac:grpSpMk id="32" creationId="{821DFC19-7BA9-9325-6894-3071F03FC8DF}"/>
          </ac:grpSpMkLst>
        </pc:grpChg>
        <pc:grpChg chg="mod">
          <ac:chgData name="Justina Ojom" userId="cbdaed7d-8d45-4372-a16a-f3f8900c2f45" providerId="ADAL" clId="{B80B5CB1-F819-4E58-97BC-AF946C61509E}" dt="2023-04-13T22:30:10.842" v="22482"/>
          <ac:grpSpMkLst>
            <pc:docMk/>
            <pc:sldMk cId="0" sldId="256"/>
            <ac:grpSpMk id="33" creationId="{ED0FFF6B-346B-6542-EE1F-33BBCE42C25C}"/>
          </ac:grpSpMkLst>
        </pc:grpChg>
        <pc:picChg chg="add mod">
          <ac:chgData name="Justina Ojom" userId="cbdaed7d-8d45-4372-a16a-f3f8900c2f45" providerId="ADAL" clId="{B80B5CB1-F819-4E58-97BC-AF946C61509E}" dt="2023-04-13T16:35:31.673" v="20811" actId="1076"/>
          <ac:picMkLst>
            <pc:docMk/>
            <pc:sldMk cId="0" sldId="256"/>
            <ac:picMk id="4" creationId="{C4EE4AD0-D270-D0C3-C59C-3E5D4C9613BA}"/>
          </ac:picMkLst>
        </pc:picChg>
        <pc:picChg chg="add mod">
          <ac:chgData name="Justina Ojom" userId="cbdaed7d-8d45-4372-a16a-f3f8900c2f45" providerId="ADAL" clId="{B80B5CB1-F819-4E58-97BC-AF946C61509E}" dt="2023-04-13T16:35:31.673" v="20811" actId="1076"/>
          <ac:picMkLst>
            <pc:docMk/>
            <pc:sldMk cId="0" sldId="256"/>
            <ac:picMk id="5" creationId="{6EE289B0-F1E9-2E19-95F5-F9D1097E109E}"/>
          </ac:picMkLst>
        </pc:picChg>
        <pc:picChg chg="add del mod">
          <ac:chgData name="Justina Ojom" userId="cbdaed7d-8d45-4372-a16a-f3f8900c2f45" providerId="ADAL" clId="{B80B5CB1-F819-4E58-97BC-AF946C61509E}" dt="2023-04-13T22:29:22.466" v="22452" actId="478"/>
          <ac:picMkLst>
            <pc:docMk/>
            <pc:sldMk cId="0" sldId="256"/>
            <ac:picMk id="13" creationId="{A8DEF443-350B-0D97-F5EA-1161432005B9}"/>
          </ac:picMkLst>
        </pc:picChg>
        <pc:picChg chg="del">
          <ac:chgData name="Justina Ojom" userId="cbdaed7d-8d45-4372-a16a-f3f8900c2f45" providerId="ADAL" clId="{B80B5CB1-F819-4E58-97BC-AF946C61509E}" dt="2023-04-13T16:33:23.192" v="20754" actId="478"/>
          <ac:picMkLst>
            <pc:docMk/>
            <pc:sldMk cId="0" sldId="256"/>
            <ac:picMk id="238" creationId="{00000000-0000-0000-0000-000000000000}"/>
          </ac:picMkLst>
        </pc:picChg>
        <pc:picChg chg="del">
          <ac:chgData name="Justina Ojom" userId="cbdaed7d-8d45-4372-a16a-f3f8900c2f45" providerId="ADAL" clId="{B80B5CB1-F819-4E58-97BC-AF946C61509E}" dt="2023-04-13T16:33:25.782" v="20756" actId="478"/>
          <ac:picMkLst>
            <pc:docMk/>
            <pc:sldMk cId="0" sldId="256"/>
            <ac:picMk id="239" creationId="{00000000-0000-0000-0000-000000000000}"/>
          </ac:picMkLst>
        </pc:picChg>
        <pc:extLst>
          <p:ext xmlns:p="http://schemas.openxmlformats.org/presentationml/2006/main" uri="{D6D511B9-2390-475A-947B-AFAB55BFBCF1}">
            <pc226:cmChg xmlns:pc226="http://schemas.microsoft.com/office/powerpoint/2022/06/main/command" chg="add del mod">
              <pc226:chgData name="Justina Ojom" userId="cbdaed7d-8d45-4372-a16a-f3f8900c2f45" providerId="ADAL" clId="{B80B5CB1-F819-4E58-97BC-AF946C61509E}" dt="2023-04-14T12:01:54.035" v="27252"/>
              <pc2:cmMkLst xmlns:pc2="http://schemas.microsoft.com/office/powerpoint/2019/9/main/command">
                <pc:docMk/>
                <pc:sldMk cId="0" sldId="256"/>
                <pc2:cmMk id="{C887D1B6-E355-430B-9E49-D7DD680E1DC0}"/>
              </pc2:cmMkLst>
            </pc226:cmChg>
          </p:ext>
        </pc:extLst>
      </pc:sldChg>
      <pc:sldChg chg="addSp delSp modSp mod modNotes modNotesTx">
        <pc:chgData name="Justina Ojom" userId="cbdaed7d-8d45-4372-a16a-f3f8900c2f45" providerId="ADAL" clId="{B80B5CB1-F819-4E58-97BC-AF946C61509E}" dt="2023-04-17T13:00:02.572" v="29619" actId="20577"/>
        <pc:sldMkLst>
          <pc:docMk/>
          <pc:sldMk cId="0" sldId="257"/>
        </pc:sldMkLst>
        <pc:spChg chg="add mod">
          <ac:chgData name="Justina Ojom" userId="cbdaed7d-8d45-4372-a16a-f3f8900c2f45" providerId="ADAL" clId="{B80B5CB1-F819-4E58-97BC-AF946C61509E}" dt="2023-04-13T14:07:41.895" v="20187"/>
          <ac:spMkLst>
            <pc:docMk/>
            <pc:sldMk cId="0" sldId="257"/>
            <ac:spMk id="2" creationId="{8640D637-454A-8841-E605-F13365573E21}"/>
          </ac:spMkLst>
        </pc:spChg>
        <pc:spChg chg="del">
          <ac:chgData name="Justina Ojom" userId="cbdaed7d-8d45-4372-a16a-f3f8900c2f45" providerId="ADAL" clId="{B80B5CB1-F819-4E58-97BC-AF946C61509E}" dt="2023-04-13T04:52:21.024" v="4550" actId="478"/>
          <ac:spMkLst>
            <pc:docMk/>
            <pc:sldMk cId="0" sldId="257"/>
            <ac:spMk id="245" creationId="{00000000-0000-0000-0000-000000000000}"/>
          </ac:spMkLst>
        </pc:spChg>
        <pc:spChg chg="del mod">
          <ac:chgData name="Justina Ojom" userId="cbdaed7d-8d45-4372-a16a-f3f8900c2f45" providerId="ADAL" clId="{B80B5CB1-F819-4E58-97BC-AF946C61509E}" dt="2023-04-13T04:52:22.357" v="4551" actId="478"/>
          <ac:spMkLst>
            <pc:docMk/>
            <pc:sldMk cId="0" sldId="257"/>
            <ac:spMk id="246" creationId="{00000000-0000-0000-0000-000000000000}"/>
          </ac:spMkLst>
        </pc:spChg>
      </pc:sldChg>
      <pc:sldChg chg="addSp delSp modSp mod modNotes modNotesTx">
        <pc:chgData name="Justina Ojom" userId="cbdaed7d-8d45-4372-a16a-f3f8900c2f45" providerId="ADAL" clId="{B80B5CB1-F819-4E58-97BC-AF946C61509E}" dt="2023-04-14T12:20:34.718" v="28349" actId="790"/>
        <pc:sldMkLst>
          <pc:docMk/>
          <pc:sldMk cId="0" sldId="258"/>
        </pc:sldMkLst>
        <pc:spChg chg="add mod ord">
          <ac:chgData name="Justina Ojom" userId="cbdaed7d-8d45-4372-a16a-f3f8900c2f45" providerId="ADAL" clId="{B80B5CB1-F819-4E58-97BC-AF946C61509E}" dt="2023-04-14T12:20:34.718" v="28349" actId="790"/>
          <ac:spMkLst>
            <pc:docMk/>
            <pc:sldMk cId="0" sldId="258"/>
            <ac:spMk id="2" creationId="{F3FAC892-AC1F-FA1B-D9C3-DB1C0D7AAD18}"/>
          </ac:spMkLst>
        </pc:spChg>
        <pc:spChg chg="add mod ord">
          <ac:chgData name="Justina Ojom" userId="cbdaed7d-8d45-4372-a16a-f3f8900c2f45" providerId="ADAL" clId="{B80B5CB1-F819-4E58-97BC-AF946C61509E}" dt="2023-04-14T12:20:34.718" v="28349" actId="790"/>
          <ac:spMkLst>
            <pc:docMk/>
            <pc:sldMk cId="0" sldId="258"/>
            <ac:spMk id="3" creationId="{B4D276FA-56E8-29EE-25A3-472283E84D79}"/>
          </ac:spMkLst>
        </pc:spChg>
        <pc:spChg chg="add mod ord">
          <ac:chgData name="Justina Ojom" userId="cbdaed7d-8d45-4372-a16a-f3f8900c2f45" providerId="ADAL" clId="{B80B5CB1-F819-4E58-97BC-AF946C61509E}" dt="2023-04-14T12:20:34.718" v="28349" actId="790"/>
          <ac:spMkLst>
            <pc:docMk/>
            <pc:sldMk cId="0" sldId="258"/>
            <ac:spMk id="4" creationId="{EFE0082F-F481-1767-E225-2C261DC33D07}"/>
          </ac:spMkLst>
        </pc:spChg>
        <pc:spChg chg="add del mod ord">
          <ac:chgData name="Justina Ojom" userId="cbdaed7d-8d45-4372-a16a-f3f8900c2f45" providerId="ADAL" clId="{B80B5CB1-F819-4E58-97BC-AF946C61509E}" dt="2023-04-13T16:44:04.191" v="20963" actId="478"/>
          <ac:spMkLst>
            <pc:docMk/>
            <pc:sldMk cId="0" sldId="258"/>
            <ac:spMk id="5" creationId="{EBADBF00-1C8B-5E9B-713E-80D09B0FE0E2}"/>
          </ac:spMkLst>
        </pc:spChg>
        <pc:spChg chg="add del mod ord">
          <ac:chgData name="Justina Ojom" userId="cbdaed7d-8d45-4372-a16a-f3f8900c2f45" providerId="ADAL" clId="{B80B5CB1-F819-4E58-97BC-AF946C61509E}" dt="2023-04-13T16:44:02.875" v="20962" actId="478"/>
          <ac:spMkLst>
            <pc:docMk/>
            <pc:sldMk cId="0" sldId="258"/>
            <ac:spMk id="6" creationId="{F1A7FE15-5D1C-604D-AA56-3F78890E1064}"/>
          </ac:spMkLst>
        </pc:spChg>
        <pc:spChg chg="mod">
          <ac:chgData name="Justina Ojom" userId="cbdaed7d-8d45-4372-a16a-f3f8900c2f45" providerId="ADAL" clId="{B80B5CB1-F819-4E58-97BC-AF946C61509E}" dt="2023-04-14T12:20:34.718" v="28349" actId="790"/>
          <ac:spMkLst>
            <pc:docMk/>
            <pc:sldMk cId="0" sldId="258"/>
            <ac:spMk id="12" creationId="{8027DE51-3FB9-85A3-6900-09371AECE100}"/>
          </ac:spMkLst>
        </pc:spChg>
        <pc:spChg chg="mod">
          <ac:chgData name="Justina Ojom" userId="cbdaed7d-8d45-4372-a16a-f3f8900c2f45" providerId="ADAL" clId="{B80B5CB1-F819-4E58-97BC-AF946C61509E}" dt="2023-04-14T12:20:34.718" v="28349" actId="790"/>
          <ac:spMkLst>
            <pc:docMk/>
            <pc:sldMk cId="0" sldId="258"/>
            <ac:spMk id="13" creationId="{AFEB92A6-4935-1177-D8D1-638CA1E77D8C}"/>
          </ac:spMkLst>
        </pc:spChg>
        <pc:spChg chg="mod">
          <ac:chgData name="Justina Ojom" userId="cbdaed7d-8d45-4372-a16a-f3f8900c2f45" providerId="ADAL" clId="{B80B5CB1-F819-4E58-97BC-AF946C61509E}" dt="2023-04-14T12:20:34.718" v="28349" actId="790"/>
          <ac:spMkLst>
            <pc:docMk/>
            <pc:sldMk cId="0" sldId="258"/>
            <ac:spMk id="14" creationId="{1EDDEF03-CC18-8D46-9F03-8FDC4813C638}"/>
          </ac:spMkLst>
        </pc:spChg>
        <pc:spChg chg="mod">
          <ac:chgData name="Justina Ojom" userId="cbdaed7d-8d45-4372-a16a-f3f8900c2f45" providerId="ADAL" clId="{B80B5CB1-F819-4E58-97BC-AF946C61509E}" dt="2023-04-14T12:20:34.718" v="28349" actId="790"/>
          <ac:spMkLst>
            <pc:docMk/>
            <pc:sldMk cId="0" sldId="258"/>
            <ac:spMk id="15" creationId="{8414161E-D75D-C998-C70E-21EA83A0079F}"/>
          </ac:spMkLst>
        </pc:spChg>
        <pc:spChg chg="mod">
          <ac:chgData name="Justina Ojom" userId="cbdaed7d-8d45-4372-a16a-f3f8900c2f45" providerId="ADAL" clId="{B80B5CB1-F819-4E58-97BC-AF946C61509E}" dt="2023-04-14T12:20:34.718" v="28349" actId="790"/>
          <ac:spMkLst>
            <pc:docMk/>
            <pc:sldMk cId="0" sldId="258"/>
            <ac:spMk id="16" creationId="{6B891609-9391-0B9A-3B16-AF3C1A04D074}"/>
          </ac:spMkLst>
        </pc:spChg>
        <pc:spChg chg="mod">
          <ac:chgData name="Justina Ojom" userId="cbdaed7d-8d45-4372-a16a-f3f8900c2f45" providerId="ADAL" clId="{B80B5CB1-F819-4E58-97BC-AF946C61509E}" dt="2023-04-14T12:20:34.718" v="28349" actId="790"/>
          <ac:spMkLst>
            <pc:docMk/>
            <pc:sldMk cId="0" sldId="258"/>
            <ac:spMk id="17" creationId="{4699074B-58E8-FC40-440F-86C957ACB100}"/>
          </ac:spMkLst>
        </pc:spChg>
        <pc:spChg chg="mod">
          <ac:chgData name="Justina Ojom" userId="cbdaed7d-8d45-4372-a16a-f3f8900c2f45" providerId="ADAL" clId="{B80B5CB1-F819-4E58-97BC-AF946C61509E}" dt="2023-04-14T12:20:34.718" v="28349" actId="790"/>
          <ac:spMkLst>
            <pc:docMk/>
            <pc:sldMk cId="0" sldId="258"/>
            <ac:spMk id="18" creationId="{3F48A837-48F2-AC4A-8089-DFF92D2772D2}"/>
          </ac:spMkLst>
        </pc:spChg>
        <pc:spChg chg="mod">
          <ac:chgData name="Justina Ojom" userId="cbdaed7d-8d45-4372-a16a-f3f8900c2f45" providerId="ADAL" clId="{B80B5CB1-F819-4E58-97BC-AF946C61509E}" dt="2023-04-14T12:20:34.718" v="28349" actId="790"/>
          <ac:spMkLst>
            <pc:docMk/>
            <pc:sldMk cId="0" sldId="258"/>
            <ac:spMk id="19" creationId="{94A13AEA-2239-BCF9-9079-47BA101BC4D1}"/>
          </ac:spMkLst>
        </pc:spChg>
        <pc:spChg chg="mod">
          <ac:chgData name="Justina Ojom" userId="cbdaed7d-8d45-4372-a16a-f3f8900c2f45" providerId="ADAL" clId="{B80B5CB1-F819-4E58-97BC-AF946C61509E}" dt="2023-04-14T12:20:34.718" v="28349" actId="790"/>
          <ac:spMkLst>
            <pc:docMk/>
            <pc:sldMk cId="0" sldId="258"/>
            <ac:spMk id="252" creationId="{00000000-0000-0000-0000-000000000000}"/>
          </ac:spMkLst>
        </pc:spChg>
        <pc:spChg chg="mod">
          <ac:chgData name="Justina Ojom" userId="cbdaed7d-8d45-4372-a16a-f3f8900c2f45" providerId="ADAL" clId="{B80B5CB1-F819-4E58-97BC-AF946C61509E}" dt="2023-04-14T12:20:34.718" v="28349" actId="790"/>
          <ac:spMkLst>
            <pc:docMk/>
            <pc:sldMk cId="0" sldId="258"/>
            <ac:spMk id="253" creationId="{00000000-0000-0000-0000-000000000000}"/>
          </ac:spMkLst>
        </pc:spChg>
        <pc:grpChg chg="add mod">
          <ac:chgData name="Justina Ojom" userId="cbdaed7d-8d45-4372-a16a-f3f8900c2f45" providerId="ADAL" clId="{B80B5CB1-F819-4E58-97BC-AF946C61509E}" dt="2023-04-13T22:58:02.405" v="22507"/>
          <ac:grpSpMkLst>
            <pc:docMk/>
            <pc:sldMk cId="0" sldId="258"/>
            <ac:grpSpMk id="7" creationId="{24361326-F086-A2D5-FC54-A8B4C587C641}"/>
          </ac:grpSpMkLst>
        </pc:grpChg>
        <pc:grpChg chg="mod">
          <ac:chgData name="Justina Ojom" userId="cbdaed7d-8d45-4372-a16a-f3f8900c2f45" providerId="ADAL" clId="{B80B5CB1-F819-4E58-97BC-AF946C61509E}" dt="2023-04-13T22:58:02.405" v="22507"/>
          <ac:grpSpMkLst>
            <pc:docMk/>
            <pc:sldMk cId="0" sldId="258"/>
            <ac:grpSpMk id="8" creationId="{C8C78ED0-6750-2D30-7680-41F51E15C69F}"/>
          </ac:grpSpMkLst>
        </pc:grpChg>
        <pc:grpChg chg="mod">
          <ac:chgData name="Justina Ojom" userId="cbdaed7d-8d45-4372-a16a-f3f8900c2f45" providerId="ADAL" clId="{B80B5CB1-F819-4E58-97BC-AF946C61509E}" dt="2023-04-13T22:58:02.405" v="22507"/>
          <ac:grpSpMkLst>
            <pc:docMk/>
            <pc:sldMk cId="0" sldId="258"/>
            <ac:grpSpMk id="9" creationId="{BDACD44E-BB50-B01F-AC76-5D9432B9A222}"/>
          </ac:grpSpMkLst>
        </pc:grpChg>
        <pc:grpChg chg="mod">
          <ac:chgData name="Justina Ojom" userId="cbdaed7d-8d45-4372-a16a-f3f8900c2f45" providerId="ADAL" clId="{B80B5CB1-F819-4E58-97BC-AF946C61509E}" dt="2023-04-13T22:58:02.405" v="22507"/>
          <ac:grpSpMkLst>
            <pc:docMk/>
            <pc:sldMk cId="0" sldId="258"/>
            <ac:grpSpMk id="10" creationId="{F3247E07-B79A-DB8C-2D88-B4A5CF819D8D}"/>
          </ac:grpSpMkLst>
        </pc:grpChg>
        <pc:grpChg chg="mod">
          <ac:chgData name="Justina Ojom" userId="cbdaed7d-8d45-4372-a16a-f3f8900c2f45" providerId="ADAL" clId="{B80B5CB1-F819-4E58-97BC-AF946C61509E}" dt="2023-04-13T22:58:02.405" v="22507"/>
          <ac:grpSpMkLst>
            <pc:docMk/>
            <pc:sldMk cId="0" sldId="258"/>
            <ac:grpSpMk id="11" creationId="{169DBFE6-FBFE-D0DF-98CA-92847814DC8C}"/>
          </ac:grpSpMkLst>
        </pc:grpChg>
      </pc:sldChg>
      <pc:sldChg chg="modSp mod modNotes modNotesTx">
        <pc:chgData name="Justina Ojom" userId="cbdaed7d-8d45-4372-a16a-f3f8900c2f45" providerId="ADAL" clId="{B80B5CB1-F819-4E58-97BC-AF946C61509E}" dt="2023-04-14T12:20:43.036" v="28351" actId="790"/>
        <pc:sldMkLst>
          <pc:docMk/>
          <pc:sldMk cId="0" sldId="259"/>
        </pc:sldMkLst>
        <pc:spChg chg="mod">
          <ac:chgData name="Justina Ojom" userId="cbdaed7d-8d45-4372-a16a-f3f8900c2f45" providerId="ADAL" clId="{B80B5CB1-F819-4E58-97BC-AF946C61509E}" dt="2023-04-14T12:20:43.036" v="28351" actId="790"/>
          <ac:spMkLst>
            <pc:docMk/>
            <pc:sldMk cId="0" sldId="259"/>
            <ac:spMk id="2" creationId="{7123F447-235C-6C19-E9E1-357DBBB397BA}"/>
          </ac:spMkLst>
        </pc:spChg>
        <pc:spChg chg="mod">
          <ac:chgData name="Justina Ojom" userId="cbdaed7d-8d45-4372-a16a-f3f8900c2f45" providerId="ADAL" clId="{B80B5CB1-F819-4E58-97BC-AF946C61509E}" dt="2023-04-14T12:20:43.036" v="28351" actId="790"/>
          <ac:spMkLst>
            <pc:docMk/>
            <pc:sldMk cId="0" sldId="259"/>
            <ac:spMk id="3" creationId="{CD489D39-D64C-1775-5B46-CCCB3E1EFC96}"/>
          </ac:spMkLst>
        </pc:spChg>
        <pc:spChg chg="mod">
          <ac:chgData name="Justina Ojom" userId="cbdaed7d-8d45-4372-a16a-f3f8900c2f45" providerId="ADAL" clId="{B80B5CB1-F819-4E58-97BC-AF946C61509E}" dt="2023-04-14T12:20:43.036" v="28351" actId="790"/>
          <ac:spMkLst>
            <pc:docMk/>
            <pc:sldMk cId="0" sldId="259"/>
            <ac:spMk id="5" creationId="{7DA44CF5-41DB-926F-40AE-37617572F4A8}"/>
          </ac:spMkLst>
        </pc:spChg>
        <pc:spChg chg="mod">
          <ac:chgData name="Justina Ojom" userId="cbdaed7d-8d45-4372-a16a-f3f8900c2f45" providerId="ADAL" clId="{B80B5CB1-F819-4E58-97BC-AF946C61509E}" dt="2023-04-14T12:20:43.036" v="28351" actId="790"/>
          <ac:spMkLst>
            <pc:docMk/>
            <pc:sldMk cId="0" sldId="259"/>
            <ac:spMk id="6" creationId="{E688E148-CF23-AE0E-6FF2-58B59FFBE25C}"/>
          </ac:spMkLst>
        </pc:spChg>
        <pc:spChg chg="mod">
          <ac:chgData name="Justina Ojom" userId="cbdaed7d-8d45-4372-a16a-f3f8900c2f45" providerId="ADAL" clId="{B80B5CB1-F819-4E58-97BC-AF946C61509E}" dt="2023-04-14T12:20:43.036" v="28351" actId="790"/>
          <ac:spMkLst>
            <pc:docMk/>
            <pc:sldMk cId="0" sldId="259"/>
            <ac:spMk id="9" creationId="{43ED2DA5-7973-4D10-3D15-E391E312643C}"/>
          </ac:spMkLst>
        </pc:spChg>
        <pc:spChg chg="mod">
          <ac:chgData name="Justina Ojom" userId="cbdaed7d-8d45-4372-a16a-f3f8900c2f45" providerId="ADAL" clId="{B80B5CB1-F819-4E58-97BC-AF946C61509E}" dt="2023-04-14T12:20:43.036" v="28351" actId="790"/>
          <ac:spMkLst>
            <pc:docMk/>
            <pc:sldMk cId="0" sldId="259"/>
            <ac:spMk id="12" creationId="{8D939B37-8A30-7E9A-8BF2-E5BDBF05E6AE}"/>
          </ac:spMkLst>
        </pc:spChg>
        <pc:spChg chg="mod">
          <ac:chgData name="Justina Ojom" userId="cbdaed7d-8d45-4372-a16a-f3f8900c2f45" providerId="ADAL" clId="{B80B5CB1-F819-4E58-97BC-AF946C61509E}" dt="2023-04-14T12:20:43.036" v="28351" actId="790"/>
          <ac:spMkLst>
            <pc:docMk/>
            <pc:sldMk cId="0" sldId="259"/>
            <ac:spMk id="13" creationId="{2F4443D6-B0C3-A01D-7885-A16DBE6EC74D}"/>
          </ac:spMkLst>
        </pc:spChg>
        <pc:spChg chg="mod">
          <ac:chgData name="Justina Ojom" userId="cbdaed7d-8d45-4372-a16a-f3f8900c2f45" providerId="ADAL" clId="{B80B5CB1-F819-4E58-97BC-AF946C61509E}" dt="2023-04-14T12:20:43.036" v="28351" actId="790"/>
          <ac:spMkLst>
            <pc:docMk/>
            <pc:sldMk cId="0" sldId="259"/>
            <ac:spMk id="262" creationId="{00000000-0000-0000-0000-000000000000}"/>
          </ac:spMkLst>
        </pc:spChg>
        <pc:spChg chg="mod">
          <ac:chgData name="Justina Ojom" userId="cbdaed7d-8d45-4372-a16a-f3f8900c2f45" providerId="ADAL" clId="{B80B5CB1-F819-4E58-97BC-AF946C61509E}" dt="2023-04-14T12:20:43.036" v="28351" actId="790"/>
          <ac:spMkLst>
            <pc:docMk/>
            <pc:sldMk cId="0" sldId="259"/>
            <ac:spMk id="267" creationId="{00000000-0000-0000-0000-000000000000}"/>
          </ac:spMkLst>
        </pc:spChg>
        <pc:spChg chg="mod">
          <ac:chgData name="Justina Ojom" userId="cbdaed7d-8d45-4372-a16a-f3f8900c2f45" providerId="ADAL" clId="{B80B5CB1-F819-4E58-97BC-AF946C61509E}" dt="2023-04-14T12:20:43.036" v="28351" actId="790"/>
          <ac:spMkLst>
            <pc:docMk/>
            <pc:sldMk cId="0" sldId="259"/>
            <ac:spMk id="269" creationId="{00000000-0000-0000-0000-000000000000}"/>
          </ac:spMkLst>
        </pc:spChg>
        <pc:spChg chg="mod">
          <ac:chgData name="Justina Ojom" userId="cbdaed7d-8d45-4372-a16a-f3f8900c2f45" providerId="ADAL" clId="{B80B5CB1-F819-4E58-97BC-AF946C61509E}" dt="2023-04-14T12:20:43.036" v="28351" actId="790"/>
          <ac:spMkLst>
            <pc:docMk/>
            <pc:sldMk cId="0" sldId="259"/>
            <ac:spMk id="274" creationId="{00000000-0000-0000-0000-000000000000}"/>
          </ac:spMkLst>
        </pc:spChg>
        <pc:cxnChg chg="mod">
          <ac:chgData name="Justina Ojom" userId="cbdaed7d-8d45-4372-a16a-f3f8900c2f45" providerId="ADAL" clId="{B80B5CB1-F819-4E58-97BC-AF946C61509E}" dt="2023-04-13T16:43:02.494" v="20937" actId="14100"/>
          <ac:cxnSpMkLst>
            <pc:docMk/>
            <pc:sldMk cId="0" sldId="259"/>
            <ac:cxnSpMk id="259" creationId="{00000000-0000-0000-0000-000000000000}"/>
          </ac:cxnSpMkLst>
        </pc:cxnChg>
      </pc:sldChg>
      <pc:sldChg chg="addSp delSp modSp mod modNotes modNotesTx">
        <pc:chgData name="Justina Ojom" userId="cbdaed7d-8d45-4372-a16a-f3f8900c2f45" providerId="ADAL" clId="{B80B5CB1-F819-4E58-97BC-AF946C61509E}" dt="2023-04-17T12:27:39.154" v="28622" actId="1076"/>
        <pc:sldMkLst>
          <pc:docMk/>
          <pc:sldMk cId="0" sldId="262"/>
        </pc:sldMkLst>
        <pc:spChg chg="mod">
          <ac:chgData name="Justina Ojom" userId="cbdaed7d-8d45-4372-a16a-f3f8900c2f45" providerId="ADAL" clId="{B80B5CB1-F819-4E58-97BC-AF946C61509E}" dt="2023-04-17T12:27:39.154" v="28622" actId="1076"/>
          <ac:spMkLst>
            <pc:docMk/>
            <pc:sldMk cId="0" sldId="262"/>
            <ac:spMk id="2" creationId="{C22923FE-D73E-6DF7-8889-C74AA17278ED}"/>
          </ac:spMkLst>
        </pc:spChg>
        <pc:spChg chg="mod">
          <ac:chgData name="Justina Ojom" userId="cbdaed7d-8d45-4372-a16a-f3f8900c2f45" providerId="ADAL" clId="{B80B5CB1-F819-4E58-97BC-AF946C61509E}" dt="2023-04-17T12:27:39.154" v="28622" actId="1076"/>
          <ac:spMkLst>
            <pc:docMk/>
            <pc:sldMk cId="0" sldId="262"/>
            <ac:spMk id="3" creationId="{6E0D0586-06BE-7FAF-6918-B76558EDE271}"/>
          </ac:spMkLst>
        </pc:spChg>
        <pc:spChg chg="mod">
          <ac:chgData name="Justina Ojom" userId="cbdaed7d-8d45-4372-a16a-f3f8900c2f45" providerId="ADAL" clId="{B80B5CB1-F819-4E58-97BC-AF946C61509E}" dt="2023-04-14T12:20:39.303" v="28350" actId="790"/>
          <ac:spMkLst>
            <pc:docMk/>
            <pc:sldMk cId="0" sldId="262"/>
            <ac:spMk id="6" creationId="{48850472-526A-935F-AE6B-7ABCB4CEDBB6}"/>
          </ac:spMkLst>
        </pc:spChg>
        <pc:spChg chg="mod">
          <ac:chgData name="Justina Ojom" userId="cbdaed7d-8d45-4372-a16a-f3f8900c2f45" providerId="ADAL" clId="{B80B5CB1-F819-4E58-97BC-AF946C61509E}" dt="2023-04-14T12:20:39.303" v="28350" actId="790"/>
          <ac:spMkLst>
            <pc:docMk/>
            <pc:sldMk cId="0" sldId="262"/>
            <ac:spMk id="7" creationId="{4F7F29CC-CE26-E270-4F29-295330C8A3F9}"/>
          </ac:spMkLst>
        </pc:spChg>
        <pc:spChg chg="mod">
          <ac:chgData name="Justina Ojom" userId="cbdaed7d-8d45-4372-a16a-f3f8900c2f45" providerId="ADAL" clId="{B80B5CB1-F819-4E58-97BC-AF946C61509E}" dt="2023-04-14T12:20:39.303" v="28350" actId="790"/>
          <ac:spMkLst>
            <pc:docMk/>
            <pc:sldMk cId="0" sldId="262"/>
            <ac:spMk id="8" creationId="{F7345C44-1107-BF23-0B38-D4C799FA971C}"/>
          </ac:spMkLst>
        </pc:spChg>
        <pc:spChg chg="mod">
          <ac:chgData name="Justina Ojom" userId="cbdaed7d-8d45-4372-a16a-f3f8900c2f45" providerId="ADAL" clId="{B80B5CB1-F819-4E58-97BC-AF946C61509E}" dt="2023-04-14T12:20:39.303" v="28350" actId="790"/>
          <ac:spMkLst>
            <pc:docMk/>
            <pc:sldMk cId="0" sldId="262"/>
            <ac:spMk id="9" creationId="{17BFC6E5-9977-C9BE-3CA6-B64110E38DF2}"/>
          </ac:spMkLst>
        </pc:spChg>
        <pc:spChg chg="mod">
          <ac:chgData name="Justina Ojom" userId="cbdaed7d-8d45-4372-a16a-f3f8900c2f45" providerId="ADAL" clId="{B80B5CB1-F819-4E58-97BC-AF946C61509E}" dt="2023-04-17T12:26:40.983" v="28614"/>
          <ac:spMkLst>
            <pc:docMk/>
            <pc:sldMk cId="0" sldId="262"/>
            <ac:spMk id="11" creationId="{481050DF-EBAF-6C70-C2DC-112492F82D4D}"/>
          </ac:spMkLst>
        </pc:spChg>
        <pc:spChg chg="mod">
          <ac:chgData name="Justina Ojom" userId="cbdaed7d-8d45-4372-a16a-f3f8900c2f45" providerId="ADAL" clId="{B80B5CB1-F819-4E58-97BC-AF946C61509E}" dt="2023-04-17T12:27:09.557" v="28616" actId="20577"/>
          <ac:spMkLst>
            <pc:docMk/>
            <pc:sldMk cId="0" sldId="262"/>
            <ac:spMk id="13" creationId="{CBF2D9BE-5921-9249-2A6B-BF18E9A4FEB4}"/>
          </ac:spMkLst>
        </pc:spChg>
        <pc:spChg chg="mod">
          <ac:chgData name="Justina Ojom" userId="cbdaed7d-8d45-4372-a16a-f3f8900c2f45" providerId="ADAL" clId="{B80B5CB1-F819-4E58-97BC-AF946C61509E}" dt="2023-04-17T12:26:40.983" v="28614"/>
          <ac:spMkLst>
            <pc:docMk/>
            <pc:sldMk cId="0" sldId="262"/>
            <ac:spMk id="14" creationId="{DEA183C8-328F-C198-D19F-153DA2836470}"/>
          </ac:spMkLst>
        </pc:spChg>
        <pc:spChg chg="mod">
          <ac:chgData name="Justina Ojom" userId="cbdaed7d-8d45-4372-a16a-f3f8900c2f45" providerId="ADAL" clId="{B80B5CB1-F819-4E58-97BC-AF946C61509E}" dt="2023-04-14T12:20:39.303" v="28350" actId="790"/>
          <ac:spMkLst>
            <pc:docMk/>
            <pc:sldMk cId="0" sldId="262"/>
            <ac:spMk id="335" creationId="{00000000-0000-0000-0000-000000000000}"/>
          </ac:spMkLst>
        </pc:spChg>
        <pc:spChg chg="mod">
          <ac:chgData name="Justina Ojom" userId="cbdaed7d-8d45-4372-a16a-f3f8900c2f45" providerId="ADAL" clId="{B80B5CB1-F819-4E58-97BC-AF946C61509E}" dt="2023-04-17T12:27:39.154" v="28622" actId="1076"/>
          <ac:spMkLst>
            <pc:docMk/>
            <pc:sldMk cId="0" sldId="262"/>
            <ac:spMk id="336" creationId="{00000000-0000-0000-0000-000000000000}"/>
          </ac:spMkLst>
        </pc:spChg>
        <pc:spChg chg="del mod">
          <ac:chgData name="Justina Ojom" userId="cbdaed7d-8d45-4372-a16a-f3f8900c2f45" providerId="ADAL" clId="{B80B5CB1-F819-4E58-97BC-AF946C61509E}" dt="2023-04-13T16:40:26.200" v="20900" actId="478"/>
          <ac:spMkLst>
            <pc:docMk/>
            <pc:sldMk cId="0" sldId="262"/>
            <ac:spMk id="337" creationId="{00000000-0000-0000-0000-000000000000}"/>
          </ac:spMkLst>
        </pc:spChg>
        <pc:spChg chg="mod">
          <ac:chgData name="Justina Ojom" userId="cbdaed7d-8d45-4372-a16a-f3f8900c2f45" providerId="ADAL" clId="{B80B5CB1-F819-4E58-97BC-AF946C61509E}" dt="2023-04-13T05:34:23.783" v="6172" actId="2711"/>
          <ac:spMkLst>
            <pc:docMk/>
            <pc:sldMk cId="0" sldId="262"/>
            <ac:spMk id="339" creationId="{00000000-0000-0000-0000-000000000000}"/>
          </ac:spMkLst>
        </pc:spChg>
        <pc:spChg chg="mod">
          <ac:chgData name="Justina Ojom" userId="cbdaed7d-8d45-4372-a16a-f3f8900c2f45" providerId="ADAL" clId="{B80B5CB1-F819-4E58-97BC-AF946C61509E}" dt="2023-04-13T05:34:23.783" v="6172" actId="2711"/>
          <ac:spMkLst>
            <pc:docMk/>
            <pc:sldMk cId="0" sldId="262"/>
            <ac:spMk id="340" creationId="{00000000-0000-0000-0000-000000000000}"/>
          </ac:spMkLst>
        </pc:spChg>
        <pc:spChg chg="mod">
          <ac:chgData name="Justina Ojom" userId="cbdaed7d-8d45-4372-a16a-f3f8900c2f45" providerId="ADAL" clId="{B80B5CB1-F819-4E58-97BC-AF946C61509E}" dt="2023-04-17T12:27:39.154" v="28622" actId="1076"/>
          <ac:spMkLst>
            <pc:docMk/>
            <pc:sldMk cId="0" sldId="262"/>
            <ac:spMk id="342"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52"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53"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54"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55"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58"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59"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60"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61"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64"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65"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66" creationId="{00000000-0000-0000-0000-000000000000}"/>
          </ac:spMkLst>
        </pc:spChg>
        <pc:spChg chg="mod">
          <ac:chgData name="Justina Ojom" userId="cbdaed7d-8d45-4372-a16a-f3f8900c2f45" providerId="ADAL" clId="{B80B5CB1-F819-4E58-97BC-AF946C61509E}" dt="2023-04-14T12:20:39.303" v="28350" actId="790"/>
          <ac:spMkLst>
            <pc:docMk/>
            <pc:sldMk cId="0" sldId="262"/>
            <ac:spMk id="367" creationId="{00000000-0000-0000-0000-000000000000}"/>
          </ac:spMkLst>
        </pc:spChg>
        <pc:grpChg chg="mod">
          <ac:chgData name="Justina Ojom" userId="cbdaed7d-8d45-4372-a16a-f3f8900c2f45" providerId="ADAL" clId="{B80B5CB1-F819-4E58-97BC-AF946C61509E}" dt="2023-04-17T12:27:39.154" v="28622" actId="1076"/>
          <ac:grpSpMkLst>
            <pc:docMk/>
            <pc:sldMk cId="0" sldId="262"/>
            <ac:grpSpMk id="4" creationId="{0F2FCDC5-4656-05C3-E8F3-97331130F748}"/>
          </ac:grpSpMkLst>
        </pc:grpChg>
        <pc:grpChg chg="mod">
          <ac:chgData name="Justina Ojom" userId="cbdaed7d-8d45-4372-a16a-f3f8900c2f45" providerId="ADAL" clId="{B80B5CB1-F819-4E58-97BC-AF946C61509E}" dt="2023-04-13T16:40:53.656" v="20907" actId="207"/>
          <ac:grpSpMkLst>
            <pc:docMk/>
            <pc:sldMk cId="0" sldId="262"/>
            <ac:grpSpMk id="5" creationId="{ABBCEA49-BB94-B969-E399-D27E91E3508E}"/>
          </ac:grpSpMkLst>
        </pc:grpChg>
        <pc:grpChg chg="add mod">
          <ac:chgData name="Justina Ojom" userId="cbdaed7d-8d45-4372-a16a-f3f8900c2f45" providerId="ADAL" clId="{B80B5CB1-F819-4E58-97BC-AF946C61509E}" dt="2023-04-17T12:26:40.983" v="28614"/>
          <ac:grpSpMkLst>
            <pc:docMk/>
            <pc:sldMk cId="0" sldId="262"/>
            <ac:grpSpMk id="10" creationId="{867BC61B-877E-BB54-1DF3-2E77DFCFE772}"/>
          </ac:grpSpMkLst>
        </pc:grpChg>
        <pc:grpChg chg="mod">
          <ac:chgData name="Justina Ojom" userId="cbdaed7d-8d45-4372-a16a-f3f8900c2f45" providerId="ADAL" clId="{B80B5CB1-F819-4E58-97BC-AF946C61509E}" dt="2023-04-17T12:26:40.983" v="28614"/>
          <ac:grpSpMkLst>
            <pc:docMk/>
            <pc:sldMk cId="0" sldId="262"/>
            <ac:grpSpMk id="12" creationId="{E372E94E-7A6B-CC34-648C-A66A0F83B2A0}"/>
          </ac:grpSpMkLst>
        </pc:grpChg>
        <pc:grpChg chg="del">
          <ac:chgData name="Justina Ojom" userId="cbdaed7d-8d45-4372-a16a-f3f8900c2f45" providerId="ADAL" clId="{B80B5CB1-F819-4E58-97BC-AF946C61509E}" dt="2023-04-13T16:40:26.200" v="20900" actId="478"/>
          <ac:grpSpMkLst>
            <pc:docMk/>
            <pc:sldMk cId="0" sldId="262"/>
            <ac:grpSpMk id="338" creationId="{00000000-0000-0000-0000-000000000000}"/>
          </ac:grpSpMkLst>
        </pc:grpChg>
        <pc:grpChg chg="mod">
          <ac:chgData name="Justina Ojom" userId="cbdaed7d-8d45-4372-a16a-f3f8900c2f45" providerId="ADAL" clId="{B80B5CB1-F819-4E58-97BC-AF946C61509E}" dt="2023-04-17T12:27:39.154" v="28622" actId="1076"/>
          <ac:grpSpMkLst>
            <pc:docMk/>
            <pc:sldMk cId="0" sldId="262"/>
            <ac:grpSpMk id="350" creationId="{00000000-0000-0000-0000-000000000000}"/>
          </ac:grpSpMkLst>
        </pc:grpChg>
        <pc:grpChg chg="mod">
          <ac:chgData name="Justina Ojom" userId="cbdaed7d-8d45-4372-a16a-f3f8900c2f45" providerId="ADAL" clId="{B80B5CB1-F819-4E58-97BC-AF946C61509E}" dt="2023-04-13T16:40:53.656" v="20907" actId="207"/>
          <ac:grpSpMkLst>
            <pc:docMk/>
            <pc:sldMk cId="0" sldId="262"/>
            <ac:grpSpMk id="351" creationId="{00000000-0000-0000-0000-000000000000}"/>
          </ac:grpSpMkLst>
        </pc:grpChg>
        <pc:grpChg chg="mod">
          <ac:chgData name="Justina Ojom" userId="cbdaed7d-8d45-4372-a16a-f3f8900c2f45" providerId="ADAL" clId="{B80B5CB1-F819-4E58-97BC-AF946C61509E}" dt="2023-04-17T12:27:39.154" v="28622" actId="1076"/>
          <ac:grpSpMkLst>
            <pc:docMk/>
            <pc:sldMk cId="0" sldId="262"/>
            <ac:grpSpMk id="356" creationId="{00000000-0000-0000-0000-000000000000}"/>
          </ac:grpSpMkLst>
        </pc:grpChg>
        <pc:grpChg chg="mod">
          <ac:chgData name="Justina Ojom" userId="cbdaed7d-8d45-4372-a16a-f3f8900c2f45" providerId="ADAL" clId="{B80B5CB1-F819-4E58-97BC-AF946C61509E}" dt="2023-04-13T16:40:53.656" v="20907" actId="207"/>
          <ac:grpSpMkLst>
            <pc:docMk/>
            <pc:sldMk cId="0" sldId="262"/>
            <ac:grpSpMk id="357" creationId="{00000000-0000-0000-0000-000000000000}"/>
          </ac:grpSpMkLst>
        </pc:grpChg>
        <pc:grpChg chg="mod">
          <ac:chgData name="Justina Ojom" userId="cbdaed7d-8d45-4372-a16a-f3f8900c2f45" providerId="ADAL" clId="{B80B5CB1-F819-4E58-97BC-AF946C61509E}" dt="2023-04-17T12:27:39.154" v="28622" actId="1076"/>
          <ac:grpSpMkLst>
            <pc:docMk/>
            <pc:sldMk cId="0" sldId="262"/>
            <ac:grpSpMk id="362" creationId="{00000000-0000-0000-0000-000000000000}"/>
          </ac:grpSpMkLst>
        </pc:grpChg>
        <pc:grpChg chg="mod">
          <ac:chgData name="Justina Ojom" userId="cbdaed7d-8d45-4372-a16a-f3f8900c2f45" providerId="ADAL" clId="{B80B5CB1-F819-4E58-97BC-AF946C61509E}" dt="2023-04-13T16:40:53.656" v="20907" actId="207"/>
          <ac:grpSpMkLst>
            <pc:docMk/>
            <pc:sldMk cId="0" sldId="262"/>
            <ac:grpSpMk id="363" creationId="{00000000-0000-0000-0000-000000000000}"/>
          </ac:grpSpMkLst>
        </pc:grpChg>
      </pc:sldChg>
      <pc:sldChg chg="addSp delSp modSp mod modNotes modNotesTx">
        <pc:chgData name="Justina Ojom" userId="cbdaed7d-8d45-4372-a16a-f3f8900c2f45" providerId="ADAL" clId="{B80B5CB1-F819-4E58-97BC-AF946C61509E}" dt="2023-04-17T12:38:25.834" v="29117" actId="478"/>
        <pc:sldMkLst>
          <pc:docMk/>
          <pc:sldMk cId="0" sldId="273"/>
        </pc:sldMkLst>
        <pc:spChg chg="mod">
          <ac:chgData name="Justina Ojom" userId="cbdaed7d-8d45-4372-a16a-f3f8900c2f45" providerId="ADAL" clId="{B80B5CB1-F819-4E58-97BC-AF946C61509E}" dt="2023-04-14T12:25:21.328" v="28426" actId="790"/>
          <ac:spMkLst>
            <pc:docMk/>
            <pc:sldMk cId="0" sldId="273"/>
            <ac:spMk id="2" creationId="{D16B475B-7080-F9BE-0F1A-2ED593EB5986}"/>
          </ac:spMkLst>
        </pc:spChg>
        <pc:spChg chg="mod">
          <ac:chgData name="Justina Ojom" userId="cbdaed7d-8d45-4372-a16a-f3f8900c2f45" providerId="ADAL" clId="{B80B5CB1-F819-4E58-97BC-AF946C61509E}" dt="2023-04-14T12:25:21.328" v="28426" actId="790"/>
          <ac:spMkLst>
            <pc:docMk/>
            <pc:sldMk cId="0" sldId="273"/>
            <ac:spMk id="3" creationId="{0E5BBE55-A233-4453-D7D2-E1AAAFE1D4AB}"/>
          </ac:spMkLst>
        </pc:spChg>
        <pc:spChg chg="mod">
          <ac:chgData name="Justina Ojom" userId="cbdaed7d-8d45-4372-a16a-f3f8900c2f45" providerId="ADAL" clId="{B80B5CB1-F819-4E58-97BC-AF946C61509E}" dt="2023-04-13T05:39:17.581" v="6262" actId="2711"/>
          <ac:spMkLst>
            <pc:docMk/>
            <pc:sldMk cId="0" sldId="273"/>
            <ac:spMk id="5" creationId="{DA8CB895-0A6B-73CF-A1A9-88B64D47FE9A}"/>
          </ac:spMkLst>
        </pc:spChg>
        <pc:spChg chg="mod">
          <ac:chgData name="Justina Ojom" userId="cbdaed7d-8d45-4372-a16a-f3f8900c2f45" providerId="ADAL" clId="{B80B5CB1-F819-4E58-97BC-AF946C61509E}" dt="2023-04-13T05:39:17.581" v="6262" actId="2711"/>
          <ac:spMkLst>
            <pc:docMk/>
            <pc:sldMk cId="0" sldId="273"/>
            <ac:spMk id="8" creationId="{E054DC65-8176-7F67-9317-8B7C43C1FFDF}"/>
          </ac:spMkLst>
        </pc:spChg>
        <pc:spChg chg="mod">
          <ac:chgData name="Justina Ojom" userId="cbdaed7d-8d45-4372-a16a-f3f8900c2f45" providerId="ADAL" clId="{B80B5CB1-F819-4E58-97BC-AF946C61509E}" dt="2023-04-13T05:39:17.581" v="6262" actId="2711"/>
          <ac:spMkLst>
            <pc:docMk/>
            <pc:sldMk cId="0" sldId="273"/>
            <ac:spMk id="9" creationId="{3A70B5CD-C872-3ADE-BC06-8AB0526E1969}"/>
          </ac:spMkLst>
        </pc:spChg>
        <pc:spChg chg="mod">
          <ac:chgData name="Justina Ojom" userId="cbdaed7d-8d45-4372-a16a-f3f8900c2f45" providerId="ADAL" clId="{B80B5CB1-F819-4E58-97BC-AF946C61509E}" dt="2023-04-13T05:39:17.581" v="6262" actId="2711"/>
          <ac:spMkLst>
            <pc:docMk/>
            <pc:sldMk cId="0" sldId="273"/>
            <ac:spMk id="10" creationId="{72D9C515-94FF-89B4-C0C3-20D5C2F499BC}"/>
          </ac:spMkLst>
        </pc:spChg>
        <pc:spChg chg="mod">
          <ac:chgData name="Justina Ojom" userId="cbdaed7d-8d45-4372-a16a-f3f8900c2f45" providerId="ADAL" clId="{B80B5CB1-F819-4E58-97BC-AF946C61509E}" dt="2023-04-13T05:39:17.581" v="6262" actId="2711"/>
          <ac:spMkLst>
            <pc:docMk/>
            <pc:sldMk cId="0" sldId="273"/>
            <ac:spMk id="11" creationId="{3816DCB0-B7C1-82C3-BC95-587D9ED2E7CB}"/>
          </ac:spMkLst>
        </pc:spChg>
        <pc:spChg chg="mod">
          <ac:chgData name="Justina Ojom" userId="cbdaed7d-8d45-4372-a16a-f3f8900c2f45" providerId="ADAL" clId="{B80B5CB1-F819-4E58-97BC-AF946C61509E}" dt="2023-04-14T12:25:21.328" v="28426" actId="790"/>
          <ac:spMkLst>
            <pc:docMk/>
            <pc:sldMk cId="0" sldId="273"/>
            <ac:spMk id="13" creationId="{A1E19550-DCCB-4FF2-9D06-1CA6A057B19B}"/>
          </ac:spMkLst>
        </pc:spChg>
        <pc:spChg chg="mod">
          <ac:chgData name="Justina Ojom" userId="cbdaed7d-8d45-4372-a16a-f3f8900c2f45" providerId="ADAL" clId="{B80B5CB1-F819-4E58-97BC-AF946C61509E}" dt="2023-04-14T12:25:21.328" v="28426" actId="790"/>
          <ac:spMkLst>
            <pc:docMk/>
            <pc:sldMk cId="0" sldId="273"/>
            <ac:spMk id="16" creationId="{DC09C10C-B2FD-03BF-9C9B-765BBCB87BBE}"/>
          </ac:spMkLst>
        </pc:spChg>
        <pc:spChg chg="mod">
          <ac:chgData name="Justina Ojom" userId="cbdaed7d-8d45-4372-a16a-f3f8900c2f45" providerId="ADAL" clId="{B80B5CB1-F819-4E58-97BC-AF946C61509E}" dt="2023-04-14T12:25:21.328" v="28426" actId="790"/>
          <ac:spMkLst>
            <pc:docMk/>
            <pc:sldMk cId="0" sldId="273"/>
            <ac:spMk id="17" creationId="{7CEE79D8-8895-2BB6-6FB0-4BAE1447748F}"/>
          </ac:spMkLst>
        </pc:spChg>
        <pc:spChg chg="mod">
          <ac:chgData name="Justina Ojom" userId="cbdaed7d-8d45-4372-a16a-f3f8900c2f45" providerId="ADAL" clId="{B80B5CB1-F819-4E58-97BC-AF946C61509E}" dt="2023-04-14T12:25:21.328" v="28426" actId="790"/>
          <ac:spMkLst>
            <pc:docMk/>
            <pc:sldMk cId="0" sldId="273"/>
            <ac:spMk id="18" creationId="{D8F5E0C7-1835-66BB-94CF-63D297B8DA92}"/>
          </ac:spMkLst>
        </pc:spChg>
        <pc:spChg chg="mod">
          <ac:chgData name="Justina Ojom" userId="cbdaed7d-8d45-4372-a16a-f3f8900c2f45" providerId="ADAL" clId="{B80B5CB1-F819-4E58-97BC-AF946C61509E}" dt="2023-04-14T12:25:21.328" v="28426" actId="790"/>
          <ac:spMkLst>
            <pc:docMk/>
            <pc:sldMk cId="0" sldId="273"/>
            <ac:spMk id="19" creationId="{8F5C2859-A501-391B-7CF8-399E7D7B7A89}"/>
          </ac:spMkLst>
        </pc:spChg>
        <pc:spChg chg="mod">
          <ac:chgData name="Justina Ojom" userId="cbdaed7d-8d45-4372-a16a-f3f8900c2f45" providerId="ADAL" clId="{B80B5CB1-F819-4E58-97BC-AF946C61509E}" dt="2023-04-14T12:25:21.328" v="28426" actId="790"/>
          <ac:spMkLst>
            <pc:docMk/>
            <pc:sldMk cId="0" sldId="273"/>
            <ac:spMk id="532" creationId="{00000000-0000-0000-0000-000000000000}"/>
          </ac:spMkLst>
        </pc:spChg>
        <pc:spChg chg="mod">
          <ac:chgData name="Justina Ojom" userId="cbdaed7d-8d45-4372-a16a-f3f8900c2f45" providerId="ADAL" clId="{B80B5CB1-F819-4E58-97BC-AF946C61509E}" dt="2023-04-14T12:25:21.328" v="28426" actId="790"/>
          <ac:spMkLst>
            <pc:docMk/>
            <pc:sldMk cId="0" sldId="273"/>
            <ac:spMk id="533" creationId="{00000000-0000-0000-0000-000000000000}"/>
          </ac:spMkLst>
        </pc:spChg>
        <pc:spChg chg="mod">
          <ac:chgData name="Justina Ojom" userId="cbdaed7d-8d45-4372-a16a-f3f8900c2f45" providerId="ADAL" clId="{B80B5CB1-F819-4E58-97BC-AF946C61509E}" dt="2023-04-14T12:25:21.328" v="28426" actId="790"/>
          <ac:spMkLst>
            <pc:docMk/>
            <pc:sldMk cId="0" sldId="273"/>
            <ac:spMk id="534" creationId="{00000000-0000-0000-0000-000000000000}"/>
          </ac:spMkLst>
        </pc:spChg>
        <pc:spChg chg="mod">
          <ac:chgData name="Justina Ojom" userId="cbdaed7d-8d45-4372-a16a-f3f8900c2f45" providerId="ADAL" clId="{B80B5CB1-F819-4E58-97BC-AF946C61509E}" dt="2023-04-14T12:25:21.328" v="28426" actId="790"/>
          <ac:spMkLst>
            <pc:docMk/>
            <pc:sldMk cId="0" sldId="273"/>
            <ac:spMk id="535" creationId="{00000000-0000-0000-0000-000000000000}"/>
          </ac:spMkLst>
        </pc:spChg>
        <pc:spChg chg="mod">
          <ac:chgData name="Justina Ojom" userId="cbdaed7d-8d45-4372-a16a-f3f8900c2f45" providerId="ADAL" clId="{B80B5CB1-F819-4E58-97BC-AF946C61509E}" dt="2023-04-14T12:25:21.328" v="28426" actId="790"/>
          <ac:spMkLst>
            <pc:docMk/>
            <pc:sldMk cId="0" sldId="273"/>
            <ac:spMk id="536" creationId="{00000000-0000-0000-0000-000000000000}"/>
          </ac:spMkLst>
        </pc:spChg>
        <pc:grpChg chg="del">
          <ac:chgData name="Justina Ojom" userId="cbdaed7d-8d45-4372-a16a-f3f8900c2f45" providerId="ADAL" clId="{B80B5CB1-F819-4E58-97BC-AF946C61509E}" dt="2023-04-13T17:08:01.596" v="21499" actId="478"/>
          <ac:grpSpMkLst>
            <pc:docMk/>
            <pc:sldMk cId="0" sldId="273"/>
            <ac:grpSpMk id="4" creationId="{B42EF2B4-7EFA-8407-4EBA-77A6B3BD8219}"/>
          </ac:grpSpMkLst>
        </pc:grpChg>
        <pc:grpChg chg="add del mod">
          <ac:chgData name="Justina Ojom" userId="cbdaed7d-8d45-4372-a16a-f3f8900c2f45" providerId="ADAL" clId="{B80B5CB1-F819-4E58-97BC-AF946C61509E}" dt="2023-04-17T12:38:25.834" v="29117" actId="478"/>
          <ac:grpSpMkLst>
            <pc:docMk/>
            <pc:sldMk cId="0" sldId="273"/>
            <ac:grpSpMk id="12" creationId="{077FF0C4-9CDE-5487-7EBC-7F554EE8FAA8}"/>
          </ac:grpSpMkLst>
        </pc:grpChg>
        <pc:grpChg chg="mod">
          <ac:chgData name="Justina Ojom" userId="cbdaed7d-8d45-4372-a16a-f3f8900c2f45" providerId="ADAL" clId="{B80B5CB1-F819-4E58-97BC-AF946C61509E}" dt="2023-04-13T17:08:02.224" v="21500"/>
          <ac:grpSpMkLst>
            <pc:docMk/>
            <pc:sldMk cId="0" sldId="273"/>
            <ac:grpSpMk id="14" creationId="{1B3A5651-7D9D-0A5D-2D92-0F8D06651678}"/>
          </ac:grpSpMkLst>
        </pc:grpChg>
        <pc:grpChg chg="mod">
          <ac:chgData name="Justina Ojom" userId="cbdaed7d-8d45-4372-a16a-f3f8900c2f45" providerId="ADAL" clId="{B80B5CB1-F819-4E58-97BC-AF946C61509E}" dt="2023-04-13T17:08:02.224" v="21500"/>
          <ac:grpSpMkLst>
            <pc:docMk/>
            <pc:sldMk cId="0" sldId="273"/>
            <ac:grpSpMk id="15" creationId="{D7F71748-42C5-B83A-79DF-3C3CCA0B699B}"/>
          </ac:grpSpMkLst>
        </pc:grpChg>
      </pc:sldChg>
      <pc:sldChg chg="addSp delSp modSp mod modNotes modNotesTx">
        <pc:chgData name="Justina Ojom" userId="cbdaed7d-8d45-4372-a16a-f3f8900c2f45" providerId="ADAL" clId="{B80B5CB1-F819-4E58-97BC-AF946C61509E}" dt="2023-04-17T13:22:09.630" v="29692" actId="20577"/>
        <pc:sldMkLst>
          <pc:docMk/>
          <pc:sldMk cId="0" sldId="280"/>
        </pc:sldMkLst>
        <pc:spChg chg="add mod">
          <ac:chgData name="Justina Ojom" userId="cbdaed7d-8d45-4372-a16a-f3f8900c2f45" providerId="ADAL" clId="{B80B5CB1-F819-4E58-97BC-AF946C61509E}" dt="2023-04-17T12:24:47.156" v="28611"/>
          <ac:spMkLst>
            <pc:docMk/>
            <pc:sldMk cId="0" sldId="280"/>
            <ac:spMk id="2" creationId="{D5759AD8-EAC2-06F1-13B9-D8419D46650E}"/>
          </ac:spMkLst>
        </pc:spChg>
        <pc:spChg chg="mod">
          <ac:chgData name="Justina Ojom" userId="cbdaed7d-8d45-4372-a16a-f3f8900c2f45" providerId="ADAL" clId="{B80B5CB1-F819-4E58-97BC-AF946C61509E}" dt="2023-04-13T05:39:22.920" v="6263" actId="2711"/>
          <ac:spMkLst>
            <pc:docMk/>
            <pc:sldMk cId="0" sldId="280"/>
            <ac:spMk id="3" creationId="{180E46C5-8F1D-92CE-4D72-BFB48946B195}"/>
          </ac:spMkLst>
        </pc:spChg>
        <pc:spChg chg="add mod">
          <ac:chgData name="Justina Ojom" userId="cbdaed7d-8d45-4372-a16a-f3f8900c2f45" providerId="ADAL" clId="{B80B5CB1-F819-4E58-97BC-AF946C61509E}" dt="2023-04-17T12:24:47.156" v="28611"/>
          <ac:spMkLst>
            <pc:docMk/>
            <pc:sldMk cId="0" sldId="280"/>
            <ac:spMk id="3" creationId="{68434E37-693B-9775-B0CC-DE82471EF601}"/>
          </ac:spMkLst>
        </pc:spChg>
        <pc:spChg chg="add mod">
          <ac:chgData name="Justina Ojom" userId="cbdaed7d-8d45-4372-a16a-f3f8900c2f45" providerId="ADAL" clId="{B80B5CB1-F819-4E58-97BC-AF946C61509E}" dt="2023-04-17T12:24:47.156" v="28611"/>
          <ac:spMkLst>
            <pc:docMk/>
            <pc:sldMk cId="0" sldId="280"/>
            <ac:spMk id="4" creationId="{BDAC7CAB-72A3-E6BC-1108-B6A0778F00F6}"/>
          </ac:spMkLst>
        </pc:spChg>
        <pc:spChg chg="mod">
          <ac:chgData name="Justina Ojom" userId="cbdaed7d-8d45-4372-a16a-f3f8900c2f45" providerId="ADAL" clId="{B80B5CB1-F819-4E58-97BC-AF946C61509E}" dt="2023-04-13T05:39:22.920" v="6263" actId="2711"/>
          <ac:spMkLst>
            <pc:docMk/>
            <pc:sldMk cId="0" sldId="280"/>
            <ac:spMk id="6" creationId="{B7181480-4EB4-9D6D-61F6-C32F84256705}"/>
          </ac:spMkLst>
        </pc:spChg>
        <pc:spChg chg="mod">
          <ac:chgData name="Justina Ojom" userId="cbdaed7d-8d45-4372-a16a-f3f8900c2f45" providerId="ADAL" clId="{B80B5CB1-F819-4E58-97BC-AF946C61509E}" dt="2023-04-13T05:39:22.920" v="6263" actId="2711"/>
          <ac:spMkLst>
            <pc:docMk/>
            <pc:sldMk cId="0" sldId="280"/>
            <ac:spMk id="7" creationId="{590F6812-4DE4-0F1D-356D-26556831B0D0}"/>
          </ac:spMkLst>
        </pc:spChg>
        <pc:spChg chg="mod">
          <ac:chgData name="Justina Ojom" userId="cbdaed7d-8d45-4372-a16a-f3f8900c2f45" providerId="ADAL" clId="{B80B5CB1-F819-4E58-97BC-AF946C61509E}" dt="2023-04-13T05:39:22.920" v="6263" actId="2711"/>
          <ac:spMkLst>
            <pc:docMk/>
            <pc:sldMk cId="0" sldId="280"/>
            <ac:spMk id="8" creationId="{F02845DA-5B7E-90D2-03C4-79EF5EDCF815}"/>
          </ac:spMkLst>
        </pc:spChg>
        <pc:spChg chg="mod">
          <ac:chgData name="Justina Ojom" userId="cbdaed7d-8d45-4372-a16a-f3f8900c2f45" providerId="ADAL" clId="{B80B5CB1-F819-4E58-97BC-AF946C61509E}" dt="2023-04-13T05:39:22.920" v="6263" actId="2711"/>
          <ac:spMkLst>
            <pc:docMk/>
            <pc:sldMk cId="0" sldId="280"/>
            <ac:spMk id="9" creationId="{2E06753E-3CEF-9FB8-B93A-4EA824164F3A}"/>
          </ac:spMkLst>
        </pc:spChg>
        <pc:spChg chg="mod">
          <ac:chgData name="Justina Ojom" userId="cbdaed7d-8d45-4372-a16a-f3f8900c2f45" providerId="ADAL" clId="{B80B5CB1-F819-4E58-97BC-AF946C61509E}" dt="2023-04-13T17:08:46.168" v="21516"/>
          <ac:spMkLst>
            <pc:docMk/>
            <pc:sldMk cId="0" sldId="280"/>
            <ac:spMk id="11" creationId="{0736AA9B-0F98-087C-0FCA-8E51323B0E4D}"/>
          </ac:spMkLst>
        </pc:spChg>
        <pc:spChg chg="mod">
          <ac:chgData name="Justina Ojom" userId="cbdaed7d-8d45-4372-a16a-f3f8900c2f45" providerId="ADAL" clId="{B80B5CB1-F819-4E58-97BC-AF946C61509E}" dt="2023-04-13T17:08:46.168" v="21516"/>
          <ac:spMkLst>
            <pc:docMk/>
            <pc:sldMk cId="0" sldId="280"/>
            <ac:spMk id="14" creationId="{C6B3A656-032A-0614-1209-09664E3766E8}"/>
          </ac:spMkLst>
        </pc:spChg>
        <pc:spChg chg="mod">
          <ac:chgData name="Justina Ojom" userId="cbdaed7d-8d45-4372-a16a-f3f8900c2f45" providerId="ADAL" clId="{B80B5CB1-F819-4E58-97BC-AF946C61509E}" dt="2023-04-13T17:08:46.168" v="21516"/>
          <ac:spMkLst>
            <pc:docMk/>
            <pc:sldMk cId="0" sldId="280"/>
            <ac:spMk id="15" creationId="{DC3C2969-5651-9ED1-334D-8A0C3A62AC6D}"/>
          </ac:spMkLst>
        </pc:spChg>
        <pc:spChg chg="mod">
          <ac:chgData name="Justina Ojom" userId="cbdaed7d-8d45-4372-a16a-f3f8900c2f45" providerId="ADAL" clId="{B80B5CB1-F819-4E58-97BC-AF946C61509E}" dt="2023-04-17T13:22:02.534" v="29688" actId="20577"/>
          <ac:spMkLst>
            <pc:docMk/>
            <pc:sldMk cId="0" sldId="280"/>
            <ac:spMk id="16" creationId="{EA8CC80F-2385-9B35-FF61-4017053AA8D8}"/>
          </ac:spMkLst>
        </pc:spChg>
        <pc:spChg chg="mod">
          <ac:chgData name="Justina Ojom" userId="cbdaed7d-8d45-4372-a16a-f3f8900c2f45" providerId="ADAL" clId="{B80B5CB1-F819-4E58-97BC-AF946C61509E}" dt="2023-04-13T17:08:46.168" v="21516"/>
          <ac:spMkLst>
            <pc:docMk/>
            <pc:sldMk cId="0" sldId="280"/>
            <ac:spMk id="17" creationId="{F5247A5A-5C06-7A6A-3ACB-12C76D8DFFD6}"/>
          </ac:spMkLst>
        </pc:spChg>
        <pc:spChg chg="add del mod">
          <ac:chgData name="Justina Ojom" userId="cbdaed7d-8d45-4372-a16a-f3f8900c2f45" providerId="ADAL" clId="{B80B5CB1-F819-4E58-97BC-AF946C61509E}" dt="2023-04-17T12:24:42.917" v="28610" actId="478"/>
          <ac:spMkLst>
            <pc:docMk/>
            <pc:sldMk cId="0" sldId="280"/>
            <ac:spMk id="18" creationId="{B7BF7F26-E8E9-B8D3-73CC-FC1CC8ACE74F}"/>
          </ac:spMkLst>
        </pc:spChg>
        <pc:spChg chg="add del mod">
          <ac:chgData name="Justina Ojom" userId="cbdaed7d-8d45-4372-a16a-f3f8900c2f45" providerId="ADAL" clId="{B80B5CB1-F819-4E58-97BC-AF946C61509E}" dt="2023-04-17T12:24:42.917" v="28610" actId="478"/>
          <ac:spMkLst>
            <pc:docMk/>
            <pc:sldMk cId="0" sldId="280"/>
            <ac:spMk id="19" creationId="{AFFAD482-A80B-42B4-38EA-3DBA970DEE94}"/>
          </ac:spMkLst>
        </pc:spChg>
        <pc:spChg chg="add del mod">
          <ac:chgData name="Justina Ojom" userId="cbdaed7d-8d45-4372-a16a-f3f8900c2f45" providerId="ADAL" clId="{B80B5CB1-F819-4E58-97BC-AF946C61509E}" dt="2023-04-17T12:24:42.917" v="28610" actId="478"/>
          <ac:spMkLst>
            <pc:docMk/>
            <pc:sldMk cId="0" sldId="280"/>
            <ac:spMk id="20" creationId="{7AA0880B-A2D2-2A63-4922-9227AF4D8489}"/>
          </ac:spMkLst>
        </pc:spChg>
        <pc:spChg chg="mod">
          <ac:chgData name="Justina Ojom" userId="cbdaed7d-8d45-4372-a16a-f3f8900c2f45" providerId="ADAL" clId="{B80B5CB1-F819-4E58-97BC-AF946C61509E}" dt="2023-04-13T05:39:22.920" v="6263" actId="2711"/>
          <ac:spMkLst>
            <pc:docMk/>
            <pc:sldMk cId="0" sldId="280"/>
            <ac:spMk id="642" creationId="{00000000-0000-0000-0000-000000000000}"/>
          </ac:spMkLst>
        </pc:spChg>
        <pc:spChg chg="del mod">
          <ac:chgData name="Justina Ojom" userId="cbdaed7d-8d45-4372-a16a-f3f8900c2f45" providerId="ADAL" clId="{B80B5CB1-F819-4E58-97BC-AF946C61509E}" dt="2023-04-13T17:09:28.781" v="21524" actId="478"/>
          <ac:spMkLst>
            <pc:docMk/>
            <pc:sldMk cId="0" sldId="280"/>
            <ac:spMk id="643" creationId="{00000000-0000-0000-0000-000000000000}"/>
          </ac:spMkLst>
        </pc:spChg>
        <pc:spChg chg="del mod">
          <ac:chgData name="Justina Ojom" userId="cbdaed7d-8d45-4372-a16a-f3f8900c2f45" providerId="ADAL" clId="{B80B5CB1-F819-4E58-97BC-AF946C61509E}" dt="2023-04-13T17:09:29.093" v="21525" actId="478"/>
          <ac:spMkLst>
            <pc:docMk/>
            <pc:sldMk cId="0" sldId="280"/>
            <ac:spMk id="644" creationId="{00000000-0000-0000-0000-000000000000}"/>
          </ac:spMkLst>
        </pc:spChg>
        <pc:spChg chg="del mod">
          <ac:chgData name="Justina Ojom" userId="cbdaed7d-8d45-4372-a16a-f3f8900c2f45" providerId="ADAL" clId="{B80B5CB1-F819-4E58-97BC-AF946C61509E}" dt="2023-04-13T17:09:28.357" v="21523" actId="478"/>
          <ac:spMkLst>
            <pc:docMk/>
            <pc:sldMk cId="0" sldId="280"/>
            <ac:spMk id="645" creationId="{00000000-0000-0000-0000-000000000000}"/>
          </ac:spMkLst>
        </pc:spChg>
        <pc:spChg chg="del mod">
          <ac:chgData name="Justina Ojom" userId="cbdaed7d-8d45-4372-a16a-f3f8900c2f45" providerId="ADAL" clId="{B80B5CB1-F819-4E58-97BC-AF946C61509E}" dt="2023-04-13T17:09:28.357" v="21523" actId="478"/>
          <ac:spMkLst>
            <pc:docMk/>
            <pc:sldMk cId="0" sldId="280"/>
            <ac:spMk id="646" creationId="{00000000-0000-0000-0000-000000000000}"/>
          </ac:spMkLst>
        </pc:spChg>
        <pc:spChg chg="del mod">
          <ac:chgData name="Justina Ojom" userId="cbdaed7d-8d45-4372-a16a-f3f8900c2f45" providerId="ADAL" clId="{B80B5CB1-F819-4E58-97BC-AF946C61509E}" dt="2023-04-13T17:09:28.357" v="21523" actId="478"/>
          <ac:spMkLst>
            <pc:docMk/>
            <pc:sldMk cId="0" sldId="280"/>
            <ac:spMk id="647" creationId="{00000000-0000-0000-0000-000000000000}"/>
          </ac:spMkLst>
        </pc:spChg>
        <pc:spChg chg="del mod">
          <ac:chgData name="Justina Ojom" userId="cbdaed7d-8d45-4372-a16a-f3f8900c2f45" providerId="ADAL" clId="{B80B5CB1-F819-4E58-97BC-AF946C61509E}" dt="2023-04-13T17:09:33.013" v="21526" actId="478"/>
          <ac:spMkLst>
            <pc:docMk/>
            <pc:sldMk cId="0" sldId="280"/>
            <ac:spMk id="648" creationId="{00000000-0000-0000-0000-000000000000}"/>
          </ac:spMkLst>
        </pc:spChg>
        <pc:grpChg chg="del">
          <ac:chgData name="Justina Ojom" userId="cbdaed7d-8d45-4372-a16a-f3f8900c2f45" providerId="ADAL" clId="{B80B5CB1-F819-4E58-97BC-AF946C61509E}" dt="2023-04-13T17:08:45.389" v="21515" actId="478"/>
          <ac:grpSpMkLst>
            <pc:docMk/>
            <pc:sldMk cId="0" sldId="280"/>
            <ac:grpSpMk id="2" creationId="{B3CD0681-E7F3-246E-040A-F237970F1E05}"/>
          </ac:grpSpMkLst>
        </pc:grpChg>
        <pc:grpChg chg="add mod">
          <ac:chgData name="Justina Ojom" userId="cbdaed7d-8d45-4372-a16a-f3f8900c2f45" providerId="ADAL" clId="{B80B5CB1-F819-4E58-97BC-AF946C61509E}" dt="2023-04-13T17:08:46.168" v="21516"/>
          <ac:grpSpMkLst>
            <pc:docMk/>
            <pc:sldMk cId="0" sldId="280"/>
            <ac:grpSpMk id="10" creationId="{F16D6B1A-CC9E-EDE2-BD3C-9AFADF0215F2}"/>
          </ac:grpSpMkLst>
        </pc:grpChg>
        <pc:grpChg chg="mod">
          <ac:chgData name="Justina Ojom" userId="cbdaed7d-8d45-4372-a16a-f3f8900c2f45" providerId="ADAL" clId="{B80B5CB1-F819-4E58-97BC-AF946C61509E}" dt="2023-04-13T17:08:46.168" v="21516"/>
          <ac:grpSpMkLst>
            <pc:docMk/>
            <pc:sldMk cId="0" sldId="280"/>
            <ac:grpSpMk id="12" creationId="{71D1D5C1-C147-75F6-6A67-57B34C9E3480}"/>
          </ac:grpSpMkLst>
        </pc:grpChg>
        <pc:grpChg chg="mod">
          <ac:chgData name="Justina Ojom" userId="cbdaed7d-8d45-4372-a16a-f3f8900c2f45" providerId="ADAL" clId="{B80B5CB1-F819-4E58-97BC-AF946C61509E}" dt="2023-04-13T17:08:46.168" v="21516"/>
          <ac:grpSpMkLst>
            <pc:docMk/>
            <pc:sldMk cId="0" sldId="280"/>
            <ac:grpSpMk id="13" creationId="{58B34F7E-100E-0DFE-5A5C-FB8731176A55}"/>
          </ac:grpSpMkLst>
        </pc:grpChg>
      </pc:sldChg>
      <pc:sldChg chg="addSp delSp modSp mod modNotes modNotesTx">
        <pc:chgData name="Justina Ojom" userId="cbdaed7d-8d45-4372-a16a-f3f8900c2f45" providerId="ADAL" clId="{B80B5CB1-F819-4E58-97BC-AF946C61509E}" dt="2023-04-14T12:20:53.869" v="28354" actId="790"/>
        <pc:sldMkLst>
          <pc:docMk/>
          <pc:sldMk cId="1751113389" sldId="281"/>
        </pc:sldMkLst>
        <pc:spChg chg="add mod">
          <ac:chgData name="Justina Ojom" userId="cbdaed7d-8d45-4372-a16a-f3f8900c2f45" providerId="ADAL" clId="{B80B5CB1-F819-4E58-97BC-AF946C61509E}" dt="2023-04-14T12:20:53.869" v="28354" actId="790"/>
          <ac:spMkLst>
            <pc:docMk/>
            <pc:sldMk cId="1751113389" sldId="281"/>
            <ac:spMk id="4" creationId="{57B4B036-2E85-136F-B59E-2964DA361FD4}"/>
          </ac:spMkLst>
        </pc:spChg>
        <pc:spChg chg="add mod topLvl">
          <ac:chgData name="Justina Ojom" userId="cbdaed7d-8d45-4372-a16a-f3f8900c2f45" providerId="ADAL" clId="{B80B5CB1-F819-4E58-97BC-AF946C61509E}" dt="2023-04-14T12:20:53.869" v="28354" actId="790"/>
          <ac:spMkLst>
            <pc:docMk/>
            <pc:sldMk cId="1751113389" sldId="281"/>
            <ac:spMk id="5" creationId="{40E29C23-5947-FAFB-98DA-3B664BAE7B47}"/>
          </ac:spMkLst>
        </pc:spChg>
        <pc:spChg chg="add mod">
          <ac:chgData name="Justina Ojom" userId="cbdaed7d-8d45-4372-a16a-f3f8900c2f45" providerId="ADAL" clId="{B80B5CB1-F819-4E58-97BC-AF946C61509E}" dt="2023-04-14T12:20:53.869" v="28354" actId="790"/>
          <ac:spMkLst>
            <pc:docMk/>
            <pc:sldMk cId="1751113389" sldId="281"/>
            <ac:spMk id="6" creationId="{DB10C2BB-5243-A31E-8F58-4B1C2332A123}"/>
          </ac:spMkLst>
        </pc:spChg>
        <pc:spChg chg="add mod topLvl">
          <ac:chgData name="Justina Ojom" userId="cbdaed7d-8d45-4372-a16a-f3f8900c2f45" providerId="ADAL" clId="{B80B5CB1-F819-4E58-97BC-AF946C61509E}" dt="2023-04-14T12:20:53.869" v="28354" actId="790"/>
          <ac:spMkLst>
            <pc:docMk/>
            <pc:sldMk cId="1751113389" sldId="281"/>
            <ac:spMk id="7" creationId="{26DAE234-B8B2-96ED-69B7-6EEC5489BEB4}"/>
          </ac:spMkLst>
        </pc:spChg>
        <pc:spChg chg="add del mod">
          <ac:chgData name="Justina Ojom" userId="cbdaed7d-8d45-4372-a16a-f3f8900c2f45" providerId="ADAL" clId="{B80B5CB1-F819-4E58-97BC-AF946C61509E}" dt="2023-04-13T16:50:41.035" v="21152" actId="478"/>
          <ac:spMkLst>
            <pc:docMk/>
            <pc:sldMk cId="1751113389" sldId="281"/>
            <ac:spMk id="9" creationId="{FF6BA379-856C-87B9-E1AD-60C38E891BB8}"/>
          </ac:spMkLst>
        </pc:spChg>
        <pc:spChg chg="add del mod">
          <ac:chgData name="Justina Ojom" userId="cbdaed7d-8d45-4372-a16a-f3f8900c2f45" providerId="ADAL" clId="{B80B5CB1-F819-4E58-97BC-AF946C61509E}" dt="2023-04-13T16:50:41.035" v="21152" actId="478"/>
          <ac:spMkLst>
            <pc:docMk/>
            <pc:sldMk cId="1751113389" sldId="281"/>
            <ac:spMk id="10" creationId="{E8679756-CDF8-4D30-25A0-BFA7D03011CA}"/>
          </ac:spMkLst>
        </pc:spChg>
        <pc:spChg chg="add mod">
          <ac:chgData name="Justina Ojom" userId="cbdaed7d-8d45-4372-a16a-f3f8900c2f45" providerId="ADAL" clId="{B80B5CB1-F819-4E58-97BC-AF946C61509E}" dt="2023-04-14T12:20:53.869" v="28354" actId="790"/>
          <ac:spMkLst>
            <pc:docMk/>
            <pc:sldMk cId="1751113389" sldId="281"/>
            <ac:spMk id="12" creationId="{21DD3DDD-6FF1-B5DC-AC07-C7B0AA89390D}"/>
          </ac:spMkLst>
        </pc:spChg>
        <pc:spChg chg="add del">
          <ac:chgData name="Justina Ojom" userId="cbdaed7d-8d45-4372-a16a-f3f8900c2f45" providerId="ADAL" clId="{B80B5CB1-F819-4E58-97BC-AF946C61509E}" dt="2023-04-13T16:51:21.740" v="21163" actId="22"/>
          <ac:spMkLst>
            <pc:docMk/>
            <pc:sldMk cId="1751113389" sldId="281"/>
            <ac:spMk id="14" creationId="{8DF0E9D3-E7B8-76ED-F627-C1D36B429DCF}"/>
          </ac:spMkLst>
        </pc:spChg>
        <pc:spChg chg="add mod">
          <ac:chgData name="Justina Ojom" userId="cbdaed7d-8d45-4372-a16a-f3f8900c2f45" providerId="ADAL" clId="{B80B5CB1-F819-4E58-97BC-AF946C61509E}" dt="2023-04-14T12:20:53.869" v="28354" actId="790"/>
          <ac:spMkLst>
            <pc:docMk/>
            <pc:sldMk cId="1751113389" sldId="281"/>
            <ac:spMk id="15" creationId="{077659D1-7C59-DB02-EBF9-BD4320164B8E}"/>
          </ac:spMkLst>
        </pc:spChg>
        <pc:spChg chg="mod">
          <ac:chgData name="Justina Ojom" userId="cbdaed7d-8d45-4372-a16a-f3f8900c2f45" providerId="ADAL" clId="{B80B5CB1-F819-4E58-97BC-AF946C61509E}" dt="2023-04-14T12:20:53.869" v="28354" actId="790"/>
          <ac:spMkLst>
            <pc:docMk/>
            <pc:sldMk cId="1751113389" sldId="281"/>
            <ac:spMk id="93186" creationId="{00000000-0000-0000-0000-000000000000}"/>
          </ac:spMkLst>
        </pc:spChg>
        <pc:spChg chg="del">
          <ac:chgData name="Justina Ojom" userId="cbdaed7d-8d45-4372-a16a-f3f8900c2f45" providerId="ADAL" clId="{B80B5CB1-F819-4E58-97BC-AF946C61509E}" dt="2023-04-13T05:00:03.864" v="4812" actId="478"/>
          <ac:spMkLst>
            <pc:docMk/>
            <pc:sldMk cId="1751113389" sldId="281"/>
            <ac:spMk id="93187" creationId="{00000000-0000-0000-0000-000000000000}"/>
          </ac:spMkLst>
        </pc:spChg>
        <pc:grpChg chg="add del mod">
          <ac:chgData name="Justina Ojom" userId="cbdaed7d-8d45-4372-a16a-f3f8900c2f45" providerId="ADAL" clId="{B80B5CB1-F819-4E58-97BC-AF946C61509E}" dt="2023-04-13T16:50:26.629" v="21144" actId="165"/>
          <ac:grpSpMkLst>
            <pc:docMk/>
            <pc:sldMk cId="1751113389" sldId="281"/>
            <ac:grpSpMk id="8" creationId="{C5222E17-77CC-4852-E5CE-651C054298CD}"/>
          </ac:grpSpMkLst>
        </pc:grpChg>
        <pc:grpChg chg="add mod ord">
          <ac:chgData name="Justina Ojom" userId="cbdaed7d-8d45-4372-a16a-f3f8900c2f45" providerId="ADAL" clId="{B80B5CB1-F819-4E58-97BC-AF946C61509E}" dt="2023-04-14T07:14:27.135" v="23735" actId="1076"/>
          <ac:grpSpMkLst>
            <pc:docMk/>
            <pc:sldMk cId="1751113389" sldId="281"/>
            <ac:grpSpMk id="11" creationId="{47A0731F-CBB4-7EF6-54DD-3A7F43F93AB6}"/>
          </ac:grpSpMkLst>
        </pc:grpChg>
        <pc:grpChg chg="add mod ord">
          <ac:chgData name="Justina Ojom" userId="cbdaed7d-8d45-4372-a16a-f3f8900c2f45" providerId="ADAL" clId="{B80B5CB1-F819-4E58-97BC-AF946C61509E}" dt="2023-04-13T16:51:50.772" v="21183" actId="1076"/>
          <ac:grpSpMkLst>
            <pc:docMk/>
            <pc:sldMk cId="1751113389" sldId="281"/>
            <ac:grpSpMk id="16" creationId="{59F3D1E5-B33C-E7FC-A615-E44E7A40B94C}"/>
          </ac:grpSpMkLst>
        </pc:grpChg>
        <pc:picChg chg="del mod">
          <ac:chgData name="Justina Ojom" userId="cbdaed7d-8d45-4372-a16a-f3f8900c2f45" providerId="ADAL" clId="{B80B5CB1-F819-4E58-97BC-AF946C61509E}" dt="2023-04-13T16:49:27.495" v="21118" actId="478"/>
          <ac:picMkLst>
            <pc:docMk/>
            <pc:sldMk cId="1751113389" sldId="281"/>
            <ac:picMk id="2" creationId="{E119CA66-D04D-A730-BB3C-937220A95BDF}"/>
          </ac:picMkLst>
        </pc:picChg>
      </pc:sldChg>
      <pc:sldChg chg="addSp delSp modSp mod modNotes modNotesTx">
        <pc:chgData name="Justina Ojom" userId="cbdaed7d-8d45-4372-a16a-f3f8900c2f45" providerId="ADAL" clId="{B80B5CB1-F819-4E58-97BC-AF946C61509E}" dt="2023-04-14T07:14:42.342" v="23741" actId="1582"/>
        <pc:sldMkLst>
          <pc:docMk/>
          <pc:sldMk cId="1758016533" sldId="301"/>
        </pc:sldMkLst>
        <pc:spChg chg="del">
          <ac:chgData name="Justina Ojom" userId="cbdaed7d-8d45-4372-a16a-f3f8900c2f45" providerId="ADAL" clId="{B80B5CB1-F819-4E58-97BC-AF946C61509E}" dt="2023-04-13T04:59:52.422" v="4807" actId="478"/>
          <ac:spMkLst>
            <pc:docMk/>
            <pc:sldMk cId="1758016533" sldId="301"/>
            <ac:spMk id="3" creationId="{00000000-0000-0000-0000-000000000000}"/>
          </ac:spMkLst>
        </pc:spChg>
        <pc:spChg chg="add del mod topLvl">
          <ac:chgData name="Justina Ojom" userId="cbdaed7d-8d45-4372-a16a-f3f8900c2f45" providerId="ADAL" clId="{B80B5CB1-F819-4E58-97BC-AF946C61509E}" dt="2023-04-14T07:14:34.946" v="23736" actId="478"/>
          <ac:spMkLst>
            <pc:docMk/>
            <pc:sldMk cId="1758016533" sldId="301"/>
            <ac:spMk id="3" creationId="{0E26631D-2A76-F7D6-1F01-71E04A63BE66}"/>
          </ac:spMkLst>
        </pc:spChg>
        <pc:spChg chg="mod">
          <ac:chgData name="Justina Ojom" userId="cbdaed7d-8d45-4372-a16a-f3f8900c2f45" providerId="ADAL" clId="{B80B5CB1-F819-4E58-97BC-AF946C61509E}" dt="2023-04-14T07:13:55.640" v="23728" actId="165"/>
          <ac:spMkLst>
            <pc:docMk/>
            <pc:sldMk cId="1758016533" sldId="301"/>
            <ac:spMk id="5" creationId="{AA351E71-5840-0B3D-76F0-BE695BEAD599}"/>
          </ac:spMkLst>
        </pc:spChg>
        <pc:spChg chg="mod">
          <ac:chgData name="Justina Ojom" userId="cbdaed7d-8d45-4372-a16a-f3f8900c2f45" providerId="ADAL" clId="{B80B5CB1-F819-4E58-97BC-AF946C61509E}" dt="2023-04-14T07:13:55.640" v="23728" actId="165"/>
          <ac:spMkLst>
            <pc:docMk/>
            <pc:sldMk cId="1758016533" sldId="301"/>
            <ac:spMk id="6" creationId="{6B3F18BB-D9FF-BEED-D92A-128EAFE06024}"/>
          </ac:spMkLst>
        </pc:spChg>
        <pc:spChg chg="mod">
          <ac:chgData name="Justina Ojom" userId="cbdaed7d-8d45-4372-a16a-f3f8900c2f45" providerId="ADAL" clId="{B80B5CB1-F819-4E58-97BC-AF946C61509E}" dt="2023-04-14T07:13:55.640" v="23728" actId="165"/>
          <ac:spMkLst>
            <pc:docMk/>
            <pc:sldMk cId="1758016533" sldId="301"/>
            <ac:spMk id="8" creationId="{F307D9DB-9523-5B15-ACE4-C4D9E4547CE1}"/>
          </ac:spMkLst>
        </pc:spChg>
        <pc:spChg chg="mod">
          <ac:chgData name="Justina Ojom" userId="cbdaed7d-8d45-4372-a16a-f3f8900c2f45" providerId="ADAL" clId="{B80B5CB1-F819-4E58-97BC-AF946C61509E}" dt="2023-04-14T07:13:55.640" v="23728" actId="165"/>
          <ac:spMkLst>
            <pc:docMk/>
            <pc:sldMk cId="1758016533" sldId="301"/>
            <ac:spMk id="9" creationId="{CCEA2CB2-E5C5-57E8-A3E1-1AE6D05F20BB}"/>
          </ac:spMkLst>
        </pc:spChg>
        <pc:spChg chg="mod">
          <ac:chgData name="Justina Ojom" userId="cbdaed7d-8d45-4372-a16a-f3f8900c2f45" providerId="ADAL" clId="{B80B5CB1-F819-4E58-97BC-AF946C61509E}" dt="2023-04-14T06:59:11.589" v="23401" actId="207"/>
          <ac:spMkLst>
            <pc:docMk/>
            <pc:sldMk cId="1758016533" sldId="301"/>
            <ac:spMk id="11" creationId="{C6F2FF7B-4372-219D-C539-714B1DCE4522}"/>
          </ac:spMkLst>
        </pc:spChg>
        <pc:spChg chg="mod">
          <ac:chgData name="Justina Ojom" userId="cbdaed7d-8d45-4372-a16a-f3f8900c2f45" providerId="ADAL" clId="{B80B5CB1-F819-4E58-97BC-AF946C61509E}" dt="2023-04-14T06:59:11.589" v="23401" actId="207"/>
          <ac:spMkLst>
            <pc:docMk/>
            <pc:sldMk cId="1758016533" sldId="301"/>
            <ac:spMk id="12" creationId="{29B56796-3005-B99C-AFC9-5105B5E28B56}"/>
          </ac:spMkLst>
        </pc:spChg>
        <pc:spChg chg="mod">
          <ac:chgData name="Justina Ojom" userId="cbdaed7d-8d45-4372-a16a-f3f8900c2f45" providerId="ADAL" clId="{B80B5CB1-F819-4E58-97BC-AF946C61509E}" dt="2023-04-14T06:59:11.589" v="23401" actId="207"/>
          <ac:spMkLst>
            <pc:docMk/>
            <pc:sldMk cId="1758016533" sldId="301"/>
            <ac:spMk id="13" creationId="{8E892460-9F3F-7F7A-1B3C-7B1669552BF2}"/>
          </ac:spMkLst>
        </pc:spChg>
        <pc:spChg chg="mod">
          <ac:chgData name="Justina Ojom" userId="cbdaed7d-8d45-4372-a16a-f3f8900c2f45" providerId="ADAL" clId="{B80B5CB1-F819-4E58-97BC-AF946C61509E}" dt="2023-04-14T06:59:11.589" v="23401" actId="207"/>
          <ac:spMkLst>
            <pc:docMk/>
            <pc:sldMk cId="1758016533" sldId="301"/>
            <ac:spMk id="14" creationId="{2C716EC6-4530-547C-16E7-4B935AEA1D28}"/>
          </ac:spMkLst>
        </pc:spChg>
        <pc:spChg chg="mod">
          <ac:chgData name="Justina Ojom" userId="cbdaed7d-8d45-4372-a16a-f3f8900c2f45" providerId="ADAL" clId="{B80B5CB1-F819-4E58-97BC-AF946C61509E}" dt="2023-04-14T06:59:11.589" v="23401" actId="207"/>
          <ac:spMkLst>
            <pc:docMk/>
            <pc:sldMk cId="1758016533" sldId="301"/>
            <ac:spMk id="15" creationId="{BCFB1F07-46C4-B867-679D-914AB1321EB6}"/>
          </ac:spMkLst>
        </pc:spChg>
        <pc:spChg chg="mod">
          <ac:chgData name="Justina Ojom" userId="cbdaed7d-8d45-4372-a16a-f3f8900c2f45" providerId="ADAL" clId="{B80B5CB1-F819-4E58-97BC-AF946C61509E}" dt="2023-04-14T06:59:11.589" v="23401" actId="207"/>
          <ac:spMkLst>
            <pc:docMk/>
            <pc:sldMk cId="1758016533" sldId="301"/>
            <ac:spMk id="16" creationId="{B4A38889-76AE-97BA-4107-CB652883EDE0}"/>
          </ac:spMkLst>
        </pc:spChg>
        <pc:spChg chg="mod">
          <ac:chgData name="Justina Ojom" userId="cbdaed7d-8d45-4372-a16a-f3f8900c2f45" providerId="ADAL" clId="{B80B5CB1-F819-4E58-97BC-AF946C61509E}" dt="2023-04-14T06:59:11.589" v="23401" actId="207"/>
          <ac:spMkLst>
            <pc:docMk/>
            <pc:sldMk cId="1758016533" sldId="301"/>
            <ac:spMk id="17" creationId="{E6DE252B-DD1B-B362-675C-EE7F1A4A84C3}"/>
          </ac:spMkLst>
        </pc:spChg>
        <pc:spChg chg="mod">
          <ac:chgData name="Justina Ojom" userId="cbdaed7d-8d45-4372-a16a-f3f8900c2f45" providerId="ADAL" clId="{B80B5CB1-F819-4E58-97BC-AF946C61509E}" dt="2023-04-14T06:59:11.589" v="23401" actId="207"/>
          <ac:spMkLst>
            <pc:docMk/>
            <pc:sldMk cId="1758016533" sldId="301"/>
            <ac:spMk id="18" creationId="{FB9BD5CC-9EAF-5E09-BE31-8546D5159EA9}"/>
          </ac:spMkLst>
        </pc:spChg>
        <pc:spChg chg="mod">
          <ac:chgData name="Justina Ojom" userId="cbdaed7d-8d45-4372-a16a-f3f8900c2f45" providerId="ADAL" clId="{B80B5CB1-F819-4E58-97BC-AF946C61509E}" dt="2023-04-14T06:59:11.589" v="23401" actId="207"/>
          <ac:spMkLst>
            <pc:docMk/>
            <pc:sldMk cId="1758016533" sldId="301"/>
            <ac:spMk id="19" creationId="{44A397DF-434F-7B87-BD8A-7157E316BF8D}"/>
          </ac:spMkLst>
        </pc:spChg>
        <pc:spChg chg="mod">
          <ac:chgData name="Justina Ojom" userId="cbdaed7d-8d45-4372-a16a-f3f8900c2f45" providerId="ADAL" clId="{B80B5CB1-F819-4E58-97BC-AF946C61509E}" dt="2023-04-14T06:59:11.589" v="23401" actId="207"/>
          <ac:spMkLst>
            <pc:docMk/>
            <pc:sldMk cId="1758016533" sldId="301"/>
            <ac:spMk id="20" creationId="{31AEEEF5-526F-ACC7-D7A4-94E176B46866}"/>
          </ac:spMkLst>
        </pc:spChg>
        <pc:spChg chg="mod">
          <ac:chgData name="Justina Ojom" userId="cbdaed7d-8d45-4372-a16a-f3f8900c2f45" providerId="ADAL" clId="{B80B5CB1-F819-4E58-97BC-AF946C61509E}" dt="2023-04-14T06:59:11.589" v="23401" actId="207"/>
          <ac:spMkLst>
            <pc:docMk/>
            <pc:sldMk cId="1758016533" sldId="301"/>
            <ac:spMk id="21" creationId="{FE76CBBE-B612-60FF-6D8B-92253062696E}"/>
          </ac:spMkLst>
        </pc:spChg>
        <pc:spChg chg="mod">
          <ac:chgData name="Justina Ojom" userId="cbdaed7d-8d45-4372-a16a-f3f8900c2f45" providerId="ADAL" clId="{B80B5CB1-F819-4E58-97BC-AF946C61509E}" dt="2023-04-14T06:59:11.589" v="23401" actId="207"/>
          <ac:spMkLst>
            <pc:docMk/>
            <pc:sldMk cId="1758016533" sldId="301"/>
            <ac:spMk id="22" creationId="{14E600D0-A455-CFC8-999D-5C65910DBB91}"/>
          </ac:spMkLst>
        </pc:spChg>
        <pc:spChg chg="add del mod ord">
          <ac:chgData name="Justina Ojom" userId="cbdaed7d-8d45-4372-a16a-f3f8900c2f45" providerId="ADAL" clId="{B80B5CB1-F819-4E58-97BC-AF946C61509E}" dt="2023-04-14T06:57:26.108" v="23349" actId="478"/>
          <ac:spMkLst>
            <pc:docMk/>
            <pc:sldMk cId="1758016533" sldId="301"/>
            <ac:spMk id="23" creationId="{A2057323-FA05-EFB8-81FF-1B9ABDA60AAA}"/>
          </ac:spMkLst>
        </pc:spChg>
        <pc:spChg chg="add del mod">
          <ac:chgData name="Justina Ojom" userId="cbdaed7d-8d45-4372-a16a-f3f8900c2f45" providerId="ADAL" clId="{B80B5CB1-F819-4E58-97BC-AF946C61509E}" dt="2023-04-14T07:06:26.388" v="23565" actId="478"/>
          <ac:spMkLst>
            <pc:docMk/>
            <pc:sldMk cId="1758016533" sldId="301"/>
            <ac:spMk id="26" creationId="{616F66E6-B8AF-095B-FAC3-01058BB2F07F}"/>
          </ac:spMkLst>
        </pc:spChg>
        <pc:spChg chg="add del mod">
          <ac:chgData name="Justina Ojom" userId="cbdaed7d-8d45-4372-a16a-f3f8900c2f45" providerId="ADAL" clId="{B80B5CB1-F819-4E58-97BC-AF946C61509E}" dt="2023-04-14T07:06:25.196" v="23563" actId="478"/>
          <ac:spMkLst>
            <pc:docMk/>
            <pc:sldMk cId="1758016533" sldId="301"/>
            <ac:spMk id="27" creationId="{60DECF91-6504-F050-8D7D-FAF3827D947B}"/>
          </ac:spMkLst>
        </pc:spChg>
        <pc:spChg chg="add del mod ord">
          <ac:chgData name="Justina Ojom" userId="cbdaed7d-8d45-4372-a16a-f3f8900c2f45" providerId="ADAL" clId="{B80B5CB1-F819-4E58-97BC-AF946C61509E}" dt="2023-04-14T07:08:10.418" v="23603" actId="478"/>
          <ac:spMkLst>
            <pc:docMk/>
            <pc:sldMk cId="1758016533" sldId="301"/>
            <ac:spMk id="35" creationId="{692BFE61-86C6-1E75-D618-123173900B0C}"/>
          </ac:spMkLst>
        </pc:spChg>
        <pc:spChg chg="add mod">
          <ac:chgData name="Justina Ojom" userId="cbdaed7d-8d45-4372-a16a-f3f8900c2f45" providerId="ADAL" clId="{B80B5CB1-F819-4E58-97BC-AF946C61509E}" dt="2023-04-14T07:14:36.130" v="23738" actId="164"/>
          <ac:spMkLst>
            <pc:docMk/>
            <pc:sldMk cId="1758016533" sldId="301"/>
            <ac:spMk id="48" creationId="{FFBF02A2-E4F3-ABA5-36D3-88C0E513EC34}"/>
          </ac:spMkLst>
        </pc:spChg>
        <pc:spChg chg="mod">
          <ac:chgData name="Justina Ojom" userId="cbdaed7d-8d45-4372-a16a-f3f8900c2f45" providerId="ADAL" clId="{B80B5CB1-F819-4E58-97BC-AF946C61509E}" dt="2023-04-14T07:14:35.108" v="23737"/>
          <ac:spMkLst>
            <pc:docMk/>
            <pc:sldMk cId="1758016533" sldId="301"/>
            <ac:spMk id="50" creationId="{C1F13393-1CCE-2822-AA9A-470591A4BE30}"/>
          </ac:spMkLst>
        </pc:spChg>
        <pc:spChg chg="mod">
          <ac:chgData name="Justina Ojom" userId="cbdaed7d-8d45-4372-a16a-f3f8900c2f45" providerId="ADAL" clId="{B80B5CB1-F819-4E58-97BC-AF946C61509E}" dt="2023-04-14T07:14:35.108" v="23737"/>
          <ac:spMkLst>
            <pc:docMk/>
            <pc:sldMk cId="1758016533" sldId="301"/>
            <ac:spMk id="51" creationId="{70470B26-E46C-DFC9-9153-DC0D18CCC771}"/>
          </ac:spMkLst>
        </pc:spChg>
        <pc:spChg chg="mod">
          <ac:chgData name="Justina Ojom" userId="cbdaed7d-8d45-4372-a16a-f3f8900c2f45" providerId="ADAL" clId="{B80B5CB1-F819-4E58-97BC-AF946C61509E}" dt="2023-04-14T07:14:35.108" v="23737"/>
          <ac:spMkLst>
            <pc:docMk/>
            <pc:sldMk cId="1758016533" sldId="301"/>
            <ac:spMk id="53" creationId="{34CD1763-7B50-75BB-12C9-E3E6D65ABB38}"/>
          </ac:spMkLst>
        </pc:spChg>
        <pc:spChg chg="mod">
          <ac:chgData name="Justina Ojom" userId="cbdaed7d-8d45-4372-a16a-f3f8900c2f45" providerId="ADAL" clId="{B80B5CB1-F819-4E58-97BC-AF946C61509E}" dt="2023-04-14T07:14:42.342" v="23741" actId="1582"/>
          <ac:spMkLst>
            <pc:docMk/>
            <pc:sldMk cId="1758016533" sldId="301"/>
            <ac:spMk id="54" creationId="{A47AC5B0-A6DA-B0D0-4F2D-F5EB42C75647}"/>
          </ac:spMkLst>
        </pc:spChg>
        <pc:grpChg chg="add del mod topLvl">
          <ac:chgData name="Justina Ojom" userId="cbdaed7d-8d45-4372-a16a-f3f8900c2f45" providerId="ADAL" clId="{B80B5CB1-F819-4E58-97BC-AF946C61509E}" dt="2023-04-14T07:14:34.946" v="23736" actId="478"/>
          <ac:grpSpMkLst>
            <pc:docMk/>
            <pc:sldMk cId="1758016533" sldId="301"/>
            <ac:grpSpMk id="4" creationId="{F2448FC5-89F3-BB02-4672-8700BA46A926}"/>
          </ac:grpSpMkLst>
        </pc:grpChg>
        <pc:grpChg chg="add del mod topLvl">
          <ac:chgData name="Justina Ojom" userId="cbdaed7d-8d45-4372-a16a-f3f8900c2f45" providerId="ADAL" clId="{B80B5CB1-F819-4E58-97BC-AF946C61509E}" dt="2023-04-14T07:14:34.946" v="23736" actId="478"/>
          <ac:grpSpMkLst>
            <pc:docMk/>
            <pc:sldMk cId="1758016533" sldId="301"/>
            <ac:grpSpMk id="7" creationId="{1400ADC3-9D29-E119-A6DC-29A57FB5D259}"/>
          </ac:grpSpMkLst>
        </pc:grpChg>
        <pc:grpChg chg="add mod">
          <ac:chgData name="Justina Ojom" userId="cbdaed7d-8d45-4372-a16a-f3f8900c2f45" providerId="ADAL" clId="{B80B5CB1-F819-4E58-97BC-AF946C61509E}" dt="2023-04-14T07:07:39.849" v="23593" actId="1076"/>
          <ac:grpSpMkLst>
            <pc:docMk/>
            <pc:sldMk cId="1758016533" sldId="301"/>
            <ac:grpSpMk id="10" creationId="{E3224361-4EA2-CB9D-3CFC-CC40BA0DA90C}"/>
          </ac:grpSpMkLst>
        </pc:grpChg>
        <pc:grpChg chg="add del mod">
          <ac:chgData name="Justina Ojom" userId="cbdaed7d-8d45-4372-a16a-f3f8900c2f45" providerId="ADAL" clId="{B80B5CB1-F819-4E58-97BC-AF946C61509E}" dt="2023-04-14T07:13:55.640" v="23728" actId="165"/>
          <ac:grpSpMkLst>
            <pc:docMk/>
            <pc:sldMk cId="1758016533" sldId="301"/>
            <ac:grpSpMk id="28" creationId="{831554B9-7C1D-794F-854D-334076A7464A}"/>
          </ac:grpSpMkLst>
        </pc:grpChg>
        <pc:grpChg chg="add mod">
          <ac:chgData name="Justina Ojom" userId="cbdaed7d-8d45-4372-a16a-f3f8900c2f45" providerId="ADAL" clId="{B80B5CB1-F819-4E58-97BC-AF946C61509E}" dt="2023-04-14T07:14:36.130" v="23738" actId="164"/>
          <ac:grpSpMkLst>
            <pc:docMk/>
            <pc:sldMk cId="1758016533" sldId="301"/>
            <ac:grpSpMk id="49" creationId="{3618F435-EB00-7474-B48E-7C9AB803984E}"/>
          </ac:grpSpMkLst>
        </pc:grpChg>
        <pc:grpChg chg="add mod">
          <ac:chgData name="Justina Ojom" userId="cbdaed7d-8d45-4372-a16a-f3f8900c2f45" providerId="ADAL" clId="{B80B5CB1-F819-4E58-97BC-AF946C61509E}" dt="2023-04-14T07:14:36.130" v="23738" actId="164"/>
          <ac:grpSpMkLst>
            <pc:docMk/>
            <pc:sldMk cId="1758016533" sldId="301"/>
            <ac:grpSpMk id="52" creationId="{7313B62C-FACF-6826-82A8-184A277727D5}"/>
          </ac:grpSpMkLst>
        </pc:grpChg>
        <pc:grpChg chg="add mod">
          <ac:chgData name="Justina Ojom" userId="cbdaed7d-8d45-4372-a16a-f3f8900c2f45" providerId="ADAL" clId="{B80B5CB1-F819-4E58-97BC-AF946C61509E}" dt="2023-04-14T07:14:39.191" v="23740" actId="1076"/>
          <ac:grpSpMkLst>
            <pc:docMk/>
            <pc:sldMk cId="1758016533" sldId="301"/>
            <ac:grpSpMk id="55" creationId="{6C284394-D350-AEEE-FD29-0E9357B0CEFC}"/>
          </ac:grpSpMkLst>
        </pc:grpChg>
        <pc:picChg chg="add del mod">
          <ac:chgData name="Justina Ojom" userId="cbdaed7d-8d45-4372-a16a-f3f8900c2f45" providerId="ADAL" clId="{B80B5CB1-F819-4E58-97BC-AF946C61509E}" dt="2023-04-14T06:59:14.555" v="23402" actId="478"/>
          <ac:picMkLst>
            <pc:docMk/>
            <pc:sldMk cId="1758016533" sldId="301"/>
            <ac:picMk id="30" creationId="{0E125631-7E0B-B890-33EE-DD00879C49B7}"/>
          </ac:picMkLst>
        </pc:picChg>
        <pc:picChg chg="add del mod">
          <ac:chgData name="Justina Ojom" userId="cbdaed7d-8d45-4372-a16a-f3f8900c2f45" providerId="ADAL" clId="{B80B5CB1-F819-4E58-97BC-AF946C61509E}" dt="2023-04-14T06:59:26.205" v="23403" actId="478"/>
          <ac:picMkLst>
            <pc:docMk/>
            <pc:sldMk cId="1758016533" sldId="301"/>
            <ac:picMk id="32" creationId="{81F9D32E-4A29-B164-2A13-0F3C3E93EB27}"/>
          </ac:picMkLst>
        </pc:picChg>
        <pc:picChg chg="del mod">
          <ac:chgData name="Justina Ojom" userId="cbdaed7d-8d45-4372-a16a-f3f8900c2f45" providerId="ADAL" clId="{B80B5CB1-F819-4E58-97BC-AF946C61509E}" dt="2023-04-14T06:56:20.524" v="23337" actId="478"/>
          <ac:picMkLst>
            <pc:docMk/>
            <pc:sldMk cId="1758016533" sldId="301"/>
            <ac:picMk id="1026" creationId="{EF2F5E24-9A51-9567-1E12-D0C540B01A0E}"/>
          </ac:picMkLst>
        </pc:picChg>
        <pc:cxnChg chg="add del mod">
          <ac:chgData name="Justina Ojom" userId="cbdaed7d-8d45-4372-a16a-f3f8900c2f45" providerId="ADAL" clId="{B80B5CB1-F819-4E58-97BC-AF946C61509E}" dt="2023-04-14T06:57:09.224" v="23348" actId="11529"/>
          <ac:cxnSpMkLst>
            <pc:docMk/>
            <pc:sldMk cId="1758016533" sldId="301"/>
            <ac:cxnSpMk id="25" creationId="{E552109F-A401-17B0-D1B3-CE5A0A31370F}"/>
          </ac:cxnSpMkLst>
        </pc:cxnChg>
        <pc:cxnChg chg="add del mod">
          <ac:chgData name="Justina Ojom" userId="cbdaed7d-8d45-4372-a16a-f3f8900c2f45" providerId="ADAL" clId="{B80B5CB1-F819-4E58-97BC-AF946C61509E}" dt="2023-04-14T07:06:35.098" v="23568" actId="478"/>
          <ac:cxnSpMkLst>
            <pc:docMk/>
            <pc:sldMk cId="1758016533" sldId="301"/>
            <ac:cxnSpMk id="34" creationId="{569D786A-19D5-4B6D-DDDB-826BF6599B32}"/>
          </ac:cxnSpMkLst>
        </pc:cxnChg>
        <pc:cxnChg chg="add del mod">
          <ac:chgData name="Justina Ojom" userId="cbdaed7d-8d45-4372-a16a-f3f8900c2f45" providerId="ADAL" clId="{B80B5CB1-F819-4E58-97BC-AF946C61509E}" dt="2023-04-14T07:08:06.964" v="23602" actId="14100"/>
          <ac:cxnSpMkLst>
            <pc:docMk/>
            <pc:sldMk cId="1758016533" sldId="301"/>
            <ac:cxnSpMk id="37" creationId="{7845699C-E2D5-0350-4D6E-5C07F81C774C}"/>
          </ac:cxnSpMkLst>
        </pc:cxnChg>
        <pc:cxnChg chg="add del mod ord">
          <ac:chgData name="Justina Ojom" userId="cbdaed7d-8d45-4372-a16a-f3f8900c2f45" providerId="ADAL" clId="{B80B5CB1-F819-4E58-97BC-AF946C61509E}" dt="2023-04-14T07:08:17.939" v="23604" actId="14100"/>
          <ac:cxnSpMkLst>
            <pc:docMk/>
            <pc:sldMk cId="1758016533" sldId="301"/>
            <ac:cxnSpMk id="40" creationId="{60E053B4-1D7D-B7DD-8048-B069678AF03B}"/>
          </ac:cxnSpMkLst>
        </pc:cxnChg>
      </pc:sldChg>
      <pc:sldChg chg="addSp delSp modSp mod delAnim modNotes modNotesTx">
        <pc:chgData name="Justina Ojom" userId="cbdaed7d-8d45-4372-a16a-f3f8900c2f45" providerId="ADAL" clId="{B80B5CB1-F819-4E58-97BC-AF946C61509E}" dt="2023-04-14T01:54:43.956" v="22551"/>
        <pc:sldMkLst>
          <pc:docMk/>
          <pc:sldMk cId="4084436094" sldId="744"/>
        </pc:sldMkLst>
        <pc:spChg chg="del mod">
          <ac:chgData name="Justina Ojom" userId="cbdaed7d-8d45-4372-a16a-f3f8900c2f45" providerId="ADAL" clId="{B80B5CB1-F819-4E58-97BC-AF946C61509E}" dt="2023-04-14T01:54:43.674" v="22550" actId="478"/>
          <ac:spMkLst>
            <pc:docMk/>
            <pc:sldMk cId="4084436094" sldId="744"/>
            <ac:spMk id="2" creationId="{17A5569D-BDA9-0715-824D-AF7F7ED905E9}"/>
          </ac:spMkLst>
        </pc:spChg>
        <pc:spChg chg="mod">
          <ac:chgData name="Justina Ojom" userId="cbdaed7d-8d45-4372-a16a-f3f8900c2f45" providerId="ADAL" clId="{B80B5CB1-F819-4E58-97BC-AF946C61509E}" dt="2023-04-13T05:38:55.894" v="6253" actId="2711"/>
          <ac:spMkLst>
            <pc:docMk/>
            <pc:sldMk cId="4084436094" sldId="744"/>
            <ac:spMk id="4" creationId="{6B63756F-15B9-6158-27D1-3480FB90816C}"/>
          </ac:spMkLst>
        </pc:spChg>
        <pc:spChg chg="mod">
          <ac:chgData name="Justina Ojom" userId="cbdaed7d-8d45-4372-a16a-f3f8900c2f45" providerId="ADAL" clId="{B80B5CB1-F819-4E58-97BC-AF946C61509E}" dt="2023-04-13T05:38:55.894" v="6253" actId="2711"/>
          <ac:spMkLst>
            <pc:docMk/>
            <pc:sldMk cId="4084436094" sldId="744"/>
            <ac:spMk id="5" creationId="{E5B9E310-7E6B-5487-444A-6F308EBC6241}"/>
          </ac:spMkLst>
        </pc:spChg>
        <pc:spChg chg="del mod">
          <ac:chgData name="Justina Ojom" userId="cbdaed7d-8d45-4372-a16a-f3f8900c2f45" providerId="ADAL" clId="{B80B5CB1-F819-4E58-97BC-AF946C61509E}" dt="2023-04-14T01:54:43.674" v="22550" actId="478"/>
          <ac:spMkLst>
            <pc:docMk/>
            <pc:sldMk cId="4084436094" sldId="744"/>
            <ac:spMk id="7" creationId="{83CF8425-1AAA-2D70-6F30-6428E2B07703}"/>
          </ac:spMkLst>
        </pc:spChg>
        <pc:spChg chg="mod">
          <ac:chgData name="Justina Ojom" userId="cbdaed7d-8d45-4372-a16a-f3f8900c2f45" providerId="ADAL" clId="{B80B5CB1-F819-4E58-97BC-AF946C61509E}" dt="2023-04-13T05:38:55.894" v="6253" actId="2711"/>
          <ac:spMkLst>
            <pc:docMk/>
            <pc:sldMk cId="4084436094" sldId="744"/>
            <ac:spMk id="9" creationId="{708E4E4D-FF7C-753B-4179-87ADF89473EE}"/>
          </ac:spMkLst>
        </pc:spChg>
        <pc:spChg chg="mod">
          <ac:chgData name="Justina Ojom" userId="cbdaed7d-8d45-4372-a16a-f3f8900c2f45" providerId="ADAL" clId="{B80B5CB1-F819-4E58-97BC-AF946C61509E}" dt="2023-04-13T05:38:55.894" v="6253" actId="2711"/>
          <ac:spMkLst>
            <pc:docMk/>
            <pc:sldMk cId="4084436094" sldId="744"/>
            <ac:spMk id="10" creationId="{5B20B7DC-F82F-5FEB-DDFE-E5FE3E55062F}"/>
          </ac:spMkLst>
        </pc:spChg>
        <pc:spChg chg="mod">
          <ac:chgData name="Justina Ojom" userId="cbdaed7d-8d45-4372-a16a-f3f8900c2f45" providerId="ADAL" clId="{B80B5CB1-F819-4E58-97BC-AF946C61509E}" dt="2023-04-13T05:38:55.894" v="6253" actId="2711"/>
          <ac:spMkLst>
            <pc:docMk/>
            <pc:sldMk cId="4084436094" sldId="744"/>
            <ac:spMk id="12" creationId="{63C4D856-265F-E9EF-7FFC-FB4BB44895E3}"/>
          </ac:spMkLst>
        </pc:spChg>
        <pc:spChg chg="mod">
          <ac:chgData name="Justina Ojom" userId="cbdaed7d-8d45-4372-a16a-f3f8900c2f45" providerId="ADAL" clId="{B80B5CB1-F819-4E58-97BC-AF946C61509E}" dt="2023-04-13T05:38:55.894" v="6253" actId="2711"/>
          <ac:spMkLst>
            <pc:docMk/>
            <pc:sldMk cId="4084436094" sldId="744"/>
            <ac:spMk id="13" creationId="{F4FF7B5C-9A63-6856-0B0E-65A9B1C0847E}"/>
          </ac:spMkLst>
        </pc:spChg>
        <pc:spChg chg="del mod">
          <ac:chgData name="Justina Ojom" userId="cbdaed7d-8d45-4372-a16a-f3f8900c2f45" providerId="ADAL" clId="{B80B5CB1-F819-4E58-97BC-AF946C61509E}" dt="2023-04-14T01:54:43.674" v="22550" actId="478"/>
          <ac:spMkLst>
            <pc:docMk/>
            <pc:sldMk cId="4084436094" sldId="744"/>
            <ac:spMk id="17" creationId="{A8D888B6-3B5A-93BE-BE52-D2E9B0FB0BC3}"/>
          </ac:spMkLst>
        </pc:spChg>
        <pc:spChg chg="mod">
          <ac:chgData name="Justina Ojom" userId="cbdaed7d-8d45-4372-a16a-f3f8900c2f45" providerId="ADAL" clId="{B80B5CB1-F819-4E58-97BC-AF946C61509E}" dt="2023-04-13T05:38:55.894" v="6253" actId="2711"/>
          <ac:spMkLst>
            <pc:docMk/>
            <pc:sldMk cId="4084436094" sldId="744"/>
            <ac:spMk id="19" creationId="{BFF7D474-0E5E-8224-95D0-15ED9F8A3F19}"/>
          </ac:spMkLst>
        </pc:spChg>
        <pc:spChg chg="mod">
          <ac:chgData name="Justina Ojom" userId="cbdaed7d-8d45-4372-a16a-f3f8900c2f45" providerId="ADAL" clId="{B80B5CB1-F819-4E58-97BC-AF946C61509E}" dt="2023-04-13T05:38:55.894" v="6253" actId="2711"/>
          <ac:spMkLst>
            <pc:docMk/>
            <pc:sldMk cId="4084436094" sldId="744"/>
            <ac:spMk id="20" creationId="{4DA884EC-3BA2-1404-84A1-89EB3860468D}"/>
          </ac:spMkLst>
        </pc:spChg>
        <pc:spChg chg="mod">
          <ac:chgData name="Justina Ojom" userId="cbdaed7d-8d45-4372-a16a-f3f8900c2f45" providerId="ADAL" clId="{B80B5CB1-F819-4E58-97BC-AF946C61509E}" dt="2023-04-13T05:38:55.894" v="6253" actId="2711"/>
          <ac:spMkLst>
            <pc:docMk/>
            <pc:sldMk cId="4084436094" sldId="744"/>
            <ac:spMk id="23" creationId="{BDAEA60C-1A88-3835-2919-889FF5D99806}"/>
          </ac:spMkLst>
        </pc:spChg>
        <pc:spChg chg="mod">
          <ac:chgData name="Justina Ojom" userId="cbdaed7d-8d45-4372-a16a-f3f8900c2f45" providerId="ADAL" clId="{B80B5CB1-F819-4E58-97BC-AF946C61509E}" dt="2023-04-13T05:38:55.894" v="6253" actId="2711"/>
          <ac:spMkLst>
            <pc:docMk/>
            <pc:sldMk cId="4084436094" sldId="744"/>
            <ac:spMk id="24" creationId="{E03B0A26-DEE0-64D8-9EBD-6E8649D042E2}"/>
          </ac:spMkLst>
        </pc:spChg>
        <pc:spChg chg="mod">
          <ac:chgData name="Justina Ojom" userId="cbdaed7d-8d45-4372-a16a-f3f8900c2f45" providerId="ADAL" clId="{B80B5CB1-F819-4E58-97BC-AF946C61509E}" dt="2023-04-13T05:38:55.894" v="6253" actId="2711"/>
          <ac:spMkLst>
            <pc:docMk/>
            <pc:sldMk cId="4084436094" sldId="744"/>
            <ac:spMk id="25" creationId="{25283B62-2E33-74E8-2625-F9C4469D3313}"/>
          </ac:spMkLst>
        </pc:spChg>
        <pc:spChg chg="del mod">
          <ac:chgData name="Justina Ojom" userId="cbdaed7d-8d45-4372-a16a-f3f8900c2f45" providerId="ADAL" clId="{B80B5CB1-F819-4E58-97BC-AF946C61509E}" dt="2023-04-14T01:54:43.674" v="22550" actId="478"/>
          <ac:spMkLst>
            <pc:docMk/>
            <pc:sldMk cId="4084436094" sldId="744"/>
            <ac:spMk id="26" creationId="{28EB98CF-C0F9-F059-E0AD-C2BA20EEDF03}"/>
          </ac:spMkLst>
        </pc:spChg>
        <pc:spChg chg="add del mod">
          <ac:chgData name="Justina Ojom" userId="cbdaed7d-8d45-4372-a16a-f3f8900c2f45" providerId="ADAL" clId="{B80B5CB1-F819-4E58-97BC-AF946C61509E}" dt="2023-04-13T16:38:25.550" v="20876" actId="478"/>
          <ac:spMkLst>
            <pc:docMk/>
            <pc:sldMk cId="4084436094" sldId="744"/>
            <ac:spMk id="27" creationId="{E6637A98-72A9-E11D-66E2-D6684DCF4058}"/>
          </ac:spMkLst>
        </pc:spChg>
        <pc:spChg chg="mod">
          <ac:chgData name="Justina Ojom" userId="cbdaed7d-8d45-4372-a16a-f3f8900c2f45" providerId="ADAL" clId="{B80B5CB1-F819-4E58-97BC-AF946C61509E}" dt="2023-04-14T01:54:43.956" v="22551"/>
          <ac:spMkLst>
            <pc:docMk/>
            <pc:sldMk cId="4084436094" sldId="744"/>
            <ac:spMk id="28" creationId="{9157FCE6-C7F2-4F46-D43B-4450B75A60CC}"/>
          </ac:spMkLst>
        </pc:spChg>
        <pc:spChg chg="add mod">
          <ac:chgData name="Justina Ojom" userId="cbdaed7d-8d45-4372-a16a-f3f8900c2f45" providerId="ADAL" clId="{B80B5CB1-F819-4E58-97BC-AF946C61509E}" dt="2023-04-13T16:38:23.478" v="20875"/>
          <ac:spMkLst>
            <pc:docMk/>
            <pc:sldMk cId="4084436094" sldId="744"/>
            <ac:spMk id="29" creationId="{B3E9165F-942E-03A6-DE86-8BCD422C04B7}"/>
          </ac:spMkLst>
        </pc:spChg>
        <pc:spChg chg="mod">
          <ac:chgData name="Justina Ojom" userId="cbdaed7d-8d45-4372-a16a-f3f8900c2f45" providerId="ADAL" clId="{B80B5CB1-F819-4E58-97BC-AF946C61509E}" dt="2023-04-14T01:54:43.956" v="22551"/>
          <ac:spMkLst>
            <pc:docMk/>
            <pc:sldMk cId="4084436094" sldId="744"/>
            <ac:spMk id="30" creationId="{644BDFA2-83CD-BE1D-E14A-32057476BC55}"/>
          </ac:spMkLst>
        </pc:spChg>
        <pc:spChg chg="mod">
          <ac:chgData name="Justina Ojom" userId="cbdaed7d-8d45-4372-a16a-f3f8900c2f45" providerId="ADAL" clId="{B80B5CB1-F819-4E58-97BC-AF946C61509E}" dt="2023-04-14T01:54:43.956" v="22551"/>
          <ac:spMkLst>
            <pc:docMk/>
            <pc:sldMk cId="4084436094" sldId="744"/>
            <ac:spMk id="31" creationId="{C7DF8437-2AD0-731F-147B-6A1A28F2D1F6}"/>
          </ac:spMkLst>
        </pc:spChg>
        <pc:spChg chg="mod">
          <ac:chgData name="Justina Ojom" userId="cbdaed7d-8d45-4372-a16a-f3f8900c2f45" providerId="ADAL" clId="{B80B5CB1-F819-4E58-97BC-AF946C61509E}" dt="2023-04-14T01:54:43.956" v="22551"/>
          <ac:spMkLst>
            <pc:docMk/>
            <pc:sldMk cId="4084436094" sldId="744"/>
            <ac:spMk id="32" creationId="{5B46B47F-BB86-90E7-773C-3712A8BB4E40}"/>
          </ac:spMkLst>
        </pc:spChg>
        <pc:spChg chg="mod">
          <ac:chgData name="Justina Ojom" userId="cbdaed7d-8d45-4372-a16a-f3f8900c2f45" providerId="ADAL" clId="{B80B5CB1-F819-4E58-97BC-AF946C61509E}" dt="2023-04-14T01:54:43.956" v="22551"/>
          <ac:spMkLst>
            <pc:docMk/>
            <pc:sldMk cId="4084436094" sldId="744"/>
            <ac:spMk id="33" creationId="{5FA1CDBC-F85E-C86D-3D09-9E873F1B366B}"/>
          </ac:spMkLst>
        </pc:spChg>
        <pc:spChg chg="mod">
          <ac:chgData name="Justina Ojom" userId="cbdaed7d-8d45-4372-a16a-f3f8900c2f45" providerId="ADAL" clId="{B80B5CB1-F819-4E58-97BC-AF946C61509E}" dt="2023-04-14T01:54:43.956" v="22551"/>
          <ac:spMkLst>
            <pc:docMk/>
            <pc:sldMk cId="4084436094" sldId="744"/>
            <ac:spMk id="35" creationId="{451F9E5B-27EE-479E-0735-702683772BE1}"/>
          </ac:spMkLst>
        </pc:spChg>
        <pc:spChg chg="mod">
          <ac:chgData name="Justina Ojom" userId="cbdaed7d-8d45-4372-a16a-f3f8900c2f45" providerId="ADAL" clId="{B80B5CB1-F819-4E58-97BC-AF946C61509E}" dt="2023-04-14T01:54:43.956" v="22551"/>
          <ac:spMkLst>
            <pc:docMk/>
            <pc:sldMk cId="4084436094" sldId="744"/>
            <ac:spMk id="36" creationId="{2673B767-E000-F249-203B-4B9F2246161B}"/>
          </ac:spMkLst>
        </pc:spChg>
        <pc:spChg chg="mod">
          <ac:chgData name="Justina Ojom" userId="cbdaed7d-8d45-4372-a16a-f3f8900c2f45" providerId="ADAL" clId="{B80B5CB1-F819-4E58-97BC-AF946C61509E}" dt="2023-04-14T01:54:43.956" v="22551"/>
          <ac:spMkLst>
            <pc:docMk/>
            <pc:sldMk cId="4084436094" sldId="744"/>
            <ac:spMk id="37" creationId="{30A9977A-7A7C-5CEA-D241-265C1733CBDE}"/>
          </ac:spMkLst>
        </pc:spChg>
        <pc:spChg chg="mod">
          <ac:chgData name="Justina Ojom" userId="cbdaed7d-8d45-4372-a16a-f3f8900c2f45" providerId="ADAL" clId="{B80B5CB1-F819-4E58-97BC-AF946C61509E}" dt="2023-04-14T01:54:43.956" v="22551"/>
          <ac:spMkLst>
            <pc:docMk/>
            <pc:sldMk cId="4084436094" sldId="744"/>
            <ac:spMk id="38" creationId="{138900BA-B027-AA2E-16ED-CEA922A3F565}"/>
          </ac:spMkLst>
        </pc:spChg>
        <pc:spChg chg="mod">
          <ac:chgData name="Justina Ojom" userId="cbdaed7d-8d45-4372-a16a-f3f8900c2f45" providerId="ADAL" clId="{B80B5CB1-F819-4E58-97BC-AF946C61509E}" dt="2023-04-14T01:54:43.956" v="22551"/>
          <ac:spMkLst>
            <pc:docMk/>
            <pc:sldMk cId="4084436094" sldId="744"/>
            <ac:spMk id="39" creationId="{43BDD2C0-9F15-19CA-1A65-A138263F6CB5}"/>
          </ac:spMkLst>
        </pc:spChg>
        <pc:spChg chg="mod">
          <ac:chgData name="Justina Ojom" userId="cbdaed7d-8d45-4372-a16a-f3f8900c2f45" providerId="ADAL" clId="{B80B5CB1-F819-4E58-97BC-AF946C61509E}" dt="2023-04-14T01:54:43.956" v="22551"/>
          <ac:spMkLst>
            <pc:docMk/>
            <pc:sldMk cId="4084436094" sldId="744"/>
            <ac:spMk id="40" creationId="{B7EDB8D1-C714-F885-9245-B44914DB68CF}"/>
          </ac:spMkLst>
        </pc:spChg>
        <pc:spChg chg="mod">
          <ac:chgData name="Justina Ojom" userId="cbdaed7d-8d45-4372-a16a-f3f8900c2f45" providerId="ADAL" clId="{B80B5CB1-F819-4E58-97BC-AF946C61509E}" dt="2023-04-14T01:54:43.956" v="22551"/>
          <ac:spMkLst>
            <pc:docMk/>
            <pc:sldMk cId="4084436094" sldId="744"/>
            <ac:spMk id="44" creationId="{B783B536-5200-72F3-B9BD-A1B728516F89}"/>
          </ac:spMkLst>
        </pc:spChg>
        <pc:spChg chg="mod">
          <ac:chgData name="Justina Ojom" userId="cbdaed7d-8d45-4372-a16a-f3f8900c2f45" providerId="ADAL" clId="{B80B5CB1-F819-4E58-97BC-AF946C61509E}" dt="2023-04-14T01:54:43.956" v="22551"/>
          <ac:spMkLst>
            <pc:docMk/>
            <pc:sldMk cId="4084436094" sldId="744"/>
            <ac:spMk id="45" creationId="{16FC6F31-8F56-6508-5A3A-2ABD152FF79C}"/>
          </ac:spMkLst>
        </pc:spChg>
        <pc:spChg chg="mod">
          <ac:chgData name="Justina Ojom" userId="cbdaed7d-8d45-4372-a16a-f3f8900c2f45" providerId="ADAL" clId="{B80B5CB1-F819-4E58-97BC-AF946C61509E}" dt="2023-04-14T01:54:43.956" v="22551"/>
          <ac:spMkLst>
            <pc:docMk/>
            <pc:sldMk cId="4084436094" sldId="744"/>
            <ac:spMk id="46" creationId="{885B7686-7B54-BDF2-7591-483070CCAB93}"/>
          </ac:spMkLst>
        </pc:spChg>
        <pc:spChg chg="mod">
          <ac:chgData name="Justina Ojom" userId="cbdaed7d-8d45-4372-a16a-f3f8900c2f45" providerId="ADAL" clId="{B80B5CB1-F819-4E58-97BC-AF946C61509E}" dt="2023-04-14T01:54:43.956" v="22551"/>
          <ac:spMkLst>
            <pc:docMk/>
            <pc:sldMk cId="4084436094" sldId="744"/>
            <ac:spMk id="47" creationId="{0E2C3CD7-2546-1587-647A-9EEAAB4796E8}"/>
          </ac:spMkLst>
        </pc:spChg>
        <pc:spChg chg="mod">
          <ac:chgData name="Justina Ojom" userId="cbdaed7d-8d45-4372-a16a-f3f8900c2f45" providerId="ADAL" clId="{B80B5CB1-F819-4E58-97BC-AF946C61509E}" dt="2023-04-14T01:54:43.956" v="22551"/>
          <ac:spMkLst>
            <pc:docMk/>
            <pc:sldMk cId="4084436094" sldId="744"/>
            <ac:spMk id="48" creationId="{BC58E182-541F-5B8A-BDAC-FA2B41E685CF}"/>
          </ac:spMkLst>
        </pc:spChg>
        <pc:spChg chg="mod">
          <ac:chgData name="Justina Ojom" userId="cbdaed7d-8d45-4372-a16a-f3f8900c2f45" providerId="ADAL" clId="{B80B5CB1-F819-4E58-97BC-AF946C61509E}" dt="2023-04-14T01:54:43.956" v="22551"/>
          <ac:spMkLst>
            <pc:docMk/>
            <pc:sldMk cId="4084436094" sldId="744"/>
            <ac:spMk id="49" creationId="{592CCA48-46BD-4D38-43AD-C4BA14E5FCDB}"/>
          </ac:spMkLst>
        </pc:spChg>
        <pc:spChg chg="mod">
          <ac:chgData name="Justina Ojom" userId="cbdaed7d-8d45-4372-a16a-f3f8900c2f45" providerId="ADAL" clId="{B80B5CB1-F819-4E58-97BC-AF946C61509E}" dt="2023-04-14T01:54:43.956" v="22551"/>
          <ac:spMkLst>
            <pc:docMk/>
            <pc:sldMk cId="4084436094" sldId="744"/>
            <ac:spMk id="50" creationId="{B1BEFEB6-7B67-EABD-F734-407F2131FE42}"/>
          </ac:spMkLst>
        </pc:spChg>
        <pc:spChg chg="mod">
          <ac:chgData name="Justina Ojom" userId="cbdaed7d-8d45-4372-a16a-f3f8900c2f45" providerId="ADAL" clId="{B80B5CB1-F819-4E58-97BC-AF946C61509E}" dt="2023-04-14T01:54:43.956" v="22551"/>
          <ac:spMkLst>
            <pc:docMk/>
            <pc:sldMk cId="4084436094" sldId="744"/>
            <ac:spMk id="51" creationId="{24C3F84F-CBF0-DFAB-147C-1B1EE1284B3A}"/>
          </ac:spMkLst>
        </pc:spChg>
        <pc:spChg chg="mod">
          <ac:chgData name="Justina Ojom" userId="cbdaed7d-8d45-4372-a16a-f3f8900c2f45" providerId="ADAL" clId="{B80B5CB1-F819-4E58-97BC-AF946C61509E}" dt="2023-04-14T01:54:43.956" v="22551"/>
          <ac:spMkLst>
            <pc:docMk/>
            <pc:sldMk cId="4084436094" sldId="744"/>
            <ac:spMk id="58" creationId="{8E23DE12-ABD5-AE71-5FF3-A49672A58592}"/>
          </ac:spMkLst>
        </pc:spChg>
        <pc:spChg chg="mod">
          <ac:chgData name="Justina Ojom" userId="cbdaed7d-8d45-4372-a16a-f3f8900c2f45" providerId="ADAL" clId="{B80B5CB1-F819-4E58-97BC-AF946C61509E}" dt="2023-04-14T01:54:43.956" v="22551"/>
          <ac:spMkLst>
            <pc:docMk/>
            <pc:sldMk cId="4084436094" sldId="744"/>
            <ac:spMk id="59" creationId="{3AC48CA8-E196-41CB-D02B-49A662222EEF}"/>
          </ac:spMkLst>
        </pc:spChg>
        <pc:spChg chg="mod">
          <ac:chgData name="Justina Ojom" userId="cbdaed7d-8d45-4372-a16a-f3f8900c2f45" providerId="ADAL" clId="{B80B5CB1-F819-4E58-97BC-AF946C61509E}" dt="2023-04-14T01:54:43.956" v="22551"/>
          <ac:spMkLst>
            <pc:docMk/>
            <pc:sldMk cId="4084436094" sldId="744"/>
            <ac:spMk id="60" creationId="{36B3A9E4-B25C-E2F6-3706-458F2C3B8652}"/>
          </ac:spMkLst>
        </pc:spChg>
        <pc:spChg chg="mod">
          <ac:chgData name="Justina Ojom" userId="cbdaed7d-8d45-4372-a16a-f3f8900c2f45" providerId="ADAL" clId="{B80B5CB1-F819-4E58-97BC-AF946C61509E}" dt="2023-04-14T01:54:43.956" v="22551"/>
          <ac:spMkLst>
            <pc:docMk/>
            <pc:sldMk cId="4084436094" sldId="744"/>
            <ac:spMk id="61" creationId="{AFD241FF-2F47-87DE-A374-1C7081AC7B03}"/>
          </ac:spMkLst>
        </pc:spChg>
        <pc:spChg chg="mod">
          <ac:chgData name="Justina Ojom" userId="cbdaed7d-8d45-4372-a16a-f3f8900c2f45" providerId="ADAL" clId="{B80B5CB1-F819-4E58-97BC-AF946C61509E}" dt="2023-04-14T01:54:43.956" v="22551"/>
          <ac:spMkLst>
            <pc:docMk/>
            <pc:sldMk cId="4084436094" sldId="744"/>
            <ac:spMk id="62" creationId="{B6B5973B-2F7F-A722-F2C4-DA743B28D771}"/>
          </ac:spMkLst>
        </pc:spChg>
        <pc:spChg chg="mod">
          <ac:chgData name="Justina Ojom" userId="cbdaed7d-8d45-4372-a16a-f3f8900c2f45" providerId="ADAL" clId="{B80B5CB1-F819-4E58-97BC-AF946C61509E}" dt="2023-04-14T01:54:43.956" v="22551"/>
          <ac:spMkLst>
            <pc:docMk/>
            <pc:sldMk cId="4084436094" sldId="744"/>
            <ac:spMk id="63" creationId="{DC23739F-6EB4-BACE-11B7-F14D1D6AD243}"/>
          </ac:spMkLst>
        </pc:spChg>
        <pc:spChg chg="mod">
          <ac:chgData name="Justina Ojom" userId="cbdaed7d-8d45-4372-a16a-f3f8900c2f45" providerId="ADAL" clId="{B80B5CB1-F819-4E58-97BC-AF946C61509E}" dt="2023-04-14T01:54:43.956" v="22551"/>
          <ac:spMkLst>
            <pc:docMk/>
            <pc:sldMk cId="4084436094" sldId="744"/>
            <ac:spMk id="64" creationId="{A758A71C-4633-E3F2-3603-A625E78A5BA9}"/>
          </ac:spMkLst>
        </pc:spChg>
        <pc:spChg chg="mod">
          <ac:chgData name="Justina Ojom" userId="cbdaed7d-8d45-4372-a16a-f3f8900c2f45" providerId="ADAL" clId="{B80B5CB1-F819-4E58-97BC-AF946C61509E}" dt="2023-04-14T01:54:43.956" v="22551"/>
          <ac:spMkLst>
            <pc:docMk/>
            <pc:sldMk cId="4084436094" sldId="744"/>
            <ac:spMk id="65" creationId="{8CC38E0F-5727-5A26-0646-5ADC5A35B63D}"/>
          </ac:spMkLst>
        </pc:spChg>
        <pc:spChg chg="mod">
          <ac:chgData name="Justina Ojom" userId="cbdaed7d-8d45-4372-a16a-f3f8900c2f45" providerId="ADAL" clId="{B80B5CB1-F819-4E58-97BC-AF946C61509E}" dt="2023-04-14T01:54:43.956" v="22551"/>
          <ac:spMkLst>
            <pc:docMk/>
            <pc:sldMk cId="4084436094" sldId="744"/>
            <ac:spMk id="66" creationId="{7EC65C65-266A-EF68-701D-E34251A3D519}"/>
          </ac:spMkLst>
        </pc:spChg>
        <pc:spChg chg="mod">
          <ac:chgData name="Justina Ojom" userId="cbdaed7d-8d45-4372-a16a-f3f8900c2f45" providerId="ADAL" clId="{B80B5CB1-F819-4E58-97BC-AF946C61509E}" dt="2023-04-14T01:54:43.956" v="22551"/>
          <ac:spMkLst>
            <pc:docMk/>
            <pc:sldMk cId="4084436094" sldId="744"/>
            <ac:spMk id="67" creationId="{ADCBCF96-CDF8-3550-9A09-A27F6B195EB3}"/>
          </ac:spMkLst>
        </pc:spChg>
        <pc:spChg chg="del mod">
          <ac:chgData name="Justina Ojom" userId="cbdaed7d-8d45-4372-a16a-f3f8900c2f45" providerId="ADAL" clId="{B80B5CB1-F819-4E58-97BC-AF946C61509E}" dt="2023-04-13T16:37:55.441" v="20849" actId="478"/>
          <ac:spMkLst>
            <pc:docMk/>
            <pc:sldMk cId="4084436094" sldId="744"/>
            <ac:spMk id="543" creationId="{00000000-0000-0000-0000-000000000000}"/>
          </ac:spMkLst>
        </pc:spChg>
        <pc:grpChg chg="del">
          <ac:chgData name="Justina Ojom" userId="cbdaed7d-8d45-4372-a16a-f3f8900c2f45" providerId="ADAL" clId="{B80B5CB1-F819-4E58-97BC-AF946C61509E}" dt="2023-04-14T01:54:43.674" v="22550" actId="478"/>
          <ac:grpSpMkLst>
            <pc:docMk/>
            <pc:sldMk cId="4084436094" sldId="744"/>
            <ac:grpSpMk id="3" creationId="{C6A66E9F-E53E-B749-D7D7-DAD56B653602}"/>
          </ac:grpSpMkLst>
        </pc:grpChg>
        <pc:grpChg chg="del">
          <ac:chgData name="Justina Ojom" userId="cbdaed7d-8d45-4372-a16a-f3f8900c2f45" providerId="ADAL" clId="{B80B5CB1-F819-4E58-97BC-AF946C61509E}" dt="2023-04-14T01:54:43.674" v="22550" actId="478"/>
          <ac:grpSpMkLst>
            <pc:docMk/>
            <pc:sldMk cId="4084436094" sldId="744"/>
            <ac:grpSpMk id="8" creationId="{BED9AA17-29A5-3307-1088-2166F22FD3E2}"/>
          </ac:grpSpMkLst>
        </pc:grpChg>
        <pc:grpChg chg="del">
          <ac:chgData name="Justina Ojom" userId="cbdaed7d-8d45-4372-a16a-f3f8900c2f45" providerId="ADAL" clId="{B80B5CB1-F819-4E58-97BC-AF946C61509E}" dt="2023-04-14T01:54:43.674" v="22550" actId="478"/>
          <ac:grpSpMkLst>
            <pc:docMk/>
            <pc:sldMk cId="4084436094" sldId="744"/>
            <ac:grpSpMk id="11" creationId="{59095109-0C4A-772A-2E32-CD51D16C74EC}"/>
          </ac:grpSpMkLst>
        </pc:grpChg>
        <pc:grpChg chg="del">
          <ac:chgData name="Justina Ojom" userId="cbdaed7d-8d45-4372-a16a-f3f8900c2f45" providerId="ADAL" clId="{B80B5CB1-F819-4E58-97BC-AF946C61509E}" dt="2023-04-14T01:54:43.674" v="22550" actId="478"/>
          <ac:grpSpMkLst>
            <pc:docMk/>
            <pc:sldMk cId="4084436094" sldId="744"/>
            <ac:grpSpMk id="18" creationId="{CB651B17-7198-D9A6-6EE9-8F27AEE6270A}"/>
          </ac:grpSpMkLst>
        </pc:grpChg>
        <pc:grpChg chg="del">
          <ac:chgData name="Justina Ojom" userId="cbdaed7d-8d45-4372-a16a-f3f8900c2f45" providerId="ADAL" clId="{B80B5CB1-F819-4E58-97BC-AF946C61509E}" dt="2023-04-14T01:54:43.674" v="22550" actId="478"/>
          <ac:grpSpMkLst>
            <pc:docMk/>
            <pc:sldMk cId="4084436094" sldId="744"/>
            <ac:grpSpMk id="21" creationId="{912F47BE-5471-5FA9-6812-0745AD450BFC}"/>
          </ac:grpSpMkLst>
        </pc:grpChg>
        <pc:grpChg chg="add mod">
          <ac:chgData name="Justina Ojom" userId="cbdaed7d-8d45-4372-a16a-f3f8900c2f45" providerId="ADAL" clId="{B80B5CB1-F819-4E58-97BC-AF946C61509E}" dt="2023-04-14T01:54:43.956" v="22551"/>
          <ac:grpSpMkLst>
            <pc:docMk/>
            <pc:sldMk cId="4084436094" sldId="744"/>
            <ac:grpSpMk id="27" creationId="{457533B7-C367-5DCB-AA93-C9C343A8635F}"/>
          </ac:grpSpMkLst>
        </pc:grpChg>
        <pc:grpChg chg="add mod">
          <ac:chgData name="Justina Ojom" userId="cbdaed7d-8d45-4372-a16a-f3f8900c2f45" providerId="ADAL" clId="{B80B5CB1-F819-4E58-97BC-AF946C61509E}" dt="2023-04-14T01:54:43.956" v="22551"/>
          <ac:grpSpMkLst>
            <pc:docMk/>
            <pc:sldMk cId="4084436094" sldId="744"/>
            <ac:grpSpMk id="34" creationId="{974A2700-0883-2AC2-D23D-22CEA7996A90}"/>
          </ac:grpSpMkLst>
        </pc:grpChg>
        <pc:grpChg chg="add mod">
          <ac:chgData name="Justina Ojom" userId="cbdaed7d-8d45-4372-a16a-f3f8900c2f45" providerId="ADAL" clId="{B80B5CB1-F819-4E58-97BC-AF946C61509E}" dt="2023-04-14T01:54:43.956" v="22551"/>
          <ac:grpSpMkLst>
            <pc:docMk/>
            <pc:sldMk cId="4084436094" sldId="744"/>
            <ac:grpSpMk id="41" creationId="{E7B0CA4C-1774-36D7-A946-056FD1E19C55}"/>
          </ac:grpSpMkLst>
        </pc:grpChg>
        <pc:grpChg chg="mod">
          <ac:chgData name="Justina Ojom" userId="cbdaed7d-8d45-4372-a16a-f3f8900c2f45" providerId="ADAL" clId="{B80B5CB1-F819-4E58-97BC-AF946C61509E}" dt="2023-04-14T01:54:43.956" v="22551"/>
          <ac:grpSpMkLst>
            <pc:docMk/>
            <pc:sldMk cId="4084436094" sldId="744"/>
            <ac:grpSpMk id="42" creationId="{5B5F2035-7095-2747-B290-D8E264289EB4}"/>
          </ac:grpSpMkLst>
        </pc:grpChg>
        <pc:grpChg chg="mod">
          <ac:chgData name="Justina Ojom" userId="cbdaed7d-8d45-4372-a16a-f3f8900c2f45" providerId="ADAL" clId="{B80B5CB1-F819-4E58-97BC-AF946C61509E}" dt="2023-04-14T01:54:43.956" v="22551"/>
          <ac:grpSpMkLst>
            <pc:docMk/>
            <pc:sldMk cId="4084436094" sldId="744"/>
            <ac:grpSpMk id="43" creationId="{590FF235-3239-A6FF-2A44-DA2F86D50526}"/>
          </ac:grpSpMkLst>
        </pc:grpChg>
        <pc:grpChg chg="add mod">
          <ac:chgData name="Justina Ojom" userId="cbdaed7d-8d45-4372-a16a-f3f8900c2f45" providerId="ADAL" clId="{B80B5CB1-F819-4E58-97BC-AF946C61509E}" dt="2023-04-14T01:54:43.956" v="22551"/>
          <ac:grpSpMkLst>
            <pc:docMk/>
            <pc:sldMk cId="4084436094" sldId="744"/>
            <ac:grpSpMk id="52" creationId="{C4DCB600-EED2-469F-A03B-B63773A1D4E5}"/>
          </ac:grpSpMkLst>
        </pc:grpChg>
        <pc:grpChg chg="mod">
          <ac:chgData name="Justina Ojom" userId="cbdaed7d-8d45-4372-a16a-f3f8900c2f45" providerId="ADAL" clId="{B80B5CB1-F819-4E58-97BC-AF946C61509E}" dt="2023-04-14T01:54:43.956" v="22551"/>
          <ac:grpSpMkLst>
            <pc:docMk/>
            <pc:sldMk cId="4084436094" sldId="744"/>
            <ac:grpSpMk id="53" creationId="{218D6016-B11D-D6CA-5C5B-FD2EB9DC1E27}"/>
          </ac:grpSpMkLst>
        </pc:grpChg>
        <pc:grpChg chg="mod">
          <ac:chgData name="Justina Ojom" userId="cbdaed7d-8d45-4372-a16a-f3f8900c2f45" providerId="ADAL" clId="{B80B5CB1-F819-4E58-97BC-AF946C61509E}" dt="2023-04-14T01:54:43.956" v="22551"/>
          <ac:grpSpMkLst>
            <pc:docMk/>
            <pc:sldMk cId="4084436094" sldId="744"/>
            <ac:grpSpMk id="54" creationId="{418E1D1E-AE70-2165-B71D-ED47FFD93E59}"/>
          </ac:grpSpMkLst>
        </pc:grpChg>
        <pc:grpChg chg="mod">
          <ac:chgData name="Justina Ojom" userId="cbdaed7d-8d45-4372-a16a-f3f8900c2f45" providerId="ADAL" clId="{B80B5CB1-F819-4E58-97BC-AF946C61509E}" dt="2023-04-14T01:54:43.956" v="22551"/>
          <ac:grpSpMkLst>
            <pc:docMk/>
            <pc:sldMk cId="4084436094" sldId="744"/>
            <ac:grpSpMk id="55" creationId="{501697B9-C663-CE86-814C-36D1B200DF1C}"/>
          </ac:grpSpMkLst>
        </pc:grpChg>
        <pc:grpChg chg="mod">
          <ac:chgData name="Justina Ojom" userId="cbdaed7d-8d45-4372-a16a-f3f8900c2f45" providerId="ADAL" clId="{B80B5CB1-F819-4E58-97BC-AF946C61509E}" dt="2023-04-14T01:54:43.956" v="22551"/>
          <ac:grpSpMkLst>
            <pc:docMk/>
            <pc:sldMk cId="4084436094" sldId="744"/>
            <ac:grpSpMk id="56" creationId="{3EEA2BBF-C33A-6556-E897-611E6F016490}"/>
          </ac:grpSpMkLst>
        </pc:grpChg>
        <pc:grpChg chg="mod">
          <ac:chgData name="Justina Ojom" userId="cbdaed7d-8d45-4372-a16a-f3f8900c2f45" providerId="ADAL" clId="{B80B5CB1-F819-4E58-97BC-AF946C61509E}" dt="2023-04-14T01:54:43.956" v="22551"/>
          <ac:grpSpMkLst>
            <pc:docMk/>
            <pc:sldMk cId="4084436094" sldId="744"/>
            <ac:grpSpMk id="57" creationId="{7C6D8E74-A981-5A9D-F342-867580D0CF86}"/>
          </ac:grpSpMkLst>
        </pc:grpChg>
        <pc:picChg chg="del">
          <ac:chgData name="Justina Ojom" userId="cbdaed7d-8d45-4372-a16a-f3f8900c2f45" providerId="ADAL" clId="{B80B5CB1-F819-4E58-97BC-AF946C61509E}" dt="2023-04-14T01:54:43.674" v="22550" actId="478"/>
          <ac:picMkLst>
            <pc:docMk/>
            <pc:sldMk cId="4084436094" sldId="744"/>
            <ac:picMk id="6" creationId="{B8951EAC-12BA-5666-3C47-DC333A5CCADF}"/>
          </ac:picMkLst>
        </pc:picChg>
        <pc:picChg chg="del">
          <ac:chgData name="Justina Ojom" userId="cbdaed7d-8d45-4372-a16a-f3f8900c2f45" providerId="ADAL" clId="{B80B5CB1-F819-4E58-97BC-AF946C61509E}" dt="2023-04-14T01:54:43.674" v="22550" actId="478"/>
          <ac:picMkLst>
            <pc:docMk/>
            <pc:sldMk cId="4084436094" sldId="744"/>
            <ac:picMk id="16" creationId="{8F275C7B-439C-CA66-A7F9-C09144E608D3}"/>
          </ac:picMkLst>
        </pc:picChg>
        <pc:cxnChg chg="del">
          <ac:chgData name="Justina Ojom" userId="cbdaed7d-8d45-4372-a16a-f3f8900c2f45" providerId="ADAL" clId="{B80B5CB1-F819-4E58-97BC-AF946C61509E}" dt="2023-04-14T01:54:43.674" v="22550" actId="478"/>
          <ac:cxnSpMkLst>
            <pc:docMk/>
            <pc:sldMk cId="4084436094" sldId="744"/>
            <ac:cxnSpMk id="14" creationId="{16FED3A5-8123-648D-C128-09680444442A}"/>
          </ac:cxnSpMkLst>
        </pc:cxnChg>
        <pc:cxnChg chg="del">
          <ac:chgData name="Justina Ojom" userId="cbdaed7d-8d45-4372-a16a-f3f8900c2f45" providerId="ADAL" clId="{B80B5CB1-F819-4E58-97BC-AF946C61509E}" dt="2023-04-14T01:54:43.674" v="22550" actId="478"/>
          <ac:cxnSpMkLst>
            <pc:docMk/>
            <pc:sldMk cId="4084436094" sldId="744"/>
            <ac:cxnSpMk id="15" creationId="{CC0A05EE-D3CB-9B1C-3ACF-278C2764725E}"/>
          </ac:cxnSpMkLst>
        </pc:cxnChg>
      </pc:sldChg>
      <pc:sldChg chg="addSp delSp modSp mod delAnim modNotes modNotesTx">
        <pc:chgData name="Justina Ojom" userId="cbdaed7d-8d45-4372-a16a-f3f8900c2f45" providerId="ADAL" clId="{B80B5CB1-F819-4E58-97BC-AF946C61509E}" dt="2023-04-14T12:01:09.890" v="27243" actId="13926"/>
        <pc:sldMkLst>
          <pc:docMk/>
          <pc:sldMk cId="3640253682" sldId="745"/>
        </pc:sldMkLst>
        <pc:spChg chg="del mod">
          <ac:chgData name="Justina Ojom" userId="cbdaed7d-8d45-4372-a16a-f3f8900c2f45" providerId="ADAL" clId="{B80B5CB1-F819-4E58-97BC-AF946C61509E}" dt="2023-04-14T01:54:31.690" v="22548" actId="478"/>
          <ac:spMkLst>
            <pc:docMk/>
            <pc:sldMk cId="3640253682" sldId="745"/>
            <ac:spMk id="2" creationId="{97ACCFB7-8FF7-C2F5-E83C-7B1C317B4AC0}"/>
          </ac:spMkLst>
        </pc:spChg>
        <pc:spChg chg="mod">
          <ac:chgData name="Justina Ojom" userId="cbdaed7d-8d45-4372-a16a-f3f8900c2f45" providerId="ADAL" clId="{B80B5CB1-F819-4E58-97BC-AF946C61509E}" dt="2023-04-13T05:38:13.836" v="6240" actId="2711"/>
          <ac:spMkLst>
            <pc:docMk/>
            <pc:sldMk cId="3640253682" sldId="745"/>
            <ac:spMk id="4" creationId="{A37A4D89-1B73-B95F-F65D-04DB2F58E528}"/>
          </ac:spMkLst>
        </pc:spChg>
        <pc:spChg chg="mod">
          <ac:chgData name="Justina Ojom" userId="cbdaed7d-8d45-4372-a16a-f3f8900c2f45" providerId="ADAL" clId="{B80B5CB1-F819-4E58-97BC-AF946C61509E}" dt="2023-04-13T05:38:13.836" v="6240" actId="2711"/>
          <ac:spMkLst>
            <pc:docMk/>
            <pc:sldMk cId="3640253682" sldId="745"/>
            <ac:spMk id="5" creationId="{5C05D151-F56C-587E-0AA7-B80C0E2A7E05}"/>
          </ac:spMkLst>
        </pc:spChg>
        <pc:spChg chg="del mod">
          <ac:chgData name="Justina Ojom" userId="cbdaed7d-8d45-4372-a16a-f3f8900c2f45" providerId="ADAL" clId="{B80B5CB1-F819-4E58-97BC-AF946C61509E}" dt="2023-04-14T01:54:31.690" v="22548" actId="478"/>
          <ac:spMkLst>
            <pc:docMk/>
            <pc:sldMk cId="3640253682" sldId="745"/>
            <ac:spMk id="7" creationId="{08A6325A-6A54-88A5-349A-9F34E8FCAF57}"/>
          </ac:spMkLst>
        </pc:spChg>
        <pc:spChg chg="mod">
          <ac:chgData name="Justina Ojom" userId="cbdaed7d-8d45-4372-a16a-f3f8900c2f45" providerId="ADAL" clId="{B80B5CB1-F819-4E58-97BC-AF946C61509E}" dt="2023-04-13T05:38:13.836" v="6240" actId="2711"/>
          <ac:spMkLst>
            <pc:docMk/>
            <pc:sldMk cId="3640253682" sldId="745"/>
            <ac:spMk id="9" creationId="{040BBEFA-5CBB-1A60-7C20-FDD8DC8277DF}"/>
          </ac:spMkLst>
        </pc:spChg>
        <pc:spChg chg="mod">
          <ac:chgData name="Justina Ojom" userId="cbdaed7d-8d45-4372-a16a-f3f8900c2f45" providerId="ADAL" clId="{B80B5CB1-F819-4E58-97BC-AF946C61509E}" dt="2023-04-13T05:38:13.836" v="6240" actId="2711"/>
          <ac:spMkLst>
            <pc:docMk/>
            <pc:sldMk cId="3640253682" sldId="745"/>
            <ac:spMk id="10" creationId="{A95DE596-111D-3374-8A02-611A078996D0}"/>
          </ac:spMkLst>
        </pc:spChg>
        <pc:spChg chg="mod">
          <ac:chgData name="Justina Ojom" userId="cbdaed7d-8d45-4372-a16a-f3f8900c2f45" providerId="ADAL" clId="{B80B5CB1-F819-4E58-97BC-AF946C61509E}" dt="2023-04-13T05:38:13.836" v="6240" actId="2711"/>
          <ac:spMkLst>
            <pc:docMk/>
            <pc:sldMk cId="3640253682" sldId="745"/>
            <ac:spMk id="12" creationId="{4E5F745B-A8A7-7AAA-298F-0F13F788F31B}"/>
          </ac:spMkLst>
        </pc:spChg>
        <pc:spChg chg="mod">
          <ac:chgData name="Justina Ojom" userId="cbdaed7d-8d45-4372-a16a-f3f8900c2f45" providerId="ADAL" clId="{B80B5CB1-F819-4E58-97BC-AF946C61509E}" dt="2023-04-13T05:38:13.836" v="6240" actId="2711"/>
          <ac:spMkLst>
            <pc:docMk/>
            <pc:sldMk cId="3640253682" sldId="745"/>
            <ac:spMk id="13" creationId="{6E018E6E-DB4D-D432-3A00-142E0BCD109D}"/>
          </ac:spMkLst>
        </pc:spChg>
        <pc:spChg chg="del mod">
          <ac:chgData name="Justina Ojom" userId="cbdaed7d-8d45-4372-a16a-f3f8900c2f45" providerId="ADAL" clId="{B80B5CB1-F819-4E58-97BC-AF946C61509E}" dt="2023-04-14T01:54:31.690" v="22548" actId="478"/>
          <ac:spMkLst>
            <pc:docMk/>
            <pc:sldMk cId="3640253682" sldId="745"/>
            <ac:spMk id="17" creationId="{F83663AA-EFC6-E9FD-0ED5-FCCA2D57862F}"/>
          </ac:spMkLst>
        </pc:spChg>
        <pc:spChg chg="mod">
          <ac:chgData name="Justina Ojom" userId="cbdaed7d-8d45-4372-a16a-f3f8900c2f45" providerId="ADAL" clId="{B80B5CB1-F819-4E58-97BC-AF946C61509E}" dt="2023-04-13T05:38:13.836" v="6240" actId="2711"/>
          <ac:spMkLst>
            <pc:docMk/>
            <pc:sldMk cId="3640253682" sldId="745"/>
            <ac:spMk id="19" creationId="{C00D8337-2583-6CC8-5516-7D18CD6118E7}"/>
          </ac:spMkLst>
        </pc:spChg>
        <pc:spChg chg="mod">
          <ac:chgData name="Justina Ojom" userId="cbdaed7d-8d45-4372-a16a-f3f8900c2f45" providerId="ADAL" clId="{B80B5CB1-F819-4E58-97BC-AF946C61509E}" dt="2023-04-13T05:38:13.836" v="6240" actId="2711"/>
          <ac:spMkLst>
            <pc:docMk/>
            <pc:sldMk cId="3640253682" sldId="745"/>
            <ac:spMk id="20" creationId="{7236C040-C0AD-7A5D-CA5D-089571BFEAD1}"/>
          </ac:spMkLst>
        </pc:spChg>
        <pc:spChg chg="mod">
          <ac:chgData name="Justina Ojom" userId="cbdaed7d-8d45-4372-a16a-f3f8900c2f45" providerId="ADAL" clId="{B80B5CB1-F819-4E58-97BC-AF946C61509E}" dt="2023-04-13T05:38:13.836" v="6240" actId="2711"/>
          <ac:spMkLst>
            <pc:docMk/>
            <pc:sldMk cId="3640253682" sldId="745"/>
            <ac:spMk id="23" creationId="{7C8485EE-DDC2-1ACB-EE96-66EF9A6D991D}"/>
          </ac:spMkLst>
        </pc:spChg>
        <pc:spChg chg="mod">
          <ac:chgData name="Justina Ojom" userId="cbdaed7d-8d45-4372-a16a-f3f8900c2f45" providerId="ADAL" clId="{B80B5CB1-F819-4E58-97BC-AF946C61509E}" dt="2023-04-13T05:38:13.836" v="6240" actId="2711"/>
          <ac:spMkLst>
            <pc:docMk/>
            <pc:sldMk cId="3640253682" sldId="745"/>
            <ac:spMk id="24" creationId="{04FF9AAC-CE7B-3920-64E1-256053D8BA82}"/>
          </ac:spMkLst>
        </pc:spChg>
        <pc:spChg chg="mod">
          <ac:chgData name="Justina Ojom" userId="cbdaed7d-8d45-4372-a16a-f3f8900c2f45" providerId="ADAL" clId="{B80B5CB1-F819-4E58-97BC-AF946C61509E}" dt="2023-04-13T05:38:13.836" v="6240" actId="2711"/>
          <ac:spMkLst>
            <pc:docMk/>
            <pc:sldMk cId="3640253682" sldId="745"/>
            <ac:spMk id="25" creationId="{6BE6477B-FF6E-FF90-4161-DCEC175DAF6F}"/>
          </ac:spMkLst>
        </pc:spChg>
        <pc:spChg chg="del mod">
          <ac:chgData name="Justina Ojom" userId="cbdaed7d-8d45-4372-a16a-f3f8900c2f45" providerId="ADAL" clId="{B80B5CB1-F819-4E58-97BC-AF946C61509E}" dt="2023-04-14T01:54:31.690" v="22548" actId="478"/>
          <ac:spMkLst>
            <pc:docMk/>
            <pc:sldMk cId="3640253682" sldId="745"/>
            <ac:spMk id="26" creationId="{DB394178-4A68-E3B3-CAE0-0E7573180150}"/>
          </ac:spMkLst>
        </pc:spChg>
        <pc:spChg chg="add del mod">
          <ac:chgData name="Justina Ojom" userId="cbdaed7d-8d45-4372-a16a-f3f8900c2f45" providerId="ADAL" clId="{B80B5CB1-F819-4E58-97BC-AF946C61509E}" dt="2023-04-13T16:38:44.166" v="20879" actId="478"/>
          <ac:spMkLst>
            <pc:docMk/>
            <pc:sldMk cId="3640253682" sldId="745"/>
            <ac:spMk id="27" creationId="{2D165C2D-8A30-292C-8AB4-C7AD5C46FF14}"/>
          </ac:spMkLst>
        </pc:spChg>
        <pc:spChg chg="mod">
          <ac:chgData name="Justina Ojom" userId="cbdaed7d-8d45-4372-a16a-f3f8900c2f45" providerId="ADAL" clId="{B80B5CB1-F819-4E58-97BC-AF946C61509E}" dt="2023-04-14T01:54:38.981" v="22549"/>
          <ac:spMkLst>
            <pc:docMk/>
            <pc:sldMk cId="3640253682" sldId="745"/>
            <ac:spMk id="28" creationId="{C13CCBC5-E007-892F-782B-BBF5FD3A5392}"/>
          </ac:spMkLst>
        </pc:spChg>
        <pc:spChg chg="add mod">
          <ac:chgData name="Justina Ojom" userId="cbdaed7d-8d45-4372-a16a-f3f8900c2f45" providerId="ADAL" clId="{B80B5CB1-F819-4E58-97BC-AF946C61509E}" dt="2023-04-14T12:01:09.890" v="27243" actId="13926"/>
          <ac:spMkLst>
            <pc:docMk/>
            <pc:sldMk cId="3640253682" sldId="745"/>
            <ac:spMk id="29" creationId="{E4BF5459-C618-654E-FFAC-DA59ECC4FB09}"/>
          </ac:spMkLst>
        </pc:spChg>
        <pc:spChg chg="mod">
          <ac:chgData name="Justina Ojom" userId="cbdaed7d-8d45-4372-a16a-f3f8900c2f45" providerId="ADAL" clId="{B80B5CB1-F819-4E58-97BC-AF946C61509E}" dt="2023-04-14T01:54:38.981" v="22549"/>
          <ac:spMkLst>
            <pc:docMk/>
            <pc:sldMk cId="3640253682" sldId="745"/>
            <ac:spMk id="30" creationId="{DD42410A-1985-157F-3F45-7F14ED72E3C8}"/>
          </ac:spMkLst>
        </pc:spChg>
        <pc:spChg chg="mod">
          <ac:chgData name="Justina Ojom" userId="cbdaed7d-8d45-4372-a16a-f3f8900c2f45" providerId="ADAL" clId="{B80B5CB1-F819-4E58-97BC-AF946C61509E}" dt="2023-04-14T01:54:38.981" v="22549"/>
          <ac:spMkLst>
            <pc:docMk/>
            <pc:sldMk cId="3640253682" sldId="745"/>
            <ac:spMk id="31" creationId="{3493F789-3A93-4A45-9EE1-9ED066B995FB}"/>
          </ac:spMkLst>
        </pc:spChg>
        <pc:spChg chg="mod">
          <ac:chgData name="Justina Ojom" userId="cbdaed7d-8d45-4372-a16a-f3f8900c2f45" providerId="ADAL" clId="{B80B5CB1-F819-4E58-97BC-AF946C61509E}" dt="2023-04-14T01:54:38.981" v="22549"/>
          <ac:spMkLst>
            <pc:docMk/>
            <pc:sldMk cId="3640253682" sldId="745"/>
            <ac:spMk id="32" creationId="{984E4CA1-4A7F-C563-5592-9B9CE0A48917}"/>
          </ac:spMkLst>
        </pc:spChg>
        <pc:spChg chg="mod">
          <ac:chgData name="Justina Ojom" userId="cbdaed7d-8d45-4372-a16a-f3f8900c2f45" providerId="ADAL" clId="{B80B5CB1-F819-4E58-97BC-AF946C61509E}" dt="2023-04-14T01:54:38.981" v="22549"/>
          <ac:spMkLst>
            <pc:docMk/>
            <pc:sldMk cId="3640253682" sldId="745"/>
            <ac:spMk id="33" creationId="{114D7F6C-D0EE-9651-B186-3D40D449E1C7}"/>
          </ac:spMkLst>
        </pc:spChg>
        <pc:spChg chg="mod">
          <ac:chgData name="Justina Ojom" userId="cbdaed7d-8d45-4372-a16a-f3f8900c2f45" providerId="ADAL" clId="{B80B5CB1-F819-4E58-97BC-AF946C61509E}" dt="2023-04-14T01:54:38.981" v="22549"/>
          <ac:spMkLst>
            <pc:docMk/>
            <pc:sldMk cId="3640253682" sldId="745"/>
            <ac:spMk id="35" creationId="{DEB8DA78-5334-B6F8-E0E2-DD64B74C15F7}"/>
          </ac:spMkLst>
        </pc:spChg>
        <pc:spChg chg="mod">
          <ac:chgData name="Justina Ojom" userId="cbdaed7d-8d45-4372-a16a-f3f8900c2f45" providerId="ADAL" clId="{B80B5CB1-F819-4E58-97BC-AF946C61509E}" dt="2023-04-14T01:54:38.981" v="22549"/>
          <ac:spMkLst>
            <pc:docMk/>
            <pc:sldMk cId="3640253682" sldId="745"/>
            <ac:spMk id="36" creationId="{583093E3-AEAA-3799-B831-10EAEC14D0C1}"/>
          </ac:spMkLst>
        </pc:spChg>
        <pc:spChg chg="mod">
          <ac:chgData name="Justina Ojom" userId="cbdaed7d-8d45-4372-a16a-f3f8900c2f45" providerId="ADAL" clId="{B80B5CB1-F819-4E58-97BC-AF946C61509E}" dt="2023-04-14T01:54:38.981" v="22549"/>
          <ac:spMkLst>
            <pc:docMk/>
            <pc:sldMk cId="3640253682" sldId="745"/>
            <ac:spMk id="37" creationId="{41B13680-AF37-30B9-AC32-97EA9A3E973F}"/>
          </ac:spMkLst>
        </pc:spChg>
        <pc:spChg chg="mod">
          <ac:chgData name="Justina Ojom" userId="cbdaed7d-8d45-4372-a16a-f3f8900c2f45" providerId="ADAL" clId="{B80B5CB1-F819-4E58-97BC-AF946C61509E}" dt="2023-04-14T01:54:38.981" v="22549"/>
          <ac:spMkLst>
            <pc:docMk/>
            <pc:sldMk cId="3640253682" sldId="745"/>
            <ac:spMk id="38" creationId="{F896901F-AE91-CC8E-52A4-F7188CFA563C}"/>
          </ac:spMkLst>
        </pc:spChg>
        <pc:spChg chg="mod">
          <ac:chgData name="Justina Ojom" userId="cbdaed7d-8d45-4372-a16a-f3f8900c2f45" providerId="ADAL" clId="{B80B5CB1-F819-4E58-97BC-AF946C61509E}" dt="2023-04-14T01:54:38.981" v="22549"/>
          <ac:spMkLst>
            <pc:docMk/>
            <pc:sldMk cId="3640253682" sldId="745"/>
            <ac:spMk id="39" creationId="{71DA40F5-C4C9-FAC5-A0BC-501EEE366C1C}"/>
          </ac:spMkLst>
        </pc:spChg>
        <pc:spChg chg="mod">
          <ac:chgData name="Justina Ojom" userId="cbdaed7d-8d45-4372-a16a-f3f8900c2f45" providerId="ADAL" clId="{B80B5CB1-F819-4E58-97BC-AF946C61509E}" dt="2023-04-14T01:54:38.981" v="22549"/>
          <ac:spMkLst>
            <pc:docMk/>
            <pc:sldMk cId="3640253682" sldId="745"/>
            <ac:spMk id="40" creationId="{AC1046DB-46B9-08C1-F007-26BEAA6CAA42}"/>
          </ac:spMkLst>
        </pc:spChg>
        <pc:spChg chg="mod">
          <ac:chgData name="Justina Ojom" userId="cbdaed7d-8d45-4372-a16a-f3f8900c2f45" providerId="ADAL" clId="{B80B5CB1-F819-4E58-97BC-AF946C61509E}" dt="2023-04-14T01:54:38.981" v="22549"/>
          <ac:spMkLst>
            <pc:docMk/>
            <pc:sldMk cId="3640253682" sldId="745"/>
            <ac:spMk id="44" creationId="{A1B00A53-2D2B-3D76-E142-3FB40CEA5E9E}"/>
          </ac:spMkLst>
        </pc:spChg>
        <pc:spChg chg="mod">
          <ac:chgData name="Justina Ojom" userId="cbdaed7d-8d45-4372-a16a-f3f8900c2f45" providerId="ADAL" clId="{B80B5CB1-F819-4E58-97BC-AF946C61509E}" dt="2023-04-14T01:54:38.981" v="22549"/>
          <ac:spMkLst>
            <pc:docMk/>
            <pc:sldMk cId="3640253682" sldId="745"/>
            <ac:spMk id="45" creationId="{04B18986-C876-D3C7-8FE5-2F48B896B230}"/>
          </ac:spMkLst>
        </pc:spChg>
        <pc:spChg chg="mod">
          <ac:chgData name="Justina Ojom" userId="cbdaed7d-8d45-4372-a16a-f3f8900c2f45" providerId="ADAL" clId="{B80B5CB1-F819-4E58-97BC-AF946C61509E}" dt="2023-04-14T01:54:38.981" v="22549"/>
          <ac:spMkLst>
            <pc:docMk/>
            <pc:sldMk cId="3640253682" sldId="745"/>
            <ac:spMk id="46" creationId="{54F58379-8925-80E6-4D69-E66928F8F14A}"/>
          </ac:spMkLst>
        </pc:spChg>
        <pc:spChg chg="mod">
          <ac:chgData name="Justina Ojom" userId="cbdaed7d-8d45-4372-a16a-f3f8900c2f45" providerId="ADAL" clId="{B80B5CB1-F819-4E58-97BC-AF946C61509E}" dt="2023-04-14T01:54:38.981" v="22549"/>
          <ac:spMkLst>
            <pc:docMk/>
            <pc:sldMk cId="3640253682" sldId="745"/>
            <ac:spMk id="47" creationId="{B90F7837-9CD0-DED6-3771-61398B91E38D}"/>
          </ac:spMkLst>
        </pc:spChg>
        <pc:spChg chg="mod">
          <ac:chgData name="Justina Ojom" userId="cbdaed7d-8d45-4372-a16a-f3f8900c2f45" providerId="ADAL" clId="{B80B5CB1-F819-4E58-97BC-AF946C61509E}" dt="2023-04-14T01:54:38.981" v="22549"/>
          <ac:spMkLst>
            <pc:docMk/>
            <pc:sldMk cId="3640253682" sldId="745"/>
            <ac:spMk id="48" creationId="{76C99297-4AC5-9D0D-771A-67AE29EFD51B}"/>
          </ac:spMkLst>
        </pc:spChg>
        <pc:spChg chg="mod">
          <ac:chgData name="Justina Ojom" userId="cbdaed7d-8d45-4372-a16a-f3f8900c2f45" providerId="ADAL" clId="{B80B5CB1-F819-4E58-97BC-AF946C61509E}" dt="2023-04-14T01:54:38.981" v="22549"/>
          <ac:spMkLst>
            <pc:docMk/>
            <pc:sldMk cId="3640253682" sldId="745"/>
            <ac:spMk id="49" creationId="{868AEC4A-62E3-1775-E6AC-4AFAE07D34CB}"/>
          </ac:spMkLst>
        </pc:spChg>
        <pc:spChg chg="mod">
          <ac:chgData name="Justina Ojom" userId="cbdaed7d-8d45-4372-a16a-f3f8900c2f45" providerId="ADAL" clId="{B80B5CB1-F819-4E58-97BC-AF946C61509E}" dt="2023-04-14T01:54:38.981" v="22549"/>
          <ac:spMkLst>
            <pc:docMk/>
            <pc:sldMk cId="3640253682" sldId="745"/>
            <ac:spMk id="50" creationId="{6491B153-7726-1FC1-6079-E8F05CA8F178}"/>
          </ac:spMkLst>
        </pc:spChg>
        <pc:spChg chg="mod">
          <ac:chgData name="Justina Ojom" userId="cbdaed7d-8d45-4372-a16a-f3f8900c2f45" providerId="ADAL" clId="{B80B5CB1-F819-4E58-97BC-AF946C61509E}" dt="2023-04-14T01:54:38.981" v="22549"/>
          <ac:spMkLst>
            <pc:docMk/>
            <pc:sldMk cId="3640253682" sldId="745"/>
            <ac:spMk id="51" creationId="{9E57BADB-3325-12A2-D5D4-FAC7E8ADBB92}"/>
          </ac:spMkLst>
        </pc:spChg>
        <pc:spChg chg="mod">
          <ac:chgData name="Justina Ojom" userId="cbdaed7d-8d45-4372-a16a-f3f8900c2f45" providerId="ADAL" clId="{B80B5CB1-F819-4E58-97BC-AF946C61509E}" dt="2023-04-14T01:54:38.981" v="22549"/>
          <ac:spMkLst>
            <pc:docMk/>
            <pc:sldMk cId="3640253682" sldId="745"/>
            <ac:spMk id="58" creationId="{EEC47996-7A89-FDA7-4FF8-8ED4AC02F264}"/>
          </ac:spMkLst>
        </pc:spChg>
        <pc:spChg chg="mod">
          <ac:chgData name="Justina Ojom" userId="cbdaed7d-8d45-4372-a16a-f3f8900c2f45" providerId="ADAL" clId="{B80B5CB1-F819-4E58-97BC-AF946C61509E}" dt="2023-04-14T01:54:38.981" v="22549"/>
          <ac:spMkLst>
            <pc:docMk/>
            <pc:sldMk cId="3640253682" sldId="745"/>
            <ac:spMk id="59" creationId="{55D159FC-B55A-0EB5-E294-55633BD7B673}"/>
          </ac:spMkLst>
        </pc:spChg>
        <pc:spChg chg="mod">
          <ac:chgData name="Justina Ojom" userId="cbdaed7d-8d45-4372-a16a-f3f8900c2f45" providerId="ADAL" clId="{B80B5CB1-F819-4E58-97BC-AF946C61509E}" dt="2023-04-14T01:54:38.981" v="22549"/>
          <ac:spMkLst>
            <pc:docMk/>
            <pc:sldMk cId="3640253682" sldId="745"/>
            <ac:spMk id="60" creationId="{0AD4E6D2-C41A-0109-7948-2C6069861325}"/>
          </ac:spMkLst>
        </pc:spChg>
        <pc:spChg chg="mod">
          <ac:chgData name="Justina Ojom" userId="cbdaed7d-8d45-4372-a16a-f3f8900c2f45" providerId="ADAL" clId="{B80B5CB1-F819-4E58-97BC-AF946C61509E}" dt="2023-04-14T01:54:38.981" v="22549"/>
          <ac:spMkLst>
            <pc:docMk/>
            <pc:sldMk cId="3640253682" sldId="745"/>
            <ac:spMk id="61" creationId="{2FA74F23-3261-3EFB-3B38-DDF19CBEA255}"/>
          </ac:spMkLst>
        </pc:spChg>
        <pc:spChg chg="mod">
          <ac:chgData name="Justina Ojom" userId="cbdaed7d-8d45-4372-a16a-f3f8900c2f45" providerId="ADAL" clId="{B80B5CB1-F819-4E58-97BC-AF946C61509E}" dt="2023-04-14T01:54:38.981" v="22549"/>
          <ac:spMkLst>
            <pc:docMk/>
            <pc:sldMk cId="3640253682" sldId="745"/>
            <ac:spMk id="62" creationId="{E4801CA2-C224-DAD3-8AC7-D47E01632606}"/>
          </ac:spMkLst>
        </pc:spChg>
        <pc:spChg chg="mod">
          <ac:chgData name="Justina Ojom" userId="cbdaed7d-8d45-4372-a16a-f3f8900c2f45" providerId="ADAL" clId="{B80B5CB1-F819-4E58-97BC-AF946C61509E}" dt="2023-04-14T01:54:38.981" v="22549"/>
          <ac:spMkLst>
            <pc:docMk/>
            <pc:sldMk cId="3640253682" sldId="745"/>
            <ac:spMk id="63" creationId="{298DB1A0-6CA8-9804-B6D6-645D986F46DF}"/>
          </ac:spMkLst>
        </pc:spChg>
        <pc:spChg chg="mod">
          <ac:chgData name="Justina Ojom" userId="cbdaed7d-8d45-4372-a16a-f3f8900c2f45" providerId="ADAL" clId="{B80B5CB1-F819-4E58-97BC-AF946C61509E}" dt="2023-04-14T01:54:38.981" v="22549"/>
          <ac:spMkLst>
            <pc:docMk/>
            <pc:sldMk cId="3640253682" sldId="745"/>
            <ac:spMk id="64" creationId="{A7815D0F-0743-39B2-145A-30E52E6DF6B6}"/>
          </ac:spMkLst>
        </pc:spChg>
        <pc:spChg chg="mod">
          <ac:chgData name="Justina Ojom" userId="cbdaed7d-8d45-4372-a16a-f3f8900c2f45" providerId="ADAL" clId="{B80B5CB1-F819-4E58-97BC-AF946C61509E}" dt="2023-04-14T01:54:38.981" v="22549"/>
          <ac:spMkLst>
            <pc:docMk/>
            <pc:sldMk cId="3640253682" sldId="745"/>
            <ac:spMk id="65" creationId="{794DCB17-94F1-4FB2-A28A-93479FBAB47E}"/>
          </ac:spMkLst>
        </pc:spChg>
        <pc:spChg chg="mod">
          <ac:chgData name="Justina Ojom" userId="cbdaed7d-8d45-4372-a16a-f3f8900c2f45" providerId="ADAL" clId="{B80B5CB1-F819-4E58-97BC-AF946C61509E}" dt="2023-04-14T01:54:38.981" v="22549"/>
          <ac:spMkLst>
            <pc:docMk/>
            <pc:sldMk cId="3640253682" sldId="745"/>
            <ac:spMk id="66" creationId="{D0F806E2-D593-57B2-A476-EE6DE5581E06}"/>
          </ac:spMkLst>
        </pc:spChg>
        <pc:spChg chg="mod">
          <ac:chgData name="Justina Ojom" userId="cbdaed7d-8d45-4372-a16a-f3f8900c2f45" providerId="ADAL" clId="{B80B5CB1-F819-4E58-97BC-AF946C61509E}" dt="2023-04-14T01:54:38.981" v="22549"/>
          <ac:spMkLst>
            <pc:docMk/>
            <pc:sldMk cId="3640253682" sldId="745"/>
            <ac:spMk id="67" creationId="{83BF57D2-836F-3C00-8172-7C24F37099FF}"/>
          </ac:spMkLst>
        </pc:spChg>
        <pc:spChg chg="del mod">
          <ac:chgData name="Justina Ojom" userId="cbdaed7d-8d45-4372-a16a-f3f8900c2f45" providerId="ADAL" clId="{B80B5CB1-F819-4E58-97BC-AF946C61509E}" dt="2023-04-13T16:37:48.059" v="20846" actId="478"/>
          <ac:spMkLst>
            <pc:docMk/>
            <pc:sldMk cId="3640253682" sldId="745"/>
            <ac:spMk id="543" creationId="{00000000-0000-0000-0000-000000000000}"/>
          </ac:spMkLst>
        </pc:spChg>
        <pc:grpChg chg="del">
          <ac:chgData name="Justina Ojom" userId="cbdaed7d-8d45-4372-a16a-f3f8900c2f45" providerId="ADAL" clId="{B80B5CB1-F819-4E58-97BC-AF946C61509E}" dt="2023-04-14T01:54:31.690" v="22548" actId="478"/>
          <ac:grpSpMkLst>
            <pc:docMk/>
            <pc:sldMk cId="3640253682" sldId="745"/>
            <ac:grpSpMk id="3" creationId="{BFE9FC7E-91DA-F9DB-7CED-1A401F4E879E}"/>
          </ac:grpSpMkLst>
        </pc:grpChg>
        <pc:grpChg chg="del">
          <ac:chgData name="Justina Ojom" userId="cbdaed7d-8d45-4372-a16a-f3f8900c2f45" providerId="ADAL" clId="{B80B5CB1-F819-4E58-97BC-AF946C61509E}" dt="2023-04-14T01:54:31.690" v="22548" actId="478"/>
          <ac:grpSpMkLst>
            <pc:docMk/>
            <pc:sldMk cId="3640253682" sldId="745"/>
            <ac:grpSpMk id="8" creationId="{E594B7EA-94F1-DA0D-91C4-F1FA627A5034}"/>
          </ac:grpSpMkLst>
        </pc:grpChg>
        <pc:grpChg chg="del">
          <ac:chgData name="Justina Ojom" userId="cbdaed7d-8d45-4372-a16a-f3f8900c2f45" providerId="ADAL" clId="{B80B5CB1-F819-4E58-97BC-AF946C61509E}" dt="2023-04-14T01:54:31.690" v="22548" actId="478"/>
          <ac:grpSpMkLst>
            <pc:docMk/>
            <pc:sldMk cId="3640253682" sldId="745"/>
            <ac:grpSpMk id="11" creationId="{804A8F40-7195-18F2-C3E0-0785F3E2686C}"/>
          </ac:grpSpMkLst>
        </pc:grpChg>
        <pc:grpChg chg="del">
          <ac:chgData name="Justina Ojom" userId="cbdaed7d-8d45-4372-a16a-f3f8900c2f45" providerId="ADAL" clId="{B80B5CB1-F819-4E58-97BC-AF946C61509E}" dt="2023-04-14T01:54:31.690" v="22548" actId="478"/>
          <ac:grpSpMkLst>
            <pc:docMk/>
            <pc:sldMk cId="3640253682" sldId="745"/>
            <ac:grpSpMk id="18" creationId="{C42D55B6-2853-BD8D-2F9D-E36FE0F5DFAD}"/>
          </ac:grpSpMkLst>
        </pc:grpChg>
        <pc:grpChg chg="del">
          <ac:chgData name="Justina Ojom" userId="cbdaed7d-8d45-4372-a16a-f3f8900c2f45" providerId="ADAL" clId="{B80B5CB1-F819-4E58-97BC-AF946C61509E}" dt="2023-04-14T01:54:31.690" v="22548" actId="478"/>
          <ac:grpSpMkLst>
            <pc:docMk/>
            <pc:sldMk cId="3640253682" sldId="745"/>
            <ac:grpSpMk id="21" creationId="{8C460905-4117-241A-79EE-600F105B5D07}"/>
          </ac:grpSpMkLst>
        </pc:grpChg>
        <pc:grpChg chg="add mod">
          <ac:chgData name="Justina Ojom" userId="cbdaed7d-8d45-4372-a16a-f3f8900c2f45" providerId="ADAL" clId="{B80B5CB1-F819-4E58-97BC-AF946C61509E}" dt="2023-04-14T01:54:38.981" v="22549"/>
          <ac:grpSpMkLst>
            <pc:docMk/>
            <pc:sldMk cId="3640253682" sldId="745"/>
            <ac:grpSpMk id="27" creationId="{5F128DFD-033D-793A-94A2-D581F813B957}"/>
          </ac:grpSpMkLst>
        </pc:grpChg>
        <pc:grpChg chg="add mod">
          <ac:chgData name="Justina Ojom" userId="cbdaed7d-8d45-4372-a16a-f3f8900c2f45" providerId="ADAL" clId="{B80B5CB1-F819-4E58-97BC-AF946C61509E}" dt="2023-04-14T01:54:38.981" v="22549"/>
          <ac:grpSpMkLst>
            <pc:docMk/>
            <pc:sldMk cId="3640253682" sldId="745"/>
            <ac:grpSpMk id="34" creationId="{2B526DD2-DDB9-789C-00A8-6C040FEF13A6}"/>
          </ac:grpSpMkLst>
        </pc:grpChg>
        <pc:grpChg chg="add mod">
          <ac:chgData name="Justina Ojom" userId="cbdaed7d-8d45-4372-a16a-f3f8900c2f45" providerId="ADAL" clId="{B80B5CB1-F819-4E58-97BC-AF946C61509E}" dt="2023-04-14T01:54:38.981" v="22549"/>
          <ac:grpSpMkLst>
            <pc:docMk/>
            <pc:sldMk cId="3640253682" sldId="745"/>
            <ac:grpSpMk id="41" creationId="{451F1518-5FD5-34F5-E5B8-450E418346CA}"/>
          </ac:grpSpMkLst>
        </pc:grpChg>
        <pc:grpChg chg="mod">
          <ac:chgData name="Justina Ojom" userId="cbdaed7d-8d45-4372-a16a-f3f8900c2f45" providerId="ADAL" clId="{B80B5CB1-F819-4E58-97BC-AF946C61509E}" dt="2023-04-14T01:54:38.981" v="22549"/>
          <ac:grpSpMkLst>
            <pc:docMk/>
            <pc:sldMk cId="3640253682" sldId="745"/>
            <ac:grpSpMk id="42" creationId="{25DA23E9-2083-5406-F1EA-37335EC44A9B}"/>
          </ac:grpSpMkLst>
        </pc:grpChg>
        <pc:grpChg chg="mod">
          <ac:chgData name="Justina Ojom" userId="cbdaed7d-8d45-4372-a16a-f3f8900c2f45" providerId="ADAL" clId="{B80B5CB1-F819-4E58-97BC-AF946C61509E}" dt="2023-04-14T01:54:38.981" v="22549"/>
          <ac:grpSpMkLst>
            <pc:docMk/>
            <pc:sldMk cId="3640253682" sldId="745"/>
            <ac:grpSpMk id="43" creationId="{BAEE076D-BC26-8E28-05DE-17337346AC44}"/>
          </ac:grpSpMkLst>
        </pc:grpChg>
        <pc:grpChg chg="add mod">
          <ac:chgData name="Justina Ojom" userId="cbdaed7d-8d45-4372-a16a-f3f8900c2f45" providerId="ADAL" clId="{B80B5CB1-F819-4E58-97BC-AF946C61509E}" dt="2023-04-14T01:54:38.981" v="22549"/>
          <ac:grpSpMkLst>
            <pc:docMk/>
            <pc:sldMk cId="3640253682" sldId="745"/>
            <ac:grpSpMk id="52" creationId="{8CA701E2-210C-2892-7137-9314519D3FDB}"/>
          </ac:grpSpMkLst>
        </pc:grpChg>
        <pc:grpChg chg="mod">
          <ac:chgData name="Justina Ojom" userId="cbdaed7d-8d45-4372-a16a-f3f8900c2f45" providerId="ADAL" clId="{B80B5CB1-F819-4E58-97BC-AF946C61509E}" dt="2023-04-14T01:54:38.981" v="22549"/>
          <ac:grpSpMkLst>
            <pc:docMk/>
            <pc:sldMk cId="3640253682" sldId="745"/>
            <ac:grpSpMk id="53" creationId="{998FE502-CACF-41D3-357F-CFC95F34BBE8}"/>
          </ac:grpSpMkLst>
        </pc:grpChg>
        <pc:grpChg chg="mod">
          <ac:chgData name="Justina Ojom" userId="cbdaed7d-8d45-4372-a16a-f3f8900c2f45" providerId="ADAL" clId="{B80B5CB1-F819-4E58-97BC-AF946C61509E}" dt="2023-04-14T01:54:38.981" v="22549"/>
          <ac:grpSpMkLst>
            <pc:docMk/>
            <pc:sldMk cId="3640253682" sldId="745"/>
            <ac:grpSpMk id="54" creationId="{26D45343-B25E-1013-61E8-A87CA10BE563}"/>
          </ac:grpSpMkLst>
        </pc:grpChg>
        <pc:grpChg chg="mod">
          <ac:chgData name="Justina Ojom" userId="cbdaed7d-8d45-4372-a16a-f3f8900c2f45" providerId="ADAL" clId="{B80B5CB1-F819-4E58-97BC-AF946C61509E}" dt="2023-04-14T01:54:38.981" v="22549"/>
          <ac:grpSpMkLst>
            <pc:docMk/>
            <pc:sldMk cId="3640253682" sldId="745"/>
            <ac:grpSpMk id="55" creationId="{82566056-5AA4-81F0-CC6F-EED25088EDC9}"/>
          </ac:grpSpMkLst>
        </pc:grpChg>
        <pc:grpChg chg="mod">
          <ac:chgData name="Justina Ojom" userId="cbdaed7d-8d45-4372-a16a-f3f8900c2f45" providerId="ADAL" clId="{B80B5CB1-F819-4E58-97BC-AF946C61509E}" dt="2023-04-14T01:54:38.981" v="22549"/>
          <ac:grpSpMkLst>
            <pc:docMk/>
            <pc:sldMk cId="3640253682" sldId="745"/>
            <ac:grpSpMk id="56" creationId="{F86CF8FC-A79E-4CBF-2805-BFDAB3F01FBB}"/>
          </ac:grpSpMkLst>
        </pc:grpChg>
        <pc:grpChg chg="mod">
          <ac:chgData name="Justina Ojom" userId="cbdaed7d-8d45-4372-a16a-f3f8900c2f45" providerId="ADAL" clId="{B80B5CB1-F819-4E58-97BC-AF946C61509E}" dt="2023-04-14T01:54:38.981" v="22549"/>
          <ac:grpSpMkLst>
            <pc:docMk/>
            <pc:sldMk cId="3640253682" sldId="745"/>
            <ac:grpSpMk id="57" creationId="{09FFBDD9-EFA9-6935-63C8-E69C54BC1656}"/>
          </ac:grpSpMkLst>
        </pc:grpChg>
        <pc:picChg chg="del">
          <ac:chgData name="Justina Ojom" userId="cbdaed7d-8d45-4372-a16a-f3f8900c2f45" providerId="ADAL" clId="{B80B5CB1-F819-4E58-97BC-AF946C61509E}" dt="2023-04-14T01:54:31.690" v="22548" actId="478"/>
          <ac:picMkLst>
            <pc:docMk/>
            <pc:sldMk cId="3640253682" sldId="745"/>
            <ac:picMk id="6" creationId="{1D78ADE1-B431-0BFF-B315-3C84FB963072}"/>
          </ac:picMkLst>
        </pc:picChg>
        <pc:picChg chg="del">
          <ac:chgData name="Justina Ojom" userId="cbdaed7d-8d45-4372-a16a-f3f8900c2f45" providerId="ADAL" clId="{B80B5CB1-F819-4E58-97BC-AF946C61509E}" dt="2023-04-14T01:54:31.690" v="22548" actId="478"/>
          <ac:picMkLst>
            <pc:docMk/>
            <pc:sldMk cId="3640253682" sldId="745"/>
            <ac:picMk id="16" creationId="{84E85DEB-D127-C9C9-2681-AAAE19BE69BE}"/>
          </ac:picMkLst>
        </pc:picChg>
        <pc:cxnChg chg="del">
          <ac:chgData name="Justina Ojom" userId="cbdaed7d-8d45-4372-a16a-f3f8900c2f45" providerId="ADAL" clId="{B80B5CB1-F819-4E58-97BC-AF946C61509E}" dt="2023-04-14T01:54:31.690" v="22548" actId="478"/>
          <ac:cxnSpMkLst>
            <pc:docMk/>
            <pc:sldMk cId="3640253682" sldId="745"/>
            <ac:cxnSpMk id="14" creationId="{9438BD9F-410A-FCCE-0225-119AA1E71FD9}"/>
          </ac:cxnSpMkLst>
        </pc:cxnChg>
        <pc:cxnChg chg="del">
          <ac:chgData name="Justina Ojom" userId="cbdaed7d-8d45-4372-a16a-f3f8900c2f45" providerId="ADAL" clId="{B80B5CB1-F819-4E58-97BC-AF946C61509E}" dt="2023-04-14T01:54:31.690" v="22548" actId="478"/>
          <ac:cxnSpMkLst>
            <pc:docMk/>
            <pc:sldMk cId="3640253682" sldId="745"/>
            <ac:cxnSpMk id="15" creationId="{3AD033E4-C257-DBA8-4CCB-C31A1080F435}"/>
          </ac:cxnSpMkLst>
        </pc:cxnChg>
      </pc:sldChg>
      <pc:sldChg chg="addSp delSp modSp mod delAnim modNotes modNotesTx">
        <pc:chgData name="Justina Ojom" userId="cbdaed7d-8d45-4372-a16a-f3f8900c2f45" providerId="ADAL" clId="{B80B5CB1-F819-4E58-97BC-AF946C61509E}" dt="2023-04-14T01:51:59.647" v="22519"/>
        <pc:sldMkLst>
          <pc:docMk/>
          <pc:sldMk cId="3356364409" sldId="746"/>
        </pc:sldMkLst>
        <pc:spChg chg="add del mod">
          <ac:chgData name="Justina Ojom" userId="cbdaed7d-8d45-4372-a16a-f3f8900c2f45" providerId="ADAL" clId="{B80B5CB1-F819-4E58-97BC-AF946C61509E}" dt="2023-04-13T16:39:55.118" v="20894" actId="478"/>
          <ac:spMkLst>
            <pc:docMk/>
            <pc:sldMk cId="3356364409" sldId="746"/>
            <ac:spMk id="2" creationId="{AB77F747-B616-437D-642E-11E32933FC73}"/>
          </ac:spMkLst>
        </pc:spChg>
        <pc:spChg chg="mod">
          <ac:chgData name="Justina Ojom" userId="cbdaed7d-8d45-4372-a16a-f3f8900c2f45" providerId="ADAL" clId="{B80B5CB1-F819-4E58-97BC-AF946C61509E}" dt="2023-04-14T01:51:59.647" v="22519"/>
          <ac:spMkLst>
            <pc:docMk/>
            <pc:sldMk cId="3356364409" sldId="746"/>
            <ac:spMk id="3" creationId="{6AC3D0D1-EB9C-F694-3FA3-97E23332291C}"/>
          </ac:spMkLst>
        </pc:spChg>
        <pc:spChg chg="add mod">
          <ac:chgData name="Justina Ojom" userId="cbdaed7d-8d45-4372-a16a-f3f8900c2f45" providerId="ADAL" clId="{B80B5CB1-F819-4E58-97BC-AF946C61509E}" dt="2023-04-13T16:39:52.663" v="20893"/>
          <ac:spMkLst>
            <pc:docMk/>
            <pc:sldMk cId="3356364409" sldId="746"/>
            <ac:spMk id="4" creationId="{4E1B9C90-74BA-5DD4-9698-31D3D6160841}"/>
          </ac:spMkLst>
        </pc:spChg>
        <pc:spChg chg="mod">
          <ac:chgData name="Justina Ojom" userId="cbdaed7d-8d45-4372-a16a-f3f8900c2f45" providerId="ADAL" clId="{B80B5CB1-F819-4E58-97BC-AF946C61509E}" dt="2023-04-14T01:51:59.647" v="22519"/>
          <ac:spMkLst>
            <pc:docMk/>
            <pc:sldMk cId="3356364409" sldId="746"/>
            <ac:spMk id="5" creationId="{DF939CD7-356F-CF02-33D5-86CF823949B3}"/>
          </ac:spMkLst>
        </pc:spChg>
        <pc:spChg chg="mod">
          <ac:chgData name="Justina Ojom" userId="cbdaed7d-8d45-4372-a16a-f3f8900c2f45" providerId="ADAL" clId="{B80B5CB1-F819-4E58-97BC-AF946C61509E}" dt="2023-04-14T01:51:59.647" v="22519"/>
          <ac:spMkLst>
            <pc:docMk/>
            <pc:sldMk cId="3356364409" sldId="746"/>
            <ac:spMk id="6" creationId="{7DF45768-F36E-83A2-54BC-7726F4932BE7}"/>
          </ac:spMkLst>
        </pc:spChg>
        <pc:spChg chg="mod">
          <ac:chgData name="Justina Ojom" userId="cbdaed7d-8d45-4372-a16a-f3f8900c2f45" providerId="ADAL" clId="{B80B5CB1-F819-4E58-97BC-AF946C61509E}" dt="2023-04-14T01:51:59.647" v="22519"/>
          <ac:spMkLst>
            <pc:docMk/>
            <pc:sldMk cId="3356364409" sldId="746"/>
            <ac:spMk id="7" creationId="{69940885-AFD5-392C-DD62-F84386EC140B}"/>
          </ac:spMkLst>
        </pc:spChg>
        <pc:spChg chg="mod">
          <ac:chgData name="Justina Ojom" userId="cbdaed7d-8d45-4372-a16a-f3f8900c2f45" providerId="ADAL" clId="{B80B5CB1-F819-4E58-97BC-AF946C61509E}" dt="2023-04-14T01:51:59.647" v="22519"/>
          <ac:spMkLst>
            <pc:docMk/>
            <pc:sldMk cId="3356364409" sldId="746"/>
            <ac:spMk id="8" creationId="{F8138BB6-02D1-93A6-8A0A-C9D7A00F16E4}"/>
          </ac:spMkLst>
        </pc:spChg>
        <pc:spChg chg="mod">
          <ac:chgData name="Justina Ojom" userId="cbdaed7d-8d45-4372-a16a-f3f8900c2f45" providerId="ADAL" clId="{B80B5CB1-F819-4E58-97BC-AF946C61509E}" dt="2023-04-14T01:51:59.647" v="22519"/>
          <ac:spMkLst>
            <pc:docMk/>
            <pc:sldMk cId="3356364409" sldId="746"/>
            <ac:spMk id="10" creationId="{B8618D06-59F5-EEC8-B9BD-653F09C613F8}"/>
          </ac:spMkLst>
        </pc:spChg>
        <pc:spChg chg="mod">
          <ac:chgData name="Justina Ojom" userId="cbdaed7d-8d45-4372-a16a-f3f8900c2f45" providerId="ADAL" clId="{B80B5CB1-F819-4E58-97BC-AF946C61509E}" dt="2023-04-14T01:51:59.647" v="22519"/>
          <ac:spMkLst>
            <pc:docMk/>
            <pc:sldMk cId="3356364409" sldId="746"/>
            <ac:spMk id="11" creationId="{11CE6DA1-400B-8660-D14A-411B08DC06F1}"/>
          </ac:spMkLst>
        </pc:spChg>
        <pc:spChg chg="mod">
          <ac:chgData name="Justina Ojom" userId="cbdaed7d-8d45-4372-a16a-f3f8900c2f45" providerId="ADAL" clId="{B80B5CB1-F819-4E58-97BC-AF946C61509E}" dt="2023-04-14T01:51:59.647" v="22519"/>
          <ac:spMkLst>
            <pc:docMk/>
            <pc:sldMk cId="3356364409" sldId="746"/>
            <ac:spMk id="12" creationId="{96CA68DF-10CA-A919-6F19-2B1DE426E5B5}"/>
          </ac:spMkLst>
        </pc:spChg>
        <pc:spChg chg="del mod">
          <ac:chgData name="Justina Ojom" userId="cbdaed7d-8d45-4372-a16a-f3f8900c2f45" providerId="ADAL" clId="{B80B5CB1-F819-4E58-97BC-AF946C61509E}" dt="2023-04-14T01:51:52.782" v="22518" actId="478"/>
          <ac:spMkLst>
            <pc:docMk/>
            <pc:sldMk cId="3356364409" sldId="746"/>
            <ac:spMk id="13" creationId="{E68FBE5F-56A1-9BF4-B757-AE7DA0BEC434}"/>
          </ac:spMkLst>
        </pc:spChg>
        <pc:spChg chg="del mod">
          <ac:chgData name="Justina Ojom" userId="cbdaed7d-8d45-4372-a16a-f3f8900c2f45" providerId="ADAL" clId="{B80B5CB1-F819-4E58-97BC-AF946C61509E}" dt="2023-04-14T01:51:52.782" v="22518" actId="478"/>
          <ac:spMkLst>
            <pc:docMk/>
            <pc:sldMk cId="3356364409" sldId="746"/>
            <ac:spMk id="14" creationId="{111DFC11-65CC-1E0A-9054-20F2DE56C791}"/>
          </ac:spMkLst>
        </pc:spChg>
        <pc:spChg chg="mod">
          <ac:chgData name="Justina Ojom" userId="cbdaed7d-8d45-4372-a16a-f3f8900c2f45" providerId="ADAL" clId="{B80B5CB1-F819-4E58-97BC-AF946C61509E}" dt="2023-04-13T05:35:19.337" v="6186" actId="2711"/>
          <ac:spMkLst>
            <pc:docMk/>
            <pc:sldMk cId="3356364409" sldId="746"/>
            <ac:spMk id="16" creationId="{96D91E58-77E6-9D8C-54FA-626540A55305}"/>
          </ac:spMkLst>
        </pc:spChg>
        <pc:spChg chg="mod">
          <ac:chgData name="Justina Ojom" userId="cbdaed7d-8d45-4372-a16a-f3f8900c2f45" providerId="ADAL" clId="{B80B5CB1-F819-4E58-97BC-AF946C61509E}" dt="2023-04-13T05:35:19.337" v="6186" actId="2711"/>
          <ac:spMkLst>
            <pc:docMk/>
            <pc:sldMk cId="3356364409" sldId="746"/>
            <ac:spMk id="17" creationId="{4DD22A1C-CF70-96DD-004F-F1D45AFCA4AE}"/>
          </ac:spMkLst>
        </pc:spChg>
        <pc:spChg chg="mod">
          <ac:chgData name="Justina Ojom" userId="cbdaed7d-8d45-4372-a16a-f3f8900c2f45" providerId="ADAL" clId="{B80B5CB1-F819-4E58-97BC-AF946C61509E}" dt="2023-04-13T05:35:19.337" v="6186" actId="2711"/>
          <ac:spMkLst>
            <pc:docMk/>
            <pc:sldMk cId="3356364409" sldId="746"/>
            <ac:spMk id="20" creationId="{EF65BD1E-FE28-24E0-1828-3A6722B99474}"/>
          </ac:spMkLst>
        </pc:spChg>
        <pc:spChg chg="mod">
          <ac:chgData name="Justina Ojom" userId="cbdaed7d-8d45-4372-a16a-f3f8900c2f45" providerId="ADAL" clId="{B80B5CB1-F819-4E58-97BC-AF946C61509E}" dt="2023-04-13T05:35:19.337" v="6186" actId="2711"/>
          <ac:spMkLst>
            <pc:docMk/>
            <pc:sldMk cId="3356364409" sldId="746"/>
            <ac:spMk id="21" creationId="{23591F10-C75E-14E0-CB84-EF5761118EFD}"/>
          </ac:spMkLst>
        </pc:spChg>
        <pc:spChg chg="mod">
          <ac:chgData name="Justina Ojom" userId="cbdaed7d-8d45-4372-a16a-f3f8900c2f45" providerId="ADAL" clId="{B80B5CB1-F819-4E58-97BC-AF946C61509E}" dt="2023-04-13T05:35:19.337" v="6186" actId="2711"/>
          <ac:spMkLst>
            <pc:docMk/>
            <pc:sldMk cId="3356364409" sldId="746"/>
            <ac:spMk id="22" creationId="{CC7EAD87-FAC4-9F1A-43BE-44D5027D40A8}"/>
          </ac:spMkLst>
        </pc:spChg>
        <pc:spChg chg="mod">
          <ac:chgData name="Justina Ojom" userId="cbdaed7d-8d45-4372-a16a-f3f8900c2f45" providerId="ADAL" clId="{B80B5CB1-F819-4E58-97BC-AF946C61509E}" dt="2023-04-13T05:35:19.337" v="6186" actId="2711"/>
          <ac:spMkLst>
            <pc:docMk/>
            <pc:sldMk cId="3356364409" sldId="746"/>
            <ac:spMk id="24" creationId="{848A92CB-57F5-4FCA-E696-900E2864780C}"/>
          </ac:spMkLst>
        </pc:spChg>
        <pc:spChg chg="mod">
          <ac:chgData name="Justina Ojom" userId="cbdaed7d-8d45-4372-a16a-f3f8900c2f45" providerId="ADAL" clId="{B80B5CB1-F819-4E58-97BC-AF946C61509E}" dt="2023-04-13T05:35:19.337" v="6186" actId="2711"/>
          <ac:spMkLst>
            <pc:docMk/>
            <pc:sldMk cId="3356364409" sldId="746"/>
            <ac:spMk id="25" creationId="{80B6FDD3-8C8A-FDA3-6E41-1E79C2ABF799}"/>
          </ac:spMkLst>
        </pc:spChg>
        <pc:spChg chg="mod">
          <ac:chgData name="Justina Ojom" userId="cbdaed7d-8d45-4372-a16a-f3f8900c2f45" providerId="ADAL" clId="{B80B5CB1-F819-4E58-97BC-AF946C61509E}" dt="2023-04-13T05:35:19.337" v="6186" actId="2711"/>
          <ac:spMkLst>
            <pc:docMk/>
            <pc:sldMk cId="3356364409" sldId="746"/>
            <ac:spMk id="27" creationId="{7AC37E6B-03B9-05D4-2A03-B8FFF51D3B01}"/>
          </ac:spMkLst>
        </pc:spChg>
        <pc:spChg chg="mod">
          <ac:chgData name="Justina Ojom" userId="cbdaed7d-8d45-4372-a16a-f3f8900c2f45" providerId="ADAL" clId="{B80B5CB1-F819-4E58-97BC-AF946C61509E}" dt="2023-04-13T05:35:19.337" v="6186" actId="2711"/>
          <ac:spMkLst>
            <pc:docMk/>
            <pc:sldMk cId="3356364409" sldId="746"/>
            <ac:spMk id="28" creationId="{833048D9-86D8-8C09-DD70-2D09CF9046FF}"/>
          </ac:spMkLst>
        </pc:spChg>
        <pc:spChg chg="del mod">
          <ac:chgData name="Justina Ojom" userId="cbdaed7d-8d45-4372-a16a-f3f8900c2f45" providerId="ADAL" clId="{B80B5CB1-F819-4E58-97BC-AF946C61509E}" dt="2023-04-14T01:51:52.782" v="22518" actId="478"/>
          <ac:spMkLst>
            <pc:docMk/>
            <pc:sldMk cId="3356364409" sldId="746"/>
            <ac:spMk id="32" creationId="{48381341-A520-0DF3-1709-B24FEADCBA8A}"/>
          </ac:spMkLst>
        </pc:spChg>
        <pc:spChg chg="mod">
          <ac:chgData name="Justina Ojom" userId="cbdaed7d-8d45-4372-a16a-f3f8900c2f45" providerId="ADAL" clId="{B80B5CB1-F819-4E58-97BC-AF946C61509E}" dt="2023-04-14T01:51:59.647" v="22519"/>
          <ac:spMkLst>
            <pc:docMk/>
            <pc:sldMk cId="3356364409" sldId="746"/>
            <ac:spMk id="33" creationId="{4B945216-E6BF-72F0-C632-B6C68BF370B3}"/>
          </ac:spMkLst>
        </pc:spChg>
        <pc:spChg chg="mod">
          <ac:chgData name="Justina Ojom" userId="cbdaed7d-8d45-4372-a16a-f3f8900c2f45" providerId="ADAL" clId="{B80B5CB1-F819-4E58-97BC-AF946C61509E}" dt="2023-04-14T01:51:59.647" v="22519"/>
          <ac:spMkLst>
            <pc:docMk/>
            <pc:sldMk cId="3356364409" sldId="746"/>
            <ac:spMk id="34" creationId="{FBB510A6-001A-19C8-9A51-2D3C708CA60F}"/>
          </ac:spMkLst>
        </pc:spChg>
        <pc:spChg chg="mod">
          <ac:chgData name="Justina Ojom" userId="cbdaed7d-8d45-4372-a16a-f3f8900c2f45" providerId="ADAL" clId="{B80B5CB1-F819-4E58-97BC-AF946C61509E}" dt="2023-04-14T01:51:59.647" v="22519"/>
          <ac:spMkLst>
            <pc:docMk/>
            <pc:sldMk cId="3356364409" sldId="746"/>
            <ac:spMk id="35" creationId="{0C642010-546F-10B0-EFD6-73472CC1B93B}"/>
          </ac:spMkLst>
        </pc:spChg>
        <pc:spChg chg="mod">
          <ac:chgData name="Justina Ojom" userId="cbdaed7d-8d45-4372-a16a-f3f8900c2f45" providerId="ADAL" clId="{B80B5CB1-F819-4E58-97BC-AF946C61509E}" dt="2023-04-14T01:51:59.647" v="22519"/>
          <ac:spMkLst>
            <pc:docMk/>
            <pc:sldMk cId="3356364409" sldId="746"/>
            <ac:spMk id="42" creationId="{9182E5DE-A49D-E143-C730-FE7284EB491C}"/>
          </ac:spMkLst>
        </pc:spChg>
        <pc:spChg chg="mod">
          <ac:chgData name="Justina Ojom" userId="cbdaed7d-8d45-4372-a16a-f3f8900c2f45" providerId="ADAL" clId="{B80B5CB1-F819-4E58-97BC-AF946C61509E}" dt="2023-04-14T01:51:59.647" v="22519"/>
          <ac:spMkLst>
            <pc:docMk/>
            <pc:sldMk cId="3356364409" sldId="746"/>
            <ac:spMk id="43" creationId="{0EA4B1A2-DBA0-33E3-35EE-0CFBD2889CF7}"/>
          </ac:spMkLst>
        </pc:spChg>
        <pc:spChg chg="mod">
          <ac:chgData name="Justina Ojom" userId="cbdaed7d-8d45-4372-a16a-f3f8900c2f45" providerId="ADAL" clId="{B80B5CB1-F819-4E58-97BC-AF946C61509E}" dt="2023-04-14T01:51:59.647" v="22519"/>
          <ac:spMkLst>
            <pc:docMk/>
            <pc:sldMk cId="3356364409" sldId="746"/>
            <ac:spMk id="44" creationId="{9EBFC97B-C622-3D9D-A3A3-A62EEA914F4F}"/>
          </ac:spMkLst>
        </pc:spChg>
        <pc:spChg chg="mod">
          <ac:chgData name="Justina Ojom" userId="cbdaed7d-8d45-4372-a16a-f3f8900c2f45" providerId="ADAL" clId="{B80B5CB1-F819-4E58-97BC-AF946C61509E}" dt="2023-04-14T01:51:59.647" v="22519"/>
          <ac:spMkLst>
            <pc:docMk/>
            <pc:sldMk cId="3356364409" sldId="746"/>
            <ac:spMk id="45" creationId="{B7CC6763-125C-AD83-3B0B-D46FB01FFAC3}"/>
          </ac:spMkLst>
        </pc:spChg>
        <pc:spChg chg="mod">
          <ac:chgData name="Justina Ojom" userId="cbdaed7d-8d45-4372-a16a-f3f8900c2f45" providerId="ADAL" clId="{B80B5CB1-F819-4E58-97BC-AF946C61509E}" dt="2023-04-14T01:51:59.647" v="22519"/>
          <ac:spMkLst>
            <pc:docMk/>
            <pc:sldMk cId="3356364409" sldId="746"/>
            <ac:spMk id="46" creationId="{F8121663-38D1-A24D-602E-2C4D9EFE2050}"/>
          </ac:spMkLst>
        </pc:spChg>
        <pc:spChg chg="mod">
          <ac:chgData name="Justina Ojom" userId="cbdaed7d-8d45-4372-a16a-f3f8900c2f45" providerId="ADAL" clId="{B80B5CB1-F819-4E58-97BC-AF946C61509E}" dt="2023-04-14T01:51:59.647" v="22519"/>
          <ac:spMkLst>
            <pc:docMk/>
            <pc:sldMk cId="3356364409" sldId="746"/>
            <ac:spMk id="47" creationId="{EBE3CB30-9AB8-4578-031B-93B81E9A7471}"/>
          </ac:spMkLst>
        </pc:spChg>
        <pc:spChg chg="mod">
          <ac:chgData name="Justina Ojom" userId="cbdaed7d-8d45-4372-a16a-f3f8900c2f45" providerId="ADAL" clId="{B80B5CB1-F819-4E58-97BC-AF946C61509E}" dt="2023-04-14T01:51:59.647" v="22519"/>
          <ac:spMkLst>
            <pc:docMk/>
            <pc:sldMk cId="3356364409" sldId="746"/>
            <ac:spMk id="48" creationId="{FF12C719-B274-1A43-9825-A53E9F3892D7}"/>
          </ac:spMkLst>
        </pc:spChg>
        <pc:spChg chg="mod">
          <ac:chgData name="Justina Ojom" userId="cbdaed7d-8d45-4372-a16a-f3f8900c2f45" providerId="ADAL" clId="{B80B5CB1-F819-4E58-97BC-AF946C61509E}" dt="2023-04-14T01:51:59.647" v="22519"/>
          <ac:spMkLst>
            <pc:docMk/>
            <pc:sldMk cId="3356364409" sldId="746"/>
            <ac:spMk id="49" creationId="{DFB92ECD-80E5-FA1B-4010-C718E0ED2AF7}"/>
          </ac:spMkLst>
        </pc:spChg>
        <pc:spChg chg="mod">
          <ac:chgData name="Justina Ojom" userId="cbdaed7d-8d45-4372-a16a-f3f8900c2f45" providerId="ADAL" clId="{B80B5CB1-F819-4E58-97BC-AF946C61509E}" dt="2023-04-14T01:51:59.647" v="22519"/>
          <ac:spMkLst>
            <pc:docMk/>
            <pc:sldMk cId="3356364409" sldId="746"/>
            <ac:spMk id="50" creationId="{DC266EA2-80F8-DD54-3230-F577B2F427D2}"/>
          </ac:spMkLst>
        </pc:spChg>
        <pc:spChg chg="mod">
          <ac:chgData name="Justina Ojom" userId="cbdaed7d-8d45-4372-a16a-f3f8900c2f45" providerId="ADAL" clId="{B80B5CB1-F819-4E58-97BC-AF946C61509E}" dt="2023-04-14T01:51:59.647" v="22519"/>
          <ac:spMkLst>
            <pc:docMk/>
            <pc:sldMk cId="3356364409" sldId="746"/>
            <ac:spMk id="51" creationId="{D0EA2560-8D38-AE74-4F28-9C30B86BD502}"/>
          </ac:spMkLst>
        </pc:spChg>
        <pc:spChg chg="del mod">
          <ac:chgData name="Justina Ojom" userId="cbdaed7d-8d45-4372-a16a-f3f8900c2f45" providerId="ADAL" clId="{B80B5CB1-F819-4E58-97BC-AF946C61509E}" dt="2023-04-13T16:36:45.695" v="20826" actId="478"/>
          <ac:spMkLst>
            <pc:docMk/>
            <pc:sldMk cId="3356364409" sldId="746"/>
            <ac:spMk id="543" creationId="{00000000-0000-0000-0000-000000000000}"/>
          </ac:spMkLst>
        </pc:spChg>
        <pc:grpChg chg="add mod">
          <ac:chgData name="Justina Ojom" userId="cbdaed7d-8d45-4372-a16a-f3f8900c2f45" providerId="ADAL" clId="{B80B5CB1-F819-4E58-97BC-AF946C61509E}" dt="2023-04-14T01:51:59.647" v="22519"/>
          <ac:grpSpMkLst>
            <pc:docMk/>
            <pc:sldMk cId="3356364409" sldId="746"/>
            <ac:grpSpMk id="2" creationId="{A8BA5AA5-7938-25D5-905D-DBE79E0FB185}"/>
          </ac:grpSpMkLst>
        </pc:grpChg>
        <pc:grpChg chg="add mod">
          <ac:chgData name="Justina Ojom" userId="cbdaed7d-8d45-4372-a16a-f3f8900c2f45" providerId="ADAL" clId="{B80B5CB1-F819-4E58-97BC-AF946C61509E}" dt="2023-04-14T01:51:59.647" v="22519"/>
          <ac:grpSpMkLst>
            <pc:docMk/>
            <pc:sldMk cId="3356364409" sldId="746"/>
            <ac:grpSpMk id="9" creationId="{6B6B4270-6D77-EB06-AEB5-936654269999}"/>
          </ac:grpSpMkLst>
        </pc:grpChg>
        <pc:grpChg chg="del">
          <ac:chgData name="Justina Ojom" userId="cbdaed7d-8d45-4372-a16a-f3f8900c2f45" providerId="ADAL" clId="{B80B5CB1-F819-4E58-97BC-AF946C61509E}" dt="2023-04-14T01:51:52.782" v="22518" actId="478"/>
          <ac:grpSpMkLst>
            <pc:docMk/>
            <pc:sldMk cId="3356364409" sldId="746"/>
            <ac:grpSpMk id="15" creationId="{C7020646-B521-167C-06BB-9B85EF3E0630}"/>
          </ac:grpSpMkLst>
        </pc:grpChg>
        <pc:grpChg chg="del">
          <ac:chgData name="Justina Ojom" userId="cbdaed7d-8d45-4372-a16a-f3f8900c2f45" providerId="ADAL" clId="{B80B5CB1-F819-4E58-97BC-AF946C61509E}" dt="2023-04-14T01:51:52.782" v="22518" actId="478"/>
          <ac:grpSpMkLst>
            <pc:docMk/>
            <pc:sldMk cId="3356364409" sldId="746"/>
            <ac:grpSpMk id="18" creationId="{E4F014EB-38EE-A176-5868-4B2CCAB20DA2}"/>
          </ac:grpSpMkLst>
        </pc:grpChg>
        <pc:grpChg chg="del">
          <ac:chgData name="Justina Ojom" userId="cbdaed7d-8d45-4372-a16a-f3f8900c2f45" providerId="ADAL" clId="{B80B5CB1-F819-4E58-97BC-AF946C61509E}" dt="2023-04-14T01:51:52.782" v="22518" actId="478"/>
          <ac:grpSpMkLst>
            <pc:docMk/>
            <pc:sldMk cId="3356364409" sldId="746"/>
            <ac:grpSpMk id="23" creationId="{EBDFA9A9-0418-F00F-12E6-5BBABB5B0AF7}"/>
          </ac:grpSpMkLst>
        </pc:grpChg>
        <pc:grpChg chg="del">
          <ac:chgData name="Justina Ojom" userId="cbdaed7d-8d45-4372-a16a-f3f8900c2f45" providerId="ADAL" clId="{B80B5CB1-F819-4E58-97BC-AF946C61509E}" dt="2023-04-14T01:51:52.782" v="22518" actId="478"/>
          <ac:grpSpMkLst>
            <pc:docMk/>
            <pc:sldMk cId="3356364409" sldId="746"/>
            <ac:grpSpMk id="26" creationId="{50ED1E78-B74E-BD0E-1664-A5FC8C36992E}"/>
          </ac:grpSpMkLst>
        </pc:grpChg>
        <pc:grpChg chg="add mod">
          <ac:chgData name="Justina Ojom" userId="cbdaed7d-8d45-4372-a16a-f3f8900c2f45" providerId="ADAL" clId="{B80B5CB1-F819-4E58-97BC-AF946C61509E}" dt="2023-04-14T01:51:59.647" v="22519"/>
          <ac:grpSpMkLst>
            <pc:docMk/>
            <pc:sldMk cId="3356364409" sldId="746"/>
            <ac:grpSpMk id="36" creationId="{52E127F9-39DF-016E-7337-21C86B5442B1}"/>
          </ac:grpSpMkLst>
        </pc:grpChg>
        <pc:grpChg chg="mod">
          <ac:chgData name="Justina Ojom" userId="cbdaed7d-8d45-4372-a16a-f3f8900c2f45" providerId="ADAL" clId="{B80B5CB1-F819-4E58-97BC-AF946C61509E}" dt="2023-04-14T01:51:59.647" v="22519"/>
          <ac:grpSpMkLst>
            <pc:docMk/>
            <pc:sldMk cId="3356364409" sldId="746"/>
            <ac:grpSpMk id="37" creationId="{377B6E3A-2DA4-0F30-FF35-FA731E311905}"/>
          </ac:grpSpMkLst>
        </pc:grpChg>
        <pc:grpChg chg="mod">
          <ac:chgData name="Justina Ojom" userId="cbdaed7d-8d45-4372-a16a-f3f8900c2f45" providerId="ADAL" clId="{B80B5CB1-F819-4E58-97BC-AF946C61509E}" dt="2023-04-14T01:51:59.647" v="22519"/>
          <ac:grpSpMkLst>
            <pc:docMk/>
            <pc:sldMk cId="3356364409" sldId="746"/>
            <ac:grpSpMk id="38" creationId="{6A6BF1D4-7E71-0942-9CBF-30222AE03D50}"/>
          </ac:grpSpMkLst>
        </pc:grpChg>
        <pc:grpChg chg="mod">
          <ac:chgData name="Justina Ojom" userId="cbdaed7d-8d45-4372-a16a-f3f8900c2f45" providerId="ADAL" clId="{B80B5CB1-F819-4E58-97BC-AF946C61509E}" dt="2023-04-14T01:51:59.647" v="22519"/>
          <ac:grpSpMkLst>
            <pc:docMk/>
            <pc:sldMk cId="3356364409" sldId="746"/>
            <ac:grpSpMk id="39" creationId="{31840D4D-82FF-C5E7-759E-B2AFF518EADE}"/>
          </ac:grpSpMkLst>
        </pc:grpChg>
        <pc:grpChg chg="mod">
          <ac:chgData name="Justina Ojom" userId="cbdaed7d-8d45-4372-a16a-f3f8900c2f45" providerId="ADAL" clId="{B80B5CB1-F819-4E58-97BC-AF946C61509E}" dt="2023-04-14T01:51:59.647" v="22519"/>
          <ac:grpSpMkLst>
            <pc:docMk/>
            <pc:sldMk cId="3356364409" sldId="746"/>
            <ac:grpSpMk id="40" creationId="{DEC03A1E-C650-0FFF-FB2C-C56387A922B6}"/>
          </ac:grpSpMkLst>
        </pc:grpChg>
        <pc:grpChg chg="mod">
          <ac:chgData name="Justina Ojom" userId="cbdaed7d-8d45-4372-a16a-f3f8900c2f45" providerId="ADAL" clId="{B80B5CB1-F819-4E58-97BC-AF946C61509E}" dt="2023-04-14T01:51:59.647" v="22519"/>
          <ac:grpSpMkLst>
            <pc:docMk/>
            <pc:sldMk cId="3356364409" sldId="746"/>
            <ac:grpSpMk id="41" creationId="{B020B818-2F8A-4982-7507-A747EA4E1642}"/>
          </ac:grpSpMkLst>
        </pc:grpChg>
        <pc:picChg chg="del">
          <ac:chgData name="Justina Ojom" userId="cbdaed7d-8d45-4372-a16a-f3f8900c2f45" providerId="ADAL" clId="{B80B5CB1-F819-4E58-97BC-AF946C61509E}" dt="2023-04-14T01:51:52.782" v="22518" actId="478"/>
          <ac:picMkLst>
            <pc:docMk/>
            <pc:sldMk cId="3356364409" sldId="746"/>
            <ac:picMk id="31" creationId="{B0E4B734-84AC-19BA-1CA7-C38D31FE875D}"/>
          </ac:picMkLst>
        </pc:picChg>
        <pc:cxnChg chg="del">
          <ac:chgData name="Justina Ojom" userId="cbdaed7d-8d45-4372-a16a-f3f8900c2f45" providerId="ADAL" clId="{B80B5CB1-F819-4E58-97BC-AF946C61509E}" dt="2023-04-14T01:51:52.782" v="22518" actId="478"/>
          <ac:cxnSpMkLst>
            <pc:docMk/>
            <pc:sldMk cId="3356364409" sldId="746"/>
            <ac:cxnSpMk id="29" creationId="{8EF91597-B548-6BF0-9A92-69FE456C1822}"/>
          </ac:cxnSpMkLst>
        </pc:cxnChg>
        <pc:cxnChg chg="del">
          <ac:chgData name="Justina Ojom" userId="cbdaed7d-8d45-4372-a16a-f3f8900c2f45" providerId="ADAL" clId="{B80B5CB1-F819-4E58-97BC-AF946C61509E}" dt="2023-04-14T01:51:52.782" v="22518" actId="478"/>
          <ac:cxnSpMkLst>
            <pc:docMk/>
            <pc:sldMk cId="3356364409" sldId="746"/>
            <ac:cxnSpMk id="30" creationId="{60341C5C-2B23-6997-F17D-F047FCD15F1A}"/>
          </ac:cxnSpMkLst>
        </pc:cxnChg>
      </pc:sldChg>
      <pc:sldChg chg="addSp delSp modSp mod delAnim modNotes modNotesTx">
        <pc:chgData name="Justina Ojom" userId="cbdaed7d-8d45-4372-a16a-f3f8900c2f45" providerId="ADAL" clId="{B80B5CB1-F819-4E58-97BC-AF946C61509E}" dt="2023-04-14T12:22:20.077" v="28376" actId="790"/>
        <pc:sldMkLst>
          <pc:docMk/>
          <pc:sldMk cId="72012953" sldId="747"/>
        </pc:sldMkLst>
        <pc:spChg chg="add del mod">
          <ac:chgData name="Justina Ojom" userId="cbdaed7d-8d45-4372-a16a-f3f8900c2f45" providerId="ADAL" clId="{B80B5CB1-F819-4E58-97BC-AF946C61509E}" dt="2023-04-13T16:39:44.647" v="20891" actId="478"/>
          <ac:spMkLst>
            <pc:docMk/>
            <pc:sldMk cId="72012953" sldId="747"/>
            <ac:spMk id="2" creationId="{0B8F1DBC-13AD-E3E9-7E8C-35C8B0F24A0A}"/>
          </ac:spMkLst>
        </pc:spChg>
        <pc:spChg chg="mod">
          <ac:chgData name="Justina Ojom" userId="cbdaed7d-8d45-4372-a16a-f3f8900c2f45" providerId="ADAL" clId="{B80B5CB1-F819-4E58-97BC-AF946C61509E}" dt="2023-04-14T12:22:20.077" v="28376" actId="790"/>
          <ac:spMkLst>
            <pc:docMk/>
            <pc:sldMk cId="72012953" sldId="747"/>
            <ac:spMk id="3" creationId="{CEA71D4D-3F69-1AAE-F517-00B1449EDAEB}"/>
          </ac:spMkLst>
        </pc:spChg>
        <pc:spChg chg="add mod">
          <ac:chgData name="Justina Ojom" userId="cbdaed7d-8d45-4372-a16a-f3f8900c2f45" providerId="ADAL" clId="{B80B5CB1-F819-4E58-97BC-AF946C61509E}" dt="2023-04-14T12:22:20.077" v="28376" actId="790"/>
          <ac:spMkLst>
            <pc:docMk/>
            <pc:sldMk cId="72012953" sldId="747"/>
            <ac:spMk id="4" creationId="{A0E66989-90E1-D6A7-92C2-5029F82DD5D1}"/>
          </ac:spMkLst>
        </pc:spChg>
        <pc:spChg chg="mod">
          <ac:chgData name="Justina Ojom" userId="cbdaed7d-8d45-4372-a16a-f3f8900c2f45" providerId="ADAL" clId="{B80B5CB1-F819-4E58-97BC-AF946C61509E}" dt="2023-04-14T12:22:20.077" v="28376" actId="790"/>
          <ac:spMkLst>
            <pc:docMk/>
            <pc:sldMk cId="72012953" sldId="747"/>
            <ac:spMk id="5" creationId="{A9F12471-BFFC-5B48-ECB9-3D5659F5B544}"/>
          </ac:spMkLst>
        </pc:spChg>
        <pc:spChg chg="mod">
          <ac:chgData name="Justina Ojom" userId="cbdaed7d-8d45-4372-a16a-f3f8900c2f45" providerId="ADAL" clId="{B80B5CB1-F819-4E58-97BC-AF946C61509E}" dt="2023-04-14T12:22:20.077" v="28376" actId="790"/>
          <ac:spMkLst>
            <pc:docMk/>
            <pc:sldMk cId="72012953" sldId="747"/>
            <ac:spMk id="6" creationId="{70D3469B-A186-9155-620F-42BACA252A91}"/>
          </ac:spMkLst>
        </pc:spChg>
        <pc:spChg chg="mod">
          <ac:chgData name="Justina Ojom" userId="cbdaed7d-8d45-4372-a16a-f3f8900c2f45" providerId="ADAL" clId="{B80B5CB1-F819-4E58-97BC-AF946C61509E}" dt="2023-04-14T12:22:20.077" v="28376" actId="790"/>
          <ac:spMkLst>
            <pc:docMk/>
            <pc:sldMk cId="72012953" sldId="747"/>
            <ac:spMk id="7" creationId="{B1E2EF53-38B9-D5C4-783C-64BE3BF55168}"/>
          </ac:spMkLst>
        </pc:spChg>
        <pc:spChg chg="mod">
          <ac:chgData name="Justina Ojom" userId="cbdaed7d-8d45-4372-a16a-f3f8900c2f45" providerId="ADAL" clId="{B80B5CB1-F819-4E58-97BC-AF946C61509E}" dt="2023-04-14T12:22:20.077" v="28376" actId="790"/>
          <ac:spMkLst>
            <pc:docMk/>
            <pc:sldMk cId="72012953" sldId="747"/>
            <ac:spMk id="8" creationId="{33E86E75-645F-D374-8597-0293EBF3981E}"/>
          </ac:spMkLst>
        </pc:spChg>
        <pc:spChg chg="mod">
          <ac:chgData name="Justina Ojom" userId="cbdaed7d-8d45-4372-a16a-f3f8900c2f45" providerId="ADAL" clId="{B80B5CB1-F819-4E58-97BC-AF946C61509E}" dt="2023-04-14T12:22:20.077" v="28376" actId="790"/>
          <ac:spMkLst>
            <pc:docMk/>
            <pc:sldMk cId="72012953" sldId="747"/>
            <ac:spMk id="10" creationId="{9DBACE0B-F19D-6E6B-9C68-664CCB159A5C}"/>
          </ac:spMkLst>
        </pc:spChg>
        <pc:spChg chg="mod">
          <ac:chgData name="Justina Ojom" userId="cbdaed7d-8d45-4372-a16a-f3f8900c2f45" providerId="ADAL" clId="{B80B5CB1-F819-4E58-97BC-AF946C61509E}" dt="2023-04-14T12:22:20.077" v="28376" actId="790"/>
          <ac:spMkLst>
            <pc:docMk/>
            <pc:sldMk cId="72012953" sldId="747"/>
            <ac:spMk id="11" creationId="{C5588157-AFEB-335C-CA21-4DC18FCD4E6D}"/>
          </ac:spMkLst>
        </pc:spChg>
        <pc:spChg chg="mod">
          <ac:chgData name="Justina Ojom" userId="cbdaed7d-8d45-4372-a16a-f3f8900c2f45" providerId="ADAL" clId="{B80B5CB1-F819-4E58-97BC-AF946C61509E}" dt="2023-04-14T12:22:20.077" v="28376" actId="790"/>
          <ac:spMkLst>
            <pc:docMk/>
            <pc:sldMk cId="72012953" sldId="747"/>
            <ac:spMk id="12" creationId="{82AA8338-C11C-B061-AA9C-91962E76DC95}"/>
          </ac:spMkLst>
        </pc:spChg>
        <pc:spChg chg="mod">
          <ac:chgData name="Justina Ojom" userId="cbdaed7d-8d45-4372-a16a-f3f8900c2f45" providerId="ADAL" clId="{B80B5CB1-F819-4E58-97BC-AF946C61509E}" dt="2023-04-14T12:22:20.077" v="28376" actId="790"/>
          <ac:spMkLst>
            <pc:docMk/>
            <pc:sldMk cId="72012953" sldId="747"/>
            <ac:spMk id="13" creationId="{B4831DA2-6F3E-96E8-381C-021C60D2D178}"/>
          </ac:spMkLst>
        </pc:spChg>
        <pc:spChg chg="mod">
          <ac:chgData name="Justina Ojom" userId="cbdaed7d-8d45-4372-a16a-f3f8900c2f45" providerId="ADAL" clId="{B80B5CB1-F819-4E58-97BC-AF946C61509E}" dt="2023-04-14T12:22:20.077" v="28376" actId="790"/>
          <ac:spMkLst>
            <pc:docMk/>
            <pc:sldMk cId="72012953" sldId="747"/>
            <ac:spMk id="14" creationId="{D5C83776-F9C5-483E-1070-8B98758F3F1B}"/>
          </ac:spMkLst>
        </pc:spChg>
        <pc:spChg chg="mod">
          <ac:chgData name="Justina Ojom" userId="cbdaed7d-8d45-4372-a16a-f3f8900c2f45" providerId="ADAL" clId="{B80B5CB1-F819-4E58-97BC-AF946C61509E}" dt="2023-04-14T12:22:20.077" v="28376" actId="790"/>
          <ac:spMkLst>
            <pc:docMk/>
            <pc:sldMk cId="72012953" sldId="747"/>
            <ac:spMk id="15" creationId="{A9BF19D6-C3E7-9FC6-14B4-80373F7ED99C}"/>
          </ac:spMkLst>
        </pc:spChg>
        <pc:spChg chg="del mod">
          <ac:chgData name="Justina Ojom" userId="cbdaed7d-8d45-4372-a16a-f3f8900c2f45" providerId="ADAL" clId="{B80B5CB1-F819-4E58-97BC-AF946C61509E}" dt="2023-04-14T01:52:21.915" v="22521" actId="478"/>
          <ac:spMkLst>
            <pc:docMk/>
            <pc:sldMk cId="72012953" sldId="747"/>
            <ac:spMk id="22" creationId="{87B78B44-D315-A7A3-0224-53085062A98A}"/>
          </ac:spMkLst>
        </pc:spChg>
        <pc:spChg chg="del mod">
          <ac:chgData name="Justina Ojom" userId="cbdaed7d-8d45-4372-a16a-f3f8900c2f45" providerId="ADAL" clId="{B80B5CB1-F819-4E58-97BC-AF946C61509E}" dt="2023-04-14T01:52:21.915" v="22521" actId="478"/>
          <ac:spMkLst>
            <pc:docMk/>
            <pc:sldMk cId="72012953" sldId="747"/>
            <ac:spMk id="23" creationId="{D3927EF3-671F-AF19-18F6-E1DD09F4DC8A}"/>
          </ac:spMkLst>
        </pc:spChg>
        <pc:spChg chg="mod">
          <ac:chgData name="Justina Ojom" userId="cbdaed7d-8d45-4372-a16a-f3f8900c2f45" providerId="ADAL" clId="{B80B5CB1-F819-4E58-97BC-AF946C61509E}" dt="2023-04-13T05:36:14.445" v="6204" actId="2711"/>
          <ac:spMkLst>
            <pc:docMk/>
            <pc:sldMk cId="72012953" sldId="747"/>
            <ac:spMk id="25" creationId="{A3342C93-009E-60FE-3927-7A2B6989A351}"/>
          </ac:spMkLst>
        </pc:spChg>
        <pc:spChg chg="mod">
          <ac:chgData name="Justina Ojom" userId="cbdaed7d-8d45-4372-a16a-f3f8900c2f45" providerId="ADAL" clId="{B80B5CB1-F819-4E58-97BC-AF946C61509E}" dt="2023-04-13T05:36:14.445" v="6204" actId="2711"/>
          <ac:spMkLst>
            <pc:docMk/>
            <pc:sldMk cId="72012953" sldId="747"/>
            <ac:spMk id="26" creationId="{DD3D57AC-89F9-D869-6202-82054E5D177E}"/>
          </ac:spMkLst>
        </pc:spChg>
        <pc:spChg chg="mod">
          <ac:chgData name="Justina Ojom" userId="cbdaed7d-8d45-4372-a16a-f3f8900c2f45" providerId="ADAL" clId="{B80B5CB1-F819-4E58-97BC-AF946C61509E}" dt="2023-04-13T05:36:14.445" v="6204" actId="2711"/>
          <ac:spMkLst>
            <pc:docMk/>
            <pc:sldMk cId="72012953" sldId="747"/>
            <ac:spMk id="29" creationId="{893DA82D-401D-CDE0-F055-D0C97FE53E79}"/>
          </ac:spMkLst>
        </pc:spChg>
        <pc:spChg chg="mod">
          <ac:chgData name="Justina Ojom" userId="cbdaed7d-8d45-4372-a16a-f3f8900c2f45" providerId="ADAL" clId="{B80B5CB1-F819-4E58-97BC-AF946C61509E}" dt="2023-04-13T05:36:14.445" v="6204" actId="2711"/>
          <ac:spMkLst>
            <pc:docMk/>
            <pc:sldMk cId="72012953" sldId="747"/>
            <ac:spMk id="30" creationId="{4F9D886E-2E1C-1122-DB8B-6648C90BA4EE}"/>
          </ac:spMkLst>
        </pc:spChg>
        <pc:spChg chg="mod">
          <ac:chgData name="Justina Ojom" userId="cbdaed7d-8d45-4372-a16a-f3f8900c2f45" providerId="ADAL" clId="{B80B5CB1-F819-4E58-97BC-AF946C61509E}" dt="2023-04-13T05:36:14.445" v="6204" actId="2711"/>
          <ac:spMkLst>
            <pc:docMk/>
            <pc:sldMk cId="72012953" sldId="747"/>
            <ac:spMk id="31" creationId="{70A0659C-81A1-FA12-0219-4C6C6866127E}"/>
          </ac:spMkLst>
        </pc:spChg>
        <pc:spChg chg="mod">
          <ac:chgData name="Justina Ojom" userId="cbdaed7d-8d45-4372-a16a-f3f8900c2f45" providerId="ADAL" clId="{B80B5CB1-F819-4E58-97BC-AF946C61509E}" dt="2023-04-13T05:36:14.445" v="6204" actId="2711"/>
          <ac:spMkLst>
            <pc:docMk/>
            <pc:sldMk cId="72012953" sldId="747"/>
            <ac:spMk id="33" creationId="{F3643C4F-C17B-7FF7-9B35-2A50A6730811}"/>
          </ac:spMkLst>
        </pc:spChg>
        <pc:spChg chg="mod">
          <ac:chgData name="Justina Ojom" userId="cbdaed7d-8d45-4372-a16a-f3f8900c2f45" providerId="ADAL" clId="{B80B5CB1-F819-4E58-97BC-AF946C61509E}" dt="2023-04-13T05:36:14.445" v="6204" actId="2711"/>
          <ac:spMkLst>
            <pc:docMk/>
            <pc:sldMk cId="72012953" sldId="747"/>
            <ac:spMk id="34" creationId="{42FD4458-8E25-1870-3D0E-BFDAFBC12AE7}"/>
          </ac:spMkLst>
        </pc:spChg>
        <pc:spChg chg="mod">
          <ac:chgData name="Justina Ojom" userId="cbdaed7d-8d45-4372-a16a-f3f8900c2f45" providerId="ADAL" clId="{B80B5CB1-F819-4E58-97BC-AF946C61509E}" dt="2023-04-13T05:36:14.445" v="6204" actId="2711"/>
          <ac:spMkLst>
            <pc:docMk/>
            <pc:sldMk cId="72012953" sldId="747"/>
            <ac:spMk id="36" creationId="{7BD28957-B605-ED13-8944-6D2B9CA637B0}"/>
          </ac:spMkLst>
        </pc:spChg>
        <pc:spChg chg="mod">
          <ac:chgData name="Justina Ojom" userId="cbdaed7d-8d45-4372-a16a-f3f8900c2f45" providerId="ADAL" clId="{B80B5CB1-F819-4E58-97BC-AF946C61509E}" dt="2023-04-13T05:36:14.445" v="6204" actId="2711"/>
          <ac:spMkLst>
            <pc:docMk/>
            <pc:sldMk cId="72012953" sldId="747"/>
            <ac:spMk id="37" creationId="{A291CB67-7E63-2D0B-F8B4-CA0818B82E4B}"/>
          </ac:spMkLst>
        </pc:spChg>
        <pc:spChg chg="mod">
          <ac:chgData name="Justina Ojom" userId="cbdaed7d-8d45-4372-a16a-f3f8900c2f45" providerId="ADAL" clId="{B80B5CB1-F819-4E58-97BC-AF946C61509E}" dt="2023-04-14T12:22:20.077" v="28376" actId="790"/>
          <ac:spMkLst>
            <pc:docMk/>
            <pc:sldMk cId="72012953" sldId="747"/>
            <ac:spMk id="41" creationId="{B787B744-CC72-6B18-DB80-C5380FD1ABF5}"/>
          </ac:spMkLst>
        </pc:spChg>
        <pc:spChg chg="del mod">
          <ac:chgData name="Justina Ojom" userId="cbdaed7d-8d45-4372-a16a-f3f8900c2f45" providerId="ADAL" clId="{B80B5CB1-F819-4E58-97BC-AF946C61509E}" dt="2023-04-14T01:52:21.915" v="22521" actId="478"/>
          <ac:spMkLst>
            <pc:docMk/>
            <pc:sldMk cId="72012953" sldId="747"/>
            <ac:spMk id="42" creationId="{7D8AACA9-E1AC-E491-69B3-EB31E8E8CDAF}"/>
          </ac:spMkLst>
        </pc:spChg>
        <pc:spChg chg="mod">
          <ac:chgData name="Justina Ojom" userId="cbdaed7d-8d45-4372-a16a-f3f8900c2f45" providerId="ADAL" clId="{B80B5CB1-F819-4E58-97BC-AF946C61509E}" dt="2023-04-14T12:22:20.077" v="28376" actId="790"/>
          <ac:spMkLst>
            <pc:docMk/>
            <pc:sldMk cId="72012953" sldId="747"/>
            <ac:spMk id="43" creationId="{9BAEF3B4-48D4-78AB-992D-B0CF4C45E167}"/>
          </ac:spMkLst>
        </pc:spChg>
        <pc:spChg chg="mod">
          <ac:chgData name="Justina Ojom" userId="cbdaed7d-8d45-4372-a16a-f3f8900c2f45" providerId="ADAL" clId="{B80B5CB1-F819-4E58-97BC-AF946C61509E}" dt="2023-04-14T12:22:20.077" v="28376" actId="790"/>
          <ac:spMkLst>
            <pc:docMk/>
            <pc:sldMk cId="72012953" sldId="747"/>
            <ac:spMk id="44" creationId="{0D26D0CE-803F-B0F4-66A9-A9A388A40673}"/>
          </ac:spMkLst>
        </pc:spChg>
        <pc:spChg chg="mod">
          <ac:chgData name="Justina Ojom" userId="cbdaed7d-8d45-4372-a16a-f3f8900c2f45" providerId="ADAL" clId="{B80B5CB1-F819-4E58-97BC-AF946C61509E}" dt="2023-04-14T12:22:20.077" v="28376" actId="790"/>
          <ac:spMkLst>
            <pc:docMk/>
            <pc:sldMk cId="72012953" sldId="747"/>
            <ac:spMk id="45" creationId="{1A49D4A8-6EC9-058A-4ADD-938F9D8F8F7F}"/>
          </ac:spMkLst>
        </pc:spChg>
        <pc:spChg chg="mod">
          <ac:chgData name="Justina Ojom" userId="cbdaed7d-8d45-4372-a16a-f3f8900c2f45" providerId="ADAL" clId="{B80B5CB1-F819-4E58-97BC-AF946C61509E}" dt="2023-04-14T12:22:20.077" v="28376" actId="790"/>
          <ac:spMkLst>
            <pc:docMk/>
            <pc:sldMk cId="72012953" sldId="747"/>
            <ac:spMk id="46" creationId="{8E32FB1B-1702-4590-0B03-F5B48B681244}"/>
          </ac:spMkLst>
        </pc:spChg>
        <pc:spChg chg="mod">
          <ac:chgData name="Justina Ojom" userId="cbdaed7d-8d45-4372-a16a-f3f8900c2f45" providerId="ADAL" clId="{B80B5CB1-F819-4E58-97BC-AF946C61509E}" dt="2023-04-14T12:22:20.077" v="28376" actId="790"/>
          <ac:spMkLst>
            <pc:docMk/>
            <pc:sldMk cId="72012953" sldId="747"/>
            <ac:spMk id="47" creationId="{95D98E6C-4EBF-97B0-96C8-AA50FB110BB8}"/>
          </ac:spMkLst>
        </pc:spChg>
        <pc:spChg chg="mod">
          <ac:chgData name="Justina Ojom" userId="cbdaed7d-8d45-4372-a16a-f3f8900c2f45" providerId="ADAL" clId="{B80B5CB1-F819-4E58-97BC-AF946C61509E}" dt="2023-04-14T12:22:20.077" v="28376" actId="790"/>
          <ac:spMkLst>
            <pc:docMk/>
            <pc:sldMk cId="72012953" sldId="747"/>
            <ac:spMk id="48" creationId="{61D650DC-2F6E-7F6F-64D0-466076501E54}"/>
          </ac:spMkLst>
        </pc:spChg>
        <pc:spChg chg="mod">
          <ac:chgData name="Justina Ojom" userId="cbdaed7d-8d45-4372-a16a-f3f8900c2f45" providerId="ADAL" clId="{B80B5CB1-F819-4E58-97BC-AF946C61509E}" dt="2023-04-14T12:22:20.077" v="28376" actId="790"/>
          <ac:spMkLst>
            <pc:docMk/>
            <pc:sldMk cId="72012953" sldId="747"/>
            <ac:spMk id="49" creationId="{7D8C4CAA-8E83-7CE7-3AD8-0BA7311C8E74}"/>
          </ac:spMkLst>
        </pc:spChg>
        <pc:spChg chg="mod">
          <ac:chgData name="Justina Ojom" userId="cbdaed7d-8d45-4372-a16a-f3f8900c2f45" providerId="ADAL" clId="{B80B5CB1-F819-4E58-97BC-AF946C61509E}" dt="2023-04-14T12:22:20.077" v="28376" actId="790"/>
          <ac:spMkLst>
            <pc:docMk/>
            <pc:sldMk cId="72012953" sldId="747"/>
            <ac:spMk id="50" creationId="{E971BC02-BEE1-919C-8961-E070FD3FBAA1}"/>
          </ac:spMkLst>
        </pc:spChg>
        <pc:spChg chg="mod">
          <ac:chgData name="Justina Ojom" userId="cbdaed7d-8d45-4372-a16a-f3f8900c2f45" providerId="ADAL" clId="{B80B5CB1-F819-4E58-97BC-AF946C61509E}" dt="2023-04-14T12:22:20.077" v="28376" actId="790"/>
          <ac:spMkLst>
            <pc:docMk/>
            <pc:sldMk cId="72012953" sldId="747"/>
            <ac:spMk id="51" creationId="{7EE85FD7-ABEF-AF86-BE47-ECAF13A88D22}"/>
          </ac:spMkLst>
        </pc:spChg>
        <pc:spChg chg="del mod">
          <ac:chgData name="Justina Ojom" userId="cbdaed7d-8d45-4372-a16a-f3f8900c2f45" providerId="ADAL" clId="{B80B5CB1-F819-4E58-97BC-AF946C61509E}" dt="2023-04-13T16:36:59.014" v="20830" actId="478"/>
          <ac:spMkLst>
            <pc:docMk/>
            <pc:sldMk cId="72012953" sldId="747"/>
            <ac:spMk id="543" creationId="{00000000-0000-0000-0000-000000000000}"/>
          </ac:spMkLst>
        </pc:spChg>
        <pc:grpChg chg="add mod">
          <ac:chgData name="Justina Ojom" userId="cbdaed7d-8d45-4372-a16a-f3f8900c2f45" providerId="ADAL" clId="{B80B5CB1-F819-4E58-97BC-AF946C61509E}" dt="2023-04-14T01:52:22.783" v="22522"/>
          <ac:grpSpMkLst>
            <pc:docMk/>
            <pc:sldMk cId="72012953" sldId="747"/>
            <ac:grpSpMk id="2" creationId="{C21E2940-8AB1-4827-9C59-8C9AB07E8D9A}"/>
          </ac:grpSpMkLst>
        </pc:grpChg>
        <pc:grpChg chg="add mod">
          <ac:chgData name="Justina Ojom" userId="cbdaed7d-8d45-4372-a16a-f3f8900c2f45" providerId="ADAL" clId="{B80B5CB1-F819-4E58-97BC-AF946C61509E}" dt="2023-04-14T01:52:22.783" v="22522"/>
          <ac:grpSpMkLst>
            <pc:docMk/>
            <pc:sldMk cId="72012953" sldId="747"/>
            <ac:grpSpMk id="9" creationId="{AE6D25D6-D8E4-5E2B-74F9-B64D68D7829A}"/>
          </ac:grpSpMkLst>
        </pc:grpChg>
        <pc:grpChg chg="add mod">
          <ac:chgData name="Justina Ojom" userId="cbdaed7d-8d45-4372-a16a-f3f8900c2f45" providerId="ADAL" clId="{B80B5CB1-F819-4E58-97BC-AF946C61509E}" dt="2023-04-14T01:52:22.783" v="22522"/>
          <ac:grpSpMkLst>
            <pc:docMk/>
            <pc:sldMk cId="72012953" sldId="747"/>
            <ac:grpSpMk id="16" creationId="{E9EB29CA-8D8E-4407-0963-7CE9D995F23D}"/>
          </ac:grpSpMkLst>
        </pc:grpChg>
        <pc:grpChg chg="mod">
          <ac:chgData name="Justina Ojom" userId="cbdaed7d-8d45-4372-a16a-f3f8900c2f45" providerId="ADAL" clId="{B80B5CB1-F819-4E58-97BC-AF946C61509E}" dt="2023-04-14T01:52:22.783" v="22522"/>
          <ac:grpSpMkLst>
            <pc:docMk/>
            <pc:sldMk cId="72012953" sldId="747"/>
            <ac:grpSpMk id="17" creationId="{BD260C22-9F20-3D29-B5E2-AA1DABB5A871}"/>
          </ac:grpSpMkLst>
        </pc:grpChg>
        <pc:grpChg chg="mod">
          <ac:chgData name="Justina Ojom" userId="cbdaed7d-8d45-4372-a16a-f3f8900c2f45" providerId="ADAL" clId="{B80B5CB1-F819-4E58-97BC-AF946C61509E}" dt="2023-04-14T01:52:22.783" v="22522"/>
          <ac:grpSpMkLst>
            <pc:docMk/>
            <pc:sldMk cId="72012953" sldId="747"/>
            <ac:grpSpMk id="18" creationId="{F1AE9AF7-C639-D1AE-3E26-8611D8D333EE}"/>
          </ac:grpSpMkLst>
        </pc:grpChg>
        <pc:grpChg chg="mod">
          <ac:chgData name="Justina Ojom" userId="cbdaed7d-8d45-4372-a16a-f3f8900c2f45" providerId="ADAL" clId="{B80B5CB1-F819-4E58-97BC-AF946C61509E}" dt="2023-04-14T01:52:22.783" v="22522"/>
          <ac:grpSpMkLst>
            <pc:docMk/>
            <pc:sldMk cId="72012953" sldId="747"/>
            <ac:grpSpMk id="19" creationId="{30AF10D8-DA71-9739-B22D-526804504906}"/>
          </ac:grpSpMkLst>
        </pc:grpChg>
        <pc:grpChg chg="mod">
          <ac:chgData name="Justina Ojom" userId="cbdaed7d-8d45-4372-a16a-f3f8900c2f45" providerId="ADAL" clId="{B80B5CB1-F819-4E58-97BC-AF946C61509E}" dt="2023-04-14T01:52:22.783" v="22522"/>
          <ac:grpSpMkLst>
            <pc:docMk/>
            <pc:sldMk cId="72012953" sldId="747"/>
            <ac:grpSpMk id="20" creationId="{633E23B7-6E88-AF6D-E823-91246E2F6A22}"/>
          </ac:grpSpMkLst>
        </pc:grpChg>
        <pc:grpChg chg="mod">
          <ac:chgData name="Justina Ojom" userId="cbdaed7d-8d45-4372-a16a-f3f8900c2f45" providerId="ADAL" clId="{B80B5CB1-F819-4E58-97BC-AF946C61509E}" dt="2023-04-14T01:52:22.783" v="22522"/>
          <ac:grpSpMkLst>
            <pc:docMk/>
            <pc:sldMk cId="72012953" sldId="747"/>
            <ac:grpSpMk id="21" creationId="{EA932A9E-E69D-5A16-FA46-D084C64442C8}"/>
          </ac:grpSpMkLst>
        </pc:grpChg>
        <pc:grpChg chg="del">
          <ac:chgData name="Justina Ojom" userId="cbdaed7d-8d45-4372-a16a-f3f8900c2f45" providerId="ADAL" clId="{B80B5CB1-F819-4E58-97BC-AF946C61509E}" dt="2023-04-14T01:52:21.915" v="22521" actId="478"/>
          <ac:grpSpMkLst>
            <pc:docMk/>
            <pc:sldMk cId="72012953" sldId="747"/>
            <ac:grpSpMk id="24" creationId="{C71473FE-54A7-B76F-9ABD-24A8D8473A06}"/>
          </ac:grpSpMkLst>
        </pc:grpChg>
        <pc:grpChg chg="del">
          <ac:chgData name="Justina Ojom" userId="cbdaed7d-8d45-4372-a16a-f3f8900c2f45" providerId="ADAL" clId="{B80B5CB1-F819-4E58-97BC-AF946C61509E}" dt="2023-04-14T01:52:21.915" v="22521" actId="478"/>
          <ac:grpSpMkLst>
            <pc:docMk/>
            <pc:sldMk cId="72012953" sldId="747"/>
            <ac:grpSpMk id="27" creationId="{629A7A1E-B977-9CBF-FF99-401883DD88EA}"/>
          </ac:grpSpMkLst>
        </pc:grpChg>
        <pc:grpChg chg="del">
          <ac:chgData name="Justina Ojom" userId="cbdaed7d-8d45-4372-a16a-f3f8900c2f45" providerId="ADAL" clId="{B80B5CB1-F819-4E58-97BC-AF946C61509E}" dt="2023-04-14T01:52:21.915" v="22521" actId="478"/>
          <ac:grpSpMkLst>
            <pc:docMk/>
            <pc:sldMk cId="72012953" sldId="747"/>
            <ac:grpSpMk id="32" creationId="{3B7ED516-8314-C981-7DA9-73DF04F7193C}"/>
          </ac:grpSpMkLst>
        </pc:grpChg>
        <pc:grpChg chg="del">
          <ac:chgData name="Justina Ojom" userId="cbdaed7d-8d45-4372-a16a-f3f8900c2f45" providerId="ADAL" clId="{B80B5CB1-F819-4E58-97BC-AF946C61509E}" dt="2023-04-14T01:52:21.915" v="22521" actId="478"/>
          <ac:grpSpMkLst>
            <pc:docMk/>
            <pc:sldMk cId="72012953" sldId="747"/>
            <ac:grpSpMk id="35" creationId="{5F5AEA26-2D8D-7DB0-3421-A88BA6FBEF9E}"/>
          </ac:grpSpMkLst>
        </pc:grpChg>
        <pc:picChg chg="del">
          <ac:chgData name="Justina Ojom" userId="cbdaed7d-8d45-4372-a16a-f3f8900c2f45" providerId="ADAL" clId="{B80B5CB1-F819-4E58-97BC-AF946C61509E}" dt="2023-04-14T01:52:21.915" v="22521" actId="478"/>
          <ac:picMkLst>
            <pc:docMk/>
            <pc:sldMk cId="72012953" sldId="747"/>
            <ac:picMk id="40" creationId="{97BC0014-82E1-9179-B180-F74BF3D96183}"/>
          </ac:picMkLst>
        </pc:picChg>
        <pc:cxnChg chg="del">
          <ac:chgData name="Justina Ojom" userId="cbdaed7d-8d45-4372-a16a-f3f8900c2f45" providerId="ADAL" clId="{B80B5CB1-F819-4E58-97BC-AF946C61509E}" dt="2023-04-14T01:52:21.915" v="22521" actId="478"/>
          <ac:cxnSpMkLst>
            <pc:docMk/>
            <pc:sldMk cId="72012953" sldId="747"/>
            <ac:cxnSpMk id="38" creationId="{2860E68A-F465-97F1-9E36-FCC694E52CA8}"/>
          </ac:cxnSpMkLst>
        </pc:cxnChg>
        <pc:cxnChg chg="del">
          <ac:chgData name="Justina Ojom" userId="cbdaed7d-8d45-4372-a16a-f3f8900c2f45" providerId="ADAL" clId="{B80B5CB1-F819-4E58-97BC-AF946C61509E}" dt="2023-04-14T01:52:21.915" v="22521" actId="478"/>
          <ac:cxnSpMkLst>
            <pc:docMk/>
            <pc:sldMk cId="72012953" sldId="747"/>
            <ac:cxnSpMk id="39" creationId="{69C1164B-D68F-7D14-3772-77CA007F2D76}"/>
          </ac:cxnSpMkLst>
        </pc:cxnChg>
      </pc:sldChg>
      <pc:sldChg chg="addSp delSp modSp mod modNotes modNotesTx">
        <pc:chgData name="Justina Ojom" userId="cbdaed7d-8d45-4372-a16a-f3f8900c2f45" providerId="ADAL" clId="{B80B5CB1-F819-4E58-97BC-AF946C61509E}" dt="2023-04-14T12:22:44.916" v="28382" actId="790"/>
        <pc:sldMkLst>
          <pc:docMk/>
          <pc:sldMk cId="3949456156" sldId="748"/>
        </pc:sldMkLst>
        <pc:spChg chg="del mod">
          <ac:chgData name="Justina Ojom" userId="cbdaed7d-8d45-4372-a16a-f3f8900c2f45" providerId="ADAL" clId="{B80B5CB1-F819-4E58-97BC-AF946C61509E}" dt="2023-04-14T01:52:30.629" v="22523" actId="478"/>
          <ac:spMkLst>
            <pc:docMk/>
            <pc:sldMk cId="3949456156" sldId="748"/>
            <ac:spMk id="2" creationId="{8FB268E2-11A6-C070-C3A5-6DAC12E7190B}"/>
          </ac:spMkLst>
        </pc:spChg>
        <pc:spChg chg="mod">
          <ac:chgData name="Justina Ojom" userId="cbdaed7d-8d45-4372-a16a-f3f8900c2f45" providerId="ADAL" clId="{B80B5CB1-F819-4E58-97BC-AF946C61509E}" dt="2023-04-13T05:36:39.688" v="6212" actId="2711"/>
          <ac:spMkLst>
            <pc:docMk/>
            <pc:sldMk cId="3949456156" sldId="748"/>
            <ac:spMk id="5" creationId="{63C0E926-E8DA-966E-5CCB-9112AE4FECC0}"/>
          </ac:spMkLst>
        </pc:spChg>
        <pc:spChg chg="mod">
          <ac:chgData name="Justina Ojom" userId="cbdaed7d-8d45-4372-a16a-f3f8900c2f45" providerId="ADAL" clId="{B80B5CB1-F819-4E58-97BC-AF946C61509E}" dt="2023-04-13T05:36:39.688" v="6212" actId="2711"/>
          <ac:spMkLst>
            <pc:docMk/>
            <pc:sldMk cId="3949456156" sldId="748"/>
            <ac:spMk id="6" creationId="{F40B4B36-C560-CCA0-73F5-14E5A3D1DB26}"/>
          </ac:spMkLst>
        </pc:spChg>
        <pc:spChg chg="del mod">
          <ac:chgData name="Justina Ojom" userId="cbdaed7d-8d45-4372-a16a-f3f8900c2f45" providerId="ADAL" clId="{B80B5CB1-F819-4E58-97BC-AF946C61509E}" dt="2023-04-14T01:52:30.629" v="22523" actId="478"/>
          <ac:spMkLst>
            <pc:docMk/>
            <pc:sldMk cId="3949456156" sldId="748"/>
            <ac:spMk id="7" creationId="{7CCFE60B-4EBA-1C5F-C027-91CC65A1F830}"/>
          </ac:spMkLst>
        </pc:spChg>
        <pc:spChg chg="mod">
          <ac:chgData name="Justina Ojom" userId="cbdaed7d-8d45-4372-a16a-f3f8900c2f45" providerId="ADAL" clId="{B80B5CB1-F819-4E58-97BC-AF946C61509E}" dt="2023-04-13T05:36:39.688" v="6212" actId="2711"/>
          <ac:spMkLst>
            <pc:docMk/>
            <pc:sldMk cId="3949456156" sldId="748"/>
            <ac:spMk id="13" creationId="{29B8F47B-614C-1FA5-342D-061B639CAD31}"/>
          </ac:spMkLst>
        </pc:spChg>
        <pc:spChg chg="mod">
          <ac:chgData name="Justina Ojom" userId="cbdaed7d-8d45-4372-a16a-f3f8900c2f45" providerId="ADAL" clId="{B80B5CB1-F819-4E58-97BC-AF946C61509E}" dt="2023-04-13T05:36:39.688" v="6212" actId="2711"/>
          <ac:spMkLst>
            <pc:docMk/>
            <pc:sldMk cId="3949456156" sldId="748"/>
            <ac:spMk id="14" creationId="{59BAB668-CBEC-08F5-24CB-89EF872F4A29}"/>
          </ac:spMkLst>
        </pc:spChg>
        <pc:spChg chg="mod">
          <ac:chgData name="Justina Ojom" userId="cbdaed7d-8d45-4372-a16a-f3f8900c2f45" providerId="ADAL" clId="{B80B5CB1-F819-4E58-97BC-AF946C61509E}" dt="2023-04-13T05:36:39.688" v="6212" actId="2711"/>
          <ac:spMkLst>
            <pc:docMk/>
            <pc:sldMk cId="3949456156" sldId="748"/>
            <ac:spMk id="15" creationId="{50B39DEC-C437-8F73-33DD-0F673311041E}"/>
          </ac:spMkLst>
        </pc:spChg>
        <pc:spChg chg="mod">
          <ac:chgData name="Justina Ojom" userId="cbdaed7d-8d45-4372-a16a-f3f8900c2f45" providerId="ADAL" clId="{B80B5CB1-F819-4E58-97BC-AF946C61509E}" dt="2023-04-13T05:36:39.688" v="6212" actId="2711"/>
          <ac:spMkLst>
            <pc:docMk/>
            <pc:sldMk cId="3949456156" sldId="748"/>
            <ac:spMk id="16" creationId="{1BFCAA9B-98BF-BEF7-6DDB-D235F7C79C67}"/>
          </ac:spMkLst>
        </pc:spChg>
        <pc:spChg chg="del mod">
          <ac:chgData name="Justina Ojom" userId="cbdaed7d-8d45-4372-a16a-f3f8900c2f45" providerId="ADAL" clId="{B80B5CB1-F819-4E58-97BC-AF946C61509E}" dt="2023-04-14T01:52:30.629" v="22523" actId="478"/>
          <ac:spMkLst>
            <pc:docMk/>
            <pc:sldMk cId="3949456156" sldId="748"/>
            <ac:spMk id="17" creationId="{FFE67E7B-BA06-819C-C2CC-ADB166F1FE7D}"/>
          </ac:spMkLst>
        </pc:spChg>
        <pc:spChg chg="add del mod">
          <ac:chgData name="Justina Ojom" userId="cbdaed7d-8d45-4372-a16a-f3f8900c2f45" providerId="ADAL" clId="{B80B5CB1-F819-4E58-97BC-AF946C61509E}" dt="2023-04-13T16:39:30.613" v="20888" actId="478"/>
          <ac:spMkLst>
            <pc:docMk/>
            <pc:sldMk cId="3949456156" sldId="748"/>
            <ac:spMk id="18" creationId="{D0B780B9-C589-EBB3-E557-2CEFE9F551E5}"/>
          </ac:spMkLst>
        </pc:spChg>
        <pc:spChg chg="mod">
          <ac:chgData name="Justina Ojom" userId="cbdaed7d-8d45-4372-a16a-f3f8900c2f45" providerId="ADAL" clId="{B80B5CB1-F819-4E58-97BC-AF946C61509E}" dt="2023-04-14T01:52:30.909" v="22524"/>
          <ac:spMkLst>
            <pc:docMk/>
            <pc:sldMk cId="3949456156" sldId="748"/>
            <ac:spMk id="19" creationId="{D2C59409-4DA6-408B-D184-F1F79151FF53}"/>
          </ac:spMkLst>
        </pc:spChg>
        <pc:spChg chg="add mod">
          <ac:chgData name="Justina Ojom" userId="cbdaed7d-8d45-4372-a16a-f3f8900c2f45" providerId="ADAL" clId="{B80B5CB1-F819-4E58-97BC-AF946C61509E}" dt="2023-04-14T12:22:44.916" v="28382" actId="790"/>
          <ac:spMkLst>
            <pc:docMk/>
            <pc:sldMk cId="3949456156" sldId="748"/>
            <ac:spMk id="20" creationId="{2A0626A4-11D1-6BF1-C505-EC0F3C09B666}"/>
          </ac:spMkLst>
        </pc:spChg>
        <pc:spChg chg="mod">
          <ac:chgData name="Justina Ojom" userId="cbdaed7d-8d45-4372-a16a-f3f8900c2f45" providerId="ADAL" clId="{B80B5CB1-F819-4E58-97BC-AF946C61509E}" dt="2023-04-14T01:52:30.909" v="22524"/>
          <ac:spMkLst>
            <pc:docMk/>
            <pc:sldMk cId="3949456156" sldId="748"/>
            <ac:spMk id="21" creationId="{7F1A6BE9-2017-705C-6BA5-A31D5B70E211}"/>
          </ac:spMkLst>
        </pc:spChg>
        <pc:spChg chg="mod">
          <ac:chgData name="Justina Ojom" userId="cbdaed7d-8d45-4372-a16a-f3f8900c2f45" providerId="ADAL" clId="{B80B5CB1-F819-4E58-97BC-AF946C61509E}" dt="2023-04-14T01:52:30.909" v="22524"/>
          <ac:spMkLst>
            <pc:docMk/>
            <pc:sldMk cId="3949456156" sldId="748"/>
            <ac:spMk id="22" creationId="{A5D400B8-662A-8ADD-B00D-C5B72D3B7C39}"/>
          </ac:spMkLst>
        </pc:spChg>
        <pc:spChg chg="mod">
          <ac:chgData name="Justina Ojom" userId="cbdaed7d-8d45-4372-a16a-f3f8900c2f45" providerId="ADAL" clId="{B80B5CB1-F819-4E58-97BC-AF946C61509E}" dt="2023-04-14T01:52:30.909" v="22524"/>
          <ac:spMkLst>
            <pc:docMk/>
            <pc:sldMk cId="3949456156" sldId="748"/>
            <ac:spMk id="23" creationId="{AE9E6302-35A0-DF1B-CD4A-83DCA390AAF2}"/>
          </ac:spMkLst>
        </pc:spChg>
        <pc:spChg chg="mod">
          <ac:chgData name="Justina Ojom" userId="cbdaed7d-8d45-4372-a16a-f3f8900c2f45" providerId="ADAL" clId="{B80B5CB1-F819-4E58-97BC-AF946C61509E}" dt="2023-04-14T01:52:30.909" v="22524"/>
          <ac:spMkLst>
            <pc:docMk/>
            <pc:sldMk cId="3949456156" sldId="748"/>
            <ac:spMk id="24" creationId="{C6A63D42-08BE-8CA8-4913-92BFE3300FAC}"/>
          </ac:spMkLst>
        </pc:spChg>
        <pc:spChg chg="mod">
          <ac:chgData name="Justina Ojom" userId="cbdaed7d-8d45-4372-a16a-f3f8900c2f45" providerId="ADAL" clId="{B80B5CB1-F819-4E58-97BC-AF946C61509E}" dt="2023-04-14T01:52:30.909" v="22524"/>
          <ac:spMkLst>
            <pc:docMk/>
            <pc:sldMk cId="3949456156" sldId="748"/>
            <ac:spMk id="26" creationId="{BBAD5AD5-5C2A-431E-0357-A455924F9928}"/>
          </ac:spMkLst>
        </pc:spChg>
        <pc:spChg chg="mod">
          <ac:chgData name="Justina Ojom" userId="cbdaed7d-8d45-4372-a16a-f3f8900c2f45" providerId="ADAL" clId="{B80B5CB1-F819-4E58-97BC-AF946C61509E}" dt="2023-04-14T01:52:30.909" v="22524"/>
          <ac:spMkLst>
            <pc:docMk/>
            <pc:sldMk cId="3949456156" sldId="748"/>
            <ac:spMk id="27" creationId="{FB292EBE-3FD3-8566-CED1-FA1F706C687B}"/>
          </ac:spMkLst>
        </pc:spChg>
        <pc:spChg chg="mod">
          <ac:chgData name="Justina Ojom" userId="cbdaed7d-8d45-4372-a16a-f3f8900c2f45" providerId="ADAL" clId="{B80B5CB1-F819-4E58-97BC-AF946C61509E}" dt="2023-04-14T01:52:30.909" v="22524"/>
          <ac:spMkLst>
            <pc:docMk/>
            <pc:sldMk cId="3949456156" sldId="748"/>
            <ac:spMk id="28" creationId="{17EF6D49-7117-70DF-B34B-948D8DC978C0}"/>
          </ac:spMkLst>
        </pc:spChg>
        <pc:spChg chg="mod">
          <ac:chgData name="Justina Ojom" userId="cbdaed7d-8d45-4372-a16a-f3f8900c2f45" providerId="ADAL" clId="{B80B5CB1-F819-4E58-97BC-AF946C61509E}" dt="2023-04-14T01:52:30.909" v="22524"/>
          <ac:spMkLst>
            <pc:docMk/>
            <pc:sldMk cId="3949456156" sldId="748"/>
            <ac:spMk id="29" creationId="{D1FF9300-36AE-359C-4554-C2256D88EFA9}"/>
          </ac:spMkLst>
        </pc:spChg>
        <pc:spChg chg="mod">
          <ac:chgData name="Justina Ojom" userId="cbdaed7d-8d45-4372-a16a-f3f8900c2f45" providerId="ADAL" clId="{B80B5CB1-F819-4E58-97BC-AF946C61509E}" dt="2023-04-14T01:52:30.909" v="22524"/>
          <ac:spMkLst>
            <pc:docMk/>
            <pc:sldMk cId="3949456156" sldId="748"/>
            <ac:spMk id="30" creationId="{4ADF652E-9EA0-307D-4D7A-382EE96A7338}"/>
          </ac:spMkLst>
        </pc:spChg>
        <pc:spChg chg="mod">
          <ac:chgData name="Justina Ojom" userId="cbdaed7d-8d45-4372-a16a-f3f8900c2f45" providerId="ADAL" clId="{B80B5CB1-F819-4E58-97BC-AF946C61509E}" dt="2023-04-14T01:52:30.909" v="22524"/>
          <ac:spMkLst>
            <pc:docMk/>
            <pc:sldMk cId="3949456156" sldId="748"/>
            <ac:spMk id="31" creationId="{43157D73-FF87-7576-9E37-F0627A8D7387}"/>
          </ac:spMkLst>
        </pc:spChg>
        <pc:spChg chg="mod">
          <ac:chgData name="Justina Ojom" userId="cbdaed7d-8d45-4372-a16a-f3f8900c2f45" providerId="ADAL" clId="{B80B5CB1-F819-4E58-97BC-AF946C61509E}" dt="2023-04-14T01:52:30.909" v="22524"/>
          <ac:spMkLst>
            <pc:docMk/>
            <pc:sldMk cId="3949456156" sldId="748"/>
            <ac:spMk id="38" creationId="{C33C1D8B-B0AF-32B2-3EB4-EDC8F6A6E33D}"/>
          </ac:spMkLst>
        </pc:spChg>
        <pc:spChg chg="mod">
          <ac:chgData name="Justina Ojom" userId="cbdaed7d-8d45-4372-a16a-f3f8900c2f45" providerId="ADAL" clId="{B80B5CB1-F819-4E58-97BC-AF946C61509E}" dt="2023-04-14T01:52:30.909" v="22524"/>
          <ac:spMkLst>
            <pc:docMk/>
            <pc:sldMk cId="3949456156" sldId="748"/>
            <ac:spMk id="39" creationId="{B8B3C743-0F48-91E7-32C3-44608BB710A9}"/>
          </ac:spMkLst>
        </pc:spChg>
        <pc:spChg chg="mod">
          <ac:chgData name="Justina Ojom" userId="cbdaed7d-8d45-4372-a16a-f3f8900c2f45" providerId="ADAL" clId="{B80B5CB1-F819-4E58-97BC-AF946C61509E}" dt="2023-04-14T01:52:30.909" v="22524"/>
          <ac:spMkLst>
            <pc:docMk/>
            <pc:sldMk cId="3949456156" sldId="748"/>
            <ac:spMk id="40" creationId="{0BB3AB4D-B667-8E18-0C04-F8DCD4E9683F}"/>
          </ac:spMkLst>
        </pc:spChg>
        <pc:spChg chg="mod">
          <ac:chgData name="Justina Ojom" userId="cbdaed7d-8d45-4372-a16a-f3f8900c2f45" providerId="ADAL" clId="{B80B5CB1-F819-4E58-97BC-AF946C61509E}" dt="2023-04-14T01:52:30.909" v="22524"/>
          <ac:spMkLst>
            <pc:docMk/>
            <pc:sldMk cId="3949456156" sldId="748"/>
            <ac:spMk id="41" creationId="{E8BDD142-D3FC-1AA5-BA29-E88603609157}"/>
          </ac:spMkLst>
        </pc:spChg>
        <pc:spChg chg="mod">
          <ac:chgData name="Justina Ojom" userId="cbdaed7d-8d45-4372-a16a-f3f8900c2f45" providerId="ADAL" clId="{B80B5CB1-F819-4E58-97BC-AF946C61509E}" dt="2023-04-14T01:52:30.909" v="22524"/>
          <ac:spMkLst>
            <pc:docMk/>
            <pc:sldMk cId="3949456156" sldId="748"/>
            <ac:spMk id="42" creationId="{FC3EB6B6-80B7-DE48-D54A-3B3EC45BA9F3}"/>
          </ac:spMkLst>
        </pc:spChg>
        <pc:spChg chg="mod">
          <ac:chgData name="Justina Ojom" userId="cbdaed7d-8d45-4372-a16a-f3f8900c2f45" providerId="ADAL" clId="{B80B5CB1-F819-4E58-97BC-AF946C61509E}" dt="2023-04-14T01:52:30.909" v="22524"/>
          <ac:spMkLst>
            <pc:docMk/>
            <pc:sldMk cId="3949456156" sldId="748"/>
            <ac:spMk id="43" creationId="{91A3DF6B-84E8-BA32-34D2-277784806F60}"/>
          </ac:spMkLst>
        </pc:spChg>
        <pc:spChg chg="mod">
          <ac:chgData name="Justina Ojom" userId="cbdaed7d-8d45-4372-a16a-f3f8900c2f45" providerId="ADAL" clId="{B80B5CB1-F819-4E58-97BC-AF946C61509E}" dt="2023-04-14T01:52:30.909" v="22524"/>
          <ac:spMkLst>
            <pc:docMk/>
            <pc:sldMk cId="3949456156" sldId="748"/>
            <ac:spMk id="44" creationId="{ABC95F24-8A81-F537-A1CF-1F0573AEF88B}"/>
          </ac:spMkLst>
        </pc:spChg>
        <pc:spChg chg="mod">
          <ac:chgData name="Justina Ojom" userId="cbdaed7d-8d45-4372-a16a-f3f8900c2f45" providerId="ADAL" clId="{B80B5CB1-F819-4E58-97BC-AF946C61509E}" dt="2023-04-14T01:52:30.909" v="22524"/>
          <ac:spMkLst>
            <pc:docMk/>
            <pc:sldMk cId="3949456156" sldId="748"/>
            <ac:spMk id="45" creationId="{2B123BE0-ED17-ADB6-6E86-33BC12EC3CA2}"/>
          </ac:spMkLst>
        </pc:spChg>
        <pc:spChg chg="mod">
          <ac:chgData name="Justina Ojom" userId="cbdaed7d-8d45-4372-a16a-f3f8900c2f45" providerId="ADAL" clId="{B80B5CB1-F819-4E58-97BC-AF946C61509E}" dt="2023-04-14T01:52:30.909" v="22524"/>
          <ac:spMkLst>
            <pc:docMk/>
            <pc:sldMk cId="3949456156" sldId="748"/>
            <ac:spMk id="46" creationId="{31A077F6-7551-B961-6BC9-9D02A45BAF5F}"/>
          </ac:spMkLst>
        </pc:spChg>
        <pc:spChg chg="mod">
          <ac:chgData name="Justina Ojom" userId="cbdaed7d-8d45-4372-a16a-f3f8900c2f45" providerId="ADAL" clId="{B80B5CB1-F819-4E58-97BC-AF946C61509E}" dt="2023-04-14T01:52:30.909" v="22524"/>
          <ac:spMkLst>
            <pc:docMk/>
            <pc:sldMk cId="3949456156" sldId="748"/>
            <ac:spMk id="47" creationId="{813A6E9F-F685-1F4F-5076-1D0292748C77}"/>
          </ac:spMkLst>
        </pc:spChg>
        <pc:spChg chg="mod">
          <ac:chgData name="Justina Ojom" userId="cbdaed7d-8d45-4372-a16a-f3f8900c2f45" providerId="ADAL" clId="{B80B5CB1-F819-4E58-97BC-AF946C61509E}" dt="2023-04-14T01:52:52.443" v="22530" actId="207"/>
          <ac:spMkLst>
            <pc:docMk/>
            <pc:sldMk cId="3949456156" sldId="748"/>
            <ac:spMk id="51" creationId="{F12DCF2C-FEF8-47E2-CDE4-84890D78568E}"/>
          </ac:spMkLst>
        </pc:spChg>
        <pc:spChg chg="mod">
          <ac:chgData name="Justina Ojom" userId="cbdaed7d-8d45-4372-a16a-f3f8900c2f45" providerId="ADAL" clId="{B80B5CB1-F819-4E58-97BC-AF946C61509E}" dt="2023-04-14T01:52:58.708" v="22531" actId="207"/>
          <ac:spMkLst>
            <pc:docMk/>
            <pc:sldMk cId="3949456156" sldId="748"/>
            <ac:spMk id="52" creationId="{E8747F62-9F5E-95DC-EA58-AEA735C1C213}"/>
          </ac:spMkLst>
        </pc:spChg>
        <pc:spChg chg="mod">
          <ac:chgData name="Justina Ojom" userId="cbdaed7d-8d45-4372-a16a-f3f8900c2f45" providerId="ADAL" clId="{B80B5CB1-F819-4E58-97BC-AF946C61509E}" dt="2023-04-14T01:52:58.708" v="22531" actId="207"/>
          <ac:spMkLst>
            <pc:docMk/>
            <pc:sldMk cId="3949456156" sldId="748"/>
            <ac:spMk id="53" creationId="{0E314EE4-DA35-D613-F3C9-60063DCFAEB8}"/>
          </ac:spMkLst>
        </pc:spChg>
        <pc:spChg chg="mod">
          <ac:chgData name="Justina Ojom" userId="cbdaed7d-8d45-4372-a16a-f3f8900c2f45" providerId="ADAL" clId="{B80B5CB1-F819-4E58-97BC-AF946C61509E}" dt="2023-04-14T01:52:52.443" v="22530" actId="207"/>
          <ac:spMkLst>
            <pc:docMk/>
            <pc:sldMk cId="3949456156" sldId="748"/>
            <ac:spMk id="54" creationId="{179D6D79-9342-3EDC-F5E7-1AFBAC0DEFF5}"/>
          </ac:spMkLst>
        </pc:spChg>
        <pc:spChg chg="mod">
          <ac:chgData name="Justina Ojom" userId="cbdaed7d-8d45-4372-a16a-f3f8900c2f45" providerId="ADAL" clId="{B80B5CB1-F819-4E58-97BC-AF946C61509E}" dt="2023-04-14T01:52:52.443" v="22530" actId="207"/>
          <ac:spMkLst>
            <pc:docMk/>
            <pc:sldMk cId="3949456156" sldId="748"/>
            <ac:spMk id="55" creationId="{967CBADE-340F-1017-CE79-85A0337CD91D}"/>
          </ac:spMkLst>
        </pc:spChg>
        <pc:spChg chg="mod">
          <ac:chgData name="Justina Ojom" userId="cbdaed7d-8d45-4372-a16a-f3f8900c2f45" providerId="ADAL" clId="{B80B5CB1-F819-4E58-97BC-AF946C61509E}" dt="2023-04-14T01:52:52.443" v="22530" actId="207"/>
          <ac:spMkLst>
            <pc:docMk/>
            <pc:sldMk cId="3949456156" sldId="748"/>
            <ac:spMk id="56" creationId="{4F12F6FA-3AD9-C38A-548A-FFD8F69F57D4}"/>
          </ac:spMkLst>
        </pc:spChg>
        <pc:spChg chg="mod">
          <ac:chgData name="Justina Ojom" userId="cbdaed7d-8d45-4372-a16a-f3f8900c2f45" providerId="ADAL" clId="{B80B5CB1-F819-4E58-97BC-AF946C61509E}" dt="2023-04-14T01:52:52.443" v="22530" actId="207"/>
          <ac:spMkLst>
            <pc:docMk/>
            <pc:sldMk cId="3949456156" sldId="748"/>
            <ac:spMk id="57" creationId="{A133C5BC-22FF-AAB1-15C6-DE555DC580DF}"/>
          </ac:spMkLst>
        </pc:spChg>
        <pc:spChg chg="mod">
          <ac:chgData name="Justina Ojom" userId="cbdaed7d-8d45-4372-a16a-f3f8900c2f45" providerId="ADAL" clId="{B80B5CB1-F819-4E58-97BC-AF946C61509E}" dt="2023-04-14T01:52:52.443" v="22530" actId="207"/>
          <ac:spMkLst>
            <pc:docMk/>
            <pc:sldMk cId="3949456156" sldId="748"/>
            <ac:spMk id="58" creationId="{692E7D25-0C41-07F8-D545-6ECAD75705A3}"/>
          </ac:spMkLst>
        </pc:spChg>
        <pc:spChg chg="mod">
          <ac:chgData name="Justina Ojom" userId="cbdaed7d-8d45-4372-a16a-f3f8900c2f45" providerId="ADAL" clId="{B80B5CB1-F819-4E58-97BC-AF946C61509E}" dt="2023-04-14T01:53:33.799" v="22536"/>
          <ac:spMkLst>
            <pc:docMk/>
            <pc:sldMk cId="3949456156" sldId="748"/>
            <ac:spMk id="65" creationId="{3B0D9085-2F39-4350-21A8-D1C2B46BFB47}"/>
          </ac:spMkLst>
        </pc:spChg>
        <pc:spChg chg="mod">
          <ac:chgData name="Justina Ojom" userId="cbdaed7d-8d45-4372-a16a-f3f8900c2f45" providerId="ADAL" clId="{B80B5CB1-F819-4E58-97BC-AF946C61509E}" dt="2023-04-14T01:53:33.799" v="22536"/>
          <ac:spMkLst>
            <pc:docMk/>
            <pc:sldMk cId="3949456156" sldId="748"/>
            <ac:spMk id="66" creationId="{089DCDAC-373D-B521-785B-878EF8C48A85}"/>
          </ac:spMkLst>
        </pc:spChg>
        <pc:spChg chg="mod">
          <ac:chgData name="Justina Ojom" userId="cbdaed7d-8d45-4372-a16a-f3f8900c2f45" providerId="ADAL" clId="{B80B5CB1-F819-4E58-97BC-AF946C61509E}" dt="2023-04-14T01:53:33.799" v="22536"/>
          <ac:spMkLst>
            <pc:docMk/>
            <pc:sldMk cId="3949456156" sldId="748"/>
            <ac:spMk id="67" creationId="{FEFE0F16-2D52-B691-7C7C-24CFD868AD58}"/>
          </ac:spMkLst>
        </pc:spChg>
        <pc:spChg chg="mod">
          <ac:chgData name="Justina Ojom" userId="cbdaed7d-8d45-4372-a16a-f3f8900c2f45" providerId="ADAL" clId="{B80B5CB1-F819-4E58-97BC-AF946C61509E}" dt="2023-04-14T01:53:33.799" v="22536"/>
          <ac:spMkLst>
            <pc:docMk/>
            <pc:sldMk cId="3949456156" sldId="748"/>
            <ac:spMk id="68" creationId="{C81BF25D-C6E7-EFA1-81B9-0D94AA06A530}"/>
          </ac:spMkLst>
        </pc:spChg>
        <pc:spChg chg="mod">
          <ac:chgData name="Justina Ojom" userId="cbdaed7d-8d45-4372-a16a-f3f8900c2f45" providerId="ADAL" clId="{B80B5CB1-F819-4E58-97BC-AF946C61509E}" dt="2023-04-14T01:53:33.799" v="22536"/>
          <ac:spMkLst>
            <pc:docMk/>
            <pc:sldMk cId="3949456156" sldId="748"/>
            <ac:spMk id="69" creationId="{4BF1E2EB-FB69-8639-D680-7833720B4206}"/>
          </ac:spMkLst>
        </pc:spChg>
        <pc:spChg chg="mod">
          <ac:chgData name="Justina Ojom" userId="cbdaed7d-8d45-4372-a16a-f3f8900c2f45" providerId="ADAL" clId="{B80B5CB1-F819-4E58-97BC-AF946C61509E}" dt="2023-04-14T01:53:33.799" v="22536"/>
          <ac:spMkLst>
            <pc:docMk/>
            <pc:sldMk cId="3949456156" sldId="748"/>
            <ac:spMk id="70" creationId="{05AE567E-F75D-04F7-2872-1684CDD00F6A}"/>
          </ac:spMkLst>
        </pc:spChg>
        <pc:spChg chg="mod">
          <ac:chgData name="Justina Ojom" userId="cbdaed7d-8d45-4372-a16a-f3f8900c2f45" providerId="ADAL" clId="{B80B5CB1-F819-4E58-97BC-AF946C61509E}" dt="2023-04-14T01:53:33.799" v="22536"/>
          <ac:spMkLst>
            <pc:docMk/>
            <pc:sldMk cId="3949456156" sldId="748"/>
            <ac:spMk id="71" creationId="{2C1EC4D4-841A-90CC-372B-080C40BD7742}"/>
          </ac:spMkLst>
        </pc:spChg>
        <pc:spChg chg="mod">
          <ac:chgData name="Justina Ojom" userId="cbdaed7d-8d45-4372-a16a-f3f8900c2f45" providerId="ADAL" clId="{B80B5CB1-F819-4E58-97BC-AF946C61509E}" dt="2023-04-14T01:53:33.799" v="22536"/>
          <ac:spMkLst>
            <pc:docMk/>
            <pc:sldMk cId="3949456156" sldId="748"/>
            <ac:spMk id="72" creationId="{2F243B21-7221-4C88-4BD5-2F79A7B6C018}"/>
          </ac:spMkLst>
        </pc:spChg>
        <pc:spChg chg="mod">
          <ac:chgData name="Justina Ojom" userId="cbdaed7d-8d45-4372-a16a-f3f8900c2f45" providerId="ADAL" clId="{B80B5CB1-F819-4E58-97BC-AF946C61509E}" dt="2023-04-14T01:53:33.799" v="22536"/>
          <ac:spMkLst>
            <pc:docMk/>
            <pc:sldMk cId="3949456156" sldId="748"/>
            <ac:spMk id="73" creationId="{C0623347-F290-4949-8CD9-9DA66AF3035D}"/>
          </ac:spMkLst>
        </pc:spChg>
        <pc:spChg chg="mod">
          <ac:chgData name="Justina Ojom" userId="cbdaed7d-8d45-4372-a16a-f3f8900c2f45" providerId="ADAL" clId="{B80B5CB1-F819-4E58-97BC-AF946C61509E}" dt="2023-04-14T01:53:33.799" v="22536"/>
          <ac:spMkLst>
            <pc:docMk/>
            <pc:sldMk cId="3949456156" sldId="748"/>
            <ac:spMk id="74" creationId="{0B73EEED-6AF8-F3B5-48AB-B3856D8976CE}"/>
          </ac:spMkLst>
        </pc:spChg>
        <pc:spChg chg="mod">
          <ac:chgData name="Justina Ojom" userId="cbdaed7d-8d45-4372-a16a-f3f8900c2f45" providerId="ADAL" clId="{B80B5CB1-F819-4E58-97BC-AF946C61509E}" dt="2023-04-14T12:22:44.916" v="28382" actId="790"/>
          <ac:spMkLst>
            <pc:docMk/>
            <pc:sldMk cId="3949456156" sldId="748"/>
            <ac:spMk id="76" creationId="{35AACE8A-FF35-858B-97EB-4278CB05959A}"/>
          </ac:spMkLst>
        </pc:spChg>
        <pc:spChg chg="mod">
          <ac:chgData name="Justina Ojom" userId="cbdaed7d-8d45-4372-a16a-f3f8900c2f45" providerId="ADAL" clId="{B80B5CB1-F819-4E58-97BC-AF946C61509E}" dt="2023-04-14T12:22:44.916" v="28382" actId="790"/>
          <ac:spMkLst>
            <pc:docMk/>
            <pc:sldMk cId="3949456156" sldId="748"/>
            <ac:spMk id="77" creationId="{FA5AE003-8F77-2AC9-4B40-36B3B9FF090C}"/>
          </ac:spMkLst>
        </pc:spChg>
        <pc:spChg chg="mod">
          <ac:chgData name="Justina Ojom" userId="cbdaed7d-8d45-4372-a16a-f3f8900c2f45" providerId="ADAL" clId="{B80B5CB1-F819-4E58-97BC-AF946C61509E}" dt="2023-04-14T12:22:44.916" v="28382" actId="790"/>
          <ac:spMkLst>
            <pc:docMk/>
            <pc:sldMk cId="3949456156" sldId="748"/>
            <ac:spMk id="78" creationId="{E57C6229-1721-3156-DC32-114D38B2637A}"/>
          </ac:spMkLst>
        </pc:spChg>
        <pc:spChg chg="mod">
          <ac:chgData name="Justina Ojom" userId="cbdaed7d-8d45-4372-a16a-f3f8900c2f45" providerId="ADAL" clId="{B80B5CB1-F819-4E58-97BC-AF946C61509E}" dt="2023-04-14T12:22:44.916" v="28382" actId="790"/>
          <ac:spMkLst>
            <pc:docMk/>
            <pc:sldMk cId="3949456156" sldId="748"/>
            <ac:spMk id="79" creationId="{25C90074-371D-C8B8-7307-76869E76192F}"/>
          </ac:spMkLst>
        </pc:spChg>
        <pc:spChg chg="mod">
          <ac:chgData name="Justina Ojom" userId="cbdaed7d-8d45-4372-a16a-f3f8900c2f45" providerId="ADAL" clId="{B80B5CB1-F819-4E58-97BC-AF946C61509E}" dt="2023-04-14T12:22:44.916" v="28382" actId="790"/>
          <ac:spMkLst>
            <pc:docMk/>
            <pc:sldMk cId="3949456156" sldId="748"/>
            <ac:spMk id="80" creationId="{601C22F1-1139-B54F-34E1-5EDBDEDC5D54}"/>
          </ac:spMkLst>
        </pc:spChg>
        <pc:spChg chg="mod">
          <ac:chgData name="Justina Ojom" userId="cbdaed7d-8d45-4372-a16a-f3f8900c2f45" providerId="ADAL" clId="{B80B5CB1-F819-4E58-97BC-AF946C61509E}" dt="2023-04-14T12:22:44.916" v="28382" actId="790"/>
          <ac:spMkLst>
            <pc:docMk/>
            <pc:sldMk cId="3949456156" sldId="748"/>
            <ac:spMk id="82" creationId="{F43AC12F-825E-DBAD-EEE4-56E6D9370ECA}"/>
          </ac:spMkLst>
        </pc:spChg>
        <pc:spChg chg="mod">
          <ac:chgData name="Justina Ojom" userId="cbdaed7d-8d45-4372-a16a-f3f8900c2f45" providerId="ADAL" clId="{B80B5CB1-F819-4E58-97BC-AF946C61509E}" dt="2023-04-14T12:22:44.916" v="28382" actId="790"/>
          <ac:spMkLst>
            <pc:docMk/>
            <pc:sldMk cId="3949456156" sldId="748"/>
            <ac:spMk id="83" creationId="{462A19AF-CC25-11F6-FDC3-F6D8DFE61393}"/>
          </ac:spMkLst>
        </pc:spChg>
        <pc:spChg chg="mod">
          <ac:chgData name="Justina Ojom" userId="cbdaed7d-8d45-4372-a16a-f3f8900c2f45" providerId="ADAL" clId="{B80B5CB1-F819-4E58-97BC-AF946C61509E}" dt="2023-04-14T12:22:44.916" v="28382" actId="790"/>
          <ac:spMkLst>
            <pc:docMk/>
            <pc:sldMk cId="3949456156" sldId="748"/>
            <ac:spMk id="84" creationId="{0FC56145-0D0A-1A62-4DFC-A7EC1FF8C5B4}"/>
          </ac:spMkLst>
        </pc:spChg>
        <pc:spChg chg="mod">
          <ac:chgData name="Justina Ojom" userId="cbdaed7d-8d45-4372-a16a-f3f8900c2f45" providerId="ADAL" clId="{B80B5CB1-F819-4E58-97BC-AF946C61509E}" dt="2023-04-14T12:22:44.916" v="28382" actId="790"/>
          <ac:spMkLst>
            <pc:docMk/>
            <pc:sldMk cId="3949456156" sldId="748"/>
            <ac:spMk id="85" creationId="{8CC8DE0B-6DC6-C269-98D6-EB7B9A9AAF89}"/>
          </ac:spMkLst>
        </pc:spChg>
        <pc:spChg chg="mod">
          <ac:chgData name="Justina Ojom" userId="cbdaed7d-8d45-4372-a16a-f3f8900c2f45" providerId="ADAL" clId="{B80B5CB1-F819-4E58-97BC-AF946C61509E}" dt="2023-04-14T12:22:44.916" v="28382" actId="790"/>
          <ac:spMkLst>
            <pc:docMk/>
            <pc:sldMk cId="3949456156" sldId="748"/>
            <ac:spMk id="86" creationId="{313A68DB-0143-65EF-C66D-D695E6F32F93}"/>
          </ac:spMkLst>
        </pc:spChg>
        <pc:spChg chg="mod">
          <ac:chgData name="Justina Ojom" userId="cbdaed7d-8d45-4372-a16a-f3f8900c2f45" providerId="ADAL" clId="{B80B5CB1-F819-4E58-97BC-AF946C61509E}" dt="2023-04-14T12:22:44.916" v="28382" actId="790"/>
          <ac:spMkLst>
            <pc:docMk/>
            <pc:sldMk cId="3949456156" sldId="748"/>
            <ac:spMk id="87" creationId="{D8A1BC3E-5EDD-82D4-DA71-1D626E1714FA}"/>
          </ac:spMkLst>
        </pc:spChg>
        <pc:spChg chg="mod">
          <ac:chgData name="Justina Ojom" userId="cbdaed7d-8d45-4372-a16a-f3f8900c2f45" providerId="ADAL" clId="{B80B5CB1-F819-4E58-97BC-AF946C61509E}" dt="2023-04-14T12:22:44.916" v="28382" actId="790"/>
          <ac:spMkLst>
            <pc:docMk/>
            <pc:sldMk cId="3949456156" sldId="748"/>
            <ac:spMk id="91" creationId="{385B669E-05DA-983B-4574-080109FF6104}"/>
          </ac:spMkLst>
        </pc:spChg>
        <pc:spChg chg="mod">
          <ac:chgData name="Justina Ojom" userId="cbdaed7d-8d45-4372-a16a-f3f8900c2f45" providerId="ADAL" clId="{B80B5CB1-F819-4E58-97BC-AF946C61509E}" dt="2023-04-14T12:22:44.916" v="28382" actId="790"/>
          <ac:spMkLst>
            <pc:docMk/>
            <pc:sldMk cId="3949456156" sldId="748"/>
            <ac:spMk id="92" creationId="{700CFDD4-3F72-ADA2-62EC-B762EAE40820}"/>
          </ac:spMkLst>
        </pc:spChg>
        <pc:spChg chg="mod">
          <ac:chgData name="Justina Ojom" userId="cbdaed7d-8d45-4372-a16a-f3f8900c2f45" providerId="ADAL" clId="{B80B5CB1-F819-4E58-97BC-AF946C61509E}" dt="2023-04-14T12:22:44.916" v="28382" actId="790"/>
          <ac:spMkLst>
            <pc:docMk/>
            <pc:sldMk cId="3949456156" sldId="748"/>
            <ac:spMk id="93" creationId="{EEB22FE2-5BDA-C326-0011-A5CB5D2D124D}"/>
          </ac:spMkLst>
        </pc:spChg>
        <pc:spChg chg="mod">
          <ac:chgData name="Justina Ojom" userId="cbdaed7d-8d45-4372-a16a-f3f8900c2f45" providerId="ADAL" clId="{B80B5CB1-F819-4E58-97BC-AF946C61509E}" dt="2023-04-14T12:22:44.916" v="28382" actId="790"/>
          <ac:spMkLst>
            <pc:docMk/>
            <pc:sldMk cId="3949456156" sldId="748"/>
            <ac:spMk id="94" creationId="{8900B388-14D3-A48B-C470-58EDEA8E8715}"/>
          </ac:spMkLst>
        </pc:spChg>
        <pc:spChg chg="mod">
          <ac:chgData name="Justina Ojom" userId="cbdaed7d-8d45-4372-a16a-f3f8900c2f45" providerId="ADAL" clId="{B80B5CB1-F819-4E58-97BC-AF946C61509E}" dt="2023-04-14T12:22:44.916" v="28382" actId="790"/>
          <ac:spMkLst>
            <pc:docMk/>
            <pc:sldMk cId="3949456156" sldId="748"/>
            <ac:spMk id="95" creationId="{F1AEC68F-66B6-6FC0-A59D-58F8F677F60C}"/>
          </ac:spMkLst>
        </pc:spChg>
        <pc:spChg chg="mod">
          <ac:chgData name="Justina Ojom" userId="cbdaed7d-8d45-4372-a16a-f3f8900c2f45" providerId="ADAL" clId="{B80B5CB1-F819-4E58-97BC-AF946C61509E}" dt="2023-04-14T12:22:44.916" v="28382" actId="790"/>
          <ac:spMkLst>
            <pc:docMk/>
            <pc:sldMk cId="3949456156" sldId="748"/>
            <ac:spMk id="96" creationId="{81E7676B-9053-8F4C-A581-49767EEE51BA}"/>
          </ac:spMkLst>
        </pc:spChg>
        <pc:spChg chg="mod">
          <ac:chgData name="Justina Ojom" userId="cbdaed7d-8d45-4372-a16a-f3f8900c2f45" providerId="ADAL" clId="{B80B5CB1-F819-4E58-97BC-AF946C61509E}" dt="2023-04-14T12:22:44.916" v="28382" actId="790"/>
          <ac:spMkLst>
            <pc:docMk/>
            <pc:sldMk cId="3949456156" sldId="748"/>
            <ac:spMk id="97" creationId="{04BEA618-0980-93D8-F498-B29B58B8772F}"/>
          </ac:spMkLst>
        </pc:spChg>
        <pc:spChg chg="mod">
          <ac:chgData name="Justina Ojom" userId="cbdaed7d-8d45-4372-a16a-f3f8900c2f45" providerId="ADAL" clId="{B80B5CB1-F819-4E58-97BC-AF946C61509E}" dt="2023-04-14T12:22:44.916" v="28382" actId="790"/>
          <ac:spMkLst>
            <pc:docMk/>
            <pc:sldMk cId="3949456156" sldId="748"/>
            <ac:spMk id="98" creationId="{BB613CCB-CC97-1F75-D5AD-D1136DAD6BD4}"/>
          </ac:spMkLst>
        </pc:spChg>
        <pc:spChg chg="del mod">
          <ac:chgData name="Justina Ojom" userId="cbdaed7d-8d45-4372-a16a-f3f8900c2f45" providerId="ADAL" clId="{B80B5CB1-F819-4E58-97BC-AF946C61509E}" dt="2023-04-13T16:37:22.937" v="20836" actId="478"/>
          <ac:spMkLst>
            <pc:docMk/>
            <pc:sldMk cId="3949456156" sldId="748"/>
            <ac:spMk id="543" creationId="{00000000-0000-0000-0000-000000000000}"/>
          </ac:spMkLst>
        </pc:spChg>
        <pc:grpChg chg="del">
          <ac:chgData name="Justina Ojom" userId="cbdaed7d-8d45-4372-a16a-f3f8900c2f45" providerId="ADAL" clId="{B80B5CB1-F819-4E58-97BC-AF946C61509E}" dt="2023-04-14T01:52:30.629" v="22523" actId="478"/>
          <ac:grpSpMkLst>
            <pc:docMk/>
            <pc:sldMk cId="3949456156" sldId="748"/>
            <ac:grpSpMk id="3" creationId="{3136A02B-38A0-E508-A3A9-D272D9B92727}"/>
          </ac:grpSpMkLst>
        </pc:grpChg>
        <pc:grpChg chg="del">
          <ac:chgData name="Justina Ojom" userId="cbdaed7d-8d45-4372-a16a-f3f8900c2f45" providerId="ADAL" clId="{B80B5CB1-F819-4E58-97BC-AF946C61509E}" dt="2023-04-14T01:52:30.629" v="22523" actId="478"/>
          <ac:grpSpMkLst>
            <pc:docMk/>
            <pc:sldMk cId="3949456156" sldId="748"/>
            <ac:grpSpMk id="8" creationId="{AA55FC9C-5169-123A-89C7-ABD6B8A55B25}"/>
          </ac:grpSpMkLst>
        </pc:grpChg>
        <pc:grpChg chg="del">
          <ac:chgData name="Justina Ojom" userId="cbdaed7d-8d45-4372-a16a-f3f8900c2f45" providerId="ADAL" clId="{B80B5CB1-F819-4E58-97BC-AF946C61509E}" dt="2023-04-14T01:52:30.629" v="22523" actId="478"/>
          <ac:grpSpMkLst>
            <pc:docMk/>
            <pc:sldMk cId="3949456156" sldId="748"/>
            <ac:grpSpMk id="9" creationId="{DB79A50C-D7AD-A90C-9CA3-F06CBF0D9166}"/>
          </ac:grpSpMkLst>
        </pc:grpChg>
        <pc:grpChg chg="add del mod">
          <ac:chgData name="Justina Ojom" userId="cbdaed7d-8d45-4372-a16a-f3f8900c2f45" providerId="ADAL" clId="{B80B5CB1-F819-4E58-97BC-AF946C61509E}" dt="2023-04-14T01:54:05.433" v="22543" actId="478"/>
          <ac:grpSpMkLst>
            <pc:docMk/>
            <pc:sldMk cId="3949456156" sldId="748"/>
            <ac:grpSpMk id="18" creationId="{3D628B5E-84AF-9E92-6066-E4DFD1E7C3D7}"/>
          </ac:grpSpMkLst>
        </pc:grpChg>
        <pc:grpChg chg="add del mod">
          <ac:chgData name="Justina Ojom" userId="cbdaed7d-8d45-4372-a16a-f3f8900c2f45" providerId="ADAL" clId="{B80B5CB1-F819-4E58-97BC-AF946C61509E}" dt="2023-04-14T01:54:05.433" v="22543" actId="478"/>
          <ac:grpSpMkLst>
            <pc:docMk/>
            <pc:sldMk cId="3949456156" sldId="748"/>
            <ac:grpSpMk id="25" creationId="{1AE8769A-B211-46ED-269B-3A8AD5D28395}"/>
          </ac:grpSpMkLst>
        </pc:grpChg>
        <pc:grpChg chg="add del mod">
          <ac:chgData name="Justina Ojom" userId="cbdaed7d-8d45-4372-a16a-f3f8900c2f45" providerId="ADAL" clId="{B80B5CB1-F819-4E58-97BC-AF946C61509E}" dt="2023-04-14T01:52:32.796" v="22525" actId="478"/>
          <ac:grpSpMkLst>
            <pc:docMk/>
            <pc:sldMk cId="3949456156" sldId="748"/>
            <ac:grpSpMk id="32" creationId="{C4C53565-2A26-971B-3C08-4CF989AC6CE7}"/>
          </ac:grpSpMkLst>
        </pc:grpChg>
        <pc:grpChg chg="mod">
          <ac:chgData name="Justina Ojom" userId="cbdaed7d-8d45-4372-a16a-f3f8900c2f45" providerId="ADAL" clId="{B80B5CB1-F819-4E58-97BC-AF946C61509E}" dt="2023-04-14T01:52:30.909" v="22524"/>
          <ac:grpSpMkLst>
            <pc:docMk/>
            <pc:sldMk cId="3949456156" sldId="748"/>
            <ac:grpSpMk id="33" creationId="{4DDB5E6C-BA10-A3DF-4AF0-58DBF01F9AED}"/>
          </ac:grpSpMkLst>
        </pc:grpChg>
        <pc:grpChg chg="mod">
          <ac:chgData name="Justina Ojom" userId="cbdaed7d-8d45-4372-a16a-f3f8900c2f45" providerId="ADAL" clId="{B80B5CB1-F819-4E58-97BC-AF946C61509E}" dt="2023-04-14T01:52:30.909" v="22524"/>
          <ac:grpSpMkLst>
            <pc:docMk/>
            <pc:sldMk cId="3949456156" sldId="748"/>
            <ac:grpSpMk id="34" creationId="{A96E7765-F803-12BF-4F5C-0AB68B00E297}"/>
          </ac:grpSpMkLst>
        </pc:grpChg>
        <pc:grpChg chg="mod">
          <ac:chgData name="Justina Ojom" userId="cbdaed7d-8d45-4372-a16a-f3f8900c2f45" providerId="ADAL" clId="{B80B5CB1-F819-4E58-97BC-AF946C61509E}" dt="2023-04-14T01:52:30.909" v="22524"/>
          <ac:grpSpMkLst>
            <pc:docMk/>
            <pc:sldMk cId="3949456156" sldId="748"/>
            <ac:grpSpMk id="35" creationId="{B197C677-B6FF-B0C8-40BD-958B75B02326}"/>
          </ac:grpSpMkLst>
        </pc:grpChg>
        <pc:grpChg chg="mod">
          <ac:chgData name="Justina Ojom" userId="cbdaed7d-8d45-4372-a16a-f3f8900c2f45" providerId="ADAL" clId="{B80B5CB1-F819-4E58-97BC-AF946C61509E}" dt="2023-04-14T01:52:30.909" v="22524"/>
          <ac:grpSpMkLst>
            <pc:docMk/>
            <pc:sldMk cId="3949456156" sldId="748"/>
            <ac:grpSpMk id="36" creationId="{780C2361-34C7-F54D-03FF-277A720A7A96}"/>
          </ac:grpSpMkLst>
        </pc:grpChg>
        <pc:grpChg chg="mod">
          <ac:chgData name="Justina Ojom" userId="cbdaed7d-8d45-4372-a16a-f3f8900c2f45" providerId="ADAL" clId="{B80B5CB1-F819-4E58-97BC-AF946C61509E}" dt="2023-04-14T01:52:30.909" v="22524"/>
          <ac:grpSpMkLst>
            <pc:docMk/>
            <pc:sldMk cId="3949456156" sldId="748"/>
            <ac:grpSpMk id="37" creationId="{819B61F0-13A9-FBF2-B0FC-C2F883CF8375}"/>
          </ac:grpSpMkLst>
        </pc:grpChg>
        <pc:grpChg chg="add del mod">
          <ac:chgData name="Justina Ojom" userId="cbdaed7d-8d45-4372-a16a-f3f8900c2f45" providerId="ADAL" clId="{B80B5CB1-F819-4E58-97BC-AF946C61509E}" dt="2023-04-14T01:54:05.433" v="22543" actId="478"/>
          <ac:grpSpMkLst>
            <pc:docMk/>
            <pc:sldMk cId="3949456156" sldId="748"/>
            <ac:grpSpMk id="48" creationId="{F6246ED0-8FF3-A444-B59B-07F6806E4A37}"/>
          </ac:grpSpMkLst>
        </pc:grpChg>
        <pc:grpChg chg="mod">
          <ac:chgData name="Justina Ojom" userId="cbdaed7d-8d45-4372-a16a-f3f8900c2f45" providerId="ADAL" clId="{B80B5CB1-F819-4E58-97BC-AF946C61509E}" dt="2023-04-14T01:52:52.443" v="22530" actId="207"/>
          <ac:grpSpMkLst>
            <pc:docMk/>
            <pc:sldMk cId="3949456156" sldId="748"/>
            <ac:grpSpMk id="49" creationId="{0813924F-E181-24C3-D8B6-F38AE5C6990B}"/>
          </ac:grpSpMkLst>
        </pc:grpChg>
        <pc:grpChg chg="mod">
          <ac:chgData name="Justina Ojom" userId="cbdaed7d-8d45-4372-a16a-f3f8900c2f45" providerId="ADAL" clId="{B80B5CB1-F819-4E58-97BC-AF946C61509E}" dt="2023-04-14T01:52:52.443" v="22530" actId="207"/>
          <ac:grpSpMkLst>
            <pc:docMk/>
            <pc:sldMk cId="3949456156" sldId="748"/>
            <ac:grpSpMk id="50" creationId="{761D16EB-BC77-9E48-1B08-8AD9B46621CE}"/>
          </ac:grpSpMkLst>
        </pc:grpChg>
        <pc:grpChg chg="add del mod">
          <ac:chgData name="Justina Ojom" userId="cbdaed7d-8d45-4372-a16a-f3f8900c2f45" providerId="ADAL" clId="{B80B5CB1-F819-4E58-97BC-AF946C61509E}" dt="2023-04-14T01:54:05.433" v="22543" actId="478"/>
          <ac:grpSpMkLst>
            <pc:docMk/>
            <pc:sldMk cId="3949456156" sldId="748"/>
            <ac:grpSpMk id="59" creationId="{4DC95A85-E2B7-8870-40FB-C5EF62FCBE85}"/>
          </ac:grpSpMkLst>
        </pc:grpChg>
        <pc:grpChg chg="mod">
          <ac:chgData name="Justina Ojom" userId="cbdaed7d-8d45-4372-a16a-f3f8900c2f45" providerId="ADAL" clId="{B80B5CB1-F819-4E58-97BC-AF946C61509E}" dt="2023-04-14T01:53:33.799" v="22536"/>
          <ac:grpSpMkLst>
            <pc:docMk/>
            <pc:sldMk cId="3949456156" sldId="748"/>
            <ac:grpSpMk id="60" creationId="{AC253676-33D3-ACA2-EA18-5AA3C368A112}"/>
          </ac:grpSpMkLst>
        </pc:grpChg>
        <pc:grpChg chg="mod">
          <ac:chgData name="Justina Ojom" userId="cbdaed7d-8d45-4372-a16a-f3f8900c2f45" providerId="ADAL" clId="{B80B5CB1-F819-4E58-97BC-AF946C61509E}" dt="2023-04-14T01:53:33.799" v="22536"/>
          <ac:grpSpMkLst>
            <pc:docMk/>
            <pc:sldMk cId="3949456156" sldId="748"/>
            <ac:grpSpMk id="61" creationId="{3D8F0F64-DF6E-7F37-DA24-81D9CB8FFCF4}"/>
          </ac:grpSpMkLst>
        </pc:grpChg>
        <pc:grpChg chg="mod">
          <ac:chgData name="Justina Ojom" userId="cbdaed7d-8d45-4372-a16a-f3f8900c2f45" providerId="ADAL" clId="{B80B5CB1-F819-4E58-97BC-AF946C61509E}" dt="2023-04-14T01:53:33.799" v="22536"/>
          <ac:grpSpMkLst>
            <pc:docMk/>
            <pc:sldMk cId="3949456156" sldId="748"/>
            <ac:grpSpMk id="62" creationId="{586AE755-D24C-5201-F031-AD52BA46D07D}"/>
          </ac:grpSpMkLst>
        </pc:grpChg>
        <pc:grpChg chg="mod">
          <ac:chgData name="Justina Ojom" userId="cbdaed7d-8d45-4372-a16a-f3f8900c2f45" providerId="ADAL" clId="{B80B5CB1-F819-4E58-97BC-AF946C61509E}" dt="2023-04-14T01:53:33.799" v="22536"/>
          <ac:grpSpMkLst>
            <pc:docMk/>
            <pc:sldMk cId="3949456156" sldId="748"/>
            <ac:grpSpMk id="63" creationId="{EC3BA0D3-68AD-A555-727A-299B2FC72C93}"/>
          </ac:grpSpMkLst>
        </pc:grpChg>
        <pc:grpChg chg="mod">
          <ac:chgData name="Justina Ojom" userId="cbdaed7d-8d45-4372-a16a-f3f8900c2f45" providerId="ADAL" clId="{B80B5CB1-F819-4E58-97BC-AF946C61509E}" dt="2023-04-14T01:53:33.799" v="22536"/>
          <ac:grpSpMkLst>
            <pc:docMk/>
            <pc:sldMk cId="3949456156" sldId="748"/>
            <ac:grpSpMk id="64" creationId="{2EC3195E-843B-D313-529C-55E2FBBF944E}"/>
          </ac:grpSpMkLst>
        </pc:grpChg>
        <pc:grpChg chg="add mod">
          <ac:chgData name="Justina Ojom" userId="cbdaed7d-8d45-4372-a16a-f3f8900c2f45" providerId="ADAL" clId="{B80B5CB1-F819-4E58-97BC-AF946C61509E}" dt="2023-04-14T01:54:05.621" v="22544"/>
          <ac:grpSpMkLst>
            <pc:docMk/>
            <pc:sldMk cId="3949456156" sldId="748"/>
            <ac:grpSpMk id="75" creationId="{B087ADDC-E43F-AE7D-FEA4-E36835338BD7}"/>
          </ac:grpSpMkLst>
        </pc:grpChg>
        <pc:grpChg chg="add mod">
          <ac:chgData name="Justina Ojom" userId="cbdaed7d-8d45-4372-a16a-f3f8900c2f45" providerId="ADAL" clId="{B80B5CB1-F819-4E58-97BC-AF946C61509E}" dt="2023-04-14T01:54:05.621" v="22544"/>
          <ac:grpSpMkLst>
            <pc:docMk/>
            <pc:sldMk cId="3949456156" sldId="748"/>
            <ac:grpSpMk id="81" creationId="{A98D5085-43F7-6F81-FF55-FB1805C5A2A1}"/>
          </ac:grpSpMkLst>
        </pc:grpChg>
        <pc:grpChg chg="add mod">
          <ac:chgData name="Justina Ojom" userId="cbdaed7d-8d45-4372-a16a-f3f8900c2f45" providerId="ADAL" clId="{B80B5CB1-F819-4E58-97BC-AF946C61509E}" dt="2023-04-14T01:54:05.621" v="22544"/>
          <ac:grpSpMkLst>
            <pc:docMk/>
            <pc:sldMk cId="3949456156" sldId="748"/>
            <ac:grpSpMk id="88" creationId="{33A821CF-C56E-620D-5052-A5280C892FBB}"/>
          </ac:grpSpMkLst>
        </pc:grpChg>
        <pc:grpChg chg="mod">
          <ac:chgData name="Justina Ojom" userId="cbdaed7d-8d45-4372-a16a-f3f8900c2f45" providerId="ADAL" clId="{B80B5CB1-F819-4E58-97BC-AF946C61509E}" dt="2023-04-14T01:54:05.621" v="22544"/>
          <ac:grpSpMkLst>
            <pc:docMk/>
            <pc:sldMk cId="3949456156" sldId="748"/>
            <ac:grpSpMk id="89" creationId="{99ACB133-A17D-3C2E-43C2-95B5AF53831A}"/>
          </ac:grpSpMkLst>
        </pc:grpChg>
        <pc:grpChg chg="mod">
          <ac:chgData name="Justina Ojom" userId="cbdaed7d-8d45-4372-a16a-f3f8900c2f45" providerId="ADAL" clId="{B80B5CB1-F819-4E58-97BC-AF946C61509E}" dt="2023-04-14T01:54:05.621" v="22544"/>
          <ac:grpSpMkLst>
            <pc:docMk/>
            <pc:sldMk cId="3949456156" sldId="748"/>
            <ac:grpSpMk id="90" creationId="{D486EA6F-19E0-397F-A441-60277A51DDA4}"/>
          </ac:grpSpMkLst>
        </pc:grpChg>
        <pc:picChg chg="del">
          <ac:chgData name="Justina Ojom" userId="cbdaed7d-8d45-4372-a16a-f3f8900c2f45" providerId="ADAL" clId="{B80B5CB1-F819-4E58-97BC-AF946C61509E}" dt="2023-04-14T01:52:30.629" v="22523" actId="478"/>
          <ac:picMkLst>
            <pc:docMk/>
            <pc:sldMk cId="3949456156" sldId="748"/>
            <ac:picMk id="4" creationId="{DDD4076C-F060-E53C-CCC7-CD36E9C2B753}"/>
          </ac:picMkLst>
        </pc:picChg>
        <pc:picChg chg="del">
          <ac:chgData name="Justina Ojom" userId="cbdaed7d-8d45-4372-a16a-f3f8900c2f45" providerId="ADAL" clId="{B80B5CB1-F819-4E58-97BC-AF946C61509E}" dt="2023-04-14T01:52:30.629" v="22523" actId="478"/>
          <ac:picMkLst>
            <pc:docMk/>
            <pc:sldMk cId="3949456156" sldId="748"/>
            <ac:picMk id="12" creationId="{A7AD9AFD-7490-42E0-1319-9430406CB7E5}"/>
          </ac:picMkLst>
        </pc:picChg>
        <pc:cxnChg chg="del">
          <ac:chgData name="Justina Ojom" userId="cbdaed7d-8d45-4372-a16a-f3f8900c2f45" providerId="ADAL" clId="{B80B5CB1-F819-4E58-97BC-AF946C61509E}" dt="2023-04-14T01:52:30.629" v="22523" actId="478"/>
          <ac:cxnSpMkLst>
            <pc:docMk/>
            <pc:sldMk cId="3949456156" sldId="748"/>
            <ac:cxnSpMk id="10" creationId="{C132A503-A089-2DE1-ADDC-1D4522443D11}"/>
          </ac:cxnSpMkLst>
        </pc:cxnChg>
        <pc:cxnChg chg="del">
          <ac:chgData name="Justina Ojom" userId="cbdaed7d-8d45-4372-a16a-f3f8900c2f45" providerId="ADAL" clId="{B80B5CB1-F819-4E58-97BC-AF946C61509E}" dt="2023-04-14T01:52:30.629" v="22523" actId="478"/>
          <ac:cxnSpMkLst>
            <pc:docMk/>
            <pc:sldMk cId="3949456156" sldId="748"/>
            <ac:cxnSpMk id="11" creationId="{EE2901DF-67E8-EF77-3E0E-68481B3E4434}"/>
          </ac:cxnSpMkLst>
        </pc:cxnChg>
      </pc:sldChg>
      <pc:sldChg chg="addSp delSp modSp mod delAnim modNotes modNotesTx">
        <pc:chgData name="Justina Ojom" userId="cbdaed7d-8d45-4372-a16a-f3f8900c2f45" providerId="ADAL" clId="{B80B5CB1-F819-4E58-97BC-AF946C61509E}" dt="2023-04-14T01:54:01.580" v="22542" actId="21"/>
        <pc:sldMkLst>
          <pc:docMk/>
          <pc:sldMk cId="2613795798" sldId="749"/>
        </pc:sldMkLst>
        <pc:spChg chg="del mod">
          <ac:chgData name="Justina Ojom" userId="cbdaed7d-8d45-4372-a16a-f3f8900c2f45" providerId="ADAL" clId="{B80B5CB1-F819-4E58-97BC-AF946C61509E}" dt="2023-04-14T01:53:12.878" v="22533" actId="478"/>
          <ac:spMkLst>
            <pc:docMk/>
            <pc:sldMk cId="2613795798" sldId="749"/>
            <ac:spMk id="2" creationId="{EB5BE4DD-F102-66B8-0904-518E374133D5}"/>
          </ac:spMkLst>
        </pc:spChg>
        <pc:spChg chg="mod">
          <ac:chgData name="Justina Ojom" userId="cbdaed7d-8d45-4372-a16a-f3f8900c2f45" providerId="ADAL" clId="{B80B5CB1-F819-4E58-97BC-AF946C61509E}" dt="2023-04-13T05:37:22.084" v="6223" actId="2711"/>
          <ac:spMkLst>
            <pc:docMk/>
            <pc:sldMk cId="2613795798" sldId="749"/>
            <ac:spMk id="4" creationId="{1D0CF937-4E2C-D948-5F51-1E65CE091AFB}"/>
          </ac:spMkLst>
        </pc:spChg>
        <pc:spChg chg="mod">
          <ac:chgData name="Justina Ojom" userId="cbdaed7d-8d45-4372-a16a-f3f8900c2f45" providerId="ADAL" clId="{B80B5CB1-F819-4E58-97BC-AF946C61509E}" dt="2023-04-13T05:37:22.084" v="6223" actId="2711"/>
          <ac:spMkLst>
            <pc:docMk/>
            <pc:sldMk cId="2613795798" sldId="749"/>
            <ac:spMk id="5" creationId="{7B22ED61-5143-AF2E-009D-77F10DF3CED7}"/>
          </ac:spMkLst>
        </pc:spChg>
        <pc:spChg chg="del mod">
          <ac:chgData name="Justina Ojom" userId="cbdaed7d-8d45-4372-a16a-f3f8900c2f45" providerId="ADAL" clId="{B80B5CB1-F819-4E58-97BC-AF946C61509E}" dt="2023-04-14T01:53:12.878" v="22533" actId="478"/>
          <ac:spMkLst>
            <pc:docMk/>
            <pc:sldMk cId="2613795798" sldId="749"/>
            <ac:spMk id="7" creationId="{30E23A5D-28AE-F0F0-4C0C-07E468839BAE}"/>
          </ac:spMkLst>
        </pc:spChg>
        <pc:spChg chg="mod">
          <ac:chgData name="Justina Ojom" userId="cbdaed7d-8d45-4372-a16a-f3f8900c2f45" providerId="ADAL" clId="{B80B5CB1-F819-4E58-97BC-AF946C61509E}" dt="2023-04-13T05:37:22.084" v="6223" actId="2711"/>
          <ac:spMkLst>
            <pc:docMk/>
            <pc:sldMk cId="2613795798" sldId="749"/>
            <ac:spMk id="9" creationId="{F7E06106-A828-18D4-C861-F3C205982858}"/>
          </ac:spMkLst>
        </pc:spChg>
        <pc:spChg chg="mod">
          <ac:chgData name="Justina Ojom" userId="cbdaed7d-8d45-4372-a16a-f3f8900c2f45" providerId="ADAL" clId="{B80B5CB1-F819-4E58-97BC-AF946C61509E}" dt="2023-04-13T05:37:22.084" v="6223" actId="2711"/>
          <ac:spMkLst>
            <pc:docMk/>
            <pc:sldMk cId="2613795798" sldId="749"/>
            <ac:spMk id="10" creationId="{00E6B420-1326-239C-96E7-054A43DA3893}"/>
          </ac:spMkLst>
        </pc:spChg>
        <pc:spChg chg="mod">
          <ac:chgData name="Justina Ojom" userId="cbdaed7d-8d45-4372-a16a-f3f8900c2f45" providerId="ADAL" clId="{B80B5CB1-F819-4E58-97BC-AF946C61509E}" dt="2023-04-13T05:37:22.084" v="6223" actId="2711"/>
          <ac:spMkLst>
            <pc:docMk/>
            <pc:sldMk cId="2613795798" sldId="749"/>
            <ac:spMk id="12" creationId="{93F72CB6-255C-E524-193C-60BC8BBCE0D9}"/>
          </ac:spMkLst>
        </pc:spChg>
        <pc:spChg chg="mod">
          <ac:chgData name="Justina Ojom" userId="cbdaed7d-8d45-4372-a16a-f3f8900c2f45" providerId="ADAL" clId="{B80B5CB1-F819-4E58-97BC-AF946C61509E}" dt="2023-04-13T05:37:22.084" v="6223" actId="2711"/>
          <ac:spMkLst>
            <pc:docMk/>
            <pc:sldMk cId="2613795798" sldId="749"/>
            <ac:spMk id="13" creationId="{4CCCB3C4-5CC1-3B79-C910-C3468D8B7746}"/>
          </ac:spMkLst>
        </pc:spChg>
        <pc:spChg chg="add del mod">
          <ac:chgData name="Justina Ojom" userId="cbdaed7d-8d45-4372-a16a-f3f8900c2f45" providerId="ADAL" clId="{B80B5CB1-F819-4E58-97BC-AF946C61509E}" dt="2023-04-13T16:39:18.828" v="20885" actId="478"/>
          <ac:spMkLst>
            <pc:docMk/>
            <pc:sldMk cId="2613795798" sldId="749"/>
            <ac:spMk id="17" creationId="{CFD85190-DB3C-B59A-2F67-000A37438BDF}"/>
          </ac:spMkLst>
        </pc:spChg>
        <pc:spChg chg="mod">
          <ac:chgData name="Justina Ojom" userId="cbdaed7d-8d45-4372-a16a-f3f8900c2f45" providerId="ADAL" clId="{B80B5CB1-F819-4E58-97BC-AF946C61509E}" dt="2023-04-14T01:53:19.373" v="22534"/>
          <ac:spMkLst>
            <pc:docMk/>
            <pc:sldMk cId="2613795798" sldId="749"/>
            <ac:spMk id="18" creationId="{92937E57-2A1A-27A5-6685-4EFE2B6EDC4C}"/>
          </ac:spMkLst>
        </pc:spChg>
        <pc:spChg chg="add mod">
          <ac:chgData name="Justina Ojom" userId="cbdaed7d-8d45-4372-a16a-f3f8900c2f45" providerId="ADAL" clId="{B80B5CB1-F819-4E58-97BC-AF946C61509E}" dt="2023-04-13T16:39:16.836" v="20884"/>
          <ac:spMkLst>
            <pc:docMk/>
            <pc:sldMk cId="2613795798" sldId="749"/>
            <ac:spMk id="19" creationId="{158F983B-67A5-1618-B5ED-DAB1DF981F63}"/>
          </ac:spMkLst>
        </pc:spChg>
        <pc:spChg chg="mod">
          <ac:chgData name="Justina Ojom" userId="cbdaed7d-8d45-4372-a16a-f3f8900c2f45" providerId="ADAL" clId="{B80B5CB1-F819-4E58-97BC-AF946C61509E}" dt="2023-04-14T01:53:19.373" v="22534"/>
          <ac:spMkLst>
            <pc:docMk/>
            <pc:sldMk cId="2613795798" sldId="749"/>
            <ac:spMk id="20" creationId="{8B55B978-2F29-E48C-53C8-EF028BC6DD62}"/>
          </ac:spMkLst>
        </pc:spChg>
        <pc:spChg chg="mod">
          <ac:chgData name="Justina Ojom" userId="cbdaed7d-8d45-4372-a16a-f3f8900c2f45" providerId="ADAL" clId="{B80B5CB1-F819-4E58-97BC-AF946C61509E}" dt="2023-04-14T01:53:19.373" v="22534"/>
          <ac:spMkLst>
            <pc:docMk/>
            <pc:sldMk cId="2613795798" sldId="749"/>
            <ac:spMk id="21" creationId="{40624B74-B39C-B4D7-8121-D746169EBFA3}"/>
          </ac:spMkLst>
        </pc:spChg>
        <pc:spChg chg="mod">
          <ac:chgData name="Justina Ojom" userId="cbdaed7d-8d45-4372-a16a-f3f8900c2f45" providerId="ADAL" clId="{B80B5CB1-F819-4E58-97BC-AF946C61509E}" dt="2023-04-14T01:53:19.373" v="22534"/>
          <ac:spMkLst>
            <pc:docMk/>
            <pc:sldMk cId="2613795798" sldId="749"/>
            <ac:spMk id="22" creationId="{AAE19726-7398-8BDC-E79E-4E11C2A3365E}"/>
          </ac:spMkLst>
        </pc:spChg>
        <pc:spChg chg="mod">
          <ac:chgData name="Justina Ojom" userId="cbdaed7d-8d45-4372-a16a-f3f8900c2f45" providerId="ADAL" clId="{B80B5CB1-F819-4E58-97BC-AF946C61509E}" dt="2023-04-14T01:53:19.373" v="22534"/>
          <ac:spMkLst>
            <pc:docMk/>
            <pc:sldMk cId="2613795798" sldId="749"/>
            <ac:spMk id="23" creationId="{DCDA2CE0-5699-C62A-9273-BC7A64A8F574}"/>
          </ac:spMkLst>
        </pc:spChg>
        <pc:spChg chg="mod">
          <ac:chgData name="Justina Ojom" userId="cbdaed7d-8d45-4372-a16a-f3f8900c2f45" providerId="ADAL" clId="{B80B5CB1-F819-4E58-97BC-AF946C61509E}" dt="2023-04-14T01:53:19.373" v="22534"/>
          <ac:spMkLst>
            <pc:docMk/>
            <pc:sldMk cId="2613795798" sldId="749"/>
            <ac:spMk id="25" creationId="{CF650CFC-6123-0E27-1FA5-21509E669868}"/>
          </ac:spMkLst>
        </pc:spChg>
        <pc:spChg chg="mod">
          <ac:chgData name="Justina Ojom" userId="cbdaed7d-8d45-4372-a16a-f3f8900c2f45" providerId="ADAL" clId="{B80B5CB1-F819-4E58-97BC-AF946C61509E}" dt="2023-04-14T01:53:19.373" v="22534"/>
          <ac:spMkLst>
            <pc:docMk/>
            <pc:sldMk cId="2613795798" sldId="749"/>
            <ac:spMk id="26" creationId="{1E6F78EF-72C2-F948-F5DE-24634FBE87F0}"/>
          </ac:spMkLst>
        </pc:spChg>
        <pc:spChg chg="del mod">
          <ac:chgData name="Justina Ojom" userId="cbdaed7d-8d45-4372-a16a-f3f8900c2f45" providerId="ADAL" clId="{B80B5CB1-F819-4E58-97BC-AF946C61509E}" dt="2023-04-14T01:53:12.878" v="22533" actId="478"/>
          <ac:spMkLst>
            <pc:docMk/>
            <pc:sldMk cId="2613795798" sldId="749"/>
            <ac:spMk id="27" creationId="{C47A5508-5A31-39D2-C1E7-7EA39D3620CC}"/>
          </ac:spMkLst>
        </pc:spChg>
        <pc:spChg chg="mod">
          <ac:chgData name="Justina Ojom" userId="cbdaed7d-8d45-4372-a16a-f3f8900c2f45" providerId="ADAL" clId="{B80B5CB1-F819-4E58-97BC-AF946C61509E}" dt="2023-04-13T05:37:22.084" v="6223" actId="2711"/>
          <ac:spMkLst>
            <pc:docMk/>
            <pc:sldMk cId="2613795798" sldId="749"/>
            <ac:spMk id="29" creationId="{835AA3BE-B839-3693-7B60-4B892A702F25}"/>
          </ac:spMkLst>
        </pc:spChg>
        <pc:spChg chg="mod">
          <ac:chgData name="Justina Ojom" userId="cbdaed7d-8d45-4372-a16a-f3f8900c2f45" providerId="ADAL" clId="{B80B5CB1-F819-4E58-97BC-AF946C61509E}" dt="2023-04-13T05:37:22.084" v="6223" actId="2711"/>
          <ac:spMkLst>
            <pc:docMk/>
            <pc:sldMk cId="2613795798" sldId="749"/>
            <ac:spMk id="30" creationId="{B3177CDD-A222-BACD-CEB1-3824C5C58FF1}"/>
          </ac:spMkLst>
        </pc:spChg>
        <pc:spChg chg="mod">
          <ac:chgData name="Justina Ojom" userId="cbdaed7d-8d45-4372-a16a-f3f8900c2f45" providerId="ADAL" clId="{B80B5CB1-F819-4E58-97BC-AF946C61509E}" dt="2023-04-13T05:37:22.084" v="6223" actId="2711"/>
          <ac:spMkLst>
            <pc:docMk/>
            <pc:sldMk cId="2613795798" sldId="749"/>
            <ac:spMk id="33" creationId="{49B3059D-6E3F-CBE2-5531-BAC251F7C873}"/>
          </ac:spMkLst>
        </pc:spChg>
        <pc:spChg chg="mod">
          <ac:chgData name="Justina Ojom" userId="cbdaed7d-8d45-4372-a16a-f3f8900c2f45" providerId="ADAL" clId="{B80B5CB1-F819-4E58-97BC-AF946C61509E}" dt="2023-04-13T05:37:22.084" v="6223" actId="2711"/>
          <ac:spMkLst>
            <pc:docMk/>
            <pc:sldMk cId="2613795798" sldId="749"/>
            <ac:spMk id="34" creationId="{9684189C-DE7C-5780-606A-9E4001E97E1E}"/>
          </ac:spMkLst>
        </pc:spChg>
        <pc:spChg chg="mod">
          <ac:chgData name="Justina Ojom" userId="cbdaed7d-8d45-4372-a16a-f3f8900c2f45" providerId="ADAL" clId="{B80B5CB1-F819-4E58-97BC-AF946C61509E}" dt="2023-04-13T05:37:22.084" v="6223" actId="2711"/>
          <ac:spMkLst>
            <pc:docMk/>
            <pc:sldMk cId="2613795798" sldId="749"/>
            <ac:spMk id="35" creationId="{B3A5D275-C8D0-FDDB-CD00-C0D88B002FCE}"/>
          </ac:spMkLst>
        </pc:spChg>
        <pc:spChg chg="del mod">
          <ac:chgData name="Justina Ojom" userId="cbdaed7d-8d45-4372-a16a-f3f8900c2f45" providerId="ADAL" clId="{B80B5CB1-F819-4E58-97BC-AF946C61509E}" dt="2023-04-14T01:53:12.878" v="22533" actId="478"/>
          <ac:spMkLst>
            <pc:docMk/>
            <pc:sldMk cId="2613795798" sldId="749"/>
            <ac:spMk id="36" creationId="{054D08AF-2EF4-4180-09B5-2DB085840220}"/>
          </ac:spMkLst>
        </pc:spChg>
        <pc:spChg chg="mod">
          <ac:chgData name="Justina Ojom" userId="cbdaed7d-8d45-4372-a16a-f3f8900c2f45" providerId="ADAL" clId="{B80B5CB1-F819-4E58-97BC-AF946C61509E}" dt="2023-04-14T01:53:19.373" v="22534"/>
          <ac:spMkLst>
            <pc:docMk/>
            <pc:sldMk cId="2613795798" sldId="749"/>
            <ac:spMk id="37" creationId="{2AEB73D4-DBB7-6020-E37C-D97AB658EC67}"/>
          </ac:spMkLst>
        </pc:spChg>
        <pc:spChg chg="mod">
          <ac:chgData name="Justina Ojom" userId="cbdaed7d-8d45-4372-a16a-f3f8900c2f45" providerId="ADAL" clId="{B80B5CB1-F819-4E58-97BC-AF946C61509E}" dt="2023-04-14T01:53:19.373" v="22534"/>
          <ac:spMkLst>
            <pc:docMk/>
            <pc:sldMk cId="2613795798" sldId="749"/>
            <ac:spMk id="38" creationId="{AC714C78-F3A0-FA90-C618-168095C05327}"/>
          </ac:spMkLst>
        </pc:spChg>
        <pc:spChg chg="mod">
          <ac:chgData name="Justina Ojom" userId="cbdaed7d-8d45-4372-a16a-f3f8900c2f45" providerId="ADAL" clId="{B80B5CB1-F819-4E58-97BC-AF946C61509E}" dt="2023-04-14T01:53:19.373" v="22534"/>
          <ac:spMkLst>
            <pc:docMk/>
            <pc:sldMk cId="2613795798" sldId="749"/>
            <ac:spMk id="39" creationId="{0BB6C81E-68B0-9BD3-D8F1-07B98F2ABA8A}"/>
          </ac:spMkLst>
        </pc:spChg>
        <pc:spChg chg="mod">
          <ac:chgData name="Justina Ojom" userId="cbdaed7d-8d45-4372-a16a-f3f8900c2f45" providerId="ADAL" clId="{B80B5CB1-F819-4E58-97BC-AF946C61509E}" dt="2023-04-14T01:53:19.373" v="22534"/>
          <ac:spMkLst>
            <pc:docMk/>
            <pc:sldMk cId="2613795798" sldId="749"/>
            <ac:spMk id="40" creationId="{7543E67A-FF1F-1D82-43FD-C805C1BD4944}"/>
          </ac:spMkLst>
        </pc:spChg>
        <pc:spChg chg="mod">
          <ac:chgData name="Justina Ojom" userId="cbdaed7d-8d45-4372-a16a-f3f8900c2f45" providerId="ADAL" clId="{B80B5CB1-F819-4E58-97BC-AF946C61509E}" dt="2023-04-14T01:53:19.373" v="22534"/>
          <ac:spMkLst>
            <pc:docMk/>
            <pc:sldMk cId="2613795798" sldId="749"/>
            <ac:spMk id="44" creationId="{1EED78C8-CCD7-875E-573A-1100284F2A82}"/>
          </ac:spMkLst>
        </pc:spChg>
        <pc:spChg chg="mod">
          <ac:chgData name="Justina Ojom" userId="cbdaed7d-8d45-4372-a16a-f3f8900c2f45" providerId="ADAL" clId="{B80B5CB1-F819-4E58-97BC-AF946C61509E}" dt="2023-04-14T01:53:19.373" v="22534"/>
          <ac:spMkLst>
            <pc:docMk/>
            <pc:sldMk cId="2613795798" sldId="749"/>
            <ac:spMk id="45" creationId="{4CFB56D5-13DA-476E-9258-6CC43275E6A4}"/>
          </ac:spMkLst>
        </pc:spChg>
        <pc:spChg chg="mod">
          <ac:chgData name="Justina Ojom" userId="cbdaed7d-8d45-4372-a16a-f3f8900c2f45" providerId="ADAL" clId="{B80B5CB1-F819-4E58-97BC-AF946C61509E}" dt="2023-04-14T01:53:19.373" v="22534"/>
          <ac:spMkLst>
            <pc:docMk/>
            <pc:sldMk cId="2613795798" sldId="749"/>
            <ac:spMk id="46" creationId="{E9A3BD8F-F509-7739-02BD-9F339F465AA5}"/>
          </ac:spMkLst>
        </pc:spChg>
        <pc:spChg chg="mod">
          <ac:chgData name="Justina Ojom" userId="cbdaed7d-8d45-4372-a16a-f3f8900c2f45" providerId="ADAL" clId="{B80B5CB1-F819-4E58-97BC-AF946C61509E}" dt="2023-04-14T01:53:19.373" v="22534"/>
          <ac:spMkLst>
            <pc:docMk/>
            <pc:sldMk cId="2613795798" sldId="749"/>
            <ac:spMk id="47" creationId="{E26D4583-110B-2DBB-4F9A-1172C1E9CA73}"/>
          </ac:spMkLst>
        </pc:spChg>
        <pc:spChg chg="mod">
          <ac:chgData name="Justina Ojom" userId="cbdaed7d-8d45-4372-a16a-f3f8900c2f45" providerId="ADAL" clId="{B80B5CB1-F819-4E58-97BC-AF946C61509E}" dt="2023-04-14T01:53:19.373" v="22534"/>
          <ac:spMkLst>
            <pc:docMk/>
            <pc:sldMk cId="2613795798" sldId="749"/>
            <ac:spMk id="48" creationId="{D302CA9C-D604-FE55-C785-5419C17BCBE3}"/>
          </ac:spMkLst>
        </pc:spChg>
        <pc:spChg chg="mod">
          <ac:chgData name="Justina Ojom" userId="cbdaed7d-8d45-4372-a16a-f3f8900c2f45" providerId="ADAL" clId="{B80B5CB1-F819-4E58-97BC-AF946C61509E}" dt="2023-04-14T01:53:19.373" v="22534"/>
          <ac:spMkLst>
            <pc:docMk/>
            <pc:sldMk cId="2613795798" sldId="749"/>
            <ac:spMk id="49" creationId="{42ADE150-8945-4CF2-D41D-F6253418B666}"/>
          </ac:spMkLst>
        </pc:spChg>
        <pc:spChg chg="mod">
          <ac:chgData name="Justina Ojom" userId="cbdaed7d-8d45-4372-a16a-f3f8900c2f45" providerId="ADAL" clId="{B80B5CB1-F819-4E58-97BC-AF946C61509E}" dt="2023-04-14T01:53:19.373" v="22534"/>
          <ac:spMkLst>
            <pc:docMk/>
            <pc:sldMk cId="2613795798" sldId="749"/>
            <ac:spMk id="50" creationId="{ED119FC0-868D-ED15-66B6-A90C5BD7E1EC}"/>
          </ac:spMkLst>
        </pc:spChg>
        <pc:spChg chg="mod">
          <ac:chgData name="Justina Ojom" userId="cbdaed7d-8d45-4372-a16a-f3f8900c2f45" providerId="ADAL" clId="{B80B5CB1-F819-4E58-97BC-AF946C61509E}" dt="2023-04-14T01:53:19.373" v="22534"/>
          <ac:spMkLst>
            <pc:docMk/>
            <pc:sldMk cId="2613795798" sldId="749"/>
            <ac:spMk id="51" creationId="{99BFD28C-835A-200C-1726-E23F959F2C56}"/>
          </ac:spMkLst>
        </pc:spChg>
        <pc:spChg chg="mod">
          <ac:chgData name="Justina Ojom" userId="cbdaed7d-8d45-4372-a16a-f3f8900c2f45" providerId="ADAL" clId="{B80B5CB1-F819-4E58-97BC-AF946C61509E}" dt="2023-04-14T01:53:49.095" v="22538"/>
          <ac:spMkLst>
            <pc:docMk/>
            <pc:sldMk cId="2613795798" sldId="749"/>
            <ac:spMk id="53" creationId="{6991D9A3-357A-3A59-A67E-B3D3E98D3040}"/>
          </ac:spMkLst>
        </pc:spChg>
        <pc:spChg chg="mod">
          <ac:chgData name="Justina Ojom" userId="cbdaed7d-8d45-4372-a16a-f3f8900c2f45" providerId="ADAL" clId="{B80B5CB1-F819-4E58-97BC-AF946C61509E}" dt="2023-04-14T01:53:49.095" v="22538"/>
          <ac:spMkLst>
            <pc:docMk/>
            <pc:sldMk cId="2613795798" sldId="749"/>
            <ac:spMk id="54" creationId="{6FE32890-8443-866F-2428-B77A3F6B134C}"/>
          </ac:spMkLst>
        </pc:spChg>
        <pc:spChg chg="mod">
          <ac:chgData name="Justina Ojom" userId="cbdaed7d-8d45-4372-a16a-f3f8900c2f45" providerId="ADAL" clId="{B80B5CB1-F819-4E58-97BC-AF946C61509E}" dt="2023-04-14T01:53:49.095" v="22538"/>
          <ac:spMkLst>
            <pc:docMk/>
            <pc:sldMk cId="2613795798" sldId="749"/>
            <ac:spMk id="55" creationId="{04B4CCAC-0EB3-8885-34D4-ED11426FD4B4}"/>
          </ac:spMkLst>
        </pc:spChg>
        <pc:spChg chg="mod">
          <ac:chgData name="Justina Ojom" userId="cbdaed7d-8d45-4372-a16a-f3f8900c2f45" providerId="ADAL" clId="{B80B5CB1-F819-4E58-97BC-AF946C61509E}" dt="2023-04-14T01:53:49.095" v="22538"/>
          <ac:spMkLst>
            <pc:docMk/>
            <pc:sldMk cId="2613795798" sldId="749"/>
            <ac:spMk id="56" creationId="{A476B943-7090-9188-4104-74435B06E3DF}"/>
          </ac:spMkLst>
        </pc:spChg>
        <pc:spChg chg="mod">
          <ac:chgData name="Justina Ojom" userId="cbdaed7d-8d45-4372-a16a-f3f8900c2f45" providerId="ADAL" clId="{B80B5CB1-F819-4E58-97BC-AF946C61509E}" dt="2023-04-14T01:53:49.095" v="22538"/>
          <ac:spMkLst>
            <pc:docMk/>
            <pc:sldMk cId="2613795798" sldId="749"/>
            <ac:spMk id="57" creationId="{82DF01FD-24E3-B69F-7A6B-886E3E1EBF8C}"/>
          </ac:spMkLst>
        </pc:spChg>
        <pc:spChg chg="mod">
          <ac:chgData name="Justina Ojom" userId="cbdaed7d-8d45-4372-a16a-f3f8900c2f45" providerId="ADAL" clId="{B80B5CB1-F819-4E58-97BC-AF946C61509E}" dt="2023-04-14T01:53:49.095" v="22538"/>
          <ac:spMkLst>
            <pc:docMk/>
            <pc:sldMk cId="2613795798" sldId="749"/>
            <ac:spMk id="59" creationId="{7F96EE88-9BB1-9D88-999A-8399CC0E4091}"/>
          </ac:spMkLst>
        </pc:spChg>
        <pc:spChg chg="mod">
          <ac:chgData name="Justina Ojom" userId="cbdaed7d-8d45-4372-a16a-f3f8900c2f45" providerId="ADAL" clId="{B80B5CB1-F819-4E58-97BC-AF946C61509E}" dt="2023-04-14T01:53:49.095" v="22538"/>
          <ac:spMkLst>
            <pc:docMk/>
            <pc:sldMk cId="2613795798" sldId="749"/>
            <ac:spMk id="60" creationId="{D47FF0A4-553C-EBE2-04D5-66C09C0A296D}"/>
          </ac:spMkLst>
        </pc:spChg>
        <pc:spChg chg="mod">
          <ac:chgData name="Justina Ojom" userId="cbdaed7d-8d45-4372-a16a-f3f8900c2f45" providerId="ADAL" clId="{B80B5CB1-F819-4E58-97BC-AF946C61509E}" dt="2023-04-14T01:53:49.095" v="22538"/>
          <ac:spMkLst>
            <pc:docMk/>
            <pc:sldMk cId="2613795798" sldId="749"/>
            <ac:spMk id="61" creationId="{F5D85630-0CCF-F847-FC9F-3AEDFBE12FD9}"/>
          </ac:spMkLst>
        </pc:spChg>
        <pc:spChg chg="mod">
          <ac:chgData name="Justina Ojom" userId="cbdaed7d-8d45-4372-a16a-f3f8900c2f45" providerId="ADAL" clId="{B80B5CB1-F819-4E58-97BC-AF946C61509E}" dt="2023-04-14T01:53:49.095" v="22538"/>
          <ac:spMkLst>
            <pc:docMk/>
            <pc:sldMk cId="2613795798" sldId="749"/>
            <ac:spMk id="62" creationId="{9F3D2E4C-2701-FB33-A46A-A7D86A996EC8}"/>
          </ac:spMkLst>
        </pc:spChg>
        <pc:spChg chg="mod">
          <ac:chgData name="Justina Ojom" userId="cbdaed7d-8d45-4372-a16a-f3f8900c2f45" providerId="ADAL" clId="{B80B5CB1-F819-4E58-97BC-AF946C61509E}" dt="2023-04-14T01:53:49.095" v="22538"/>
          <ac:spMkLst>
            <pc:docMk/>
            <pc:sldMk cId="2613795798" sldId="749"/>
            <ac:spMk id="63" creationId="{A7F8BB0C-F668-52DE-7EFC-178CB4AC3935}"/>
          </ac:spMkLst>
        </pc:spChg>
        <pc:spChg chg="mod">
          <ac:chgData name="Justina Ojom" userId="cbdaed7d-8d45-4372-a16a-f3f8900c2f45" providerId="ADAL" clId="{B80B5CB1-F819-4E58-97BC-AF946C61509E}" dt="2023-04-14T01:53:49.095" v="22538"/>
          <ac:spMkLst>
            <pc:docMk/>
            <pc:sldMk cId="2613795798" sldId="749"/>
            <ac:spMk id="64" creationId="{7A3ED9A8-1FF3-85B0-91AC-C8AD1489D6A0}"/>
          </ac:spMkLst>
        </pc:spChg>
        <pc:spChg chg="mod">
          <ac:chgData name="Justina Ojom" userId="cbdaed7d-8d45-4372-a16a-f3f8900c2f45" providerId="ADAL" clId="{B80B5CB1-F819-4E58-97BC-AF946C61509E}" dt="2023-04-14T01:53:49.095" v="22538"/>
          <ac:spMkLst>
            <pc:docMk/>
            <pc:sldMk cId="2613795798" sldId="749"/>
            <ac:spMk id="68" creationId="{EE619A97-1F4B-F2D2-6063-318E7637494E}"/>
          </ac:spMkLst>
        </pc:spChg>
        <pc:spChg chg="mod">
          <ac:chgData name="Justina Ojom" userId="cbdaed7d-8d45-4372-a16a-f3f8900c2f45" providerId="ADAL" clId="{B80B5CB1-F819-4E58-97BC-AF946C61509E}" dt="2023-04-14T01:53:49.095" v="22538"/>
          <ac:spMkLst>
            <pc:docMk/>
            <pc:sldMk cId="2613795798" sldId="749"/>
            <ac:spMk id="69" creationId="{6E19D625-48ED-BAA8-41C1-C7C86DC9B9D0}"/>
          </ac:spMkLst>
        </pc:spChg>
        <pc:spChg chg="mod">
          <ac:chgData name="Justina Ojom" userId="cbdaed7d-8d45-4372-a16a-f3f8900c2f45" providerId="ADAL" clId="{B80B5CB1-F819-4E58-97BC-AF946C61509E}" dt="2023-04-14T01:53:49.095" v="22538"/>
          <ac:spMkLst>
            <pc:docMk/>
            <pc:sldMk cId="2613795798" sldId="749"/>
            <ac:spMk id="70" creationId="{F436E48B-5033-8E24-4C24-AEF20778D87F}"/>
          </ac:spMkLst>
        </pc:spChg>
        <pc:spChg chg="mod">
          <ac:chgData name="Justina Ojom" userId="cbdaed7d-8d45-4372-a16a-f3f8900c2f45" providerId="ADAL" clId="{B80B5CB1-F819-4E58-97BC-AF946C61509E}" dt="2023-04-14T01:53:49.095" v="22538"/>
          <ac:spMkLst>
            <pc:docMk/>
            <pc:sldMk cId="2613795798" sldId="749"/>
            <ac:spMk id="71" creationId="{D42AFCCD-05AE-F739-A0D5-95E4B6614482}"/>
          </ac:spMkLst>
        </pc:spChg>
        <pc:spChg chg="mod">
          <ac:chgData name="Justina Ojom" userId="cbdaed7d-8d45-4372-a16a-f3f8900c2f45" providerId="ADAL" clId="{B80B5CB1-F819-4E58-97BC-AF946C61509E}" dt="2023-04-14T01:53:49.095" v="22538"/>
          <ac:spMkLst>
            <pc:docMk/>
            <pc:sldMk cId="2613795798" sldId="749"/>
            <ac:spMk id="72" creationId="{E41E5A3B-6140-649E-6D3D-1FE6377A0DAD}"/>
          </ac:spMkLst>
        </pc:spChg>
        <pc:spChg chg="mod">
          <ac:chgData name="Justina Ojom" userId="cbdaed7d-8d45-4372-a16a-f3f8900c2f45" providerId="ADAL" clId="{B80B5CB1-F819-4E58-97BC-AF946C61509E}" dt="2023-04-14T01:53:49.095" v="22538"/>
          <ac:spMkLst>
            <pc:docMk/>
            <pc:sldMk cId="2613795798" sldId="749"/>
            <ac:spMk id="73" creationId="{8F104ACA-DB69-E109-12EC-1DE7AE5A55C9}"/>
          </ac:spMkLst>
        </pc:spChg>
        <pc:spChg chg="mod">
          <ac:chgData name="Justina Ojom" userId="cbdaed7d-8d45-4372-a16a-f3f8900c2f45" providerId="ADAL" clId="{B80B5CB1-F819-4E58-97BC-AF946C61509E}" dt="2023-04-14T01:53:49.095" v="22538"/>
          <ac:spMkLst>
            <pc:docMk/>
            <pc:sldMk cId="2613795798" sldId="749"/>
            <ac:spMk id="74" creationId="{722DB857-F703-6CA8-D0E3-6909FF4B0836}"/>
          </ac:spMkLst>
        </pc:spChg>
        <pc:spChg chg="mod">
          <ac:chgData name="Justina Ojom" userId="cbdaed7d-8d45-4372-a16a-f3f8900c2f45" providerId="ADAL" clId="{B80B5CB1-F819-4E58-97BC-AF946C61509E}" dt="2023-04-14T01:53:49.095" v="22538"/>
          <ac:spMkLst>
            <pc:docMk/>
            <pc:sldMk cId="2613795798" sldId="749"/>
            <ac:spMk id="75" creationId="{8EA351A4-F8BD-FE68-116B-0D6EE3D4DD36}"/>
          </ac:spMkLst>
        </pc:spChg>
        <pc:spChg chg="mod">
          <ac:chgData name="Justina Ojom" userId="cbdaed7d-8d45-4372-a16a-f3f8900c2f45" providerId="ADAL" clId="{B80B5CB1-F819-4E58-97BC-AF946C61509E}" dt="2023-04-14T01:53:49.095" v="22538"/>
          <ac:spMkLst>
            <pc:docMk/>
            <pc:sldMk cId="2613795798" sldId="749"/>
            <ac:spMk id="82" creationId="{48FEFFFE-BB91-2078-9C51-9B2E05587D3F}"/>
          </ac:spMkLst>
        </pc:spChg>
        <pc:spChg chg="mod">
          <ac:chgData name="Justina Ojom" userId="cbdaed7d-8d45-4372-a16a-f3f8900c2f45" providerId="ADAL" clId="{B80B5CB1-F819-4E58-97BC-AF946C61509E}" dt="2023-04-14T01:53:49.095" v="22538"/>
          <ac:spMkLst>
            <pc:docMk/>
            <pc:sldMk cId="2613795798" sldId="749"/>
            <ac:spMk id="83" creationId="{2BEEB498-E56B-4705-BC08-2995E2C722DF}"/>
          </ac:spMkLst>
        </pc:spChg>
        <pc:spChg chg="mod">
          <ac:chgData name="Justina Ojom" userId="cbdaed7d-8d45-4372-a16a-f3f8900c2f45" providerId="ADAL" clId="{B80B5CB1-F819-4E58-97BC-AF946C61509E}" dt="2023-04-14T01:53:49.095" v="22538"/>
          <ac:spMkLst>
            <pc:docMk/>
            <pc:sldMk cId="2613795798" sldId="749"/>
            <ac:spMk id="84" creationId="{2E1FD4D9-B586-875E-D628-C7BB3740FA33}"/>
          </ac:spMkLst>
        </pc:spChg>
        <pc:spChg chg="mod">
          <ac:chgData name="Justina Ojom" userId="cbdaed7d-8d45-4372-a16a-f3f8900c2f45" providerId="ADAL" clId="{B80B5CB1-F819-4E58-97BC-AF946C61509E}" dt="2023-04-14T01:53:49.095" v="22538"/>
          <ac:spMkLst>
            <pc:docMk/>
            <pc:sldMk cId="2613795798" sldId="749"/>
            <ac:spMk id="85" creationId="{B32A27D9-241C-7F96-F4F2-44045551CC67}"/>
          </ac:spMkLst>
        </pc:spChg>
        <pc:spChg chg="mod">
          <ac:chgData name="Justina Ojom" userId="cbdaed7d-8d45-4372-a16a-f3f8900c2f45" providerId="ADAL" clId="{B80B5CB1-F819-4E58-97BC-AF946C61509E}" dt="2023-04-14T01:53:49.095" v="22538"/>
          <ac:spMkLst>
            <pc:docMk/>
            <pc:sldMk cId="2613795798" sldId="749"/>
            <ac:spMk id="86" creationId="{22161E91-8960-ACE5-83AC-0DE1649CBBAA}"/>
          </ac:spMkLst>
        </pc:spChg>
        <pc:spChg chg="mod">
          <ac:chgData name="Justina Ojom" userId="cbdaed7d-8d45-4372-a16a-f3f8900c2f45" providerId="ADAL" clId="{B80B5CB1-F819-4E58-97BC-AF946C61509E}" dt="2023-04-14T01:53:49.095" v="22538"/>
          <ac:spMkLst>
            <pc:docMk/>
            <pc:sldMk cId="2613795798" sldId="749"/>
            <ac:spMk id="87" creationId="{96BAE961-DFF9-A639-C022-FAE38D303B11}"/>
          </ac:spMkLst>
        </pc:spChg>
        <pc:spChg chg="mod">
          <ac:chgData name="Justina Ojom" userId="cbdaed7d-8d45-4372-a16a-f3f8900c2f45" providerId="ADAL" clId="{B80B5CB1-F819-4E58-97BC-AF946C61509E}" dt="2023-04-14T01:53:49.095" v="22538"/>
          <ac:spMkLst>
            <pc:docMk/>
            <pc:sldMk cId="2613795798" sldId="749"/>
            <ac:spMk id="88" creationId="{F6923828-F5B5-287E-B9D7-199CDA991694}"/>
          </ac:spMkLst>
        </pc:spChg>
        <pc:spChg chg="mod">
          <ac:chgData name="Justina Ojom" userId="cbdaed7d-8d45-4372-a16a-f3f8900c2f45" providerId="ADAL" clId="{B80B5CB1-F819-4E58-97BC-AF946C61509E}" dt="2023-04-14T01:53:49.095" v="22538"/>
          <ac:spMkLst>
            <pc:docMk/>
            <pc:sldMk cId="2613795798" sldId="749"/>
            <ac:spMk id="89" creationId="{87192E68-3602-D931-94C0-91B38B10B49B}"/>
          </ac:spMkLst>
        </pc:spChg>
        <pc:spChg chg="mod">
          <ac:chgData name="Justina Ojom" userId="cbdaed7d-8d45-4372-a16a-f3f8900c2f45" providerId="ADAL" clId="{B80B5CB1-F819-4E58-97BC-AF946C61509E}" dt="2023-04-14T01:53:49.095" v="22538"/>
          <ac:spMkLst>
            <pc:docMk/>
            <pc:sldMk cId="2613795798" sldId="749"/>
            <ac:spMk id="90" creationId="{A34A6BC4-0672-F04C-5D3F-5403CE11F5F7}"/>
          </ac:spMkLst>
        </pc:spChg>
        <pc:spChg chg="mod">
          <ac:chgData name="Justina Ojom" userId="cbdaed7d-8d45-4372-a16a-f3f8900c2f45" providerId="ADAL" clId="{B80B5CB1-F819-4E58-97BC-AF946C61509E}" dt="2023-04-14T01:53:49.095" v="22538"/>
          <ac:spMkLst>
            <pc:docMk/>
            <pc:sldMk cId="2613795798" sldId="749"/>
            <ac:spMk id="91" creationId="{2538794A-9D3E-BFE1-835A-DBC2CF82940C}"/>
          </ac:spMkLst>
        </pc:spChg>
        <pc:spChg chg="del mod">
          <ac:chgData name="Justina Ojom" userId="cbdaed7d-8d45-4372-a16a-f3f8900c2f45" providerId="ADAL" clId="{B80B5CB1-F819-4E58-97BC-AF946C61509E}" dt="2023-04-13T16:37:29.354" v="20839" actId="478"/>
          <ac:spMkLst>
            <pc:docMk/>
            <pc:sldMk cId="2613795798" sldId="749"/>
            <ac:spMk id="543" creationId="{00000000-0000-0000-0000-000000000000}"/>
          </ac:spMkLst>
        </pc:spChg>
        <pc:grpChg chg="del">
          <ac:chgData name="Justina Ojom" userId="cbdaed7d-8d45-4372-a16a-f3f8900c2f45" providerId="ADAL" clId="{B80B5CB1-F819-4E58-97BC-AF946C61509E}" dt="2023-04-14T01:53:12.878" v="22533" actId="478"/>
          <ac:grpSpMkLst>
            <pc:docMk/>
            <pc:sldMk cId="2613795798" sldId="749"/>
            <ac:grpSpMk id="3" creationId="{F2AA20B0-66A2-42C9-0321-FC692B5F456C}"/>
          </ac:grpSpMkLst>
        </pc:grpChg>
        <pc:grpChg chg="del">
          <ac:chgData name="Justina Ojom" userId="cbdaed7d-8d45-4372-a16a-f3f8900c2f45" providerId="ADAL" clId="{B80B5CB1-F819-4E58-97BC-AF946C61509E}" dt="2023-04-14T01:53:12.878" v="22533" actId="478"/>
          <ac:grpSpMkLst>
            <pc:docMk/>
            <pc:sldMk cId="2613795798" sldId="749"/>
            <ac:grpSpMk id="8" creationId="{7E30E18F-1FBD-BF63-40FF-960569C8CDC8}"/>
          </ac:grpSpMkLst>
        </pc:grpChg>
        <pc:grpChg chg="del">
          <ac:chgData name="Justina Ojom" userId="cbdaed7d-8d45-4372-a16a-f3f8900c2f45" providerId="ADAL" clId="{B80B5CB1-F819-4E58-97BC-AF946C61509E}" dt="2023-04-14T01:53:12.878" v="22533" actId="478"/>
          <ac:grpSpMkLst>
            <pc:docMk/>
            <pc:sldMk cId="2613795798" sldId="749"/>
            <ac:grpSpMk id="11" creationId="{2280B570-851F-0D32-BED3-8456E6B97BCE}"/>
          </ac:grpSpMkLst>
        </pc:grpChg>
        <pc:grpChg chg="add del mod">
          <ac:chgData name="Justina Ojom" userId="cbdaed7d-8d45-4372-a16a-f3f8900c2f45" providerId="ADAL" clId="{B80B5CB1-F819-4E58-97BC-AF946C61509E}" dt="2023-04-14T01:54:01.580" v="22542" actId="21"/>
          <ac:grpSpMkLst>
            <pc:docMk/>
            <pc:sldMk cId="2613795798" sldId="749"/>
            <ac:grpSpMk id="17" creationId="{643BE534-0B7B-3FAE-8889-15729073C45B}"/>
          </ac:grpSpMkLst>
        </pc:grpChg>
        <pc:grpChg chg="add del mod">
          <ac:chgData name="Justina Ojom" userId="cbdaed7d-8d45-4372-a16a-f3f8900c2f45" providerId="ADAL" clId="{B80B5CB1-F819-4E58-97BC-AF946C61509E}" dt="2023-04-14T01:54:01.580" v="22542" actId="21"/>
          <ac:grpSpMkLst>
            <pc:docMk/>
            <pc:sldMk cId="2613795798" sldId="749"/>
            <ac:grpSpMk id="24" creationId="{50EA30A6-B7AA-F271-3D60-6234A40891AD}"/>
          </ac:grpSpMkLst>
        </pc:grpChg>
        <pc:grpChg chg="del">
          <ac:chgData name="Justina Ojom" userId="cbdaed7d-8d45-4372-a16a-f3f8900c2f45" providerId="ADAL" clId="{B80B5CB1-F819-4E58-97BC-AF946C61509E}" dt="2023-04-14T01:53:12.878" v="22533" actId="478"/>
          <ac:grpSpMkLst>
            <pc:docMk/>
            <pc:sldMk cId="2613795798" sldId="749"/>
            <ac:grpSpMk id="28" creationId="{1946C3F9-1812-918B-FE3A-D683A33EB149}"/>
          </ac:grpSpMkLst>
        </pc:grpChg>
        <pc:grpChg chg="del">
          <ac:chgData name="Justina Ojom" userId="cbdaed7d-8d45-4372-a16a-f3f8900c2f45" providerId="ADAL" clId="{B80B5CB1-F819-4E58-97BC-AF946C61509E}" dt="2023-04-14T01:53:12.878" v="22533" actId="478"/>
          <ac:grpSpMkLst>
            <pc:docMk/>
            <pc:sldMk cId="2613795798" sldId="749"/>
            <ac:grpSpMk id="31" creationId="{49DDA900-40A2-8D61-D48B-45ED315A408F}"/>
          </ac:grpSpMkLst>
        </pc:grpChg>
        <pc:grpChg chg="add del mod">
          <ac:chgData name="Justina Ojom" userId="cbdaed7d-8d45-4372-a16a-f3f8900c2f45" providerId="ADAL" clId="{B80B5CB1-F819-4E58-97BC-AF946C61509E}" dt="2023-04-14T01:54:01.580" v="22542" actId="21"/>
          <ac:grpSpMkLst>
            <pc:docMk/>
            <pc:sldMk cId="2613795798" sldId="749"/>
            <ac:grpSpMk id="41" creationId="{1C5441EF-3198-6E59-2317-E52A07DCFEB2}"/>
          </ac:grpSpMkLst>
        </pc:grpChg>
        <pc:grpChg chg="mod">
          <ac:chgData name="Justina Ojom" userId="cbdaed7d-8d45-4372-a16a-f3f8900c2f45" providerId="ADAL" clId="{B80B5CB1-F819-4E58-97BC-AF946C61509E}" dt="2023-04-14T01:53:19.373" v="22534"/>
          <ac:grpSpMkLst>
            <pc:docMk/>
            <pc:sldMk cId="2613795798" sldId="749"/>
            <ac:grpSpMk id="42" creationId="{79007F8F-8524-3828-44F9-EE1655B2488E}"/>
          </ac:grpSpMkLst>
        </pc:grpChg>
        <pc:grpChg chg="mod">
          <ac:chgData name="Justina Ojom" userId="cbdaed7d-8d45-4372-a16a-f3f8900c2f45" providerId="ADAL" clId="{B80B5CB1-F819-4E58-97BC-AF946C61509E}" dt="2023-04-14T01:53:19.373" v="22534"/>
          <ac:grpSpMkLst>
            <pc:docMk/>
            <pc:sldMk cId="2613795798" sldId="749"/>
            <ac:grpSpMk id="43" creationId="{CD407B94-5809-4A33-C68E-98AE3337277C}"/>
          </ac:grpSpMkLst>
        </pc:grpChg>
        <pc:grpChg chg="add mod">
          <ac:chgData name="Justina Ojom" userId="cbdaed7d-8d45-4372-a16a-f3f8900c2f45" providerId="ADAL" clId="{B80B5CB1-F819-4E58-97BC-AF946C61509E}" dt="2023-04-14T01:53:49.095" v="22538"/>
          <ac:grpSpMkLst>
            <pc:docMk/>
            <pc:sldMk cId="2613795798" sldId="749"/>
            <ac:grpSpMk id="52" creationId="{188B52E2-3E4D-0EF3-4EDF-80F55EAF3702}"/>
          </ac:grpSpMkLst>
        </pc:grpChg>
        <pc:grpChg chg="add mod">
          <ac:chgData name="Justina Ojom" userId="cbdaed7d-8d45-4372-a16a-f3f8900c2f45" providerId="ADAL" clId="{B80B5CB1-F819-4E58-97BC-AF946C61509E}" dt="2023-04-14T01:53:49.095" v="22538"/>
          <ac:grpSpMkLst>
            <pc:docMk/>
            <pc:sldMk cId="2613795798" sldId="749"/>
            <ac:grpSpMk id="58" creationId="{81B91BF8-6A8A-49C7-38C2-471548B44845}"/>
          </ac:grpSpMkLst>
        </pc:grpChg>
        <pc:grpChg chg="add mod">
          <ac:chgData name="Justina Ojom" userId="cbdaed7d-8d45-4372-a16a-f3f8900c2f45" providerId="ADAL" clId="{B80B5CB1-F819-4E58-97BC-AF946C61509E}" dt="2023-04-14T01:53:49.095" v="22538"/>
          <ac:grpSpMkLst>
            <pc:docMk/>
            <pc:sldMk cId="2613795798" sldId="749"/>
            <ac:grpSpMk id="65" creationId="{A647EE85-05CE-E82C-B07B-10C352B972B3}"/>
          </ac:grpSpMkLst>
        </pc:grpChg>
        <pc:grpChg chg="mod">
          <ac:chgData name="Justina Ojom" userId="cbdaed7d-8d45-4372-a16a-f3f8900c2f45" providerId="ADAL" clId="{B80B5CB1-F819-4E58-97BC-AF946C61509E}" dt="2023-04-14T01:53:49.095" v="22538"/>
          <ac:grpSpMkLst>
            <pc:docMk/>
            <pc:sldMk cId="2613795798" sldId="749"/>
            <ac:grpSpMk id="66" creationId="{C5AEF505-EDF2-56C1-9F23-B2B8BFCFCA11}"/>
          </ac:grpSpMkLst>
        </pc:grpChg>
        <pc:grpChg chg="mod">
          <ac:chgData name="Justina Ojom" userId="cbdaed7d-8d45-4372-a16a-f3f8900c2f45" providerId="ADAL" clId="{B80B5CB1-F819-4E58-97BC-AF946C61509E}" dt="2023-04-14T01:53:49.095" v="22538"/>
          <ac:grpSpMkLst>
            <pc:docMk/>
            <pc:sldMk cId="2613795798" sldId="749"/>
            <ac:grpSpMk id="67" creationId="{213591E6-1BAD-BFF8-171A-8D668C3F8A7C}"/>
          </ac:grpSpMkLst>
        </pc:grpChg>
        <pc:grpChg chg="add mod">
          <ac:chgData name="Justina Ojom" userId="cbdaed7d-8d45-4372-a16a-f3f8900c2f45" providerId="ADAL" clId="{B80B5CB1-F819-4E58-97BC-AF946C61509E}" dt="2023-04-14T01:53:49.095" v="22538"/>
          <ac:grpSpMkLst>
            <pc:docMk/>
            <pc:sldMk cId="2613795798" sldId="749"/>
            <ac:grpSpMk id="76" creationId="{686B4DE9-DAF9-E614-556B-1137758210CF}"/>
          </ac:grpSpMkLst>
        </pc:grpChg>
        <pc:grpChg chg="mod">
          <ac:chgData name="Justina Ojom" userId="cbdaed7d-8d45-4372-a16a-f3f8900c2f45" providerId="ADAL" clId="{B80B5CB1-F819-4E58-97BC-AF946C61509E}" dt="2023-04-14T01:53:49.095" v="22538"/>
          <ac:grpSpMkLst>
            <pc:docMk/>
            <pc:sldMk cId="2613795798" sldId="749"/>
            <ac:grpSpMk id="77" creationId="{90EA78CC-16EE-C4A0-4E0A-8661E9378AE3}"/>
          </ac:grpSpMkLst>
        </pc:grpChg>
        <pc:grpChg chg="mod">
          <ac:chgData name="Justina Ojom" userId="cbdaed7d-8d45-4372-a16a-f3f8900c2f45" providerId="ADAL" clId="{B80B5CB1-F819-4E58-97BC-AF946C61509E}" dt="2023-04-14T01:53:49.095" v="22538"/>
          <ac:grpSpMkLst>
            <pc:docMk/>
            <pc:sldMk cId="2613795798" sldId="749"/>
            <ac:grpSpMk id="78" creationId="{E40AD424-75A7-3A8B-5A15-33B802A5BFD4}"/>
          </ac:grpSpMkLst>
        </pc:grpChg>
        <pc:grpChg chg="mod">
          <ac:chgData name="Justina Ojom" userId="cbdaed7d-8d45-4372-a16a-f3f8900c2f45" providerId="ADAL" clId="{B80B5CB1-F819-4E58-97BC-AF946C61509E}" dt="2023-04-14T01:53:49.095" v="22538"/>
          <ac:grpSpMkLst>
            <pc:docMk/>
            <pc:sldMk cId="2613795798" sldId="749"/>
            <ac:grpSpMk id="79" creationId="{D0F8E2DE-2EAD-9048-0BAE-C0E980B66F5B}"/>
          </ac:grpSpMkLst>
        </pc:grpChg>
        <pc:grpChg chg="mod">
          <ac:chgData name="Justina Ojom" userId="cbdaed7d-8d45-4372-a16a-f3f8900c2f45" providerId="ADAL" clId="{B80B5CB1-F819-4E58-97BC-AF946C61509E}" dt="2023-04-14T01:53:49.095" v="22538"/>
          <ac:grpSpMkLst>
            <pc:docMk/>
            <pc:sldMk cId="2613795798" sldId="749"/>
            <ac:grpSpMk id="80" creationId="{2400D8C2-9249-8CC3-E2BD-C54793424242}"/>
          </ac:grpSpMkLst>
        </pc:grpChg>
        <pc:grpChg chg="mod">
          <ac:chgData name="Justina Ojom" userId="cbdaed7d-8d45-4372-a16a-f3f8900c2f45" providerId="ADAL" clId="{B80B5CB1-F819-4E58-97BC-AF946C61509E}" dt="2023-04-14T01:53:49.095" v="22538"/>
          <ac:grpSpMkLst>
            <pc:docMk/>
            <pc:sldMk cId="2613795798" sldId="749"/>
            <ac:grpSpMk id="81" creationId="{29C5C3CF-A846-34F0-03D7-482967D47D0B}"/>
          </ac:grpSpMkLst>
        </pc:grpChg>
        <pc:picChg chg="del">
          <ac:chgData name="Justina Ojom" userId="cbdaed7d-8d45-4372-a16a-f3f8900c2f45" providerId="ADAL" clId="{B80B5CB1-F819-4E58-97BC-AF946C61509E}" dt="2023-04-14T01:53:12.878" v="22533" actId="478"/>
          <ac:picMkLst>
            <pc:docMk/>
            <pc:sldMk cId="2613795798" sldId="749"/>
            <ac:picMk id="6" creationId="{2571676E-478C-D6D3-5245-944C21B32303}"/>
          </ac:picMkLst>
        </pc:picChg>
        <pc:picChg chg="del">
          <ac:chgData name="Justina Ojom" userId="cbdaed7d-8d45-4372-a16a-f3f8900c2f45" providerId="ADAL" clId="{B80B5CB1-F819-4E58-97BC-AF946C61509E}" dt="2023-04-14T01:53:12.878" v="22533" actId="478"/>
          <ac:picMkLst>
            <pc:docMk/>
            <pc:sldMk cId="2613795798" sldId="749"/>
            <ac:picMk id="16" creationId="{D76ADF80-EB59-E775-530C-D054D4EE11AF}"/>
          </ac:picMkLst>
        </pc:picChg>
        <pc:cxnChg chg="del">
          <ac:chgData name="Justina Ojom" userId="cbdaed7d-8d45-4372-a16a-f3f8900c2f45" providerId="ADAL" clId="{B80B5CB1-F819-4E58-97BC-AF946C61509E}" dt="2023-04-14T01:53:12.878" v="22533" actId="478"/>
          <ac:cxnSpMkLst>
            <pc:docMk/>
            <pc:sldMk cId="2613795798" sldId="749"/>
            <ac:cxnSpMk id="14" creationId="{707DDABE-7886-93DA-CCAD-1E238893B6FD}"/>
          </ac:cxnSpMkLst>
        </pc:cxnChg>
        <pc:cxnChg chg="del">
          <ac:chgData name="Justina Ojom" userId="cbdaed7d-8d45-4372-a16a-f3f8900c2f45" providerId="ADAL" clId="{B80B5CB1-F819-4E58-97BC-AF946C61509E}" dt="2023-04-14T01:53:12.878" v="22533" actId="478"/>
          <ac:cxnSpMkLst>
            <pc:docMk/>
            <pc:sldMk cId="2613795798" sldId="749"/>
            <ac:cxnSpMk id="15" creationId="{F51767F4-D1E8-9250-B854-3FC9142E54E6}"/>
          </ac:cxnSpMkLst>
        </pc:cxnChg>
      </pc:sldChg>
      <pc:sldChg chg="addSp delSp modSp mod modNotes modNotesTx">
        <pc:chgData name="Justina Ojom" userId="cbdaed7d-8d45-4372-a16a-f3f8900c2f45" providerId="ADAL" clId="{B80B5CB1-F819-4E58-97BC-AF946C61509E}" dt="2023-04-14T12:24:32.794" v="28413" actId="790"/>
        <pc:sldMkLst>
          <pc:docMk/>
          <pc:sldMk cId="2577944608" sldId="750"/>
        </pc:sldMkLst>
        <pc:spChg chg="add mod">
          <ac:chgData name="Justina Ojom" userId="cbdaed7d-8d45-4372-a16a-f3f8900c2f45" providerId="ADAL" clId="{B80B5CB1-F819-4E58-97BC-AF946C61509E}" dt="2023-04-14T12:24:32.794" v="28413" actId="790"/>
          <ac:spMkLst>
            <pc:docMk/>
            <pc:sldMk cId="2577944608" sldId="750"/>
            <ac:spMk id="2" creationId="{2C62B250-7F84-B3A8-BDD3-7A30B3571AA3}"/>
          </ac:spMkLst>
        </pc:spChg>
        <pc:spChg chg="mod">
          <ac:chgData name="Justina Ojom" userId="cbdaed7d-8d45-4372-a16a-f3f8900c2f45" providerId="ADAL" clId="{B80B5CB1-F819-4E58-97BC-AF946C61509E}" dt="2023-04-14T12:24:32.794" v="28413" actId="790"/>
          <ac:spMkLst>
            <pc:docMk/>
            <pc:sldMk cId="2577944608" sldId="750"/>
            <ac:spMk id="3" creationId="{705D5653-4549-58D4-8501-6001827FDE10}"/>
          </ac:spMkLst>
        </pc:spChg>
        <pc:spChg chg="add mod">
          <ac:chgData name="Justina Ojom" userId="cbdaed7d-8d45-4372-a16a-f3f8900c2f45" providerId="ADAL" clId="{B80B5CB1-F819-4E58-97BC-AF946C61509E}" dt="2023-04-14T12:24:32.794" v="28413" actId="790"/>
          <ac:spMkLst>
            <pc:docMk/>
            <pc:sldMk cId="2577944608" sldId="750"/>
            <ac:spMk id="4" creationId="{C3292AFE-BD02-A072-B89A-377635E58885}"/>
          </ac:spMkLst>
        </pc:spChg>
        <pc:spChg chg="add mod">
          <ac:chgData name="Justina Ojom" userId="cbdaed7d-8d45-4372-a16a-f3f8900c2f45" providerId="ADAL" clId="{B80B5CB1-F819-4E58-97BC-AF946C61509E}" dt="2023-04-14T12:24:32.794" v="28413" actId="790"/>
          <ac:spMkLst>
            <pc:docMk/>
            <pc:sldMk cId="2577944608" sldId="750"/>
            <ac:spMk id="5" creationId="{626A94B4-541D-3EB4-42DD-FF97E835D7C1}"/>
          </ac:spMkLst>
        </pc:spChg>
        <pc:spChg chg="add mod">
          <ac:chgData name="Justina Ojom" userId="cbdaed7d-8d45-4372-a16a-f3f8900c2f45" providerId="ADAL" clId="{B80B5CB1-F819-4E58-97BC-AF946C61509E}" dt="2023-04-14T12:24:32.794" v="28413" actId="790"/>
          <ac:spMkLst>
            <pc:docMk/>
            <pc:sldMk cId="2577944608" sldId="750"/>
            <ac:spMk id="6" creationId="{1BCE5DB6-4CF9-DF97-EFDD-D7B764E4A026}"/>
          </ac:spMkLst>
        </pc:spChg>
        <pc:spChg chg="add mod topLvl">
          <ac:chgData name="Justina Ojom" userId="cbdaed7d-8d45-4372-a16a-f3f8900c2f45" providerId="ADAL" clId="{B80B5CB1-F819-4E58-97BC-AF946C61509E}" dt="2023-04-14T12:24:32.794" v="28413" actId="790"/>
          <ac:spMkLst>
            <pc:docMk/>
            <pc:sldMk cId="2577944608" sldId="750"/>
            <ac:spMk id="7" creationId="{18279A40-A600-075E-261E-102252985EE6}"/>
          </ac:spMkLst>
        </pc:spChg>
        <pc:spChg chg="add mod topLvl">
          <ac:chgData name="Justina Ojom" userId="cbdaed7d-8d45-4372-a16a-f3f8900c2f45" providerId="ADAL" clId="{B80B5CB1-F819-4E58-97BC-AF946C61509E}" dt="2023-04-14T12:24:32.794" v="28413" actId="790"/>
          <ac:spMkLst>
            <pc:docMk/>
            <pc:sldMk cId="2577944608" sldId="750"/>
            <ac:spMk id="8" creationId="{4BA8BDB8-8442-C0DF-905B-6E26F38F13CD}"/>
          </ac:spMkLst>
        </pc:spChg>
        <pc:spChg chg="del mod">
          <ac:chgData name="Justina Ojom" userId="cbdaed7d-8d45-4372-a16a-f3f8900c2f45" providerId="ADAL" clId="{B80B5CB1-F819-4E58-97BC-AF946C61509E}" dt="2023-04-13T13:11:32.972" v="18171" actId="478"/>
          <ac:spMkLst>
            <pc:docMk/>
            <pc:sldMk cId="2577944608" sldId="750"/>
            <ac:spMk id="9" creationId="{4FCEF167-B400-6076-EC05-7E51B9BEA687}"/>
          </ac:spMkLst>
        </pc:spChg>
        <pc:grpChg chg="add del mod">
          <ac:chgData name="Justina Ojom" userId="cbdaed7d-8d45-4372-a16a-f3f8900c2f45" providerId="ADAL" clId="{B80B5CB1-F819-4E58-97BC-AF946C61509E}" dt="2023-04-14T02:18:14.875" v="23003" actId="14100"/>
          <ac:grpSpMkLst>
            <pc:docMk/>
            <pc:sldMk cId="2577944608" sldId="750"/>
            <ac:grpSpMk id="9" creationId="{7A9378FA-DC4E-570C-70A5-8E1294524017}"/>
          </ac:grpSpMkLst>
        </pc:grpChg>
        <pc:picChg chg="add mod">
          <ac:chgData name="Justina Ojom" userId="cbdaed7d-8d45-4372-a16a-f3f8900c2f45" providerId="ADAL" clId="{B80B5CB1-F819-4E58-97BC-AF946C61509E}" dt="2023-04-14T02:18:18.008" v="23004" actId="1076"/>
          <ac:picMkLst>
            <pc:docMk/>
            <pc:sldMk cId="2577944608" sldId="750"/>
            <ac:picMk id="11" creationId="{165F21D6-8D92-22F7-51C9-EFA02977F79C}"/>
          </ac:picMkLst>
        </pc:picChg>
        <pc:picChg chg="add mod">
          <ac:chgData name="Justina Ojom" userId="cbdaed7d-8d45-4372-a16a-f3f8900c2f45" providerId="ADAL" clId="{B80B5CB1-F819-4E58-97BC-AF946C61509E}" dt="2023-04-14T02:18:20.198" v="23007" actId="1035"/>
          <ac:picMkLst>
            <pc:docMk/>
            <pc:sldMk cId="2577944608" sldId="750"/>
            <ac:picMk id="13" creationId="{2F4DA75D-66C6-810B-DA77-6BE617F31C14}"/>
          </ac:picMkLst>
        </pc:picChg>
        <pc:picChg chg="add mod">
          <ac:chgData name="Justina Ojom" userId="cbdaed7d-8d45-4372-a16a-f3f8900c2f45" providerId="ADAL" clId="{B80B5CB1-F819-4E58-97BC-AF946C61509E}" dt="2023-04-14T02:18:14.875" v="23003" actId="14100"/>
          <ac:picMkLst>
            <pc:docMk/>
            <pc:sldMk cId="2577944608" sldId="750"/>
            <ac:picMk id="15" creationId="{E8FB34EC-5A53-E74E-B826-015042F3C879}"/>
          </ac:picMkLst>
        </pc:picChg>
        <pc:picChg chg="add mod">
          <ac:chgData name="Justina Ojom" userId="cbdaed7d-8d45-4372-a16a-f3f8900c2f45" providerId="ADAL" clId="{B80B5CB1-F819-4E58-97BC-AF946C61509E}" dt="2023-04-14T02:18:14.875" v="23003" actId="14100"/>
          <ac:picMkLst>
            <pc:docMk/>
            <pc:sldMk cId="2577944608" sldId="750"/>
            <ac:picMk id="17" creationId="{F11A6709-2636-C9F2-1A3C-035868C57215}"/>
          </ac:picMkLst>
        </pc:picChg>
      </pc:sldChg>
      <pc:sldChg chg="addSp delSp modSp mod modNotes modNotesTx">
        <pc:chgData name="Justina Ojom" userId="cbdaed7d-8d45-4372-a16a-f3f8900c2f45" providerId="ADAL" clId="{B80B5CB1-F819-4E58-97BC-AF946C61509E}" dt="2023-04-13T20:50:12.254" v="22021" actId="1076"/>
        <pc:sldMkLst>
          <pc:docMk/>
          <pc:sldMk cId="1118299930" sldId="751"/>
        </pc:sldMkLst>
        <pc:picChg chg="add mod">
          <ac:chgData name="Justina Ojom" userId="cbdaed7d-8d45-4372-a16a-f3f8900c2f45" providerId="ADAL" clId="{B80B5CB1-F819-4E58-97BC-AF946C61509E}" dt="2023-04-13T20:49:14.857" v="22006" actId="1076"/>
          <ac:picMkLst>
            <pc:docMk/>
            <pc:sldMk cId="1118299930" sldId="751"/>
            <ac:picMk id="4" creationId="{A5681AF3-4D7C-C8BA-0947-F047F14A8DD2}"/>
          </ac:picMkLst>
        </pc:picChg>
        <pc:picChg chg="del">
          <ac:chgData name="Justina Ojom" userId="cbdaed7d-8d45-4372-a16a-f3f8900c2f45" providerId="ADAL" clId="{B80B5CB1-F819-4E58-97BC-AF946C61509E}" dt="2023-04-13T20:49:01.511" v="22000" actId="478"/>
          <ac:picMkLst>
            <pc:docMk/>
            <pc:sldMk cId="1118299930" sldId="751"/>
            <ac:picMk id="5" creationId="{DC06F346-259C-6DA4-1C83-9D423F6A2E5F}"/>
          </ac:picMkLst>
        </pc:picChg>
        <pc:picChg chg="add del mod">
          <ac:chgData name="Justina Ojom" userId="cbdaed7d-8d45-4372-a16a-f3f8900c2f45" providerId="ADAL" clId="{B80B5CB1-F819-4E58-97BC-AF946C61509E}" dt="2023-04-13T20:49:48.307" v="22011" actId="478"/>
          <ac:picMkLst>
            <pc:docMk/>
            <pc:sldMk cId="1118299930" sldId="751"/>
            <ac:picMk id="7" creationId="{83587E60-2187-8EAE-5808-E8BA2214E313}"/>
          </ac:picMkLst>
        </pc:picChg>
        <pc:picChg chg="add mod">
          <ac:chgData name="Justina Ojom" userId="cbdaed7d-8d45-4372-a16a-f3f8900c2f45" providerId="ADAL" clId="{B80B5CB1-F819-4E58-97BC-AF946C61509E}" dt="2023-04-13T20:50:12.254" v="22021" actId="1076"/>
          <ac:picMkLst>
            <pc:docMk/>
            <pc:sldMk cId="1118299930" sldId="751"/>
            <ac:picMk id="9" creationId="{A205B326-36F5-F45A-A1A6-1CAE73568032}"/>
          </ac:picMkLst>
        </pc:picChg>
        <pc:picChg chg="add mod">
          <ac:chgData name="Justina Ojom" userId="cbdaed7d-8d45-4372-a16a-f3f8900c2f45" providerId="ADAL" clId="{B80B5CB1-F819-4E58-97BC-AF946C61509E}" dt="2023-04-13T20:50:12.254" v="22021" actId="1076"/>
          <ac:picMkLst>
            <pc:docMk/>
            <pc:sldMk cId="1118299930" sldId="751"/>
            <ac:picMk id="10" creationId="{BE653EB2-2267-277B-86C5-A4EFC4854395}"/>
          </ac:picMkLst>
        </pc:picChg>
      </pc:sldChg>
      <pc:sldChg chg="addSp delSp modSp mod modNotes modNotesTx">
        <pc:chgData name="Justina Ojom" userId="cbdaed7d-8d45-4372-a16a-f3f8900c2f45" providerId="ADAL" clId="{B80B5CB1-F819-4E58-97BC-AF946C61509E}" dt="2023-04-14T12:24:29.961" v="28412" actId="790"/>
        <pc:sldMkLst>
          <pc:docMk/>
          <pc:sldMk cId="38976961" sldId="752"/>
        </pc:sldMkLst>
        <pc:spChg chg="mod">
          <ac:chgData name="Justina Ojom" userId="cbdaed7d-8d45-4372-a16a-f3f8900c2f45" providerId="ADAL" clId="{B80B5CB1-F819-4E58-97BC-AF946C61509E}" dt="2023-04-14T12:24:29.961" v="28412" actId="790"/>
          <ac:spMkLst>
            <pc:docMk/>
            <pc:sldMk cId="38976961" sldId="752"/>
            <ac:spMk id="2" creationId="{DF118621-CC44-5ACC-A489-5965CFF7DC92}"/>
          </ac:spMkLst>
        </pc:spChg>
        <pc:spChg chg="add del mod">
          <ac:chgData name="Justina Ojom" userId="cbdaed7d-8d45-4372-a16a-f3f8900c2f45" providerId="ADAL" clId="{B80B5CB1-F819-4E58-97BC-AF946C61509E}" dt="2023-04-14T02:18:39.106" v="23008" actId="478"/>
          <ac:spMkLst>
            <pc:docMk/>
            <pc:sldMk cId="38976961" sldId="752"/>
            <ac:spMk id="3" creationId="{DA95C3DC-5EAC-E0C1-8AB1-459FBF79F6F9}"/>
          </ac:spMkLst>
        </pc:spChg>
        <pc:spChg chg="add del mod">
          <ac:chgData name="Justina Ojom" userId="cbdaed7d-8d45-4372-a16a-f3f8900c2f45" providerId="ADAL" clId="{B80B5CB1-F819-4E58-97BC-AF946C61509E}" dt="2023-04-14T02:18:39.106" v="23008" actId="478"/>
          <ac:spMkLst>
            <pc:docMk/>
            <pc:sldMk cId="38976961" sldId="752"/>
            <ac:spMk id="4" creationId="{DB168F3A-DE6F-F38A-AD02-A0922391C1D9}"/>
          </ac:spMkLst>
        </pc:spChg>
        <pc:spChg chg="del mod">
          <ac:chgData name="Justina Ojom" userId="cbdaed7d-8d45-4372-a16a-f3f8900c2f45" providerId="ADAL" clId="{B80B5CB1-F819-4E58-97BC-AF946C61509E}" dt="2023-04-14T02:18:39.106" v="23008" actId="478"/>
          <ac:spMkLst>
            <pc:docMk/>
            <pc:sldMk cId="38976961" sldId="752"/>
            <ac:spMk id="8" creationId="{2234BD5C-08D2-16A8-2CCA-EE1284A3B6BB}"/>
          </ac:spMkLst>
        </pc:spChg>
        <pc:spChg chg="mod">
          <ac:chgData name="Justina Ojom" userId="cbdaed7d-8d45-4372-a16a-f3f8900c2f45" providerId="ADAL" clId="{B80B5CB1-F819-4E58-97BC-AF946C61509E}" dt="2023-04-14T12:24:29.961" v="28412" actId="790"/>
          <ac:spMkLst>
            <pc:docMk/>
            <pc:sldMk cId="38976961" sldId="752"/>
            <ac:spMk id="12" creationId="{935A0D74-5A87-12B6-636C-9C3342B29D23}"/>
          </ac:spMkLst>
        </pc:spChg>
        <pc:spChg chg="mod">
          <ac:chgData name="Justina Ojom" userId="cbdaed7d-8d45-4372-a16a-f3f8900c2f45" providerId="ADAL" clId="{B80B5CB1-F819-4E58-97BC-AF946C61509E}" dt="2023-04-14T12:24:29.961" v="28412" actId="790"/>
          <ac:spMkLst>
            <pc:docMk/>
            <pc:sldMk cId="38976961" sldId="752"/>
            <ac:spMk id="14" creationId="{9A81B885-4ABC-A604-C91F-546443939FCD}"/>
          </ac:spMkLst>
        </pc:spChg>
        <pc:spChg chg="mod">
          <ac:chgData name="Justina Ojom" userId="cbdaed7d-8d45-4372-a16a-f3f8900c2f45" providerId="ADAL" clId="{B80B5CB1-F819-4E58-97BC-AF946C61509E}" dt="2023-04-14T12:24:29.961" v="28412" actId="790"/>
          <ac:spMkLst>
            <pc:docMk/>
            <pc:sldMk cId="38976961" sldId="752"/>
            <ac:spMk id="15" creationId="{5685997C-7A38-5FA4-A950-DD4A63DC6294}"/>
          </ac:spMkLst>
        </pc:spChg>
        <pc:spChg chg="mod">
          <ac:chgData name="Justina Ojom" userId="cbdaed7d-8d45-4372-a16a-f3f8900c2f45" providerId="ADAL" clId="{B80B5CB1-F819-4E58-97BC-AF946C61509E}" dt="2023-04-14T12:24:29.961" v="28412" actId="790"/>
          <ac:spMkLst>
            <pc:docMk/>
            <pc:sldMk cId="38976961" sldId="752"/>
            <ac:spMk id="16" creationId="{C6E946DC-3F81-8551-57C3-3AF00CC5CAE0}"/>
          </ac:spMkLst>
        </pc:spChg>
        <pc:spChg chg="add mod">
          <ac:chgData name="Justina Ojom" userId="cbdaed7d-8d45-4372-a16a-f3f8900c2f45" providerId="ADAL" clId="{B80B5CB1-F819-4E58-97BC-AF946C61509E}" dt="2023-04-14T12:24:29.961" v="28412" actId="790"/>
          <ac:spMkLst>
            <pc:docMk/>
            <pc:sldMk cId="38976961" sldId="752"/>
            <ac:spMk id="19" creationId="{E76ACF6F-E361-5428-693F-69991143C4C2}"/>
          </ac:spMkLst>
        </pc:spChg>
        <pc:grpChg chg="add del mod">
          <ac:chgData name="Justina Ojom" userId="cbdaed7d-8d45-4372-a16a-f3f8900c2f45" providerId="ADAL" clId="{B80B5CB1-F819-4E58-97BC-AF946C61509E}" dt="2023-04-14T02:19:17.215" v="23022" actId="478"/>
          <ac:grpSpMkLst>
            <pc:docMk/>
            <pc:sldMk cId="38976961" sldId="752"/>
            <ac:grpSpMk id="10" creationId="{06C91E7C-6A59-4ACE-6F05-204CD5A86331}"/>
          </ac:grpSpMkLst>
        </pc:grpChg>
        <pc:grpChg chg="add mod">
          <ac:chgData name="Justina Ojom" userId="cbdaed7d-8d45-4372-a16a-f3f8900c2f45" providerId="ADAL" clId="{B80B5CB1-F819-4E58-97BC-AF946C61509E}" dt="2023-04-14T02:19:51.758" v="23027" actId="164"/>
          <ac:grpSpMkLst>
            <pc:docMk/>
            <pc:sldMk cId="38976961" sldId="752"/>
            <ac:grpSpMk id="11" creationId="{D6592EDE-8AA3-50BC-C09E-8152BF8685B6}"/>
          </ac:grpSpMkLst>
        </pc:grpChg>
        <pc:grpChg chg="mod">
          <ac:chgData name="Justina Ojom" userId="cbdaed7d-8d45-4372-a16a-f3f8900c2f45" providerId="ADAL" clId="{B80B5CB1-F819-4E58-97BC-AF946C61509E}" dt="2023-04-14T02:19:43.742" v="23024"/>
          <ac:grpSpMkLst>
            <pc:docMk/>
            <pc:sldMk cId="38976961" sldId="752"/>
            <ac:grpSpMk id="13" creationId="{5965D6FE-434D-0E10-A690-0D403317E894}"/>
          </ac:grpSpMkLst>
        </pc:grpChg>
        <pc:grpChg chg="add mod">
          <ac:chgData name="Justina Ojom" userId="cbdaed7d-8d45-4372-a16a-f3f8900c2f45" providerId="ADAL" clId="{B80B5CB1-F819-4E58-97BC-AF946C61509E}" dt="2023-04-14T02:19:53.794" v="23028" actId="14100"/>
          <ac:grpSpMkLst>
            <pc:docMk/>
            <pc:sldMk cId="38976961" sldId="752"/>
            <ac:grpSpMk id="17" creationId="{4286551A-F63A-F13B-5767-69210AEBB14A}"/>
          </ac:grpSpMkLst>
        </pc:grpChg>
        <pc:picChg chg="add mod">
          <ac:chgData name="Justina Ojom" userId="cbdaed7d-8d45-4372-a16a-f3f8900c2f45" providerId="ADAL" clId="{B80B5CB1-F819-4E58-97BC-AF946C61509E}" dt="2023-04-14T02:19:51.758" v="23027" actId="164"/>
          <ac:picMkLst>
            <pc:docMk/>
            <pc:sldMk cId="38976961" sldId="752"/>
            <ac:picMk id="6" creationId="{F714AC41-46F3-88AD-85F8-D73CF3A32A3E}"/>
          </ac:picMkLst>
        </pc:picChg>
        <pc:picChg chg="add mod">
          <ac:chgData name="Justina Ojom" userId="cbdaed7d-8d45-4372-a16a-f3f8900c2f45" providerId="ADAL" clId="{B80B5CB1-F819-4E58-97BC-AF946C61509E}" dt="2023-04-14T02:19:02.882" v="23014" actId="164"/>
          <ac:picMkLst>
            <pc:docMk/>
            <pc:sldMk cId="38976961" sldId="752"/>
            <ac:picMk id="7" creationId="{9D50A5EA-7A56-9B54-F64C-44730E955E1D}"/>
          </ac:picMkLst>
        </pc:picChg>
        <pc:picChg chg="add mod">
          <ac:chgData name="Justina Ojom" userId="cbdaed7d-8d45-4372-a16a-f3f8900c2f45" providerId="ADAL" clId="{B80B5CB1-F819-4E58-97BC-AF946C61509E}" dt="2023-04-14T02:19:02.882" v="23014" actId="164"/>
          <ac:picMkLst>
            <pc:docMk/>
            <pc:sldMk cId="38976961" sldId="752"/>
            <ac:picMk id="9" creationId="{BBC464CD-7F67-12F1-67A0-5478289EB36D}"/>
          </ac:picMkLst>
        </pc:picChg>
      </pc:sldChg>
      <pc:sldChg chg="addSp delSp modSp mod modNotes modNotesTx">
        <pc:chgData name="Justina Ojom" userId="cbdaed7d-8d45-4372-a16a-f3f8900c2f45" providerId="ADAL" clId="{B80B5CB1-F819-4E58-97BC-AF946C61509E}" dt="2023-04-14T12:24:42.881" v="28416" actId="790"/>
        <pc:sldMkLst>
          <pc:docMk/>
          <pc:sldMk cId="1236743633" sldId="753"/>
        </pc:sldMkLst>
        <pc:spChg chg="mod">
          <ac:chgData name="Justina Ojom" userId="cbdaed7d-8d45-4372-a16a-f3f8900c2f45" providerId="ADAL" clId="{B80B5CB1-F819-4E58-97BC-AF946C61509E}" dt="2023-04-14T12:24:42.881" v="28416" actId="790"/>
          <ac:spMkLst>
            <pc:docMk/>
            <pc:sldMk cId="1236743633" sldId="753"/>
            <ac:spMk id="2" creationId="{35E7306C-7E51-9885-7D30-B1F15E723D86}"/>
          </ac:spMkLst>
        </pc:spChg>
        <pc:spChg chg="add del mod">
          <ac:chgData name="Justina Ojom" userId="cbdaed7d-8d45-4372-a16a-f3f8900c2f45" providerId="ADAL" clId="{B80B5CB1-F819-4E58-97BC-AF946C61509E}" dt="2023-04-13T20:54:26.790" v="22118"/>
          <ac:spMkLst>
            <pc:docMk/>
            <pc:sldMk cId="1236743633" sldId="753"/>
            <ac:spMk id="3" creationId="{8AF0739F-8E5F-DDF0-A3B4-1AC12C68F579}"/>
          </ac:spMkLst>
        </pc:spChg>
        <pc:spChg chg="add mod">
          <ac:chgData name="Justina Ojom" userId="cbdaed7d-8d45-4372-a16a-f3f8900c2f45" providerId="ADAL" clId="{B80B5CB1-F819-4E58-97BC-AF946C61509E}" dt="2023-04-14T12:24:42.881" v="28416" actId="790"/>
          <ac:spMkLst>
            <pc:docMk/>
            <pc:sldMk cId="1236743633" sldId="753"/>
            <ac:spMk id="4" creationId="{9C1A2D48-4876-2E55-5C61-E77149DDF911}"/>
          </ac:spMkLst>
        </pc:spChg>
        <pc:spChg chg="del mod">
          <ac:chgData name="Justina Ojom" userId="cbdaed7d-8d45-4372-a16a-f3f8900c2f45" providerId="ADAL" clId="{B80B5CB1-F819-4E58-97BC-AF946C61509E}" dt="2023-04-13T13:21:53.291" v="18537" actId="478"/>
          <ac:spMkLst>
            <pc:docMk/>
            <pc:sldMk cId="1236743633" sldId="753"/>
            <ac:spMk id="4" creationId="{9D869F22-B72F-1A57-B192-F43C185741D3}"/>
          </ac:spMkLst>
        </pc:spChg>
        <pc:spChg chg="mod">
          <ac:chgData name="Justina Ojom" userId="cbdaed7d-8d45-4372-a16a-f3f8900c2f45" providerId="ADAL" clId="{B80B5CB1-F819-4E58-97BC-AF946C61509E}" dt="2023-04-14T12:24:42.881" v="28416" actId="790"/>
          <ac:spMkLst>
            <pc:docMk/>
            <pc:sldMk cId="1236743633" sldId="753"/>
            <ac:spMk id="7" creationId="{F72055F2-9DAF-4BA6-DC8E-1F4000868BAF}"/>
          </ac:spMkLst>
        </pc:spChg>
        <pc:spChg chg="mod">
          <ac:chgData name="Justina Ojom" userId="cbdaed7d-8d45-4372-a16a-f3f8900c2f45" providerId="ADAL" clId="{B80B5CB1-F819-4E58-97BC-AF946C61509E}" dt="2023-04-14T12:24:42.881" v="28416" actId="790"/>
          <ac:spMkLst>
            <pc:docMk/>
            <pc:sldMk cId="1236743633" sldId="753"/>
            <ac:spMk id="8" creationId="{0DE4CFF6-F9E1-153D-1E3A-3C1E96AD03AD}"/>
          </ac:spMkLst>
        </pc:spChg>
        <pc:spChg chg="mod">
          <ac:chgData name="Justina Ojom" userId="cbdaed7d-8d45-4372-a16a-f3f8900c2f45" providerId="ADAL" clId="{B80B5CB1-F819-4E58-97BC-AF946C61509E}" dt="2023-04-14T12:24:42.881" v="28416" actId="790"/>
          <ac:spMkLst>
            <pc:docMk/>
            <pc:sldMk cId="1236743633" sldId="753"/>
            <ac:spMk id="11" creationId="{1F141165-D4B9-89A5-211A-DE6BDB0DB5A8}"/>
          </ac:spMkLst>
        </pc:spChg>
        <pc:spChg chg="mod">
          <ac:chgData name="Justina Ojom" userId="cbdaed7d-8d45-4372-a16a-f3f8900c2f45" providerId="ADAL" clId="{B80B5CB1-F819-4E58-97BC-AF946C61509E}" dt="2023-04-14T12:24:42.881" v="28416" actId="790"/>
          <ac:spMkLst>
            <pc:docMk/>
            <pc:sldMk cId="1236743633" sldId="753"/>
            <ac:spMk id="12" creationId="{3CB76905-3CDA-6E42-F25B-E28A8A66CBAE}"/>
          </ac:spMkLst>
        </pc:spChg>
        <pc:spChg chg="mod">
          <ac:chgData name="Justina Ojom" userId="cbdaed7d-8d45-4372-a16a-f3f8900c2f45" providerId="ADAL" clId="{B80B5CB1-F819-4E58-97BC-AF946C61509E}" dt="2023-04-14T12:24:42.881" v="28416" actId="790"/>
          <ac:spMkLst>
            <pc:docMk/>
            <pc:sldMk cId="1236743633" sldId="753"/>
            <ac:spMk id="13" creationId="{5AD9AB85-E673-E4BC-786B-4F698CF48F6B}"/>
          </ac:spMkLst>
        </pc:spChg>
        <pc:spChg chg="mod">
          <ac:chgData name="Justina Ojom" userId="cbdaed7d-8d45-4372-a16a-f3f8900c2f45" providerId="ADAL" clId="{B80B5CB1-F819-4E58-97BC-AF946C61509E}" dt="2023-04-14T12:24:42.881" v="28416" actId="790"/>
          <ac:spMkLst>
            <pc:docMk/>
            <pc:sldMk cId="1236743633" sldId="753"/>
            <ac:spMk id="14" creationId="{557FC616-21E2-661A-EEB1-113456A1D68C}"/>
          </ac:spMkLst>
        </pc:spChg>
        <pc:spChg chg="mod">
          <ac:chgData name="Justina Ojom" userId="cbdaed7d-8d45-4372-a16a-f3f8900c2f45" providerId="ADAL" clId="{B80B5CB1-F819-4E58-97BC-AF946C61509E}" dt="2023-04-14T12:24:42.881" v="28416" actId="790"/>
          <ac:spMkLst>
            <pc:docMk/>
            <pc:sldMk cId="1236743633" sldId="753"/>
            <ac:spMk id="15" creationId="{7FABDDFA-D01C-D428-5B41-37D947E9A4EE}"/>
          </ac:spMkLst>
        </pc:spChg>
        <pc:spChg chg="add mod">
          <ac:chgData name="Justina Ojom" userId="cbdaed7d-8d45-4372-a16a-f3f8900c2f45" providerId="ADAL" clId="{B80B5CB1-F819-4E58-97BC-AF946C61509E}" dt="2023-04-14T12:24:42.881" v="28416" actId="790"/>
          <ac:spMkLst>
            <pc:docMk/>
            <pc:sldMk cId="1236743633" sldId="753"/>
            <ac:spMk id="16" creationId="{6ACB34F2-1ABB-4BD4-EB59-72FB316542F0}"/>
          </ac:spMkLst>
        </pc:spChg>
        <pc:spChg chg="add mod">
          <ac:chgData name="Justina Ojom" userId="cbdaed7d-8d45-4372-a16a-f3f8900c2f45" providerId="ADAL" clId="{B80B5CB1-F819-4E58-97BC-AF946C61509E}" dt="2023-04-14T12:24:42.881" v="28416" actId="790"/>
          <ac:spMkLst>
            <pc:docMk/>
            <pc:sldMk cId="1236743633" sldId="753"/>
            <ac:spMk id="17" creationId="{7B313A8A-F955-3B53-7635-B71E5DFBD0B7}"/>
          </ac:spMkLst>
        </pc:spChg>
        <pc:spChg chg="add mod">
          <ac:chgData name="Justina Ojom" userId="cbdaed7d-8d45-4372-a16a-f3f8900c2f45" providerId="ADAL" clId="{B80B5CB1-F819-4E58-97BC-AF946C61509E}" dt="2023-04-14T12:24:42.881" v="28416" actId="790"/>
          <ac:spMkLst>
            <pc:docMk/>
            <pc:sldMk cId="1236743633" sldId="753"/>
            <ac:spMk id="18" creationId="{25CB0009-9762-27C8-7BFE-5998B928A8AA}"/>
          </ac:spMkLst>
        </pc:spChg>
        <pc:grpChg chg="add mod">
          <ac:chgData name="Justina Ojom" userId="cbdaed7d-8d45-4372-a16a-f3f8900c2f45" providerId="ADAL" clId="{B80B5CB1-F819-4E58-97BC-AF946C61509E}" dt="2023-04-13T20:54:31.098" v="22120" actId="1076"/>
          <ac:grpSpMkLst>
            <pc:docMk/>
            <pc:sldMk cId="1236743633" sldId="753"/>
            <ac:grpSpMk id="5" creationId="{3F1DE5D9-8EC4-AA38-9A75-D40CC692399D}"/>
          </ac:grpSpMkLst>
        </pc:grpChg>
        <pc:grpChg chg="mod">
          <ac:chgData name="Justina Ojom" userId="cbdaed7d-8d45-4372-a16a-f3f8900c2f45" providerId="ADAL" clId="{B80B5CB1-F819-4E58-97BC-AF946C61509E}" dt="2023-04-13T20:52:55.198" v="22087" actId="207"/>
          <ac:grpSpMkLst>
            <pc:docMk/>
            <pc:sldMk cId="1236743633" sldId="753"/>
            <ac:grpSpMk id="6" creationId="{B0B57CB7-512F-1AD0-D4F0-FD8E5919FAC1}"/>
          </ac:grpSpMkLst>
        </pc:grpChg>
        <pc:grpChg chg="mod">
          <ac:chgData name="Justina Ojom" userId="cbdaed7d-8d45-4372-a16a-f3f8900c2f45" providerId="ADAL" clId="{B80B5CB1-F819-4E58-97BC-AF946C61509E}" dt="2023-04-13T20:52:55.198" v="22087" actId="207"/>
          <ac:grpSpMkLst>
            <pc:docMk/>
            <pc:sldMk cId="1236743633" sldId="753"/>
            <ac:grpSpMk id="10" creationId="{2F14DB3E-BB91-4790-511C-5B527D5C994F}"/>
          </ac:grpSpMkLst>
        </pc:grpChg>
        <pc:cxnChg chg="mod">
          <ac:chgData name="Justina Ojom" userId="cbdaed7d-8d45-4372-a16a-f3f8900c2f45" providerId="ADAL" clId="{B80B5CB1-F819-4E58-97BC-AF946C61509E}" dt="2023-04-13T20:52:57.028" v="22088" actId="208"/>
          <ac:cxnSpMkLst>
            <pc:docMk/>
            <pc:sldMk cId="1236743633" sldId="753"/>
            <ac:cxnSpMk id="9" creationId="{9A259382-ED56-50CA-A2AB-B32997D14D27}"/>
          </ac:cxnSpMkLst>
        </pc:cxnChg>
      </pc:sldChg>
      <pc:sldChg chg="addSp delSp modSp mod modNotes modNotesTx">
        <pc:chgData name="Justina Ojom" userId="cbdaed7d-8d45-4372-a16a-f3f8900c2f45" providerId="ADAL" clId="{B80B5CB1-F819-4E58-97BC-AF946C61509E}" dt="2023-04-17T12:37:28.023" v="29115" actId="14"/>
        <pc:sldMkLst>
          <pc:docMk/>
          <pc:sldMk cId="484849940" sldId="754"/>
        </pc:sldMkLst>
        <pc:spChg chg="mod">
          <ac:chgData name="Justina Ojom" userId="cbdaed7d-8d45-4372-a16a-f3f8900c2f45" providerId="ADAL" clId="{B80B5CB1-F819-4E58-97BC-AF946C61509E}" dt="2023-04-14T12:24:46.027" v="28417" actId="790"/>
          <ac:spMkLst>
            <pc:docMk/>
            <pc:sldMk cId="484849940" sldId="754"/>
            <ac:spMk id="2" creationId="{3A9FD701-AD09-8C4E-7086-A02A69714A63}"/>
          </ac:spMkLst>
        </pc:spChg>
        <pc:spChg chg="add mod ord">
          <ac:chgData name="Justina Ojom" userId="cbdaed7d-8d45-4372-a16a-f3f8900c2f45" providerId="ADAL" clId="{B80B5CB1-F819-4E58-97BC-AF946C61509E}" dt="2023-04-14T12:24:46.027" v="28417" actId="790"/>
          <ac:spMkLst>
            <pc:docMk/>
            <pc:sldMk cId="484849940" sldId="754"/>
            <ac:spMk id="3" creationId="{FE311EA2-1866-4195-4940-894DBF81DCAF}"/>
          </ac:spMkLst>
        </pc:spChg>
        <pc:spChg chg="del mod">
          <ac:chgData name="Justina Ojom" userId="cbdaed7d-8d45-4372-a16a-f3f8900c2f45" providerId="ADAL" clId="{B80B5CB1-F819-4E58-97BC-AF946C61509E}" dt="2023-04-13T21:50:10.408" v="22244" actId="478"/>
          <ac:spMkLst>
            <pc:docMk/>
            <pc:sldMk cId="484849940" sldId="754"/>
            <ac:spMk id="4" creationId="{F6CC2BAC-BC9E-B582-395C-6FECE25F363A}"/>
          </ac:spMkLst>
        </pc:spChg>
        <pc:spChg chg="add del mod">
          <ac:chgData name="Justina Ojom" userId="cbdaed7d-8d45-4372-a16a-f3f8900c2f45" providerId="ADAL" clId="{B80B5CB1-F819-4E58-97BC-AF946C61509E}" dt="2023-04-13T21:50:10.408" v="22244" actId="478"/>
          <ac:spMkLst>
            <pc:docMk/>
            <pc:sldMk cId="484849940" sldId="754"/>
            <ac:spMk id="9" creationId="{07130D43-166F-D65F-533F-B51F52A22858}"/>
          </ac:spMkLst>
        </pc:spChg>
        <pc:spChg chg="add mod">
          <ac:chgData name="Justina Ojom" userId="cbdaed7d-8d45-4372-a16a-f3f8900c2f45" providerId="ADAL" clId="{B80B5CB1-F819-4E58-97BC-AF946C61509E}" dt="2023-04-14T12:24:46.027" v="28417" actId="790"/>
          <ac:spMkLst>
            <pc:docMk/>
            <pc:sldMk cId="484849940" sldId="754"/>
            <ac:spMk id="10" creationId="{468CB893-79F2-A5EE-0F96-ECEDB3751692}"/>
          </ac:spMkLst>
        </pc:spChg>
        <pc:spChg chg="add mod">
          <ac:chgData name="Justina Ojom" userId="cbdaed7d-8d45-4372-a16a-f3f8900c2f45" providerId="ADAL" clId="{B80B5CB1-F819-4E58-97BC-AF946C61509E}" dt="2023-04-14T12:24:46.027" v="28417" actId="790"/>
          <ac:spMkLst>
            <pc:docMk/>
            <pc:sldMk cId="484849940" sldId="754"/>
            <ac:spMk id="17" creationId="{A382DC1A-BF7C-72A4-90E2-3322CBA5399C}"/>
          </ac:spMkLst>
        </pc:spChg>
        <pc:spChg chg="add mod">
          <ac:chgData name="Justina Ojom" userId="cbdaed7d-8d45-4372-a16a-f3f8900c2f45" providerId="ADAL" clId="{B80B5CB1-F819-4E58-97BC-AF946C61509E}" dt="2023-04-14T12:24:46.027" v="28417" actId="790"/>
          <ac:spMkLst>
            <pc:docMk/>
            <pc:sldMk cId="484849940" sldId="754"/>
            <ac:spMk id="19" creationId="{6FFF33B5-C710-05E6-02E8-043E9D735164}"/>
          </ac:spMkLst>
        </pc:spChg>
        <pc:spChg chg="add del mod">
          <ac:chgData name="Justina Ojom" userId="cbdaed7d-8d45-4372-a16a-f3f8900c2f45" providerId="ADAL" clId="{B80B5CB1-F819-4E58-97BC-AF946C61509E}" dt="2023-04-13T21:47:16.031" v="22217" actId="478"/>
          <ac:spMkLst>
            <pc:docMk/>
            <pc:sldMk cId="484849940" sldId="754"/>
            <ac:spMk id="21" creationId="{4B503AB8-9575-E7A2-2D00-4EC9A3F05869}"/>
          </ac:spMkLst>
        </pc:spChg>
        <pc:spChg chg="add mod">
          <ac:chgData name="Justina Ojom" userId="cbdaed7d-8d45-4372-a16a-f3f8900c2f45" providerId="ADAL" clId="{B80B5CB1-F819-4E58-97BC-AF946C61509E}" dt="2023-04-14T12:24:46.027" v="28417" actId="790"/>
          <ac:spMkLst>
            <pc:docMk/>
            <pc:sldMk cId="484849940" sldId="754"/>
            <ac:spMk id="23" creationId="{36BDC6B7-0856-332E-BB92-C423D24C4A3A}"/>
          </ac:spMkLst>
        </pc:spChg>
        <pc:spChg chg="add mod">
          <ac:chgData name="Justina Ojom" userId="cbdaed7d-8d45-4372-a16a-f3f8900c2f45" providerId="ADAL" clId="{B80B5CB1-F819-4E58-97BC-AF946C61509E}" dt="2023-04-14T12:24:46.027" v="28417" actId="790"/>
          <ac:spMkLst>
            <pc:docMk/>
            <pc:sldMk cId="484849940" sldId="754"/>
            <ac:spMk id="25" creationId="{18B1439F-5C8B-CE0B-D456-5039EF7E545E}"/>
          </ac:spMkLst>
        </pc:spChg>
        <pc:cxnChg chg="add mod">
          <ac:chgData name="Justina Ojom" userId="cbdaed7d-8d45-4372-a16a-f3f8900c2f45" providerId="ADAL" clId="{B80B5CB1-F819-4E58-97BC-AF946C61509E}" dt="2023-04-14T11:53:53.809" v="27184" actId="1076"/>
          <ac:cxnSpMkLst>
            <pc:docMk/>
            <pc:sldMk cId="484849940" sldId="754"/>
            <ac:cxnSpMk id="6" creationId="{869600A9-FCEF-D010-D009-944174F04A21}"/>
          </ac:cxnSpMkLst>
        </pc:cxnChg>
        <pc:cxnChg chg="add del mod">
          <ac:chgData name="Justina Ojom" userId="cbdaed7d-8d45-4372-a16a-f3f8900c2f45" providerId="ADAL" clId="{B80B5CB1-F819-4E58-97BC-AF946C61509E}" dt="2023-04-13T20:57:36.173" v="22186" actId="478"/>
          <ac:cxnSpMkLst>
            <pc:docMk/>
            <pc:sldMk cId="484849940" sldId="754"/>
            <ac:cxnSpMk id="12" creationId="{260D3633-B62D-2B7C-9608-A8DC78CFCAEE}"/>
          </ac:cxnSpMkLst>
        </pc:cxnChg>
        <pc:cxnChg chg="add del mod">
          <ac:chgData name="Justina Ojom" userId="cbdaed7d-8d45-4372-a16a-f3f8900c2f45" providerId="ADAL" clId="{B80B5CB1-F819-4E58-97BC-AF946C61509E}" dt="2023-04-13T21:49:17.737" v="22239" actId="478"/>
          <ac:cxnSpMkLst>
            <pc:docMk/>
            <pc:sldMk cId="484849940" sldId="754"/>
            <ac:cxnSpMk id="14" creationId="{C816D70C-57BB-7929-80FB-70520F63B3F2}"/>
          </ac:cxnSpMkLst>
        </pc:cxnChg>
        <pc:cxnChg chg="add del mod">
          <ac:chgData name="Justina Ojom" userId="cbdaed7d-8d45-4372-a16a-f3f8900c2f45" providerId="ADAL" clId="{B80B5CB1-F819-4E58-97BC-AF946C61509E}" dt="2023-04-13T21:49:17.737" v="22239" actId="478"/>
          <ac:cxnSpMkLst>
            <pc:docMk/>
            <pc:sldMk cId="484849940" sldId="754"/>
            <ac:cxnSpMk id="18" creationId="{D41CB6B2-D76E-316C-F7E7-BD8969FDCCE9}"/>
          </ac:cxnSpMkLst>
        </pc:cxnChg>
        <pc:cxnChg chg="add del mod">
          <ac:chgData name="Justina Ojom" userId="cbdaed7d-8d45-4372-a16a-f3f8900c2f45" providerId="ADAL" clId="{B80B5CB1-F819-4E58-97BC-AF946C61509E}" dt="2023-04-13T21:49:17.737" v="22239" actId="478"/>
          <ac:cxnSpMkLst>
            <pc:docMk/>
            <pc:sldMk cId="484849940" sldId="754"/>
            <ac:cxnSpMk id="20" creationId="{24D7A20A-03A9-2C02-C2E9-FD70A327F0A8}"/>
          </ac:cxnSpMkLst>
        </pc:cxnChg>
        <pc:cxnChg chg="add del mod">
          <ac:chgData name="Justina Ojom" userId="cbdaed7d-8d45-4372-a16a-f3f8900c2f45" providerId="ADAL" clId="{B80B5CB1-F819-4E58-97BC-AF946C61509E}" dt="2023-04-13T21:47:17.537" v="22218" actId="478"/>
          <ac:cxnSpMkLst>
            <pc:docMk/>
            <pc:sldMk cId="484849940" sldId="754"/>
            <ac:cxnSpMk id="22" creationId="{0BD1A553-9BFD-D69E-398E-53118FE37B42}"/>
          </ac:cxnSpMkLst>
        </pc:cxnChg>
        <pc:cxnChg chg="add del mod">
          <ac:chgData name="Justina Ojom" userId="cbdaed7d-8d45-4372-a16a-f3f8900c2f45" providerId="ADAL" clId="{B80B5CB1-F819-4E58-97BC-AF946C61509E}" dt="2023-04-13T21:49:17.737" v="22239" actId="478"/>
          <ac:cxnSpMkLst>
            <pc:docMk/>
            <pc:sldMk cId="484849940" sldId="754"/>
            <ac:cxnSpMk id="24" creationId="{1B38F3E0-2279-1FE8-5617-02E8CBA39C04}"/>
          </ac:cxnSpMkLst>
        </pc:cxnChg>
        <pc:cxnChg chg="add del mod">
          <ac:chgData name="Justina Ojom" userId="cbdaed7d-8d45-4372-a16a-f3f8900c2f45" providerId="ADAL" clId="{B80B5CB1-F819-4E58-97BC-AF946C61509E}" dt="2023-04-13T21:49:17.737" v="22239" actId="478"/>
          <ac:cxnSpMkLst>
            <pc:docMk/>
            <pc:sldMk cId="484849940" sldId="754"/>
            <ac:cxnSpMk id="26" creationId="{1181A300-CCD8-980F-6EE3-326BC0DD12A9}"/>
          </ac:cxnSpMkLst>
        </pc:cxnChg>
        <pc:cxnChg chg="add del mod">
          <ac:chgData name="Justina Ojom" userId="cbdaed7d-8d45-4372-a16a-f3f8900c2f45" providerId="ADAL" clId="{B80B5CB1-F819-4E58-97BC-AF946C61509E}" dt="2023-04-13T21:49:07.093" v="22236" actId="478"/>
          <ac:cxnSpMkLst>
            <pc:docMk/>
            <pc:sldMk cId="484849940" sldId="754"/>
            <ac:cxnSpMk id="27" creationId="{9628A129-59EA-1B65-09C2-3651ACC0DC51}"/>
          </ac:cxnSpMkLst>
        </pc:cxnChg>
      </pc:sldChg>
      <pc:sldChg chg="addSp delSp modSp mod modNotes modNotesTx">
        <pc:chgData name="Justina Ojom" userId="cbdaed7d-8d45-4372-a16a-f3f8900c2f45" providerId="ADAL" clId="{B80B5CB1-F819-4E58-97BC-AF946C61509E}" dt="2023-04-17T12:32:29.071" v="28873" actId="478"/>
        <pc:sldMkLst>
          <pc:docMk/>
          <pc:sldMk cId="470026651" sldId="755"/>
        </pc:sldMkLst>
        <pc:spChg chg="mod">
          <ac:chgData name="Justina Ojom" userId="cbdaed7d-8d45-4372-a16a-f3f8900c2f45" providerId="ADAL" clId="{B80B5CB1-F819-4E58-97BC-AF946C61509E}" dt="2023-04-14T12:24:50.155" v="28418" actId="790"/>
          <ac:spMkLst>
            <pc:docMk/>
            <pc:sldMk cId="470026651" sldId="755"/>
            <ac:spMk id="2" creationId="{497AC8C4-C4EA-4D59-4D9E-3D4B3B392AA1}"/>
          </ac:spMkLst>
        </pc:spChg>
        <pc:spChg chg="del mod">
          <ac:chgData name="Justina Ojom" userId="cbdaed7d-8d45-4372-a16a-f3f8900c2f45" providerId="ADAL" clId="{B80B5CB1-F819-4E58-97BC-AF946C61509E}" dt="2023-04-13T21:53:22.884" v="22314" actId="478"/>
          <ac:spMkLst>
            <pc:docMk/>
            <pc:sldMk cId="470026651" sldId="755"/>
            <ac:spMk id="4" creationId="{768EBE18-F0D6-8F19-6C1E-A3B40226919F}"/>
          </ac:spMkLst>
        </pc:spChg>
        <pc:spChg chg="mod">
          <ac:chgData name="Justina Ojom" userId="cbdaed7d-8d45-4372-a16a-f3f8900c2f45" providerId="ADAL" clId="{B80B5CB1-F819-4E58-97BC-AF946C61509E}" dt="2023-04-13T05:38:38.955" v="6247" actId="2711"/>
          <ac:spMkLst>
            <pc:docMk/>
            <pc:sldMk cId="470026651" sldId="755"/>
            <ac:spMk id="5" creationId="{A9492258-7595-85BC-91E2-CA6EBC8D6C5E}"/>
          </ac:spMkLst>
        </pc:spChg>
        <pc:spChg chg="mod">
          <ac:chgData name="Justina Ojom" userId="cbdaed7d-8d45-4372-a16a-f3f8900c2f45" providerId="ADAL" clId="{B80B5CB1-F819-4E58-97BC-AF946C61509E}" dt="2023-04-13T05:38:38.955" v="6247" actId="2711"/>
          <ac:spMkLst>
            <pc:docMk/>
            <pc:sldMk cId="470026651" sldId="755"/>
            <ac:spMk id="8" creationId="{9729B3DF-5658-1FB2-F1FD-5461A89E1B87}"/>
          </ac:spMkLst>
        </pc:spChg>
        <pc:spChg chg="mod">
          <ac:chgData name="Justina Ojom" userId="cbdaed7d-8d45-4372-a16a-f3f8900c2f45" providerId="ADAL" clId="{B80B5CB1-F819-4E58-97BC-AF946C61509E}" dt="2023-04-13T05:38:38.955" v="6247" actId="2711"/>
          <ac:spMkLst>
            <pc:docMk/>
            <pc:sldMk cId="470026651" sldId="755"/>
            <ac:spMk id="9" creationId="{434B43EF-3C77-D270-F8E9-89D377BDAFA3}"/>
          </ac:spMkLst>
        </pc:spChg>
        <pc:spChg chg="mod">
          <ac:chgData name="Justina Ojom" userId="cbdaed7d-8d45-4372-a16a-f3f8900c2f45" providerId="ADAL" clId="{B80B5CB1-F819-4E58-97BC-AF946C61509E}" dt="2023-04-13T05:38:38.955" v="6247" actId="2711"/>
          <ac:spMkLst>
            <pc:docMk/>
            <pc:sldMk cId="470026651" sldId="755"/>
            <ac:spMk id="10" creationId="{205AFBD6-D693-75F3-0489-0D23EC9A5090}"/>
          </ac:spMkLst>
        </pc:spChg>
        <pc:spChg chg="mod">
          <ac:chgData name="Justina Ojom" userId="cbdaed7d-8d45-4372-a16a-f3f8900c2f45" providerId="ADAL" clId="{B80B5CB1-F819-4E58-97BC-AF946C61509E}" dt="2023-04-13T05:38:38.955" v="6247" actId="2711"/>
          <ac:spMkLst>
            <pc:docMk/>
            <pc:sldMk cId="470026651" sldId="755"/>
            <ac:spMk id="11" creationId="{F1531294-248B-A435-8CCF-DED345AD3107}"/>
          </ac:spMkLst>
        </pc:spChg>
        <pc:spChg chg="mod">
          <ac:chgData name="Justina Ojom" userId="cbdaed7d-8d45-4372-a16a-f3f8900c2f45" providerId="ADAL" clId="{B80B5CB1-F819-4E58-97BC-AF946C61509E}" dt="2023-04-14T12:24:50.155" v="28418" actId="790"/>
          <ac:spMkLst>
            <pc:docMk/>
            <pc:sldMk cId="470026651" sldId="755"/>
            <ac:spMk id="13" creationId="{8EAF1BAF-70FD-2C5B-FEF2-CF93BB84F21D}"/>
          </ac:spMkLst>
        </pc:spChg>
        <pc:spChg chg="mod">
          <ac:chgData name="Justina Ojom" userId="cbdaed7d-8d45-4372-a16a-f3f8900c2f45" providerId="ADAL" clId="{B80B5CB1-F819-4E58-97BC-AF946C61509E}" dt="2023-04-14T12:24:50.155" v="28418" actId="790"/>
          <ac:spMkLst>
            <pc:docMk/>
            <pc:sldMk cId="470026651" sldId="755"/>
            <ac:spMk id="16" creationId="{6E9607B2-E463-6785-1F86-F5DB9A1C7A12}"/>
          </ac:spMkLst>
        </pc:spChg>
        <pc:spChg chg="mod">
          <ac:chgData name="Justina Ojom" userId="cbdaed7d-8d45-4372-a16a-f3f8900c2f45" providerId="ADAL" clId="{B80B5CB1-F819-4E58-97BC-AF946C61509E}" dt="2023-04-14T12:24:50.155" v="28418" actId="790"/>
          <ac:spMkLst>
            <pc:docMk/>
            <pc:sldMk cId="470026651" sldId="755"/>
            <ac:spMk id="17" creationId="{A50E6AE9-25DF-851D-DFD5-4B71F678F95E}"/>
          </ac:spMkLst>
        </pc:spChg>
        <pc:spChg chg="mod">
          <ac:chgData name="Justina Ojom" userId="cbdaed7d-8d45-4372-a16a-f3f8900c2f45" providerId="ADAL" clId="{B80B5CB1-F819-4E58-97BC-AF946C61509E}" dt="2023-04-14T12:24:50.155" v="28418" actId="790"/>
          <ac:spMkLst>
            <pc:docMk/>
            <pc:sldMk cId="470026651" sldId="755"/>
            <ac:spMk id="18" creationId="{3B1F7131-38FD-5E85-1625-1E3B23E4A60B}"/>
          </ac:spMkLst>
        </pc:spChg>
        <pc:spChg chg="mod">
          <ac:chgData name="Justina Ojom" userId="cbdaed7d-8d45-4372-a16a-f3f8900c2f45" providerId="ADAL" clId="{B80B5CB1-F819-4E58-97BC-AF946C61509E}" dt="2023-04-14T12:24:50.155" v="28418" actId="790"/>
          <ac:spMkLst>
            <pc:docMk/>
            <pc:sldMk cId="470026651" sldId="755"/>
            <ac:spMk id="19" creationId="{70B51D26-ADAD-D047-B247-B53BA87350E9}"/>
          </ac:spMkLst>
        </pc:spChg>
        <pc:spChg chg="add mod">
          <ac:chgData name="Justina Ojom" userId="cbdaed7d-8d45-4372-a16a-f3f8900c2f45" providerId="ADAL" clId="{B80B5CB1-F819-4E58-97BC-AF946C61509E}" dt="2023-04-14T12:24:50.155" v="28418" actId="790"/>
          <ac:spMkLst>
            <pc:docMk/>
            <pc:sldMk cId="470026651" sldId="755"/>
            <ac:spMk id="20" creationId="{1E89BA78-C87D-7A76-0008-1241C6E007EC}"/>
          </ac:spMkLst>
        </pc:spChg>
        <pc:spChg chg="add mod">
          <ac:chgData name="Justina Ojom" userId="cbdaed7d-8d45-4372-a16a-f3f8900c2f45" providerId="ADAL" clId="{B80B5CB1-F819-4E58-97BC-AF946C61509E}" dt="2023-04-14T12:24:50.155" v="28418" actId="790"/>
          <ac:spMkLst>
            <pc:docMk/>
            <pc:sldMk cId="470026651" sldId="755"/>
            <ac:spMk id="21" creationId="{35D2F898-8B7D-8082-B0DF-F2AF10A8C78D}"/>
          </ac:spMkLst>
        </pc:spChg>
        <pc:spChg chg="add mod">
          <ac:chgData name="Justina Ojom" userId="cbdaed7d-8d45-4372-a16a-f3f8900c2f45" providerId="ADAL" clId="{B80B5CB1-F819-4E58-97BC-AF946C61509E}" dt="2023-04-14T12:24:50.155" v="28418" actId="790"/>
          <ac:spMkLst>
            <pc:docMk/>
            <pc:sldMk cId="470026651" sldId="755"/>
            <ac:spMk id="22" creationId="{3B2889F2-8896-8F46-734B-800E35510B1B}"/>
          </ac:spMkLst>
        </pc:spChg>
        <pc:spChg chg="add mod">
          <ac:chgData name="Justina Ojom" userId="cbdaed7d-8d45-4372-a16a-f3f8900c2f45" providerId="ADAL" clId="{B80B5CB1-F819-4E58-97BC-AF946C61509E}" dt="2023-04-14T12:24:50.155" v="28418" actId="790"/>
          <ac:spMkLst>
            <pc:docMk/>
            <pc:sldMk cId="470026651" sldId="755"/>
            <ac:spMk id="23" creationId="{FB3D4392-BC54-DB83-7FB7-4B0B9286A405}"/>
          </ac:spMkLst>
        </pc:spChg>
        <pc:spChg chg="add mod">
          <ac:chgData name="Justina Ojom" userId="cbdaed7d-8d45-4372-a16a-f3f8900c2f45" providerId="ADAL" clId="{B80B5CB1-F819-4E58-97BC-AF946C61509E}" dt="2023-04-14T12:24:50.155" v="28418" actId="790"/>
          <ac:spMkLst>
            <pc:docMk/>
            <pc:sldMk cId="470026651" sldId="755"/>
            <ac:spMk id="24" creationId="{62C56C31-0051-60E2-1924-D74B71381B58}"/>
          </ac:spMkLst>
        </pc:spChg>
        <pc:spChg chg="add mod">
          <ac:chgData name="Justina Ojom" userId="cbdaed7d-8d45-4372-a16a-f3f8900c2f45" providerId="ADAL" clId="{B80B5CB1-F819-4E58-97BC-AF946C61509E}" dt="2023-04-14T12:24:50.155" v="28418" actId="790"/>
          <ac:spMkLst>
            <pc:docMk/>
            <pc:sldMk cId="470026651" sldId="755"/>
            <ac:spMk id="26" creationId="{DAEAD20B-6DF0-6DE0-7D7D-57B672114192}"/>
          </ac:spMkLst>
        </pc:spChg>
        <pc:spChg chg="add mod">
          <ac:chgData name="Justina Ojom" userId="cbdaed7d-8d45-4372-a16a-f3f8900c2f45" providerId="ADAL" clId="{B80B5CB1-F819-4E58-97BC-AF946C61509E}" dt="2023-04-13T21:52:37.661" v="22299" actId="571"/>
          <ac:spMkLst>
            <pc:docMk/>
            <pc:sldMk cId="470026651" sldId="755"/>
            <ac:spMk id="27" creationId="{DDD45C72-DD44-E0B1-B69D-1CACC2388652}"/>
          </ac:spMkLst>
        </pc:spChg>
        <pc:spChg chg="add mod">
          <ac:chgData name="Justina Ojom" userId="cbdaed7d-8d45-4372-a16a-f3f8900c2f45" providerId="ADAL" clId="{B80B5CB1-F819-4E58-97BC-AF946C61509E}" dt="2023-04-14T12:25:57.072" v="28434" actId="313"/>
          <ac:spMkLst>
            <pc:docMk/>
            <pc:sldMk cId="470026651" sldId="755"/>
            <ac:spMk id="28" creationId="{21B725DE-475A-110B-6841-0D6B38C4AFB6}"/>
          </ac:spMkLst>
        </pc:spChg>
        <pc:spChg chg="add mod">
          <ac:chgData name="Justina Ojom" userId="cbdaed7d-8d45-4372-a16a-f3f8900c2f45" providerId="ADAL" clId="{B80B5CB1-F819-4E58-97BC-AF946C61509E}" dt="2023-04-14T12:24:50.155" v="28418" actId="790"/>
          <ac:spMkLst>
            <pc:docMk/>
            <pc:sldMk cId="470026651" sldId="755"/>
            <ac:spMk id="29" creationId="{EB81800E-2600-D813-AD27-EFE72DFB7DB6}"/>
          </ac:spMkLst>
        </pc:spChg>
        <pc:spChg chg="add mod">
          <ac:chgData name="Justina Ojom" userId="cbdaed7d-8d45-4372-a16a-f3f8900c2f45" providerId="ADAL" clId="{B80B5CB1-F819-4E58-97BC-AF946C61509E}" dt="2023-04-14T12:24:50.155" v="28418" actId="790"/>
          <ac:spMkLst>
            <pc:docMk/>
            <pc:sldMk cId="470026651" sldId="755"/>
            <ac:spMk id="30" creationId="{CA95117B-CE0D-C589-AC48-31C62DF05DE4}"/>
          </ac:spMkLst>
        </pc:spChg>
        <pc:spChg chg="add mod">
          <ac:chgData name="Justina Ojom" userId="cbdaed7d-8d45-4372-a16a-f3f8900c2f45" providerId="ADAL" clId="{B80B5CB1-F819-4E58-97BC-AF946C61509E}" dt="2023-04-14T12:24:50.155" v="28418" actId="790"/>
          <ac:spMkLst>
            <pc:docMk/>
            <pc:sldMk cId="470026651" sldId="755"/>
            <ac:spMk id="31" creationId="{AE6248DC-F678-E15F-6E5F-997AFACA9FCA}"/>
          </ac:spMkLst>
        </pc:spChg>
        <pc:grpChg chg="del">
          <ac:chgData name="Justina Ojom" userId="cbdaed7d-8d45-4372-a16a-f3f8900c2f45" providerId="ADAL" clId="{B80B5CB1-F819-4E58-97BC-AF946C61509E}" dt="2023-04-13T17:03:08.567" v="21462" actId="478"/>
          <ac:grpSpMkLst>
            <pc:docMk/>
            <pc:sldMk cId="470026651" sldId="755"/>
            <ac:grpSpMk id="3" creationId="{76CFBD62-B1FA-ABA8-2E8E-91C754E1B2CA}"/>
          </ac:grpSpMkLst>
        </pc:grpChg>
        <pc:grpChg chg="add del mod">
          <ac:chgData name="Justina Ojom" userId="cbdaed7d-8d45-4372-a16a-f3f8900c2f45" providerId="ADAL" clId="{B80B5CB1-F819-4E58-97BC-AF946C61509E}" dt="2023-04-17T12:32:29.071" v="28873" actId="478"/>
          <ac:grpSpMkLst>
            <pc:docMk/>
            <pc:sldMk cId="470026651" sldId="755"/>
            <ac:grpSpMk id="12" creationId="{9825C478-44D9-536C-757C-F4D7F0EE2234}"/>
          </ac:grpSpMkLst>
        </pc:grpChg>
        <pc:grpChg chg="mod">
          <ac:chgData name="Justina Ojom" userId="cbdaed7d-8d45-4372-a16a-f3f8900c2f45" providerId="ADAL" clId="{B80B5CB1-F819-4E58-97BC-AF946C61509E}" dt="2023-04-13T17:03:08.828" v="21463"/>
          <ac:grpSpMkLst>
            <pc:docMk/>
            <pc:sldMk cId="470026651" sldId="755"/>
            <ac:grpSpMk id="14" creationId="{F39E306F-FB0B-DA8E-FC9F-D879073BBAC2}"/>
          </ac:grpSpMkLst>
        </pc:grpChg>
        <pc:grpChg chg="mod">
          <ac:chgData name="Justina Ojom" userId="cbdaed7d-8d45-4372-a16a-f3f8900c2f45" providerId="ADAL" clId="{B80B5CB1-F819-4E58-97BC-AF946C61509E}" dt="2023-04-13T17:03:08.828" v="21463"/>
          <ac:grpSpMkLst>
            <pc:docMk/>
            <pc:sldMk cId="470026651" sldId="755"/>
            <ac:grpSpMk id="15" creationId="{37B43ADE-9993-A156-265B-8D92FEFD5A43}"/>
          </ac:grpSpMkLst>
        </pc:grpChg>
      </pc:sldChg>
      <pc:sldChg chg="addSp delSp modSp mod modNotes modNotesTx">
        <pc:chgData name="Justina Ojom" userId="cbdaed7d-8d45-4372-a16a-f3f8900c2f45" providerId="ADAL" clId="{B80B5CB1-F819-4E58-97BC-AF946C61509E}" dt="2023-04-14T12:25:17.574" v="28425" actId="790"/>
        <pc:sldMkLst>
          <pc:docMk/>
          <pc:sldMk cId="3025888496" sldId="757"/>
        </pc:sldMkLst>
        <pc:spChg chg="mod">
          <ac:chgData name="Justina Ojom" userId="cbdaed7d-8d45-4372-a16a-f3f8900c2f45" providerId="ADAL" clId="{B80B5CB1-F819-4E58-97BC-AF946C61509E}" dt="2023-04-14T12:25:17.574" v="28425" actId="790"/>
          <ac:spMkLst>
            <pc:docMk/>
            <pc:sldMk cId="3025888496" sldId="757"/>
            <ac:spMk id="2" creationId="{9FBF2571-7429-CA36-1C0A-5BB818E98228}"/>
          </ac:spMkLst>
        </pc:spChg>
        <pc:spChg chg="mod">
          <ac:chgData name="Justina Ojom" userId="cbdaed7d-8d45-4372-a16a-f3f8900c2f45" providerId="ADAL" clId="{B80B5CB1-F819-4E58-97BC-AF946C61509E}" dt="2023-04-14T12:25:17.574" v="28425" actId="790"/>
          <ac:spMkLst>
            <pc:docMk/>
            <pc:sldMk cId="3025888496" sldId="757"/>
            <ac:spMk id="4" creationId="{098C48FA-F319-E0F8-F680-EEAADC17846D}"/>
          </ac:spMkLst>
        </pc:spChg>
        <pc:spChg chg="del mod">
          <ac:chgData name="Justina Ojom" userId="cbdaed7d-8d45-4372-a16a-f3f8900c2f45" providerId="ADAL" clId="{B80B5CB1-F819-4E58-97BC-AF946C61509E}" dt="2023-04-13T13:40:47.233" v="19797" actId="478"/>
          <ac:spMkLst>
            <pc:docMk/>
            <pc:sldMk cId="3025888496" sldId="757"/>
            <ac:spMk id="4" creationId="{8C4DEF38-6E3E-23C9-390C-4F5C45F59464}"/>
          </ac:spMkLst>
        </pc:spChg>
        <pc:spChg chg="add mod">
          <ac:chgData name="Justina Ojom" userId="cbdaed7d-8d45-4372-a16a-f3f8900c2f45" providerId="ADAL" clId="{B80B5CB1-F819-4E58-97BC-AF946C61509E}" dt="2023-04-14T12:25:17.574" v="28425" actId="790"/>
          <ac:spMkLst>
            <pc:docMk/>
            <pc:sldMk cId="3025888496" sldId="757"/>
            <ac:spMk id="5" creationId="{ED1DF050-2149-E643-B85A-D03468634DBB}"/>
          </ac:spMkLst>
        </pc:spChg>
        <pc:spChg chg="mod">
          <ac:chgData name="Justina Ojom" userId="cbdaed7d-8d45-4372-a16a-f3f8900c2f45" providerId="ADAL" clId="{B80B5CB1-F819-4E58-97BC-AF946C61509E}" dt="2023-04-14T12:25:17.574" v="28425" actId="790"/>
          <ac:spMkLst>
            <pc:docMk/>
            <pc:sldMk cId="3025888496" sldId="757"/>
            <ac:spMk id="7" creationId="{63D15B7B-9180-C495-633E-3E339424FC33}"/>
          </ac:spMkLst>
        </pc:spChg>
        <pc:spChg chg="mod">
          <ac:chgData name="Justina Ojom" userId="cbdaed7d-8d45-4372-a16a-f3f8900c2f45" providerId="ADAL" clId="{B80B5CB1-F819-4E58-97BC-AF946C61509E}" dt="2023-04-14T12:25:17.574" v="28425" actId="790"/>
          <ac:spMkLst>
            <pc:docMk/>
            <pc:sldMk cId="3025888496" sldId="757"/>
            <ac:spMk id="8" creationId="{336AF910-B253-7893-9445-C6CB837EDAA4}"/>
          </ac:spMkLst>
        </pc:spChg>
        <pc:spChg chg="mod">
          <ac:chgData name="Justina Ojom" userId="cbdaed7d-8d45-4372-a16a-f3f8900c2f45" providerId="ADAL" clId="{B80B5CB1-F819-4E58-97BC-AF946C61509E}" dt="2023-04-14T12:25:17.574" v="28425" actId="790"/>
          <ac:spMkLst>
            <pc:docMk/>
            <pc:sldMk cId="3025888496" sldId="757"/>
            <ac:spMk id="9" creationId="{10174C48-03E6-B564-4287-252B986CC1CA}"/>
          </ac:spMkLst>
        </pc:spChg>
        <pc:spChg chg="mod">
          <ac:chgData name="Justina Ojom" userId="cbdaed7d-8d45-4372-a16a-f3f8900c2f45" providerId="ADAL" clId="{B80B5CB1-F819-4E58-97BC-AF946C61509E}" dt="2023-04-14T12:25:17.574" v="28425" actId="790"/>
          <ac:spMkLst>
            <pc:docMk/>
            <pc:sldMk cId="3025888496" sldId="757"/>
            <ac:spMk id="12" creationId="{94622DE6-FED2-C6EF-613B-A426443B6C2B}"/>
          </ac:spMkLst>
        </pc:spChg>
        <pc:spChg chg="mod">
          <ac:chgData name="Justina Ojom" userId="cbdaed7d-8d45-4372-a16a-f3f8900c2f45" providerId="ADAL" clId="{B80B5CB1-F819-4E58-97BC-AF946C61509E}" dt="2023-04-14T12:25:17.574" v="28425" actId="790"/>
          <ac:spMkLst>
            <pc:docMk/>
            <pc:sldMk cId="3025888496" sldId="757"/>
            <ac:spMk id="13" creationId="{9DADC9CB-2AA9-57B2-9D5C-2EC3E2F05318}"/>
          </ac:spMkLst>
        </pc:spChg>
        <pc:spChg chg="mod">
          <ac:chgData name="Justina Ojom" userId="cbdaed7d-8d45-4372-a16a-f3f8900c2f45" providerId="ADAL" clId="{B80B5CB1-F819-4E58-97BC-AF946C61509E}" dt="2023-04-14T12:25:17.574" v="28425" actId="790"/>
          <ac:spMkLst>
            <pc:docMk/>
            <pc:sldMk cId="3025888496" sldId="757"/>
            <ac:spMk id="14" creationId="{A9A68793-2430-135E-6C8F-9BF749895D03}"/>
          </ac:spMkLst>
        </pc:spChg>
        <pc:spChg chg="mod">
          <ac:chgData name="Justina Ojom" userId="cbdaed7d-8d45-4372-a16a-f3f8900c2f45" providerId="ADAL" clId="{B80B5CB1-F819-4E58-97BC-AF946C61509E}" dt="2023-04-14T12:25:17.574" v="28425" actId="790"/>
          <ac:spMkLst>
            <pc:docMk/>
            <pc:sldMk cId="3025888496" sldId="757"/>
            <ac:spMk id="15" creationId="{C096C8F5-1498-60CD-4639-061C0E562366}"/>
          </ac:spMkLst>
        </pc:spChg>
        <pc:grpChg chg="add mod">
          <ac:chgData name="Justina Ojom" userId="cbdaed7d-8d45-4372-a16a-f3f8900c2f45" providerId="ADAL" clId="{B80B5CB1-F819-4E58-97BC-AF946C61509E}" dt="2023-04-14T02:08:07.892" v="22795" actId="207"/>
          <ac:grpSpMkLst>
            <pc:docMk/>
            <pc:sldMk cId="3025888496" sldId="757"/>
            <ac:grpSpMk id="3" creationId="{8C6E426C-D715-A7D2-C400-8E5551B71675}"/>
          </ac:grpSpMkLst>
        </pc:grpChg>
        <pc:grpChg chg="mod">
          <ac:chgData name="Justina Ojom" userId="cbdaed7d-8d45-4372-a16a-f3f8900c2f45" providerId="ADAL" clId="{B80B5CB1-F819-4E58-97BC-AF946C61509E}" dt="2023-04-14T02:08:07.892" v="22795" actId="207"/>
          <ac:grpSpMkLst>
            <pc:docMk/>
            <pc:sldMk cId="3025888496" sldId="757"/>
            <ac:grpSpMk id="6" creationId="{F3679136-CB1E-F465-0651-28D3B5AFE56E}"/>
          </ac:grpSpMkLst>
        </pc:grpChg>
        <pc:grpChg chg="mod">
          <ac:chgData name="Justina Ojom" userId="cbdaed7d-8d45-4372-a16a-f3f8900c2f45" providerId="ADAL" clId="{B80B5CB1-F819-4E58-97BC-AF946C61509E}" dt="2023-04-14T02:08:07.892" v="22795" actId="207"/>
          <ac:grpSpMkLst>
            <pc:docMk/>
            <pc:sldMk cId="3025888496" sldId="757"/>
            <ac:grpSpMk id="10" creationId="{4108A0DC-2564-4D4C-DBCE-7F45BBBBB1D0}"/>
          </ac:grpSpMkLst>
        </pc:grpChg>
        <pc:grpChg chg="mod">
          <ac:chgData name="Justina Ojom" userId="cbdaed7d-8d45-4372-a16a-f3f8900c2f45" providerId="ADAL" clId="{B80B5CB1-F819-4E58-97BC-AF946C61509E}" dt="2023-04-14T02:08:07.892" v="22795" actId="207"/>
          <ac:grpSpMkLst>
            <pc:docMk/>
            <pc:sldMk cId="3025888496" sldId="757"/>
            <ac:grpSpMk id="11" creationId="{1CFBEEE1-8020-5080-A7AB-E35E08A3B769}"/>
          </ac:grpSpMkLst>
        </pc:grpChg>
      </pc:sldChg>
      <pc:sldChg chg="addSp delSp modSp mod modNotes modNotesTx">
        <pc:chgData name="Justina Ojom" userId="cbdaed7d-8d45-4372-a16a-f3f8900c2f45" providerId="ADAL" clId="{B80B5CB1-F819-4E58-97BC-AF946C61509E}" dt="2023-04-17T13:21:58.024" v="29684" actId="20577"/>
        <pc:sldMkLst>
          <pc:docMk/>
          <pc:sldMk cId="1537582600" sldId="760"/>
        </pc:sldMkLst>
        <pc:spChg chg="mod">
          <ac:chgData name="Justina Ojom" userId="cbdaed7d-8d45-4372-a16a-f3f8900c2f45" providerId="ADAL" clId="{B80B5CB1-F819-4E58-97BC-AF946C61509E}" dt="2023-04-14T12:01:35.404" v="27250" actId="13926"/>
          <ac:spMkLst>
            <pc:docMk/>
            <pc:sldMk cId="1537582600" sldId="760"/>
            <ac:spMk id="2" creationId="{D0FE24CF-BAD6-4166-E3EB-9CFE45D5FB5F}"/>
          </ac:spMkLst>
        </pc:spChg>
        <pc:spChg chg="del mod">
          <ac:chgData name="Justina Ojom" userId="cbdaed7d-8d45-4372-a16a-f3f8900c2f45" providerId="ADAL" clId="{B80B5CB1-F819-4E58-97BC-AF946C61509E}" dt="2023-04-14T02:06:04.777" v="22752" actId="478"/>
          <ac:spMkLst>
            <pc:docMk/>
            <pc:sldMk cId="1537582600" sldId="760"/>
            <ac:spMk id="4" creationId="{1FC7156A-B8A2-EBE9-CB3D-28BFA027FCC1}"/>
          </ac:spMkLst>
        </pc:spChg>
        <pc:spChg chg="del mod">
          <ac:chgData name="Justina Ojom" userId="cbdaed7d-8d45-4372-a16a-f3f8900c2f45" providerId="ADAL" clId="{B80B5CB1-F819-4E58-97BC-AF946C61509E}" dt="2023-04-13T17:07:45.989" v="21489" actId="478"/>
          <ac:spMkLst>
            <pc:docMk/>
            <pc:sldMk cId="1537582600" sldId="760"/>
            <ac:spMk id="5" creationId="{598B3957-4100-C68B-B580-11EC80D82C46}"/>
          </ac:spMkLst>
        </pc:spChg>
        <pc:spChg chg="mod">
          <ac:chgData name="Justina Ojom" userId="cbdaed7d-8d45-4372-a16a-f3f8900c2f45" providerId="ADAL" clId="{B80B5CB1-F819-4E58-97BC-AF946C61509E}" dt="2023-04-14T02:06:25.365" v="22755" actId="207"/>
          <ac:spMkLst>
            <pc:docMk/>
            <pc:sldMk cId="1537582600" sldId="760"/>
            <ac:spMk id="6" creationId="{33F4C30E-E1D6-C883-0685-8410658126E5}"/>
          </ac:spMkLst>
        </pc:spChg>
        <pc:spChg chg="mod">
          <ac:chgData name="Justina Ojom" userId="cbdaed7d-8d45-4372-a16a-f3f8900c2f45" providerId="ADAL" clId="{B80B5CB1-F819-4E58-97BC-AF946C61509E}" dt="2023-04-14T02:06:23.736" v="22754"/>
          <ac:spMkLst>
            <pc:docMk/>
            <pc:sldMk cId="1537582600" sldId="760"/>
            <ac:spMk id="7" creationId="{223EDD94-2201-2785-0604-67A6852991EF}"/>
          </ac:spMkLst>
        </pc:spChg>
        <pc:spChg chg="mod">
          <ac:chgData name="Justina Ojom" userId="cbdaed7d-8d45-4372-a16a-f3f8900c2f45" providerId="ADAL" clId="{B80B5CB1-F819-4E58-97BC-AF946C61509E}" dt="2023-04-14T02:06:28.260" v="22758" actId="571"/>
          <ac:spMkLst>
            <pc:docMk/>
            <pc:sldMk cId="1537582600" sldId="760"/>
            <ac:spMk id="9" creationId="{2DF79759-9CFB-E71D-635D-47AD856FF696}"/>
          </ac:spMkLst>
        </pc:spChg>
        <pc:spChg chg="mod">
          <ac:chgData name="Justina Ojom" userId="cbdaed7d-8d45-4372-a16a-f3f8900c2f45" providerId="ADAL" clId="{B80B5CB1-F819-4E58-97BC-AF946C61509E}" dt="2023-04-14T02:06:28.260" v="22758" actId="571"/>
          <ac:spMkLst>
            <pc:docMk/>
            <pc:sldMk cId="1537582600" sldId="760"/>
            <ac:spMk id="10" creationId="{199C436C-AA37-4F8B-BC24-E17DD8997592}"/>
          </ac:spMkLst>
        </pc:spChg>
        <pc:spChg chg="mod">
          <ac:chgData name="Justina Ojom" userId="cbdaed7d-8d45-4372-a16a-f3f8900c2f45" providerId="ADAL" clId="{B80B5CB1-F819-4E58-97BC-AF946C61509E}" dt="2023-04-13T17:07:49.335" v="21491"/>
          <ac:spMkLst>
            <pc:docMk/>
            <pc:sldMk cId="1537582600" sldId="760"/>
            <ac:spMk id="12" creationId="{253140BC-75AB-0990-E78C-7D38BD031FDF}"/>
          </ac:spMkLst>
        </pc:spChg>
        <pc:spChg chg="mod">
          <ac:chgData name="Justina Ojom" userId="cbdaed7d-8d45-4372-a16a-f3f8900c2f45" providerId="ADAL" clId="{B80B5CB1-F819-4E58-97BC-AF946C61509E}" dt="2023-04-13T17:07:49.335" v="21491"/>
          <ac:spMkLst>
            <pc:docMk/>
            <pc:sldMk cId="1537582600" sldId="760"/>
            <ac:spMk id="15" creationId="{E2F62975-84B6-9E49-8B36-384F3DFB0859}"/>
          </ac:spMkLst>
        </pc:spChg>
        <pc:spChg chg="mod">
          <ac:chgData name="Justina Ojom" userId="cbdaed7d-8d45-4372-a16a-f3f8900c2f45" providerId="ADAL" clId="{B80B5CB1-F819-4E58-97BC-AF946C61509E}" dt="2023-04-13T17:07:49.335" v="21491"/>
          <ac:spMkLst>
            <pc:docMk/>
            <pc:sldMk cId="1537582600" sldId="760"/>
            <ac:spMk id="16" creationId="{445FE560-DD9E-4470-1B58-AA29BBF36548}"/>
          </ac:spMkLst>
        </pc:spChg>
        <pc:spChg chg="mod">
          <ac:chgData name="Justina Ojom" userId="cbdaed7d-8d45-4372-a16a-f3f8900c2f45" providerId="ADAL" clId="{B80B5CB1-F819-4E58-97BC-AF946C61509E}" dt="2023-04-13T17:07:49.335" v="21491"/>
          <ac:spMkLst>
            <pc:docMk/>
            <pc:sldMk cId="1537582600" sldId="760"/>
            <ac:spMk id="17" creationId="{A0B8BF65-E48A-D612-92B5-1ACB63F43728}"/>
          </ac:spMkLst>
        </pc:spChg>
        <pc:spChg chg="mod">
          <ac:chgData name="Justina Ojom" userId="cbdaed7d-8d45-4372-a16a-f3f8900c2f45" providerId="ADAL" clId="{B80B5CB1-F819-4E58-97BC-AF946C61509E}" dt="2023-04-13T17:07:49.335" v="21491"/>
          <ac:spMkLst>
            <pc:docMk/>
            <pc:sldMk cId="1537582600" sldId="760"/>
            <ac:spMk id="18" creationId="{9E1CB316-7ADD-0A34-4044-7AA47855ACC6}"/>
          </ac:spMkLst>
        </pc:spChg>
        <pc:spChg chg="mod">
          <ac:chgData name="Justina Ojom" userId="cbdaed7d-8d45-4372-a16a-f3f8900c2f45" providerId="ADAL" clId="{B80B5CB1-F819-4E58-97BC-AF946C61509E}" dt="2023-04-14T02:06:31.609" v="22760" actId="571"/>
          <ac:spMkLst>
            <pc:docMk/>
            <pc:sldMk cId="1537582600" sldId="760"/>
            <ac:spMk id="19" creationId="{99322A59-9262-F450-3F3F-DBFE15915D32}"/>
          </ac:spMkLst>
        </pc:spChg>
        <pc:spChg chg="mod">
          <ac:chgData name="Justina Ojom" userId="cbdaed7d-8d45-4372-a16a-f3f8900c2f45" providerId="ADAL" clId="{B80B5CB1-F819-4E58-97BC-AF946C61509E}" dt="2023-04-14T02:06:31.609" v="22760" actId="571"/>
          <ac:spMkLst>
            <pc:docMk/>
            <pc:sldMk cId="1537582600" sldId="760"/>
            <ac:spMk id="20" creationId="{7E02C4E6-7C97-3011-B37D-E78C86B46C86}"/>
          </ac:spMkLst>
        </pc:spChg>
        <pc:spChg chg="mod">
          <ac:chgData name="Justina Ojom" userId="cbdaed7d-8d45-4372-a16a-f3f8900c2f45" providerId="ADAL" clId="{B80B5CB1-F819-4E58-97BC-AF946C61509E}" dt="2023-04-17T12:36:22.484" v="29087"/>
          <ac:spMkLst>
            <pc:docMk/>
            <pc:sldMk cId="1537582600" sldId="760"/>
            <ac:spMk id="21" creationId="{052CE270-1B71-0A63-F79C-59A510821C12}"/>
          </ac:spMkLst>
        </pc:spChg>
        <pc:spChg chg="mod">
          <ac:chgData name="Justina Ojom" userId="cbdaed7d-8d45-4372-a16a-f3f8900c2f45" providerId="ADAL" clId="{B80B5CB1-F819-4E58-97BC-AF946C61509E}" dt="2023-04-17T13:21:53.659" v="29679" actId="20577"/>
          <ac:spMkLst>
            <pc:docMk/>
            <pc:sldMk cId="1537582600" sldId="760"/>
            <ac:spMk id="24" creationId="{EA2FEEBC-B519-C418-215D-27B8EA62B938}"/>
          </ac:spMkLst>
        </pc:spChg>
        <pc:spChg chg="mod">
          <ac:chgData name="Justina Ojom" userId="cbdaed7d-8d45-4372-a16a-f3f8900c2f45" providerId="ADAL" clId="{B80B5CB1-F819-4E58-97BC-AF946C61509E}" dt="2023-04-17T12:36:22.484" v="29087"/>
          <ac:spMkLst>
            <pc:docMk/>
            <pc:sldMk cId="1537582600" sldId="760"/>
            <ac:spMk id="25" creationId="{839F574D-7F2E-17C0-C538-E338A90C7942}"/>
          </ac:spMkLst>
        </pc:spChg>
        <pc:grpChg chg="add del mod">
          <ac:chgData name="Justina Ojom" userId="cbdaed7d-8d45-4372-a16a-f3f8900c2f45" providerId="ADAL" clId="{B80B5CB1-F819-4E58-97BC-AF946C61509E}" dt="2023-04-17T12:36:22.186" v="29086" actId="478"/>
          <ac:grpSpMkLst>
            <pc:docMk/>
            <pc:sldMk cId="1537582600" sldId="760"/>
            <ac:grpSpMk id="3" creationId="{A3FD19A8-330A-C625-7A56-409070CF763C}"/>
          </ac:grpSpMkLst>
        </pc:grpChg>
        <pc:grpChg chg="add mod">
          <ac:chgData name="Justina Ojom" userId="cbdaed7d-8d45-4372-a16a-f3f8900c2f45" providerId="ADAL" clId="{B80B5CB1-F819-4E58-97BC-AF946C61509E}" dt="2023-04-17T12:36:22.484" v="29087"/>
          <ac:grpSpMkLst>
            <pc:docMk/>
            <pc:sldMk cId="1537582600" sldId="760"/>
            <ac:grpSpMk id="4" creationId="{03411435-97EA-E2AC-5ECF-922962F94834}"/>
          </ac:grpSpMkLst>
        </pc:grpChg>
        <pc:grpChg chg="add mod">
          <ac:chgData name="Justina Ojom" userId="cbdaed7d-8d45-4372-a16a-f3f8900c2f45" providerId="ADAL" clId="{B80B5CB1-F819-4E58-97BC-AF946C61509E}" dt="2023-04-14T02:07:15.859" v="22778" actId="1076"/>
          <ac:grpSpMkLst>
            <pc:docMk/>
            <pc:sldMk cId="1537582600" sldId="760"/>
            <ac:grpSpMk id="5" creationId="{07104E46-48E8-378E-528B-BDBC0712D125}"/>
          </ac:grpSpMkLst>
        </pc:grpChg>
        <pc:grpChg chg="del mod">
          <ac:chgData name="Justina Ojom" userId="cbdaed7d-8d45-4372-a16a-f3f8900c2f45" providerId="ADAL" clId="{B80B5CB1-F819-4E58-97BC-AF946C61509E}" dt="2023-04-13T17:07:48.480" v="21490" actId="478"/>
          <ac:grpSpMkLst>
            <pc:docMk/>
            <pc:sldMk cId="1537582600" sldId="760"/>
            <ac:grpSpMk id="6" creationId="{3D9B8AB7-75EB-961F-90F9-26C8CC2B10C5}"/>
          </ac:grpSpMkLst>
        </pc:grpChg>
        <pc:grpChg chg="add mod">
          <ac:chgData name="Justina Ojom" userId="cbdaed7d-8d45-4372-a16a-f3f8900c2f45" providerId="ADAL" clId="{B80B5CB1-F819-4E58-97BC-AF946C61509E}" dt="2023-04-14T02:07:15.859" v="22778" actId="1076"/>
          <ac:grpSpMkLst>
            <pc:docMk/>
            <pc:sldMk cId="1537582600" sldId="760"/>
            <ac:grpSpMk id="8" creationId="{C7AEFA21-9BE0-29BD-434C-8867C1524043}"/>
          </ac:grpSpMkLst>
        </pc:grpChg>
        <pc:grpChg chg="del mod">
          <ac:chgData name="Justina Ojom" userId="cbdaed7d-8d45-4372-a16a-f3f8900c2f45" providerId="ADAL" clId="{B80B5CB1-F819-4E58-97BC-AF946C61509E}" dt="2023-04-13T17:07:48.480" v="21490" actId="478"/>
          <ac:grpSpMkLst>
            <pc:docMk/>
            <pc:sldMk cId="1537582600" sldId="760"/>
            <ac:grpSpMk id="9" creationId="{B2293E39-796C-1DE3-5C56-95B9CBD9DB8A}"/>
          </ac:grpSpMkLst>
        </pc:grpChg>
        <pc:grpChg chg="add mod">
          <ac:chgData name="Justina Ojom" userId="cbdaed7d-8d45-4372-a16a-f3f8900c2f45" providerId="ADAL" clId="{B80B5CB1-F819-4E58-97BC-AF946C61509E}" dt="2023-04-14T02:07:15.859" v="22778" actId="1076"/>
          <ac:grpSpMkLst>
            <pc:docMk/>
            <pc:sldMk cId="1537582600" sldId="760"/>
            <ac:grpSpMk id="11" creationId="{C60167F1-D26F-D1DD-E32C-8668C8A1E885}"/>
          </ac:grpSpMkLst>
        </pc:grpChg>
        <pc:grpChg chg="mod">
          <ac:chgData name="Justina Ojom" userId="cbdaed7d-8d45-4372-a16a-f3f8900c2f45" providerId="ADAL" clId="{B80B5CB1-F819-4E58-97BC-AF946C61509E}" dt="2023-04-13T17:07:49.335" v="21491"/>
          <ac:grpSpMkLst>
            <pc:docMk/>
            <pc:sldMk cId="1537582600" sldId="760"/>
            <ac:grpSpMk id="13" creationId="{196390BD-EB86-525C-9EE9-15A678FF143D}"/>
          </ac:grpSpMkLst>
        </pc:grpChg>
        <pc:grpChg chg="mod">
          <ac:chgData name="Justina Ojom" userId="cbdaed7d-8d45-4372-a16a-f3f8900c2f45" providerId="ADAL" clId="{B80B5CB1-F819-4E58-97BC-AF946C61509E}" dt="2023-04-13T17:07:49.335" v="21491"/>
          <ac:grpSpMkLst>
            <pc:docMk/>
            <pc:sldMk cId="1537582600" sldId="760"/>
            <ac:grpSpMk id="14" creationId="{508E9926-32E3-AE6C-7680-0800C8D31185}"/>
          </ac:grpSpMkLst>
        </pc:grpChg>
        <pc:grpChg chg="mod">
          <ac:chgData name="Justina Ojom" userId="cbdaed7d-8d45-4372-a16a-f3f8900c2f45" providerId="ADAL" clId="{B80B5CB1-F819-4E58-97BC-AF946C61509E}" dt="2023-04-17T12:36:22.484" v="29087"/>
          <ac:grpSpMkLst>
            <pc:docMk/>
            <pc:sldMk cId="1537582600" sldId="760"/>
            <ac:grpSpMk id="23" creationId="{EE9ED439-68D9-7B46-DB48-FF820D54A41C}"/>
          </ac:grpSpMkLst>
        </pc:grpChg>
        <pc:picChg chg="add mod">
          <ac:chgData name="Justina Ojom" userId="cbdaed7d-8d45-4372-a16a-f3f8900c2f45" providerId="ADAL" clId="{B80B5CB1-F819-4E58-97BC-AF946C61509E}" dt="2023-04-14T02:07:15.859" v="22778" actId="1076"/>
          <ac:picMkLst>
            <pc:docMk/>
            <pc:sldMk cId="1537582600" sldId="760"/>
            <ac:picMk id="22" creationId="{F06419F7-F5CA-8AA8-6A1C-8776924EBD71}"/>
          </ac:picMkLst>
        </pc:picChg>
        <pc:picChg chg="del mod">
          <ac:chgData name="Justina Ojom" userId="cbdaed7d-8d45-4372-a16a-f3f8900c2f45" providerId="ADAL" clId="{B80B5CB1-F819-4E58-97BC-AF946C61509E}" dt="2023-04-14T02:06:06.158" v="22753" actId="478"/>
          <ac:picMkLst>
            <pc:docMk/>
            <pc:sldMk cId="1537582600" sldId="760"/>
            <ac:picMk id="1026" creationId="{F10CBBED-F29D-AE1C-9124-D716C457DB45}"/>
          </ac:picMkLst>
        </pc:picChg>
      </pc:sldChg>
      <pc:sldChg chg="addSp delSp modSp mod delCm modCm modNotes modNotesTx">
        <pc:chgData name="Justina Ojom" userId="cbdaed7d-8d45-4372-a16a-f3f8900c2f45" providerId="ADAL" clId="{B80B5CB1-F819-4E58-97BC-AF946C61509E}" dt="2023-04-17T12:33:23.832" v="28997" actId="113"/>
        <pc:sldMkLst>
          <pc:docMk/>
          <pc:sldMk cId="1371023910" sldId="761"/>
        </pc:sldMkLst>
        <pc:spChg chg="mod">
          <ac:chgData name="Justina Ojom" userId="cbdaed7d-8d45-4372-a16a-f3f8900c2f45" providerId="ADAL" clId="{B80B5CB1-F819-4E58-97BC-AF946C61509E}" dt="2023-04-17T12:32:58.951" v="28876" actId="120"/>
          <ac:spMkLst>
            <pc:docMk/>
            <pc:sldMk cId="1371023910" sldId="761"/>
            <ac:spMk id="2" creationId="{B100BE35-578A-4851-1177-F1F34ECD7B7E}"/>
          </ac:spMkLst>
        </pc:spChg>
        <pc:spChg chg="add mod">
          <ac:chgData name="Justina Ojom" userId="cbdaed7d-8d45-4372-a16a-f3f8900c2f45" providerId="ADAL" clId="{B80B5CB1-F819-4E58-97BC-AF946C61509E}" dt="2023-04-14T11:54:12.744" v="27188" actId="1076"/>
          <ac:spMkLst>
            <pc:docMk/>
            <pc:sldMk cId="1371023910" sldId="761"/>
            <ac:spMk id="3" creationId="{1FA9A440-EC7A-D78E-976E-DA435A092531}"/>
          </ac:spMkLst>
        </pc:spChg>
        <pc:spChg chg="mod">
          <ac:chgData name="Justina Ojom" userId="cbdaed7d-8d45-4372-a16a-f3f8900c2f45" providerId="ADAL" clId="{B80B5CB1-F819-4E58-97BC-AF946C61509E}" dt="2023-04-17T12:32:55.958" v="28875"/>
          <ac:spMkLst>
            <pc:docMk/>
            <pc:sldMk cId="1371023910" sldId="761"/>
            <ac:spMk id="6" creationId="{D692C6A8-267D-A3B5-A889-5F0F113B6ECF}"/>
          </ac:spMkLst>
        </pc:spChg>
        <pc:spChg chg="mod">
          <ac:chgData name="Justina Ojom" userId="cbdaed7d-8d45-4372-a16a-f3f8900c2f45" providerId="ADAL" clId="{B80B5CB1-F819-4E58-97BC-AF946C61509E}" dt="2023-04-17T12:33:01.835" v="28878" actId="20577"/>
          <ac:spMkLst>
            <pc:docMk/>
            <pc:sldMk cId="1371023910" sldId="761"/>
            <ac:spMk id="8" creationId="{CEC40BF0-4075-EABE-D826-A9AC44A4209E}"/>
          </ac:spMkLst>
        </pc:spChg>
        <pc:spChg chg="mod">
          <ac:chgData name="Justina Ojom" userId="cbdaed7d-8d45-4372-a16a-f3f8900c2f45" providerId="ADAL" clId="{B80B5CB1-F819-4E58-97BC-AF946C61509E}" dt="2023-04-17T12:32:55.958" v="28875"/>
          <ac:spMkLst>
            <pc:docMk/>
            <pc:sldMk cId="1371023910" sldId="761"/>
            <ac:spMk id="9" creationId="{280665C1-0006-3FC8-2421-D508428897E3}"/>
          </ac:spMkLst>
        </pc:spChg>
        <pc:grpChg chg="add mod">
          <ac:chgData name="Justina Ojom" userId="cbdaed7d-8d45-4372-a16a-f3f8900c2f45" providerId="ADAL" clId="{B80B5CB1-F819-4E58-97BC-AF946C61509E}" dt="2023-04-17T12:32:55.958" v="28875"/>
          <ac:grpSpMkLst>
            <pc:docMk/>
            <pc:sldMk cId="1371023910" sldId="761"/>
            <ac:grpSpMk id="4" creationId="{6B5336EE-B85B-C1C5-C47D-64BC07C933E1}"/>
          </ac:grpSpMkLst>
        </pc:grpChg>
        <pc:grpChg chg="mod">
          <ac:chgData name="Justina Ojom" userId="cbdaed7d-8d45-4372-a16a-f3f8900c2f45" providerId="ADAL" clId="{B80B5CB1-F819-4E58-97BC-AF946C61509E}" dt="2023-04-17T12:32:55.958" v="28875"/>
          <ac:grpSpMkLst>
            <pc:docMk/>
            <pc:sldMk cId="1371023910" sldId="761"/>
            <ac:grpSpMk id="7" creationId="{E1586676-6ECD-DDE1-B3D7-657E367339B5}"/>
          </ac:grpSpMkLst>
        </pc:grpChg>
        <pc:picChg chg="del mod">
          <ac:chgData name="Justina Ojom" userId="cbdaed7d-8d45-4372-a16a-f3f8900c2f45" providerId="ADAL" clId="{B80B5CB1-F819-4E58-97BC-AF946C61509E}" dt="2023-04-13T22:00:10.177" v="22336" actId="478"/>
          <ac:picMkLst>
            <pc:docMk/>
            <pc:sldMk cId="1371023910" sldId="761"/>
            <ac:picMk id="4" creationId="{FFF2D8D8-380D-519E-1E85-62FF4A1964D9}"/>
          </ac:picMkLst>
        </pc:picChg>
        <pc:picChg chg="add mod modCrop">
          <ac:chgData name="Justina Ojom" userId="cbdaed7d-8d45-4372-a16a-f3f8900c2f45" providerId="ADAL" clId="{B80B5CB1-F819-4E58-97BC-AF946C61509E}" dt="2023-04-14T11:54:12.744" v="27188" actId="1076"/>
          <ac:picMkLst>
            <pc:docMk/>
            <pc:sldMk cId="1371023910" sldId="761"/>
            <ac:picMk id="5" creationId="{42E7A05A-1EF0-0BF5-71A9-8DCFCBE2CE04}"/>
          </ac:picMkLst>
        </pc:pic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B80B5CB1-F819-4E58-97BC-AF946C61509E}" dt="2023-04-14T12:08:29.953" v="27496"/>
              <pc2:cmMkLst xmlns:pc2="http://schemas.microsoft.com/office/powerpoint/2019/9/main/command">
                <pc:docMk/>
                <pc:sldMk cId="1371023910" sldId="761"/>
                <pc2:cmMk id="{8D09067A-DE96-4110-B9F1-EFA29CACABD0}"/>
              </pc2:cmMkLst>
            </pc226:cmChg>
          </p:ext>
        </pc:extLst>
      </pc:sldChg>
      <pc:sldChg chg="addSp delSp modSp mod delCm modNotes modNotesTx">
        <pc:chgData name="Justina Ojom" userId="cbdaed7d-8d45-4372-a16a-f3f8900c2f45" providerId="ADAL" clId="{B80B5CB1-F819-4E58-97BC-AF946C61509E}" dt="2023-04-17T13:24:45.079" v="29699" actId="20577"/>
        <pc:sldMkLst>
          <pc:docMk/>
          <pc:sldMk cId="1338782178" sldId="762"/>
        </pc:sldMkLst>
        <pc:spChg chg="mod">
          <ac:chgData name="Justina Ojom" userId="cbdaed7d-8d45-4372-a16a-f3f8900c2f45" providerId="ADAL" clId="{B80B5CB1-F819-4E58-97BC-AF946C61509E}" dt="2023-04-17T12:33:57.974" v="29014" actId="20577"/>
          <ac:spMkLst>
            <pc:docMk/>
            <pc:sldMk cId="1338782178" sldId="762"/>
            <ac:spMk id="2" creationId="{A416008D-E85B-8DB9-CAE4-A32EA1FB8A6C}"/>
          </ac:spMkLst>
        </pc:spChg>
        <pc:spChg chg="add mod">
          <ac:chgData name="Justina Ojom" userId="cbdaed7d-8d45-4372-a16a-f3f8900c2f45" providerId="ADAL" clId="{B80B5CB1-F819-4E58-97BC-AF946C61509E}" dt="2023-04-14T11:54:18.264" v="27191" actId="20577"/>
          <ac:spMkLst>
            <pc:docMk/>
            <pc:sldMk cId="1338782178" sldId="762"/>
            <ac:spMk id="3" creationId="{94BB8E20-7576-28BB-89FA-F623D109E4C6}"/>
          </ac:spMkLst>
        </pc:spChg>
        <pc:spChg chg="mod">
          <ac:chgData name="Justina Ojom" userId="cbdaed7d-8d45-4372-a16a-f3f8900c2f45" providerId="ADAL" clId="{B80B5CB1-F819-4E58-97BC-AF946C61509E}" dt="2023-04-17T12:33:26.306" v="28998"/>
          <ac:spMkLst>
            <pc:docMk/>
            <pc:sldMk cId="1338782178" sldId="762"/>
            <ac:spMk id="6" creationId="{79DC251D-695E-B264-0190-27453688566A}"/>
          </ac:spMkLst>
        </pc:spChg>
        <pc:spChg chg="mod">
          <ac:chgData name="Justina Ojom" userId="cbdaed7d-8d45-4372-a16a-f3f8900c2f45" providerId="ADAL" clId="{B80B5CB1-F819-4E58-97BC-AF946C61509E}" dt="2023-04-17T13:21:20.761" v="29659" actId="20577"/>
          <ac:spMkLst>
            <pc:docMk/>
            <pc:sldMk cId="1338782178" sldId="762"/>
            <ac:spMk id="8" creationId="{0E2CC032-1A77-5EBD-AF68-EA9DB476B165}"/>
          </ac:spMkLst>
        </pc:spChg>
        <pc:spChg chg="mod">
          <ac:chgData name="Justina Ojom" userId="cbdaed7d-8d45-4372-a16a-f3f8900c2f45" providerId="ADAL" clId="{B80B5CB1-F819-4E58-97BC-AF946C61509E}" dt="2023-04-17T12:33:26.306" v="28998"/>
          <ac:spMkLst>
            <pc:docMk/>
            <pc:sldMk cId="1338782178" sldId="762"/>
            <ac:spMk id="9" creationId="{6B36D819-A95A-8BE4-EF12-77A10AEFA1B8}"/>
          </ac:spMkLst>
        </pc:spChg>
        <pc:grpChg chg="add mod">
          <ac:chgData name="Justina Ojom" userId="cbdaed7d-8d45-4372-a16a-f3f8900c2f45" providerId="ADAL" clId="{B80B5CB1-F819-4E58-97BC-AF946C61509E}" dt="2023-04-17T12:33:26.306" v="28998"/>
          <ac:grpSpMkLst>
            <pc:docMk/>
            <pc:sldMk cId="1338782178" sldId="762"/>
            <ac:grpSpMk id="4" creationId="{6FCF2A43-2C47-EA53-5BC7-FCE8FB102AFC}"/>
          </ac:grpSpMkLst>
        </pc:grpChg>
        <pc:grpChg chg="mod">
          <ac:chgData name="Justina Ojom" userId="cbdaed7d-8d45-4372-a16a-f3f8900c2f45" providerId="ADAL" clId="{B80B5CB1-F819-4E58-97BC-AF946C61509E}" dt="2023-04-17T12:33:26.306" v="28998"/>
          <ac:grpSpMkLst>
            <pc:docMk/>
            <pc:sldMk cId="1338782178" sldId="762"/>
            <ac:grpSpMk id="7" creationId="{23F0737C-DB56-40DC-09C4-F33DF5F9F42B}"/>
          </ac:grpSpMkLst>
        </pc:grpChg>
        <pc:picChg chg="del mod">
          <ac:chgData name="Justina Ojom" userId="cbdaed7d-8d45-4372-a16a-f3f8900c2f45" providerId="ADAL" clId="{B80B5CB1-F819-4E58-97BC-AF946C61509E}" dt="2023-04-13T22:00:30.818" v="22343" actId="478"/>
          <ac:picMkLst>
            <pc:docMk/>
            <pc:sldMk cId="1338782178" sldId="762"/>
            <ac:picMk id="4" creationId="{0A2CA2E7-4F1E-58A1-6ED3-171C3BD3C0E4}"/>
          </ac:picMkLst>
        </pc:picChg>
        <pc:picChg chg="add mod">
          <ac:chgData name="Justina Ojom" userId="cbdaed7d-8d45-4372-a16a-f3f8900c2f45" providerId="ADAL" clId="{B80B5CB1-F819-4E58-97BC-AF946C61509E}" dt="2023-04-14T11:54:16.776" v="27190" actId="1076"/>
          <ac:picMkLst>
            <pc:docMk/>
            <pc:sldMk cId="1338782178" sldId="762"/>
            <ac:picMk id="5" creationId="{85FE898B-0D76-56F1-62DE-61A02969BE1C}"/>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B80B5CB1-F819-4E58-97BC-AF946C61509E}" dt="2023-04-14T12:08:51.088" v="27504"/>
              <pc2:cmMkLst xmlns:pc2="http://schemas.microsoft.com/office/powerpoint/2019/9/main/command">
                <pc:docMk/>
                <pc:sldMk cId="1338782178" sldId="762"/>
                <pc2:cmMk id="{66067DDE-D6D8-4184-9DFE-FE97EFA902B2}"/>
              </pc2:cmMkLst>
            </pc226:cmChg>
          </p:ext>
        </pc:extLst>
      </pc:sldChg>
      <pc:sldChg chg="addSp delSp modSp mod delCm modNotes modNotesTx">
        <pc:chgData name="Justina Ojom" userId="cbdaed7d-8d45-4372-a16a-f3f8900c2f45" providerId="ADAL" clId="{B80B5CB1-F819-4E58-97BC-AF946C61509E}" dt="2023-04-17T13:24:40.316" v="29694" actId="20577"/>
        <pc:sldMkLst>
          <pc:docMk/>
          <pc:sldMk cId="2093095879" sldId="763"/>
        </pc:sldMkLst>
        <pc:spChg chg="mod">
          <ac:chgData name="Justina Ojom" userId="cbdaed7d-8d45-4372-a16a-f3f8900c2f45" providerId="ADAL" clId="{B80B5CB1-F819-4E58-97BC-AF946C61509E}" dt="2023-04-14T12:09:27.044" v="27517" actId="13926"/>
          <ac:spMkLst>
            <pc:docMk/>
            <pc:sldMk cId="2093095879" sldId="763"/>
            <ac:spMk id="2" creationId="{6FC8268A-CFF0-F333-D4F1-53F3143545A8}"/>
          </ac:spMkLst>
        </pc:spChg>
        <pc:spChg chg="add mod">
          <ac:chgData name="Justina Ojom" userId="cbdaed7d-8d45-4372-a16a-f3f8900c2f45" providerId="ADAL" clId="{B80B5CB1-F819-4E58-97BC-AF946C61509E}" dt="2023-04-14T11:54:30.302" v="27196" actId="1076"/>
          <ac:spMkLst>
            <pc:docMk/>
            <pc:sldMk cId="2093095879" sldId="763"/>
            <ac:spMk id="3" creationId="{C8A2E4B5-06F9-7E32-970F-18E1AFCD5806}"/>
          </ac:spMkLst>
        </pc:spChg>
        <pc:spChg chg="mod">
          <ac:chgData name="Justina Ojom" userId="cbdaed7d-8d45-4372-a16a-f3f8900c2f45" providerId="ADAL" clId="{B80B5CB1-F819-4E58-97BC-AF946C61509E}" dt="2023-04-17T12:33:27.477" v="28999"/>
          <ac:spMkLst>
            <pc:docMk/>
            <pc:sldMk cId="2093095879" sldId="763"/>
            <ac:spMk id="5" creationId="{1C4EFD51-6F35-D05A-8C6F-03EC269BE3D7}"/>
          </ac:spMkLst>
        </pc:spChg>
        <pc:spChg chg="mod">
          <ac:chgData name="Justina Ojom" userId="cbdaed7d-8d45-4372-a16a-f3f8900c2f45" providerId="ADAL" clId="{B80B5CB1-F819-4E58-97BC-AF946C61509E}" dt="2023-04-17T13:21:25.225" v="29661" actId="20577"/>
          <ac:spMkLst>
            <pc:docMk/>
            <pc:sldMk cId="2093095879" sldId="763"/>
            <ac:spMk id="8" creationId="{F2E4C006-685B-90B7-9910-0D295CBFCDF4}"/>
          </ac:spMkLst>
        </pc:spChg>
        <pc:spChg chg="mod">
          <ac:chgData name="Justina Ojom" userId="cbdaed7d-8d45-4372-a16a-f3f8900c2f45" providerId="ADAL" clId="{B80B5CB1-F819-4E58-97BC-AF946C61509E}" dt="2023-04-17T12:33:27.477" v="28999"/>
          <ac:spMkLst>
            <pc:docMk/>
            <pc:sldMk cId="2093095879" sldId="763"/>
            <ac:spMk id="9" creationId="{FD66E779-D7AB-FDB8-440C-8451EDC3B14E}"/>
          </ac:spMkLst>
        </pc:spChg>
        <pc:grpChg chg="add mod">
          <ac:chgData name="Justina Ojom" userId="cbdaed7d-8d45-4372-a16a-f3f8900c2f45" providerId="ADAL" clId="{B80B5CB1-F819-4E58-97BC-AF946C61509E}" dt="2023-04-17T12:33:27.477" v="28999"/>
          <ac:grpSpMkLst>
            <pc:docMk/>
            <pc:sldMk cId="2093095879" sldId="763"/>
            <ac:grpSpMk id="4" creationId="{C7712A22-D7AC-BDC6-B818-198F5B656B1A}"/>
          </ac:grpSpMkLst>
        </pc:grpChg>
        <pc:grpChg chg="mod">
          <ac:chgData name="Justina Ojom" userId="cbdaed7d-8d45-4372-a16a-f3f8900c2f45" providerId="ADAL" clId="{B80B5CB1-F819-4E58-97BC-AF946C61509E}" dt="2023-04-17T12:33:27.477" v="28999"/>
          <ac:grpSpMkLst>
            <pc:docMk/>
            <pc:sldMk cId="2093095879" sldId="763"/>
            <ac:grpSpMk id="6" creationId="{D3D587D8-0339-C26B-4078-BA673C063586}"/>
          </ac:grpSpMkLst>
        </pc:grpChg>
        <pc:picChg chg="del">
          <ac:chgData name="Justina Ojom" userId="cbdaed7d-8d45-4372-a16a-f3f8900c2f45" providerId="ADAL" clId="{B80B5CB1-F819-4E58-97BC-AF946C61509E}" dt="2023-04-13T22:03:02.110" v="22349" actId="478"/>
          <ac:picMkLst>
            <pc:docMk/>
            <pc:sldMk cId="2093095879" sldId="763"/>
            <ac:picMk id="4" creationId="{A714BE05-0DE6-04C4-4DF7-AC3A9D97D616}"/>
          </ac:picMkLst>
        </pc:picChg>
        <pc:picChg chg="add del">
          <ac:chgData name="Justina Ojom" userId="cbdaed7d-8d45-4372-a16a-f3f8900c2f45" providerId="ADAL" clId="{B80B5CB1-F819-4E58-97BC-AF946C61509E}" dt="2023-04-13T22:03:43.951" v="22354" actId="478"/>
          <ac:picMkLst>
            <pc:docMk/>
            <pc:sldMk cId="2093095879" sldId="763"/>
            <ac:picMk id="5" creationId="{722060C9-E4B5-A495-EF56-CE9905DF7400}"/>
          </ac:picMkLst>
        </pc:picChg>
        <pc:picChg chg="add mod">
          <ac:chgData name="Justina Ojom" userId="cbdaed7d-8d45-4372-a16a-f3f8900c2f45" providerId="ADAL" clId="{B80B5CB1-F819-4E58-97BC-AF946C61509E}" dt="2023-04-14T11:54:30.302" v="27196" actId="1076"/>
          <ac:picMkLst>
            <pc:docMk/>
            <pc:sldMk cId="2093095879" sldId="763"/>
            <ac:picMk id="7" creationId="{60DABE77-CFD5-F005-021B-2E708CDEC934}"/>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B80B5CB1-F819-4E58-97BC-AF946C61509E}" dt="2023-04-14T12:09:04.191" v="27509"/>
              <pc2:cmMkLst xmlns:pc2="http://schemas.microsoft.com/office/powerpoint/2019/9/main/command">
                <pc:docMk/>
                <pc:sldMk cId="2093095879" sldId="763"/>
                <pc2:cmMk id="{D738EB66-B208-4DA3-B372-2AEC71DF45B8}"/>
              </pc2:cmMkLst>
            </pc226:cmChg>
          </p:ext>
        </pc:extLst>
      </pc:sldChg>
      <pc:sldChg chg="addSp delSp modSp mod delCm modNotes modNotesTx">
        <pc:chgData name="Justina Ojom" userId="cbdaed7d-8d45-4372-a16a-f3f8900c2f45" providerId="ADAL" clId="{B80B5CB1-F819-4E58-97BC-AF946C61509E}" dt="2023-04-17T13:24:51.650" v="29701" actId="6549"/>
        <pc:sldMkLst>
          <pc:docMk/>
          <pc:sldMk cId="2849335412" sldId="764"/>
        </pc:sldMkLst>
        <pc:spChg chg="mod">
          <ac:chgData name="Justina Ojom" userId="cbdaed7d-8d45-4372-a16a-f3f8900c2f45" providerId="ADAL" clId="{B80B5CB1-F819-4E58-97BC-AF946C61509E}" dt="2023-04-14T12:09:23.100" v="27516" actId="13926"/>
          <ac:spMkLst>
            <pc:docMk/>
            <pc:sldMk cId="2849335412" sldId="764"/>
            <ac:spMk id="2" creationId="{FC5B8984-8FE9-F840-A8BA-3EA743241573}"/>
          </ac:spMkLst>
        </pc:spChg>
        <pc:spChg chg="add mod">
          <ac:chgData name="Justina Ojom" userId="cbdaed7d-8d45-4372-a16a-f3f8900c2f45" providerId="ADAL" clId="{B80B5CB1-F819-4E58-97BC-AF946C61509E}" dt="2023-04-14T11:54:41.123" v="27202" actId="1076"/>
          <ac:spMkLst>
            <pc:docMk/>
            <pc:sldMk cId="2849335412" sldId="764"/>
            <ac:spMk id="3" creationId="{83329BFA-97B8-BC4A-4224-0E9838AA199D}"/>
          </ac:spMkLst>
        </pc:spChg>
        <pc:spChg chg="mod">
          <ac:chgData name="Justina Ojom" userId="cbdaed7d-8d45-4372-a16a-f3f8900c2f45" providerId="ADAL" clId="{B80B5CB1-F819-4E58-97BC-AF946C61509E}" dt="2023-04-17T12:33:28.057" v="29000"/>
          <ac:spMkLst>
            <pc:docMk/>
            <pc:sldMk cId="2849335412" sldId="764"/>
            <ac:spMk id="6" creationId="{945D76F6-FA0E-E6A3-EEC2-8872C8A8FE2C}"/>
          </ac:spMkLst>
        </pc:spChg>
        <pc:spChg chg="mod">
          <ac:chgData name="Justina Ojom" userId="cbdaed7d-8d45-4372-a16a-f3f8900c2f45" providerId="ADAL" clId="{B80B5CB1-F819-4E58-97BC-AF946C61509E}" dt="2023-04-17T13:21:36.674" v="29663" actId="20577"/>
          <ac:spMkLst>
            <pc:docMk/>
            <pc:sldMk cId="2849335412" sldId="764"/>
            <ac:spMk id="8" creationId="{0981A2A1-E51A-2C05-C18F-50A02FF99C88}"/>
          </ac:spMkLst>
        </pc:spChg>
        <pc:spChg chg="mod">
          <ac:chgData name="Justina Ojom" userId="cbdaed7d-8d45-4372-a16a-f3f8900c2f45" providerId="ADAL" clId="{B80B5CB1-F819-4E58-97BC-AF946C61509E}" dt="2023-04-17T12:33:28.057" v="29000"/>
          <ac:spMkLst>
            <pc:docMk/>
            <pc:sldMk cId="2849335412" sldId="764"/>
            <ac:spMk id="9" creationId="{9A0A317C-1E43-B1D2-8C69-4DB17CDAD8E6}"/>
          </ac:spMkLst>
        </pc:spChg>
        <pc:grpChg chg="add mod">
          <ac:chgData name="Justina Ojom" userId="cbdaed7d-8d45-4372-a16a-f3f8900c2f45" providerId="ADAL" clId="{B80B5CB1-F819-4E58-97BC-AF946C61509E}" dt="2023-04-17T12:33:28.057" v="29000"/>
          <ac:grpSpMkLst>
            <pc:docMk/>
            <pc:sldMk cId="2849335412" sldId="764"/>
            <ac:grpSpMk id="4" creationId="{08D365DE-26FD-5F89-D919-61277B6E0502}"/>
          </ac:grpSpMkLst>
        </pc:grpChg>
        <pc:grpChg chg="mod">
          <ac:chgData name="Justina Ojom" userId="cbdaed7d-8d45-4372-a16a-f3f8900c2f45" providerId="ADAL" clId="{B80B5CB1-F819-4E58-97BC-AF946C61509E}" dt="2023-04-17T12:33:28.057" v="29000"/>
          <ac:grpSpMkLst>
            <pc:docMk/>
            <pc:sldMk cId="2849335412" sldId="764"/>
            <ac:grpSpMk id="7" creationId="{DF498A41-EF06-E7B0-0FAE-534D6C38DA29}"/>
          </ac:grpSpMkLst>
        </pc:grpChg>
        <pc:picChg chg="del">
          <ac:chgData name="Justina Ojom" userId="cbdaed7d-8d45-4372-a16a-f3f8900c2f45" providerId="ADAL" clId="{B80B5CB1-F819-4E58-97BC-AF946C61509E}" dt="2023-04-13T22:03:26.719" v="22351" actId="478"/>
          <ac:picMkLst>
            <pc:docMk/>
            <pc:sldMk cId="2849335412" sldId="764"/>
            <ac:picMk id="4" creationId="{06A215FD-1B83-A747-E80B-D569B47A9094}"/>
          </ac:picMkLst>
        </pc:picChg>
        <pc:picChg chg="add mod">
          <ac:chgData name="Justina Ojom" userId="cbdaed7d-8d45-4372-a16a-f3f8900c2f45" providerId="ADAL" clId="{B80B5CB1-F819-4E58-97BC-AF946C61509E}" dt="2023-04-14T11:54:41.123" v="27202" actId="1076"/>
          <ac:picMkLst>
            <pc:docMk/>
            <pc:sldMk cId="2849335412" sldId="764"/>
            <ac:picMk id="5" creationId="{3289B959-6CE8-B7C2-177C-D1116A3E58C2}"/>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B80B5CB1-F819-4E58-97BC-AF946C61509E}" dt="2023-04-14T12:09:18.848" v="27514"/>
              <pc2:cmMkLst xmlns:pc2="http://schemas.microsoft.com/office/powerpoint/2019/9/main/command">
                <pc:docMk/>
                <pc:sldMk cId="2849335412" sldId="764"/>
                <pc2:cmMk id="{5CD2F736-6D23-49B4-BC37-ECD81052618D}"/>
              </pc2:cmMkLst>
            </pc226:cmChg>
          </p:ext>
        </pc:extLst>
      </pc:sldChg>
      <pc:sldChg chg="addSp delSp modSp mod modNotes modNotesTx">
        <pc:chgData name="Justina Ojom" userId="cbdaed7d-8d45-4372-a16a-f3f8900c2f45" providerId="ADAL" clId="{B80B5CB1-F819-4E58-97BC-AF946C61509E}" dt="2023-04-17T13:25:01.455" v="29708" actId="20577"/>
        <pc:sldMkLst>
          <pc:docMk/>
          <pc:sldMk cId="3869474219" sldId="765"/>
        </pc:sldMkLst>
        <pc:spChg chg="mod">
          <ac:chgData name="Justina Ojom" userId="cbdaed7d-8d45-4372-a16a-f3f8900c2f45" providerId="ADAL" clId="{B80B5CB1-F819-4E58-97BC-AF946C61509E}" dt="2023-04-14T12:24:55.529" v="28419" actId="790"/>
          <ac:spMkLst>
            <pc:docMk/>
            <pc:sldMk cId="3869474219" sldId="765"/>
            <ac:spMk id="2" creationId="{FBF1B2B6-E5DA-3998-8128-5A1FF206EC6F}"/>
          </ac:spMkLst>
        </pc:spChg>
        <pc:spChg chg="del mod">
          <ac:chgData name="Justina Ojom" userId="cbdaed7d-8d45-4372-a16a-f3f8900c2f45" providerId="ADAL" clId="{B80B5CB1-F819-4E58-97BC-AF946C61509E}" dt="2023-04-14T02:12:09.345" v="22918" actId="478"/>
          <ac:spMkLst>
            <pc:docMk/>
            <pc:sldMk cId="3869474219" sldId="765"/>
            <ac:spMk id="3" creationId="{590F90A0-A292-F714-03A2-1955030B354A}"/>
          </ac:spMkLst>
        </pc:spChg>
        <pc:spChg chg="mod">
          <ac:chgData name="Justina Ojom" userId="cbdaed7d-8d45-4372-a16a-f3f8900c2f45" providerId="ADAL" clId="{B80B5CB1-F819-4E58-97BC-AF946C61509E}" dt="2023-04-14T12:24:55.529" v="28419" actId="790"/>
          <ac:spMkLst>
            <pc:docMk/>
            <pc:sldMk cId="3869474219" sldId="765"/>
            <ac:spMk id="5" creationId="{B91CAA75-5438-8726-D7FD-A472D6E62CAC}"/>
          </ac:spMkLst>
        </pc:spChg>
        <pc:spChg chg="mod">
          <ac:chgData name="Justina Ojom" userId="cbdaed7d-8d45-4372-a16a-f3f8900c2f45" providerId="ADAL" clId="{B80B5CB1-F819-4E58-97BC-AF946C61509E}" dt="2023-04-14T12:24:55.529" v="28419" actId="790"/>
          <ac:spMkLst>
            <pc:docMk/>
            <pc:sldMk cId="3869474219" sldId="765"/>
            <ac:spMk id="8" creationId="{F1184B48-CD57-34C3-A7CB-9DF60850FC53}"/>
          </ac:spMkLst>
        </pc:spChg>
        <pc:spChg chg="mod">
          <ac:chgData name="Justina Ojom" userId="cbdaed7d-8d45-4372-a16a-f3f8900c2f45" providerId="ADAL" clId="{B80B5CB1-F819-4E58-97BC-AF946C61509E}" dt="2023-04-14T12:24:55.529" v="28419" actId="790"/>
          <ac:spMkLst>
            <pc:docMk/>
            <pc:sldMk cId="3869474219" sldId="765"/>
            <ac:spMk id="9" creationId="{DCB3C5BB-DEFB-6774-B021-31B5F1B1E29C}"/>
          </ac:spMkLst>
        </pc:spChg>
        <pc:spChg chg="mod">
          <ac:chgData name="Justina Ojom" userId="cbdaed7d-8d45-4372-a16a-f3f8900c2f45" providerId="ADAL" clId="{B80B5CB1-F819-4E58-97BC-AF946C61509E}" dt="2023-04-17T13:21:46.002" v="29673" actId="20577"/>
          <ac:spMkLst>
            <pc:docMk/>
            <pc:sldMk cId="3869474219" sldId="765"/>
            <ac:spMk id="10" creationId="{006C2621-77B7-7B5C-1772-519E40626ADA}"/>
          </ac:spMkLst>
        </pc:spChg>
        <pc:spChg chg="mod">
          <ac:chgData name="Justina Ojom" userId="cbdaed7d-8d45-4372-a16a-f3f8900c2f45" providerId="ADAL" clId="{B80B5CB1-F819-4E58-97BC-AF946C61509E}" dt="2023-04-14T12:24:55.529" v="28419" actId="790"/>
          <ac:spMkLst>
            <pc:docMk/>
            <pc:sldMk cId="3869474219" sldId="765"/>
            <ac:spMk id="11" creationId="{96C33E1F-C892-49F9-B53C-74585AD2C8B1}"/>
          </ac:spMkLst>
        </pc:spChg>
        <pc:spChg chg="del mod topLvl">
          <ac:chgData name="Justina Ojom" userId="cbdaed7d-8d45-4372-a16a-f3f8900c2f45" providerId="ADAL" clId="{B80B5CB1-F819-4E58-97BC-AF946C61509E}" dt="2023-04-14T02:12:27.550" v="22923" actId="478"/>
          <ac:spMkLst>
            <pc:docMk/>
            <pc:sldMk cId="3869474219" sldId="765"/>
            <ac:spMk id="15" creationId="{6CD538EF-A40F-012E-8D51-970B608ADCD6}"/>
          </ac:spMkLst>
        </pc:spChg>
        <pc:spChg chg="del mod">
          <ac:chgData name="Justina Ojom" userId="cbdaed7d-8d45-4372-a16a-f3f8900c2f45" providerId="ADAL" clId="{B80B5CB1-F819-4E58-97BC-AF946C61509E}" dt="2023-04-14T02:12:27.550" v="22923" actId="478"/>
          <ac:spMkLst>
            <pc:docMk/>
            <pc:sldMk cId="3869474219" sldId="765"/>
            <ac:spMk id="16" creationId="{563CE874-E4E6-2CB7-B9BB-8111595423CF}"/>
          </ac:spMkLst>
        </pc:spChg>
        <pc:spChg chg="mod">
          <ac:chgData name="Justina Ojom" userId="cbdaed7d-8d45-4372-a16a-f3f8900c2f45" providerId="ADAL" clId="{B80B5CB1-F819-4E58-97BC-AF946C61509E}" dt="2023-04-14T02:12:30.813" v="22924" actId="1582"/>
          <ac:spMkLst>
            <pc:docMk/>
            <pc:sldMk cId="3869474219" sldId="765"/>
            <ac:spMk id="17" creationId="{C1A63BA6-3E70-3481-5F3C-7B337A2B538E}"/>
          </ac:spMkLst>
        </pc:spChg>
        <pc:spChg chg="mod">
          <ac:chgData name="Justina Ojom" userId="cbdaed7d-8d45-4372-a16a-f3f8900c2f45" providerId="ADAL" clId="{B80B5CB1-F819-4E58-97BC-AF946C61509E}" dt="2023-04-14T02:12:30.813" v="22924" actId="1582"/>
          <ac:spMkLst>
            <pc:docMk/>
            <pc:sldMk cId="3869474219" sldId="765"/>
            <ac:spMk id="18" creationId="{51BD873B-64CA-1838-12FE-A931F2CA5F34}"/>
          </ac:spMkLst>
        </pc:spChg>
        <pc:spChg chg="mod">
          <ac:chgData name="Justina Ojom" userId="cbdaed7d-8d45-4372-a16a-f3f8900c2f45" providerId="ADAL" clId="{B80B5CB1-F819-4E58-97BC-AF946C61509E}" dt="2023-04-14T02:12:34.245" v="22928" actId="1076"/>
          <ac:spMkLst>
            <pc:docMk/>
            <pc:sldMk cId="3869474219" sldId="765"/>
            <ac:spMk id="19" creationId="{373887CD-BEA6-F120-8FCC-681B4F7D6C64}"/>
          </ac:spMkLst>
        </pc:spChg>
        <pc:spChg chg="mod">
          <ac:chgData name="Justina Ojom" userId="cbdaed7d-8d45-4372-a16a-f3f8900c2f45" providerId="ADAL" clId="{B80B5CB1-F819-4E58-97BC-AF946C61509E}" dt="2023-04-13T05:38:49.931" v="6251" actId="2711"/>
          <ac:spMkLst>
            <pc:docMk/>
            <pc:sldMk cId="3869474219" sldId="765"/>
            <ac:spMk id="20" creationId="{03D642F7-738A-217E-2005-902CA5FC3443}"/>
          </ac:spMkLst>
        </pc:spChg>
        <pc:spChg chg="mod">
          <ac:chgData name="Justina Ojom" userId="cbdaed7d-8d45-4372-a16a-f3f8900c2f45" providerId="ADAL" clId="{B80B5CB1-F819-4E58-97BC-AF946C61509E}" dt="2023-04-14T12:24:55.529" v="28419" actId="790"/>
          <ac:spMkLst>
            <pc:docMk/>
            <pc:sldMk cId="3869474219" sldId="765"/>
            <ac:spMk id="21" creationId="{D3E9A634-1775-8986-A1B9-1AEEC41504DE}"/>
          </ac:spMkLst>
        </pc:spChg>
        <pc:spChg chg="mod">
          <ac:chgData name="Justina Ojom" userId="cbdaed7d-8d45-4372-a16a-f3f8900c2f45" providerId="ADAL" clId="{B80B5CB1-F819-4E58-97BC-AF946C61509E}" dt="2023-04-14T12:24:55.529" v="28419" actId="790"/>
          <ac:spMkLst>
            <pc:docMk/>
            <pc:sldMk cId="3869474219" sldId="765"/>
            <ac:spMk id="22" creationId="{B872176E-F823-CCB6-7D59-28D061E9D999}"/>
          </ac:spMkLst>
        </pc:spChg>
        <pc:spChg chg="mod">
          <ac:chgData name="Justina Ojom" userId="cbdaed7d-8d45-4372-a16a-f3f8900c2f45" providerId="ADAL" clId="{B80B5CB1-F819-4E58-97BC-AF946C61509E}" dt="2023-04-14T12:24:55.529" v="28419" actId="790"/>
          <ac:spMkLst>
            <pc:docMk/>
            <pc:sldMk cId="3869474219" sldId="765"/>
            <ac:spMk id="23" creationId="{23962905-80D7-6304-14CD-121CFD9928B9}"/>
          </ac:spMkLst>
        </pc:spChg>
        <pc:spChg chg="mod">
          <ac:chgData name="Justina Ojom" userId="cbdaed7d-8d45-4372-a16a-f3f8900c2f45" providerId="ADAL" clId="{B80B5CB1-F819-4E58-97BC-AF946C61509E}" dt="2023-04-13T05:38:49.931" v="6251" actId="2711"/>
          <ac:spMkLst>
            <pc:docMk/>
            <pc:sldMk cId="3869474219" sldId="765"/>
            <ac:spMk id="23" creationId="{ACACA7B2-6B28-4374-E428-21E59B85A939}"/>
          </ac:spMkLst>
        </pc:spChg>
        <pc:spChg chg="mod">
          <ac:chgData name="Justina Ojom" userId="cbdaed7d-8d45-4372-a16a-f3f8900c2f45" providerId="ADAL" clId="{B80B5CB1-F819-4E58-97BC-AF946C61509E}" dt="2023-04-13T05:38:49.931" v="6251" actId="2711"/>
          <ac:spMkLst>
            <pc:docMk/>
            <pc:sldMk cId="3869474219" sldId="765"/>
            <ac:spMk id="24" creationId="{83C854A1-AAF8-400F-387B-E6B58BD7B2F2}"/>
          </ac:spMkLst>
        </pc:spChg>
        <pc:spChg chg="mod">
          <ac:chgData name="Justina Ojom" userId="cbdaed7d-8d45-4372-a16a-f3f8900c2f45" providerId="ADAL" clId="{B80B5CB1-F819-4E58-97BC-AF946C61509E}" dt="2023-04-14T12:24:55.529" v="28419" actId="790"/>
          <ac:spMkLst>
            <pc:docMk/>
            <pc:sldMk cId="3869474219" sldId="765"/>
            <ac:spMk id="24" creationId="{89E20328-7727-CC2C-222F-A949677E0511}"/>
          </ac:spMkLst>
        </pc:spChg>
        <pc:spChg chg="mod">
          <ac:chgData name="Justina Ojom" userId="cbdaed7d-8d45-4372-a16a-f3f8900c2f45" providerId="ADAL" clId="{B80B5CB1-F819-4E58-97BC-AF946C61509E}" dt="2023-04-14T12:24:55.529" v="28419" actId="790"/>
          <ac:spMkLst>
            <pc:docMk/>
            <pc:sldMk cId="3869474219" sldId="765"/>
            <ac:spMk id="25" creationId="{9B645D13-4439-75A9-80DE-A5D578ADCE3F}"/>
          </ac:spMkLst>
        </pc:spChg>
        <pc:spChg chg="mod">
          <ac:chgData name="Justina Ojom" userId="cbdaed7d-8d45-4372-a16a-f3f8900c2f45" providerId="ADAL" clId="{B80B5CB1-F819-4E58-97BC-AF946C61509E}" dt="2023-04-13T05:38:49.931" v="6251" actId="2711"/>
          <ac:spMkLst>
            <pc:docMk/>
            <pc:sldMk cId="3869474219" sldId="765"/>
            <ac:spMk id="25" creationId="{E00091E6-DD1D-F285-0766-F595C93C44C5}"/>
          </ac:spMkLst>
        </pc:spChg>
        <pc:spChg chg="mod">
          <ac:chgData name="Justina Ojom" userId="cbdaed7d-8d45-4372-a16a-f3f8900c2f45" providerId="ADAL" clId="{B80B5CB1-F819-4E58-97BC-AF946C61509E}" dt="2023-04-14T12:24:55.529" v="28419" actId="790"/>
          <ac:spMkLst>
            <pc:docMk/>
            <pc:sldMk cId="3869474219" sldId="765"/>
            <ac:spMk id="26" creationId="{2D6B73A5-EA1F-2C05-EB49-59CBD130495A}"/>
          </ac:spMkLst>
        </pc:spChg>
        <pc:spChg chg="mod">
          <ac:chgData name="Justina Ojom" userId="cbdaed7d-8d45-4372-a16a-f3f8900c2f45" providerId="ADAL" clId="{B80B5CB1-F819-4E58-97BC-AF946C61509E}" dt="2023-04-13T05:38:49.931" v="6251" actId="2711"/>
          <ac:spMkLst>
            <pc:docMk/>
            <pc:sldMk cId="3869474219" sldId="765"/>
            <ac:spMk id="26" creationId="{CCBBB2D8-2065-CA2F-8BEA-BAFE11E60BA8}"/>
          </ac:spMkLst>
        </pc:spChg>
        <pc:spChg chg="add mod">
          <ac:chgData name="Justina Ojom" userId="cbdaed7d-8d45-4372-a16a-f3f8900c2f45" providerId="ADAL" clId="{B80B5CB1-F819-4E58-97BC-AF946C61509E}" dt="2023-04-14T12:24:55.529" v="28419" actId="790"/>
          <ac:spMkLst>
            <pc:docMk/>
            <pc:sldMk cId="3869474219" sldId="765"/>
            <ac:spMk id="27" creationId="{D12461FA-02C1-D4D6-BB5C-A4D04E351EF1}"/>
          </ac:spMkLst>
        </pc:spChg>
        <pc:spChg chg="add mod">
          <ac:chgData name="Justina Ojom" userId="cbdaed7d-8d45-4372-a16a-f3f8900c2f45" providerId="ADAL" clId="{B80B5CB1-F819-4E58-97BC-AF946C61509E}" dt="2023-04-14T12:24:55.529" v="28419" actId="790"/>
          <ac:spMkLst>
            <pc:docMk/>
            <pc:sldMk cId="3869474219" sldId="765"/>
            <ac:spMk id="28" creationId="{C61DA0FA-FCFF-701A-5D7F-49DBAFB5E6C9}"/>
          </ac:spMkLst>
        </pc:spChg>
        <pc:spChg chg="add mod">
          <ac:chgData name="Justina Ojom" userId="cbdaed7d-8d45-4372-a16a-f3f8900c2f45" providerId="ADAL" clId="{B80B5CB1-F819-4E58-97BC-AF946C61509E}" dt="2023-04-14T12:24:55.529" v="28419" actId="790"/>
          <ac:spMkLst>
            <pc:docMk/>
            <pc:sldMk cId="3869474219" sldId="765"/>
            <ac:spMk id="29" creationId="{860E724C-EBFE-C0EE-4F44-C49F34E5C810}"/>
          </ac:spMkLst>
        </pc:spChg>
        <pc:spChg chg="add mod">
          <ac:chgData name="Justina Ojom" userId="cbdaed7d-8d45-4372-a16a-f3f8900c2f45" providerId="ADAL" clId="{B80B5CB1-F819-4E58-97BC-AF946C61509E}" dt="2023-04-14T12:26:06.581" v="28439" actId="313"/>
          <ac:spMkLst>
            <pc:docMk/>
            <pc:sldMk cId="3869474219" sldId="765"/>
            <ac:spMk id="30" creationId="{A742D082-4C6A-1772-8F3F-3F6B5D7588B5}"/>
          </ac:spMkLst>
        </pc:spChg>
        <pc:spChg chg="add mod">
          <ac:chgData name="Justina Ojom" userId="cbdaed7d-8d45-4372-a16a-f3f8900c2f45" providerId="ADAL" clId="{B80B5CB1-F819-4E58-97BC-AF946C61509E}" dt="2023-04-14T12:24:55.529" v="28419" actId="790"/>
          <ac:spMkLst>
            <pc:docMk/>
            <pc:sldMk cId="3869474219" sldId="765"/>
            <ac:spMk id="31" creationId="{8941D963-3D8E-A21B-C5FD-DDC0348C4C66}"/>
          </ac:spMkLst>
        </pc:spChg>
        <pc:spChg chg="add mod">
          <ac:chgData name="Justina Ojom" userId="cbdaed7d-8d45-4372-a16a-f3f8900c2f45" providerId="ADAL" clId="{B80B5CB1-F819-4E58-97BC-AF946C61509E}" dt="2023-04-14T12:24:55.529" v="28419" actId="790"/>
          <ac:spMkLst>
            <pc:docMk/>
            <pc:sldMk cId="3869474219" sldId="765"/>
            <ac:spMk id="32" creationId="{CAA8EC94-1BAC-029B-D8F5-80008253AF04}"/>
          </ac:spMkLst>
        </pc:spChg>
        <pc:spChg chg="add mod ord">
          <ac:chgData name="Justina Ojom" userId="cbdaed7d-8d45-4372-a16a-f3f8900c2f45" providerId="ADAL" clId="{B80B5CB1-F819-4E58-97BC-AF946C61509E}" dt="2023-04-14T12:24:55.529" v="28419" actId="790"/>
          <ac:spMkLst>
            <pc:docMk/>
            <pc:sldMk cId="3869474219" sldId="765"/>
            <ac:spMk id="33" creationId="{35353B04-7E41-7AC9-D3A7-984C8ACF8264}"/>
          </ac:spMkLst>
        </pc:spChg>
        <pc:grpChg chg="add mod">
          <ac:chgData name="Justina Ojom" userId="cbdaed7d-8d45-4372-a16a-f3f8900c2f45" providerId="ADAL" clId="{B80B5CB1-F819-4E58-97BC-AF946C61509E}" dt="2023-04-13T17:07:07.759" v="21470"/>
          <ac:grpSpMkLst>
            <pc:docMk/>
            <pc:sldMk cId="3869474219" sldId="765"/>
            <ac:grpSpMk id="4" creationId="{39F40161-D26D-58C9-F816-6F90D3BACBD7}"/>
          </ac:grpSpMkLst>
        </pc:grpChg>
        <pc:grpChg chg="mod">
          <ac:chgData name="Justina Ojom" userId="cbdaed7d-8d45-4372-a16a-f3f8900c2f45" providerId="ADAL" clId="{B80B5CB1-F819-4E58-97BC-AF946C61509E}" dt="2023-04-13T17:07:07.759" v="21470"/>
          <ac:grpSpMkLst>
            <pc:docMk/>
            <pc:sldMk cId="3869474219" sldId="765"/>
            <ac:grpSpMk id="6" creationId="{E81D4C45-14E8-A46A-3B01-F0E7B162598F}"/>
          </ac:grpSpMkLst>
        </pc:grpChg>
        <pc:grpChg chg="mod">
          <ac:chgData name="Justina Ojom" userId="cbdaed7d-8d45-4372-a16a-f3f8900c2f45" providerId="ADAL" clId="{B80B5CB1-F819-4E58-97BC-AF946C61509E}" dt="2023-04-13T17:07:07.759" v="21470"/>
          <ac:grpSpMkLst>
            <pc:docMk/>
            <pc:sldMk cId="3869474219" sldId="765"/>
            <ac:grpSpMk id="7" creationId="{11F8818B-AB8D-ACFD-B2B2-D089C6D6C30A}"/>
          </ac:grpSpMkLst>
        </pc:grpChg>
        <pc:grpChg chg="add del mod">
          <ac:chgData name="Justina Ojom" userId="cbdaed7d-8d45-4372-a16a-f3f8900c2f45" providerId="ADAL" clId="{B80B5CB1-F819-4E58-97BC-AF946C61509E}" dt="2023-04-14T02:12:27.550" v="22923" actId="478"/>
          <ac:grpSpMkLst>
            <pc:docMk/>
            <pc:sldMk cId="3869474219" sldId="765"/>
            <ac:grpSpMk id="12" creationId="{0DE10513-1858-C57C-371E-E400A9B6979C}"/>
          </ac:grpSpMkLst>
        </pc:grpChg>
        <pc:grpChg chg="del mod topLvl">
          <ac:chgData name="Justina Ojom" userId="cbdaed7d-8d45-4372-a16a-f3f8900c2f45" providerId="ADAL" clId="{B80B5CB1-F819-4E58-97BC-AF946C61509E}" dt="2023-04-14T02:13:42.299" v="22948" actId="478"/>
          <ac:grpSpMkLst>
            <pc:docMk/>
            <pc:sldMk cId="3869474219" sldId="765"/>
            <ac:grpSpMk id="13" creationId="{226F646F-F3B8-9A40-285E-D70095D4469A}"/>
          </ac:grpSpMkLst>
        </pc:grpChg>
        <pc:grpChg chg="del mod">
          <ac:chgData name="Justina Ojom" userId="cbdaed7d-8d45-4372-a16a-f3f8900c2f45" providerId="ADAL" clId="{B80B5CB1-F819-4E58-97BC-AF946C61509E}" dt="2023-04-14T02:12:27.550" v="22923" actId="478"/>
          <ac:grpSpMkLst>
            <pc:docMk/>
            <pc:sldMk cId="3869474219" sldId="765"/>
            <ac:grpSpMk id="14" creationId="{74E98DE2-C5F5-1F48-1103-C7B8AD87CEC6}"/>
          </ac:grpSpMkLst>
        </pc:grpChg>
        <pc:grpChg chg="del">
          <ac:chgData name="Justina Ojom" userId="cbdaed7d-8d45-4372-a16a-f3f8900c2f45" providerId="ADAL" clId="{B80B5CB1-F819-4E58-97BC-AF946C61509E}" dt="2023-04-13T17:07:06.996" v="21469" actId="478"/>
          <ac:grpSpMkLst>
            <pc:docMk/>
            <pc:sldMk cId="3869474219" sldId="765"/>
            <ac:grpSpMk id="19" creationId="{F2B72BF7-30A4-B4D9-EFCF-6C8B66776987}"/>
          </ac:grpSpMkLst>
        </pc:grpChg>
        <pc:grpChg chg="add del mod">
          <ac:chgData name="Justina Ojom" userId="cbdaed7d-8d45-4372-a16a-f3f8900c2f45" providerId="ADAL" clId="{B80B5CB1-F819-4E58-97BC-AF946C61509E}" dt="2023-04-14T02:14:01.250" v="22955" actId="1076"/>
          <ac:grpSpMkLst>
            <pc:docMk/>
            <pc:sldMk cId="3869474219" sldId="765"/>
            <ac:grpSpMk id="20" creationId="{F65F0783-75A9-A89B-03A3-BD75F8BEA3FE}"/>
          </ac:grpSpMkLst>
        </pc:grpChg>
      </pc:sldChg>
      <pc:sldChg chg="addSp delSp modSp mod modNotes modNotesTx">
        <pc:chgData name="Justina Ojom" userId="cbdaed7d-8d45-4372-a16a-f3f8900c2f45" providerId="ADAL" clId="{B80B5CB1-F819-4E58-97BC-AF946C61509E}" dt="2023-04-14T12:21:35.412" v="28365" actId="790"/>
        <pc:sldMkLst>
          <pc:docMk/>
          <pc:sldMk cId="1904553105" sldId="766"/>
        </pc:sldMkLst>
        <pc:spChg chg="mod">
          <ac:chgData name="Justina Ojom" userId="cbdaed7d-8d45-4372-a16a-f3f8900c2f45" providerId="ADAL" clId="{B80B5CB1-F819-4E58-97BC-AF946C61509E}" dt="2023-04-14T12:21:35.412" v="28365" actId="790"/>
          <ac:spMkLst>
            <pc:docMk/>
            <pc:sldMk cId="1904553105" sldId="766"/>
            <ac:spMk id="2" creationId="{EBECE4C9-551A-E7E3-FB6F-043340647695}"/>
          </ac:spMkLst>
        </pc:spChg>
        <pc:spChg chg="mod">
          <ac:chgData name="Justina Ojom" userId="cbdaed7d-8d45-4372-a16a-f3f8900c2f45" providerId="ADAL" clId="{B80B5CB1-F819-4E58-97BC-AF946C61509E}" dt="2023-04-14T12:21:35.412" v="28365" actId="790"/>
          <ac:spMkLst>
            <pc:docMk/>
            <pc:sldMk cId="1904553105" sldId="766"/>
            <ac:spMk id="3" creationId="{1C13EB6F-27FA-01DE-1450-3E97D35B9637}"/>
          </ac:spMkLst>
        </pc:spChg>
        <pc:spChg chg="add del">
          <ac:chgData name="Justina Ojom" userId="cbdaed7d-8d45-4372-a16a-f3f8900c2f45" providerId="ADAL" clId="{B80B5CB1-F819-4E58-97BC-AF946C61509E}" dt="2023-04-13T05:35:23.670" v="6188" actId="22"/>
          <ac:spMkLst>
            <pc:docMk/>
            <pc:sldMk cId="1904553105" sldId="766"/>
            <ac:spMk id="5" creationId="{40228FD6-0B67-969E-EFEF-1A387E3A1167}"/>
          </ac:spMkLst>
        </pc:spChg>
        <pc:spChg chg="del mod">
          <ac:chgData name="Justina Ojom" userId="cbdaed7d-8d45-4372-a16a-f3f8900c2f45" providerId="ADAL" clId="{B80B5CB1-F819-4E58-97BC-AF946C61509E}" dt="2023-04-14T07:58:00.387" v="24285" actId="478"/>
          <ac:spMkLst>
            <pc:docMk/>
            <pc:sldMk cId="1904553105" sldId="766"/>
            <ac:spMk id="7" creationId="{292E752B-0E61-887A-D0EF-A9EFCBA6E67C}"/>
          </ac:spMkLst>
        </pc:spChg>
        <pc:spChg chg="mod">
          <ac:chgData name="Justina Ojom" userId="cbdaed7d-8d45-4372-a16a-f3f8900c2f45" providerId="ADAL" clId="{B80B5CB1-F819-4E58-97BC-AF946C61509E}" dt="2023-04-14T12:21:35.412" v="28365" actId="790"/>
          <ac:spMkLst>
            <pc:docMk/>
            <pc:sldMk cId="1904553105" sldId="766"/>
            <ac:spMk id="8" creationId="{062442E6-683A-843C-0F22-009B26F9A111}"/>
          </ac:spMkLst>
        </pc:spChg>
        <pc:spChg chg="mod">
          <ac:chgData name="Justina Ojom" userId="cbdaed7d-8d45-4372-a16a-f3f8900c2f45" providerId="ADAL" clId="{B80B5CB1-F819-4E58-97BC-AF946C61509E}" dt="2023-04-14T12:21:35.412" v="28365" actId="790"/>
          <ac:spMkLst>
            <pc:docMk/>
            <pc:sldMk cId="1904553105" sldId="766"/>
            <ac:spMk id="9" creationId="{F0537BAD-3C92-A228-F67B-A8D2956046A1}"/>
          </ac:spMkLst>
        </pc:spChg>
        <pc:spChg chg="mod">
          <ac:chgData name="Justina Ojom" userId="cbdaed7d-8d45-4372-a16a-f3f8900c2f45" providerId="ADAL" clId="{B80B5CB1-F819-4E58-97BC-AF946C61509E}" dt="2023-04-14T12:21:35.412" v="28365" actId="790"/>
          <ac:spMkLst>
            <pc:docMk/>
            <pc:sldMk cId="1904553105" sldId="766"/>
            <ac:spMk id="11" creationId="{5828513E-7F94-6385-BD60-859FA7826944}"/>
          </ac:spMkLst>
        </pc:spChg>
        <pc:spChg chg="mod">
          <ac:chgData name="Justina Ojom" userId="cbdaed7d-8d45-4372-a16a-f3f8900c2f45" providerId="ADAL" clId="{B80B5CB1-F819-4E58-97BC-AF946C61509E}" dt="2023-04-14T12:21:35.412" v="28365" actId="790"/>
          <ac:spMkLst>
            <pc:docMk/>
            <pc:sldMk cId="1904553105" sldId="766"/>
            <ac:spMk id="12" creationId="{85C07A23-7158-AED1-377E-B7F6FA3ABE04}"/>
          </ac:spMkLst>
        </pc:spChg>
        <pc:spChg chg="mod">
          <ac:chgData name="Justina Ojom" userId="cbdaed7d-8d45-4372-a16a-f3f8900c2f45" providerId="ADAL" clId="{B80B5CB1-F819-4E58-97BC-AF946C61509E}" dt="2023-04-14T12:21:35.412" v="28365" actId="790"/>
          <ac:spMkLst>
            <pc:docMk/>
            <pc:sldMk cId="1904553105" sldId="766"/>
            <ac:spMk id="15" creationId="{35C85932-5D1D-B023-6C93-CF6E80872FF8}"/>
          </ac:spMkLst>
        </pc:spChg>
        <pc:spChg chg="mod">
          <ac:chgData name="Justina Ojom" userId="cbdaed7d-8d45-4372-a16a-f3f8900c2f45" providerId="ADAL" clId="{B80B5CB1-F819-4E58-97BC-AF946C61509E}" dt="2023-04-14T12:21:35.412" v="28365" actId="790"/>
          <ac:spMkLst>
            <pc:docMk/>
            <pc:sldMk cId="1904553105" sldId="766"/>
            <ac:spMk id="16" creationId="{B318A0BD-0C70-B9C3-5F53-48F35B0B5985}"/>
          </ac:spMkLst>
        </pc:spChg>
        <pc:spChg chg="mod">
          <ac:chgData name="Justina Ojom" userId="cbdaed7d-8d45-4372-a16a-f3f8900c2f45" providerId="ADAL" clId="{B80B5CB1-F819-4E58-97BC-AF946C61509E}" dt="2023-04-14T12:21:35.412" v="28365" actId="790"/>
          <ac:spMkLst>
            <pc:docMk/>
            <pc:sldMk cId="1904553105" sldId="766"/>
            <ac:spMk id="17" creationId="{ACA6C571-436F-0031-0D63-42DFF89B7302}"/>
          </ac:spMkLst>
        </pc:spChg>
        <pc:spChg chg="add mod">
          <ac:chgData name="Justina Ojom" userId="cbdaed7d-8d45-4372-a16a-f3f8900c2f45" providerId="ADAL" clId="{B80B5CB1-F819-4E58-97BC-AF946C61509E}" dt="2023-04-14T12:21:35.412" v="28365" actId="790"/>
          <ac:spMkLst>
            <pc:docMk/>
            <pc:sldMk cId="1904553105" sldId="766"/>
            <ac:spMk id="19" creationId="{30A11F18-62C9-9991-F212-F9E486BBB7F9}"/>
          </ac:spMkLst>
        </pc:spChg>
        <pc:spChg chg="add mod">
          <ac:chgData name="Justina Ojom" userId="cbdaed7d-8d45-4372-a16a-f3f8900c2f45" providerId="ADAL" clId="{B80B5CB1-F819-4E58-97BC-AF946C61509E}" dt="2023-04-14T12:21:35.412" v="28365" actId="790"/>
          <ac:spMkLst>
            <pc:docMk/>
            <pc:sldMk cId="1904553105" sldId="766"/>
            <ac:spMk id="20" creationId="{6D092CA1-C1CE-38AC-0E69-C56CC8697D9C}"/>
          </ac:spMkLst>
        </pc:spChg>
        <pc:spChg chg="add mod">
          <ac:chgData name="Justina Ojom" userId="cbdaed7d-8d45-4372-a16a-f3f8900c2f45" providerId="ADAL" clId="{B80B5CB1-F819-4E58-97BC-AF946C61509E}" dt="2023-04-14T12:21:35.412" v="28365" actId="790"/>
          <ac:spMkLst>
            <pc:docMk/>
            <pc:sldMk cId="1904553105" sldId="766"/>
            <ac:spMk id="21" creationId="{EB5809CA-D33A-14A4-4DD4-3592D755874E}"/>
          </ac:spMkLst>
        </pc:spChg>
        <pc:spChg chg="add mod">
          <ac:chgData name="Justina Ojom" userId="cbdaed7d-8d45-4372-a16a-f3f8900c2f45" providerId="ADAL" clId="{B80B5CB1-F819-4E58-97BC-AF946C61509E}" dt="2023-04-14T12:21:35.412" v="28365" actId="790"/>
          <ac:spMkLst>
            <pc:docMk/>
            <pc:sldMk cId="1904553105" sldId="766"/>
            <ac:spMk id="22" creationId="{80A044EA-90FF-3B18-3112-D57AF60F2BCF}"/>
          </ac:spMkLst>
        </pc:spChg>
        <pc:spChg chg="add mod">
          <ac:chgData name="Justina Ojom" userId="cbdaed7d-8d45-4372-a16a-f3f8900c2f45" providerId="ADAL" clId="{B80B5CB1-F819-4E58-97BC-AF946C61509E}" dt="2023-04-14T12:21:35.412" v="28365" actId="790"/>
          <ac:spMkLst>
            <pc:docMk/>
            <pc:sldMk cId="1904553105" sldId="766"/>
            <ac:spMk id="26" creationId="{D3B077C5-C573-1CBB-2742-1F09A33A7407}"/>
          </ac:spMkLst>
        </pc:spChg>
        <pc:spChg chg="add mod">
          <ac:chgData name="Justina Ojom" userId="cbdaed7d-8d45-4372-a16a-f3f8900c2f45" providerId="ADAL" clId="{B80B5CB1-F819-4E58-97BC-AF946C61509E}" dt="2023-04-14T12:21:35.412" v="28365" actId="790"/>
          <ac:spMkLst>
            <pc:docMk/>
            <pc:sldMk cId="1904553105" sldId="766"/>
            <ac:spMk id="27" creationId="{C7BAB9B9-5FB1-A075-4D7E-D5BCA813285A}"/>
          </ac:spMkLst>
        </pc:spChg>
        <pc:spChg chg="mod">
          <ac:chgData name="Justina Ojom" userId="cbdaed7d-8d45-4372-a16a-f3f8900c2f45" providerId="ADAL" clId="{B80B5CB1-F819-4E58-97BC-AF946C61509E}" dt="2023-04-14T12:21:35.412" v="28365" actId="790"/>
          <ac:spMkLst>
            <pc:docMk/>
            <pc:sldMk cId="1904553105" sldId="766"/>
            <ac:spMk id="29" creationId="{A81BC63E-DE77-E860-88E1-BCA5A3848942}"/>
          </ac:spMkLst>
        </pc:spChg>
        <pc:spChg chg="mod">
          <ac:chgData name="Justina Ojom" userId="cbdaed7d-8d45-4372-a16a-f3f8900c2f45" providerId="ADAL" clId="{B80B5CB1-F819-4E58-97BC-AF946C61509E}" dt="2023-04-14T12:21:35.412" v="28365" actId="790"/>
          <ac:spMkLst>
            <pc:docMk/>
            <pc:sldMk cId="1904553105" sldId="766"/>
            <ac:spMk id="30" creationId="{B6EE2948-2AB0-B6C9-811A-299FC702F5E1}"/>
          </ac:spMkLst>
        </pc:spChg>
        <pc:spChg chg="mod">
          <ac:chgData name="Justina Ojom" userId="cbdaed7d-8d45-4372-a16a-f3f8900c2f45" providerId="ADAL" clId="{B80B5CB1-F819-4E58-97BC-AF946C61509E}" dt="2023-04-14T12:21:35.412" v="28365" actId="790"/>
          <ac:spMkLst>
            <pc:docMk/>
            <pc:sldMk cId="1904553105" sldId="766"/>
            <ac:spMk id="32" creationId="{C28DA500-5251-5B13-56CE-25F0BD606E4F}"/>
          </ac:spMkLst>
        </pc:spChg>
        <pc:spChg chg="mod">
          <ac:chgData name="Justina Ojom" userId="cbdaed7d-8d45-4372-a16a-f3f8900c2f45" providerId="ADAL" clId="{B80B5CB1-F819-4E58-97BC-AF946C61509E}" dt="2023-04-14T12:21:35.412" v="28365" actId="790"/>
          <ac:spMkLst>
            <pc:docMk/>
            <pc:sldMk cId="1904553105" sldId="766"/>
            <ac:spMk id="33" creationId="{ED6C69F2-992A-D6D3-B982-B0E633F4D53C}"/>
          </ac:spMkLst>
        </pc:spChg>
        <pc:spChg chg="add mod">
          <ac:chgData name="Justina Ojom" userId="cbdaed7d-8d45-4372-a16a-f3f8900c2f45" providerId="ADAL" clId="{B80B5CB1-F819-4E58-97BC-AF946C61509E}" dt="2023-04-14T12:21:35.412" v="28365" actId="790"/>
          <ac:spMkLst>
            <pc:docMk/>
            <pc:sldMk cId="1904553105" sldId="766"/>
            <ac:spMk id="34" creationId="{6F5418EB-A28B-5AEE-8804-395E0FE431D7}"/>
          </ac:spMkLst>
        </pc:spChg>
        <pc:spChg chg="add mod">
          <ac:chgData name="Justina Ojom" userId="cbdaed7d-8d45-4372-a16a-f3f8900c2f45" providerId="ADAL" clId="{B80B5CB1-F819-4E58-97BC-AF946C61509E}" dt="2023-04-14T12:21:35.412" v="28365" actId="790"/>
          <ac:spMkLst>
            <pc:docMk/>
            <pc:sldMk cId="1904553105" sldId="766"/>
            <ac:spMk id="35" creationId="{250D0A3F-DF12-FD24-8743-51697631324C}"/>
          </ac:spMkLst>
        </pc:spChg>
        <pc:spChg chg="add mod">
          <ac:chgData name="Justina Ojom" userId="cbdaed7d-8d45-4372-a16a-f3f8900c2f45" providerId="ADAL" clId="{B80B5CB1-F819-4E58-97BC-AF946C61509E}" dt="2023-04-14T12:21:35.412" v="28365" actId="790"/>
          <ac:spMkLst>
            <pc:docMk/>
            <pc:sldMk cId="1904553105" sldId="766"/>
            <ac:spMk id="36" creationId="{0FDA0DC7-F306-3AF8-8A54-7EEDDFED0E3D}"/>
          </ac:spMkLst>
        </pc:spChg>
        <pc:spChg chg="mod topLvl">
          <ac:chgData name="Justina Ojom" userId="cbdaed7d-8d45-4372-a16a-f3f8900c2f45" providerId="ADAL" clId="{B80B5CB1-F819-4E58-97BC-AF946C61509E}" dt="2023-04-14T12:21:35.412" v="28365" actId="790"/>
          <ac:spMkLst>
            <pc:docMk/>
            <pc:sldMk cId="1904553105" sldId="766"/>
            <ac:spMk id="38" creationId="{A645AEED-9F09-F638-DDF7-B8EA7EECE8DC}"/>
          </ac:spMkLst>
        </pc:spChg>
        <pc:spChg chg="add del mod topLvl">
          <ac:chgData name="Justina Ojom" userId="cbdaed7d-8d45-4372-a16a-f3f8900c2f45" providerId="ADAL" clId="{B80B5CB1-F819-4E58-97BC-AF946C61509E}" dt="2023-04-14T12:21:35.412" v="28365" actId="790"/>
          <ac:spMkLst>
            <pc:docMk/>
            <pc:sldMk cId="1904553105" sldId="766"/>
            <ac:spMk id="39" creationId="{D2A16EA6-9B65-4C6B-F5FB-00357439C0B6}"/>
          </ac:spMkLst>
        </pc:spChg>
        <pc:spChg chg="add mod">
          <ac:chgData name="Justina Ojom" userId="cbdaed7d-8d45-4372-a16a-f3f8900c2f45" providerId="ADAL" clId="{B80B5CB1-F819-4E58-97BC-AF946C61509E}" dt="2023-04-14T07:58:54.071" v="24311" actId="571"/>
          <ac:spMkLst>
            <pc:docMk/>
            <pc:sldMk cId="1904553105" sldId="766"/>
            <ac:spMk id="40" creationId="{C0837FBD-5A1B-875D-152E-1953155FBA20}"/>
          </ac:spMkLst>
        </pc:spChg>
        <pc:spChg chg="add mod">
          <ac:chgData name="Justina Ojom" userId="cbdaed7d-8d45-4372-a16a-f3f8900c2f45" providerId="ADAL" clId="{B80B5CB1-F819-4E58-97BC-AF946C61509E}" dt="2023-04-14T12:21:35.412" v="28365" actId="790"/>
          <ac:spMkLst>
            <pc:docMk/>
            <pc:sldMk cId="1904553105" sldId="766"/>
            <ac:spMk id="41" creationId="{1AC2AE48-1396-FBFC-4CF5-24D992902695}"/>
          </ac:spMkLst>
        </pc:spChg>
        <pc:spChg chg="mod">
          <ac:chgData name="Justina Ojom" userId="cbdaed7d-8d45-4372-a16a-f3f8900c2f45" providerId="ADAL" clId="{B80B5CB1-F819-4E58-97BC-AF946C61509E}" dt="2023-04-14T12:21:35.412" v="28365" actId="790"/>
          <ac:spMkLst>
            <pc:docMk/>
            <pc:sldMk cId="1904553105" sldId="766"/>
            <ac:spMk id="43" creationId="{7AF258EF-15DD-83CF-8BF3-BD3824CC1779}"/>
          </ac:spMkLst>
        </pc:spChg>
        <pc:spChg chg="mod">
          <ac:chgData name="Justina Ojom" userId="cbdaed7d-8d45-4372-a16a-f3f8900c2f45" providerId="ADAL" clId="{B80B5CB1-F819-4E58-97BC-AF946C61509E}" dt="2023-04-14T12:21:35.412" v="28365" actId="790"/>
          <ac:spMkLst>
            <pc:docMk/>
            <pc:sldMk cId="1904553105" sldId="766"/>
            <ac:spMk id="44" creationId="{9AEF02F4-0D55-0156-4706-CFD1412817D1}"/>
          </ac:spMkLst>
        </pc:spChg>
        <pc:spChg chg="add mod ord">
          <ac:chgData name="Justina Ojom" userId="cbdaed7d-8d45-4372-a16a-f3f8900c2f45" providerId="ADAL" clId="{B80B5CB1-F819-4E58-97BC-AF946C61509E}" dt="2023-04-14T12:21:35.412" v="28365" actId="790"/>
          <ac:spMkLst>
            <pc:docMk/>
            <pc:sldMk cId="1904553105" sldId="766"/>
            <ac:spMk id="45" creationId="{39D4F9CF-4354-448F-1B62-CC94E2674C8D}"/>
          </ac:spMkLst>
        </pc:spChg>
        <pc:grpChg chg="add mod">
          <ac:chgData name="Justina Ojom" userId="cbdaed7d-8d45-4372-a16a-f3f8900c2f45" providerId="ADAL" clId="{B80B5CB1-F819-4E58-97BC-AF946C61509E}" dt="2023-04-14T08:00:48.678" v="24365" actId="1076"/>
          <ac:grpSpMkLst>
            <pc:docMk/>
            <pc:sldMk cId="1904553105" sldId="766"/>
            <ac:grpSpMk id="6" creationId="{28C8A588-22D8-5840-90FE-25C75906C617}"/>
          </ac:grpSpMkLst>
        </pc:grpChg>
        <pc:grpChg chg="add mod">
          <ac:chgData name="Justina Ojom" userId="cbdaed7d-8d45-4372-a16a-f3f8900c2f45" providerId="ADAL" clId="{B80B5CB1-F819-4E58-97BC-AF946C61509E}" dt="2023-04-14T07:55:17.896" v="24158" actId="207"/>
          <ac:grpSpMkLst>
            <pc:docMk/>
            <pc:sldMk cId="1904553105" sldId="766"/>
            <ac:grpSpMk id="10" creationId="{7666B9F2-3A45-2FF9-27D6-402259D8DA64}"/>
          </ac:grpSpMkLst>
        </pc:grpChg>
        <pc:grpChg chg="add mod">
          <ac:chgData name="Justina Ojom" userId="cbdaed7d-8d45-4372-a16a-f3f8900c2f45" providerId="ADAL" clId="{B80B5CB1-F819-4E58-97BC-AF946C61509E}" dt="2023-04-14T07:55:17.896" v="24158" actId="207"/>
          <ac:grpSpMkLst>
            <pc:docMk/>
            <pc:sldMk cId="1904553105" sldId="766"/>
            <ac:grpSpMk id="13" creationId="{A6B9A904-BD05-37AA-172C-77DD7182F2AE}"/>
          </ac:grpSpMkLst>
        </pc:grpChg>
        <pc:grpChg chg="mod">
          <ac:chgData name="Justina Ojom" userId="cbdaed7d-8d45-4372-a16a-f3f8900c2f45" providerId="ADAL" clId="{B80B5CB1-F819-4E58-97BC-AF946C61509E}" dt="2023-04-14T07:55:17.896" v="24158" actId="207"/>
          <ac:grpSpMkLst>
            <pc:docMk/>
            <pc:sldMk cId="1904553105" sldId="766"/>
            <ac:grpSpMk id="14" creationId="{F8E01956-F472-11F2-374E-AC0F50245AE8}"/>
          </ac:grpSpMkLst>
        </pc:grpChg>
        <pc:grpChg chg="add mod">
          <ac:chgData name="Justina Ojom" userId="cbdaed7d-8d45-4372-a16a-f3f8900c2f45" providerId="ADAL" clId="{B80B5CB1-F819-4E58-97BC-AF946C61509E}" dt="2023-04-14T08:00:48.678" v="24365" actId="1076"/>
          <ac:grpSpMkLst>
            <pc:docMk/>
            <pc:sldMk cId="1904553105" sldId="766"/>
            <ac:grpSpMk id="18" creationId="{52ECD9FE-BBCA-D2F9-2330-92035DD37326}"/>
          </ac:grpSpMkLst>
        </pc:grpChg>
        <pc:grpChg chg="add mod">
          <ac:chgData name="Justina Ojom" userId="cbdaed7d-8d45-4372-a16a-f3f8900c2f45" providerId="ADAL" clId="{B80B5CB1-F819-4E58-97BC-AF946C61509E}" dt="2023-04-14T08:00:48.678" v="24365" actId="1076"/>
          <ac:grpSpMkLst>
            <pc:docMk/>
            <pc:sldMk cId="1904553105" sldId="766"/>
            <ac:grpSpMk id="23" creationId="{27C90B79-E7D6-E9B7-D190-59767E289154}"/>
          </ac:grpSpMkLst>
        </pc:grpChg>
        <pc:grpChg chg="add mod">
          <ac:chgData name="Justina Ojom" userId="cbdaed7d-8d45-4372-a16a-f3f8900c2f45" providerId="ADAL" clId="{B80B5CB1-F819-4E58-97BC-AF946C61509E}" dt="2023-04-14T08:00:48.678" v="24365" actId="1076"/>
          <ac:grpSpMkLst>
            <pc:docMk/>
            <pc:sldMk cId="1904553105" sldId="766"/>
            <ac:grpSpMk id="24" creationId="{7C3502D2-3F07-DBB1-1EA5-CCB0F113A426}"/>
          </ac:grpSpMkLst>
        </pc:grpChg>
        <pc:grpChg chg="add mod">
          <ac:chgData name="Justina Ojom" userId="cbdaed7d-8d45-4372-a16a-f3f8900c2f45" providerId="ADAL" clId="{B80B5CB1-F819-4E58-97BC-AF946C61509E}" dt="2023-04-14T08:00:48.678" v="24365" actId="1076"/>
          <ac:grpSpMkLst>
            <pc:docMk/>
            <pc:sldMk cId="1904553105" sldId="766"/>
            <ac:grpSpMk id="28" creationId="{84BF8111-6ADE-166F-7179-2B81D925219F}"/>
          </ac:grpSpMkLst>
        </pc:grpChg>
        <pc:grpChg chg="add mod">
          <ac:chgData name="Justina Ojom" userId="cbdaed7d-8d45-4372-a16a-f3f8900c2f45" providerId="ADAL" clId="{B80B5CB1-F819-4E58-97BC-AF946C61509E}" dt="2023-04-14T08:00:48.678" v="24365" actId="1076"/>
          <ac:grpSpMkLst>
            <pc:docMk/>
            <pc:sldMk cId="1904553105" sldId="766"/>
            <ac:grpSpMk id="31" creationId="{1D5F1A95-4C7B-5945-5298-FFFD5C58EF9E}"/>
          </ac:grpSpMkLst>
        </pc:grpChg>
        <pc:grpChg chg="add del mod">
          <ac:chgData name="Justina Ojom" userId="cbdaed7d-8d45-4372-a16a-f3f8900c2f45" providerId="ADAL" clId="{B80B5CB1-F819-4E58-97BC-AF946C61509E}" dt="2023-04-14T08:00:48.678" v="24365" actId="1076"/>
          <ac:grpSpMkLst>
            <pc:docMk/>
            <pc:sldMk cId="1904553105" sldId="766"/>
            <ac:grpSpMk id="37" creationId="{EFF7D9D1-5B5F-09F9-4E7E-6DEF9A9E3C75}"/>
          </ac:grpSpMkLst>
        </pc:grpChg>
        <pc:grpChg chg="add mod">
          <ac:chgData name="Justina Ojom" userId="cbdaed7d-8d45-4372-a16a-f3f8900c2f45" providerId="ADAL" clId="{B80B5CB1-F819-4E58-97BC-AF946C61509E}" dt="2023-04-14T08:00:48.678" v="24365" actId="1076"/>
          <ac:grpSpMkLst>
            <pc:docMk/>
            <pc:sldMk cId="1904553105" sldId="766"/>
            <ac:grpSpMk id="42" creationId="{0BF1820D-595F-9007-965E-8F62F3702C9F}"/>
          </ac:grpSpMkLst>
        </pc:grpChg>
        <pc:picChg chg="add del mod">
          <ac:chgData name="Justina Ojom" userId="cbdaed7d-8d45-4372-a16a-f3f8900c2f45" providerId="ADAL" clId="{B80B5CB1-F819-4E58-97BC-AF946C61509E}" dt="2023-04-14T07:54:44.438" v="24151" actId="478"/>
          <ac:picMkLst>
            <pc:docMk/>
            <pc:sldMk cId="1904553105" sldId="766"/>
            <ac:picMk id="5" creationId="{A67DA0A6-5D68-41DA-D8D1-95C326C83A35}"/>
          </ac:picMkLst>
        </pc:picChg>
        <pc:picChg chg="add mod">
          <ac:chgData name="Justina Ojom" userId="cbdaed7d-8d45-4372-a16a-f3f8900c2f45" providerId="ADAL" clId="{B80B5CB1-F819-4E58-97BC-AF946C61509E}" dt="2023-04-14T08:01:34.356" v="24379" actId="207"/>
          <ac:picMkLst>
            <pc:docMk/>
            <pc:sldMk cId="1904553105" sldId="766"/>
            <ac:picMk id="49" creationId="{C11E248A-EEBB-907C-D375-E8E5259B28B2}"/>
          </ac:picMkLst>
        </pc:picChg>
        <pc:cxnChg chg="add mod">
          <ac:chgData name="Justina Ojom" userId="cbdaed7d-8d45-4372-a16a-f3f8900c2f45" providerId="ADAL" clId="{B80B5CB1-F819-4E58-97BC-AF946C61509E}" dt="2023-04-14T08:00:48.678" v="24365" actId="1076"/>
          <ac:cxnSpMkLst>
            <pc:docMk/>
            <pc:sldMk cId="1904553105" sldId="766"/>
            <ac:cxnSpMk id="47" creationId="{1DBE3984-50A3-8768-3753-F01AA7639E2D}"/>
          </ac:cxnSpMkLst>
        </pc:cxnChg>
      </pc:sldChg>
      <pc:sldChg chg="addSp delSp modSp mod modNotes modNotesTx">
        <pc:chgData name="Justina Ojom" userId="cbdaed7d-8d45-4372-a16a-f3f8900c2f45" providerId="ADAL" clId="{B80B5CB1-F819-4E58-97BC-AF946C61509E}" dt="2023-04-14T12:21:39.589" v="28366" actId="790"/>
        <pc:sldMkLst>
          <pc:docMk/>
          <pc:sldMk cId="3284899828" sldId="767"/>
        </pc:sldMkLst>
        <pc:spChg chg="add del mod">
          <ac:chgData name="Justina Ojom" userId="cbdaed7d-8d45-4372-a16a-f3f8900c2f45" providerId="ADAL" clId="{B80B5CB1-F819-4E58-97BC-AF946C61509E}" dt="2023-04-13T17:14:22.814" v="21624" actId="478"/>
          <ac:spMkLst>
            <pc:docMk/>
            <pc:sldMk cId="3284899828" sldId="767"/>
            <ac:spMk id="2" creationId="{F912F359-87D8-1F09-3563-AE69A168B53F}"/>
          </ac:spMkLst>
        </pc:spChg>
        <pc:spChg chg="mod">
          <ac:chgData name="Justina Ojom" userId="cbdaed7d-8d45-4372-a16a-f3f8900c2f45" providerId="ADAL" clId="{B80B5CB1-F819-4E58-97BC-AF946C61509E}" dt="2023-04-14T12:21:39.589" v="28366" actId="790"/>
          <ac:spMkLst>
            <pc:docMk/>
            <pc:sldMk cId="3284899828" sldId="767"/>
            <ac:spMk id="3" creationId="{54B34B64-A911-5EBD-347D-BEBA4527A7AF}"/>
          </ac:spMkLst>
        </pc:spChg>
        <pc:spChg chg="add del mod">
          <ac:chgData name="Justina Ojom" userId="cbdaed7d-8d45-4372-a16a-f3f8900c2f45" providerId="ADAL" clId="{B80B5CB1-F819-4E58-97BC-AF946C61509E}" dt="2023-04-13T17:14:22.292" v="21623" actId="478"/>
          <ac:spMkLst>
            <pc:docMk/>
            <pc:sldMk cId="3284899828" sldId="767"/>
            <ac:spMk id="4" creationId="{379574C0-0CDD-AB2E-099A-92EC091004A8}"/>
          </ac:spMkLst>
        </pc:spChg>
        <pc:spChg chg="add del mod">
          <ac:chgData name="Justina Ojom" userId="cbdaed7d-8d45-4372-a16a-f3f8900c2f45" providerId="ADAL" clId="{B80B5CB1-F819-4E58-97BC-AF946C61509E}" dt="2023-04-13T17:14:56.902" v="21634" actId="478"/>
          <ac:spMkLst>
            <pc:docMk/>
            <pc:sldMk cId="3284899828" sldId="767"/>
            <ac:spMk id="5" creationId="{2B2A06FF-560D-3C3D-A2FD-6FD06FC3C670}"/>
          </ac:spMkLst>
        </pc:spChg>
        <pc:spChg chg="add del mod">
          <ac:chgData name="Justina Ojom" userId="cbdaed7d-8d45-4372-a16a-f3f8900c2f45" providerId="ADAL" clId="{B80B5CB1-F819-4E58-97BC-AF946C61509E}" dt="2023-04-13T17:14:21.542" v="21622" actId="478"/>
          <ac:spMkLst>
            <pc:docMk/>
            <pc:sldMk cId="3284899828" sldId="767"/>
            <ac:spMk id="6" creationId="{BE9C3FB3-6C56-AAEC-3E12-D962794CDB3E}"/>
          </ac:spMkLst>
        </pc:spChg>
        <pc:spChg chg="add del mod">
          <ac:chgData name="Justina Ojom" userId="cbdaed7d-8d45-4372-a16a-f3f8900c2f45" providerId="ADAL" clId="{B80B5CB1-F819-4E58-97BC-AF946C61509E}" dt="2023-04-13T17:14:21.542" v="21622" actId="478"/>
          <ac:spMkLst>
            <pc:docMk/>
            <pc:sldMk cId="3284899828" sldId="767"/>
            <ac:spMk id="7" creationId="{8E726E46-1B01-1B90-64D7-16F8F7EF14DA}"/>
          </ac:spMkLst>
        </pc:spChg>
        <pc:spChg chg="mod">
          <ac:chgData name="Justina Ojom" userId="cbdaed7d-8d45-4372-a16a-f3f8900c2f45" providerId="ADAL" clId="{B80B5CB1-F819-4E58-97BC-AF946C61509E}" dt="2023-04-13T17:13:51.054" v="21601"/>
          <ac:spMkLst>
            <pc:docMk/>
            <pc:sldMk cId="3284899828" sldId="767"/>
            <ac:spMk id="9" creationId="{73426CD2-F199-38AC-2077-8B9E80DCA64D}"/>
          </ac:spMkLst>
        </pc:spChg>
        <pc:spChg chg="mod">
          <ac:chgData name="Justina Ojom" userId="cbdaed7d-8d45-4372-a16a-f3f8900c2f45" providerId="ADAL" clId="{B80B5CB1-F819-4E58-97BC-AF946C61509E}" dt="2023-04-13T17:13:51.054" v="21601"/>
          <ac:spMkLst>
            <pc:docMk/>
            <pc:sldMk cId="3284899828" sldId="767"/>
            <ac:spMk id="10" creationId="{04C7BD17-3540-7532-D126-A4533B454CCC}"/>
          </ac:spMkLst>
        </pc:spChg>
        <pc:spChg chg="mod">
          <ac:chgData name="Justina Ojom" userId="cbdaed7d-8d45-4372-a16a-f3f8900c2f45" providerId="ADAL" clId="{B80B5CB1-F819-4E58-97BC-AF946C61509E}" dt="2023-04-13T17:13:51.054" v="21601"/>
          <ac:spMkLst>
            <pc:docMk/>
            <pc:sldMk cId="3284899828" sldId="767"/>
            <ac:spMk id="11" creationId="{4770A158-8900-C599-BB00-A9D9D7FF2E53}"/>
          </ac:spMkLst>
        </pc:spChg>
        <pc:spChg chg="mod">
          <ac:chgData name="Justina Ojom" userId="cbdaed7d-8d45-4372-a16a-f3f8900c2f45" providerId="ADAL" clId="{B80B5CB1-F819-4E58-97BC-AF946C61509E}" dt="2023-04-13T17:13:51.054" v="21601"/>
          <ac:spMkLst>
            <pc:docMk/>
            <pc:sldMk cId="3284899828" sldId="767"/>
            <ac:spMk id="12" creationId="{C7F7AD17-67F6-4F14-B078-B2ED0235F01C}"/>
          </ac:spMkLst>
        </pc:spChg>
        <pc:spChg chg="mod">
          <ac:chgData name="Justina Ojom" userId="cbdaed7d-8d45-4372-a16a-f3f8900c2f45" providerId="ADAL" clId="{B80B5CB1-F819-4E58-97BC-AF946C61509E}" dt="2023-04-13T17:13:51.054" v="21601"/>
          <ac:spMkLst>
            <pc:docMk/>
            <pc:sldMk cId="3284899828" sldId="767"/>
            <ac:spMk id="13" creationId="{82B99539-6940-DBF8-6D32-B1D857BCE994}"/>
          </ac:spMkLst>
        </pc:spChg>
        <pc:spChg chg="mod">
          <ac:chgData name="Justina Ojom" userId="cbdaed7d-8d45-4372-a16a-f3f8900c2f45" providerId="ADAL" clId="{B80B5CB1-F819-4E58-97BC-AF946C61509E}" dt="2023-04-13T17:13:51.054" v="21601"/>
          <ac:spMkLst>
            <pc:docMk/>
            <pc:sldMk cId="3284899828" sldId="767"/>
            <ac:spMk id="14" creationId="{41F92CC4-B96C-8350-E6B5-BB1E6B982EF2}"/>
          </ac:spMkLst>
        </pc:spChg>
        <pc:spChg chg="mod">
          <ac:chgData name="Justina Ojom" userId="cbdaed7d-8d45-4372-a16a-f3f8900c2f45" providerId="ADAL" clId="{B80B5CB1-F819-4E58-97BC-AF946C61509E}" dt="2023-04-13T17:13:51.054" v="21601"/>
          <ac:spMkLst>
            <pc:docMk/>
            <pc:sldMk cId="3284899828" sldId="767"/>
            <ac:spMk id="15" creationId="{45CC70D5-807F-7185-8D2A-BE6CC6CF3454}"/>
          </ac:spMkLst>
        </pc:spChg>
        <pc:spChg chg="mod">
          <ac:chgData name="Justina Ojom" userId="cbdaed7d-8d45-4372-a16a-f3f8900c2f45" providerId="ADAL" clId="{B80B5CB1-F819-4E58-97BC-AF946C61509E}" dt="2023-04-13T17:13:51.054" v="21601"/>
          <ac:spMkLst>
            <pc:docMk/>
            <pc:sldMk cId="3284899828" sldId="767"/>
            <ac:spMk id="16" creationId="{2371A4B1-A7F8-69D0-FEE8-F54ECEB9E8B4}"/>
          </ac:spMkLst>
        </pc:spChg>
        <pc:spChg chg="add mod">
          <ac:chgData name="Justina Ojom" userId="cbdaed7d-8d45-4372-a16a-f3f8900c2f45" providerId="ADAL" clId="{B80B5CB1-F819-4E58-97BC-AF946C61509E}" dt="2023-04-14T12:21:39.589" v="28366" actId="790"/>
          <ac:spMkLst>
            <pc:docMk/>
            <pc:sldMk cId="3284899828" sldId="767"/>
            <ac:spMk id="17" creationId="{2F84194A-97D6-BA96-D5BB-16A80F06FBBD}"/>
          </ac:spMkLst>
        </pc:spChg>
        <pc:spChg chg="add mod">
          <ac:chgData name="Justina Ojom" userId="cbdaed7d-8d45-4372-a16a-f3f8900c2f45" providerId="ADAL" clId="{B80B5CB1-F819-4E58-97BC-AF946C61509E}" dt="2023-04-14T12:21:39.589" v="28366" actId="790"/>
          <ac:spMkLst>
            <pc:docMk/>
            <pc:sldMk cId="3284899828" sldId="767"/>
            <ac:spMk id="18" creationId="{D27FDF43-8E98-7091-486E-4A8DD278F9CA}"/>
          </ac:spMkLst>
        </pc:spChg>
        <pc:spChg chg="add mod">
          <ac:chgData name="Justina Ojom" userId="cbdaed7d-8d45-4372-a16a-f3f8900c2f45" providerId="ADAL" clId="{B80B5CB1-F819-4E58-97BC-AF946C61509E}" dt="2023-04-14T12:21:39.589" v="28366" actId="790"/>
          <ac:spMkLst>
            <pc:docMk/>
            <pc:sldMk cId="3284899828" sldId="767"/>
            <ac:spMk id="19" creationId="{2007C04A-0111-50ED-2DCA-F807176F3539}"/>
          </ac:spMkLst>
        </pc:spChg>
        <pc:grpChg chg="add del mod">
          <ac:chgData name="Justina Ojom" userId="cbdaed7d-8d45-4372-a16a-f3f8900c2f45" providerId="ADAL" clId="{B80B5CB1-F819-4E58-97BC-AF946C61509E}" dt="2023-04-13T17:13:55.773" v="21603" actId="478"/>
          <ac:grpSpMkLst>
            <pc:docMk/>
            <pc:sldMk cId="3284899828" sldId="767"/>
            <ac:grpSpMk id="8" creationId="{0E149D38-140C-3B11-82E3-5FAD24122715}"/>
          </ac:grpSpMkLst>
        </pc:grpChg>
      </pc:sldChg>
      <pc:sldChg chg="addSp delSp modSp mod modNotes modNotesTx">
        <pc:chgData name="Justina Ojom" userId="cbdaed7d-8d45-4372-a16a-f3f8900c2f45" providerId="ADAL" clId="{B80B5CB1-F819-4E58-97BC-AF946C61509E}" dt="2023-04-14T12:21:47.226" v="28368" actId="790"/>
        <pc:sldMkLst>
          <pc:docMk/>
          <pc:sldMk cId="2136163721" sldId="768"/>
        </pc:sldMkLst>
        <pc:spChg chg="mod">
          <ac:chgData name="Justina Ojom" userId="cbdaed7d-8d45-4372-a16a-f3f8900c2f45" providerId="ADAL" clId="{B80B5CB1-F819-4E58-97BC-AF946C61509E}" dt="2023-04-14T12:21:47.226" v="28368" actId="790"/>
          <ac:spMkLst>
            <pc:docMk/>
            <pc:sldMk cId="2136163721" sldId="768"/>
            <ac:spMk id="3" creationId="{A16CC884-A807-6BE4-30D8-D1A8732126BF}"/>
          </ac:spMkLst>
        </pc:spChg>
        <pc:spChg chg="mod">
          <ac:chgData name="Justina Ojom" userId="cbdaed7d-8d45-4372-a16a-f3f8900c2f45" providerId="ADAL" clId="{B80B5CB1-F819-4E58-97BC-AF946C61509E}" dt="2023-04-14T12:21:47.226" v="28368" actId="790"/>
          <ac:spMkLst>
            <pc:docMk/>
            <pc:sldMk cId="2136163721" sldId="768"/>
            <ac:spMk id="5" creationId="{516CEE7A-A90D-5C87-D186-95A12D52630D}"/>
          </ac:spMkLst>
        </pc:spChg>
        <pc:spChg chg="mod">
          <ac:chgData name="Justina Ojom" userId="cbdaed7d-8d45-4372-a16a-f3f8900c2f45" providerId="ADAL" clId="{B80B5CB1-F819-4E58-97BC-AF946C61509E}" dt="2023-04-14T12:21:47.226" v="28368" actId="790"/>
          <ac:spMkLst>
            <pc:docMk/>
            <pc:sldMk cId="2136163721" sldId="768"/>
            <ac:spMk id="6" creationId="{78DAADB2-F7B6-842D-18AA-FE8E9FDEBE20}"/>
          </ac:spMkLst>
        </pc:spChg>
        <pc:spChg chg="mod">
          <ac:chgData name="Justina Ojom" userId="cbdaed7d-8d45-4372-a16a-f3f8900c2f45" providerId="ADAL" clId="{B80B5CB1-F819-4E58-97BC-AF946C61509E}" dt="2023-04-14T12:21:47.226" v="28368" actId="790"/>
          <ac:spMkLst>
            <pc:docMk/>
            <pc:sldMk cId="2136163721" sldId="768"/>
            <ac:spMk id="7" creationId="{C14E911B-C1CB-CDDB-56C8-48C0A47BDC94}"/>
          </ac:spMkLst>
        </pc:spChg>
        <pc:spChg chg="mod">
          <ac:chgData name="Justina Ojom" userId="cbdaed7d-8d45-4372-a16a-f3f8900c2f45" providerId="ADAL" clId="{B80B5CB1-F819-4E58-97BC-AF946C61509E}" dt="2023-04-14T12:21:47.226" v="28368" actId="790"/>
          <ac:spMkLst>
            <pc:docMk/>
            <pc:sldMk cId="2136163721" sldId="768"/>
            <ac:spMk id="8" creationId="{353BF407-C540-7D89-501C-BA20A4EED7B8}"/>
          </ac:spMkLst>
        </pc:spChg>
        <pc:grpChg chg="add mod">
          <ac:chgData name="Justina Ojom" userId="cbdaed7d-8d45-4372-a16a-f3f8900c2f45" providerId="ADAL" clId="{B80B5CB1-F819-4E58-97BC-AF946C61509E}" dt="2023-04-14T08:18:56.354" v="24579" actId="1076"/>
          <ac:grpSpMkLst>
            <pc:docMk/>
            <pc:sldMk cId="2136163721" sldId="768"/>
            <ac:grpSpMk id="4" creationId="{0ED0C285-5EFF-2E82-FBA2-C95F6D5B396C}"/>
          </ac:grpSpMkLst>
        </pc:grpChg>
        <pc:picChg chg="del mod">
          <ac:chgData name="Justina Ojom" userId="cbdaed7d-8d45-4372-a16a-f3f8900c2f45" providerId="ADAL" clId="{B80B5CB1-F819-4E58-97BC-AF946C61509E}" dt="2023-04-13T17:15:29.709" v="21645" actId="478"/>
          <ac:picMkLst>
            <pc:docMk/>
            <pc:sldMk cId="2136163721" sldId="768"/>
            <ac:picMk id="2" creationId="{CDA4FAB7-6D84-88E4-333E-64DDD752778B}"/>
          </ac:picMkLst>
        </pc:picChg>
      </pc:sldChg>
      <pc:sldChg chg="addSp delSp modSp mod modNotes modNotesTx">
        <pc:chgData name="Justina Ojom" userId="cbdaed7d-8d45-4372-a16a-f3f8900c2f45" providerId="ADAL" clId="{B80B5CB1-F819-4E58-97BC-AF946C61509E}" dt="2023-04-14T12:21:43.271" v="28367" actId="790"/>
        <pc:sldMkLst>
          <pc:docMk/>
          <pc:sldMk cId="1041677387" sldId="770"/>
        </pc:sldMkLst>
        <pc:spChg chg="mod">
          <ac:chgData name="Justina Ojom" userId="cbdaed7d-8d45-4372-a16a-f3f8900c2f45" providerId="ADAL" clId="{B80B5CB1-F819-4E58-97BC-AF946C61509E}" dt="2023-04-14T12:21:43.271" v="28367" actId="790"/>
          <ac:spMkLst>
            <pc:docMk/>
            <pc:sldMk cId="1041677387" sldId="770"/>
            <ac:spMk id="2" creationId="{FE51D22E-1D9D-9D48-BBDD-87F7A76EBD78}"/>
          </ac:spMkLst>
        </pc:spChg>
        <pc:spChg chg="mod">
          <ac:chgData name="Justina Ojom" userId="cbdaed7d-8d45-4372-a16a-f3f8900c2f45" providerId="ADAL" clId="{B80B5CB1-F819-4E58-97BC-AF946C61509E}" dt="2023-04-14T12:21:43.271" v="28367" actId="790"/>
          <ac:spMkLst>
            <pc:docMk/>
            <pc:sldMk cId="1041677387" sldId="770"/>
            <ac:spMk id="3" creationId="{9E2DA4F6-925B-2ADA-514F-B5B8C3EC840A}"/>
          </ac:spMkLst>
        </pc:spChg>
        <pc:spChg chg="mod">
          <ac:chgData name="Justina Ojom" userId="cbdaed7d-8d45-4372-a16a-f3f8900c2f45" providerId="ADAL" clId="{B80B5CB1-F819-4E58-97BC-AF946C61509E}" dt="2023-04-14T12:21:43.271" v="28367" actId="790"/>
          <ac:spMkLst>
            <pc:docMk/>
            <pc:sldMk cId="1041677387" sldId="770"/>
            <ac:spMk id="4" creationId="{B070202D-E04C-C51D-E8FA-BF270BB6F937}"/>
          </ac:spMkLst>
        </pc:spChg>
        <pc:spChg chg="mod">
          <ac:chgData name="Justina Ojom" userId="cbdaed7d-8d45-4372-a16a-f3f8900c2f45" providerId="ADAL" clId="{B80B5CB1-F819-4E58-97BC-AF946C61509E}" dt="2023-04-14T12:21:43.271" v="28367" actId="790"/>
          <ac:spMkLst>
            <pc:docMk/>
            <pc:sldMk cId="1041677387" sldId="770"/>
            <ac:spMk id="5" creationId="{83D0507A-5940-8811-95CE-9D980A342F5C}"/>
          </ac:spMkLst>
        </pc:spChg>
        <pc:spChg chg="mod">
          <ac:chgData name="Justina Ojom" userId="cbdaed7d-8d45-4372-a16a-f3f8900c2f45" providerId="ADAL" clId="{B80B5CB1-F819-4E58-97BC-AF946C61509E}" dt="2023-04-14T12:21:43.271" v="28367" actId="790"/>
          <ac:spMkLst>
            <pc:docMk/>
            <pc:sldMk cId="1041677387" sldId="770"/>
            <ac:spMk id="7" creationId="{7C969C6F-E720-4C95-3311-F56A95A19814}"/>
          </ac:spMkLst>
        </pc:spChg>
        <pc:spChg chg="mod">
          <ac:chgData name="Justina Ojom" userId="cbdaed7d-8d45-4372-a16a-f3f8900c2f45" providerId="ADAL" clId="{B80B5CB1-F819-4E58-97BC-AF946C61509E}" dt="2023-04-14T12:21:43.271" v="28367" actId="790"/>
          <ac:spMkLst>
            <pc:docMk/>
            <pc:sldMk cId="1041677387" sldId="770"/>
            <ac:spMk id="8" creationId="{FE325490-3479-9E2E-8976-2EEF184E904E}"/>
          </ac:spMkLst>
        </pc:spChg>
        <pc:spChg chg="mod">
          <ac:chgData name="Justina Ojom" userId="cbdaed7d-8d45-4372-a16a-f3f8900c2f45" providerId="ADAL" clId="{B80B5CB1-F819-4E58-97BC-AF946C61509E}" dt="2023-04-14T08:02:02.630" v="24384" actId="165"/>
          <ac:spMkLst>
            <pc:docMk/>
            <pc:sldMk cId="1041677387" sldId="770"/>
            <ac:spMk id="13" creationId="{6BD082CF-3B39-F514-5048-3D0D2FD69118}"/>
          </ac:spMkLst>
        </pc:spChg>
        <pc:spChg chg="mod">
          <ac:chgData name="Justina Ojom" userId="cbdaed7d-8d45-4372-a16a-f3f8900c2f45" providerId="ADAL" clId="{B80B5CB1-F819-4E58-97BC-AF946C61509E}" dt="2023-04-14T08:02:02.630" v="24384" actId="165"/>
          <ac:spMkLst>
            <pc:docMk/>
            <pc:sldMk cId="1041677387" sldId="770"/>
            <ac:spMk id="14" creationId="{9014005E-319A-A03A-DBAC-C4DE64C05A95}"/>
          </ac:spMkLst>
        </pc:spChg>
        <pc:spChg chg="mod">
          <ac:chgData name="Justina Ojom" userId="cbdaed7d-8d45-4372-a16a-f3f8900c2f45" providerId="ADAL" clId="{B80B5CB1-F819-4E58-97BC-AF946C61509E}" dt="2023-04-14T08:02:02.630" v="24384" actId="165"/>
          <ac:spMkLst>
            <pc:docMk/>
            <pc:sldMk cId="1041677387" sldId="770"/>
            <ac:spMk id="15" creationId="{751076E7-E632-24E8-35FD-CE27E40BDAF4}"/>
          </ac:spMkLst>
        </pc:spChg>
        <pc:spChg chg="mod">
          <ac:chgData name="Justina Ojom" userId="cbdaed7d-8d45-4372-a16a-f3f8900c2f45" providerId="ADAL" clId="{B80B5CB1-F819-4E58-97BC-AF946C61509E}" dt="2023-04-14T12:21:43.271" v="28367" actId="790"/>
          <ac:spMkLst>
            <pc:docMk/>
            <pc:sldMk cId="1041677387" sldId="770"/>
            <ac:spMk id="16" creationId="{BBBFC638-B9C3-E304-FE11-3A8792499BF3}"/>
          </ac:spMkLst>
        </pc:spChg>
        <pc:spChg chg="mod">
          <ac:chgData name="Justina Ojom" userId="cbdaed7d-8d45-4372-a16a-f3f8900c2f45" providerId="ADAL" clId="{B80B5CB1-F819-4E58-97BC-AF946C61509E}" dt="2023-04-14T12:21:43.271" v="28367" actId="790"/>
          <ac:spMkLst>
            <pc:docMk/>
            <pc:sldMk cId="1041677387" sldId="770"/>
            <ac:spMk id="17" creationId="{D629F026-4C5A-25AA-D305-A1956B142120}"/>
          </ac:spMkLst>
        </pc:spChg>
        <pc:spChg chg="add mod">
          <ac:chgData name="Justina Ojom" userId="cbdaed7d-8d45-4372-a16a-f3f8900c2f45" providerId="ADAL" clId="{B80B5CB1-F819-4E58-97BC-AF946C61509E}" dt="2023-04-14T12:21:43.271" v="28367" actId="790"/>
          <ac:spMkLst>
            <pc:docMk/>
            <pc:sldMk cId="1041677387" sldId="770"/>
            <ac:spMk id="19" creationId="{9B053B4B-5EF7-8AA8-1E9A-9F20CF1D5E48}"/>
          </ac:spMkLst>
        </pc:spChg>
        <pc:spChg chg="add mod">
          <ac:chgData name="Justina Ojom" userId="cbdaed7d-8d45-4372-a16a-f3f8900c2f45" providerId="ADAL" clId="{B80B5CB1-F819-4E58-97BC-AF946C61509E}" dt="2023-04-14T12:21:43.271" v="28367" actId="790"/>
          <ac:spMkLst>
            <pc:docMk/>
            <pc:sldMk cId="1041677387" sldId="770"/>
            <ac:spMk id="20" creationId="{5F14F30D-274A-FC4E-0AFF-4CD783B08DE7}"/>
          </ac:spMkLst>
        </pc:spChg>
        <pc:spChg chg="add mod">
          <ac:chgData name="Justina Ojom" userId="cbdaed7d-8d45-4372-a16a-f3f8900c2f45" providerId="ADAL" clId="{B80B5CB1-F819-4E58-97BC-AF946C61509E}" dt="2023-04-14T12:21:43.271" v="28367" actId="790"/>
          <ac:spMkLst>
            <pc:docMk/>
            <pc:sldMk cId="1041677387" sldId="770"/>
            <ac:spMk id="21" creationId="{5E67E3FB-CB0C-B1DD-C02B-ED307A3067A1}"/>
          </ac:spMkLst>
        </pc:spChg>
        <pc:spChg chg="add mod">
          <ac:chgData name="Justina Ojom" userId="cbdaed7d-8d45-4372-a16a-f3f8900c2f45" providerId="ADAL" clId="{B80B5CB1-F819-4E58-97BC-AF946C61509E}" dt="2023-04-14T12:21:43.271" v="28367" actId="790"/>
          <ac:spMkLst>
            <pc:docMk/>
            <pc:sldMk cId="1041677387" sldId="770"/>
            <ac:spMk id="22" creationId="{884E4C39-1559-8E92-AF91-5FD39E30E26B}"/>
          </ac:spMkLst>
        </pc:spChg>
        <pc:spChg chg="add mod">
          <ac:chgData name="Justina Ojom" userId="cbdaed7d-8d45-4372-a16a-f3f8900c2f45" providerId="ADAL" clId="{B80B5CB1-F819-4E58-97BC-AF946C61509E}" dt="2023-04-14T12:21:43.271" v="28367" actId="790"/>
          <ac:spMkLst>
            <pc:docMk/>
            <pc:sldMk cId="1041677387" sldId="770"/>
            <ac:spMk id="24" creationId="{5407932D-CEB3-B61D-AD57-4B8802B0D09A}"/>
          </ac:spMkLst>
        </pc:spChg>
        <pc:spChg chg="del mod topLvl">
          <ac:chgData name="Justina Ojom" userId="cbdaed7d-8d45-4372-a16a-f3f8900c2f45" providerId="ADAL" clId="{B80B5CB1-F819-4E58-97BC-AF946C61509E}" dt="2023-04-14T08:04:24.229" v="24448" actId="478"/>
          <ac:spMkLst>
            <pc:docMk/>
            <pc:sldMk cId="1041677387" sldId="770"/>
            <ac:spMk id="30" creationId="{1D87B9AF-8481-7ACD-0EAF-8FB46DEE4725}"/>
          </ac:spMkLst>
        </pc:spChg>
        <pc:spChg chg="del mod topLvl">
          <ac:chgData name="Justina Ojom" userId="cbdaed7d-8d45-4372-a16a-f3f8900c2f45" providerId="ADAL" clId="{B80B5CB1-F819-4E58-97BC-AF946C61509E}" dt="2023-04-14T08:04:23.038" v="24447" actId="478"/>
          <ac:spMkLst>
            <pc:docMk/>
            <pc:sldMk cId="1041677387" sldId="770"/>
            <ac:spMk id="31" creationId="{FEE2AFD1-2ACD-FB70-4BCF-FE8184F21573}"/>
          </ac:spMkLst>
        </pc:spChg>
        <pc:spChg chg="del mod topLvl">
          <ac:chgData name="Justina Ojom" userId="cbdaed7d-8d45-4372-a16a-f3f8900c2f45" providerId="ADAL" clId="{B80B5CB1-F819-4E58-97BC-AF946C61509E}" dt="2023-04-14T08:04:23.038" v="24447" actId="478"/>
          <ac:spMkLst>
            <pc:docMk/>
            <pc:sldMk cId="1041677387" sldId="770"/>
            <ac:spMk id="32" creationId="{76FF06C4-2E4C-8576-CED9-150138AC1CCE}"/>
          </ac:spMkLst>
        </pc:spChg>
        <pc:spChg chg="mod">
          <ac:chgData name="Justina Ojom" userId="cbdaed7d-8d45-4372-a16a-f3f8900c2f45" providerId="ADAL" clId="{B80B5CB1-F819-4E58-97BC-AF946C61509E}" dt="2023-04-14T12:21:43.271" v="28367" actId="790"/>
          <ac:spMkLst>
            <pc:docMk/>
            <pc:sldMk cId="1041677387" sldId="770"/>
            <ac:spMk id="33" creationId="{7D7FAE8F-1514-EDE2-6D23-162B32768EC2}"/>
          </ac:spMkLst>
        </pc:spChg>
        <pc:spChg chg="mod">
          <ac:chgData name="Justina Ojom" userId="cbdaed7d-8d45-4372-a16a-f3f8900c2f45" providerId="ADAL" clId="{B80B5CB1-F819-4E58-97BC-AF946C61509E}" dt="2023-04-14T12:21:43.271" v="28367" actId="790"/>
          <ac:spMkLst>
            <pc:docMk/>
            <pc:sldMk cId="1041677387" sldId="770"/>
            <ac:spMk id="34" creationId="{9E74324D-8293-EC69-4136-20FF540A3D13}"/>
          </ac:spMkLst>
        </pc:spChg>
        <pc:spChg chg="mod topLvl">
          <ac:chgData name="Justina Ojom" userId="cbdaed7d-8d45-4372-a16a-f3f8900c2f45" providerId="ADAL" clId="{B80B5CB1-F819-4E58-97BC-AF946C61509E}" dt="2023-04-14T12:21:43.271" v="28367" actId="790"/>
          <ac:spMkLst>
            <pc:docMk/>
            <pc:sldMk cId="1041677387" sldId="770"/>
            <ac:spMk id="35" creationId="{9CEFA21A-63D7-D2DE-BBE1-DFB7F877A4D6}"/>
          </ac:spMkLst>
        </pc:spChg>
        <pc:spChg chg="mod topLvl">
          <ac:chgData name="Justina Ojom" userId="cbdaed7d-8d45-4372-a16a-f3f8900c2f45" providerId="ADAL" clId="{B80B5CB1-F819-4E58-97BC-AF946C61509E}" dt="2023-04-14T12:21:43.271" v="28367" actId="790"/>
          <ac:spMkLst>
            <pc:docMk/>
            <pc:sldMk cId="1041677387" sldId="770"/>
            <ac:spMk id="36" creationId="{75F52F98-9B1C-7488-C232-C3272EFC108B}"/>
          </ac:spMkLst>
        </pc:spChg>
        <pc:spChg chg="mod">
          <ac:chgData name="Justina Ojom" userId="cbdaed7d-8d45-4372-a16a-f3f8900c2f45" providerId="ADAL" clId="{B80B5CB1-F819-4E58-97BC-AF946C61509E}" dt="2023-04-14T12:21:43.271" v="28367" actId="790"/>
          <ac:spMkLst>
            <pc:docMk/>
            <pc:sldMk cId="1041677387" sldId="770"/>
            <ac:spMk id="37" creationId="{D0E28BED-AB92-97A5-427C-F6B5908EBCF3}"/>
          </ac:spMkLst>
        </pc:spChg>
        <pc:spChg chg="mod">
          <ac:chgData name="Justina Ojom" userId="cbdaed7d-8d45-4372-a16a-f3f8900c2f45" providerId="ADAL" clId="{B80B5CB1-F819-4E58-97BC-AF946C61509E}" dt="2023-04-14T12:21:43.271" v="28367" actId="790"/>
          <ac:spMkLst>
            <pc:docMk/>
            <pc:sldMk cId="1041677387" sldId="770"/>
            <ac:spMk id="38" creationId="{7792FD6D-1042-1941-FA13-7E86BADE6527}"/>
          </ac:spMkLst>
        </pc:spChg>
        <pc:spChg chg="add mod topLvl">
          <ac:chgData name="Justina Ojom" userId="cbdaed7d-8d45-4372-a16a-f3f8900c2f45" providerId="ADAL" clId="{B80B5CB1-F819-4E58-97BC-AF946C61509E}" dt="2023-04-14T12:21:43.271" v="28367" actId="790"/>
          <ac:spMkLst>
            <pc:docMk/>
            <pc:sldMk cId="1041677387" sldId="770"/>
            <ac:spMk id="39" creationId="{0AB702D5-EE46-BD66-991B-D5BE01F070D0}"/>
          </ac:spMkLst>
        </pc:spChg>
        <pc:spChg chg="mod ord topLvl">
          <ac:chgData name="Justina Ojom" userId="cbdaed7d-8d45-4372-a16a-f3f8900c2f45" providerId="ADAL" clId="{B80B5CB1-F819-4E58-97BC-AF946C61509E}" dt="2023-04-14T12:21:43.271" v="28367" actId="790"/>
          <ac:spMkLst>
            <pc:docMk/>
            <pc:sldMk cId="1041677387" sldId="770"/>
            <ac:spMk id="43" creationId="{B0CED43A-0934-1EBB-31E1-7CE9FB6D91A6}"/>
          </ac:spMkLst>
        </pc:spChg>
        <pc:spChg chg="mod topLvl">
          <ac:chgData name="Justina Ojom" userId="cbdaed7d-8d45-4372-a16a-f3f8900c2f45" providerId="ADAL" clId="{B80B5CB1-F819-4E58-97BC-AF946C61509E}" dt="2023-04-14T12:21:43.271" v="28367" actId="790"/>
          <ac:spMkLst>
            <pc:docMk/>
            <pc:sldMk cId="1041677387" sldId="770"/>
            <ac:spMk id="44" creationId="{212FFF5F-4395-1D75-C981-762F4C231E0C}"/>
          </ac:spMkLst>
        </pc:spChg>
        <pc:spChg chg="mod topLvl">
          <ac:chgData name="Justina Ojom" userId="cbdaed7d-8d45-4372-a16a-f3f8900c2f45" providerId="ADAL" clId="{B80B5CB1-F819-4E58-97BC-AF946C61509E}" dt="2023-04-14T12:21:43.271" v="28367" actId="790"/>
          <ac:spMkLst>
            <pc:docMk/>
            <pc:sldMk cId="1041677387" sldId="770"/>
            <ac:spMk id="46" creationId="{CA897C17-22F4-3BFC-E71E-97774B2EA4EF}"/>
          </ac:spMkLst>
        </pc:spChg>
        <pc:spChg chg="mod topLvl">
          <ac:chgData name="Justina Ojom" userId="cbdaed7d-8d45-4372-a16a-f3f8900c2f45" providerId="ADAL" clId="{B80B5CB1-F819-4E58-97BC-AF946C61509E}" dt="2023-04-14T12:21:43.271" v="28367" actId="790"/>
          <ac:spMkLst>
            <pc:docMk/>
            <pc:sldMk cId="1041677387" sldId="770"/>
            <ac:spMk id="47" creationId="{911E878C-15F2-91F6-325E-6C0FF55752DC}"/>
          </ac:spMkLst>
        </pc:spChg>
        <pc:spChg chg="mod ord">
          <ac:chgData name="Justina Ojom" userId="cbdaed7d-8d45-4372-a16a-f3f8900c2f45" providerId="ADAL" clId="{B80B5CB1-F819-4E58-97BC-AF946C61509E}" dt="2023-04-14T12:21:43.271" v="28367" actId="790"/>
          <ac:spMkLst>
            <pc:docMk/>
            <pc:sldMk cId="1041677387" sldId="770"/>
            <ac:spMk id="49" creationId="{20A77EAD-A0FE-7AE7-71B2-DE496D2CD8EA}"/>
          </ac:spMkLst>
        </pc:spChg>
        <pc:spChg chg="mod">
          <ac:chgData name="Justina Ojom" userId="cbdaed7d-8d45-4372-a16a-f3f8900c2f45" providerId="ADAL" clId="{B80B5CB1-F819-4E58-97BC-AF946C61509E}" dt="2023-04-14T12:21:43.271" v="28367" actId="790"/>
          <ac:spMkLst>
            <pc:docMk/>
            <pc:sldMk cId="1041677387" sldId="770"/>
            <ac:spMk id="50" creationId="{FF47A7A0-6D2B-AAFC-9FEC-56E3132A4383}"/>
          </ac:spMkLst>
        </pc:spChg>
        <pc:spChg chg="add del mod">
          <ac:chgData name="Justina Ojom" userId="cbdaed7d-8d45-4372-a16a-f3f8900c2f45" providerId="ADAL" clId="{B80B5CB1-F819-4E58-97BC-AF946C61509E}" dt="2023-04-14T08:05:15.047" v="24462" actId="478"/>
          <ac:spMkLst>
            <pc:docMk/>
            <pc:sldMk cId="1041677387" sldId="770"/>
            <ac:spMk id="51" creationId="{B43D2408-8A63-D1F2-9151-3B45B8820467}"/>
          </ac:spMkLst>
        </pc:spChg>
        <pc:spChg chg="add del mod">
          <ac:chgData name="Justina Ojom" userId="cbdaed7d-8d45-4372-a16a-f3f8900c2f45" providerId="ADAL" clId="{B80B5CB1-F819-4E58-97BC-AF946C61509E}" dt="2023-04-14T08:06:53.777" v="24495" actId="478"/>
          <ac:spMkLst>
            <pc:docMk/>
            <pc:sldMk cId="1041677387" sldId="770"/>
            <ac:spMk id="53" creationId="{16DC0210-B79B-F5AC-22EE-BD158D036A4E}"/>
          </ac:spMkLst>
        </pc:spChg>
        <pc:spChg chg="add mod">
          <ac:chgData name="Justina Ojom" userId="cbdaed7d-8d45-4372-a16a-f3f8900c2f45" providerId="ADAL" clId="{B80B5CB1-F819-4E58-97BC-AF946C61509E}" dt="2023-04-14T12:21:43.271" v="28367" actId="790"/>
          <ac:spMkLst>
            <pc:docMk/>
            <pc:sldMk cId="1041677387" sldId="770"/>
            <ac:spMk id="54" creationId="{F1145645-4D8A-ABA9-AA41-8C78D127B076}"/>
          </ac:spMkLst>
        </pc:spChg>
        <pc:spChg chg="add mod topLvl">
          <ac:chgData name="Justina Ojom" userId="cbdaed7d-8d45-4372-a16a-f3f8900c2f45" providerId="ADAL" clId="{B80B5CB1-F819-4E58-97BC-AF946C61509E}" dt="2023-04-14T12:21:43.271" v="28367" actId="790"/>
          <ac:spMkLst>
            <pc:docMk/>
            <pc:sldMk cId="1041677387" sldId="770"/>
            <ac:spMk id="61" creationId="{E5733ECB-625A-FEB5-2DB7-394294DC865D}"/>
          </ac:spMkLst>
        </pc:spChg>
        <pc:spChg chg="add mod topLvl">
          <ac:chgData name="Justina Ojom" userId="cbdaed7d-8d45-4372-a16a-f3f8900c2f45" providerId="ADAL" clId="{B80B5CB1-F819-4E58-97BC-AF946C61509E}" dt="2023-04-14T12:21:43.271" v="28367" actId="790"/>
          <ac:spMkLst>
            <pc:docMk/>
            <pc:sldMk cId="1041677387" sldId="770"/>
            <ac:spMk id="62" creationId="{AA574761-3E76-2BEB-0D57-46F4ABD7D8C8}"/>
          </ac:spMkLst>
        </pc:spChg>
        <pc:spChg chg="add mod topLvl">
          <ac:chgData name="Justina Ojom" userId="cbdaed7d-8d45-4372-a16a-f3f8900c2f45" providerId="ADAL" clId="{B80B5CB1-F819-4E58-97BC-AF946C61509E}" dt="2023-04-14T12:21:43.271" v="28367" actId="790"/>
          <ac:spMkLst>
            <pc:docMk/>
            <pc:sldMk cId="1041677387" sldId="770"/>
            <ac:spMk id="63" creationId="{CF162D6E-6917-BB5B-5A25-3F6536A4A411}"/>
          </ac:spMkLst>
        </pc:spChg>
        <pc:grpChg chg="add mod topLvl">
          <ac:chgData name="Justina Ojom" userId="cbdaed7d-8d45-4372-a16a-f3f8900c2f45" providerId="ADAL" clId="{B80B5CB1-F819-4E58-97BC-AF946C61509E}" dt="2023-04-14T08:04:10.921" v="24440" actId="164"/>
          <ac:grpSpMkLst>
            <pc:docMk/>
            <pc:sldMk cId="1041677387" sldId="770"/>
            <ac:grpSpMk id="6" creationId="{4B9BED9F-43C0-15A9-1960-EA629EEAD13E}"/>
          </ac:grpSpMkLst>
        </pc:grpChg>
        <pc:grpChg chg="add del mod">
          <ac:chgData name="Justina Ojom" userId="cbdaed7d-8d45-4372-a16a-f3f8900c2f45" providerId="ADAL" clId="{B80B5CB1-F819-4E58-97BC-AF946C61509E}" dt="2023-04-14T08:02:02.630" v="24384" actId="165"/>
          <ac:grpSpMkLst>
            <pc:docMk/>
            <pc:sldMk cId="1041677387" sldId="770"/>
            <ac:grpSpMk id="9" creationId="{B256B0F4-D616-48EF-2441-A686528F11DF}"/>
          </ac:grpSpMkLst>
        </pc:grpChg>
        <pc:grpChg chg="mod topLvl">
          <ac:chgData name="Justina Ojom" userId="cbdaed7d-8d45-4372-a16a-f3f8900c2f45" providerId="ADAL" clId="{B80B5CB1-F819-4E58-97BC-AF946C61509E}" dt="2023-04-14T08:04:10.921" v="24440" actId="164"/>
          <ac:grpSpMkLst>
            <pc:docMk/>
            <pc:sldMk cId="1041677387" sldId="770"/>
            <ac:grpSpMk id="10" creationId="{97B39639-13F1-C90E-A19C-E23F858F2262}"/>
          </ac:grpSpMkLst>
        </pc:grpChg>
        <pc:grpChg chg="del mod topLvl">
          <ac:chgData name="Justina Ojom" userId="cbdaed7d-8d45-4372-a16a-f3f8900c2f45" providerId="ADAL" clId="{B80B5CB1-F819-4E58-97BC-AF946C61509E}" dt="2023-04-14T08:02:04.240" v="24385" actId="478"/>
          <ac:grpSpMkLst>
            <pc:docMk/>
            <pc:sldMk cId="1041677387" sldId="770"/>
            <ac:grpSpMk id="11" creationId="{FCD164D9-5CFD-F8F9-3085-2FB24F311494}"/>
          </ac:grpSpMkLst>
        </pc:grpChg>
        <pc:grpChg chg="mod">
          <ac:chgData name="Justina Ojom" userId="cbdaed7d-8d45-4372-a16a-f3f8900c2f45" providerId="ADAL" clId="{B80B5CB1-F819-4E58-97BC-AF946C61509E}" dt="2023-04-14T08:02:02.630" v="24384" actId="165"/>
          <ac:grpSpMkLst>
            <pc:docMk/>
            <pc:sldMk cId="1041677387" sldId="770"/>
            <ac:grpSpMk id="12" creationId="{E910F342-8A3D-FBF1-9B22-FECCDBC60082}"/>
          </ac:grpSpMkLst>
        </pc:grpChg>
        <pc:grpChg chg="add del mod">
          <ac:chgData name="Justina Ojom" userId="cbdaed7d-8d45-4372-a16a-f3f8900c2f45" providerId="ADAL" clId="{B80B5CB1-F819-4E58-97BC-AF946C61509E}" dt="2023-04-14T08:02:22.590" v="24398" actId="165"/>
          <ac:grpSpMkLst>
            <pc:docMk/>
            <pc:sldMk cId="1041677387" sldId="770"/>
            <ac:grpSpMk id="18" creationId="{5E1C4DBC-185A-FCD0-DE76-F8BCB94140DB}"/>
          </ac:grpSpMkLst>
        </pc:grpChg>
        <pc:grpChg chg="add mod">
          <ac:chgData name="Justina Ojom" userId="cbdaed7d-8d45-4372-a16a-f3f8900c2f45" providerId="ADAL" clId="{B80B5CB1-F819-4E58-97BC-AF946C61509E}" dt="2023-04-14T08:04:10.921" v="24440" actId="164"/>
          <ac:grpSpMkLst>
            <pc:docMk/>
            <pc:sldMk cId="1041677387" sldId="770"/>
            <ac:grpSpMk id="23" creationId="{09880DD1-AB50-2923-A708-C93CD445C504}"/>
          </ac:grpSpMkLst>
        </pc:grpChg>
        <pc:grpChg chg="add mod">
          <ac:chgData name="Justina Ojom" userId="cbdaed7d-8d45-4372-a16a-f3f8900c2f45" providerId="ADAL" clId="{B80B5CB1-F819-4E58-97BC-AF946C61509E}" dt="2023-04-14T08:10:00.458" v="24575" actId="1076"/>
          <ac:grpSpMkLst>
            <pc:docMk/>
            <pc:sldMk cId="1041677387" sldId="770"/>
            <ac:grpSpMk id="25" creationId="{E7F24794-E2EA-2F5C-9835-36DA22E8D2A8}"/>
          </ac:grpSpMkLst>
        </pc:grpChg>
        <pc:grpChg chg="add del mod">
          <ac:chgData name="Justina Ojom" userId="cbdaed7d-8d45-4372-a16a-f3f8900c2f45" providerId="ADAL" clId="{B80B5CB1-F819-4E58-97BC-AF946C61509E}" dt="2023-04-14T08:04:13.286" v="24443" actId="165"/>
          <ac:grpSpMkLst>
            <pc:docMk/>
            <pc:sldMk cId="1041677387" sldId="770"/>
            <ac:grpSpMk id="26" creationId="{7B72F2F4-82E9-F7A2-9BBB-887A801C2268}"/>
          </ac:grpSpMkLst>
        </pc:grpChg>
        <pc:grpChg chg="mod topLvl">
          <ac:chgData name="Justina Ojom" userId="cbdaed7d-8d45-4372-a16a-f3f8900c2f45" providerId="ADAL" clId="{B80B5CB1-F819-4E58-97BC-AF946C61509E}" dt="2023-04-14T10:45:46.536" v="26189" actId="165"/>
          <ac:grpSpMkLst>
            <pc:docMk/>
            <pc:sldMk cId="1041677387" sldId="770"/>
            <ac:grpSpMk id="27" creationId="{B25BA398-FC8F-2559-906C-C064861EA136}"/>
          </ac:grpSpMkLst>
        </pc:grpChg>
        <pc:grpChg chg="del mod topLvl">
          <ac:chgData name="Justina Ojom" userId="cbdaed7d-8d45-4372-a16a-f3f8900c2f45" providerId="ADAL" clId="{B80B5CB1-F819-4E58-97BC-AF946C61509E}" dt="2023-04-14T08:07:29.793" v="24508" actId="165"/>
          <ac:grpSpMkLst>
            <pc:docMk/>
            <pc:sldMk cId="1041677387" sldId="770"/>
            <ac:grpSpMk id="28" creationId="{DB524535-94D5-FB25-C4F7-A61C126F1B8D}"/>
          </ac:grpSpMkLst>
        </pc:grpChg>
        <pc:grpChg chg="mod topLvl">
          <ac:chgData name="Justina Ojom" userId="cbdaed7d-8d45-4372-a16a-f3f8900c2f45" providerId="ADAL" clId="{B80B5CB1-F819-4E58-97BC-AF946C61509E}" dt="2023-04-14T10:45:46.536" v="26189" actId="165"/>
          <ac:grpSpMkLst>
            <pc:docMk/>
            <pc:sldMk cId="1041677387" sldId="770"/>
            <ac:grpSpMk id="29" creationId="{3D310D7E-41F9-5AF0-A8B4-0AF9A87F4EAA}"/>
          </ac:grpSpMkLst>
        </pc:grpChg>
        <pc:grpChg chg="add del mod">
          <ac:chgData name="Justina Ojom" userId="cbdaed7d-8d45-4372-a16a-f3f8900c2f45" providerId="ADAL" clId="{B80B5CB1-F819-4E58-97BC-AF946C61509E}" dt="2023-04-14T08:05:55.768" v="24471" actId="165"/>
          <ac:grpSpMkLst>
            <pc:docMk/>
            <pc:sldMk cId="1041677387" sldId="770"/>
            <ac:grpSpMk id="42" creationId="{E4EA98B6-396F-6DC0-C53E-D7769AC894FF}"/>
          </ac:grpSpMkLst>
        </pc:grpChg>
        <pc:grpChg chg="add del mod">
          <ac:chgData name="Justina Ojom" userId="cbdaed7d-8d45-4372-a16a-f3f8900c2f45" providerId="ADAL" clId="{B80B5CB1-F819-4E58-97BC-AF946C61509E}" dt="2023-04-14T08:05:28.955" v="24463" actId="165"/>
          <ac:grpSpMkLst>
            <pc:docMk/>
            <pc:sldMk cId="1041677387" sldId="770"/>
            <ac:grpSpMk id="45" creationId="{108A5492-671D-8E3C-B43C-9BEE3E0A64E4}"/>
          </ac:grpSpMkLst>
        </pc:grpChg>
        <pc:grpChg chg="add mod">
          <ac:chgData name="Justina Ojom" userId="cbdaed7d-8d45-4372-a16a-f3f8900c2f45" providerId="ADAL" clId="{B80B5CB1-F819-4E58-97BC-AF946C61509E}" dt="2023-04-14T08:07:12.296" v="24501" actId="164"/>
          <ac:grpSpMkLst>
            <pc:docMk/>
            <pc:sldMk cId="1041677387" sldId="770"/>
            <ac:grpSpMk id="48" creationId="{DC6C1ACF-BFD6-ACCD-86C8-26C701D1CF8F}"/>
          </ac:grpSpMkLst>
        </pc:grpChg>
        <pc:grpChg chg="add mod">
          <ac:chgData name="Justina Ojom" userId="cbdaed7d-8d45-4372-a16a-f3f8900c2f45" providerId="ADAL" clId="{B80B5CB1-F819-4E58-97BC-AF946C61509E}" dt="2023-04-14T08:10:06.560" v="24578" actId="1076"/>
          <ac:grpSpMkLst>
            <pc:docMk/>
            <pc:sldMk cId="1041677387" sldId="770"/>
            <ac:grpSpMk id="55" creationId="{E682A41A-A056-6F81-A285-ED47746B9BFC}"/>
          </ac:grpSpMkLst>
        </pc:grpChg>
        <pc:grpChg chg="add mod topLvl">
          <ac:chgData name="Justina Ojom" userId="cbdaed7d-8d45-4372-a16a-f3f8900c2f45" providerId="ADAL" clId="{B80B5CB1-F819-4E58-97BC-AF946C61509E}" dt="2023-04-14T10:45:46.536" v="26189" actId="165"/>
          <ac:grpSpMkLst>
            <pc:docMk/>
            <pc:sldMk cId="1041677387" sldId="770"/>
            <ac:grpSpMk id="60" creationId="{1981EB34-3307-A246-A611-0F4B88463C52}"/>
          </ac:grpSpMkLst>
        </pc:grpChg>
        <pc:grpChg chg="add del mod">
          <ac:chgData name="Justina Ojom" userId="cbdaed7d-8d45-4372-a16a-f3f8900c2f45" providerId="ADAL" clId="{B80B5CB1-F819-4E58-97BC-AF946C61509E}" dt="2023-04-14T08:09:18.460" v="24558" actId="165"/>
          <ac:grpSpMkLst>
            <pc:docMk/>
            <pc:sldMk cId="1041677387" sldId="770"/>
            <ac:grpSpMk id="2048" creationId="{85D8E610-A55B-4BBC-B0F2-83AF91985878}"/>
          </ac:grpSpMkLst>
        </pc:grpChg>
        <pc:grpChg chg="add mod topLvl">
          <ac:chgData name="Justina Ojom" userId="cbdaed7d-8d45-4372-a16a-f3f8900c2f45" providerId="ADAL" clId="{B80B5CB1-F819-4E58-97BC-AF946C61509E}" dt="2023-04-14T10:45:46.536" v="26189" actId="165"/>
          <ac:grpSpMkLst>
            <pc:docMk/>
            <pc:sldMk cId="1041677387" sldId="770"/>
            <ac:grpSpMk id="2049" creationId="{E2F206DB-F58E-A4E9-4972-BA7F5A442A68}"/>
          </ac:grpSpMkLst>
        </pc:grpChg>
        <pc:grpChg chg="add del mod">
          <ac:chgData name="Justina Ojom" userId="cbdaed7d-8d45-4372-a16a-f3f8900c2f45" providerId="ADAL" clId="{B80B5CB1-F819-4E58-97BC-AF946C61509E}" dt="2023-04-14T10:45:46.536" v="26189" actId="165"/>
          <ac:grpSpMkLst>
            <pc:docMk/>
            <pc:sldMk cId="1041677387" sldId="770"/>
            <ac:grpSpMk id="2051" creationId="{5607A824-6D1B-EF0D-BEA7-5EC85BEC5C1C}"/>
          </ac:grpSpMkLst>
        </pc:grpChg>
        <pc:picChg chg="add del mod">
          <ac:chgData name="Justina Ojom" userId="cbdaed7d-8d45-4372-a16a-f3f8900c2f45" providerId="ADAL" clId="{B80B5CB1-F819-4E58-97BC-AF946C61509E}" dt="2023-04-14T08:08:13.727" v="24523" actId="478"/>
          <ac:picMkLst>
            <pc:docMk/>
            <pc:sldMk cId="1041677387" sldId="770"/>
            <ac:picMk id="41" creationId="{3C8A33A6-55F7-352D-A108-408E6B71B8D7}"/>
          </ac:picMkLst>
        </pc:picChg>
        <pc:picChg chg="add del mod">
          <ac:chgData name="Justina Ojom" userId="cbdaed7d-8d45-4372-a16a-f3f8900c2f45" providerId="ADAL" clId="{B80B5CB1-F819-4E58-97BC-AF946C61509E}" dt="2023-04-14T08:05:15.047" v="24462" actId="478"/>
          <ac:picMkLst>
            <pc:docMk/>
            <pc:sldMk cId="1041677387" sldId="770"/>
            <ac:picMk id="52" creationId="{5AA362FF-946F-E3B6-3D51-CC984AA5FF67}"/>
          </ac:picMkLst>
        </pc:picChg>
        <pc:picChg chg="add mod">
          <ac:chgData name="Justina Ojom" userId="cbdaed7d-8d45-4372-a16a-f3f8900c2f45" providerId="ADAL" clId="{B80B5CB1-F819-4E58-97BC-AF946C61509E}" dt="2023-04-14T10:45:46.536" v="26189" actId="165"/>
          <ac:picMkLst>
            <pc:docMk/>
            <pc:sldMk cId="1041677387" sldId="770"/>
            <ac:picMk id="57" creationId="{DCD4A3E4-08FA-EE5E-88B4-83952B7CC723}"/>
          </ac:picMkLst>
        </pc:picChg>
        <pc:picChg chg="add mod">
          <ac:chgData name="Justina Ojom" userId="cbdaed7d-8d45-4372-a16a-f3f8900c2f45" providerId="ADAL" clId="{B80B5CB1-F819-4E58-97BC-AF946C61509E}" dt="2023-04-14T10:45:46.536" v="26189" actId="165"/>
          <ac:picMkLst>
            <pc:docMk/>
            <pc:sldMk cId="1041677387" sldId="770"/>
            <ac:picMk id="59" creationId="{A7169E03-A821-F27E-B78A-7DEA6AA62B6F}"/>
          </ac:picMkLst>
        </pc:picChg>
        <pc:picChg chg="del mod">
          <ac:chgData name="Justina Ojom" userId="cbdaed7d-8d45-4372-a16a-f3f8900c2f45" providerId="ADAL" clId="{B80B5CB1-F819-4E58-97BC-AF946C61509E}" dt="2023-04-14T08:07:42.367" v="24518" actId="478"/>
          <ac:picMkLst>
            <pc:docMk/>
            <pc:sldMk cId="1041677387" sldId="770"/>
            <ac:picMk id="2050" creationId="{05CC7FD6-966F-5F2D-B48C-9F730DC8620C}"/>
          </ac:picMkLst>
        </pc:picChg>
        <pc:picChg chg="del mod">
          <ac:chgData name="Justina Ojom" userId="cbdaed7d-8d45-4372-a16a-f3f8900c2f45" providerId="ADAL" clId="{B80B5CB1-F819-4E58-97BC-AF946C61509E}" dt="2023-04-14T08:07:42.055" v="24517" actId="478"/>
          <ac:picMkLst>
            <pc:docMk/>
            <pc:sldMk cId="1041677387" sldId="770"/>
            <ac:picMk id="2052" creationId="{374067A6-0EDA-4ACD-C7A9-3170E775DFE8}"/>
          </ac:picMkLst>
        </pc:picChg>
        <pc:picChg chg="del mod">
          <ac:chgData name="Justina Ojom" userId="cbdaed7d-8d45-4372-a16a-f3f8900c2f45" providerId="ADAL" clId="{B80B5CB1-F819-4E58-97BC-AF946C61509E}" dt="2023-04-14T08:07:41.625" v="24516" actId="478"/>
          <ac:picMkLst>
            <pc:docMk/>
            <pc:sldMk cId="1041677387" sldId="770"/>
            <ac:picMk id="2060" creationId="{D46604A8-A02A-B766-0791-214D5CAAC196}"/>
          </ac:picMkLst>
        </pc:picChg>
      </pc:sldChg>
      <pc:sldChg chg="addSp delSp modSp mod modNotes modNotesTx">
        <pc:chgData name="Justina Ojom" userId="cbdaed7d-8d45-4372-a16a-f3f8900c2f45" providerId="ADAL" clId="{B80B5CB1-F819-4E58-97BC-AF946C61509E}" dt="2023-04-14T12:21:52.774" v="28369" actId="790"/>
        <pc:sldMkLst>
          <pc:docMk/>
          <pc:sldMk cId="2516175942" sldId="771"/>
        </pc:sldMkLst>
        <pc:spChg chg="mod">
          <ac:chgData name="Justina Ojom" userId="cbdaed7d-8d45-4372-a16a-f3f8900c2f45" providerId="ADAL" clId="{B80B5CB1-F819-4E58-97BC-AF946C61509E}" dt="2023-04-14T12:21:52.774" v="28369" actId="790"/>
          <ac:spMkLst>
            <pc:docMk/>
            <pc:sldMk cId="2516175942" sldId="771"/>
            <ac:spMk id="2" creationId="{6128F19A-A570-0E2C-A5DB-5170E6ACAAA9}"/>
          </ac:spMkLst>
        </pc:spChg>
        <pc:spChg chg="mod">
          <ac:chgData name="Justina Ojom" userId="cbdaed7d-8d45-4372-a16a-f3f8900c2f45" providerId="ADAL" clId="{B80B5CB1-F819-4E58-97BC-AF946C61509E}" dt="2023-04-14T12:21:52.774" v="28369" actId="790"/>
          <ac:spMkLst>
            <pc:docMk/>
            <pc:sldMk cId="2516175942" sldId="771"/>
            <ac:spMk id="8" creationId="{C59A008E-416C-9A21-2C9B-B2B021B9978F}"/>
          </ac:spMkLst>
        </pc:spChg>
        <pc:spChg chg="mod">
          <ac:chgData name="Justina Ojom" userId="cbdaed7d-8d45-4372-a16a-f3f8900c2f45" providerId="ADAL" clId="{B80B5CB1-F819-4E58-97BC-AF946C61509E}" dt="2023-04-14T12:21:52.774" v="28369" actId="790"/>
          <ac:spMkLst>
            <pc:docMk/>
            <pc:sldMk cId="2516175942" sldId="771"/>
            <ac:spMk id="9" creationId="{D69C74CC-39C0-0ADB-4336-74FD515E1473}"/>
          </ac:spMkLst>
        </pc:spChg>
        <pc:spChg chg="mod">
          <ac:chgData name="Justina Ojom" userId="cbdaed7d-8d45-4372-a16a-f3f8900c2f45" providerId="ADAL" clId="{B80B5CB1-F819-4E58-97BC-AF946C61509E}" dt="2023-04-14T12:21:52.774" v="28369" actId="790"/>
          <ac:spMkLst>
            <pc:docMk/>
            <pc:sldMk cId="2516175942" sldId="771"/>
            <ac:spMk id="10" creationId="{83782F20-90E0-6C7E-89C3-821B48B75DF9}"/>
          </ac:spMkLst>
        </pc:spChg>
        <pc:spChg chg="mod">
          <ac:chgData name="Justina Ojom" userId="cbdaed7d-8d45-4372-a16a-f3f8900c2f45" providerId="ADAL" clId="{B80B5CB1-F819-4E58-97BC-AF946C61509E}" dt="2023-04-14T12:21:52.774" v="28369" actId="790"/>
          <ac:spMkLst>
            <pc:docMk/>
            <pc:sldMk cId="2516175942" sldId="771"/>
            <ac:spMk id="11" creationId="{4C920958-7B48-C21E-B391-92368DB0C2B4}"/>
          </ac:spMkLst>
        </pc:spChg>
        <pc:spChg chg="mod">
          <ac:chgData name="Justina Ojom" userId="cbdaed7d-8d45-4372-a16a-f3f8900c2f45" providerId="ADAL" clId="{B80B5CB1-F819-4E58-97BC-AF946C61509E}" dt="2023-04-14T12:21:52.774" v="28369" actId="790"/>
          <ac:spMkLst>
            <pc:docMk/>
            <pc:sldMk cId="2516175942" sldId="771"/>
            <ac:spMk id="12" creationId="{E7139741-8514-778B-CAE0-C2E22D1FBC90}"/>
          </ac:spMkLst>
        </pc:spChg>
        <pc:spChg chg="mod">
          <ac:chgData name="Justina Ojom" userId="cbdaed7d-8d45-4372-a16a-f3f8900c2f45" providerId="ADAL" clId="{B80B5CB1-F819-4E58-97BC-AF946C61509E}" dt="2023-04-14T12:21:52.774" v="28369" actId="790"/>
          <ac:spMkLst>
            <pc:docMk/>
            <pc:sldMk cId="2516175942" sldId="771"/>
            <ac:spMk id="13" creationId="{7FBA843D-6497-808C-4D74-F00C98211F0A}"/>
          </ac:spMkLst>
        </pc:spChg>
        <pc:spChg chg="mod">
          <ac:chgData name="Justina Ojom" userId="cbdaed7d-8d45-4372-a16a-f3f8900c2f45" providerId="ADAL" clId="{B80B5CB1-F819-4E58-97BC-AF946C61509E}" dt="2023-04-14T12:21:52.774" v="28369" actId="790"/>
          <ac:spMkLst>
            <pc:docMk/>
            <pc:sldMk cId="2516175942" sldId="771"/>
            <ac:spMk id="14" creationId="{86489005-8768-AB36-FFDC-FBE118B976A4}"/>
          </ac:spMkLst>
        </pc:spChg>
        <pc:spChg chg="mod">
          <ac:chgData name="Justina Ojom" userId="cbdaed7d-8d45-4372-a16a-f3f8900c2f45" providerId="ADAL" clId="{B80B5CB1-F819-4E58-97BC-AF946C61509E}" dt="2023-04-14T12:21:52.774" v="28369" actId="790"/>
          <ac:spMkLst>
            <pc:docMk/>
            <pc:sldMk cId="2516175942" sldId="771"/>
            <ac:spMk id="15" creationId="{50268721-69B9-D9BC-1F28-4B31B117983D}"/>
          </ac:spMkLst>
        </pc:spChg>
        <pc:spChg chg="mod">
          <ac:chgData name="Justina Ojom" userId="cbdaed7d-8d45-4372-a16a-f3f8900c2f45" providerId="ADAL" clId="{B80B5CB1-F819-4E58-97BC-AF946C61509E}" dt="2023-04-14T12:21:52.774" v="28369" actId="790"/>
          <ac:spMkLst>
            <pc:docMk/>
            <pc:sldMk cId="2516175942" sldId="771"/>
            <ac:spMk id="16" creationId="{FC5782C8-5782-3DB5-3B32-C0D3A6B91AE8}"/>
          </ac:spMkLst>
        </pc:spChg>
        <pc:spChg chg="mod">
          <ac:chgData name="Justina Ojom" userId="cbdaed7d-8d45-4372-a16a-f3f8900c2f45" providerId="ADAL" clId="{B80B5CB1-F819-4E58-97BC-AF946C61509E}" dt="2023-04-14T12:21:52.774" v="28369" actId="790"/>
          <ac:spMkLst>
            <pc:docMk/>
            <pc:sldMk cId="2516175942" sldId="771"/>
            <ac:spMk id="17" creationId="{F4327E64-EAD8-0F46-ADE9-3B0A7BB288FC}"/>
          </ac:spMkLst>
        </pc:spChg>
        <pc:spChg chg="add mod">
          <ac:chgData name="Justina Ojom" userId="cbdaed7d-8d45-4372-a16a-f3f8900c2f45" providerId="ADAL" clId="{B80B5CB1-F819-4E58-97BC-AF946C61509E}" dt="2023-04-14T12:21:52.774" v="28369" actId="790"/>
          <ac:spMkLst>
            <pc:docMk/>
            <pc:sldMk cId="2516175942" sldId="771"/>
            <ac:spMk id="18" creationId="{7FAC3976-4A30-A71E-2B2B-2646E819ED5D}"/>
          </ac:spMkLst>
        </pc:spChg>
        <pc:grpChg chg="add mod">
          <ac:chgData name="Justina Ojom" userId="cbdaed7d-8d45-4372-a16a-f3f8900c2f45" providerId="ADAL" clId="{B80B5CB1-F819-4E58-97BC-AF946C61509E}" dt="2023-04-14T08:19:48.915" v="24604" actId="1076"/>
          <ac:grpSpMkLst>
            <pc:docMk/>
            <pc:sldMk cId="2516175942" sldId="771"/>
            <ac:grpSpMk id="4" creationId="{FE8B59EC-8B3E-AF5A-386B-4C693ECC0B61}"/>
          </ac:grpSpMkLst>
        </pc:grpChg>
        <pc:grpChg chg="mod">
          <ac:chgData name="Justina Ojom" userId="cbdaed7d-8d45-4372-a16a-f3f8900c2f45" providerId="ADAL" clId="{B80B5CB1-F819-4E58-97BC-AF946C61509E}" dt="2023-04-14T08:19:08.950" v="24581"/>
          <ac:grpSpMkLst>
            <pc:docMk/>
            <pc:sldMk cId="2516175942" sldId="771"/>
            <ac:grpSpMk id="5" creationId="{21E0E411-AE4C-CF57-469F-FA458C4E58C4}"/>
          </ac:grpSpMkLst>
        </pc:grpChg>
        <pc:grpChg chg="mod">
          <ac:chgData name="Justina Ojom" userId="cbdaed7d-8d45-4372-a16a-f3f8900c2f45" providerId="ADAL" clId="{B80B5CB1-F819-4E58-97BC-AF946C61509E}" dt="2023-04-14T08:19:08.950" v="24581"/>
          <ac:grpSpMkLst>
            <pc:docMk/>
            <pc:sldMk cId="2516175942" sldId="771"/>
            <ac:grpSpMk id="6" creationId="{96F0F777-8D55-33CC-B1A3-33E58EBDD936}"/>
          </ac:grpSpMkLst>
        </pc:grpChg>
        <pc:grpChg chg="mod">
          <ac:chgData name="Justina Ojom" userId="cbdaed7d-8d45-4372-a16a-f3f8900c2f45" providerId="ADAL" clId="{B80B5CB1-F819-4E58-97BC-AF946C61509E}" dt="2023-04-14T08:19:08.950" v="24581"/>
          <ac:grpSpMkLst>
            <pc:docMk/>
            <pc:sldMk cId="2516175942" sldId="771"/>
            <ac:grpSpMk id="7" creationId="{79F4645B-3DCE-0E51-B6CF-DA6ACA422A8E}"/>
          </ac:grpSpMkLst>
        </pc:grpChg>
        <pc:picChg chg="del mod">
          <ac:chgData name="Justina Ojom" userId="cbdaed7d-8d45-4372-a16a-f3f8900c2f45" providerId="ADAL" clId="{B80B5CB1-F819-4E58-97BC-AF946C61509E}" dt="2023-04-14T08:19:05.789" v="24580" actId="478"/>
          <ac:picMkLst>
            <pc:docMk/>
            <pc:sldMk cId="2516175942" sldId="771"/>
            <ac:picMk id="3" creationId="{F4A01BD6-7F4C-0111-5F00-2063DD18731C}"/>
          </ac:picMkLst>
        </pc:picChg>
      </pc:sldChg>
      <pc:sldChg chg="addSp delSp modSp mod modNotes modNotesTx">
        <pc:chgData name="Justina Ojom" userId="cbdaed7d-8d45-4372-a16a-f3f8900c2f45" providerId="ADAL" clId="{B80B5CB1-F819-4E58-97BC-AF946C61509E}" dt="2023-04-14T12:21:55.722" v="28370" actId="790"/>
        <pc:sldMkLst>
          <pc:docMk/>
          <pc:sldMk cId="1528935812" sldId="772"/>
        </pc:sldMkLst>
        <pc:spChg chg="mod">
          <ac:chgData name="Justina Ojom" userId="cbdaed7d-8d45-4372-a16a-f3f8900c2f45" providerId="ADAL" clId="{B80B5CB1-F819-4E58-97BC-AF946C61509E}" dt="2023-04-14T12:21:55.722" v="28370" actId="790"/>
          <ac:spMkLst>
            <pc:docMk/>
            <pc:sldMk cId="1528935812" sldId="772"/>
            <ac:spMk id="2" creationId="{F5DD678A-C139-81F0-8D8C-B2FC6F0331FA}"/>
          </ac:spMkLst>
        </pc:spChg>
        <pc:spChg chg="mod">
          <ac:chgData name="Justina Ojom" userId="cbdaed7d-8d45-4372-a16a-f3f8900c2f45" providerId="ADAL" clId="{B80B5CB1-F819-4E58-97BC-AF946C61509E}" dt="2023-04-14T12:21:55.722" v="28370" actId="790"/>
          <ac:spMkLst>
            <pc:docMk/>
            <pc:sldMk cId="1528935812" sldId="772"/>
            <ac:spMk id="4" creationId="{9146A7BF-70A5-7F2A-B453-FBFDADE760D8}"/>
          </ac:spMkLst>
        </pc:spChg>
        <pc:spChg chg="mod">
          <ac:chgData name="Justina Ojom" userId="cbdaed7d-8d45-4372-a16a-f3f8900c2f45" providerId="ADAL" clId="{B80B5CB1-F819-4E58-97BC-AF946C61509E}" dt="2023-04-14T12:21:55.722" v="28370" actId="790"/>
          <ac:spMkLst>
            <pc:docMk/>
            <pc:sldMk cId="1528935812" sldId="772"/>
            <ac:spMk id="9" creationId="{88663479-C3F3-10BC-F484-5004394E607A}"/>
          </ac:spMkLst>
        </pc:spChg>
        <pc:spChg chg="mod">
          <ac:chgData name="Justina Ojom" userId="cbdaed7d-8d45-4372-a16a-f3f8900c2f45" providerId="ADAL" clId="{B80B5CB1-F819-4E58-97BC-AF946C61509E}" dt="2023-04-14T12:21:55.722" v="28370" actId="790"/>
          <ac:spMkLst>
            <pc:docMk/>
            <pc:sldMk cId="1528935812" sldId="772"/>
            <ac:spMk id="10" creationId="{283EBB0A-E2F3-55C7-D6E8-F789D6F3B543}"/>
          </ac:spMkLst>
        </pc:spChg>
        <pc:spChg chg="mod">
          <ac:chgData name="Justina Ojom" userId="cbdaed7d-8d45-4372-a16a-f3f8900c2f45" providerId="ADAL" clId="{B80B5CB1-F819-4E58-97BC-AF946C61509E}" dt="2023-04-14T12:21:55.722" v="28370" actId="790"/>
          <ac:spMkLst>
            <pc:docMk/>
            <pc:sldMk cId="1528935812" sldId="772"/>
            <ac:spMk id="11" creationId="{EBC769FB-2891-3AD3-5C4B-6D44FCD871F0}"/>
          </ac:spMkLst>
        </pc:spChg>
        <pc:spChg chg="mod">
          <ac:chgData name="Justina Ojom" userId="cbdaed7d-8d45-4372-a16a-f3f8900c2f45" providerId="ADAL" clId="{B80B5CB1-F819-4E58-97BC-AF946C61509E}" dt="2023-04-14T12:21:55.722" v="28370" actId="790"/>
          <ac:spMkLst>
            <pc:docMk/>
            <pc:sldMk cId="1528935812" sldId="772"/>
            <ac:spMk id="12" creationId="{B327988F-499F-B5BE-E556-46C0FF8E0D94}"/>
          </ac:spMkLst>
        </pc:spChg>
        <pc:spChg chg="mod">
          <ac:chgData name="Justina Ojom" userId="cbdaed7d-8d45-4372-a16a-f3f8900c2f45" providerId="ADAL" clId="{B80B5CB1-F819-4E58-97BC-AF946C61509E}" dt="2023-04-14T12:21:55.722" v="28370" actId="790"/>
          <ac:spMkLst>
            <pc:docMk/>
            <pc:sldMk cId="1528935812" sldId="772"/>
            <ac:spMk id="13" creationId="{B7CF25E4-6F65-DC83-78B1-67C1D734992F}"/>
          </ac:spMkLst>
        </pc:spChg>
        <pc:spChg chg="mod">
          <ac:chgData name="Justina Ojom" userId="cbdaed7d-8d45-4372-a16a-f3f8900c2f45" providerId="ADAL" clId="{B80B5CB1-F819-4E58-97BC-AF946C61509E}" dt="2023-04-14T12:21:55.722" v="28370" actId="790"/>
          <ac:spMkLst>
            <pc:docMk/>
            <pc:sldMk cId="1528935812" sldId="772"/>
            <ac:spMk id="14" creationId="{30A6C8CF-67CB-575F-F04C-10D35B70F88E}"/>
          </ac:spMkLst>
        </pc:spChg>
        <pc:spChg chg="mod">
          <ac:chgData name="Justina Ojom" userId="cbdaed7d-8d45-4372-a16a-f3f8900c2f45" providerId="ADAL" clId="{B80B5CB1-F819-4E58-97BC-AF946C61509E}" dt="2023-04-14T12:21:55.722" v="28370" actId="790"/>
          <ac:spMkLst>
            <pc:docMk/>
            <pc:sldMk cId="1528935812" sldId="772"/>
            <ac:spMk id="15" creationId="{DC02C9FB-14A5-EEEB-FB24-27CCCFD9B86A}"/>
          </ac:spMkLst>
        </pc:spChg>
        <pc:spChg chg="mod">
          <ac:chgData name="Justina Ojom" userId="cbdaed7d-8d45-4372-a16a-f3f8900c2f45" providerId="ADAL" clId="{B80B5CB1-F819-4E58-97BC-AF946C61509E}" dt="2023-04-14T12:21:55.722" v="28370" actId="790"/>
          <ac:spMkLst>
            <pc:docMk/>
            <pc:sldMk cId="1528935812" sldId="772"/>
            <ac:spMk id="16" creationId="{49889E81-BCD1-AAC7-12DD-C935A8DD8E6E}"/>
          </ac:spMkLst>
        </pc:spChg>
        <pc:spChg chg="mod">
          <ac:chgData name="Justina Ojom" userId="cbdaed7d-8d45-4372-a16a-f3f8900c2f45" providerId="ADAL" clId="{B80B5CB1-F819-4E58-97BC-AF946C61509E}" dt="2023-04-14T12:21:55.722" v="28370" actId="790"/>
          <ac:spMkLst>
            <pc:docMk/>
            <pc:sldMk cId="1528935812" sldId="772"/>
            <ac:spMk id="17" creationId="{445BE6B3-4131-C7FC-1F1C-1BF8E31E266A}"/>
          </ac:spMkLst>
        </pc:spChg>
        <pc:spChg chg="mod">
          <ac:chgData name="Justina Ojom" userId="cbdaed7d-8d45-4372-a16a-f3f8900c2f45" providerId="ADAL" clId="{B80B5CB1-F819-4E58-97BC-AF946C61509E}" dt="2023-04-14T12:21:55.722" v="28370" actId="790"/>
          <ac:spMkLst>
            <pc:docMk/>
            <pc:sldMk cId="1528935812" sldId="772"/>
            <ac:spMk id="19" creationId="{3C59921A-2518-4818-7255-9C1BE5C1B9A7}"/>
          </ac:spMkLst>
        </pc:spChg>
        <pc:spChg chg="mod">
          <ac:chgData name="Justina Ojom" userId="cbdaed7d-8d45-4372-a16a-f3f8900c2f45" providerId="ADAL" clId="{B80B5CB1-F819-4E58-97BC-AF946C61509E}" dt="2023-04-14T12:21:55.722" v="28370" actId="790"/>
          <ac:spMkLst>
            <pc:docMk/>
            <pc:sldMk cId="1528935812" sldId="772"/>
            <ac:spMk id="20" creationId="{8BFB4E36-D7B8-8299-7CBE-D3F8EC914A61}"/>
          </ac:spMkLst>
        </pc:spChg>
        <pc:grpChg chg="add mod">
          <ac:chgData name="Justina Ojom" userId="cbdaed7d-8d45-4372-a16a-f3f8900c2f45" providerId="ADAL" clId="{B80B5CB1-F819-4E58-97BC-AF946C61509E}" dt="2023-04-14T08:21:30.381" v="24643" actId="1076"/>
          <ac:grpSpMkLst>
            <pc:docMk/>
            <pc:sldMk cId="1528935812" sldId="772"/>
            <ac:grpSpMk id="3" creationId="{38E5F2CE-A8C7-55E5-1C0F-B4A626FD7047}"/>
          </ac:grpSpMkLst>
        </pc:grpChg>
        <pc:grpChg chg="mod">
          <ac:chgData name="Justina Ojom" userId="cbdaed7d-8d45-4372-a16a-f3f8900c2f45" providerId="ADAL" clId="{B80B5CB1-F819-4E58-97BC-AF946C61509E}" dt="2023-04-14T08:20:13.059" v="24609"/>
          <ac:grpSpMkLst>
            <pc:docMk/>
            <pc:sldMk cId="1528935812" sldId="772"/>
            <ac:grpSpMk id="6" creationId="{7218A6AB-05EE-3A77-8CFA-20A88ABEA60C}"/>
          </ac:grpSpMkLst>
        </pc:grpChg>
        <pc:grpChg chg="mod">
          <ac:chgData name="Justina Ojom" userId="cbdaed7d-8d45-4372-a16a-f3f8900c2f45" providerId="ADAL" clId="{B80B5CB1-F819-4E58-97BC-AF946C61509E}" dt="2023-04-14T08:20:13.059" v="24609"/>
          <ac:grpSpMkLst>
            <pc:docMk/>
            <pc:sldMk cId="1528935812" sldId="772"/>
            <ac:grpSpMk id="7" creationId="{2D3963F1-7DA0-A51F-BC48-1AA112F6F681}"/>
          </ac:grpSpMkLst>
        </pc:grpChg>
        <pc:grpChg chg="mod">
          <ac:chgData name="Justina Ojom" userId="cbdaed7d-8d45-4372-a16a-f3f8900c2f45" providerId="ADAL" clId="{B80B5CB1-F819-4E58-97BC-AF946C61509E}" dt="2023-04-14T08:20:13.059" v="24609"/>
          <ac:grpSpMkLst>
            <pc:docMk/>
            <pc:sldMk cId="1528935812" sldId="772"/>
            <ac:grpSpMk id="8" creationId="{8AEEC8BE-4239-AF39-433E-4E867A0F80CD}"/>
          </ac:grpSpMkLst>
        </pc:grpChg>
        <pc:grpChg chg="add mod ord">
          <ac:chgData name="Justina Ojom" userId="cbdaed7d-8d45-4372-a16a-f3f8900c2f45" providerId="ADAL" clId="{B80B5CB1-F819-4E58-97BC-AF946C61509E}" dt="2023-04-14T08:21:28.247" v="24642" actId="167"/>
          <ac:grpSpMkLst>
            <pc:docMk/>
            <pc:sldMk cId="1528935812" sldId="772"/>
            <ac:grpSpMk id="18" creationId="{CC122B28-15D4-27FE-68A3-77D024CC78D2}"/>
          </ac:grpSpMkLst>
        </pc:grpChg>
        <pc:picChg chg="del mod">
          <ac:chgData name="Justina Ojom" userId="cbdaed7d-8d45-4372-a16a-f3f8900c2f45" providerId="ADAL" clId="{B80B5CB1-F819-4E58-97BC-AF946C61509E}" dt="2023-04-14T08:20:12.825" v="24608" actId="478"/>
          <ac:picMkLst>
            <pc:docMk/>
            <pc:sldMk cId="1528935812" sldId="772"/>
            <ac:picMk id="5" creationId="{3EEBA7CB-05A7-11CE-4E00-9FF48564F0EE}"/>
          </ac:picMkLst>
        </pc:picChg>
      </pc:sldChg>
      <pc:sldChg chg="addSp delSp modSp mod modNotes modNotesTx">
        <pc:chgData name="Justina Ojom" userId="cbdaed7d-8d45-4372-a16a-f3f8900c2f45" providerId="ADAL" clId="{B80B5CB1-F819-4E58-97BC-AF946C61509E}" dt="2023-04-17T12:53:37.816" v="29595" actId="20577"/>
        <pc:sldMkLst>
          <pc:docMk/>
          <pc:sldMk cId="1521586469" sldId="773"/>
        </pc:sldMkLst>
        <pc:spChg chg="mod">
          <ac:chgData name="Justina Ojom" userId="cbdaed7d-8d45-4372-a16a-f3f8900c2f45" providerId="ADAL" clId="{B80B5CB1-F819-4E58-97BC-AF946C61509E}" dt="2023-04-14T12:00:12.462" v="27234" actId="13926"/>
          <ac:spMkLst>
            <pc:docMk/>
            <pc:sldMk cId="1521586469" sldId="773"/>
            <ac:spMk id="2" creationId="{CECF57D3-908C-0904-448F-F63AB9926658}"/>
          </ac:spMkLst>
        </pc:spChg>
        <pc:spChg chg="del mod">
          <ac:chgData name="Justina Ojom" userId="cbdaed7d-8d45-4372-a16a-f3f8900c2f45" providerId="ADAL" clId="{B80B5CB1-F819-4E58-97BC-AF946C61509E}" dt="2023-04-14T01:52:12.961" v="22520" actId="478"/>
          <ac:spMkLst>
            <pc:docMk/>
            <pc:sldMk cId="1521586469" sldId="773"/>
            <ac:spMk id="4" creationId="{363AE122-FA3B-066D-A123-9644342E41E4}"/>
          </ac:spMkLst>
        </pc:spChg>
        <pc:spChg chg="mod">
          <ac:chgData name="Justina Ojom" userId="cbdaed7d-8d45-4372-a16a-f3f8900c2f45" providerId="ADAL" clId="{B80B5CB1-F819-4E58-97BC-AF946C61509E}" dt="2023-04-14T01:55:42.477" v="22563"/>
          <ac:spMkLst>
            <pc:docMk/>
            <pc:sldMk cId="1521586469" sldId="773"/>
            <ac:spMk id="7" creationId="{05CA7A3A-72D0-002A-251C-8A042F53DB2F}"/>
          </ac:spMkLst>
        </pc:spChg>
        <pc:spChg chg="mod">
          <ac:chgData name="Justina Ojom" userId="cbdaed7d-8d45-4372-a16a-f3f8900c2f45" providerId="ADAL" clId="{B80B5CB1-F819-4E58-97BC-AF946C61509E}" dt="2023-04-14T01:55:42.477" v="22563"/>
          <ac:spMkLst>
            <pc:docMk/>
            <pc:sldMk cId="1521586469" sldId="773"/>
            <ac:spMk id="8" creationId="{94F0E616-FFCA-AA52-9A00-36E2E22AB7A9}"/>
          </ac:spMkLst>
        </pc:spChg>
        <pc:spChg chg="mod">
          <ac:chgData name="Justina Ojom" userId="cbdaed7d-8d45-4372-a16a-f3f8900c2f45" providerId="ADAL" clId="{B80B5CB1-F819-4E58-97BC-AF946C61509E}" dt="2023-04-14T01:55:42.477" v="22563"/>
          <ac:spMkLst>
            <pc:docMk/>
            <pc:sldMk cId="1521586469" sldId="773"/>
            <ac:spMk id="9" creationId="{E772FD23-ACAB-347E-8D45-559DAB66F100}"/>
          </ac:spMkLst>
        </pc:spChg>
        <pc:spChg chg="mod">
          <ac:chgData name="Justina Ojom" userId="cbdaed7d-8d45-4372-a16a-f3f8900c2f45" providerId="ADAL" clId="{B80B5CB1-F819-4E58-97BC-AF946C61509E}" dt="2023-04-14T01:55:42.477" v="22563"/>
          <ac:spMkLst>
            <pc:docMk/>
            <pc:sldMk cId="1521586469" sldId="773"/>
            <ac:spMk id="10" creationId="{32213A07-7AC8-939B-9095-13F3C6922B5F}"/>
          </ac:spMkLst>
        </pc:spChg>
        <pc:spChg chg="mod">
          <ac:chgData name="Justina Ojom" userId="cbdaed7d-8d45-4372-a16a-f3f8900c2f45" providerId="ADAL" clId="{B80B5CB1-F819-4E58-97BC-AF946C61509E}" dt="2023-04-14T01:55:42.477" v="22563"/>
          <ac:spMkLst>
            <pc:docMk/>
            <pc:sldMk cId="1521586469" sldId="773"/>
            <ac:spMk id="11" creationId="{E7049B37-1A0A-CA77-5386-F8C04A7AA9C8}"/>
          </ac:spMkLst>
        </pc:spChg>
        <pc:spChg chg="mod">
          <ac:chgData name="Justina Ojom" userId="cbdaed7d-8d45-4372-a16a-f3f8900c2f45" providerId="ADAL" clId="{B80B5CB1-F819-4E58-97BC-AF946C61509E}" dt="2023-04-14T01:55:42.477" v="22563"/>
          <ac:spMkLst>
            <pc:docMk/>
            <pc:sldMk cId="1521586469" sldId="773"/>
            <ac:spMk id="12" creationId="{92373972-9503-8713-6BE1-CAA04108664C}"/>
          </ac:spMkLst>
        </pc:spChg>
        <pc:spChg chg="mod">
          <ac:chgData name="Justina Ojom" userId="cbdaed7d-8d45-4372-a16a-f3f8900c2f45" providerId="ADAL" clId="{B80B5CB1-F819-4E58-97BC-AF946C61509E}" dt="2023-04-14T01:55:42.477" v="22563"/>
          <ac:spMkLst>
            <pc:docMk/>
            <pc:sldMk cId="1521586469" sldId="773"/>
            <ac:spMk id="13" creationId="{89A83F1C-4739-602B-EC4A-B7F90E8ACED6}"/>
          </ac:spMkLst>
        </pc:spChg>
        <pc:spChg chg="mod">
          <ac:chgData name="Justina Ojom" userId="cbdaed7d-8d45-4372-a16a-f3f8900c2f45" providerId="ADAL" clId="{B80B5CB1-F819-4E58-97BC-AF946C61509E}" dt="2023-04-14T01:55:42.477" v="22563"/>
          <ac:spMkLst>
            <pc:docMk/>
            <pc:sldMk cId="1521586469" sldId="773"/>
            <ac:spMk id="14" creationId="{2BB79E6D-7739-63BA-23A8-2381C5C1A2CD}"/>
          </ac:spMkLst>
        </pc:spChg>
        <pc:spChg chg="mod">
          <ac:chgData name="Justina Ojom" userId="cbdaed7d-8d45-4372-a16a-f3f8900c2f45" providerId="ADAL" clId="{B80B5CB1-F819-4E58-97BC-AF946C61509E}" dt="2023-04-14T01:55:42.477" v="22563"/>
          <ac:spMkLst>
            <pc:docMk/>
            <pc:sldMk cId="1521586469" sldId="773"/>
            <ac:spMk id="15" creationId="{6C8B7939-7AD4-1D4A-E7EF-96A3AC7545ED}"/>
          </ac:spMkLst>
        </pc:spChg>
        <pc:spChg chg="mod">
          <ac:chgData name="Justina Ojom" userId="cbdaed7d-8d45-4372-a16a-f3f8900c2f45" providerId="ADAL" clId="{B80B5CB1-F819-4E58-97BC-AF946C61509E}" dt="2023-04-14T01:55:42.477" v="22563"/>
          <ac:spMkLst>
            <pc:docMk/>
            <pc:sldMk cId="1521586469" sldId="773"/>
            <ac:spMk id="16" creationId="{CCE59D88-4174-765F-4330-64CF4812023A}"/>
          </ac:spMkLst>
        </pc:spChg>
        <pc:spChg chg="add del">
          <ac:chgData name="Justina Ojom" userId="cbdaed7d-8d45-4372-a16a-f3f8900c2f45" providerId="ADAL" clId="{B80B5CB1-F819-4E58-97BC-AF946C61509E}" dt="2023-04-17T12:28:25.868" v="28643" actId="22"/>
          <ac:spMkLst>
            <pc:docMk/>
            <pc:sldMk cId="1521586469" sldId="773"/>
            <ac:spMk id="17" creationId="{F14F42E1-5244-BB1C-1EDF-CDB02551221E}"/>
          </ac:spMkLst>
        </pc:spChg>
        <pc:spChg chg="mod">
          <ac:chgData name="Justina Ojom" userId="cbdaed7d-8d45-4372-a16a-f3f8900c2f45" providerId="ADAL" clId="{B80B5CB1-F819-4E58-97BC-AF946C61509E}" dt="2023-04-17T12:28:35.858" v="28644"/>
          <ac:spMkLst>
            <pc:docMk/>
            <pc:sldMk cId="1521586469" sldId="773"/>
            <ac:spMk id="19" creationId="{3B28B3D6-A8C1-B0C0-D131-4E20D066880E}"/>
          </ac:spMkLst>
        </pc:spChg>
        <pc:spChg chg="mod">
          <ac:chgData name="Justina Ojom" userId="cbdaed7d-8d45-4372-a16a-f3f8900c2f45" providerId="ADAL" clId="{B80B5CB1-F819-4E58-97BC-AF946C61509E}" dt="2023-04-17T12:46:26.078" v="29368" actId="20577"/>
          <ac:spMkLst>
            <pc:docMk/>
            <pc:sldMk cId="1521586469" sldId="773"/>
            <ac:spMk id="21" creationId="{903BAD1F-418F-3C18-5354-73E054809D16}"/>
          </ac:spMkLst>
        </pc:spChg>
        <pc:spChg chg="mod">
          <ac:chgData name="Justina Ojom" userId="cbdaed7d-8d45-4372-a16a-f3f8900c2f45" providerId="ADAL" clId="{B80B5CB1-F819-4E58-97BC-AF946C61509E}" dt="2023-04-17T12:28:35.858" v="28644"/>
          <ac:spMkLst>
            <pc:docMk/>
            <pc:sldMk cId="1521586469" sldId="773"/>
            <ac:spMk id="22" creationId="{D5951602-E57D-C679-7C99-71604A216A21}"/>
          </ac:spMkLst>
        </pc:spChg>
        <pc:grpChg chg="add mod">
          <ac:chgData name="Justina Ojom" userId="cbdaed7d-8d45-4372-a16a-f3f8900c2f45" providerId="ADAL" clId="{B80B5CB1-F819-4E58-97BC-AF946C61509E}" dt="2023-04-14T01:55:45.631" v="22565" actId="1076"/>
          <ac:grpSpMkLst>
            <pc:docMk/>
            <pc:sldMk cId="1521586469" sldId="773"/>
            <ac:grpSpMk id="3" creationId="{287123B3-3C3A-7C7D-95B0-DB159D2EC6A9}"/>
          </ac:grpSpMkLst>
        </pc:grpChg>
        <pc:grpChg chg="mod">
          <ac:chgData name="Justina Ojom" userId="cbdaed7d-8d45-4372-a16a-f3f8900c2f45" providerId="ADAL" clId="{B80B5CB1-F819-4E58-97BC-AF946C61509E}" dt="2023-04-14T01:55:42.477" v="22563"/>
          <ac:grpSpMkLst>
            <pc:docMk/>
            <pc:sldMk cId="1521586469" sldId="773"/>
            <ac:grpSpMk id="5" creationId="{359529F6-81C3-942E-14D7-40E2FFD9E734}"/>
          </ac:grpSpMkLst>
        </pc:grpChg>
        <pc:grpChg chg="mod">
          <ac:chgData name="Justina Ojom" userId="cbdaed7d-8d45-4372-a16a-f3f8900c2f45" providerId="ADAL" clId="{B80B5CB1-F819-4E58-97BC-AF946C61509E}" dt="2023-04-14T01:55:42.477" v="22563"/>
          <ac:grpSpMkLst>
            <pc:docMk/>
            <pc:sldMk cId="1521586469" sldId="773"/>
            <ac:grpSpMk id="6" creationId="{D03FD334-69B4-54B9-C9A3-1F0F1CB8A1DC}"/>
          </ac:grpSpMkLst>
        </pc:grpChg>
        <pc:grpChg chg="add mod">
          <ac:chgData name="Justina Ojom" userId="cbdaed7d-8d45-4372-a16a-f3f8900c2f45" providerId="ADAL" clId="{B80B5CB1-F819-4E58-97BC-AF946C61509E}" dt="2023-04-17T12:28:35.858" v="28644"/>
          <ac:grpSpMkLst>
            <pc:docMk/>
            <pc:sldMk cId="1521586469" sldId="773"/>
            <ac:grpSpMk id="18" creationId="{33E99488-8E17-1B35-C18B-A3CB15DE54B4}"/>
          </ac:grpSpMkLst>
        </pc:grpChg>
        <pc:grpChg chg="mod">
          <ac:chgData name="Justina Ojom" userId="cbdaed7d-8d45-4372-a16a-f3f8900c2f45" providerId="ADAL" clId="{B80B5CB1-F819-4E58-97BC-AF946C61509E}" dt="2023-04-17T12:28:35.858" v="28644"/>
          <ac:grpSpMkLst>
            <pc:docMk/>
            <pc:sldMk cId="1521586469" sldId="773"/>
            <ac:grpSpMk id="20" creationId="{1B7E15A7-D85A-4331-22A4-128FB7040EC4}"/>
          </ac:grpSpMkLst>
        </pc:grpChg>
      </pc:sldChg>
      <pc:sldChg chg="addSp delSp modSp mod modNotes modNotesTx">
        <pc:chgData name="Justina Ojom" userId="cbdaed7d-8d45-4372-a16a-f3f8900c2f45" providerId="ADAL" clId="{B80B5CB1-F819-4E58-97BC-AF946C61509E}" dt="2023-04-17T12:57:24.638" v="29597" actId="255"/>
        <pc:sldMkLst>
          <pc:docMk/>
          <pc:sldMk cId="2011204966" sldId="774"/>
        </pc:sldMkLst>
        <pc:spChg chg="mod">
          <ac:chgData name="Justina Ojom" userId="cbdaed7d-8d45-4372-a16a-f3f8900c2f45" providerId="ADAL" clId="{B80B5CB1-F819-4E58-97BC-AF946C61509E}" dt="2023-04-14T12:22:01.629" v="28371" actId="790"/>
          <ac:spMkLst>
            <pc:docMk/>
            <pc:sldMk cId="2011204966" sldId="774"/>
            <ac:spMk id="2" creationId="{3B66C0DB-9305-DE36-A2F0-95087AE29A81}"/>
          </ac:spMkLst>
        </pc:spChg>
        <pc:spChg chg="mod">
          <ac:chgData name="Justina Ojom" userId="cbdaed7d-8d45-4372-a16a-f3f8900c2f45" providerId="ADAL" clId="{B80B5CB1-F819-4E58-97BC-AF946C61509E}" dt="2023-04-17T12:29:33.749" v="28698" actId="1076"/>
          <ac:spMkLst>
            <pc:docMk/>
            <pc:sldMk cId="2011204966" sldId="774"/>
            <ac:spMk id="4" creationId="{1781F9B7-C63C-0FD7-7996-97C8336AB4CB}"/>
          </ac:spMkLst>
        </pc:spChg>
        <pc:spChg chg="mod">
          <ac:chgData name="Justina Ojom" userId="cbdaed7d-8d45-4372-a16a-f3f8900c2f45" providerId="ADAL" clId="{B80B5CB1-F819-4E58-97BC-AF946C61509E}" dt="2023-04-14T12:22:01.629" v="28371" actId="790"/>
          <ac:spMkLst>
            <pc:docMk/>
            <pc:sldMk cId="2011204966" sldId="774"/>
            <ac:spMk id="7" creationId="{93B9F20C-EEEB-6CA5-EB43-19A176F5916D}"/>
          </ac:spMkLst>
        </pc:spChg>
        <pc:spChg chg="mod">
          <ac:chgData name="Justina Ojom" userId="cbdaed7d-8d45-4372-a16a-f3f8900c2f45" providerId="ADAL" clId="{B80B5CB1-F819-4E58-97BC-AF946C61509E}" dt="2023-04-14T12:22:01.629" v="28371" actId="790"/>
          <ac:spMkLst>
            <pc:docMk/>
            <pc:sldMk cId="2011204966" sldId="774"/>
            <ac:spMk id="8" creationId="{126D9F9A-CECA-A85C-04B8-066D315B9AA0}"/>
          </ac:spMkLst>
        </pc:spChg>
        <pc:spChg chg="mod">
          <ac:chgData name="Justina Ojom" userId="cbdaed7d-8d45-4372-a16a-f3f8900c2f45" providerId="ADAL" clId="{B80B5CB1-F819-4E58-97BC-AF946C61509E}" dt="2023-04-14T12:22:01.629" v="28371" actId="790"/>
          <ac:spMkLst>
            <pc:docMk/>
            <pc:sldMk cId="2011204966" sldId="774"/>
            <ac:spMk id="11" creationId="{C649CC44-F3A9-5F09-4F3D-B5AE1DF19F27}"/>
          </ac:spMkLst>
        </pc:spChg>
        <pc:spChg chg="mod">
          <ac:chgData name="Justina Ojom" userId="cbdaed7d-8d45-4372-a16a-f3f8900c2f45" providerId="ADAL" clId="{B80B5CB1-F819-4E58-97BC-AF946C61509E}" dt="2023-04-14T12:22:01.629" v="28371" actId="790"/>
          <ac:spMkLst>
            <pc:docMk/>
            <pc:sldMk cId="2011204966" sldId="774"/>
            <ac:spMk id="12" creationId="{01620862-9087-0647-648C-72E16B5A6FAB}"/>
          </ac:spMkLst>
        </pc:spChg>
        <pc:spChg chg="mod">
          <ac:chgData name="Justina Ojom" userId="cbdaed7d-8d45-4372-a16a-f3f8900c2f45" providerId="ADAL" clId="{B80B5CB1-F819-4E58-97BC-AF946C61509E}" dt="2023-04-14T12:22:01.629" v="28371" actId="790"/>
          <ac:spMkLst>
            <pc:docMk/>
            <pc:sldMk cId="2011204966" sldId="774"/>
            <ac:spMk id="14" creationId="{5211FC5C-E0FE-2928-C543-C636CB206B25}"/>
          </ac:spMkLst>
        </pc:spChg>
        <pc:spChg chg="mod">
          <ac:chgData name="Justina Ojom" userId="cbdaed7d-8d45-4372-a16a-f3f8900c2f45" providerId="ADAL" clId="{B80B5CB1-F819-4E58-97BC-AF946C61509E}" dt="2023-04-14T12:22:01.629" v="28371" actId="790"/>
          <ac:spMkLst>
            <pc:docMk/>
            <pc:sldMk cId="2011204966" sldId="774"/>
            <ac:spMk id="17" creationId="{25E779CE-B763-53EB-25B6-C02F61721298}"/>
          </ac:spMkLst>
        </pc:spChg>
        <pc:spChg chg="mod">
          <ac:chgData name="Justina Ojom" userId="cbdaed7d-8d45-4372-a16a-f3f8900c2f45" providerId="ADAL" clId="{B80B5CB1-F819-4E58-97BC-AF946C61509E}" dt="2023-04-14T12:22:01.629" v="28371" actId="790"/>
          <ac:spMkLst>
            <pc:docMk/>
            <pc:sldMk cId="2011204966" sldId="774"/>
            <ac:spMk id="18" creationId="{58E89FE5-7181-C222-461C-D9EE5F2F1D93}"/>
          </ac:spMkLst>
        </pc:spChg>
        <pc:spChg chg="mod">
          <ac:chgData name="Justina Ojom" userId="cbdaed7d-8d45-4372-a16a-f3f8900c2f45" providerId="ADAL" clId="{B80B5CB1-F819-4E58-97BC-AF946C61509E}" dt="2023-04-17T12:29:05.210" v="28648" actId="20577"/>
          <ac:spMkLst>
            <pc:docMk/>
            <pc:sldMk cId="2011204966" sldId="774"/>
            <ac:spMk id="19" creationId="{78F7243B-73DF-E2E3-AF6D-966C9EC0C873}"/>
          </ac:spMkLst>
        </pc:spChg>
        <pc:spChg chg="mod">
          <ac:chgData name="Justina Ojom" userId="cbdaed7d-8d45-4372-a16a-f3f8900c2f45" providerId="ADAL" clId="{B80B5CB1-F819-4E58-97BC-AF946C61509E}" dt="2023-04-14T12:22:01.629" v="28371" actId="790"/>
          <ac:spMkLst>
            <pc:docMk/>
            <pc:sldMk cId="2011204966" sldId="774"/>
            <ac:spMk id="20" creationId="{845F44F5-FF6F-9408-A56E-1981EEAE681F}"/>
          </ac:spMkLst>
        </pc:spChg>
        <pc:spChg chg="mod">
          <ac:chgData name="Justina Ojom" userId="cbdaed7d-8d45-4372-a16a-f3f8900c2f45" providerId="ADAL" clId="{B80B5CB1-F819-4E58-97BC-AF946C61509E}" dt="2023-04-14T12:22:01.629" v="28371" actId="790"/>
          <ac:spMkLst>
            <pc:docMk/>
            <pc:sldMk cId="2011204966" sldId="774"/>
            <ac:spMk id="22" creationId="{CD17B9E2-ABB6-19C4-1A44-E981AC8FAC8F}"/>
          </ac:spMkLst>
        </pc:spChg>
        <pc:spChg chg="mod">
          <ac:chgData name="Justina Ojom" userId="cbdaed7d-8d45-4372-a16a-f3f8900c2f45" providerId="ADAL" clId="{B80B5CB1-F819-4E58-97BC-AF946C61509E}" dt="2023-04-14T12:22:01.629" v="28371" actId="790"/>
          <ac:spMkLst>
            <pc:docMk/>
            <pc:sldMk cId="2011204966" sldId="774"/>
            <ac:spMk id="25" creationId="{D63A0FE6-4F52-A77C-3DA1-DBF33AD2AB14}"/>
          </ac:spMkLst>
        </pc:spChg>
        <pc:spChg chg="mod">
          <ac:chgData name="Justina Ojom" userId="cbdaed7d-8d45-4372-a16a-f3f8900c2f45" providerId="ADAL" clId="{B80B5CB1-F819-4E58-97BC-AF946C61509E}" dt="2023-04-14T12:22:01.629" v="28371" actId="790"/>
          <ac:spMkLst>
            <pc:docMk/>
            <pc:sldMk cId="2011204966" sldId="774"/>
            <ac:spMk id="26" creationId="{A14EF641-7E7E-6A28-65AB-C00906B149D1}"/>
          </ac:spMkLst>
        </pc:spChg>
        <pc:spChg chg="mod">
          <ac:chgData name="Justina Ojom" userId="cbdaed7d-8d45-4372-a16a-f3f8900c2f45" providerId="ADAL" clId="{B80B5CB1-F819-4E58-97BC-AF946C61509E}" dt="2023-04-14T12:22:01.629" v="28371" actId="790"/>
          <ac:spMkLst>
            <pc:docMk/>
            <pc:sldMk cId="2011204966" sldId="774"/>
            <ac:spMk id="27" creationId="{E260DE06-8ADD-35C3-8291-416908D65873}"/>
          </ac:spMkLst>
        </pc:spChg>
        <pc:spChg chg="mod">
          <ac:chgData name="Justina Ojom" userId="cbdaed7d-8d45-4372-a16a-f3f8900c2f45" providerId="ADAL" clId="{B80B5CB1-F819-4E58-97BC-AF946C61509E}" dt="2023-04-14T12:22:01.629" v="28371" actId="790"/>
          <ac:spMkLst>
            <pc:docMk/>
            <pc:sldMk cId="2011204966" sldId="774"/>
            <ac:spMk id="30" creationId="{03EBB1CE-9204-CB21-7F0F-B1D2AFB6EDBD}"/>
          </ac:spMkLst>
        </pc:spChg>
        <pc:spChg chg="mod">
          <ac:chgData name="Justina Ojom" userId="cbdaed7d-8d45-4372-a16a-f3f8900c2f45" providerId="ADAL" clId="{B80B5CB1-F819-4E58-97BC-AF946C61509E}" dt="2023-04-14T12:22:01.629" v="28371" actId="790"/>
          <ac:spMkLst>
            <pc:docMk/>
            <pc:sldMk cId="2011204966" sldId="774"/>
            <ac:spMk id="31" creationId="{496F0B3E-7C6D-D45B-6707-91566E1BF9AF}"/>
          </ac:spMkLst>
        </pc:spChg>
        <pc:spChg chg="mod">
          <ac:chgData name="Justina Ojom" userId="cbdaed7d-8d45-4372-a16a-f3f8900c2f45" providerId="ADAL" clId="{B80B5CB1-F819-4E58-97BC-AF946C61509E}" dt="2023-04-14T12:22:01.629" v="28371" actId="790"/>
          <ac:spMkLst>
            <pc:docMk/>
            <pc:sldMk cId="2011204966" sldId="774"/>
            <ac:spMk id="32" creationId="{89DF5CF6-93D5-F1A1-7310-72916C337FBD}"/>
          </ac:spMkLst>
        </pc:spChg>
        <pc:spChg chg="mod">
          <ac:chgData name="Justina Ojom" userId="cbdaed7d-8d45-4372-a16a-f3f8900c2f45" providerId="ADAL" clId="{B80B5CB1-F819-4E58-97BC-AF946C61509E}" dt="2023-04-14T12:22:01.629" v="28371" actId="790"/>
          <ac:spMkLst>
            <pc:docMk/>
            <pc:sldMk cId="2011204966" sldId="774"/>
            <ac:spMk id="33" creationId="{B13B0D9B-A12F-E711-5649-7586EEF17CF8}"/>
          </ac:spMkLst>
        </pc:spChg>
        <pc:grpChg chg="del mod">
          <ac:chgData name="Justina Ojom" userId="cbdaed7d-8d45-4372-a16a-f3f8900c2f45" providerId="ADAL" clId="{B80B5CB1-F819-4E58-97BC-AF946C61509E}" dt="2023-04-13T16:57:33.166" v="21305" actId="478"/>
          <ac:grpSpMkLst>
            <pc:docMk/>
            <pc:sldMk cId="2011204966" sldId="774"/>
            <ac:grpSpMk id="5" creationId="{D6328D83-80F6-9B5A-E336-03F29ABCC029}"/>
          </ac:grpSpMkLst>
        </pc:grpChg>
        <pc:grpChg chg="add mod ord">
          <ac:chgData name="Justina Ojom" userId="cbdaed7d-8d45-4372-a16a-f3f8900c2f45" providerId="ADAL" clId="{B80B5CB1-F819-4E58-97BC-AF946C61509E}" dt="2023-04-17T12:29:33.749" v="28698" actId="1076"/>
          <ac:grpSpMkLst>
            <pc:docMk/>
            <pc:sldMk cId="2011204966" sldId="774"/>
            <ac:grpSpMk id="6" creationId="{A5FB02BA-DD36-A80B-5E84-D176484E94C9}"/>
          </ac:grpSpMkLst>
        </pc:grpChg>
        <pc:grpChg chg="add mod">
          <ac:chgData name="Justina Ojom" userId="cbdaed7d-8d45-4372-a16a-f3f8900c2f45" providerId="ADAL" clId="{B80B5CB1-F819-4E58-97BC-AF946C61509E}" dt="2023-04-17T12:29:33.749" v="28698" actId="1076"/>
          <ac:grpSpMkLst>
            <pc:docMk/>
            <pc:sldMk cId="2011204966" sldId="774"/>
            <ac:grpSpMk id="9" creationId="{25B0EB8A-8E53-FCCB-A187-EB6984373346}"/>
          </ac:grpSpMkLst>
        </pc:grpChg>
        <pc:grpChg chg="mod">
          <ac:chgData name="Justina Ojom" userId="cbdaed7d-8d45-4372-a16a-f3f8900c2f45" providerId="ADAL" clId="{B80B5CB1-F819-4E58-97BC-AF946C61509E}" dt="2023-04-14T08:24:52.269" v="24673"/>
          <ac:grpSpMkLst>
            <pc:docMk/>
            <pc:sldMk cId="2011204966" sldId="774"/>
            <ac:grpSpMk id="10" creationId="{2D9DE98F-ACE2-A0F2-0CC0-A5A5ACB11DD9}"/>
          </ac:grpSpMkLst>
        </pc:grpChg>
        <pc:grpChg chg="add mod">
          <ac:chgData name="Justina Ojom" userId="cbdaed7d-8d45-4372-a16a-f3f8900c2f45" providerId="ADAL" clId="{B80B5CB1-F819-4E58-97BC-AF946C61509E}" dt="2023-04-13T16:57:33.390" v="21306"/>
          <ac:grpSpMkLst>
            <pc:docMk/>
            <pc:sldMk cId="2011204966" sldId="774"/>
            <ac:grpSpMk id="13" creationId="{900BD9BC-FE1C-E4C5-B1A7-02ABA5C15C00}"/>
          </ac:grpSpMkLst>
        </pc:grpChg>
        <pc:grpChg chg="mod">
          <ac:chgData name="Justina Ojom" userId="cbdaed7d-8d45-4372-a16a-f3f8900c2f45" providerId="ADAL" clId="{B80B5CB1-F819-4E58-97BC-AF946C61509E}" dt="2023-04-13T16:57:33.390" v="21306"/>
          <ac:grpSpMkLst>
            <pc:docMk/>
            <pc:sldMk cId="2011204966" sldId="774"/>
            <ac:grpSpMk id="15" creationId="{797C1A03-931C-82A2-AD3F-CD4F2262AABE}"/>
          </ac:grpSpMkLst>
        </pc:grpChg>
        <pc:grpChg chg="mod">
          <ac:chgData name="Justina Ojom" userId="cbdaed7d-8d45-4372-a16a-f3f8900c2f45" providerId="ADAL" clId="{B80B5CB1-F819-4E58-97BC-AF946C61509E}" dt="2023-04-13T16:57:33.390" v="21306"/>
          <ac:grpSpMkLst>
            <pc:docMk/>
            <pc:sldMk cId="2011204966" sldId="774"/>
            <ac:grpSpMk id="16" creationId="{792143A1-ED75-BB6A-83BD-173E889A41F8}"/>
          </ac:grpSpMkLst>
        </pc:grpChg>
        <pc:grpChg chg="mod">
          <ac:chgData name="Justina Ojom" userId="cbdaed7d-8d45-4372-a16a-f3f8900c2f45" providerId="ADAL" clId="{B80B5CB1-F819-4E58-97BC-AF946C61509E}" dt="2023-04-14T08:24:52.269" v="24673"/>
          <ac:grpSpMkLst>
            <pc:docMk/>
            <pc:sldMk cId="2011204966" sldId="774"/>
            <ac:grpSpMk id="21" creationId="{506D6594-9427-CBE5-BACF-6F37999745AC}"/>
          </ac:grpSpMkLst>
        </pc:grpChg>
        <pc:grpChg chg="mod">
          <ac:chgData name="Justina Ojom" userId="cbdaed7d-8d45-4372-a16a-f3f8900c2f45" providerId="ADAL" clId="{B80B5CB1-F819-4E58-97BC-AF946C61509E}" dt="2023-04-14T08:24:52.269" v="24673"/>
          <ac:grpSpMkLst>
            <pc:docMk/>
            <pc:sldMk cId="2011204966" sldId="774"/>
            <ac:grpSpMk id="23" creationId="{982B4107-DC55-ADB2-EB27-133D1E56C723}"/>
          </ac:grpSpMkLst>
        </pc:grpChg>
        <pc:grpChg chg="mod">
          <ac:chgData name="Justina Ojom" userId="cbdaed7d-8d45-4372-a16a-f3f8900c2f45" providerId="ADAL" clId="{B80B5CB1-F819-4E58-97BC-AF946C61509E}" dt="2023-04-14T08:24:52.269" v="24673"/>
          <ac:grpSpMkLst>
            <pc:docMk/>
            <pc:sldMk cId="2011204966" sldId="774"/>
            <ac:grpSpMk id="24" creationId="{EE46A66C-5589-F730-3467-002F9EDC9E17}"/>
          </ac:grpSpMkLst>
        </pc:grpChg>
        <pc:picChg chg="del mod">
          <ac:chgData name="Justina Ojom" userId="cbdaed7d-8d45-4372-a16a-f3f8900c2f45" providerId="ADAL" clId="{B80B5CB1-F819-4E58-97BC-AF946C61509E}" dt="2023-04-14T01:55:25.597" v="22557" actId="478"/>
          <ac:picMkLst>
            <pc:docMk/>
            <pc:sldMk cId="2011204966" sldId="774"/>
            <ac:picMk id="3" creationId="{25D56361-AD59-D70A-DFE3-8246FDABEFBF}"/>
          </ac:picMkLst>
        </pc:picChg>
        <pc:picChg chg="add del mod">
          <ac:chgData name="Justina Ojom" userId="cbdaed7d-8d45-4372-a16a-f3f8900c2f45" providerId="ADAL" clId="{B80B5CB1-F819-4E58-97BC-AF946C61509E}" dt="2023-04-14T08:24:47.613" v="24671" actId="478"/>
          <ac:picMkLst>
            <pc:docMk/>
            <pc:sldMk cId="2011204966" sldId="774"/>
            <ac:picMk id="5" creationId="{FE9A527E-1FD9-890C-5858-E59F661DDF56}"/>
          </ac:picMkLst>
        </pc:picChg>
        <pc:picChg chg="mod">
          <ac:chgData name="Justina Ojom" userId="cbdaed7d-8d45-4372-a16a-f3f8900c2f45" providerId="ADAL" clId="{B80B5CB1-F819-4E58-97BC-AF946C61509E}" dt="2023-04-14T08:24:52.269" v="24673"/>
          <ac:picMkLst>
            <pc:docMk/>
            <pc:sldMk cId="2011204966" sldId="774"/>
            <ac:picMk id="28" creationId="{FB8C966F-E11A-3EF1-7A80-8C5FD2F8939C}"/>
          </ac:picMkLst>
        </pc:picChg>
        <pc:picChg chg="mod">
          <ac:chgData name="Justina Ojom" userId="cbdaed7d-8d45-4372-a16a-f3f8900c2f45" providerId="ADAL" clId="{B80B5CB1-F819-4E58-97BC-AF946C61509E}" dt="2023-04-14T08:24:52.269" v="24673"/>
          <ac:picMkLst>
            <pc:docMk/>
            <pc:sldMk cId="2011204966" sldId="774"/>
            <ac:picMk id="29" creationId="{7FE2EFD6-026E-AA1A-BCBC-BE58DC39AADD}"/>
          </ac:picMkLst>
        </pc:picChg>
      </pc:sldChg>
      <pc:sldChg chg="addSp delSp modSp mod modNotes modNotesTx">
        <pc:chgData name="Justina Ojom" userId="cbdaed7d-8d45-4372-a16a-f3f8900c2f45" providerId="ADAL" clId="{B80B5CB1-F819-4E58-97BC-AF946C61509E}" dt="2023-04-17T12:30:15.082" v="28783" actId="478"/>
        <pc:sldMkLst>
          <pc:docMk/>
          <pc:sldMk cId="1321715256" sldId="775"/>
        </pc:sldMkLst>
        <pc:spChg chg="add del">
          <ac:chgData name="Justina Ojom" userId="cbdaed7d-8d45-4372-a16a-f3f8900c2f45" providerId="ADAL" clId="{B80B5CB1-F819-4E58-97BC-AF946C61509E}" dt="2023-04-17T12:29:37.406" v="28700" actId="22"/>
          <ac:spMkLst>
            <pc:docMk/>
            <pc:sldMk cId="1321715256" sldId="775"/>
            <ac:spMk id="4" creationId="{25A6776F-D27D-C948-308B-EFBC0B5BC77F}"/>
          </ac:spMkLst>
        </pc:spChg>
        <pc:spChg chg="mod">
          <ac:chgData name="Justina Ojom" userId="cbdaed7d-8d45-4372-a16a-f3f8900c2f45" providerId="ADAL" clId="{B80B5CB1-F819-4E58-97BC-AF946C61509E}" dt="2023-04-17T12:29:41.879" v="28701"/>
          <ac:spMkLst>
            <pc:docMk/>
            <pc:sldMk cId="1321715256" sldId="775"/>
            <ac:spMk id="6" creationId="{372A1995-49FE-000A-343C-AD07392525BD}"/>
          </ac:spMkLst>
        </pc:spChg>
        <pc:spChg chg="mod">
          <ac:chgData name="Justina Ojom" userId="cbdaed7d-8d45-4372-a16a-f3f8900c2f45" providerId="ADAL" clId="{B80B5CB1-F819-4E58-97BC-AF946C61509E}" dt="2023-04-14T08:24:57.742" v="24676"/>
          <ac:spMkLst>
            <pc:docMk/>
            <pc:sldMk cId="1321715256" sldId="775"/>
            <ac:spMk id="7" creationId="{82FEDFD4-8084-E8FA-B12E-81830FF26775}"/>
          </ac:spMkLst>
        </pc:spChg>
        <pc:spChg chg="mod">
          <ac:chgData name="Justina Ojom" userId="cbdaed7d-8d45-4372-a16a-f3f8900c2f45" providerId="ADAL" clId="{B80B5CB1-F819-4E58-97BC-AF946C61509E}" dt="2023-04-17T12:29:44.054" v="28703" actId="20577"/>
          <ac:spMkLst>
            <pc:docMk/>
            <pc:sldMk cId="1321715256" sldId="775"/>
            <ac:spMk id="8" creationId="{60094418-7431-A908-C07D-90000FB29341}"/>
          </ac:spMkLst>
        </pc:spChg>
        <pc:spChg chg="mod">
          <ac:chgData name="Justina Ojom" userId="cbdaed7d-8d45-4372-a16a-f3f8900c2f45" providerId="ADAL" clId="{B80B5CB1-F819-4E58-97BC-AF946C61509E}" dt="2023-04-14T08:24:57.742" v="24676"/>
          <ac:spMkLst>
            <pc:docMk/>
            <pc:sldMk cId="1321715256" sldId="775"/>
            <ac:spMk id="8" creationId="{7AC8DF74-9D92-791D-3E41-83BCB86C6B35}"/>
          </ac:spMkLst>
        </pc:spChg>
        <pc:spChg chg="mod">
          <ac:chgData name="Justina Ojom" userId="cbdaed7d-8d45-4372-a16a-f3f8900c2f45" providerId="ADAL" clId="{B80B5CB1-F819-4E58-97BC-AF946C61509E}" dt="2023-04-17T12:29:41.879" v="28701"/>
          <ac:spMkLst>
            <pc:docMk/>
            <pc:sldMk cId="1321715256" sldId="775"/>
            <ac:spMk id="9" creationId="{3337013B-368F-9438-5CF2-59BC31C80822}"/>
          </ac:spMkLst>
        </pc:spChg>
        <pc:spChg chg="mod">
          <ac:chgData name="Justina Ojom" userId="cbdaed7d-8d45-4372-a16a-f3f8900c2f45" providerId="ADAL" clId="{B80B5CB1-F819-4E58-97BC-AF946C61509E}" dt="2023-04-14T08:24:57.742" v="24676"/>
          <ac:spMkLst>
            <pc:docMk/>
            <pc:sldMk cId="1321715256" sldId="775"/>
            <ac:spMk id="10" creationId="{B6804799-82CA-1192-EA94-65CD3A3429D8}"/>
          </ac:spMkLst>
        </pc:spChg>
        <pc:spChg chg="mod">
          <ac:chgData name="Justina Ojom" userId="cbdaed7d-8d45-4372-a16a-f3f8900c2f45" providerId="ADAL" clId="{B80B5CB1-F819-4E58-97BC-AF946C61509E}" dt="2023-04-14T08:24:57.742" v="24676"/>
          <ac:spMkLst>
            <pc:docMk/>
            <pc:sldMk cId="1321715256" sldId="775"/>
            <ac:spMk id="13" creationId="{8D3AA13C-2C79-8E27-CC0E-32633B6ABB37}"/>
          </ac:spMkLst>
        </pc:spChg>
        <pc:spChg chg="mod">
          <ac:chgData name="Justina Ojom" userId="cbdaed7d-8d45-4372-a16a-f3f8900c2f45" providerId="ADAL" clId="{B80B5CB1-F819-4E58-97BC-AF946C61509E}" dt="2023-04-14T08:24:57.742" v="24676"/>
          <ac:spMkLst>
            <pc:docMk/>
            <pc:sldMk cId="1321715256" sldId="775"/>
            <ac:spMk id="14" creationId="{72A4D69D-E0EC-38C6-D668-48975247CF9B}"/>
          </ac:spMkLst>
        </pc:spChg>
        <pc:spChg chg="mod">
          <ac:chgData name="Justina Ojom" userId="cbdaed7d-8d45-4372-a16a-f3f8900c2f45" providerId="ADAL" clId="{B80B5CB1-F819-4E58-97BC-AF946C61509E}" dt="2023-04-14T08:24:57.742" v="24676"/>
          <ac:spMkLst>
            <pc:docMk/>
            <pc:sldMk cId="1321715256" sldId="775"/>
            <ac:spMk id="15" creationId="{745B381F-93AA-5644-D03F-F94DCF0FEFE6}"/>
          </ac:spMkLst>
        </pc:spChg>
        <pc:spChg chg="mod">
          <ac:chgData name="Justina Ojom" userId="cbdaed7d-8d45-4372-a16a-f3f8900c2f45" providerId="ADAL" clId="{B80B5CB1-F819-4E58-97BC-AF946C61509E}" dt="2023-04-14T08:24:57.742" v="24676"/>
          <ac:spMkLst>
            <pc:docMk/>
            <pc:sldMk cId="1321715256" sldId="775"/>
            <ac:spMk id="18" creationId="{66AD75EE-179E-A781-F26E-AA1F6E00F32A}"/>
          </ac:spMkLst>
        </pc:spChg>
        <pc:spChg chg="mod">
          <ac:chgData name="Justina Ojom" userId="cbdaed7d-8d45-4372-a16a-f3f8900c2f45" providerId="ADAL" clId="{B80B5CB1-F819-4E58-97BC-AF946C61509E}" dt="2023-04-14T08:24:57.742" v="24676"/>
          <ac:spMkLst>
            <pc:docMk/>
            <pc:sldMk cId="1321715256" sldId="775"/>
            <ac:spMk id="19" creationId="{D9529F7E-830C-828B-DBB7-64DDF7160DAE}"/>
          </ac:spMkLst>
        </pc:spChg>
        <pc:spChg chg="mod">
          <ac:chgData name="Justina Ojom" userId="cbdaed7d-8d45-4372-a16a-f3f8900c2f45" providerId="ADAL" clId="{B80B5CB1-F819-4E58-97BC-AF946C61509E}" dt="2023-04-14T08:24:57.742" v="24676"/>
          <ac:spMkLst>
            <pc:docMk/>
            <pc:sldMk cId="1321715256" sldId="775"/>
            <ac:spMk id="20" creationId="{F08FAA28-EBF3-29FB-A16B-52FB2EB94DF3}"/>
          </ac:spMkLst>
        </pc:spChg>
        <pc:spChg chg="mod">
          <ac:chgData name="Justina Ojom" userId="cbdaed7d-8d45-4372-a16a-f3f8900c2f45" providerId="ADAL" clId="{B80B5CB1-F819-4E58-97BC-AF946C61509E}" dt="2023-04-14T08:24:57.742" v="24676"/>
          <ac:spMkLst>
            <pc:docMk/>
            <pc:sldMk cId="1321715256" sldId="775"/>
            <ac:spMk id="21" creationId="{06F217B7-B8B6-D0F5-85E9-49D7CD8F694E}"/>
          </ac:spMkLst>
        </pc:spChg>
        <pc:spChg chg="mod">
          <ac:chgData name="Justina Ojom" userId="cbdaed7d-8d45-4372-a16a-f3f8900c2f45" providerId="ADAL" clId="{B80B5CB1-F819-4E58-97BC-AF946C61509E}" dt="2023-04-14T08:25:03.178" v="24679"/>
          <ac:spMkLst>
            <pc:docMk/>
            <pc:sldMk cId="1321715256" sldId="775"/>
            <ac:spMk id="25" creationId="{6788C311-DC07-D120-65C9-800DD26C9EBA}"/>
          </ac:spMkLst>
        </pc:spChg>
        <pc:spChg chg="mod">
          <ac:chgData name="Justina Ojom" userId="cbdaed7d-8d45-4372-a16a-f3f8900c2f45" providerId="ADAL" clId="{B80B5CB1-F819-4E58-97BC-AF946C61509E}" dt="2023-04-14T08:25:03.178" v="24679"/>
          <ac:spMkLst>
            <pc:docMk/>
            <pc:sldMk cId="1321715256" sldId="775"/>
            <ac:spMk id="26" creationId="{F51A1FE4-5BFA-9ECC-92DE-7A0630DE7EB5}"/>
          </ac:spMkLst>
        </pc:spChg>
        <pc:spChg chg="mod">
          <ac:chgData name="Justina Ojom" userId="cbdaed7d-8d45-4372-a16a-f3f8900c2f45" providerId="ADAL" clId="{B80B5CB1-F819-4E58-97BC-AF946C61509E}" dt="2023-04-14T08:25:03.178" v="24679"/>
          <ac:spMkLst>
            <pc:docMk/>
            <pc:sldMk cId="1321715256" sldId="775"/>
            <ac:spMk id="27" creationId="{F16FDF81-B93A-BDF8-3486-096CAC70A6D2}"/>
          </ac:spMkLst>
        </pc:spChg>
        <pc:spChg chg="mod">
          <ac:chgData name="Justina Ojom" userId="cbdaed7d-8d45-4372-a16a-f3f8900c2f45" providerId="ADAL" clId="{B80B5CB1-F819-4E58-97BC-AF946C61509E}" dt="2023-04-14T08:25:03.178" v="24679"/>
          <ac:spMkLst>
            <pc:docMk/>
            <pc:sldMk cId="1321715256" sldId="775"/>
            <ac:spMk id="28" creationId="{D4920AE8-ACAF-B114-583C-A20649F8C393}"/>
          </ac:spMkLst>
        </pc:spChg>
        <pc:spChg chg="mod">
          <ac:chgData name="Justina Ojom" userId="cbdaed7d-8d45-4372-a16a-f3f8900c2f45" providerId="ADAL" clId="{B80B5CB1-F819-4E58-97BC-AF946C61509E}" dt="2023-04-14T08:25:03.178" v="24679"/>
          <ac:spMkLst>
            <pc:docMk/>
            <pc:sldMk cId="1321715256" sldId="775"/>
            <ac:spMk id="29" creationId="{FE66E78B-4AD3-1EE3-B153-9FFB04BC974D}"/>
          </ac:spMkLst>
        </pc:spChg>
        <pc:spChg chg="mod">
          <ac:chgData name="Justina Ojom" userId="cbdaed7d-8d45-4372-a16a-f3f8900c2f45" providerId="ADAL" clId="{B80B5CB1-F819-4E58-97BC-AF946C61509E}" dt="2023-04-14T08:25:03.178" v="24679"/>
          <ac:spMkLst>
            <pc:docMk/>
            <pc:sldMk cId="1321715256" sldId="775"/>
            <ac:spMk id="30" creationId="{0AEEEE27-EBA4-E8F8-CC91-F07F6044219E}"/>
          </ac:spMkLst>
        </pc:spChg>
        <pc:spChg chg="mod">
          <ac:chgData name="Justina Ojom" userId="cbdaed7d-8d45-4372-a16a-f3f8900c2f45" providerId="ADAL" clId="{B80B5CB1-F819-4E58-97BC-AF946C61509E}" dt="2023-04-14T08:25:03.178" v="24679"/>
          <ac:spMkLst>
            <pc:docMk/>
            <pc:sldMk cId="1321715256" sldId="775"/>
            <ac:spMk id="31" creationId="{7D9F1532-8221-E082-9ED9-30535C61D29A}"/>
          </ac:spMkLst>
        </pc:spChg>
        <pc:spChg chg="mod">
          <ac:chgData name="Justina Ojom" userId="cbdaed7d-8d45-4372-a16a-f3f8900c2f45" providerId="ADAL" clId="{B80B5CB1-F819-4E58-97BC-AF946C61509E}" dt="2023-04-14T08:25:03.178" v="24679"/>
          <ac:spMkLst>
            <pc:docMk/>
            <pc:sldMk cId="1321715256" sldId="775"/>
            <ac:spMk id="32" creationId="{2BEFCB09-19F7-0637-C5E4-42A4B44890EC}"/>
          </ac:spMkLst>
        </pc:spChg>
        <pc:spChg chg="mod">
          <ac:chgData name="Justina Ojom" userId="cbdaed7d-8d45-4372-a16a-f3f8900c2f45" providerId="ADAL" clId="{B80B5CB1-F819-4E58-97BC-AF946C61509E}" dt="2023-04-14T08:25:03.178" v="24679"/>
          <ac:spMkLst>
            <pc:docMk/>
            <pc:sldMk cId="1321715256" sldId="775"/>
            <ac:spMk id="33" creationId="{1BE5AAFC-94DF-74F4-E047-604B344C6BB4}"/>
          </ac:spMkLst>
        </pc:spChg>
        <pc:spChg chg="mod">
          <ac:chgData name="Justina Ojom" userId="cbdaed7d-8d45-4372-a16a-f3f8900c2f45" providerId="ADAL" clId="{B80B5CB1-F819-4E58-97BC-AF946C61509E}" dt="2023-04-14T08:25:03.178" v="24679"/>
          <ac:spMkLst>
            <pc:docMk/>
            <pc:sldMk cId="1321715256" sldId="775"/>
            <ac:spMk id="34" creationId="{EA5CFD9F-0D99-DC69-A8C6-41275A9818C3}"/>
          </ac:spMkLst>
        </pc:spChg>
        <pc:grpChg chg="add del mod">
          <ac:chgData name="Justina Ojom" userId="cbdaed7d-8d45-4372-a16a-f3f8900c2f45" providerId="ADAL" clId="{B80B5CB1-F819-4E58-97BC-AF946C61509E}" dt="2023-04-17T12:30:15.082" v="28783" actId="478"/>
          <ac:grpSpMkLst>
            <pc:docMk/>
            <pc:sldMk cId="1321715256" sldId="775"/>
            <ac:grpSpMk id="5" creationId="{9FBC8AB7-7C3C-76D1-3250-8B56BF8A0317}"/>
          </ac:grpSpMkLst>
        </pc:grpChg>
        <pc:grpChg chg="add del mod">
          <ac:chgData name="Justina Ojom" userId="cbdaed7d-8d45-4372-a16a-f3f8900c2f45" providerId="ADAL" clId="{B80B5CB1-F819-4E58-97BC-AF946C61509E}" dt="2023-04-14T08:25:00.892" v="24678" actId="478"/>
          <ac:grpSpMkLst>
            <pc:docMk/>
            <pc:sldMk cId="1321715256" sldId="775"/>
            <ac:grpSpMk id="5" creationId="{A8A82C41-BB78-6150-45C0-1FC89AA8A945}"/>
          </ac:grpSpMkLst>
        </pc:grpChg>
        <pc:grpChg chg="mod">
          <ac:chgData name="Justina Ojom" userId="cbdaed7d-8d45-4372-a16a-f3f8900c2f45" providerId="ADAL" clId="{B80B5CB1-F819-4E58-97BC-AF946C61509E}" dt="2023-04-14T08:24:57.742" v="24676"/>
          <ac:grpSpMkLst>
            <pc:docMk/>
            <pc:sldMk cId="1321715256" sldId="775"/>
            <ac:grpSpMk id="6" creationId="{7F913194-F95A-B7E7-0F96-843A458D89DE}"/>
          </ac:grpSpMkLst>
        </pc:grpChg>
        <pc:grpChg chg="mod">
          <ac:chgData name="Justina Ojom" userId="cbdaed7d-8d45-4372-a16a-f3f8900c2f45" providerId="ADAL" clId="{B80B5CB1-F819-4E58-97BC-AF946C61509E}" dt="2023-04-17T12:29:41.879" v="28701"/>
          <ac:grpSpMkLst>
            <pc:docMk/>
            <pc:sldMk cId="1321715256" sldId="775"/>
            <ac:grpSpMk id="7" creationId="{C62AD0C8-35F1-DB72-6FB0-FA90A4122234}"/>
          </ac:grpSpMkLst>
        </pc:grpChg>
        <pc:grpChg chg="mod">
          <ac:chgData name="Justina Ojom" userId="cbdaed7d-8d45-4372-a16a-f3f8900c2f45" providerId="ADAL" clId="{B80B5CB1-F819-4E58-97BC-AF946C61509E}" dt="2023-04-14T08:24:57.742" v="24676"/>
          <ac:grpSpMkLst>
            <pc:docMk/>
            <pc:sldMk cId="1321715256" sldId="775"/>
            <ac:grpSpMk id="9" creationId="{109F527A-AA2A-0D22-F8C7-5301F2D8E299}"/>
          </ac:grpSpMkLst>
        </pc:grpChg>
        <pc:grpChg chg="mod">
          <ac:chgData name="Justina Ojom" userId="cbdaed7d-8d45-4372-a16a-f3f8900c2f45" providerId="ADAL" clId="{B80B5CB1-F819-4E58-97BC-AF946C61509E}" dt="2023-04-14T08:24:57.742" v="24676"/>
          <ac:grpSpMkLst>
            <pc:docMk/>
            <pc:sldMk cId="1321715256" sldId="775"/>
            <ac:grpSpMk id="11" creationId="{5287E465-F5A1-F92A-7547-4C92940F8BFC}"/>
          </ac:grpSpMkLst>
        </pc:grpChg>
        <pc:grpChg chg="mod">
          <ac:chgData name="Justina Ojom" userId="cbdaed7d-8d45-4372-a16a-f3f8900c2f45" providerId="ADAL" clId="{B80B5CB1-F819-4E58-97BC-AF946C61509E}" dt="2023-04-14T08:24:57.742" v="24676"/>
          <ac:grpSpMkLst>
            <pc:docMk/>
            <pc:sldMk cId="1321715256" sldId="775"/>
            <ac:grpSpMk id="12" creationId="{B9CD034D-0A05-F28E-1853-02FBDC9F873E}"/>
          </ac:grpSpMkLst>
        </pc:grpChg>
        <pc:grpChg chg="add mod">
          <ac:chgData name="Justina Ojom" userId="cbdaed7d-8d45-4372-a16a-f3f8900c2f45" providerId="ADAL" clId="{B80B5CB1-F819-4E58-97BC-AF946C61509E}" dt="2023-04-14T08:25:03.178" v="24679"/>
          <ac:grpSpMkLst>
            <pc:docMk/>
            <pc:sldMk cId="1321715256" sldId="775"/>
            <ac:grpSpMk id="22" creationId="{A9D4CB60-5AFF-6EB0-478D-4ED0E73CA5D2}"/>
          </ac:grpSpMkLst>
        </pc:grpChg>
        <pc:grpChg chg="mod">
          <ac:chgData name="Justina Ojom" userId="cbdaed7d-8d45-4372-a16a-f3f8900c2f45" providerId="ADAL" clId="{B80B5CB1-F819-4E58-97BC-AF946C61509E}" dt="2023-04-14T08:25:03.178" v="24679"/>
          <ac:grpSpMkLst>
            <pc:docMk/>
            <pc:sldMk cId="1321715256" sldId="775"/>
            <ac:grpSpMk id="23" creationId="{B016C706-7961-4CF5-33FD-A2088DC41DC5}"/>
          </ac:grpSpMkLst>
        </pc:grpChg>
        <pc:grpChg chg="mod">
          <ac:chgData name="Justina Ojom" userId="cbdaed7d-8d45-4372-a16a-f3f8900c2f45" providerId="ADAL" clId="{B80B5CB1-F819-4E58-97BC-AF946C61509E}" dt="2023-04-14T08:25:03.178" v="24679"/>
          <ac:grpSpMkLst>
            <pc:docMk/>
            <pc:sldMk cId="1321715256" sldId="775"/>
            <ac:grpSpMk id="24" creationId="{1EE2628F-0B37-7AE5-78F3-034F8FDEA100}"/>
          </ac:grpSpMkLst>
        </pc:grpChg>
        <pc:picChg chg="del">
          <ac:chgData name="Justina Ojom" userId="cbdaed7d-8d45-4372-a16a-f3f8900c2f45" providerId="ADAL" clId="{B80B5CB1-F819-4E58-97BC-AF946C61509E}" dt="2023-04-14T01:55:28.811" v="22560" actId="478"/>
          <ac:picMkLst>
            <pc:docMk/>
            <pc:sldMk cId="1321715256" sldId="775"/>
            <ac:picMk id="3" creationId="{A05C6872-4D92-E354-843E-563496EAC089}"/>
          </ac:picMkLst>
        </pc:picChg>
        <pc:picChg chg="add del mod">
          <ac:chgData name="Justina Ojom" userId="cbdaed7d-8d45-4372-a16a-f3f8900c2f45" providerId="ADAL" clId="{B80B5CB1-F819-4E58-97BC-AF946C61509E}" dt="2023-04-14T08:24:59.271" v="24677" actId="478"/>
          <ac:picMkLst>
            <pc:docMk/>
            <pc:sldMk cId="1321715256" sldId="775"/>
            <ac:picMk id="4" creationId="{ED8C0309-2D17-7E8B-6FBC-0A2F95F65032}"/>
          </ac:picMkLst>
        </pc:picChg>
        <pc:picChg chg="mod">
          <ac:chgData name="Justina Ojom" userId="cbdaed7d-8d45-4372-a16a-f3f8900c2f45" providerId="ADAL" clId="{B80B5CB1-F819-4E58-97BC-AF946C61509E}" dt="2023-04-14T08:24:57.742" v="24676"/>
          <ac:picMkLst>
            <pc:docMk/>
            <pc:sldMk cId="1321715256" sldId="775"/>
            <ac:picMk id="16" creationId="{755BF958-D53D-BA9C-81C6-4EDC3E5F30DF}"/>
          </ac:picMkLst>
        </pc:picChg>
        <pc:picChg chg="mod">
          <ac:chgData name="Justina Ojom" userId="cbdaed7d-8d45-4372-a16a-f3f8900c2f45" providerId="ADAL" clId="{B80B5CB1-F819-4E58-97BC-AF946C61509E}" dt="2023-04-14T08:24:57.742" v="24676"/>
          <ac:picMkLst>
            <pc:docMk/>
            <pc:sldMk cId="1321715256" sldId="775"/>
            <ac:picMk id="17" creationId="{2BAD0884-AB0F-8585-B6AD-8ECAC3549522}"/>
          </ac:picMkLst>
        </pc:picChg>
      </pc:sldChg>
      <pc:sldChg chg="addSp delSp modSp mod modNotes modNotesTx">
        <pc:chgData name="Justina Ojom" userId="cbdaed7d-8d45-4372-a16a-f3f8900c2f45" providerId="ADAL" clId="{B80B5CB1-F819-4E58-97BC-AF946C61509E}" dt="2023-04-14T11:49:41.404" v="27013" actId="478"/>
        <pc:sldMkLst>
          <pc:docMk/>
          <pc:sldMk cId="2058646792" sldId="776"/>
        </pc:sldMkLst>
        <pc:spChg chg="mod">
          <ac:chgData name="Justina Ojom" userId="cbdaed7d-8d45-4372-a16a-f3f8900c2f45" providerId="ADAL" clId="{B80B5CB1-F819-4E58-97BC-AF946C61509E}" dt="2023-04-14T08:22:48.683" v="24645"/>
          <ac:spMkLst>
            <pc:docMk/>
            <pc:sldMk cId="2058646792" sldId="776"/>
            <ac:spMk id="8" creationId="{CCBEBBE5-7988-C664-642A-96BFE0CA523B}"/>
          </ac:spMkLst>
        </pc:spChg>
        <pc:spChg chg="mod">
          <ac:chgData name="Justina Ojom" userId="cbdaed7d-8d45-4372-a16a-f3f8900c2f45" providerId="ADAL" clId="{B80B5CB1-F819-4E58-97BC-AF946C61509E}" dt="2023-04-14T08:22:48.683" v="24645"/>
          <ac:spMkLst>
            <pc:docMk/>
            <pc:sldMk cId="2058646792" sldId="776"/>
            <ac:spMk id="9" creationId="{B72F89E4-FFDA-9672-024D-D08D4FA90BF7}"/>
          </ac:spMkLst>
        </pc:spChg>
        <pc:spChg chg="mod">
          <ac:chgData name="Justina Ojom" userId="cbdaed7d-8d45-4372-a16a-f3f8900c2f45" providerId="ADAL" clId="{B80B5CB1-F819-4E58-97BC-AF946C61509E}" dt="2023-04-14T08:22:48.683" v="24645"/>
          <ac:spMkLst>
            <pc:docMk/>
            <pc:sldMk cId="2058646792" sldId="776"/>
            <ac:spMk id="11" creationId="{113C543D-44D6-7988-F1C5-74DD42C17A35}"/>
          </ac:spMkLst>
        </pc:spChg>
        <pc:spChg chg="mod">
          <ac:chgData name="Justina Ojom" userId="cbdaed7d-8d45-4372-a16a-f3f8900c2f45" providerId="ADAL" clId="{B80B5CB1-F819-4E58-97BC-AF946C61509E}" dt="2023-04-14T08:22:48.683" v="24645"/>
          <ac:spMkLst>
            <pc:docMk/>
            <pc:sldMk cId="2058646792" sldId="776"/>
            <ac:spMk id="14" creationId="{54B70B80-8110-BE1C-8D21-E9EEFF56E7B5}"/>
          </ac:spMkLst>
        </pc:spChg>
        <pc:spChg chg="mod">
          <ac:chgData name="Justina Ojom" userId="cbdaed7d-8d45-4372-a16a-f3f8900c2f45" providerId="ADAL" clId="{B80B5CB1-F819-4E58-97BC-AF946C61509E}" dt="2023-04-14T08:22:48.683" v="24645"/>
          <ac:spMkLst>
            <pc:docMk/>
            <pc:sldMk cId="2058646792" sldId="776"/>
            <ac:spMk id="15" creationId="{56ECF634-50DB-6B5E-BA2C-1AAA422E1496}"/>
          </ac:spMkLst>
        </pc:spChg>
        <pc:spChg chg="mod">
          <ac:chgData name="Justina Ojom" userId="cbdaed7d-8d45-4372-a16a-f3f8900c2f45" providerId="ADAL" clId="{B80B5CB1-F819-4E58-97BC-AF946C61509E}" dt="2023-04-14T08:22:48.683" v="24645"/>
          <ac:spMkLst>
            <pc:docMk/>
            <pc:sldMk cId="2058646792" sldId="776"/>
            <ac:spMk id="16" creationId="{EB7D6749-96AA-1325-A6B8-3F4EF15D8CA8}"/>
          </ac:spMkLst>
        </pc:spChg>
        <pc:spChg chg="mod">
          <ac:chgData name="Justina Ojom" userId="cbdaed7d-8d45-4372-a16a-f3f8900c2f45" providerId="ADAL" clId="{B80B5CB1-F819-4E58-97BC-AF946C61509E}" dt="2023-04-14T08:22:48.683" v="24645"/>
          <ac:spMkLst>
            <pc:docMk/>
            <pc:sldMk cId="2058646792" sldId="776"/>
            <ac:spMk id="19" creationId="{949DC9CE-688C-C000-D00E-2C82886E7743}"/>
          </ac:spMkLst>
        </pc:spChg>
        <pc:spChg chg="mod">
          <ac:chgData name="Justina Ojom" userId="cbdaed7d-8d45-4372-a16a-f3f8900c2f45" providerId="ADAL" clId="{B80B5CB1-F819-4E58-97BC-AF946C61509E}" dt="2023-04-14T08:22:48.683" v="24645"/>
          <ac:spMkLst>
            <pc:docMk/>
            <pc:sldMk cId="2058646792" sldId="776"/>
            <ac:spMk id="20" creationId="{60D59C36-980C-120D-67F6-6C32EA3386B3}"/>
          </ac:spMkLst>
        </pc:spChg>
        <pc:spChg chg="mod">
          <ac:chgData name="Justina Ojom" userId="cbdaed7d-8d45-4372-a16a-f3f8900c2f45" providerId="ADAL" clId="{B80B5CB1-F819-4E58-97BC-AF946C61509E}" dt="2023-04-14T08:22:48.683" v="24645"/>
          <ac:spMkLst>
            <pc:docMk/>
            <pc:sldMk cId="2058646792" sldId="776"/>
            <ac:spMk id="21" creationId="{1482E66C-23FA-B8E7-E21D-07F5470BA1B6}"/>
          </ac:spMkLst>
        </pc:spChg>
        <pc:spChg chg="mod">
          <ac:chgData name="Justina Ojom" userId="cbdaed7d-8d45-4372-a16a-f3f8900c2f45" providerId="ADAL" clId="{B80B5CB1-F819-4E58-97BC-AF946C61509E}" dt="2023-04-14T08:22:48.683" v="24645"/>
          <ac:spMkLst>
            <pc:docMk/>
            <pc:sldMk cId="2058646792" sldId="776"/>
            <ac:spMk id="22" creationId="{0169DAF7-56C2-6E75-C80B-FE7DB761DC8B}"/>
          </ac:spMkLst>
        </pc:spChg>
        <pc:spChg chg="add del mod">
          <ac:chgData name="Justina Ojom" userId="cbdaed7d-8d45-4372-a16a-f3f8900c2f45" providerId="ADAL" clId="{B80B5CB1-F819-4E58-97BC-AF946C61509E}" dt="2023-04-14T11:49:41.404" v="27013" actId="478"/>
          <ac:spMkLst>
            <pc:docMk/>
            <pc:sldMk cId="2058646792" sldId="776"/>
            <ac:spMk id="24" creationId="{39B640EF-5B63-A1EB-8ECC-7F03E1C14492}"/>
          </ac:spMkLst>
        </pc:spChg>
        <pc:grpChg chg="add mod">
          <ac:chgData name="Justina Ojom" userId="cbdaed7d-8d45-4372-a16a-f3f8900c2f45" providerId="ADAL" clId="{B80B5CB1-F819-4E58-97BC-AF946C61509E}" dt="2023-04-14T08:22:50.876" v="24647" actId="1076"/>
          <ac:grpSpMkLst>
            <pc:docMk/>
            <pc:sldMk cId="2058646792" sldId="776"/>
            <ac:grpSpMk id="6" creationId="{B4DF3786-6B08-8B21-E33F-0623BBED112E}"/>
          </ac:grpSpMkLst>
        </pc:grpChg>
        <pc:grpChg chg="mod">
          <ac:chgData name="Justina Ojom" userId="cbdaed7d-8d45-4372-a16a-f3f8900c2f45" providerId="ADAL" clId="{B80B5CB1-F819-4E58-97BC-AF946C61509E}" dt="2023-04-14T08:22:48.683" v="24645"/>
          <ac:grpSpMkLst>
            <pc:docMk/>
            <pc:sldMk cId="2058646792" sldId="776"/>
            <ac:grpSpMk id="7" creationId="{D9A08630-9774-03F7-568C-90CB5BA8BBBD}"/>
          </ac:grpSpMkLst>
        </pc:grpChg>
        <pc:grpChg chg="mod">
          <ac:chgData name="Justina Ojom" userId="cbdaed7d-8d45-4372-a16a-f3f8900c2f45" providerId="ADAL" clId="{B80B5CB1-F819-4E58-97BC-AF946C61509E}" dt="2023-04-14T08:22:48.683" v="24645"/>
          <ac:grpSpMkLst>
            <pc:docMk/>
            <pc:sldMk cId="2058646792" sldId="776"/>
            <ac:grpSpMk id="10" creationId="{1CB945CB-E248-F2B4-D631-40A2FAF8FC45}"/>
          </ac:grpSpMkLst>
        </pc:grpChg>
        <pc:grpChg chg="mod">
          <ac:chgData name="Justina Ojom" userId="cbdaed7d-8d45-4372-a16a-f3f8900c2f45" providerId="ADAL" clId="{B80B5CB1-F819-4E58-97BC-AF946C61509E}" dt="2023-04-14T08:22:48.683" v="24645"/>
          <ac:grpSpMkLst>
            <pc:docMk/>
            <pc:sldMk cId="2058646792" sldId="776"/>
            <ac:grpSpMk id="12" creationId="{A975F4BF-CFDE-EF63-AEB0-EAB4A47B9EB3}"/>
          </ac:grpSpMkLst>
        </pc:grpChg>
        <pc:grpChg chg="mod">
          <ac:chgData name="Justina Ojom" userId="cbdaed7d-8d45-4372-a16a-f3f8900c2f45" providerId="ADAL" clId="{B80B5CB1-F819-4E58-97BC-AF946C61509E}" dt="2023-04-14T08:22:48.683" v="24645"/>
          <ac:grpSpMkLst>
            <pc:docMk/>
            <pc:sldMk cId="2058646792" sldId="776"/>
            <ac:grpSpMk id="13" creationId="{72562727-1AD8-F5C8-DED9-83D42BBA90E5}"/>
          </ac:grpSpMkLst>
        </pc:grpChg>
        <pc:picChg chg="del">
          <ac:chgData name="Justina Ojom" userId="cbdaed7d-8d45-4372-a16a-f3f8900c2f45" providerId="ADAL" clId="{B80B5CB1-F819-4E58-97BC-AF946C61509E}" dt="2023-04-14T01:55:19.368" v="22554" actId="478"/>
          <ac:picMkLst>
            <pc:docMk/>
            <pc:sldMk cId="2058646792" sldId="776"/>
            <ac:picMk id="3" creationId="{E5465941-988E-E55D-D139-0200C2565700}"/>
          </ac:picMkLst>
        </pc:picChg>
        <pc:picChg chg="add del mod">
          <ac:chgData name="Justina Ojom" userId="cbdaed7d-8d45-4372-a16a-f3f8900c2f45" providerId="ADAL" clId="{B80B5CB1-F819-4E58-97BC-AF946C61509E}" dt="2023-04-14T08:22:37.560" v="24644" actId="478"/>
          <ac:picMkLst>
            <pc:docMk/>
            <pc:sldMk cId="2058646792" sldId="776"/>
            <ac:picMk id="5" creationId="{8BD957BA-7CCB-C82D-BDBD-6B0E684369E5}"/>
          </ac:picMkLst>
        </pc:picChg>
        <pc:picChg chg="mod">
          <ac:chgData name="Justina Ojom" userId="cbdaed7d-8d45-4372-a16a-f3f8900c2f45" providerId="ADAL" clId="{B80B5CB1-F819-4E58-97BC-AF946C61509E}" dt="2023-04-14T08:22:48.683" v="24645"/>
          <ac:picMkLst>
            <pc:docMk/>
            <pc:sldMk cId="2058646792" sldId="776"/>
            <ac:picMk id="17" creationId="{5762FFA7-766D-49B5-18E7-55709B4319ED}"/>
          </ac:picMkLst>
        </pc:picChg>
        <pc:picChg chg="mod">
          <ac:chgData name="Justina Ojom" userId="cbdaed7d-8d45-4372-a16a-f3f8900c2f45" providerId="ADAL" clId="{B80B5CB1-F819-4E58-97BC-AF946C61509E}" dt="2023-04-14T08:22:48.683" v="24645"/>
          <ac:picMkLst>
            <pc:docMk/>
            <pc:sldMk cId="2058646792" sldId="776"/>
            <ac:picMk id="18" creationId="{8A9795D4-ACD0-10A1-3B3F-0FBF569D193C}"/>
          </ac:picMkLst>
        </pc:picChg>
      </pc:sldChg>
      <pc:sldChg chg="addSp delSp modSp mod modAnim modNotes modNotesTx">
        <pc:chgData name="Justina Ojom" userId="cbdaed7d-8d45-4372-a16a-f3f8900c2f45" providerId="ADAL" clId="{B80B5CB1-F819-4E58-97BC-AF946C61509E}" dt="2023-04-14T08:44:40.836" v="24960"/>
        <pc:sldMkLst>
          <pc:docMk/>
          <pc:sldMk cId="4221593594" sldId="778"/>
        </pc:sldMkLst>
        <pc:spChg chg="mod">
          <ac:chgData name="Justina Ojom" userId="cbdaed7d-8d45-4372-a16a-f3f8900c2f45" providerId="ADAL" clId="{B80B5CB1-F819-4E58-97BC-AF946C61509E}" dt="2023-04-13T05:36:19.575" v="6205" actId="2711"/>
          <ac:spMkLst>
            <pc:docMk/>
            <pc:sldMk cId="4221593594" sldId="778"/>
            <ac:spMk id="2" creationId="{C33509A3-D1DC-5D07-6437-254956239681}"/>
          </ac:spMkLst>
        </pc:spChg>
        <pc:spChg chg="mod">
          <ac:chgData name="Justina Ojom" userId="cbdaed7d-8d45-4372-a16a-f3f8900c2f45" providerId="ADAL" clId="{B80B5CB1-F819-4E58-97BC-AF946C61509E}" dt="2023-04-14T08:44:35.196" v="24959" actId="1076"/>
          <ac:spMkLst>
            <pc:docMk/>
            <pc:sldMk cId="4221593594" sldId="778"/>
            <ac:spMk id="4" creationId="{CC7696CC-3972-77CF-0275-B676F04ED8E8}"/>
          </ac:spMkLst>
        </pc:spChg>
        <pc:spChg chg="add mod">
          <ac:chgData name="Justina Ojom" userId="cbdaed7d-8d45-4372-a16a-f3f8900c2f45" providerId="ADAL" clId="{B80B5CB1-F819-4E58-97BC-AF946C61509E}" dt="2023-04-14T08:42:51.402" v="24868" actId="164"/>
          <ac:spMkLst>
            <pc:docMk/>
            <pc:sldMk cId="4221593594" sldId="778"/>
            <ac:spMk id="7" creationId="{BACB8354-ADF4-A75B-A089-5A5AAE6C4267}"/>
          </ac:spMkLst>
        </pc:spChg>
        <pc:spChg chg="mod">
          <ac:chgData name="Justina Ojom" userId="cbdaed7d-8d45-4372-a16a-f3f8900c2f45" providerId="ADAL" clId="{B80B5CB1-F819-4E58-97BC-AF946C61509E}" dt="2023-04-14T08:42:57.877" v="24873" actId="571"/>
          <ac:spMkLst>
            <pc:docMk/>
            <pc:sldMk cId="4221593594" sldId="778"/>
            <ac:spMk id="11" creationId="{1C570035-8550-F984-0AA6-A3964A501459}"/>
          </ac:spMkLst>
        </pc:spChg>
        <pc:spChg chg="add mod">
          <ac:chgData name="Justina Ojom" userId="cbdaed7d-8d45-4372-a16a-f3f8900c2f45" providerId="ADAL" clId="{B80B5CB1-F819-4E58-97BC-AF946C61509E}" dt="2023-04-14T08:43:44.376" v="24891" actId="164"/>
          <ac:spMkLst>
            <pc:docMk/>
            <pc:sldMk cId="4221593594" sldId="778"/>
            <ac:spMk id="12" creationId="{A0761734-0185-84F9-B083-552A899B662A}"/>
          </ac:spMkLst>
        </pc:spChg>
        <pc:spChg chg="add mod">
          <ac:chgData name="Justina Ojom" userId="cbdaed7d-8d45-4372-a16a-f3f8900c2f45" providerId="ADAL" clId="{B80B5CB1-F819-4E58-97BC-AF946C61509E}" dt="2023-04-14T08:43:44.376" v="24891" actId="164"/>
          <ac:spMkLst>
            <pc:docMk/>
            <pc:sldMk cId="4221593594" sldId="778"/>
            <ac:spMk id="13" creationId="{908EE864-7ABB-856B-A4D7-BE558B23649B}"/>
          </ac:spMkLst>
        </pc:spChg>
        <pc:spChg chg="add mod">
          <ac:chgData name="Justina Ojom" userId="cbdaed7d-8d45-4372-a16a-f3f8900c2f45" providerId="ADAL" clId="{B80B5CB1-F819-4E58-97BC-AF946C61509E}" dt="2023-04-14T08:44:35.196" v="24959" actId="1076"/>
          <ac:spMkLst>
            <pc:docMk/>
            <pc:sldMk cId="4221593594" sldId="778"/>
            <ac:spMk id="15" creationId="{D23ADBD6-D321-709B-308F-77A557A0D071}"/>
          </ac:spMkLst>
        </pc:spChg>
        <pc:grpChg chg="add mod">
          <ac:chgData name="Justina Ojom" userId="cbdaed7d-8d45-4372-a16a-f3f8900c2f45" providerId="ADAL" clId="{B80B5CB1-F819-4E58-97BC-AF946C61509E}" dt="2023-04-14T08:43:44.376" v="24891" actId="164"/>
          <ac:grpSpMkLst>
            <pc:docMk/>
            <pc:sldMk cId="4221593594" sldId="778"/>
            <ac:grpSpMk id="8" creationId="{2871ADC7-D116-E604-5B33-1F632198DC6F}"/>
          </ac:grpSpMkLst>
        </pc:grpChg>
        <pc:grpChg chg="add mod">
          <ac:chgData name="Justina Ojom" userId="cbdaed7d-8d45-4372-a16a-f3f8900c2f45" providerId="ADAL" clId="{B80B5CB1-F819-4E58-97BC-AF946C61509E}" dt="2023-04-14T08:43:44.376" v="24891" actId="164"/>
          <ac:grpSpMkLst>
            <pc:docMk/>
            <pc:sldMk cId="4221593594" sldId="778"/>
            <ac:grpSpMk id="9" creationId="{F12696C0-65E5-A063-58EC-CAAA99AE70BF}"/>
          </ac:grpSpMkLst>
        </pc:grpChg>
        <pc:grpChg chg="add mod">
          <ac:chgData name="Justina Ojom" userId="cbdaed7d-8d45-4372-a16a-f3f8900c2f45" providerId="ADAL" clId="{B80B5CB1-F819-4E58-97BC-AF946C61509E}" dt="2023-04-14T08:44:35.196" v="24959" actId="1076"/>
          <ac:grpSpMkLst>
            <pc:docMk/>
            <pc:sldMk cId="4221593594" sldId="778"/>
            <ac:grpSpMk id="14" creationId="{5C03620B-2929-9D40-4636-F4BD5C4DB86E}"/>
          </ac:grpSpMkLst>
        </pc:grpChg>
        <pc:picChg chg="del mod">
          <ac:chgData name="Justina Ojom" userId="cbdaed7d-8d45-4372-a16a-f3f8900c2f45" providerId="ADAL" clId="{B80B5CB1-F819-4E58-97BC-AF946C61509E}" dt="2023-04-14T08:42:54.740" v="24871" actId="478"/>
          <ac:picMkLst>
            <pc:docMk/>
            <pc:sldMk cId="4221593594" sldId="778"/>
            <ac:picMk id="3" creationId="{266C3982-D272-B491-35AC-25EE3448B8F7}"/>
          </ac:picMkLst>
        </pc:picChg>
        <pc:picChg chg="add mod">
          <ac:chgData name="Justina Ojom" userId="cbdaed7d-8d45-4372-a16a-f3f8900c2f45" providerId="ADAL" clId="{B80B5CB1-F819-4E58-97BC-AF946C61509E}" dt="2023-04-14T08:42:51.402" v="24868" actId="164"/>
          <ac:picMkLst>
            <pc:docMk/>
            <pc:sldMk cId="4221593594" sldId="778"/>
            <ac:picMk id="6" creationId="{12C80D2D-5BDC-605F-67F1-25605C19208D}"/>
          </ac:picMkLst>
        </pc:picChg>
        <pc:picChg chg="mod">
          <ac:chgData name="Justina Ojom" userId="cbdaed7d-8d45-4372-a16a-f3f8900c2f45" providerId="ADAL" clId="{B80B5CB1-F819-4E58-97BC-AF946C61509E}" dt="2023-04-14T08:42:57.877" v="24873" actId="571"/>
          <ac:picMkLst>
            <pc:docMk/>
            <pc:sldMk cId="4221593594" sldId="778"/>
            <ac:picMk id="10" creationId="{88D0D8F3-4793-5A51-5ADF-130A7E7263B0}"/>
          </ac:picMkLst>
        </pc:picChg>
      </pc:sldChg>
      <pc:sldChg chg="addSp delSp modSp mod modNotes modNotesTx">
        <pc:chgData name="Justina Ojom" userId="cbdaed7d-8d45-4372-a16a-f3f8900c2f45" providerId="ADAL" clId="{B80B5CB1-F819-4E58-97BC-AF946C61509E}" dt="2023-04-14T12:25:44.290" v="28429" actId="2"/>
        <pc:sldMkLst>
          <pc:docMk/>
          <pc:sldMk cId="3898554851" sldId="781"/>
        </pc:sldMkLst>
        <pc:spChg chg="mod">
          <ac:chgData name="Justina Ojom" userId="cbdaed7d-8d45-4372-a16a-f3f8900c2f45" providerId="ADAL" clId="{B80B5CB1-F819-4E58-97BC-AF946C61509E}" dt="2023-04-14T12:22:28.802" v="28378" actId="790"/>
          <ac:spMkLst>
            <pc:docMk/>
            <pc:sldMk cId="3898554851" sldId="781"/>
            <ac:spMk id="2" creationId="{43496DB8-3FE5-926A-6F46-E9B3E93EC941}"/>
          </ac:spMkLst>
        </pc:spChg>
        <pc:spChg chg="add mod">
          <ac:chgData name="Justina Ojom" userId="cbdaed7d-8d45-4372-a16a-f3f8900c2f45" providerId="ADAL" clId="{B80B5CB1-F819-4E58-97BC-AF946C61509E}" dt="2023-04-14T12:22:28.802" v="28378" actId="790"/>
          <ac:spMkLst>
            <pc:docMk/>
            <pc:sldMk cId="3898554851" sldId="781"/>
            <ac:spMk id="3" creationId="{60696A9C-2F64-C54F-349D-B1DCC80550AF}"/>
          </ac:spMkLst>
        </pc:spChg>
        <pc:spChg chg="del mod">
          <ac:chgData name="Justina Ojom" userId="cbdaed7d-8d45-4372-a16a-f3f8900c2f45" providerId="ADAL" clId="{B80B5CB1-F819-4E58-97BC-AF946C61509E}" dt="2023-04-13T17:20:07.556" v="21736" actId="478"/>
          <ac:spMkLst>
            <pc:docMk/>
            <pc:sldMk cId="3898554851" sldId="781"/>
            <ac:spMk id="4" creationId="{DE0A66C7-4E3C-DABE-628E-3406596C3835}"/>
          </ac:spMkLst>
        </pc:spChg>
        <pc:spChg chg="add mod">
          <ac:chgData name="Justina Ojom" userId="cbdaed7d-8d45-4372-a16a-f3f8900c2f45" providerId="ADAL" clId="{B80B5CB1-F819-4E58-97BC-AF946C61509E}" dt="2023-04-14T12:22:28.802" v="28378" actId="790"/>
          <ac:spMkLst>
            <pc:docMk/>
            <pc:sldMk cId="3898554851" sldId="781"/>
            <ac:spMk id="6" creationId="{584FF4F1-02A5-11B4-5063-A52E470CE04D}"/>
          </ac:spMkLst>
        </pc:spChg>
        <pc:spChg chg="add mod">
          <ac:chgData name="Justina Ojom" userId="cbdaed7d-8d45-4372-a16a-f3f8900c2f45" providerId="ADAL" clId="{B80B5CB1-F819-4E58-97BC-AF946C61509E}" dt="2023-04-14T12:22:28.802" v="28378" actId="790"/>
          <ac:spMkLst>
            <pc:docMk/>
            <pc:sldMk cId="3898554851" sldId="781"/>
            <ac:spMk id="7" creationId="{A102840F-0572-F4DA-33F1-D5A992E0A1A9}"/>
          </ac:spMkLst>
        </pc:spChg>
        <pc:spChg chg="add mod">
          <ac:chgData name="Justina Ojom" userId="cbdaed7d-8d45-4372-a16a-f3f8900c2f45" providerId="ADAL" clId="{B80B5CB1-F819-4E58-97BC-AF946C61509E}" dt="2023-04-14T12:22:28.802" v="28378" actId="790"/>
          <ac:spMkLst>
            <pc:docMk/>
            <pc:sldMk cId="3898554851" sldId="781"/>
            <ac:spMk id="8" creationId="{535D8AAB-3DA2-76A6-CEBF-59DD52FA121D}"/>
          </ac:spMkLst>
        </pc:spChg>
        <pc:spChg chg="add mod">
          <ac:chgData name="Justina Ojom" userId="cbdaed7d-8d45-4372-a16a-f3f8900c2f45" providerId="ADAL" clId="{B80B5CB1-F819-4E58-97BC-AF946C61509E}" dt="2023-04-14T12:22:28.802" v="28378" actId="790"/>
          <ac:spMkLst>
            <pc:docMk/>
            <pc:sldMk cId="3898554851" sldId="781"/>
            <ac:spMk id="9" creationId="{EDC07C4C-4CF4-76EC-3DF9-CBC13F491709}"/>
          </ac:spMkLst>
        </pc:spChg>
        <pc:spChg chg="add mod">
          <ac:chgData name="Justina Ojom" userId="cbdaed7d-8d45-4372-a16a-f3f8900c2f45" providerId="ADAL" clId="{B80B5CB1-F819-4E58-97BC-AF946C61509E}" dt="2023-04-14T12:22:28.802" v="28378" actId="790"/>
          <ac:spMkLst>
            <pc:docMk/>
            <pc:sldMk cId="3898554851" sldId="781"/>
            <ac:spMk id="10" creationId="{6CA55F7A-C52C-E95E-EA27-DB4E0C3A0946}"/>
          </ac:spMkLst>
        </pc:spChg>
        <pc:spChg chg="add mod">
          <ac:chgData name="Justina Ojom" userId="cbdaed7d-8d45-4372-a16a-f3f8900c2f45" providerId="ADAL" clId="{B80B5CB1-F819-4E58-97BC-AF946C61509E}" dt="2023-04-14T12:22:28.802" v="28378" actId="790"/>
          <ac:spMkLst>
            <pc:docMk/>
            <pc:sldMk cId="3898554851" sldId="781"/>
            <ac:spMk id="11" creationId="{6BCF8157-51D3-CE03-1E4B-23AC02645081}"/>
          </ac:spMkLst>
        </pc:spChg>
        <pc:spChg chg="add mod">
          <ac:chgData name="Justina Ojom" userId="cbdaed7d-8d45-4372-a16a-f3f8900c2f45" providerId="ADAL" clId="{B80B5CB1-F819-4E58-97BC-AF946C61509E}" dt="2023-04-14T12:22:28.802" v="28378" actId="790"/>
          <ac:spMkLst>
            <pc:docMk/>
            <pc:sldMk cId="3898554851" sldId="781"/>
            <ac:spMk id="12" creationId="{6B89951F-5925-9541-EEDB-FFDC169F8CE3}"/>
          </ac:spMkLst>
        </pc:spChg>
        <pc:spChg chg="add mod">
          <ac:chgData name="Justina Ojom" userId="cbdaed7d-8d45-4372-a16a-f3f8900c2f45" providerId="ADAL" clId="{B80B5CB1-F819-4E58-97BC-AF946C61509E}" dt="2023-04-14T12:22:28.802" v="28378" actId="790"/>
          <ac:spMkLst>
            <pc:docMk/>
            <pc:sldMk cId="3898554851" sldId="781"/>
            <ac:spMk id="13" creationId="{AD25E665-3011-7BA0-5F11-AC75FA1D4CD7}"/>
          </ac:spMkLst>
        </pc:spChg>
      </pc:sldChg>
      <pc:sldChg chg="addSp delSp modSp mod modNotes modNotesTx">
        <pc:chgData name="Justina Ojom" userId="cbdaed7d-8d45-4372-a16a-f3f8900c2f45" providerId="ADAL" clId="{B80B5CB1-F819-4E58-97BC-AF946C61509E}" dt="2023-04-17T12:53:21.090" v="29575" actId="20577"/>
        <pc:sldMkLst>
          <pc:docMk/>
          <pc:sldMk cId="3871174591" sldId="782"/>
        </pc:sldMkLst>
        <pc:spChg chg="mod">
          <ac:chgData name="Justina Ojom" userId="cbdaed7d-8d45-4372-a16a-f3f8900c2f45" providerId="ADAL" clId="{B80B5CB1-F819-4E58-97BC-AF946C61509E}" dt="2023-04-14T12:22:32.610" v="28379" actId="790"/>
          <ac:spMkLst>
            <pc:docMk/>
            <pc:sldMk cId="3871174591" sldId="782"/>
            <ac:spMk id="2" creationId="{2FCC2C7F-270E-298F-2451-AEC7B5E7F6D7}"/>
          </ac:spMkLst>
        </pc:spChg>
        <pc:spChg chg="mod">
          <ac:chgData name="Justina Ojom" userId="cbdaed7d-8d45-4372-a16a-f3f8900c2f45" providerId="ADAL" clId="{B80B5CB1-F819-4E58-97BC-AF946C61509E}" dt="2023-04-14T12:22:32.610" v="28379" actId="790"/>
          <ac:spMkLst>
            <pc:docMk/>
            <pc:sldMk cId="3871174591" sldId="782"/>
            <ac:spMk id="3" creationId="{0972D3C8-93A7-92C4-8254-EB5C3591B233}"/>
          </ac:spMkLst>
        </pc:spChg>
        <pc:spChg chg="del mod">
          <ac:chgData name="Justina Ojom" userId="cbdaed7d-8d45-4372-a16a-f3f8900c2f45" providerId="ADAL" clId="{B80B5CB1-F819-4E58-97BC-AF946C61509E}" dt="2023-04-14T08:48:19.583" v="25080" actId="478"/>
          <ac:spMkLst>
            <pc:docMk/>
            <pc:sldMk cId="3871174591" sldId="782"/>
            <ac:spMk id="4" creationId="{AB9DEF11-E5C2-EDC4-E024-CC7E0DEF8219}"/>
          </ac:spMkLst>
        </pc:spChg>
        <pc:spChg chg="add mod">
          <ac:chgData name="Justina Ojom" userId="cbdaed7d-8d45-4372-a16a-f3f8900c2f45" providerId="ADAL" clId="{B80B5CB1-F819-4E58-97BC-AF946C61509E}" dt="2023-04-14T12:22:32.610" v="28379" actId="790"/>
          <ac:spMkLst>
            <pc:docMk/>
            <pc:sldMk cId="3871174591" sldId="782"/>
            <ac:spMk id="5" creationId="{43BA809C-8A07-ED7F-456C-430C9256CCDB}"/>
          </ac:spMkLst>
        </pc:spChg>
        <pc:spChg chg="mod">
          <ac:chgData name="Justina Ojom" userId="cbdaed7d-8d45-4372-a16a-f3f8900c2f45" providerId="ADAL" clId="{B80B5CB1-F819-4E58-97BC-AF946C61509E}" dt="2023-04-13T05:36:27.192" v="6208" actId="2711"/>
          <ac:spMkLst>
            <pc:docMk/>
            <pc:sldMk cId="3871174591" sldId="782"/>
            <ac:spMk id="6" creationId="{4DDA369E-A30A-88EE-5FEA-221E04D236B8}"/>
          </ac:spMkLst>
        </pc:spChg>
        <pc:spChg chg="add mod">
          <ac:chgData name="Justina Ojom" userId="cbdaed7d-8d45-4372-a16a-f3f8900c2f45" providerId="ADAL" clId="{B80B5CB1-F819-4E58-97BC-AF946C61509E}" dt="2023-04-14T12:22:32.610" v="28379" actId="790"/>
          <ac:spMkLst>
            <pc:docMk/>
            <pc:sldMk cId="3871174591" sldId="782"/>
            <ac:spMk id="6" creationId="{CF4EF2CB-6526-94D5-F978-1711B6F64BD9}"/>
          </ac:spMkLst>
        </pc:spChg>
        <pc:spChg chg="add mod">
          <ac:chgData name="Justina Ojom" userId="cbdaed7d-8d45-4372-a16a-f3f8900c2f45" providerId="ADAL" clId="{B80B5CB1-F819-4E58-97BC-AF946C61509E}" dt="2023-04-14T12:22:32.610" v="28379" actId="790"/>
          <ac:spMkLst>
            <pc:docMk/>
            <pc:sldMk cId="3871174591" sldId="782"/>
            <ac:spMk id="7" creationId="{037F3823-CDDE-E194-4328-C2D6CBB2DEC4}"/>
          </ac:spMkLst>
        </pc:spChg>
        <pc:spChg chg="mod">
          <ac:chgData name="Justina Ojom" userId="cbdaed7d-8d45-4372-a16a-f3f8900c2f45" providerId="ADAL" clId="{B80B5CB1-F819-4E58-97BC-AF946C61509E}" dt="2023-04-13T05:36:27.192" v="6208" actId="2711"/>
          <ac:spMkLst>
            <pc:docMk/>
            <pc:sldMk cId="3871174591" sldId="782"/>
            <ac:spMk id="7" creationId="{28CAE109-71D0-E619-7D49-9FF3C44379D4}"/>
          </ac:spMkLst>
        </pc:spChg>
        <pc:spChg chg="mod">
          <ac:chgData name="Justina Ojom" userId="cbdaed7d-8d45-4372-a16a-f3f8900c2f45" providerId="ADAL" clId="{B80B5CB1-F819-4E58-97BC-AF946C61509E}" dt="2023-04-13T05:36:27.192" v="6208" actId="2711"/>
          <ac:spMkLst>
            <pc:docMk/>
            <pc:sldMk cId="3871174591" sldId="782"/>
            <ac:spMk id="8" creationId="{08BEE9AE-49D6-CC76-5916-86CE2118E706}"/>
          </ac:spMkLst>
        </pc:spChg>
        <pc:spChg chg="add mod">
          <ac:chgData name="Justina Ojom" userId="cbdaed7d-8d45-4372-a16a-f3f8900c2f45" providerId="ADAL" clId="{B80B5CB1-F819-4E58-97BC-AF946C61509E}" dt="2023-04-14T12:22:32.610" v="28379" actId="790"/>
          <ac:spMkLst>
            <pc:docMk/>
            <pc:sldMk cId="3871174591" sldId="782"/>
            <ac:spMk id="8" creationId="{EF54A318-DB4D-A2EE-7A6F-E41B153552FE}"/>
          </ac:spMkLst>
        </pc:spChg>
        <pc:spChg chg="add mod">
          <ac:chgData name="Justina Ojom" userId="cbdaed7d-8d45-4372-a16a-f3f8900c2f45" providerId="ADAL" clId="{B80B5CB1-F819-4E58-97BC-AF946C61509E}" dt="2023-04-14T12:22:32.610" v="28379" actId="790"/>
          <ac:spMkLst>
            <pc:docMk/>
            <pc:sldMk cId="3871174591" sldId="782"/>
            <ac:spMk id="9" creationId="{56FC891B-78E9-D0E9-2DAE-88395D010BAB}"/>
          </ac:spMkLst>
        </pc:spChg>
        <pc:spChg chg="mod">
          <ac:chgData name="Justina Ojom" userId="cbdaed7d-8d45-4372-a16a-f3f8900c2f45" providerId="ADAL" clId="{B80B5CB1-F819-4E58-97BC-AF946C61509E}" dt="2023-04-13T05:36:27.192" v="6208" actId="2711"/>
          <ac:spMkLst>
            <pc:docMk/>
            <pc:sldMk cId="3871174591" sldId="782"/>
            <ac:spMk id="9" creationId="{6D756FDA-E2DE-D2E9-077A-2131C0323E39}"/>
          </ac:spMkLst>
        </pc:spChg>
        <pc:spChg chg="add mod">
          <ac:chgData name="Justina Ojom" userId="cbdaed7d-8d45-4372-a16a-f3f8900c2f45" providerId="ADAL" clId="{B80B5CB1-F819-4E58-97BC-AF946C61509E}" dt="2023-04-14T12:22:32.610" v="28379" actId="790"/>
          <ac:spMkLst>
            <pc:docMk/>
            <pc:sldMk cId="3871174591" sldId="782"/>
            <ac:spMk id="10" creationId="{AD11DE6C-F465-644B-D6F1-5D2B765DE158}"/>
          </ac:spMkLst>
        </pc:spChg>
        <pc:spChg chg="mod">
          <ac:chgData name="Justina Ojom" userId="cbdaed7d-8d45-4372-a16a-f3f8900c2f45" providerId="ADAL" clId="{B80B5CB1-F819-4E58-97BC-AF946C61509E}" dt="2023-04-13T05:36:27.192" v="6208" actId="2711"/>
          <ac:spMkLst>
            <pc:docMk/>
            <pc:sldMk cId="3871174591" sldId="782"/>
            <ac:spMk id="10" creationId="{E47E7E2A-C25D-ED0B-12F0-6EEF4659EF5B}"/>
          </ac:spMkLst>
        </pc:spChg>
        <pc:spChg chg="add mod">
          <ac:chgData name="Justina Ojom" userId="cbdaed7d-8d45-4372-a16a-f3f8900c2f45" providerId="ADAL" clId="{B80B5CB1-F819-4E58-97BC-AF946C61509E}" dt="2023-04-14T12:22:32.610" v="28379" actId="790"/>
          <ac:spMkLst>
            <pc:docMk/>
            <pc:sldMk cId="3871174591" sldId="782"/>
            <ac:spMk id="11" creationId="{7596F817-0443-2A8D-1004-CD5D5D0C29EE}"/>
          </ac:spMkLst>
        </pc:spChg>
        <pc:spChg chg="add mod">
          <ac:chgData name="Justina Ojom" userId="cbdaed7d-8d45-4372-a16a-f3f8900c2f45" providerId="ADAL" clId="{B80B5CB1-F819-4E58-97BC-AF946C61509E}" dt="2023-04-14T12:22:32.610" v="28379" actId="790"/>
          <ac:spMkLst>
            <pc:docMk/>
            <pc:sldMk cId="3871174591" sldId="782"/>
            <ac:spMk id="12" creationId="{20619BCA-DB23-CEDB-0588-98E61C420E55}"/>
          </ac:spMkLst>
        </pc:spChg>
        <pc:spChg chg="mod">
          <ac:chgData name="Justina Ojom" userId="cbdaed7d-8d45-4372-a16a-f3f8900c2f45" providerId="ADAL" clId="{B80B5CB1-F819-4E58-97BC-AF946C61509E}" dt="2023-04-13T05:36:27.192" v="6208" actId="2711"/>
          <ac:spMkLst>
            <pc:docMk/>
            <pc:sldMk cId="3871174591" sldId="782"/>
            <ac:spMk id="12" creationId="{2688AC10-B5E2-7AA4-55A6-8430C56B732F}"/>
          </ac:spMkLst>
        </pc:spChg>
        <pc:spChg chg="mod">
          <ac:chgData name="Justina Ojom" userId="cbdaed7d-8d45-4372-a16a-f3f8900c2f45" providerId="ADAL" clId="{B80B5CB1-F819-4E58-97BC-AF946C61509E}" dt="2023-04-13T05:36:27.192" v="6208" actId="2711"/>
          <ac:spMkLst>
            <pc:docMk/>
            <pc:sldMk cId="3871174591" sldId="782"/>
            <ac:spMk id="13" creationId="{86EB4ABB-4E22-B512-432A-6AD1336721D8}"/>
          </ac:spMkLst>
        </pc:spChg>
        <pc:spChg chg="add mod">
          <ac:chgData name="Justina Ojom" userId="cbdaed7d-8d45-4372-a16a-f3f8900c2f45" providerId="ADAL" clId="{B80B5CB1-F819-4E58-97BC-AF946C61509E}" dt="2023-04-14T12:22:32.610" v="28379" actId="790"/>
          <ac:spMkLst>
            <pc:docMk/>
            <pc:sldMk cId="3871174591" sldId="782"/>
            <ac:spMk id="13" creationId="{B44612C2-651F-BB21-6763-2A4F196D15CE}"/>
          </ac:spMkLst>
        </pc:spChg>
        <pc:spChg chg="mod">
          <ac:chgData name="Justina Ojom" userId="cbdaed7d-8d45-4372-a16a-f3f8900c2f45" providerId="ADAL" clId="{B80B5CB1-F819-4E58-97BC-AF946C61509E}" dt="2023-04-13T05:36:27.192" v="6208" actId="2711"/>
          <ac:spMkLst>
            <pc:docMk/>
            <pc:sldMk cId="3871174591" sldId="782"/>
            <ac:spMk id="14" creationId="{67FC7388-F511-D7D5-5CD2-374D65121FEF}"/>
          </ac:spMkLst>
        </pc:spChg>
        <pc:spChg chg="add del">
          <ac:chgData name="Justina Ojom" userId="cbdaed7d-8d45-4372-a16a-f3f8900c2f45" providerId="ADAL" clId="{B80B5CB1-F819-4E58-97BC-AF946C61509E}" dt="2023-04-17T12:31:15.624" v="28796" actId="478"/>
          <ac:spMkLst>
            <pc:docMk/>
            <pc:sldMk cId="3871174591" sldId="782"/>
            <ac:spMk id="14" creationId="{8F30C1B6-0B1C-23F1-67B8-0F35B1586CCA}"/>
          </ac:spMkLst>
        </pc:spChg>
        <pc:spChg chg="add del mod">
          <ac:chgData name="Justina Ojom" userId="cbdaed7d-8d45-4372-a16a-f3f8900c2f45" providerId="ADAL" clId="{B80B5CB1-F819-4E58-97BC-AF946C61509E}" dt="2023-04-14T08:48:51.952" v="25101"/>
          <ac:spMkLst>
            <pc:docMk/>
            <pc:sldMk cId="3871174591" sldId="782"/>
            <ac:spMk id="14" creationId="{FBC10415-8DF3-B0E0-C49D-17330E04EC3C}"/>
          </ac:spMkLst>
        </pc:spChg>
        <pc:spChg chg="mod">
          <ac:chgData name="Justina Ojom" userId="cbdaed7d-8d45-4372-a16a-f3f8900c2f45" providerId="ADAL" clId="{B80B5CB1-F819-4E58-97BC-AF946C61509E}" dt="2023-04-13T05:36:27.192" v="6208" actId="2711"/>
          <ac:spMkLst>
            <pc:docMk/>
            <pc:sldMk cId="3871174591" sldId="782"/>
            <ac:spMk id="15" creationId="{53A58785-D9A0-B666-FB09-7BFBC6AE3EB5}"/>
          </ac:spMkLst>
        </pc:spChg>
        <pc:spChg chg="add del mod">
          <ac:chgData name="Justina Ojom" userId="cbdaed7d-8d45-4372-a16a-f3f8900c2f45" providerId="ADAL" clId="{B80B5CB1-F819-4E58-97BC-AF946C61509E}" dt="2023-04-14T08:48:51.952" v="25101"/>
          <ac:spMkLst>
            <pc:docMk/>
            <pc:sldMk cId="3871174591" sldId="782"/>
            <ac:spMk id="15" creationId="{55F7E93F-2AF0-2CBA-8ECD-230A4B99ECCB}"/>
          </ac:spMkLst>
        </pc:spChg>
        <pc:spChg chg="mod">
          <ac:chgData name="Justina Ojom" userId="cbdaed7d-8d45-4372-a16a-f3f8900c2f45" providerId="ADAL" clId="{B80B5CB1-F819-4E58-97BC-AF946C61509E}" dt="2023-04-13T05:36:27.192" v="6208" actId="2711"/>
          <ac:spMkLst>
            <pc:docMk/>
            <pc:sldMk cId="3871174591" sldId="782"/>
            <ac:spMk id="16" creationId="{12F5A529-E9AA-4EB9-2C14-6EFB994F88C8}"/>
          </ac:spMkLst>
        </pc:spChg>
        <pc:spChg chg="mod">
          <ac:chgData name="Justina Ojom" userId="cbdaed7d-8d45-4372-a16a-f3f8900c2f45" providerId="ADAL" clId="{B80B5CB1-F819-4E58-97BC-AF946C61509E}" dt="2023-04-17T12:30:51.916" v="28793"/>
          <ac:spMkLst>
            <pc:docMk/>
            <pc:sldMk cId="3871174591" sldId="782"/>
            <ac:spMk id="16" creationId="{46BFE0D2-6EAD-4585-FBEE-C410AF6476D2}"/>
          </ac:spMkLst>
        </pc:spChg>
        <pc:spChg chg="add del mod">
          <ac:chgData name="Justina Ojom" userId="cbdaed7d-8d45-4372-a16a-f3f8900c2f45" providerId="ADAL" clId="{B80B5CB1-F819-4E58-97BC-AF946C61509E}" dt="2023-04-14T08:48:51.952" v="25101"/>
          <ac:spMkLst>
            <pc:docMk/>
            <pc:sldMk cId="3871174591" sldId="782"/>
            <ac:spMk id="16" creationId="{D07E2574-545E-47AC-2375-4E4DB3BE6FED}"/>
          </ac:spMkLst>
        </pc:spChg>
        <pc:spChg chg="add del mod">
          <ac:chgData name="Justina Ojom" userId="cbdaed7d-8d45-4372-a16a-f3f8900c2f45" providerId="ADAL" clId="{B80B5CB1-F819-4E58-97BC-AF946C61509E}" dt="2023-04-14T08:48:51.952" v="25101"/>
          <ac:spMkLst>
            <pc:docMk/>
            <pc:sldMk cId="3871174591" sldId="782"/>
            <ac:spMk id="17" creationId="{FA5FE329-AFFE-2EFF-4084-B86BD2629953}"/>
          </ac:spMkLst>
        </pc:spChg>
        <pc:spChg chg="add del mod">
          <ac:chgData name="Justina Ojom" userId="cbdaed7d-8d45-4372-a16a-f3f8900c2f45" providerId="ADAL" clId="{B80B5CB1-F819-4E58-97BC-AF946C61509E}" dt="2023-04-14T08:48:51.952" v="25101"/>
          <ac:spMkLst>
            <pc:docMk/>
            <pc:sldMk cId="3871174591" sldId="782"/>
            <ac:spMk id="18" creationId="{413346DB-D704-C93D-A9FD-D0889B4068D3}"/>
          </ac:spMkLst>
        </pc:spChg>
        <pc:spChg chg="mod">
          <ac:chgData name="Justina Ojom" userId="cbdaed7d-8d45-4372-a16a-f3f8900c2f45" providerId="ADAL" clId="{B80B5CB1-F819-4E58-97BC-AF946C61509E}" dt="2023-04-17T12:30:54.607" v="28795" actId="20577"/>
          <ac:spMkLst>
            <pc:docMk/>
            <pc:sldMk cId="3871174591" sldId="782"/>
            <ac:spMk id="18" creationId="{506123CA-0139-7A11-983D-FB21B46947D1}"/>
          </ac:spMkLst>
        </pc:spChg>
        <pc:spChg chg="mod">
          <ac:chgData name="Justina Ojom" userId="cbdaed7d-8d45-4372-a16a-f3f8900c2f45" providerId="ADAL" clId="{B80B5CB1-F819-4E58-97BC-AF946C61509E}" dt="2023-04-17T12:30:51.916" v="28793"/>
          <ac:spMkLst>
            <pc:docMk/>
            <pc:sldMk cId="3871174591" sldId="782"/>
            <ac:spMk id="19" creationId="{37F66821-D714-B13C-726C-70F401D822A8}"/>
          </ac:spMkLst>
        </pc:spChg>
        <pc:spChg chg="add del mod">
          <ac:chgData name="Justina Ojom" userId="cbdaed7d-8d45-4372-a16a-f3f8900c2f45" providerId="ADAL" clId="{B80B5CB1-F819-4E58-97BC-AF946C61509E}" dt="2023-04-14T08:48:51.952" v="25101"/>
          <ac:spMkLst>
            <pc:docMk/>
            <pc:sldMk cId="3871174591" sldId="782"/>
            <ac:spMk id="19" creationId="{650936E8-30CF-A3A6-2DB6-F2C956B2FC5A}"/>
          </ac:spMkLst>
        </pc:spChg>
        <pc:spChg chg="add del mod">
          <ac:chgData name="Justina Ojom" userId="cbdaed7d-8d45-4372-a16a-f3f8900c2f45" providerId="ADAL" clId="{B80B5CB1-F819-4E58-97BC-AF946C61509E}" dt="2023-04-14T08:48:51.952" v="25101"/>
          <ac:spMkLst>
            <pc:docMk/>
            <pc:sldMk cId="3871174591" sldId="782"/>
            <ac:spMk id="20" creationId="{636011B9-80D0-9029-6BCC-5D4F49542E42}"/>
          </ac:spMkLst>
        </pc:spChg>
        <pc:spChg chg="add del mod">
          <ac:chgData name="Justina Ojom" userId="cbdaed7d-8d45-4372-a16a-f3f8900c2f45" providerId="ADAL" clId="{B80B5CB1-F819-4E58-97BC-AF946C61509E}" dt="2023-04-14T08:48:51.952" v="25101"/>
          <ac:spMkLst>
            <pc:docMk/>
            <pc:sldMk cId="3871174591" sldId="782"/>
            <ac:spMk id="21" creationId="{E3DC6B98-A127-B8AB-095C-1B8CDECC50B3}"/>
          </ac:spMkLst>
        </pc:spChg>
        <pc:spChg chg="add del mod">
          <ac:chgData name="Justina Ojom" userId="cbdaed7d-8d45-4372-a16a-f3f8900c2f45" providerId="ADAL" clId="{B80B5CB1-F819-4E58-97BC-AF946C61509E}" dt="2023-04-14T08:48:51.952" v="25101"/>
          <ac:spMkLst>
            <pc:docMk/>
            <pc:sldMk cId="3871174591" sldId="782"/>
            <ac:spMk id="22" creationId="{C6B821F9-71BF-2AA1-CE2D-2A68245AAD41}"/>
          </ac:spMkLst>
        </pc:spChg>
        <pc:spChg chg="mod">
          <ac:chgData name="Justina Ojom" userId="cbdaed7d-8d45-4372-a16a-f3f8900c2f45" providerId="ADAL" clId="{B80B5CB1-F819-4E58-97BC-AF946C61509E}" dt="2023-04-14T12:22:32.610" v="28379" actId="790"/>
          <ac:spMkLst>
            <pc:docMk/>
            <pc:sldMk cId="3871174591" sldId="782"/>
            <ac:spMk id="26" creationId="{55DF42E0-4FF8-0228-5D47-87B3730C5B8D}"/>
          </ac:spMkLst>
        </pc:spChg>
        <pc:spChg chg="mod">
          <ac:chgData name="Justina Ojom" userId="cbdaed7d-8d45-4372-a16a-f3f8900c2f45" providerId="ADAL" clId="{B80B5CB1-F819-4E58-97BC-AF946C61509E}" dt="2023-04-14T12:22:32.610" v="28379" actId="790"/>
          <ac:spMkLst>
            <pc:docMk/>
            <pc:sldMk cId="3871174591" sldId="782"/>
            <ac:spMk id="27" creationId="{164629DA-990F-1989-7253-7B2F3C111E80}"/>
          </ac:spMkLst>
        </pc:spChg>
        <pc:spChg chg="mod">
          <ac:chgData name="Justina Ojom" userId="cbdaed7d-8d45-4372-a16a-f3f8900c2f45" providerId="ADAL" clId="{B80B5CB1-F819-4E58-97BC-AF946C61509E}" dt="2023-04-14T12:22:32.610" v="28379" actId="790"/>
          <ac:spMkLst>
            <pc:docMk/>
            <pc:sldMk cId="3871174591" sldId="782"/>
            <ac:spMk id="28" creationId="{CEDAFAD1-E23F-3AD3-84D2-0B75CCD812A3}"/>
          </ac:spMkLst>
        </pc:spChg>
        <pc:spChg chg="mod">
          <ac:chgData name="Justina Ojom" userId="cbdaed7d-8d45-4372-a16a-f3f8900c2f45" providerId="ADAL" clId="{B80B5CB1-F819-4E58-97BC-AF946C61509E}" dt="2023-04-14T12:22:32.610" v="28379" actId="790"/>
          <ac:spMkLst>
            <pc:docMk/>
            <pc:sldMk cId="3871174591" sldId="782"/>
            <ac:spMk id="29" creationId="{589678E6-38E5-6185-08BA-EF18F00EB02F}"/>
          </ac:spMkLst>
        </pc:spChg>
        <pc:spChg chg="mod">
          <ac:chgData name="Justina Ojom" userId="cbdaed7d-8d45-4372-a16a-f3f8900c2f45" providerId="ADAL" clId="{B80B5CB1-F819-4E58-97BC-AF946C61509E}" dt="2023-04-14T12:22:32.610" v="28379" actId="790"/>
          <ac:spMkLst>
            <pc:docMk/>
            <pc:sldMk cId="3871174591" sldId="782"/>
            <ac:spMk id="30" creationId="{E4542A60-5812-F009-2073-010732981037}"/>
          </ac:spMkLst>
        </pc:spChg>
        <pc:spChg chg="mod">
          <ac:chgData name="Justina Ojom" userId="cbdaed7d-8d45-4372-a16a-f3f8900c2f45" providerId="ADAL" clId="{B80B5CB1-F819-4E58-97BC-AF946C61509E}" dt="2023-04-14T12:22:32.610" v="28379" actId="790"/>
          <ac:spMkLst>
            <pc:docMk/>
            <pc:sldMk cId="3871174591" sldId="782"/>
            <ac:spMk id="31" creationId="{075E9D28-FF1E-FB94-FBE3-2A5169518686}"/>
          </ac:spMkLst>
        </pc:spChg>
        <pc:spChg chg="mod">
          <ac:chgData name="Justina Ojom" userId="cbdaed7d-8d45-4372-a16a-f3f8900c2f45" providerId="ADAL" clId="{B80B5CB1-F819-4E58-97BC-AF946C61509E}" dt="2023-04-14T12:22:32.610" v="28379" actId="790"/>
          <ac:spMkLst>
            <pc:docMk/>
            <pc:sldMk cId="3871174591" sldId="782"/>
            <ac:spMk id="32" creationId="{FF2133ED-4D0E-7FF8-F0EA-540AAA2ED9DF}"/>
          </ac:spMkLst>
        </pc:spChg>
        <pc:spChg chg="mod">
          <ac:chgData name="Justina Ojom" userId="cbdaed7d-8d45-4372-a16a-f3f8900c2f45" providerId="ADAL" clId="{B80B5CB1-F819-4E58-97BC-AF946C61509E}" dt="2023-04-14T12:22:32.610" v="28379" actId="790"/>
          <ac:spMkLst>
            <pc:docMk/>
            <pc:sldMk cId="3871174591" sldId="782"/>
            <ac:spMk id="33" creationId="{47FB2F45-1EE0-02DD-E092-ED4BCD30183A}"/>
          </ac:spMkLst>
        </pc:spChg>
        <pc:spChg chg="mod">
          <ac:chgData name="Justina Ojom" userId="cbdaed7d-8d45-4372-a16a-f3f8900c2f45" providerId="ADAL" clId="{B80B5CB1-F819-4E58-97BC-AF946C61509E}" dt="2023-04-14T12:22:32.610" v="28379" actId="790"/>
          <ac:spMkLst>
            <pc:docMk/>
            <pc:sldMk cId="3871174591" sldId="782"/>
            <ac:spMk id="34" creationId="{C434776F-F121-EF5F-6412-F9A76AA9CAB2}"/>
          </ac:spMkLst>
        </pc:spChg>
        <pc:spChg chg="mod">
          <ac:chgData name="Justina Ojom" userId="cbdaed7d-8d45-4372-a16a-f3f8900c2f45" providerId="ADAL" clId="{B80B5CB1-F819-4E58-97BC-AF946C61509E}" dt="2023-04-14T12:22:32.610" v="28379" actId="790"/>
          <ac:spMkLst>
            <pc:docMk/>
            <pc:sldMk cId="3871174591" sldId="782"/>
            <ac:spMk id="35" creationId="{B638FD66-9DC6-E642-A52C-88CFA86BA9BF}"/>
          </ac:spMkLst>
        </pc:spChg>
        <pc:grpChg chg="del">
          <ac:chgData name="Justina Ojom" userId="cbdaed7d-8d45-4372-a16a-f3f8900c2f45" providerId="ADAL" clId="{B80B5CB1-F819-4E58-97BC-AF946C61509E}" dt="2023-04-13T17:21:23.715" v="21767" actId="478"/>
          <ac:grpSpMkLst>
            <pc:docMk/>
            <pc:sldMk cId="3871174591" sldId="782"/>
            <ac:grpSpMk id="5" creationId="{BDA4D152-59EC-830B-9C8B-45775A9F20EB}"/>
          </ac:grpSpMkLst>
        </pc:grpChg>
        <pc:grpChg chg="del">
          <ac:chgData name="Justina Ojom" userId="cbdaed7d-8d45-4372-a16a-f3f8900c2f45" providerId="ADAL" clId="{B80B5CB1-F819-4E58-97BC-AF946C61509E}" dt="2023-04-13T17:21:23.124" v="21766" actId="478"/>
          <ac:grpSpMkLst>
            <pc:docMk/>
            <pc:sldMk cId="3871174591" sldId="782"/>
            <ac:grpSpMk id="11" creationId="{D6A7445C-D716-9797-13FC-382E89B0C54F}"/>
          </ac:grpSpMkLst>
        </pc:grpChg>
        <pc:grpChg chg="add mod">
          <ac:chgData name="Justina Ojom" userId="cbdaed7d-8d45-4372-a16a-f3f8900c2f45" providerId="ADAL" clId="{B80B5CB1-F819-4E58-97BC-AF946C61509E}" dt="2023-04-17T12:30:51.916" v="28793"/>
          <ac:grpSpMkLst>
            <pc:docMk/>
            <pc:sldMk cId="3871174591" sldId="782"/>
            <ac:grpSpMk id="15" creationId="{9C63FEE9-A2E5-664E-AD8B-99984DA8F697}"/>
          </ac:grpSpMkLst>
        </pc:grpChg>
        <pc:grpChg chg="mod">
          <ac:chgData name="Justina Ojom" userId="cbdaed7d-8d45-4372-a16a-f3f8900c2f45" providerId="ADAL" clId="{B80B5CB1-F819-4E58-97BC-AF946C61509E}" dt="2023-04-17T12:30:51.916" v="28793"/>
          <ac:grpSpMkLst>
            <pc:docMk/>
            <pc:sldMk cId="3871174591" sldId="782"/>
            <ac:grpSpMk id="17" creationId="{836D65F5-1A72-A261-9AD5-F80B7D89CA0A}"/>
          </ac:grpSpMkLst>
        </pc:grpChg>
        <pc:grpChg chg="add mod">
          <ac:chgData name="Justina Ojom" userId="cbdaed7d-8d45-4372-a16a-f3f8900c2f45" providerId="ADAL" clId="{B80B5CB1-F819-4E58-97BC-AF946C61509E}" dt="2023-04-14T08:49:15.915" v="25106" actId="1076"/>
          <ac:grpSpMkLst>
            <pc:docMk/>
            <pc:sldMk cId="3871174591" sldId="782"/>
            <ac:grpSpMk id="23" creationId="{C1590748-E53A-161C-8872-65155C125AFC}"/>
          </ac:grpSpMkLst>
        </pc:grpChg>
        <pc:grpChg chg="mod">
          <ac:chgData name="Justina Ojom" userId="cbdaed7d-8d45-4372-a16a-f3f8900c2f45" providerId="ADAL" clId="{B80B5CB1-F819-4E58-97BC-AF946C61509E}" dt="2023-04-14T08:49:01.724" v="25102"/>
          <ac:grpSpMkLst>
            <pc:docMk/>
            <pc:sldMk cId="3871174591" sldId="782"/>
            <ac:grpSpMk id="24" creationId="{CAF9F2D7-705E-2BC0-1EF4-1F1DF9D5F3BA}"/>
          </ac:grpSpMkLst>
        </pc:grpChg>
        <pc:grpChg chg="mod">
          <ac:chgData name="Justina Ojom" userId="cbdaed7d-8d45-4372-a16a-f3f8900c2f45" providerId="ADAL" clId="{B80B5CB1-F819-4E58-97BC-AF946C61509E}" dt="2023-04-14T08:49:01.724" v="25102"/>
          <ac:grpSpMkLst>
            <pc:docMk/>
            <pc:sldMk cId="3871174591" sldId="782"/>
            <ac:grpSpMk id="25" creationId="{B3205E83-8A76-EB35-6BC1-7ED235E09D1F}"/>
          </ac:grpSpMkLst>
        </pc:grpChg>
      </pc:sldChg>
      <pc:sldChg chg="addSp delSp modSp mod modNotes modNotesTx">
        <pc:chgData name="Justina Ojom" userId="cbdaed7d-8d45-4372-a16a-f3f8900c2f45" providerId="ADAL" clId="{B80B5CB1-F819-4E58-97BC-AF946C61509E}" dt="2023-04-14T08:53:48.818" v="25217" actId="1076"/>
        <pc:sldMkLst>
          <pc:docMk/>
          <pc:sldMk cId="110008100" sldId="783"/>
        </pc:sldMkLst>
        <pc:spChg chg="mod">
          <ac:chgData name="Justina Ojom" userId="cbdaed7d-8d45-4372-a16a-f3f8900c2f45" providerId="ADAL" clId="{B80B5CB1-F819-4E58-97BC-AF946C61509E}" dt="2023-04-13T05:36:32.038" v="6210" actId="2711"/>
          <ac:spMkLst>
            <pc:docMk/>
            <pc:sldMk cId="110008100" sldId="783"/>
            <ac:spMk id="2" creationId="{2195F80D-F4D3-0FAA-4D7A-901954C09188}"/>
          </ac:spMkLst>
        </pc:spChg>
        <pc:spChg chg="add del mod">
          <ac:chgData name="Justina Ojom" userId="cbdaed7d-8d45-4372-a16a-f3f8900c2f45" providerId="ADAL" clId="{B80B5CB1-F819-4E58-97BC-AF946C61509E}" dt="2023-04-14T08:50:55.206" v="25170" actId="478"/>
          <ac:spMkLst>
            <pc:docMk/>
            <pc:sldMk cId="110008100" sldId="783"/>
            <ac:spMk id="3" creationId="{AC54518D-3DE6-5D3B-A2F9-5C574CD7E95F}"/>
          </ac:spMkLst>
        </pc:spChg>
        <pc:spChg chg="del mod">
          <ac:chgData name="Justina Ojom" userId="cbdaed7d-8d45-4372-a16a-f3f8900c2f45" providerId="ADAL" clId="{B80B5CB1-F819-4E58-97BC-AF946C61509E}" dt="2023-04-14T08:50:52.831" v="25168" actId="478"/>
          <ac:spMkLst>
            <pc:docMk/>
            <pc:sldMk cId="110008100" sldId="783"/>
            <ac:spMk id="4" creationId="{95E075C3-7B8F-E3CD-EB82-9E8AFBF3FF76}"/>
          </ac:spMkLst>
        </pc:spChg>
        <pc:spChg chg="add del mod">
          <ac:chgData name="Justina Ojom" userId="cbdaed7d-8d45-4372-a16a-f3f8900c2f45" providerId="ADAL" clId="{B80B5CB1-F819-4E58-97BC-AF946C61509E}" dt="2023-04-14T08:50:55.206" v="25170" actId="478"/>
          <ac:spMkLst>
            <pc:docMk/>
            <pc:sldMk cId="110008100" sldId="783"/>
            <ac:spMk id="5" creationId="{6B4C9A51-5D34-5EBC-5EE3-F21D60019B35}"/>
          </ac:spMkLst>
        </pc:spChg>
        <pc:spChg chg="mod">
          <ac:chgData name="Justina Ojom" userId="cbdaed7d-8d45-4372-a16a-f3f8900c2f45" providerId="ADAL" clId="{B80B5CB1-F819-4E58-97BC-AF946C61509E}" dt="2023-04-14T08:51:11.375" v="25179" actId="207"/>
          <ac:spMkLst>
            <pc:docMk/>
            <pc:sldMk cId="110008100" sldId="783"/>
            <ac:spMk id="7" creationId="{AE673C29-8B11-D749-C8D5-EF4C9F1CCD53}"/>
          </ac:spMkLst>
        </pc:spChg>
        <pc:spChg chg="mod">
          <ac:chgData name="Justina Ojom" userId="cbdaed7d-8d45-4372-a16a-f3f8900c2f45" providerId="ADAL" clId="{B80B5CB1-F819-4E58-97BC-AF946C61509E}" dt="2023-04-14T08:51:11.375" v="25179" actId="207"/>
          <ac:spMkLst>
            <pc:docMk/>
            <pc:sldMk cId="110008100" sldId="783"/>
            <ac:spMk id="8" creationId="{0C3ECD86-C0C4-DB6C-BDA7-7FBD6E035C7A}"/>
          </ac:spMkLst>
        </pc:spChg>
        <pc:spChg chg="mod">
          <ac:chgData name="Justina Ojom" userId="cbdaed7d-8d45-4372-a16a-f3f8900c2f45" providerId="ADAL" clId="{B80B5CB1-F819-4E58-97BC-AF946C61509E}" dt="2023-04-14T08:51:11.375" v="25179" actId="207"/>
          <ac:spMkLst>
            <pc:docMk/>
            <pc:sldMk cId="110008100" sldId="783"/>
            <ac:spMk id="9" creationId="{D90B5664-6665-3349-60E9-F0542C0E3B40}"/>
          </ac:spMkLst>
        </pc:spChg>
        <pc:spChg chg="mod">
          <ac:chgData name="Justina Ojom" userId="cbdaed7d-8d45-4372-a16a-f3f8900c2f45" providerId="ADAL" clId="{B80B5CB1-F819-4E58-97BC-AF946C61509E}" dt="2023-04-14T08:51:11.375" v="25179" actId="207"/>
          <ac:spMkLst>
            <pc:docMk/>
            <pc:sldMk cId="110008100" sldId="783"/>
            <ac:spMk id="10" creationId="{145AC760-EB87-E012-E56A-64683B41C11C}"/>
          </ac:spMkLst>
        </pc:spChg>
        <pc:spChg chg="mod">
          <ac:chgData name="Justina Ojom" userId="cbdaed7d-8d45-4372-a16a-f3f8900c2f45" providerId="ADAL" clId="{B80B5CB1-F819-4E58-97BC-AF946C61509E}" dt="2023-04-14T08:51:11.375" v="25179" actId="207"/>
          <ac:spMkLst>
            <pc:docMk/>
            <pc:sldMk cId="110008100" sldId="783"/>
            <ac:spMk id="11" creationId="{C2F4F271-38EA-A656-F4B1-38785097A87F}"/>
          </ac:spMkLst>
        </pc:spChg>
        <pc:spChg chg="mod">
          <ac:chgData name="Justina Ojom" userId="cbdaed7d-8d45-4372-a16a-f3f8900c2f45" providerId="ADAL" clId="{B80B5CB1-F819-4E58-97BC-AF946C61509E}" dt="2023-04-14T08:51:11.375" v="25179" actId="207"/>
          <ac:spMkLst>
            <pc:docMk/>
            <pc:sldMk cId="110008100" sldId="783"/>
            <ac:spMk id="12" creationId="{82310ABF-C8CE-56AC-6B59-0C635B57A044}"/>
          </ac:spMkLst>
        </pc:spChg>
        <pc:spChg chg="mod">
          <ac:chgData name="Justina Ojom" userId="cbdaed7d-8d45-4372-a16a-f3f8900c2f45" providerId="ADAL" clId="{B80B5CB1-F819-4E58-97BC-AF946C61509E}" dt="2023-04-14T08:51:15.822" v="25181" actId="207"/>
          <ac:spMkLst>
            <pc:docMk/>
            <pc:sldMk cId="110008100" sldId="783"/>
            <ac:spMk id="13" creationId="{4B0EE070-754B-E6D1-1988-BE91DF0B4C0D}"/>
          </ac:spMkLst>
        </pc:spChg>
        <pc:spChg chg="mod">
          <ac:chgData name="Justina Ojom" userId="cbdaed7d-8d45-4372-a16a-f3f8900c2f45" providerId="ADAL" clId="{B80B5CB1-F819-4E58-97BC-AF946C61509E}" dt="2023-04-14T08:51:06.245" v="25176" actId="207"/>
          <ac:spMkLst>
            <pc:docMk/>
            <pc:sldMk cId="110008100" sldId="783"/>
            <ac:spMk id="15" creationId="{08D8949D-542A-7806-4D83-49101CB4B255}"/>
          </ac:spMkLst>
        </pc:spChg>
        <pc:spChg chg="mod">
          <ac:chgData name="Justina Ojom" userId="cbdaed7d-8d45-4372-a16a-f3f8900c2f45" providerId="ADAL" clId="{B80B5CB1-F819-4E58-97BC-AF946C61509E}" dt="2023-04-14T08:51:06.245" v="25176" actId="207"/>
          <ac:spMkLst>
            <pc:docMk/>
            <pc:sldMk cId="110008100" sldId="783"/>
            <ac:spMk id="16" creationId="{52A3E561-91D0-F387-46CA-1B2C20789623}"/>
          </ac:spMkLst>
        </pc:spChg>
        <pc:spChg chg="mod">
          <ac:chgData name="Justina Ojom" userId="cbdaed7d-8d45-4372-a16a-f3f8900c2f45" providerId="ADAL" clId="{B80B5CB1-F819-4E58-97BC-AF946C61509E}" dt="2023-04-14T08:51:06.245" v="25176" actId="207"/>
          <ac:spMkLst>
            <pc:docMk/>
            <pc:sldMk cId="110008100" sldId="783"/>
            <ac:spMk id="17" creationId="{CE061697-8FB8-4A04-D810-1E8A7317DFCD}"/>
          </ac:spMkLst>
        </pc:spChg>
        <pc:spChg chg="mod">
          <ac:chgData name="Justina Ojom" userId="cbdaed7d-8d45-4372-a16a-f3f8900c2f45" providerId="ADAL" clId="{B80B5CB1-F819-4E58-97BC-AF946C61509E}" dt="2023-04-14T08:51:06.245" v="25176" actId="207"/>
          <ac:spMkLst>
            <pc:docMk/>
            <pc:sldMk cId="110008100" sldId="783"/>
            <ac:spMk id="18" creationId="{753554DE-87D0-6917-185F-53A4CAA1C8D8}"/>
          </ac:spMkLst>
        </pc:spChg>
        <pc:spChg chg="mod">
          <ac:chgData name="Justina Ojom" userId="cbdaed7d-8d45-4372-a16a-f3f8900c2f45" providerId="ADAL" clId="{B80B5CB1-F819-4E58-97BC-AF946C61509E}" dt="2023-04-14T08:51:06.245" v="25176" actId="207"/>
          <ac:spMkLst>
            <pc:docMk/>
            <pc:sldMk cId="110008100" sldId="783"/>
            <ac:spMk id="19" creationId="{694062C6-0C7E-2656-3723-3D45E3B2BAC5}"/>
          </ac:spMkLst>
        </pc:spChg>
        <pc:spChg chg="mod">
          <ac:chgData name="Justina Ojom" userId="cbdaed7d-8d45-4372-a16a-f3f8900c2f45" providerId="ADAL" clId="{B80B5CB1-F819-4E58-97BC-AF946C61509E}" dt="2023-04-14T08:51:07.722" v="25177" actId="207"/>
          <ac:spMkLst>
            <pc:docMk/>
            <pc:sldMk cId="110008100" sldId="783"/>
            <ac:spMk id="21" creationId="{F1C7E202-1283-DC10-D995-35959879C71F}"/>
          </ac:spMkLst>
        </pc:spChg>
        <pc:spChg chg="mod">
          <ac:chgData name="Justina Ojom" userId="cbdaed7d-8d45-4372-a16a-f3f8900c2f45" providerId="ADAL" clId="{B80B5CB1-F819-4E58-97BC-AF946C61509E}" dt="2023-04-14T08:51:07.722" v="25177" actId="207"/>
          <ac:spMkLst>
            <pc:docMk/>
            <pc:sldMk cId="110008100" sldId="783"/>
            <ac:spMk id="22" creationId="{3C463A6F-74A7-EA7B-6399-0079F4E04BEB}"/>
          </ac:spMkLst>
        </pc:spChg>
        <pc:spChg chg="mod">
          <ac:chgData name="Justina Ojom" userId="cbdaed7d-8d45-4372-a16a-f3f8900c2f45" providerId="ADAL" clId="{B80B5CB1-F819-4E58-97BC-AF946C61509E}" dt="2023-04-14T08:51:07.722" v="25177" actId="207"/>
          <ac:spMkLst>
            <pc:docMk/>
            <pc:sldMk cId="110008100" sldId="783"/>
            <ac:spMk id="23" creationId="{943C8605-F37A-A1D5-51E8-16B1AB407813}"/>
          </ac:spMkLst>
        </pc:spChg>
        <pc:spChg chg="mod">
          <ac:chgData name="Justina Ojom" userId="cbdaed7d-8d45-4372-a16a-f3f8900c2f45" providerId="ADAL" clId="{B80B5CB1-F819-4E58-97BC-AF946C61509E}" dt="2023-04-14T08:51:07.722" v="25177" actId="207"/>
          <ac:spMkLst>
            <pc:docMk/>
            <pc:sldMk cId="110008100" sldId="783"/>
            <ac:spMk id="24" creationId="{1DFE83DA-ABCE-2133-F2CF-6B98F262212F}"/>
          </ac:spMkLst>
        </pc:spChg>
        <pc:spChg chg="mod">
          <ac:chgData name="Justina Ojom" userId="cbdaed7d-8d45-4372-a16a-f3f8900c2f45" providerId="ADAL" clId="{B80B5CB1-F819-4E58-97BC-AF946C61509E}" dt="2023-04-14T08:51:07.722" v="25177" actId="207"/>
          <ac:spMkLst>
            <pc:docMk/>
            <pc:sldMk cId="110008100" sldId="783"/>
            <ac:spMk id="25" creationId="{3FB0E333-66AF-668B-8012-F14FBF3A3E8E}"/>
          </ac:spMkLst>
        </pc:spChg>
        <pc:spChg chg="mod">
          <ac:chgData name="Justina Ojom" userId="cbdaed7d-8d45-4372-a16a-f3f8900c2f45" providerId="ADAL" clId="{B80B5CB1-F819-4E58-97BC-AF946C61509E}" dt="2023-04-14T08:51:07.722" v="25177" actId="207"/>
          <ac:spMkLst>
            <pc:docMk/>
            <pc:sldMk cId="110008100" sldId="783"/>
            <ac:spMk id="26" creationId="{ADA2F03B-96FC-AD7F-B52C-DEE8D410F269}"/>
          </ac:spMkLst>
        </pc:spChg>
        <pc:spChg chg="mod">
          <ac:chgData name="Justina Ojom" userId="cbdaed7d-8d45-4372-a16a-f3f8900c2f45" providerId="ADAL" clId="{B80B5CB1-F819-4E58-97BC-AF946C61509E}" dt="2023-04-14T08:51:07.722" v="25177" actId="207"/>
          <ac:spMkLst>
            <pc:docMk/>
            <pc:sldMk cId="110008100" sldId="783"/>
            <ac:spMk id="27" creationId="{1EFB2F90-4881-7859-5059-8F2BA3E7A6D9}"/>
          </ac:spMkLst>
        </pc:spChg>
        <pc:spChg chg="mod">
          <ac:chgData name="Justina Ojom" userId="cbdaed7d-8d45-4372-a16a-f3f8900c2f45" providerId="ADAL" clId="{B80B5CB1-F819-4E58-97BC-AF946C61509E}" dt="2023-04-14T08:51:07.722" v="25177" actId="207"/>
          <ac:spMkLst>
            <pc:docMk/>
            <pc:sldMk cId="110008100" sldId="783"/>
            <ac:spMk id="28" creationId="{A04DD900-4F1C-88E4-836C-E48E1D86A963}"/>
          </ac:spMkLst>
        </pc:spChg>
        <pc:spChg chg="mod">
          <ac:chgData name="Justina Ojom" userId="cbdaed7d-8d45-4372-a16a-f3f8900c2f45" providerId="ADAL" clId="{B80B5CB1-F819-4E58-97BC-AF946C61509E}" dt="2023-04-14T08:51:07.722" v="25177" actId="207"/>
          <ac:spMkLst>
            <pc:docMk/>
            <pc:sldMk cId="110008100" sldId="783"/>
            <ac:spMk id="29" creationId="{CEC21CDB-165F-A880-7A45-94DF0F3CFE83}"/>
          </ac:spMkLst>
        </pc:spChg>
        <pc:spChg chg="mod">
          <ac:chgData name="Justina Ojom" userId="cbdaed7d-8d45-4372-a16a-f3f8900c2f45" providerId="ADAL" clId="{B80B5CB1-F819-4E58-97BC-AF946C61509E}" dt="2023-04-14T08:51:07.722" v="25177" actId="207"/>
          <ac:spMkLst>
            <pc:docMk/>
            <pc:sldMk cId="110008100" sldId="783"/>
            <ac:spMk id="30" creationId="{9A005C74-FC17-F1BD-486E-6DE3C72279E2}"/>
          </ac:spMkLst>
        </pc:spChg>
        <pc:spChg chg="mod">
          <ac:chgData name="Justina Ojom" userId="cbdaed7d-8d45-4372-a16a-f3f8900c2f45" providerId="ADAL" clId="{B80B5CB1-F819-4E58-97BC-AF946C61509E}" dt="2023-04-14T08:51:09.852" v="25178" actId="207"/>
          <ac:spMkLst>
            <pc:docMk/>
            <pc:sldMk cId="110008100" sldId="783"/>
            <ac:spMk id="32" creationId="{D11BBA11-C190-FFE8-E332-3379EDF11E3B}"/>
          </ac:spMkLst>
        </pc:spChg>
        <pc:spChg chg="mod">
          <ac:chgData name="Justina Ojom" userId="cbdaed7d-8d45-4372-a16a-f3f8900c2f45" providerId="ADAL" clId="{B80B5CB1-F819-4E58-97BC-AF946C61509E}" dt="2023-04-14T08:51:09.852" v="25178" actId="207"/>
          <ac:spMkLst>
            <pc:docMk/>
            <pc:sldMk cId="110008100" sldId="783"/>
            <ac:spMk id="33" creationId="{DF555D91-1F1E-514C-9458-814413853CC9}"/>
          </ac:spMkLst>
        </pc:spChg>
        <pc:spChg chg="mod">
          <ac:chgData name="Justina Ojom" userId="cbdaed7d-8d45-4372-a16a-f3f8900c2f45" providerId="ADAL" clId="{B80B5CB1-F819-4E58-97BC-AF946C61509E}" dt="2023-04-14T08:51:09.852" v="25178" actId="207"/>
          <ac:spMkLst>
            <pc:docMk/>
            <pc:sldMk cId="110008100" sldId="783"/>
            <ac:spMk id="34" creationId="{E26EFB40-26C6-93BD-04A2-7AF824CB47E1}"/>
          </ac:spMkLst>
        </pc:spChg>
        <pc:spChg chg="mod">
          <ac:chgData name="Justina Ojom" userId="cbdaed7d-8d45-4372-a16a-f3f8900c2f45" providerId="ADAL" clId="{B80B5CB1-F819-4E58-97BC-AF946C61509E}" dt="2023-04-14T08:51:09.852" v="25178" actId="207"/>
          <ac:spMkLst>
            <pc:docMk/>
            <pc:sldMk cId="110008100" sldId="783"/>
            <ac:spMk id="35" creationId="{BE9D3891-3A4F-050F-8B39-FCCC10669930}"/>
          </ac:spMkLst>
        </pc:spChg>
        <pc:spChg chg="mod">
          <ac:chgData name="Justina Ojom" userId="cbdaed7d-8d45-4372-a16a-f3f8900c2f45" providerId="ADAL" clId="{B80B5CB1-F819-4E58-97BC-AF946C61509E}" dt="2023-04-14T08:51:09.852" v="25178" actId="207"/>
          <ac:spMkLst>
            <pc:docMk/>
            <pc:sldMk cId="110008100" sldId="783"/>
            <ac:spMk id="36" creationId="{BF378F29-C820-B6E0-B64E-1AF525C202C9}"/>
          </ac:spMkLst>
        </pc:spChg>
        <pc:spChg chg="mod">
          <ac:chgData name="Justina Ojom" userId="cbdaed7d-8d45-4372-a16a-f3f8900c2f45" providerId="ADAL" clId="{B80B5CB1-F819-4E58-97BC-AF946C61509E}" dt="2023-04-14T08:51:09.852" v="25178" actId="207"/>
          <ac:spMkLst>
            <pc:docMk/>
            <pc:sldMk cId="110008100" sldId="783"/>
            <ac:spMk id="37" creationId="{47E1026F-197D-6AAC-1A55-82773C9BBFCE}"/>
          </ac:spMkLst>
        </pc:spChg>
        <pc:spChg chg="mod">
          <ac:chgData name="Justina Ojom" userId="cbdaed7d-8d45-4372-a16a-f3f8900c2f45" providerId="ADAL" clId="{B80B5CB1-F819-4E58-97BC-AF946C61509E}" dt="2023-04-14T08:51:09.852" v="25178" actId="207"/>
          <ac:spMkLst>
            <pc:docMk/>
            <pc:sldMk cId="110008100" sldId="783"/>
            <ac:spMk id="38" creationId="{957F2DE8-5BBC-68B2-CF36-D8286622481C}"/>
          </ac:spMkLst>
        </pc:spChg>
        <pc:spChg chg="mod">
          <ac:chgData name="Justina Ojom" userId="cbdaed7d-8d45-4372-a16a-f3f8900c2f45" providerId="ADAL" clId="{B80B5CB1-F819-4E58-97BC-AF946C61509E}" dt="2023-04-14T08:51:09.852" v="25178" actId="207"/>
          <ac:spMkLst>
            <pc:docMk/>
            <pc:sldMk cId="110008100" sldId="783"/>
            <ac:spMk id="40" creationId="{62431F0C-9D2E-50D6-5F57-8000CAFAC269}"/>
          </ac:spMkLst>
        </pc:spChg>
        <pc:spChg chg="mod">
          <ac:chgData name="Justina Ojom" userId="cbdaed7d-8d45-4372-a16a-f3f8900c2f45" providerId="ADAL" clId="{B80B5CB1-F819-4E58-97BC-AF946C61509E}" dt="2023-04-14T08:51:09.852" v="25178" actId="207"/>
          <ac:spMkLst>
            <pc:docMk/>
            <pc:sldMk cId="110008100" sldId="783"/>
            <ac:spMk id="41" creationId="{283E70AD-575C-FFB4-FBF3-F4CE37063EA1}"/>
          </ac:spMkLst>
        </pc:spChg>
        <pc:spChg chg="mod">
          <ac:chgData name="Justina Ojom" userId="cbdaed7d-8d45-4372-a16a-f3f8900c2f45" providerId="ADAL" clId="{B80B5CB1-F819-4E58-97BC-AF946C61509E}" dt="2023-04-14T08:51:09.852" v="25178" actId="207"/>
          <ac:spMkLst>
            <pc:docMk/>
            <pc:sldMk cId="110008100" sldId="783"/>
            <ac:spMk id="42" creationId="{4BE321B3-0D81-1ABC-D54F-18890B01602B}"/>
          </ac:spMkLst>
        </pc:spChg>
        <pc:spChg chg="mod">
          <ac:chgData name="Justina Ojom" userId="cbdaed7d-8d45-4372-a16a-f3f8900c2f45" providerId="ADAL" clId="{B80B5CB1-F819-4E58-97BC-AF946C61509E}" dt="2023-04-14T08:52:45.660" v="25202"/>
          <ac:spMkLst>
            <pc:docMk/>
            <pc:sldMk cId="110008100" sldId="783"/>
            <ac:spMk id="44" creationId="{2D15D599-6CDA-3DC3-8033-B01EE217BA15}"/>
          </ac:spMkLst>
        </pc:spChg>
        <pc:spChg chg="mod">
          <ac:chgData name="Justina Ojom" userId="cbdaed7d-8d45-4372-a16a-f3f8900c2f45" providerId="ADAL" clId="{B80B5CB1-F819-4E58-97BC-AF946C61509E}" dt="2023-04-14T08:52:45.660" v="25202"/>
          <ac:spMkLst>
            <pc:docMk/>
            <pc:sldMk cId="110008100" sldId="783"/>
            <ac:spMk id="45" creationId="{5EF705D8-B311-7EF9-B3E4-2C2495B19126}"/>
          </ac:spMkLst>
        </pc:spChg>
        <pc:spChg chg="mod">
          <ac:chgData name="Justina Ojom" userId="cbdaed7d-8d45-4372-a16a-f3f8900c2f45" providerId="ADAL" clId="{B80B5CB1-F819-4E58-97BC-AF946C61509E}" dt="2023-04-14T08:52:45.660" v="25202"/>
          <ac:spMkLst>
            <pc:docMk/>
            <pc:sldMk cId="110008100" sldId="783"/>
            <ac:spMk id="48" creationId="{2B269A19-379C-97EB-64BA-C0DAE67B68AA}"/>
          </ac:spMkLst>
        </pc:spChg>
        <pc:spChg chg="mod">
          <ac:chgData name="Justina Ojom" userId="cbdaed7d-8d45-4372-a16a-f3f8900c2f45" providerId="ADAL" clId="{B80B5CB1-F819-4E58-97BC-AF946C61509E}" dt="2023-04-14T08:52:45.660" v="25202"/>
          <ac:spMkLst>
            <pc:docMk/>
            <pc:sldMk cId="110008100" sldId="783"/>
            <ac:spMk id="49" creationId="{84904413-468A-B95F-15EC-A1ABB0215934}"/>
          </ac:spMkLst>
        </pc:spChg>
        <pc:spChg chg="mod">
          <ac:chgData name="Justina Ojom" userId="cbdaed7d-8d45-4372-a16a-f3f8900c2f45" providerId="ADAL" clId="{B80B5CB1-F819-4E58-97BC-AF946C61509E}" dt="2023-04-14T08:52:45.660" v="25202"/>
          <ac:spMkLst>
            <pc:docMk/>
            <pc:sldMk cId="110008100" sldId="783"/>
            <ac:spMk id="50" creationId="{AB497C8D-C38D-A279-D561-9A5B879E6757}"/>
          </ac:spMkLst>
        </pc:spChg>
        <pc:grpChg chg="add mod">
          <ac:chgData name="Justina Ojom" userId="cbdaed7d-8d45-4372-a16a-f3f8900c2f45" providerId="ADAL" clId="{B80B5CB1-F819-4E58-97BC-AF946C61509E}" dt="2023-04-14T08:53:48.818" v="25217" actId="1076"/>
          <ac:grpSpMkLst>
            <pc:docMk/>
            <pc:sldMk cId="110008100" sldId="783"/>
            <ac:grpSpMk id="6" creationId="{65C70859-F227-2577-24DC-E77C64A5A16D}"/>
          </ac:grpSpMkLst>
        </pc:grpChg>
        <pc:grpChg chg="add del mod">
          <ac:chgData name="Justina Ojom" userId="cbdaed7d-8d45-4372-a16a-f3f8900c2f45" providerId="ADAL" clId="{B80B5CB1-F819-4E58-97BC-AF946C61509E}" dt="2023-04-14T08:52:02.079" v="25194" actId="478"/>
          <ac:grpSpMkLst>
            <pc:docMk/>
            <pc:sldMk cId="110008100" sldId="783"/>
            <ac:grpSpMk id="14" creationId="{9E05A7E5-951D-F823-B3C4-6C356745808E}"/>
          </ac:grpSpMkLst>
        </pc:grpChg>
        <pc:grpChg chg="add mod">
          <ac:chgData name="Justina Ojom" userId="cbdaed7d-8d45-4372-a16a-f3f8900c2f45" providerId="ADAL" clId="{B80B5CB1-F819-4E58-97BC-AF946C61509E}" dt="2023-04-14T08:53:48.818" v="25217" actId="1076"/>
          <ac:grpSpMkLst>
            <pc:docMk/>
            <pc:sldMk cId="110008100" sldId="783"/>
            <ac:grpSpMk id="20" creationId="{DCB89424-A247-B38A-970C-1C35391BBE6B}"/>
          </ac:grpSpMkLst>
        </pc:grpChg>
        <pc:grpChg chg="add del mod">
          <ac:chgData name="Justina Ojom" userId="cbdaed7d-8d45-4372-a16a-f3f8900c2f45" providerId="ADAL" clId="{B80B5CB1-F819-4E58-97BC-AF946C61509E}" dt="2023-04-14T08:51:21.336" v="25185" actId="478"/>
          <ac:grpSpMkLst>
            <pc:docMk/>
            <pc:sldMk cId="110008100" sldId="783"/>
            <ac:grpSpMk id="31" creationId="{05AE936F-2E7C-A847-2169-9A60674F9E0C}"/>
          </ac:grpSpMkLst>
        </pc:grpChg>
        <pc:grpChg chg="mod">
          <ac:chgData name="Justina Ojom" userId="cbdaed7d-8d45-4372-a16a-f3f8900c2f45" providerId="ADAL" clId="{B80B5CB1-F819-4E58-97BC-AF946C61509E}" dt="2023-04-14T08:51:09.852" v="25178" actId="207"/>
          <ac:grpSpMkLst>
            <pc:docMk/>
            <pc:sldMk cId="110008100" sldId="783"/>
            <ac:grpSpMk id="39" creationId="{D8D4BF3D-0E6D-4643-1E25-CE5AFFF3768B}"/>
          </ac:grpSpMkLst>
        </pc:grpChg>
        <pc:grpChg chg="add del mod">
          <ac:chgData name="Justina Ojom" userId="cbdaed7d-8d45-4372-a16a-f3f8900c2f45" providerId="ADAL" clId="{B80B5CB1-F819-4E58-97BC-AF946C61509E}" dt="2023-04-14T08:52:55.804" v="25209" actId="478"/>
          <ac:grpSpMkLst>
            <pc:docMk/>
            <pc:sldMk cId="110008100" sldId="783"/>
            <ac:grpSpMk id="43" creationId="{1344E76D-3F7B-6121-32BE-A4FAEBF24145}"/>
          </ac:grpSpMkLst>
        </pc:grpChg>
        <pc:grpChg chg="add del mod">
          <ac:chgData name="Justina Ojom" userId="cbdaed7d-8d45-4372-a16a-f3f8900c2f45" providerId="ADAL" clId="{B80B5CB1-F819-4E58-97BC-AF946C61509E}" dt="2023-04-14T08:52:55.804" v="25209" actId="478"/>
          <ac:grpSpMkLst>
            <pc:docMk/>
            <pc:sldMk cId="110008100" sldId="783"/>
            <ac:grpSpMk id="46" creationId="{A7143CAD-089A-67E9-BF15-A7C23F0389DB}"/>
          </ac:grpSpMkLst>
        </pc:grpChg>
        <pc:grpChg chg="mod">
          <ac:chgData name="Justina Ojom" userId="cbdaed7d-8d45-4372-a16a-f3f8900c2f45" providerId="ADAL" clId="{B80B5CB1-F819-4E58-97BC-AF946C61509E}" dt="2023-04-14T08:52:45.660" v="25202"/>
          <ac:grpSpMkLst>
            <pc:docMk/>
            <pc:sldMk cId="110008100" sldId="783"/>
            <ac:grpSpMk id="47" creationId="{26997574-6359-E199-89B0-5F295BCC63CE}"/>
          </ac:grpSpMkLst>
        </pc:grpChg>
      </pc:sldChg>
      <pc:sldChg chg="addSp delSp modSp mod modAnim delCm modCm modNotes modNotesTx">
        <pc:chgData name="Justina Ojom" userId="cbdaed7d-8d45-4372-a16a-f3f8900c2f45" providerId="ADAL" clId="{B80B5CB1-F819-4E58-97BC-AF946C61509E}" dt="2023-04-14T12:22:36.770" v="28380" actId="790"/>
        <pc:sldMkLst>
          <pc:docMk/>
          <pc:sldMk cId="2506009320" sldId="784"/>
        </pc:sldMkLst>
        <pc:spChg chg="mod">
          <ac:chgData name="Justina Ojom" userId="cbdaed7d-8d45-4372-a16a-f3f8900c2f45" providerId="ADAL" clId="{B80B5CB1-F819-4E58-97BC-AF946C61509E}" dt="2023-04-14T12:22:36.770" v="28380" actId="790"/>
          <ac:spMkLst>
            <pc:docMk/>
            <pc:sldMk cId="2506009320" sldId="784"/>
            <ac:spMk id="2" creationId="{2A2D8E1C-2D96-7819-8104-BEDAFBE14EE2}"/>
          </ac:spMkLst>
        </pc:spChg>
        <pc:spChg chg="mod">
          <ac:chgData name="Justina Ojom" userId="cbdaed7d-8d45-4372-a16a-f3f8900c2f45" providerId="ADAL" clId="{B80B5CB1-F819-4E58-97BC-AF946C61509E}" dt="2023-04-14T08:49:35.598" v="25109"/>
          <ac:spMkLst>
            <pc:docMk/>
            <pc:sldMk cId="2506009320" sldId="784"/>
            <ac:spMk id="4" creationId="{88C0FA80-5F37-BF73-736F-6C0D4FB5BCEA}"/>
          </ac:spMkLst>
        </pc:spChg>
        <pc:spChg chg="mod">
          <ac:chgData name="Justina Ojom" userId="cbdaed7d-8d45-4372-a16a-f3f8900c2f45" providerId="ADAL" clId="{B80B5CB1-F819-4E58-97BC-AF946C61509E}" dt="2023-04-14T08:49:35.598" v="25109"/>
          <ac:spMkLst>
            <pc:docMk/>
            <pc:sldMk cId="2506009320" sldId="784"/>
            <ac:spMk id="5" creationId="{D44356C8-4694-1B44-C75F-65FB4D6B6D2E}"/>
          </ac:spMkLst>
        </pc:spChg>
        <pc:spChg chg="mod">
          <ac:chgData name="Justina Ojom" userId="cbdaed7d-8d45-4372-a16a-f3f8900c2f45" providerId="ADAL" clId="{B80B5CB1-F819-4E58-97BC-AF946C61509E}" dt="2023-04-14T08:49:35.598" v="25109"/>
          <ac:spMkLst>
            <pc:docMk/>
            <pc:sldMk cId="2506009320" sldId="784"/>
            <ac:spMk id="6" creationId="{30D130E2-D06C-AEB9-A5AF-B9B0D57E22FA}"/>
          </ac:spMkLst>
        </pc:spChg>
        <pc:spChg chg="mod topLvl">
          <ac:chgData name="Justina Ojom" userId="cbdaed7d-8d45-4372-a16a-f3f8900c2f45" providerId="ADAL" clId="{B80B5CB1-F819-4E58-97BC-AF946C61509E}" dt="2023-04-14T12:22:36.770" v="28380" actId="790"/>
          <ac:spMkLst>
            <pc:docMk/>
            <pc:sldMk cId="2506009320" sldId="784"/>
            <ac:spMk id="8" creationId="{4B2DD510-96D9-CE99-4303-AC2B71AC8B38}"/>
          </ac:spMkLst>
        </pc:spChg>
        <pc:spChg chg="mod topLvl">
          <ac:chgData name="Justina Ojom" userId="cbdaed7d-8d45-4372-a16a-f3f8900c2f45" providerId="ADAL" clId="{B80B5CB1-F819-4E58-97BC-AF946C61509E}" dt="2023-04-14T12:22:36.770" v="28380" actId="790"/>
          <ac:spMkLst>
            <pc:docMk/>
            <pc:sldMk cId="2506009320" sldId="784"/>
            <ac:spMk id="9" creationId="{5FC1EAE6-D8F6-B677-CDAC-6BB26EFF6D51}"/>
          </ac:spMkLst>
        </pc:spChg>
        <pc:spChg chg="mod">
          <ac:chgData name="Justina Ojom" userId="cbdaed7d-8d45-4372-a16a-f3f8900c2f45" providerId="ADAL" clId="{B80B5CB1-F819-4E58-97BC-AF946C61509E}" dt="2023-04-14T12:22:36.770" v="28380" actId="790"/>
          <ac:spMkLst>
            <pc:docMk/>
            <pc:sldMk cId="2506009320" sldId="784"/>
            <ac:spMk id="10" creationId="{E3061DD5-0684-42AE-B2CF-9F916F17E32C}"/>
          </ac:spMkLst>
        </pc:spChg>
        <pc:spChg chg="mod topLvl">
          <ac:chgData name="Justina Ojom" userId="cbdaed7d-8d45-4372-a16a-f3f8900c2f45" providerId="ADAL" clId="{B80B5CB1-F819-4E58-97BC-AF946C61509E}" dt="2023-04-14T12:22:36.770" v="28380" actId="790"/>
          <ac:spMkLst>
            <pc:docMk/>
            <pc:sldMk cId="2506009320" sldId="784"/>
            <ac:spMk id="11" creationId="{18D964C0-55D4-3531-26F4-83EFFEBB3F49}"/>
          </ac:spMkLst>
        </pc:spChg>
        <pc:spChg chg="mod topLvl">
          <ac:chgData name="Justina Ojom" userId="cbdaed7d-8d45-4372-a16a-f3f8900c2f45" providerId="ADAL" clId="{B80B5CB1-F819-4E58-97BC-AF946C61509E}" dt="2023-04-14T12:22:36.770" v="28380" actId="790"/>
          <ac:spMkLst>
            <pc:docMk/>
            <pc:sldMk cId="2506009320" sldId="784"/>
            <ac:spMk id="12" creationId="{6C010122-FAA1-CE72-AED4-09DD564313FB}"/>
          </ac:spMkLst>
        </pc:spChg>
        <pc:spChg chg="del mod topLvl">
          <ac:chgData name="Justina Ojom" userId="cbdaed7d-8d45-4372-a16a-f3f8900c2f45" providerId="ADAL" clId="{B80B5CB1-F819-4E58-97BC-AF946C61509E}" dt="2023-04-14T12:02:40.255" v="27265" actId="478"/>
          <ac:spMkLst>
            <pc:docMk/>
            <pc:sldMk cId="2506009320" sldId="784"/>
            <ac:spMk id="13" creationId="{F42026E4-CFDF-F445-D722-7C11EE426DA8}"/>
          </ac:spMkLst>
        </pc:spChg>
        <pc:spChg chg="del mod topLvl">
          <ac:chgData name="Justina Ojom" userId="cbdaed7d-8d45-4372-a16a-f3f8900c2f45" providerId="ADAL" clId="{B80B5CB1-F819-4E58-97BC-AF946C61509E}" dt="2023-04-14T12:02:40.255" v="27265" actId="478"/>
          <ac:spMkLst>
            <pc:docMk/>
            <pc:sldMk cId="2506009320" sldId="784"/>
            <ac:spMk id="14" creationId="{590A2C59-B4EB-22D9-B008-FA8FB33F4CFB}"/>
          </ac:spMkLst>
        </pc:spChg>
        <pc:spChg chg="add del mod">
          <ac:chgData name="Justina Ojom" userId="cbdaed7d-8d45-4372-a16a-f3f8900c2f45" providerId="ADAL" clId="{B80B5CB1-F819-4E58-97BC-AF946C61509E}" dt="2023-04-14T12:04:40.741" v="27361" actId="478"/>
          <ac:spMkLst>
            <pc:docMk/>
            <pc:sldMk cId="2506009320" sldId="784"/>
            <ac:spMk id="16" creationId="{961DF885-7ED2-B46D-547E-400121EC9878}"/>
          </ac:spMkLst>
        </pc:spChg>
        <pc:spChg chg="add del mod">
          <ac:chgData name="Justina Ojom" userId="cbdaed7d-8d45-4372-a16a-f3f8900c2f45" providerId="ADAL" clId="{B80B5CB1-F819-4E58-97BC-AF946C61509E}" dt="2023-04-14T12:04:40.741" v="27361" actId="478"/>
          <ac:spMkLst>
            <pc:docMk/>
            <pc:sldMk cId="2506009320" sldId="784"/>
            <ac:spMk id="17" creationId="{04261ADC-0A9E-A8E9-662B-7FD0A020D4A5}"/>
          </ac:spMkLst>
        </pc:spChg>
        <pc:spChg chg="add del mod">
          <ac:chgData name="Justina Ojom" userId="cbdaed7d-8d45-4372-a16a-f3f8900c2f45" providerId="ADAL" clId="{B80B5CB1-F819-4E58-97BC-AF946C61509E}" dt="2023-04-14T12:04:40.741" v="27361" actId="478"/>
          <ac:spMkLst>
            <pc:docMk/>
            <pc:sldMk cId="2506009320" sldId="784"/>
            <ac:spMk id="18" creationId="{87EB8013-6D17-52C7-DFCB-7CA62D181F06}"/>
          </ac:spMkLst>
        </pc:spChg>
        <pc:spChg chg="add mod">
          <ac:chgData name="Justina Ojom" userId="cbdaed7d-8d45-4372-a16a-f3f8900c2f45" providerId="ADAL" clId="{B80B5CB1-F819-4E58-97BC-AF946C61509E}" dt="2023-04-14T12:22:36.770" v="28380" actId="790"/>
          <ac:spMkLst>
            <pc:docMk/>
            <pc:sldMk cId="2506009320" sldId="784"/>
            <ac:spMk id="19" creationId="{B140FC7E-5B5A-084D-6A7A-238DCFDBCDA0}"/>
          </ac:spMkLst>
        </pc:spChg>
        <pc:grpChg chg="add del mod">
          <ac:chgData name="Justina Ojom" userId="cbdaed7d-8d45-4372-a16a-f3f8900c2f45" providerId="ADAL" clId="{B80B5CB1-F819-4E58-97BC-AF946C61509E}" dt="2023-04-14T12:02:23.548" v="27258" actId="478"/>
          <ac:grpSpMkLst>
            <pc:docMk/>
            <pc:sldMk cId="2506009320" sldId="784"/>
            <ac:grpSpMk id="3" creationId="{ECE3371D-29D1-6F6B-90D7-FE9A8D56C8B1}"/>
          </ac:grpSpMkLst>
        </pc:grpChg>
        <pc:grpChg chg="add del mod">
          <ac:chgData name="Justina Ojom" userId="cbdaed7d-8d45-4372-a16a-f3f8900c2f45" providerId="ADAL" clId="{B80B5CB1-F819-4E58-97BC-AF946C61509E}" dt="2023-04-14T12:02:37.649" v="27264" actId="165"/>
          <ac:grpSpMkLst>
            <pc:docMk/>
            <pc:sldMk cId="2506009320" sldId="784"/>
            <ac:grpSpMk id="7" creationId="{407D0DC3-DAF8-4FD0-FE06-278117D843C5}"/>
          </ac:grpSpMkLst>
        </pc:grpChg>
        <pc:grpChg chg="add mod">
          <ac:chgData name="Justina Ojom" userId="cbdaed7d-8d45-4372-a16a-f3f8900c2f45" providerId="ADAL" clId="{B80B5CB1-F819-4E58-97BC-AF946C61509E}" dt="2023-04-14T12:05:00.960" v="27374" actId="1076"/>
          <ac:grpSpMkLst>
            <pc:docMk/>
            <pc:sldMk cId="2506009320" sldId="784"/>
            <ac:grpSpMk id="15" creationId="{B1962576-05AC-F999-2C41-BEF6533B6B76}"/>
          </ac:grpSpMkLst>
        </pc:grpChg>
        <pc:grpChg chg="add mod">
          <ac:chgData name="Justina Ojom" userId="cbdaed7d-8d45-4372-a16a-f3f8900c2f45" providerId="ADAL" clId="{B80B5CB1-F819-4E58-97BC-AF946C61509E}" dt="2023-04-14T12:04:56.687" v="27371" actId="14100"/>
          <ac:grpSpMkLst>
            <pc:docMk/>
            <pc:sldMk cId="2506009320" sldId="784"/>
            <ac:grpSpMk id="20" creationId="{C817A225-0933-C2D7-2E1F-D08F6E3AA013}"/>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B80B5CB1-F819-4E58-97BC-AF946C61509E}" dt="2023-04-14T12:06:56.005" v="27375"/>
              <pc2:cmMkLst xmlns:pc2="http://schemas.microsoft.com/office/powerpoint/2019/9/main/command">
                <pc:docMk/>
                <pc:sldMk cId="2506009320" sldId="784"/>
                <pc2:cmMk id="{9C0807A3-2179-4F0F-BC7B-FA81B9EC79C9}"/>
              </pc2:cmMkLst>
            </pc226:cmChg>
          </p:ext>
        </pc:extLst>
      </pc:sldChg>
      <pc:sldChg chg="addSp delSp modSp mod modNotes modNotesTx">
        <pc:chgData name="Justina Ojom" userId="cbdaed7d-8d45-4372-a16a-f3f8900c2f45" providerId="ADAL" clId="{B80B5CB1-F819-4E58-97BC-AF946C61509E}" dt="2023-04-14T12:23:40.999" v="28397" actId="790"/>
        <pc:sldMkLst>
          <pc:docMk/>
          <pc:sldMk cId="2308869164" sldId="785"/>
        </pc:sldMkLst>
        <pc:spChg chg="add mod">
          <ac:chgData name="Justina Ojom" userId="cbdaed7d-8d45-4372-a16a-f3f8900c2f45" providerId="ADAL" clId="{B80B5CB1-F819-4E58-97BC-AF946C61509E}" dt="2023-04-14T12:23:40.999" v="28397" actId="790"/>
          <ac:spMkLst>
            <pc:docMk/>
            <pc:sldMk cId="2308869164" sldId="785"/>
            <ac:spMk id="2" creationId="{EB4CD877-BB69-62B1-3EC9-1D2853FD046C}"/>
          </ac:spMkLst>
        </pc:spChg>
        <pc:spChg chg="mod">
          <ac:chgData name="Justina Ojom" userId="cbdaed7d-8d45-4372-a16a-f3f8900c2f45" providerId="ADAL" clId="{B80B5CB1-F819-4E58-97BC-AF946C61509E}" dt="2023-04-14T12:23:40.999" v="28397" actId="790"/>
          <ac:spMkLst>
            <pc:docMk/>
            <pc:sldMk cId="2308869164" sldId="785"/>
            <ac:spMk id="3" creationId="{F9B25E03-6545-624E-C3FC-0A5C730064F0}"/>
          </ac:spMkLst>
        </pc:spChg>
        <pc:spChg chg="add mod topLvl">
          <ac:chgData name="Justina Ojom" userId="cbdaed7d-8d45-4372-a16a-f3f8900c2f45" providerId="ADAL" clId="{B80B5CB1-F819-4E58-97BC-AF946C61509E}" dt="2023-04-14T12:23:40.999" v="28397" actId="790"/>
          <ac:spMkLst>
            <pc:docMk/>
            <pc:sldMk cId="2308869164" sldId="785"/>
            <ac:spMk id="4" creationId="{78A9D9DC-8BA7-5EB9-947F-D17B4A2792A8}"/>
          </ac:spMkLst>
        </pc:spChg>
        <pc:spChg chg="mod">
          <ac:chgData name="Justina Ojom" userId="cbdaed7d-8d45-4372-a16a-f3f8900c2f45" providerId="ADAL" clId="{B80B5CB1-F819-4E58-97BC-AF946C61509E}" dt="2023-04-14T12:23:40.999" v="28397" actId="790"/>
          <ac:spMkLst>
            <pc:docMk/>
            <pc:sldMk cId="2308869164" sldId="785"/>
            <ac:spMk id="5" creationId="{AB1EC49D-C28E-365B-4C9F-E372EB168AE5}"/>
          </ac:spMkLst>
        </pc:spChg>
        <pc:spChg chg="add mod topLvl">
          <ac:chgData name="Justina Ojom" userId="cbdaed7d-8d45-4372-a16a-f3f8900c2f45" providerId="ADAL" clId="{B80B5CB1-F819-4E58-97BC-AF946C61509E}" dt="2023-04-14T12:23:40.999" v="28397" actId="790"/>
          <ac:spMkLst>
            <pc:docMk/>
            <pc:sldMk cId="2308869164" sldId="785"/>
            <ac:spMk id="6" creationId="{8447A4ED-4A40-FF31-AF36-F955041E6CDE}"/>
          </ac:spMkLst>
        </pc:spChg>
        <pc:spChg chg="add del mod">
          <ac:chgData name="Justina Ojom" userId="cbdaed7d-8d45-4372-a16a-f3f8900c2f45" providerId="ADAL" clId="{B80B5CB1-F819-4E58-97BC-AF946C61509E}" dt="2023-04-14T10:19:48.337" v="26035"/>
          <ac:spMkLst>
            <pc:docMk/>
            <pc:sldMk cId="2308869164" sldId="785"/>
            <ac:spMk id="10" creationId="{8BD963B5-8C28-71B4-62AD-CCF74E6D6952}"/>
          </ac:spMkLst>
        </pc:spChg>
        <pc:spChg chg="add del mod">
          <ac:chgData name="Justina Ojom" userId="cbdaed7d-8d45-4372-a16a-f3f8900c2f45" providerId="ADAL" clId="{B80B5CB1-F819-4E58-97BC-AF946C61509E}" dt="2023-04-14T10:19:48.337" v="26035"/>
          <ac:spMkLst>
            <pc:docMk/>
            <pc:sldMk cId="2308869164" sldId="785"/>
            <ac:spMk id="11" creationId="{C69B0920-2F49-0CA4-8280-30A3A2EEB90F}"/>
          </ac:spMkLst>
        </pc:spChg>
        <pc:spChg chg="add del mod">
          <ac:chgData name="Justina Ojom" userId="cbdaed7d-8d45-4372-a16a-f3f8900c2f45" providerId="ADAL" clId="{B80B5CB1-F819-4E58-97BC-AF946C61509E}" dt="2023-04-14T10:20:48.035" v="26048" actId="478"/>
          <ac:spMkLst>
            <pc:docMk/>
            <pc:sldMk cId="2308869164" sldId="785"/>
            <ac:spMk id="12" creationId="{6C15D377-5777-A1C7-007B-1F9274C0D5CB}"/>
          </ac:spMkLst>
        </pc:spChg>
        <pc:spChg chg="add del mod">
          <ac:chgData name="Justina Ojom" userId="cbdaed7d-8d45-4372-a16a-f3f8900c2f45" providerId="ADAL" clId="{B80B5CB1-F819-4E58-97BC-AF946C61509E}" dt="2023-04-14T10:27:56.134" v="26059" actId="478"/>
          <ac:spMkLst>
            <pc:docMk/>
            <pc:sldMk cId="2308869164" sldId="785"/>
            <ac:spMk id="13" creationId="{B76E2F77-D07E-5E34-0D24-8A062B99C20C}"/>
          </ac:spMkLst>
        </pc:spChg>
        <pc:spChg chg="add mod">
          <ac:chgData name="Justina Ojom" userId="cbdaed7d-8d45-4372-a16a-f3f8900c2f45" providerId="ADAL" clId="{B80B5CB1-F819-4E58-97BC-AF946C61509E}" dt="2023-04-14T12:23:40.999" v="28397" actId="790"/>
          <ac:spMkLst>
            <pc:docMk/>
            <pc:sldMk cId="2308869164" sldId="785"/>
            <ac:spMk id="14" creationId="{E1242E64-28EB-90D4-75DC-175595F78CAF}"/>
          </ac:spMkLst>
        </pc:spChg>
        <pc:spChg chg="add mod">
          <ac:chgData name="Justina Ojom" userId="cbdaed7d-8d45-4372-a16a-f3f8900c2f45" providerId="ADAL" clId="{B80B5CB1-F819-4E58-97BC-AF946C61509E}" dt="2023-04-14T12:23:40.999" v="28397" actId="790"/>
          <ac:spMkLst>
            <pc:docMk/>
            <pc:sldMk cId="2308869164" sldId="785"/>
            <ac:spMk id="15" creationId="{33A2FBC7-1DE6-0588-2802-9DCA526841DF}"/>
          </ac:spMkLst>
        </pc:spChg>
        <pc:spChg chg="add mod">
          <ac:chgData name="Justina Ojom" userId="cbdaed7d-8d45-4372-a16a-f3f8900c2f45" providerId="ADAL" clId="{B80B5CB1-F819-4E58-97BC-AF946C61509E}" dt="2023-04-14T12:23:40.999" v="28397" actId="790"/>
          <ac:spMkLst>
            <pc:docMk/>
            <pc:sldMk cId="2308869164" sldId="785"/>
            <ac:spMk id="16" creationId="{29DAB70A-E19F-7DAD-E391-7732EBE08EB2}"/>
          </ac:spMkLst>
        </pc:spChg>
        <pc:grpChg chg="add del mod">
          <ac:chgData name="Justina Ojom" userId="cbdaed7d-8d45-4372-a16a-f3f8900c2f45" providerId="ADAL" clId="{B80B5CB1-F819-4E58-97BC-AF946C61509E}" dt="2023-04-14T10:20:17.649" v="26041" actId="165"/>
          <ac:grpSpMkLst>
            <pc:docMk/>
            <pc:sldMk cId="2308869164" sldId="785"/>
            <ac:grpSpMk id="7" creationId="{7518BAC8-B8F1-4BC2-193D-7C6D6868A02C}"/>
          </ac:grpSpMkLst>
        </pc:grpChg>
        <pc:grpChg chg="add mod">
          <ac:chgData name="Justina Ojom" userId="cbdaed7d-8d45-4372-a16a-f3f8900c2f45" providerId="ADAL" clId="{B80B5CB1-F819-4E58-97BC-AF946C61509E}" dt="2023-04-14T10:30:25.771" v="26078" actId="1076"/>
          <ac:grpSpMkLst>
            <pc:docMk/>
            <pc:sldMk cId="2308869164" sldId="785"/>
            <ac:grpSpMk id="17" creationId="{FD29B378-B57A-3B3F-761D-AD6CDA82D2A7}"/>
          </ac:grpSpMkLst>
        </pc:grpChg>
        <pc:picChg chg="add mod">
          <ac:chgData name="Justina Ojom" userId="cbdaed7d-8d45-4372-a16a-f3f8900c2f45" providerId="ADAL" clId="{B80B5CB1-F819-4E58-97BC-AF946C61509E}" dt="2023-04-14T11:51:45.926" v="27056" actId="1076"/>
          <ac:picMkLst>
            <pc:docMk/>
            <pc:sldMk cId="2308869164" sldId="785"/>
            <ac:picMk id="9" creationId="{C49017F5-5ED1-2AEF-59AE-FCB610386F37}"/>
          </ac:picMkLst>
        </pc:picChg>
        <pc:picChg chg="add mod">
          <ac:chgData name="Justina Ojom" userId="cbdaed7d-8d45-4372-a16a-f3f8900c2f45" providerId="ADAL" clId="{B80B5CB1-F819-4E58-97BC-AF946C61509E}" dt="2023-04-14T11:51:49.990" v="27059" actId="1076"/>
          <ac:picMkLst>
            <pc:docMk/>
            <pc:sldMk cId="2308869164" sldId="785"/>
            <ac:picMk id="18" creationId="{B9897B1B-2CF6-5A0B-60D8-F269A3F6C89A}"/>
          </ac:picMkLst>
        </pc:picChg>
      </pc:sldChg>
      <pc:sldChg chg="addSp delSp modSp mod modNotes modNotesTx">
        <pc:chgData name="Justina Ojom" userId="cbdaed7d-8d45-4372-a16a-f3f8900c2f45" providerId="ADAL" clId="{B80B5CB1-F819-4E58-97BC-AF946C61509E}" dt="2023-04-14T12:23:44.318" v="28398" actId="790"/>
        <pc:sldMkLst>
          <pc:docMk/>
          <pc:sldMk cId="1427040866" sldId="787"/>
        </pc:sldMkLst>
        <pc:spChg chg="mod">
          <ac:chgData name="Justina Ojom" userId="cbdaed7d-8d45-4372-a16a-f3f8900c2f45" providerId="ADAL" clId="{B80B5CB1-F819-4E58-97BC-AF946C61509E}" dt="2023-04-14T12:23:44.318" v="28398" actId="790"/>
          <ac:spMkLst>
            <pc:docMk/>
            <pc:sldMk cId="1427040866" sldId="787"/>
            <ac:spMk id="2" creationId="{86D9CC80-289E-68D0-8906-7C48CBCC45FF}"/>
          </ac:spMkLst>
        </pc:spChg>
        <pc:spChg chg="mod">
          <ac:chgData name="Justina Ojom" userId="cbdaed7d-8d45-4372-a16a-f3f8900c2f45" providerId="ADAL" clId="{B80B5CB1-F819-4E58-97BC-AF946C61509E}" dt="2023-04-14T12:23:44.318" v="28398" actId="790"/>
          <ac:spMkLst>
            <pc:docMk/>
            <pc:sldMk cId="1427040866" sldId="787"/>
            <ac:spMk id="6" creationId="{39AB3402-36A4-67F8-5EC3-5FD9878423F9}"/>
          </ac:spMkLst>
        </pc:spChg>
        <pc:spChg chg="mod">
          <ac:chgData name="Justina Ojom" userId="cbdaed7d-8d45-4372-a16a-f3f8900c2f45" providerId="ADAL" clId="{B80B5CB1-F819-4E58-97BC-AF946C61509E}" dt="2023-04-14T12:23:44.318" v="28398" actId="790"/>
          <ac:spMkLst>
            <pc:docMk/>
            <pc:sldMk cId="1427040866" sldId="787"/>
            <ac:spMk id="7" creationId="{1B06E47E-35A2-CB18-D0F5-3B3DE0D027F0}"/>
          </ac:spMkLst>
        </pc:spChg>
        <pc:spChg chg="add del">
          <ac:chgData name="Justina Ojom" userId="cbdaed7d-8d45-4372-a16a-f3f8900c2f45" providerId="ADAL" clId="{B80B5CB1-F819-4E58-97BC-AF946C61509E}" dt="2023-04-14T01:59:52.433" v="22620" actId="478"/>
          <ac:spMkLst>
            <pc:docMk/>
            <pc:sldMk cId="1427040866" sldId="787"/>
            <ac:spMk id="12" creationId="{46F90B23-7526-0FA1-19B2-882A0B354CD4}"/>
          </ac:spMkLst>
        </pc:spChg>
        <pc:spChg chg="add mod">
          <ac:chgData name="Justina Ojom" userId="cbdaed7d-8d45-4372-a16a-f3f8900c2f45" providerId="ADAL" clId="{B80B5CB1-F819-4E58-97BC-AF946C61509E}" dt="2023-04-14T10:33:34.678" v="26087" actId="165"/>
          <ac:spMkLst>
            <pc:docMk/>
            <pc:sldMk cId="1427040866" sldId="787"/>
            <ac:spMk id="13" creationId="{2D428320-4EEC-8543-B1CB-DD6AF9DB5A5B}"/>
          </ac:spMkLst>
        </pc:spChg>
        <pc:spChg chg="add del mod ord">
          <ac:chgData name="Justina Ojom" userId="cbdaed7d-8d45-4372-a16a-f3f8900c2f45" providerId="ADAL" clId="{B80B5CB1-F819-4E58-97BC-AF946C61509E}" dt="2023-04-14T10:53:32.360" v="26265" actId="478"/>
          <ac:spMkLst>
            <pc:docMk/>
            <pc:sldMk cId="1427040866" sldId="787"/>
            <ac:spMk id="16" creationId="{3940DC40-2863-EFDC-87CF-8C3B0FEAC455}"/>
          </ac:spMkLst>
        </pc:spChg>
        <pc:grpChg chg="add del mod ord topLvl">
          <ac:chgData name="Justina Ojom" userId="cbdaed7d-8d45-4372-a16a-f3f8900c2f45" providerId="ADAL" clId="{B80B5CB1-F819-4E58-97BC-AF946C61509E}" dt="2023-04-14T10:53:40.770" v="26269" actId="478"/>
          <ac:grpSpMkLst>
            <pc:docMk/>
            <pc:sldMk cId="1427040866" sldId="787"/>
            <ac:grpSpMk id="14" creationId="{8DE30FF1-B02C-8D7F-5291-4B7C86F2DBB7}"/>
          </ac:grpSpMkLst>
        </pc:grpChg>
        <pc:grpChg chg="add del mod">
          <ac:chgData name="Justina Ojom" userId="cbdaed7d-8d45-4372-a16a-f3f8900c2f45" providerId="ADAL" clId="{B80B5CB1-F819-4E58-97BC-AF946C61509E}" dt="2023-04-14T10:33:34.678" v="26087" actId="165"/>
          <ac:grpSpMkLst>
            <pc:docMk/>
            <pc:sldMk cId="1427040866" sldId="787"/>
            <ac:grpSpMk id="15" creationId="{3EF0F020-63D6-E856-BB14-FADBC34A4D5B}"/>
          </ac:grpSpMkLst>
        </pc:grpChg>
        <pc:picChg chg="del mod">
          <ac:chgData name="Justina Ojom" userId="cbdaed7d-8d45-4372-a16a-f3f8900c2f45" providerId="ADAL" clId="{B80B5CB1-F819-4E58-97BC-AF946C61509E}" dt="2023-04-14T01:58:10.430" v="22596" actId="478"/>
          <ac:picMkLst>
            <pc:docMk/>
            <pc:sldMk cId="1427040866" sldId="787"/>
            <ac:picMk id="3" creationId="{7411C1C8-9D17-63D5-F53E-98CF4A209B4F}"/>
          </ac:picMkLst>
        </pc:picChg>
        <pc:picChg chg="add del mod">
          <ac:chgData name="Justina Ojom" userId="cbdaed7d-8d45-4372-a16a-f3f8900c2f45" providerId="ADAL" clId="{B80B5CB1-F819-4E58-97BC-AF946C61509E}" dt="2023-04-14T10:53:28.760" v="26264" actId="478"/>
          <ac:picMkLst>
            <pc:docMk/>
            <pc:sldMk cId="1427040866" sldId="787"/>
            <ac:picMk id="4" creationId="{F9FA1FD7-9515-818D-5EAC-28DC5FCD7477}"/>
          </ac:picMkLst>
        </pc:picChg>
        <pc:picChg chg="del mod">
          <ac:chgData name="Justina Ojom" userId="cbdaed7d-8d45-4372-a16a-f3f8900c2f45" providerId="ADAL" clId="{B80B5CB1-F819-4E58-97BC-AF946C61509E}" dt="2023-04-14T01:58:40.818" v="22607" actId="478"/>
          <ac:picMkLst>
            <pc:docMk/>
            <pc:sldMk cId="1427040866" sldId="787"/>
            <ac:picMk id="5" creationId="{2D29EA48-4605-6F8F-508D-872522A6FC1F}"/>
          </ac:picMkLst>
        </pc:picChg>
        <pc:picChg chg="add del mod topLvl">
          <ac:chgData name="Justina Ojom" userId="cbdaed7d-8d45-4372-a16a-f3f8900c2f45" providerId="ADAL" clId="{B80B5CB1-F819-4E58-97BC-AF946C61509E}" dt="2023-04-14T10:53:34.917" v="26267" actId="478"/>
          <ac:picMkLst>
            <pc:docMk/>
            <pc:sldMk cId="1427040866" sldId="787"/>
            <ac:picMk id="9" creationId="{3863D052-56DF-888A-C414-7BAFAE702FC6}"/>
          </ac:picMkLst>
        </pc:picChg>
        <pc:picChg chg="add mod ord">
          <ac:chgData name="Justina Ojom" userId="cbdaed7d-8d45-4372-a16a-f3f8900c2f45" providerId="ADAL" clId="{B80B5CB1-F819-4E58-97BC-AF946C61509E}" dt="2023-04-14T10:33:34.678" v="26087" actId="165"/>
          <ac:picMkLst>
            <pc:docMk/>
            <pc:sldMk cId="1427040866" sldId="787"/>
            <ac:picMk id="11" creationId="{C591D743-7221-5DD5-496A-B9116D9A90CD}"/>
          </ac:picMkLst>
        </pc:picChg>
      </pc:sldChg>
      <pc:sldChg chg="addSp delSp modSp mod modNotes modNotesTx">
        <pc:chgData name="Justina Ojom" userId="cbdaed7d-8d45-4372-a16a-f3f8900c2f45" providerId="ADAL" clId="{B80B5CB1-F819-4E58-97BC-AF946C61509E}" dt="2023-04-14T12:23:47.046" v="28399" actId="790"/>
        <pc:sldMkLst>
          <pc:docMk/>
          <pc:sldMk cId="1063534754" sldId="789"/>
        </pc:sldMkLst>
        <pc:spChg chg="mod">
          <ac:chgData name="Justina Ojom" userId="cbdaed7d-8d45-4372-a16a-f3f8900c2f45" providerId="ADAL" clId="{B80B5CB1-F819-4E58-97BC-AF946C61509E}" dt="2023-04-14T12:23:47.046" v="28399" actId="790"/>
          <ac:spMkLst>
            <pc:docMk/>
            <pc:sldMk cId="1063534754" sldId="789"/>
            <ac:spMk id="2" creationId="{1411FB4C-2D26-09D7-115D-F52067B197BB}"/>
          </ac:spMkLst>
        </pc:spChg>
        <pc:spChg chg="mod">
          <ac:chgData name="Justina Ojom" userId="cbdaed7d-8d45-4372-a16a-f3f8900c2f45" providerId="ADAL" clId="{B80B5CB1-F819-4E58-97BC-AF946C61509E}" dt="2023-04-14T12:23:47.046" v="28399" actId="790"/>
          <ac:spMkLst>
            <pc:docMk/>
            <pc:sldMk cId="1063534754" sldId="789"/>
            <ac:spMk id="5" creationId="{001FEFC6-47C1-172F-9780-B8EBB0517F2A}"/>
          </ac:spMkLst>
        </pc:spChg>
        <pc:spChg chg="mod">
          <ac:chgData name="Justina Ojom" userId="cbdaed7d-8d45-4372-a16a-f3f8900c2f45" providerId="ADAL" clId="{B80B5CB1-F819-4E58-97BC-AF946C61509E}" dt="2023-04-14T12:23:47.046" v="28399" actId="790"/>
          <ac:spMkLst>
            <pc:docMk/>
            <pc:sldMk cId="1063534754" sldId="789"/>
            <ac:spMk id="6" creationId="{357E79C4-DE96-9C42-7205-AE28AA708DB1}"/>
          </ac:spMkLst>
        </pc:spChg>
        <pc:spChg chg="mod">
          <ac:chgData name="Justina Ojom" userId="cbdaed7d-8d45-4372-a16a-f3f8900c2f45" providerId="ADAL" clId="{B80B5CB1-F819-4E58-97BC-AF946C61509E}" dt="2023-04-14T12:23:47.046" v="28399" actId="790"/>
          <ac:spMkLst>
            <pc:docMk/>
            <pc:sldMk cId="1063534754" sldId="789"/>
            <ac:spMk id="7" creationId="{96623D44-CB5A-BFB4-1262-A4D469D7738B}"/>
          </ac:spMkLst>
        </pc:spChg>
        <pc:spChg chg="mod">
          <ac:chgData name="Justina Ojom" userId="cbdaed7d-8d45-4372-a16a-f3f8900c2f45" providerId="ADAL" clId="{B80B5CB1-F819-4E58-97BC-AF946C61509E}" dt="2023-04-14T12:23:47.046" v="28399" actId="790"/>
          <ac:spMkLst>
            <pc:docMk/>
            <pc:sldMk cId="1063534754" sldId="789"/>
            <ac:spMk id="8" creationId="{841107EB-2B16-A310-DD33-3D548ADC0C93}"/>
          </ac:spMkLst>
        </pc:spChg>
        <pc:grpChg chg="add mod">
          <ac:chgData name="Justina Ojom" userId="cbdaed7d-8d45-4372-a16a-f3f8900c2f45" providerId="ADAL" clId="{B80B5CB1-F819-4E58-97BC-AF946C61509E}" dt="2023-04-13T20:46:56.778" v="21958" actId="1076"/>
          <ac:grpSpMkLst>
            <pc:docMk/>
            <pc:sldMk cId="1063534754" sldId="789"/>
            <ac:grpSpMk id="4" creationId="{253FD331-75A2-C867-653E-91F263D26687}"/>
          </ac:grpSpMkLst>
        </pc:grpChg>
        <pc:picChg chg="del mod">
          <ac:chgData name="Justina Ojom" userId="cbdaed7d-8d45-4372-a16a-f3f8900c2f45" providerId="ADAL" clId="{B80B5CB1-F819-4E58-97BC-AF946C61509E}" dt="2023-04-13T20:46:26.318" v="21952" actId="478"/>
          <ac:picMkLst>
            <pc:docMk/>
            <pc:sldMk cId="1063534754" sldId="789"/>
            <ac:picMk id="3" creationId="{ECA5173D-2145-A4E8-DF60-0D528325F3B0}"/>
          </ac:picMkLst>
        </pc:picChg>
      </pc:sldChg>
      <pc:sldChg chg="addSp delSp modSp mod modNotes modNotesTx">
        <pc:chgData name="Justina Ojom" userId="cbdaed7d-8d45-4372-a16a-f3f8900c2f45" providerId="ADAL" clId="{B80B5CB1-F819-4E58-97BC-AF946C61509E}" dt="2023-04-14T12:23:49.649" v="28400" actId="790"/>
        <pc:sldMkLst>
          <pc:docMk/>
          <pc:sldMk cId="677951510" sldId="790"/>
        </pc:sldMkLst>
        <pc:spChg chg="mod">
          <ac:chgData name="Justina Ojom" userId="cbdaed7d-8d45-4372-a16a-f3f8900c2f45" providerId="ADAL" clId="{B80B5CB1-F819-4E58-97BC-AF946C61509E}" dt="2023-04-14T12:23:49.649" v="28400" actId="790"/>
          <ac:spMkLst>
            <pc:docMk/>
            <pc:sldMk cId="677951510" sldId="790"/>
            <ac:spMk id="2" creationId="{8BDC095A-1C97-3C3D-F812-7CBD48CAD9D1}"/>
          </ac:spMkLst>
        </pc:spChg>
        <pc:spChg chg="add mod">
          <ac:chgData name="Justina Ojom" userId="cbdaed7d-8d45-4372-a16a-f3f8900c2f45" providerId="ADAL" clId="{B80B5CB1-F819-4E58-97BC-AF946C61509E}" dt="2023-04-14T12:23:49.649" v="28400" actId="790"/>
          <ac:spMkLst>
            <pc:docMk/>
            <pc:sldMk cId="677951510" sldId="790"/>
            <ac:spMk id="5" creationId="{8B659570-8FD7-BE17-7ACE-555E4C537765}"/>
          </ac:spMkLst>
        </pc:spChg>
        <pc:spChg chg="mod">
          <ac:chgData name="Justina Ojom" userId="cbdaed7d-8d45-4372-a16a-f3f8900c2f45" providerId="ADAL" clId="{B80B5CB1-F819-4E58-97BC-AF946C61509E}" dt="2023-04-14T12:23:49.649" v="28400" actId="790"/>
          <ac:spMkLst>
            <pc:docMk/>
            <pc:sldMk cId="677951510" sldId="790"/>
            <ac:spMk id="6" creationId="{E0D2F3B4-2AF3-B605-EAA0-2FDCED4FA8F7}"/>
          </ac:spMkLst>
        </pc:spChg>
        <pc:spChg chg="add del mod">
          <ac:chgData name="Justina Ojom" userId="cbdaed7d-8d45-4372-a16a-f3f8900c2f45" providerId="ADAL" clId="{B80B5CB1-F819-4E58-97BC-AF946C61509E}" dt="2023-04-14T10:34:38.368" v="26103" actId="478"/>
          <ac:spMkLst>
            <pc:docMk/>
            <pc:sldMk cId="677951510" sldId="790"/>
            <ac:spMk id="7" creationId="{A4FA85DD-BAB4-CDC7-D074-7E482EF12BA7}"/>
          </ac:spMkLst>
        </pc:spChg>
        <pc:spChg chg="add mod">
          <ac:chgData name="Justina Ojom" userId="cbdaed7d-8d45-4372-a16a-f3f8900c2f45" providerId="ADAL" clId="{B80B5CB1-F819-4E58-97BC-AF946C61509E}" dt="2023-04-14T12:23:49.649" v="28400" actId="790"/>
          <ac:spMkLst>
            <pc:docMk/>
            <pc:sldMk cId="677951510" sldId="790"/>
            <ac:spMk id="9" creationId="{BD79FD9D-AD36-6623-97B3-A50F76B89A0A}"/>
          </ac:spMkLst>
        </pc:spChg>
        <pc:spChg chg="add mod">
          <ac:chgData name="Justina Ojom" userId="cbdaed7d-8d45-4372-a16a-f3f8900c2f45" providerId="ADAL" clId="{B80B5CB1-F819-4E58-97BC-AF946C61509E}" dt="2023-04-14T12:23:49.649" v="28400" actId="790"/>
          <ac:spMkLst>
            <pc:docMk/>
            <pc:sldMk cId="677951510" sldId="790"/>
            <ac:spMk id="10" creationId="{31F4FEC0-B1AA-361C-8D11-783917046B0D}"/>
          </ac:spMkLst>
        </pc:spChg>
        <pc:spChg chg="add mod ord">
          <ac:chgData name="Justina Ojom" userId="cbdaed7d-8d45-4372-a16a-f3f8900c2f45" providerId="ADAL" clId="{B80B5CB1-F819-4E58-97BC-AF946C61509E}" dt="2023-04-14T12:23:49.649" v="28400" actId="790"/>
          <ac:spMkLst>
            <pc:docMk/>
            <pc:sldMk cId="677951510" sldId="790"/>
            <ac:spMk id="11" creationId="{7D495E24-A5BC-336B-6433-1F959D1A73A2}"/>
          </ac:spMkLst>
        </pc:spChg>
        <pc:spChg chg="add mod">
          <ac:chgData name="Justina Ojom" userId="cbdaed7d-8d45-4372-a16a-f3f8900c2f45" providerId="ADAL" clId="{B80B5CB1-F819-4E58-97BC-AF946C61509E}" dt="2023-04-14T12:23:49.649" v="28400" actId="790"/>
          <ac:spMkLst>
            <pc:docMk/>
            <pc:sldMk cId="677951510" sldId="790"/>
            <ac:spMk id="12" creationId="{0A9D6C4A-0E97-CEB8-77D3-F261E1DA17FB}"/>
          </ac:spMkLst>
        </pc:spChg>
        <pc:spChg chg="add mod">
          <ac:chgData name="Justina Ojom" userId="cbdaed7d-8d45-4372-a16a-f3f8900c2f45" providerId="ADAL" clId="{B80B5CB1-F819-4E58-97BC-AF946C61509E}" dt="2023-04-14T12:23:49.649" v="28400" actId="790"/>
          <ac:spMkLst>
            <pc:docMk/>
            <pc:sldMk cId="677951510" sldId="790"/>
            <ac:spMk id="13" creationId="{EE51362F-3BF8-8C9E-3B14-1B9AC9DD2580}"/>
          </ac:spMkLst>
        </pc:spChg>
        <pc:spChg chg="add mod">
          <ac:chgData name="Justina Ojom" userId="cbdaed7d-8d45-4372-a16a-f3f8900c2f45" providerId="ADAL" clId="{B80B5CB1-F819-4E58-97BC-AF946C61509E}" dt="2023-04-14T12:23:49.649" v="28400" actId="790"/>
          <ac:spMkLst>
            <pc:docMk/>
            <pc:sldMk cId="677951510" sldId="790"/>
            <ac:spMk id="14" creationId="{DFE6F2C3-C3A1-2F0D-E94D-87A625518C61}"/>
          </ac:spMkLst>
        </pc:spChg>
        <pc:spChg chg="mod">
          <ac:chgData name="Justina Ojom" userId="cbdaed7d-8d45-4372-a16a-f3f8900c2f45" providerId="ADAL" clId="{B80B5CB1-F819-4E58-97BC-AF946C61509E}" dt="2023-04-14T10:39:35.279" v="26148" actId="14100"/>
          <ac:spMkLst>
            <pc:docMk/>
            <pc:sldMk cId="677951510" sldId="790"/>
            <ac:spMk id="17" creationId="{C9611C9B-F26B-3E5C-6CE5-33ED120462A8}"/>
          </ac:spMkLst>
        </pc:spChg>
        <pc:spChg chg="mod">
          <ac:chgData name="Justina Ojom" userId="cbdaed7d-8d45-4372-a16a-f3f8900c2f45" providerId="ADAL" clId="{B80B5CB1-F819-4E58-97BC-AF946C61509E}" dt="2023-04-14T10:36:50.048" v="26142"/>
          <ac:spMkLst>
            <pc:docMk/>
            <pc:sldMk cId="677951510" sldId="790"/>
            <ac:spMk id="18" creationId="{70A12D6D-166B-3696-D56F-C1657D7E01CF}"/>
          </ac:spMkLst>
        </pc:spChg>
        <pc:spChg chg="add mod">
          <ac:chgData name="Justina Ojom" userId="cbdaed7d-8d45-4372-a16a-f3f8900c2f45" providerId="ADAL" clId="{B80B5CB1-F819-4E58-97BC-AF946C61509E}" dt="2023-04-14T10:39:43.886" v="26152" actId="164"/>
          <ac:spMkLst>
            <pc:docMk/>
            <pc:sldMk cId="677951510" sldId="790"/>
            <ac:spMk id="19" creationId="{1357697F-C6DB-EEC5-4B75-08119699CD38}"/>
          </ac:spMkLst>
        </pc:spChg>
        <pc:spChg chg="add mod">
          <ac:chgData name="Justina Ojom" userId="cbdaed7d-8d45-4372-a16a-f3f8900c2f45" providerId="ADAL" clId="{B80B5CB1-F819-4E58-97BC-AF946C61509E}" dt="2023-04-14T10:39:43.886" v="26152" actId="164"/>
          <ac:spMkLst>
            <pc:docMk/>
            <pc:sldMk cId="677951510" sldId="790"/>
            <ac:spMk id="20" creationId="{57D2D880-9A67-AC93-BE3B-23F87AA82E4A}"/>
          </ac:spMkLst>
        </pc:spChg>
        <pc:grpChg chg="add mod">
          <ac:chgData name="Justina Ojom" userId="cbdaed7d-8d45-4372-a16a-f3f8900c2f45" providerId="ADAL" clId="{B80B5CB1-F819-4E58-97BC-AF946C61509E}" dt="2023-04-14T10:40:15.348" v="26168" actId="1076"/>
          <ac:grpSpMkLst>
            <pc:docMk/>
            <pc:sldMk cId="677951510" sldId="790"/>
            <ac:grpSpMk id="15" creationId="{6E10D9FF-3B2F-5AC2-73BF-5474BD283006}"/>
          </ac:grpSpMkLst>
        </pc:grpChg>
        <pc:grpChg chg="add del mod">
          <ac:chgData name="Justina Ojom" userId="cbdaed7d-8d45-4372-a16a-f3f8900c2f45" providerId="ADAL" clId="{B80B5CB1-F819-4E58-97BC-AF946C61509E}" dt="2023-04-14T10:40:03.367" v="26160" actId="478"/>
          <ac:grpSpMkLst>
            <pc:docMk/>
            <pc:sldMk cId="677951510" sldId="790"/>
            <ac:grpSpMk id="16" creationId="{7F9BB17D-6C07-CB28-ED43-C236A0754CFD}"/>
          </ac:grpSpMkLst>
        </pc:grpChg>
        <pc:grpChg chg="add del mod">
          <ac:chgData name="Justina Ojom" userId="cbdaed7d-8d45-4372-a16a-f3f8900c2f45" providerId="ADAL" clId="{B80B5CB1-F819-4E58-97BC-AF946C61509E}" dt="2023-04-14T10:40:02.543" v="26159" actId="478"/>
          <ac:grpSpMkLst>
            <pc:docMk/>
            <pc:sldMk cId="677951510" sldId="790"/>
            <ac:grpSpMk id="21" creationId="{8741E050-8AF5-A92B-85BA-14DCC0F838A6}"/>
          </ac:grpSpMkLst>
        </pc:grpChg>
        <pc:picChg chg="add del mod">
          <ac:chgData name="Justina Ojom" userId="cbdaed7d-8d45-4372-a16a-f3f8900c2f45" providerId="ADAL" clId="{B80B5CB1-F819-4E58-97BC-AF946C61509E}" dt="2023-04-14T10:34:32.728" v="26100" actId="478"/>
          <ac:picMkLst>
            <pc:docMk/>
            <pc:sldMk cId="677951510" sldId="790"/>
            <ac:picMk id="4" creationId="{F32DD93D-44BB-9C68-AA1A-9223D56950B4}"/>
          </ac:picMkLst>
        </pc:picChg>
        <pc:picChg chg="add del mod">
          <ac:chgData name="Justina Ojom" userId="cbdaed7d-8d45-4372-a16a-f3f8900c2f45" providerId="ADAL" clId="{B80B5CB1-F819-4E58-97BC-AF946C61509E}" dt="2023-04-14T10:34:38.368" v="26103" actId="478"/>
          <ac:picMkLst>
            <pc:docMk/>
            <pc:sldMk cId="677951510" sldId="790"/>
            <ac:picMk id="8" creationId="{6769CE22-AEF2-BD8C-7C1D-48DAC7D10809}"/>
          </ac:picMkLst>
        </pc:picChg>
        <pc:picChg chg="del mod">
          <ac:chgData name="Justina Ojom" userId="cbdaed7d-8d45-4372-a16a-f3f8900c2f45" providerId="ADAL" clId="{B80B5CB1-F819-4E58-97BC-AF946C61509E}" dt="2023-04-14T01:57:42.498" v="22581" actId="478"/>
          <ac:picMkLst>
            <pc:docMk/>
            <pc:sldMk cId="677951510" sldId="790"/>
            <ac:picMk id="8194" creationId="{D7AF747C-EF43-F762-358F-E8029AA4FC5E}"/>
          </ac:picMkLst>
        </pc:picChg>
      </pc:sldChg>
      <pc:sldChg chg="addSp delSp modSp mod modNotes modNotesTx">
        <pc:chgData name="Justina Ojom" userId="cbdaed7d-8d45-4372-a16a-f3f8900c2f45" providerId="ADAL" clId="{B80B5CB1-F819-4E58-97BC-AF946C61509E}" dt="2023-04-14T12:23:52.367" v="28401" actId="790"/>
        <pc:sldMkLst>
          <pc:docMk/>
          <pc:sldMk cId="1693857229" sldId="791"/>
        </pc:sldMkLst>
        <pc:spChg chg="mod">
          <ac:chgData name="Justina Ojom" userId="cbdaed7d-8d45-4372-a16a-f3f8900c2f45" providerId="ADAL" clId="{B80B5CB1-F819-4E58-97BC-AF946C61509E}" dt="2023-04-14T12:23:52.367" v="28401" actId="790"/>
          <ac:spMkLst>
            <pc:docMk/>
            <pc:sldMk cId="1693857229" sldId="791"/>
            <ac:spMk id="2" creationId="{FE8426EB-B6F5-50E0-950A-698324154E95}"/>
          </ac:spMkLst>
        </pc:spChg>
        <pc:spChg chg="add mod">
          <ac:chgData name="Justina Ojom" userId="cbdaed7d-8d45-4372-a16a-f3f8900c2f45" providerId="ADAL" clId="{B80B5CB1-F819-4E58-97BC-AF946C61509E}" dt="2023-04-14T12:23:52.367" v="28401" actId="790"/>
          <ac:spMkLst>
            <pc:docMk/>
            <pc:sldMk cId="1693857229" sldId="791"/>
            <ac:spMk id="3" creationId="{51CA01BF-F667-6F14-A105-13A8479C5D9C}"/>
          </ac:spMkLst>
        </pc:spChg>
        <pc:spChg chg="mod">
          <ac:chgData name="Justina Ojom" userId="cbdaed7d-8d45-4372-a16a-f3f8900c2f45" providerId="ADAL" clId="{B80B5CB1-F819-4E58-97BC-AF946C61509E}" dt="2023-04-14T12:23:52.367" v="28401" actId="790"/>
          <ac:spMkLst>
            <pc:docMk/>
            <pc:sldMk cId="1693857229" sldId="791"/>
            <ac:spMk id="4" creationId="{1F7E91D1-26AD-1B1A-5EA1-4B9D45677873}"/>
          </ac:spMkLst>
        </pc:spChg>
        <pc:spChg chg="add mod">
          <ac:chgData name="Justina Ojom" userId="cbdaed7d-8d45-4372-a16a-f3f8900c2f45" providerId="ADAL" clId="{B80B5CB1-F819-4E58-97BC-AF946C61509E}" dt="2023-04-14T12:23:52.367" v="28401" actId="790"/>
          <ac:spMkLst>
            <pc:docMk/>
            <pc:sldMk cId="1693857229" sldId="791"/>
            <ac:spMk id="5" creationId="{A652BA48-87F3-9684-2684-43EE436A2045}"/>
          </ac:spMkLst>
        </pc:spChg>
        <pc:spChg chg="mod">
          <ac:chgData name="Justina Ojom" userId="cbdaed7d-8d45-4372-a16a-f3f8900c2f45" providerId="ADAL" clId="{B80B5CB1-F819-4E58-97BC-AF946C61509E}" dt="2023-04-14T10:45:01.810" v="26177"/>
          <ac:spMkLst>
            <pc:docMk/>
            <pc:sldMk cId="1693857229" sldId="791"/>
            <ac:spMk id="8" creationId="{6F3B49CC-0C14-D5D3-2F19-43F660332B29}"/>
          </ac:spMkLst>
        </pc:spChg>
        <pc:spChg chg="add del mod topLvl">
          <ac:chgData name="Justina Ojom" userId="cbdaed7d-8d45-4372-a16a-f3f8900c2f45" providerId="ADAL" clId="{B80B5CB1-F819-4E58-97BC-AF946C61509E}" dt="2023-04-14T10:54:00.632" v="26281" actId="478"/>
          <ac:spMkLst>
            <pc:docMk/>
            <pc:sldMk cId="1693857229" sldId="791"/>
            <ac:spMk id="10" creationId="{D52E16AA-B673-3368-FB95-769BB2EF7801}"/>
          </ac:spMkLst>
        </pc:spChg>
        <pc:spChg chg="del mod topLvl">
          <ac:chgData name="Justina Ojom" userId="cbdaed7d-8d45-4372-a16a-f3f8900c2f45" providerId="ADAL" clId="{B80B5CB1-F819-4E58-97BC-AF946C61509E}" dt="2023-04-14T10:53:56.107" v="26278" actId="478"/>
          <ac:spMkLst>
            <pc:docMk/>
            <pc:sldMk cId="1693857229" sldId="791"/>
            <ac:spMk id="14" creationId="{EFEE6521-2C68-48E8-F7B5-97A7D37209AD}"/>
          </ac:spMkLst>
        </pc:spChg>
        <pc:spChg chg="add mod">
          <ac:chgData name="Justina Ojom" userId="cbdaed7d-8d45-4372-a16a-f3f8900c2f45" providerId="ADAL" clId="{B80B5CB1-F819-4E58-97BC-AF946C61509E}" dt="2023-04-14T12:23:52.367" v="28401" actId="790"/>
          <ac:spMkLst>
            <pc:docMk/>
            <pc:sldMk cId="1693857229" sldId="791"/>
            <ac:spMk id="16" creationId="{CCF7CFBF-D52D-9A98-32E4-FE83EB3D9D10}"/>
          </ac:spMkLst>
        </pc:spChg>
        <pc:spChg chg="mod">
          <ac:chgData name="Justina Ojom" userId="cbdaed7d-8d45-4372-a16a-f3f8900c2f45" providerId="ADAL" clId="{B80B5CB1-F819-4E58-97BC-AF946C61509E}" dt="2023-04-14T12:23:52.367" v="28401" actId="790"/>
          <ac:spMkLst>
            <pc:docMk/>
            <pc:sldMk cId="1693857229" sldId="791"/>
            <ac:spMk id="21" creationId="{1D984A71-87DC-0863-BA7A-05C4BB0A4CD9}"/>
          </ac:spMkLst>
        </pc:spChg>
        <pc:spChg chg="mod">
          <ac:chgData name="Justina Ojom" userId="cbdaed7d-8d45-4372-a16a-f3f8900c2f45" providerId="ADAL" clId="{B80B5CB1-F819-4E58-97BC-AF946C61509E}" dt="2023-04-14T12:23:52.367" v="28401" actId="790"/>
          <ac:spMkLst>
            <pc:docMk/>
            <pc:sldMk cId="1693857229" sldId="791"/>
            <ac:spMk id="22" creationId="{2EBF0B21-B7A4-B284-D0DC-193C3083312A}"/>
          </ac:spMkLst>
        </pc:spChg>
        <pc:spChg chg="mod">
          <ac:chgData name="Justina Ojom" userId="cbdaed7d-8d45-4372-a16a-f3f8900c2f45" providerId="ADAL" clId="{B80B5CB1-F819-4E58-97BC-AF946C61509E}" dt="2023-04-14T12:23:52.367" v="28401" actId="790"/>
          <ac:spMkLst>
            <pc:docMk/>
            <pc:sldMk cId="1693857229" sldId="791"/>
            <ac:spMk id="23" creationId="{947F94BE-5201-3FDC-53B5-1E8B02633974}"/>
          </ac:spMkLst>
        </pc:spChg>
        <pc:grpChg chg="add del mod">
          <ac:chgData name="Justina Ojom" userId="cbdaed7d-8d45-4372-a16a-f3f8900c2f45" providerId="ADAL" clId="{B80B5CB1-F819-4E58-97BC-AF946C61509E}" dt="2023-04-14T10:45:06.313" v="26178" actId="478"/>
          <ac:grpSpMkLst>
            <pc:docMk/>
            <pc:sldMk cId="1693857229" sldId="791"/>
            <ac:grpSpMk id="6" creationId="{52719333-E3D3-41A0-9860-5F3817B8B4FE}"/>
          </ac:grpSpMkLst>
        </pc:grpChg>
        <pc:grpChg chg="add del mod">
          <ac:chgData name="Justina Ojom" userId="cbdaed7d-8d45-4372-a16a-f3f8900c2f45" providerId="ADAL" clId="{B80B5CB1-F819-4E58-97BC-AF946C61509E}" dt="2023-04-14T10:53:53.047" v="26275" actId="165"/>
          <ac:grpSpMkLst>
            <pc:docMk/>
            <pc:sldMk cId="1693857229" sldId="791"/>
            <ac:grpSpMk id="12" creationId="{D364C666-553F-E1D9-9129-3A47FA855F8F}"/>
          </ac:grpSpMkLst>
        </pc:grpChg>
        <pc:grpChg chg="add del mod">
          <ac:chgData name="Justina Ojom" userId="cbdaed7d-8d45-4372-a16a-f3f8900c2f45" providerId="ADAL" clId="{B80B5CB1-F819-4E58-97BC-AF946C61509E}" dt="2023-04-14T10:53:53.557" v="26276" actId="165"/>
          <ac:grpSpMkLst>
            <pc:docMk/>
            <pc:sldMk cId="1693857229" sldId="791"/>
            <ac:grpSpMk id="13" creationId="{21132728-7037-1B88-44BB-3E64693486EA}"/>
          </ac:grpSpMkLst>
        </pc:grpChg>
        <pc:grpChg chg="add mod">
          <ac:chgData name="Justina Ojom" userId="cbdaed7d-8d45-4372-a16a-f3f8900c2f45" providerId="ADAL" clId="{B80B5CB1-F819-4E58-97BC-AF946C61509E}" dt="2023-04-14T10:46:05.903" v="26191" actId="164"/>
          <ac:grpSpMkLst>
            <pc:docMk/>
            <pc:sldMk cId="1693857229" sldId="791"/>
            <ac:grpSpMk id="17" creationId="{6FE4EACF-5EB3-6E38-62A9-0EBDF838111A}"/>
          </ac:grpSpMkLst>
        </pc:grpChg>
        <pc:grpChg chg="add mod">
          <ac:chgData name="Justina Ojom" userId="cbdaed7d-8d45-4372-a16a-f3f8900c2f45" providerId="ADAL" clId="{B80B5CB1-F819-4E58-97BC-AF946C61509E}" dt="2023-04-14T10:46:05.903" v="26191" actId="164"/>
          <ac:grpSpMkLst>
            <pc:docMk/>
            <pc:sldMk cId="1693857229" sldId="791"/>
            <ac:grpSpMk id="20" creationId="{12285047-B689-17C0-831C-5CDFD2509EBE}"/>
          </ac:grpSpMkLst>
        </pc:grpChg>
        <pc:grpChg chg="add mod">
          <ac:chgData name="Justina Ojom" userId="cbdaed7d-8d45-4372-a16a-f3f8900c2f45" providerId="ADAL" clId="{B80B5CB1-F819-4E58-97BC-AF946C61509E}" dt="2023-04-14T10:46:10.177" v="26193" actId="1076"/>
          <ac:grpSpMkLst>
            <pc:docMk/>
            <pc:sldMk cId="1693857229" sldId="791"/>
            <ac:grpSpMk id="24" creationId="{CEF98866-52C4-0BC2-3A16-05C46A596ED5}"/>
          </ac:grpSpMkLst>
        </pc:grpChg>
        <pc:picChg chg="mod">
          <ac:chgData name="Justina Ojom" userId="cbdaed7d-8d45-4372-a16a-f3f8900c2f45" providerId="ADAL" clId="{B80B5CB1-F819-4E58-97BC-AF946C61509E}" dt="2023-04-14T10:45:01.810" v="26177"/>
          <ac:picMkLst>
            <pc:docMk/>
            <pc:sldMk cId="1693857229" sldId="791"/>
            <ac:picMk id="7" creationId="{AC75342B-B4C7-A22A-4840-11347CF44E23}"/>
          </ac:picMkLst>
        </pc:picChg>
        <pc:picChg chg="add del mod">
          <ac:chgData name="Justina Ojom" userId="cbdaed7d-8d45-4372-a16a-f3f8900c2f45" providerId="ADAL" clId="{B80B5CB1-F819-4E58-97BC-AF946C61509E}" dt="2023-04-14T10:45:06.313" v="26178" actId="478"/>
          <ac:picMkLst>
            <pc:docMk/>
            <pc:sldMk cId="1693857229" sldId="791"/>
            <ac:picMk id="9" creationId="{F9478159-3E2A-8CD3-CBC5-08215917B063}"/>
          </ac:picMkLst>
        </pc:picChg>
        <pc:picChg chg="add mod topLvl">
          <ac:chgData name="Justina Ojom" userId="cbdaed7d-8d45-4372-a16a-f3f8900c2f45" providerId="ADAL" clId="{B80B5CB1-F819-4E58-97BC-AF946C61509E}" dt="2023-04-14T10:54:06.417" v="26283" actId="14100"/>
          <ac:picMkLst>
            <pc:docMk/>
            <pc:sldMk cId="1693857229" sldId="791"/>
            <ac:picMk id="11" creationId="{D1EAD54E-73CE-2E41-036A-B862182082B6}"/>
          </ac:picMkLst>
        </pc:picChg>
        <pc:picChg chg="mod topLvl">
          <ac:chgData name="Justina Ojom" userId="cbdaed7d-8d45-4372-a16a-f3f8900c2f45" providerId="ADAL" clId="{B80B5CB1-F819-4E58-97BC-AF946C61509E}" dt="2023-04-14T10:54:06.417" v="26283" actId="14100"/>
          <ac:picMkLst>
            <pc:docMk/>
            <pc:sldMk cId="1693857229" sldId="791"/>
            <ac:picMk id="15" creationId="{CFCFFDE1-0955-BD35-E539-9B40BFCFE21B}"/>
          </ac:picMkLst>
        </pc:picChg>
        <pc:picChg chg="mod">
          <ac:chgData name="Justina Ojom" userId="cbdaed7d-8d45-4372-a16a-f3f8900c2f45" providerId="ADAL" clId="{B80B5CB1-F819-4E58-97BC-AF946C61509E}" dt="2023-04-14T10:46:04.907" v="26190"/>
          <ac:picMkLst>
            <pc:docMk/>
            <pc:sldMk cId="1693857229" sldId="791"/>
            <ac:picMk id="18" creationId="{69BDE501-CA91-FA52-94C6-E8634D651553}"/>
          </ac:picMkLst>
        </pc:picChg>
        <pc:picChg chg="mod">
          <ac:chgData name="Justina Ojom" userId="cbdaed7d-8d45-4372-a16a-f3f8900c2f45" providerId="ADAL" clId="{B80B5CB1-F819-4E58-97BC-AF946C61509E}" dt="2023-04-14T10:46:04.907" v="26190"/>
          <ac:picMkLst>
            <pc:docMk/>
            <pc:sldMk cId="1693857229" sldId="791"/>
            <ac:picMk id="19" creationId="{7348ED76-0936-69F1-775D-07A83AB51293}"/>
          </ac:picMkLst>
        </pc:picChg>
      </pc:sldChg>
      <pc:sldChg chg="addSp delSp modSp mod modNotes modNotesTx">
        <pc:chgData name="Justina Ojom" userId="cbdaed7d-8d45-4372-a16a-f3f8900c2f45" providerId="ADAL" clId="{B80B5CB1-F819-4E58-97BC-AF946C61509E}" dt="2023-04-14T12:23:55.245" v="28402" actId="790"/>
        <pc:sldMkLst>
          <pc:docMk/>
          <pc:sldMk cId="1986184882" sldId="792"/>
        </pc:sldMkLst>
        <pc:spChg chg="mod">
          <ac:chgData name="Justina Ojom" userId="cbdaed7d-8d45-4372-a16a-f3f8900c2f45" providerId="ADAL" clId="{B80B5CB1-F819-4E58-97BC-AF946C61509E}" dt="2023-04-14T12:23:55.245" v="28402" actId="790"/>
          <ac:spMkLst>
            <pc:docMk/>
            <pc:sldMk cId="1986184882" sldId="792"/>
            <ac:spMk id="2" creationId="{EB6D22A9-EB1D-3D34-D5C8-A52FB690F397}"/>
          </ac:spMkLst>
        </pc:spChg>
        <pc:spChg chg="del mod">
          <ac:chgData name="Justina Ojom" userId="cbdaed7d-8d45-4372-a16a-f3f8900c2f45" providerId="ADAL" clId="{B80B5CB1-F819-4E58-97BC-AF946C61509E}" dt="2023-04-13T12:19:39.543" v="14737" actId="478"/>
          <ac:spMkLst>
            <pc:docMk/>
            <pc:sldMk cId="1986184882" sldId="792"/>
            <ac:spMk id="4" creationId="{41D43A80-6E65-533A-0000-BF10ED4180EE}"/>
          </ac:spMkLst>
        </pc:spChg>
        <pc:spChg chg="mod">
          <ac:chgData name="Justina Ojom" userId="cbdaed7d-8d45-4372-a16a-f3f8900c2f45" providerId="ADAL" clId="{B80B5CB1-F819-4E58-97BC-AF946C61509E}" dt="2023-04-14T02:00:34.386" v="22636"/>
          <ac:spMkLst>
            <pc:docMk/>
            <pc:sldMk cId="1986184882" sldId="792"/>
            <ac:spMk id="7" creationId="{127A89B1-51D1-454C-675C-62BF55E8F011}"/>
          </ac:spMkLst>
        </pc:spChg>
        <pc:spChg chg="add mod">
          <ac:chgData name="Justina Ojom" userId="cbdaed7d-8d45-4372-a16a-f3f8900c2f45" providerId="ADAL" clId="{B80B5CB1-F819-4E58-97BC-AF946C61509E}" dt="2023-04-14T12:23:55.245" v="28402" actId="790"/>
          <ac:spMkLst>
            <pc:docMk/>
            <pc:sldMk cId="1986184882" sldId="792"/>
            <ac:spMk id="9" creationId="{57F8D9B3-AD5E-8B63-AF3B-86C3FB5655E0}"/>
          </ac:spMkLst>
        </pc:spChg>
        <pc:spChg chg="mod">
          <ac:chgData name="Justina Ojom" userId="cbdaed7d-8d45-4372-a16a-f3f8900c2f45" providerId="ADAL" clId="{B80B5CB1-F819-4E58-97BC-AF946C61509E}" dt="2023-04-14T10:43:25.584" v="26172"/>
          <ac:spMkLst>
            <pc:docMk/>
            <pc:sldMk cId="1986184882" sldId="792"/>
            <ac:spMk id="12" creationId="{49240734-DF8B-4D53-A2E6-46BB6606187C}"/>
          </ac:spMkLst>
        </pc:spChg>
        <pc:spChg chg="add del mod">
          <ac:chgData name="Justina Ojom" userId="cbdaed7d-8d45-4372-a16a-f3f8900c2f45" providerId="ADAL" clId="{B80B5CB1-F819-4E58-97BC-AF946C61509E}" dt="2023-04-14T10:49:27.096" v="26232" actId="478"/>
          <ac:spMkLst>
            <pc:docMk/>
            <pc:sldMk cId="1986184882" sldId="792"/>
            <ac:spMk id="14" creationId="{41A52F7A-DEFE-46A9-EE39-9CF630878E30}"/>
          </ac:spMkLst>
        </pc:spChg>
        <pc:spChg chg="add mod">
          <ac:chgData name="Justina Ojom" userId="cbdaed7d-8d45-4372-a16a-f3f8900c2f45" providerId="ADAL" clId="{B80B5CB1-F819-4E58-97BC-AF946C61509E}" dt="2023-04-14T12:23:55.245" v="28402" actId="790"/>
          <ac:spMkLst>
            <pc:docMk/>
            <pc:sldMk cId="1986184882" sldId="792"/>
            <ac:spMk id="15" creationId="{7190311B-ED5A-B995-BDA6-50A16A39D14C}"/>
          </ac:spMkLst>
        </pc:spChg>
        <pc:spChg chg="add mod">
          <ac:chgData name="Justina Ojom" userId="cbdaed7d-8d45-4372-a16a-f3f8900c2f45" providerId="ADAL" clId="{B80B5CB1-F819-4E58-97BC-AF946C61509E}" dt="2023-04-14T12:23:55.245" v="28402" actId="790"/>
          <ac:spMkLst>
            <pc:docMk/>
            <pc:sldMk cId="1986184882" sldId="792"/>
            <ac:spMk id="16" creationId="{1AF0BDFE-F39F-2007-143E-5F0A7C9F6E33}"/>
          </ac:spMkLst>
        </pc:spChg>
        <pc:spChg chg="mod">
          <ac:chgData name="Justina Ojom" userId="cbdaed7d-8d45-4372-a16a-f3f8900c2f45" providerId="ADAL" clId="{B80B5CB1-F819-4E58-97BC-AF946C61509E}" dt="2023-04-14T10:53:14.691" v="26255" actId="165"/>
          <ac:spMkLst>
            <pc:docMk/>
            <pc:sldMk cId="1986184882" sldId="792"/>
            <ac:spMk id="22" creationId="{7E47A686-67DB-63EF-37AE-E01F2DC769D2}"/>
          </ac:spMkLst>
        </pc:spChg>
        <pc:spChg chg="add mod ord">
          <ac:chgData name="Justina Ojom" userId="cbdaed7d-8d45-4372-a16a-f3f8900c2f45" providerId="ADAL" clId="{B80B5CB1-F819-4E58-97BC-AF946C61509E}" dt="2023-04-14T12:23:55.245" v="28402" actId="790"/>
          <ac:spMkLst>
            <pc:docMk/>
            <pc:sldMk cId="1986184882" sldId="792"/>
            <ac:spMk id="25" creationId="{09E60E2C-3B24-D27C-7615-31BDFC71460C}"/>
          </ac:spMkLst>
        </pc:spChg>
        <pc:grpChg chg="add del mod">
          <ac:chgData name="Justina Ojom" userId="cbdaed7d-8d45-4372-a16a-f3f8900c2f45" providerId="ADAL" clId="{B80B5CB1-F819-4E58-97BC-AF946C61509E}" dt="2023-04-14T10:43:17.057" v="26170" actId="478"/>
          <ac:grpSpMkLst>
            <pc:docMk/>
            <pc:sldMk cId="1986184882" sldId="792"/>
            <ac:grpSpMk id="3" creationId="{C3796F33-A81D-E05C-D814-E11BF0BC7AAE}"/>
          </ac:grpSpMkLst>
        </pc:grpChg>
        <pc:grpChg chg="mod">
          <ac:chgData name="Justina Ojom" userId="cbdaed7d-8d45-4372-a16a-f3f8900c2f45" providerId="ADAL" clId="{B80B5CB1-F819-4E58-97BC-AF946C61509E}" dt="2023-04-14T02:00:34.386" v="22636"/>
          <ac:grpSpMkLst>
            <pc:docMk/>
            <pc:sldMk cId="1986184882" sldId="792"/>
            <ac:grpSpMk id="4" creationId="{3E38C476-B31D-537A-638C-D76422BD723E}"/>
          </ac:grpSpMkLst>
        </pc:grpChg>
        <pc:grpChg chg="add del mod">
          <ac:chgData name="Justina Ojom" userId="cbdaed7d-8d45-4372-a16a-f3f8900c2f45" providerId="ADAL" clId="{B80B5CB1-F819-4E58-97BC-AF946C61509E}" dt="2023-04-14T10:49:00.637" v="26225" actId="478"/>
          <ac:grpSpMkLst>
            <pc:docMk/>
            <pc:sldMk cId="1986184882" sldId="792"/>
            <ac:grpSpMk id="10" creationId="{A9992D07-D3C7-CE6C-4EFB-62F8D284D00D}"/>
          </ac:grpSpMkLst>
        </pc:grpChg>
        <pc:grpChg chg="add mod">
          <ac:chgData name="Justina Ojom" userId="cbdaed7d-8d45-4372-a16a-f3f8900c2f45" providerId="ADAL" clId="{B80B5CB1-F819-4E58-97BC-AF946C61509E}" dt="2023-04-14T10:53:22.127" v="26260" actId="164"/>
          <ac:grpSpMkLst>
            <pc:docMk/>
            <pc:sldMk cId="1986184882" sldId="792"/>
            <ac:grpSpMk id="19" creationId="{D18AB23D-45F2-776F-EEF6-2AA333A15C1E}"/>
          </ac:grpSpMkLst>
        </pc:grpChg>
        <pc:grpChg chg="add del mod topLvl">
          <ac:chgData name="Justina Ojom" userId="cbdaed7d-8d45-4372-a16a-f3f8900c2f45" providerId="ADAL" clId="{B80B5CB1-F819-4E58-97BC-AF946C61509E}" dt="2023-04-14T10:53:16.797" v="26257" actId="478"/>
          <ac:grpSpMkLst>
            <pc:docMk/>
            <pc:sldMk cId="1986184882" sldId="792"/>
            <ac:grpSpMk id="20" creationId="{4E3D5520-1E4A-2341-F6B1-C1A619C22F4B}"/>
          </ac:grpSpMkLst>
        </pc:grpChg>
        <pc:grpChg chg="add del mod">
          <ac:chgData name="Justina Ojom" userId="cbdaed7d-8d45-4372-a16a-f3f8900c2f45" providerId="ADAL" clId="{B80B5CB1-F819-4E58-97BC-AF946C61509E}" dt="2023-04-14T10:53:14.691" v="26255" actId="165"/>
          <ac:grpSpMkLst>
            <pc:docMk/>
            <pc:sldMk cId="1986184882" sldId="792"/>
            <ac:grpSpMk id="24" creationId="{003D2722-29E9-C912-91A2-C4E8B71905D0}"/>
          </ac:grpSpMkLst>
        </pc:grpChg>
        <pc:grpChg chg="add mod">
          <ac:chgData name="Justina Ojom" userId="cbdaed7d-8d45-4372-a16a-f3f8900c2f45" providerId="ADAL" clId="{B80B5CB1-F819-4E58-97BC-AF946C61509E}" dt="2023-04-14T10:53:24.216" v="26262" actId="1076"/>
          <ac:grpSpMkLst>
            <pc:docMk/>
            <pc:sldMk cId="1986184882" sldId="792"/>
            <ac:grpSpMk id="26" creationId="{489A22B3-A844-59D5-6D0F-2337A32D84D2}"/>
          </ac:grpSpMkLst>
        </pc:grpChg>
        <pc:picChg chg="mod">
          <ac:chgData name="Justina Ojom" userId="cbdaed7d-8d45-4372-a16a-f3f8900c2f45" providerId="ADAL" clId="{B80B5CB1-F819-4E58-97BC-AF946C61509E}" dt="2023-04-14T02:00:34.386" v="22636"/>
          <ac:picMkLst>
            <pc:docMk/>
            <pc:sldMk cId="1986184882" sldId="792"/>
            <ac:picMk id="5" creationId="{861D9275-7908-79C5-EC44-0822B5F32714}"/>
          </ac:picMkLst>
        </pc:picChg>
        <pc:picChg chg="mod">
          <ac:chgData name="Justina Ojom" userId="cbdaed7d-8d45-4372-a16a-f3f8900c2f45" providerId="ADAL" clId="{B80B5CB1-F819-4E58-97BC-AF946C61509E}" dt="2023-04-14T02:00:34.386" v="22636"/>
          <ac:picMkLst>
            <pc:docMk/>
            <pc:sldMk cId="1986184882" sldId="792"/>
            <ac:picMk id="6" creationId="{4CDBF1D7-DB7E-B5A3-6A9D-8A7F72463AB6}"/>
          </ac:picMkLst>
        </pc:picChg>
        <pc:picChg chg="mod">
          <ac:chgData name="Justina Ojom" userId="cbdaed7d-8d45-4372-a16a-f3f8900c2f45" providerId="ADAL" clId="{B80B5CB1-F819-4E58-97BC-AF946C61509E}" dt="2023-04-14T10:43:25.584" v="26172"/>
          <ac:picMkLst>
            <pc:docMk/>
            <pc:sldMk cId="1986184882" sldId="792"/>
            <ac:picMk id="11" creationId="{1627C520-0386-0682-A0B0-2F32E7DA483B}"/>
          </ac:picMkLst>
        </pc:picChg>
        <pc:picChg chg="add del mod">
          <ac:chgData name="Justina Ojom" userId="cbdaed7d-8d45-4372-a16a-f3f8900c2f45" providerId="ADAL" clId="{B80B5CB1-F819-4E58-97BC-AF946C61509E}" dt="2023-04-14T10:49:00.637" v="26225" actId="478"/>
          <ac:picMkLst>
            <pc:docMk/>
            <pc:sldMk cId="1986184882" sldId="792"/>
            <ac:picMk id="13" creationId="{0189D85E-182F-C575-AE46-74F55E764615}"/>
          </ac:picMkLst>
        </pc:picChg>
        <pc:picChg chg="mod">
          <ac:chgData name="Justina Ojom" userId="cbdaed7d-8d45-4372-a16a-f3f8900c2f45" providerId="ADAL" clId="{B80B5CB1-F819-4E58-97BC-AF946C61509E}" dt="2023-04-14T10:53:14.691" v="26255" actId="165"/>
          <ac:picMkLst>
            <pc:docMk/>
            <pc:sldMk cId="1986184882" sldId="792"/>
            <ac:picMk id="21" creationId="{C1EBD646-4067-5733-A2FF-22A265CC5A1A}"/>
          </ac:picMkLst>
        </pc:picChg>
        <pc:picChg chg="add mod topLvl">
          <ac:chgData name="Justina Ojom" userId="cbdaed7d-8d45-4372-a16a-f3f8900c2f45" providerId="ADAL" clId="{B80B5CB1-F819-4E58-97BC-AF946C61509E}" dt="2023-04-14T10:53:22.127" v="26260" actId="164"/>
          <ac:picMkLst>
            <pc:docMk/>
            <pc:sldMk cId="1986184882" sldId="792"/>
            <ac:picMk id="23" creationId="{3FEA6254-1BD7-9C8B-9974-28D3CB01E268}"/>
          </ac:picMkLst>
        </pc:picChg>
        <pc:picChg chg="del mod">
          <ac:chgData name="Justina Ojom" userId="cbdaed7d-8d45-4372-a16a-f3f8900c2f45" providerId="ADAL" clId="{B80B5CB1-F819-4E58-97BC-AF946C61509E}" dt="2023-04-14T02:00:34.100" v="22635" actId="478"/>
          <ac:picMkLst>
            <pc:docMk/>
            <pc:sldMk cId="1986184882" sldId="792"/>
            <ac:picMk id="1026" creationId="{B4197BF2-6EB0-0573-DE41-94C314834857}"/>
          </ac:picMkLst>
        </pc:picChg>
        <pc:cxnChg chg="add del mod">
          <ac:chgData name="Justina Ojom" userId="cbdaed7d-8d45-4372-a16a-f3f8900c2f45" providerId="ADAL" clId="{B80B5CB1-F819-4E58-97BC-AF946C61509E}" dt="2023-04-14T10:49:32.370" v="26233" actId="478"/>
          <ac:cxnSpMkLst>
            <pc:docMk/>
            <pc:sldMk cId="1986184882" sldId="792"/>
            <ac:cxnSpMk id="18" creationId="{DE68F644-2EFB-F7F6-6C9C-6884B57ED1EA}"/>
          </ac:cxnSpMkLst>
        </pc:cxnChg>
      </pc:sldChg>
      <pc:sldChg chg="addSp delSp modSp mod modNotes modNotesTx">
        <pc:chgData name="Justina Ojom" userId="cbdaed7d-8d45-4372-a16a-f3f8900c2f45" providerId="ADAL" clId="{B80B5CB1-F819-4E58-97BC-AF946C61509E}" dt="2023-04-14T12:23:57.615" v="28403" actId="790"/>
        <pc:sldMkLst>
          <pc:docMk/>
          <pc:sldMk cId="47004415" sldId="793"/>
        </pc:sldMkLst>
        <pc:spChg chg="mod">
          <ac:chgData name="Justina Ojom" userId="cbdaed7d-8d45-4372-a16a-f3f8900c2f45" providerId="ADAL" clId="{B80B5CB1-F819-4E58-97BC-AF946C61509E}" dt="2023-04-14T12:23:57.615" v="28403" actId="790"/>
          <ac:spMkLst>
            <pc:docMk/>
            <pc:sldMk cId="47004415" sldId="793"/>
            <ac:spMk id="2" creationId="{F695BB22-E3D7-F6CC-6EE3-62A8AF4D4C49}"/>
          </ac:spMkLst>
        </pc:spChg>
        <pc:spChg chg="mod">
          <ac:chgData name="Justina Ojom" userId="cbdaed7d-8d45-4372-a16a-f3f8900c2f45" providerId="ADAL" clId="{B80B5CB1-F819-4E58-97BC-AF946C61509E}" dt="2023-04-14T12:23:57.615" v="28403" actId="790"/>
          <ac:spMkLst>
            <pc:docMk/>
            <pc:sldMk cId="47004415" sldId="793"/>
            <ac:spMk id="4" creationId="{429D4B80-FF5F-C173-CE5C-E550FA142C36}"/>
          </ac:spMkLst>
        </pc:spChg>
        <pc:spChg chg="add mod">
          <ac:chgData name="Justina Ojom" userId="cbdaed7d-8d45-4372-a16a-f3f8900c2f45" providerId="ADAL" clId="{B80B5CB1-F819-4E58-97BC-AF946C61509E}" dt="2023-04-14T12:23:57.615" v="28403" actId="790"/>
          <ac:spMkLst>
            <pc:docMk/>
            <pc:sldMk cId="47004415" sldId="793"/>
            <ac:spMk id="5" creationId="{B9C50BD5-16B2-518E-C1A2-A9C27DB25A94}"/>
          </ac:spMkLst>
        </pc:spChg>
        <pc:spChg chg="add mod">
          <ac:chgData name="Justina Ojom" userId="cbdaed7d-8d45-4372-a16a-f3f8900c2f45" providerId="ADAL" clId="{B80B5CB1-F819-4E58-97BC-AF946C61509E}" dt="2023-04-14T12:23:57.615" v="28403" actId="790"/>
          <ac:spMkLst>
            <pc:docMk/>
            <pc:sldMk cId="47004415" sldId="793"/>
            <ac:spMk id="6" creationId="{077499BC-5749-D791-C528-B9D3254292FD}"/>
          </ac:spMkLst>
        </pc:spChg>
        <pc:spChg chg="add mod">
          <ac:chgData name="Justina Ojom" userId="cbdaed7d-8d45-4372-a16a-f3f8900c2f45" providerId="ADAL" clId="{B80B5CB1-F819-4E58-97BC-AF946C61509E}" dt="2023-04-14T12:23:57.615" v="28403" actId="790"/>
          <ac:spMkLst>
            <pc:docMk/>
            <pc:sldMk cId="47004415" sldId="793"/>
            <ac:spMk id="7" creationId="{0643B993-8314-5DCD-BF10-9199E0AA71C2}"/>
          </ac:spMkLst>
        </pc:spChg>
        <pc:spChg chg="add mod">
          <ac:chgData name="Justina Ojom" userId="cbdaed7d-8d45-4372-a16a-f3f8900c2f45" providerId="ADAL" clId="{B80B5CB1-F819-4E58-97BC-AF946C61509E}" dt="2023-04-14T12:23:57.615" v="28403" actId="790"/>
          <ac:spMkLst>
            <pc:docMk/>
            <pc:sldMk cId="47004415" sldId="793"/>
            <ac:spMk id="8" creationId="{DD048074-6222-FCF0-0373-B73BBF4F723F}"/>
          </ac:spMkLst>
        </pc:spChg>
        <pc:spChg chg="add mod">
          <ac:chgData name="Justina Ojom" userId="cbdaed7d-8d45-4372-a16a-f3f8900c2f45" providerId="ADAL" clId="{B80B5CB1-F819-4E58-97BC-AF946C61509E}" dt="2023-04-14T12:23:57.615" v="28403" actId="790"/>
          <ac:spMkLst>
            <pc:docMk/>
            <pc:sldMk cId="47004415" sldId="793"/>
            <ac:spMk id="9" creationId="{BAF5695F-3B69-3B23-DD4F-4358745BB04F}"/>
          </ac:spMkLst>
        </pc:spChg>
        <pc:spChg chg="add mod">
          <ac:chgData name="Justina Ojom" userId="cbdaed7d-8d45-4372-a16a-f3f8900c2f45" providerId="ADAL" clId="{B80B5CB1-F819-4E58-97BC-AF946C61509E}" dt="2023-04-14T12:23:57.615" v="28403" actId="790"/>
          <ac:spMkLst>
            <pc:docMk/>
            <pc:sldMk cId="47004415" sldId="793"/>
            <ac:spMk id="10" creationId="{2B1FA1BD-3E64-E750-8DCC-CA066E1C73F3}"/>
          </ac:spMkLst>
        </pc:spChg>
        <pc:spChg chg="add mod">
          <ac:chgData name="Justina Ojom" userId="cbdaed7d-8d45-4372-a16a-f3f8900c2f45" providerId="ADAL" clId="{B80B5CB1-F819-4E58-97BC-AF946C61509E}" dt="2023-04-14T12:23:57.615" v="28403" actId="790"/>
          <ac:spMkLst>
            <pc:docMk/>
            <pc:sldMk cId="47004415" sldId="793"/>
            <ac:spMk id="11" creationId="{76A72767-B855-B335-3B3A-A329A2BFBC15}"/>
          </ac:spMkLst>
        </pc:spChg>
        <pc:spChg chg="add mod">
          <ac:chgData name="Justina Ojom" userId="cbdaed7d-8d45-4372-a16a-f3f8900c2f45" providerId="ADAL" clId="{B80B5CB1-F819-4E58-97BC-AF946C61509E}" dt="2023-04-14T12:23:57.615" v="28403" actId="790"/>
          <ac:spMkLst>
            <pc:docMk/>
            <pc:sldMk cId="47004415" sldId="793"/>
            <ac:spMk id="12" creationId="{C86CE4AF-F0EE-FA36-ED5A-EAA3AB08F25F}"/>
          </ac:spMkLst>
        </pc:spChg>
        <pc:spChg chg="add mod">
          <ac:chgData name="Justina Ojom" userId="cbdaed7d-8d45-4372-a16a-f3f8900c2f45" providerId="ADAL" clId="{B80B5CB1-F819-4E58-97BC-AF946C61509E}" dt="2023-04-14T12:23:57.615" v="28403" actId="790"/>
          <ac:spMkLst>
            <pc:docMk/>
            <pc:sldMk cId="47004415" sldId="793"/>
            <ac:spMk id="13" creationId="{96D563FB-961A-AE9A-7B0D-4779DF0D877B}"/>
          </ac:spMkLst>
        </pc:spChg>
        <pc:picChg chg="del mod">
          <ac:chgData name="Justina Ojom" userId="cbdaed7d-8d45-4372-a16a-f3f8900c2f45" providerId="ADAL" clId="{B80B5CB1-F819-4E58-97BC-AF946C61509E}" dt="2023-04-14T10:47:27.427" v="26197" actId="478"/>
          <ac:picMkLst>
            <pc:docMk/>
            <pc:sldMk cId="47004415" sldId="793"/>
            <ac:picMk id="3" creationId="{A9C13BC7-E641-5995-23BB-BEE5DA76A507}"/>
          </ac:picMkLst>
        </pc:picChg>
      </pc:sldChg>
      <pc:sldChg chg="addSp delSp modSp mod modNotes modNotesTx">
        <pc:chgData name="Justina Ojom" userId="cbdaed7d-8d45-4372-a16a-f3f8900c2f45" providerId="ADAL" clId="{B80B5CB1-F819-4E58-97BC-AF946C61509E}" dt="2023-04-14T12:23:59.849" v="28404" actId="790"/>
        <pc:sldMkLst>
          <pc:docMk/>
          <pc:sldMk cId="3090470274" sldId="794"/>
        </pc:sldMkLst>
        <pc:spChg chg="mod">
          <ac:chgData name="Justina Ojom" userId="cbdaed7d-8d45-4372-a16a-f3f8900c2f45" providerId="ADAL" clId="{B80B5CB1-F819-4E58-97BC-AF946C61509E}" dt="2023-04-14T12:23:59.849" v="28404" actId="790"/>
          <ac:spMkLst>
            <pc:docMk/>
            <pc:sldMk cId="3090470274" sldId="794"/>
            <ac:spMk id="2" creationId="{135CADF8-13D6-3779-53D4-B2FDF27FE694}"/>
          </ac:spMkLst>
        </pc:spChg>
        <pc:spChg chg="mod">
          <ac:chgData name="Justina Ojom" userId="cbdaed7d-8d45-4372-a16a-f3f8900c2f45" providerId="ADAL" clId="{B80B5CB1-F819-4E58-97BC-AF946C61509E}" dt="2023-04-14T12:23:59.849" v="28404" actId="790"/>
          <ac:spMkLst>
            <pc:docMk/>
            <pc:sldMk cId="3090470274" sldId="794"/>
            <ac:spMk id="4" creationId="{82080583-6FF5-5A62-1B1E-ED7819EBAC87}"/>
          </ac:spMkLst>
        </pc:spChg>
        <pc:spChg chg="add mod">
          <ac:chgData name="Justina Ojom" userId="cbdaed7d-8d45-4372-a16a-f3f8900c2f45" providerId="ADAL" clId="{B80B5CB1-F819-4E58-97BC-AF946C61509E}" dt="2023-04-14T12:23:59.849" v="28404" actId="790"/>
          <ac:spMkLst>
            <pc:docMk/>
            <pc:sldMk cId="3090470274" sldId="794"/>
            <ac:spMk id="6" creationId="{0A539B1D-84B7-2AC8-47CB-DE7F91C1BDF4}"/>
          </ac:spMkLst>
        </pc:spChg>
        <pc:spChg chg="add del mod">
          <ac:chgData name="Justina Ojom" userId="cbdaed7d-8d45-4372-a16a-f3f8900c2f45" providerId="ADAL" clId="{B80B5CB1-F819-4E58-97BC-AF946C61509E}" dt="2023-04-14T10:55:25.056" v="26301" actId="478"/>
          <ac:spMkLst>
            <pc:docMk/>
            <pc:sldMk cId="3090470274" sldId="794"/>
            <ac:spMk id="7" creationId="{7481EFC3-8601-CFF4-0527-02D55BA49832}"/>
          </ac:spMkLst>
        </pc:spChg>
        <pc:spChg chg="add mod">
          <ac:chgData name="Justina Ojom" userId="cbdaed7d-8d45-4372-a16a-f3f8900c2f45" providerId="ADAL" clId="{B80B5CB1-F819-4E58-97BC-AF946C61509E}" dt="2023-04-14T12:23:59.849" v="28404" actId="790"/>
          <ac:spMkLst>
            <pc:docMk/>
            <pc:sldMk cId="3090470274" sldId="794"/>
            <ac:spMk id="8" creationId="{73E87C46-DD1B-B978-AFF7-F5B69EEE8694}"/>
          </ac:spMkLst>
        </pc:spChg>
        <pc:spChg chg="add mod">
          <ac:chgData name="Justina Ojom" userId="cbdaed7d-8d45-4372-a16a-f3f8900c2f45" providerId="ADAL" clId="{B80B5CB1-F819-4E58-97BC-AF946C61509E}" dt="2023-04-14T12:23:59.849" v="28404" actId="790"/>
          <ac:spMkLst>
            <pc:docMk/>
            <pc:sldMk cId="3090470274" sldId="794"/>
            <ac:spMk id="9" creationId="{415555AF-9814-870E-8BA6-4E1047244735}"/>
          </ac:spMkLst>
        </pc:spChg>
        <pc:spChg chg="del mod topLvl">
          <ac:chgData name="Justina Ojom" userId="cbdaed7d-8d45-4372-a16a-f3f8900c2f45" providerId="ADAL" clId="{B80B5CB1-F819-4E58-97BC-AF946C61509E}" dt="2023-04-14T10:56:17.657" v="26308" actId="478"/>
          <ac:spMkLst>
            <pc:docMk/>
            <pc:sldMk cId="3090470274" sldId="794"/>
            <ac:spMk id="12" creationId="{FFD798EA-91C8-5155-BDBD-842C44703FA9}"/>
          </ac:spMkLst>
        </pc:spChg>
        <pc:spChg chg="del mod ord topLvl">
          <ac:chgData name="Justina Ojom" userId="cbdaed7d-8d45-4372-a16a-f3f8900c2f45" providerId="ADAL" clId="{B80B5CB1-F819-4E58-97BC-AF946C61509E}" dt="2023-04-14T10:57:51.757" v="26335" actId="478"/>
          <ac:spMkLst>
            <pc:docMk/>
            <pc:sldMk cId="3090470274" sldId="794"/>
            <ac:spMk id="13" creationId="{28131B3F-B5D6-0C86-D69B-4878A053514B}"/>
          </ac:spMkLst>
        </pc:spChg>
        <pc:spChg chg="add del mod">
          <ac:chgData name="Justina Ojom" userId="cbdaed7d-8d45-4372-a16a-f3f8900c2f45" providerId="ADAL" clId="{B80B5CB1-F819-4E58-97BC-AF946C61509E}" dt="2023-04-14T10:56:46.457" v="26319" actId="478"/>
          <ac:spMkLst>
            <pc:docMk/>
            <pc:sldMk cId="3090470274" sldId="794"/>
            <ac:spMk id="14" creationId="{A6AB1D09-A745-CF2E-82A8-9984A88D98E4}"/>
          </ac:spMkLst>
        </pc:spChg>
        <pc:spChg chg="add mod">
          <ac:chgData name="Justina Ojom" userId="cbdaed7d-8d45-4372-a16a-f3f8900c2f45" providerId="ADAL" clId="{B80B5CB1-F819-4E58-97BC-AF946C61509E}" dt="2023-04-14T12:23:59.849" v="28404" actId="790"/>
          <ac:spMkLst>
            <pc:docMk/>
            <pc:sldMk cId="3090470274" sldId="794"/>
            <ac:spMk id="15" creationId="{A9DB57ED-6CE7-80A4-ACA1-B4C1BF56C3F2}"/>
          </ac:spMkLst>
        </pc:spChg>
        <pc:grpChg chg="add mod ord">
          <ac:chgData name="Justina Ojom" userId="cbdaed7d-8d45-4372-a16a-f3f8900c2f45" providerId="ADAL" clId="{B80B5CB1-F819-4E58-97BC-AF946C61509E}" dt="2023-04-14T10:58:15.117" v="26343" actId="1076"/>
          <ac:grpSpMkLst>
            <pc:docMk/>
            <pc:sldMk cId="3090470274" sldId="794"/>
            <ac:grpSpMk id="10" creationId="{C0BAF690-F6F9-AAD3-2A1D-5E1F6E706BBD}"/>
          </ac:grpSpMkLst>
        </pc:grpChg>
        <pc:grpChg chg="add del mod">
          <ac:chgData name="Justina Ojom" userId="cbdaed7d-8d45-4372-a16a-f3f8900c2f45" providerId="ADAL" clId="{B80B5CB1-F819-4E58-97BC-AF946C61509E}" dt="2023-04-14T10:56:16.536" v="26307" actId="165"/>
          <ac:grpSpMkLst>
            <pc:docMk/>
            <pc:sldMk cId="3090470274" sldId="794"/>
            <ac:grpSpMk id="11" creationId="{FDD41542-6A7F-ABF7-E2BE-1E78A9B06184}"/>
          </ac:grpSpMkLst>
        </pc:grpChg>
        <pc:picChg chg="add mod">
          <ac:chgData name="Justina Ojom" userId="cbdaed7d-8d45-4372-a16a-f3f8900c2f45" providerId="ADAL" clId="{B80B5CB1-F819-4E58-97BC-AF946C61509E}" dt="2023-04-14T10:58:15.117" v="26343" actId="1076"/>
          <ac:picMkLst>
            <pc:docMk/>
            <pc:sldMk cId="3090470274" sldId="794"/>
            <ac:picMk id="3" creationId="{2341FE8C-7FF8-3CED-9A81-83BA2E854B3B}"/>
          </ac:picMkLst>
        </pc:picChg>
        <pc:picChg chg="del mod">
          <ac:chgData name="Justina Ojom" userId="cbdaed7d-8d45-4372-a16a-f3f8900c2f45" providerId="ADAL" clId="{B80B5CB1-F819-4E58-97BC-AF946C61509E}" dt="2023-04-14T10:54:18.533" v="26284" actId="478"/>
          <ac:picMkLst>
            <pc:docMk/>
            <pc:sldMk cId="3090470274" sldId="794"/>
            <ac:picMk id="5" creationId="{532789FA-8071-65E0-86C0-C7025EBDE803}"/>
          </ac:picMkLst>
        </pc:picChg>
      </pc:sldChg>
      <pc:sldChg chg="addSp delSp modSp mod modAnim modNotes modNotesTx">
        <pc:chgData name="Justina Ojom" userId="cbdaed7d-8d45-4372-a16a-f3f8900c2f45" providerId="ADAL" clId="{B80B5CB1-F819-4E58-97BC-AF946C61509E}" dt="2023-04-14T12:25:51.784" v="28432" actId="313"/>
        <pc:sldMkLst>
          <pc:docMk/>
          <pc:sldMk cId="2567478380" sldId="795"/>
        </pc:sldMkLst>
        <pc:spChg chg="add del">
          <ac:chgData name="Justina Ojom" userId="cbdaed7d-8d45-4372-a16a-f3f8900c2f45" providerId="ADAL" clId="{B80B5CB1-F819-4E58-97BC-AF946C61509E}" dt="2023-04-14T10:14:18.810" v="25991" actId="478"/>
          <ac:spMkLst>
            <pc:docMk/>
            <pc:sldMk cId="2567478380" sldId="795"/>
            <ac:spMk id="2" creationId="{B29766A5-23FF-DC8D-C7CA-363219D4C06F}"/>
          </ac:spMkLst>
        </pc:spChg>
        <pc:spChg chg="mod">
          <ac:chgData name="Justina Ojom" userId="cbdaed7d-8d45-4372-a16a-f3f8900c2f45" providerId="ADAL" clId="{B80B5CB1-F819-4E58-97BC-AF946C61509E}" dt="2023-04-14T12:23:38.264" v="28396" actId="790"/>
          <ac:spMkLst>
            <pc:docMk/>
            <pc:sldMk cId="2567478380" sldId="795"/>
            <ac:spMk id="3" creationId="{7241C450-B276-969B-6F2A-194658BBBFDF}"/>
          </ac:spMkLst>
        </pc:spChg>
        <pc:spChg chg="add del mod">
          <ac:chgData name="Justina Ojom" userId="cbdaed7d-8d45-4372-a16a-f3f8900c2f45" providerId="ADAL" clId="{B80B5CB1-F819-4E58-97BC-AF946C61509E}" dt="2023-04-14T10:14:54.550" v="26000" actId="478"/>
          <ac:spMkLst>
            <pc:docMk/>
            <pc:sldMk cId="2567478380" sldId="795"/>
            <ac:spMk id="4" creationId="{A4B1A4A3-BD37-3631-6EA4-3291FD64FC87}"/>
          </ac:spMkLst>
        </pc:spChg>
        <pc:spChg chg="mod">
          <ac:chgData name="Justina Ojom" userId="cbdaed7d-8d45-4372-a16a-f3f8900c2f45" providerId="ADAL" clId="{B80B5CB1-F819-4E58-97BC-AF946C61509E}" dt="2023-04-14T12:25:51.784" v="28432" actId="313"/>
          <ac:spMkLst>
            <pc:docMk/>
            <pc:sldMk cId="2567478380" sldId="795"/>
            <ac:spMk id="5" creationId="{3241ABDC-F2DC-BCC9-A5FB-34BA837882F6}"/>
          </ac:spMkLst>
        </pc:spChg>
        <pc:spChg chg="del mod topLvl">
          <ac:chgData name="Justina Ojom" userId="cbdaed7d-8d45-4372-a16a-f3f8900c2f45" providerId="ADAL" clId="{B80B5CB1-F819-4E58-97BC-AF946C61509E}" dt="2023-04-14T10:14:50.646" v="25997" actId="478"/>
          <ac:spMkLst>
            <pc:docMk/>
            <pc:sldMk cId="2567478380" sldId="795"/>
            <ac:spMk id="9" creationId="{39D1F440-52A5-5ACE-341B-01F794A58B53}"/>
          </ac:spMkLst>
        </pc:spChg>
        <pc:spChg chg="del mod topLvl">
          <ac:chgData name="Justina Ojom" userId="cbdaed7d-8d45-4372-a16a-f3f8900c2f45" providerId="ADAL" clId="{B80B5CB1-F819-4E58-97BC-AF946C61509E}" dt="2023-04-14T10:14:50.646" v="25997" actId="478"/>
          <ac:spMkLst>
            <pc:docMk/>
            <pc:sldMk cId="2567478380" sldId="795"/>
            <ac:spMk id="10" creationId="{819F2D83-CD3D-6A4E-1A6B-8D29ACE2AA84}"/>
          </ac:spMkLst>
        </pc:spChg>
        <pc:spChg chg="mod">
          <ac:chgData name="Justina Ojom" userId="cbdaed7d-8d45-4372-a16a-f3f8900c2f45" providerId="ADAL" clId="{B80B5CB1-F819-4E58-97BC-AF946C61509E}" dt="2023-04-14T10:14:48.189" v="25996" actId="165"/>
          <ac:spMkLst>
            <pc:docMk/>
            <pc:sldMk cId="2567478380" sldId="795"/>
            <ac:spMk id="12" creationId="{35AC54ED-3F54-1836-6F64-F63720F513BC}"/>
          </ac:spMkLst>
        </pc:spChg>
        <pc:spChg chg="mod">
          <ac:chgData name="Justina Ojom" userId="cbdaed7d-8d45-4372-a16a-f3f8900c2f45" providerId="ADAL" clId="{B80B5CB1-F819-4E58-97BC-AF946C61509E}" dt="2023-04-14T12:23:38.264" v="28396" actId="790"/>
          <ac:spMkLst>
            <pc:docMk/>
            <pc:sldMk cId="2567478380" sldId="795"/>
            <ac:spMk id="14" creationId="{51922A4C-AF78-A2BE-24EC-67EBBBAEE7F8}"/>
          </ac:spMkLst>
        </pc:spChg>
        <pc:spChg chg="add mod">
          <ac:chgData name="Justina Ojom" userId="cbdaed7d-8d45-4372-a16a-f3f8900c2f45" providerId="ADAL" clId="{B80B5CB1-F819-4E58-97BC-AF946C61509E}" dt="2023-04-14T12:23:38.264" v="28396" actId="790"/>
          <ac:spMkLst>
            <pc:docMk/>
            <pc:sldMk cId="2567478380" sldId="795"/>
            <ac:spMk id="15" creationId="{D7437342-8920-083B-D40E-920F3389C8EA}"/>
          </ac:spMkLst>
        </pc:spChg>
        <pc:grpChg chg="add del mod">
          <ac:chgData name="Justina Ojom" userId="cbdaed7d-8d45-4372-a16a-f3f8900c2f45" providerId="ADAL" clId="{B80B5CB1-F819-4E58-97BC-AF946C61509E}" dt="2023-04-14T10:14:48.189" v="25996" actId="165"/>
          <ac:grpSpMkLst>
            <pc:docMk/>
            <pc:sldMk cId="2567478380" sldId="795"/>
            <ac:grpSpMk id="6" creationId="{71B74B19-1D47-0081-7BE5-E8137CAC4951}"/>
          </ac:grpSpMkLst>
        </pc:grpChg>
        <pc:grpChg chg="mod topLvl">
          <ac:chgData name="Justina Ojom" userId="cbdaed7d-8d45-4372-a16a-f3f8900c2f45" providerId="ADAL" clId="{B80B5CB1-F819-4E58-97BC-AF946C61509E}" dt="2023-04-14T10:15:18.564" v="26010" actId="164"/>
          <ac:grpSpMkLst>
            <pc:docMk/>
            <pc:sldMk cId="2567478380" sldId="795"/>
            <ac:grpSpMk id="7" creationId="{4D3559F2-6157-51D9-92F6-B54C981BD9A1}"/>
          </ac:grpSpMkLst>
        </pc:grpChg>
        <pc:grpChg chg="del mod topLvl">
          <ac:chgData name="Justina Ojom" userId="cbdaed7d-8d45-4372-a16a-f3f8900c2f45" providerId="ADAL" clId="{B80B5CB1-F819-4E58-97BC-AF946C61509E}" dt="2023-04-14T10:14:50.646" v="25997" actId="478"/>
          <ac:grpSpMkLst>
            <pc:docMk/>
            <pc:sldMk cId="2567478380" sldId="795"/>
            <ac:grpSpMk id="8" creationId="{CBD3CA03-9975-1262-D77A-DD49CE7C9F79}"/>
          </ac:grpSpMkLst>
        </pc:grpChg>
        <pc:grpChg chg="add mod">
          <ac:chgData name="Justina Ojom" userId="cbdaed7d-8d45-4372-a16a-f3f8900c2f45" providerId="ADAL" clId="{B80B5CB1-F819-4E58-97BC-AF946C61509E}" dt="2023-04-14T10:15:46.908" v="26022" actId="1076"/>
          <ac:grpSpMkLst>
            <pc:docMk/>
            <pc:sldMk cId="2567478380" sldId="795"/>
            <ac:grpSpMk id="16" creationId="{AA9F1C17-FBA3-2161-4F3A-5937E8E4EE4A}"/>
          </ac:grpSpMkLst>
        </pc:grpChg>
        <pc:picChg chg="mod">
          <ac:chgData name="Justina Ojom" userId="cbdaed7d-8d45-4372-a16a-f3f8900c2f45" providerId="ADAL" clId="{B80B5CB1-F819-4E58-97BC-AF946C61509E}" dt="2023-04-14T10:14:48.189" v="25996" actId="165"/>
          <ac:picMkLst>
            <pc:docMk/>
            <pc:sldMk cId="2567478380" sldId="795"/>
            <ac:picMk id="11" creationId="{2D6E174B-75E4-A24F-24E6-EA1915DD7518}"/>
          </ac:picMkLst>
        </pc:picChg>
        <pc:picChg chg="mod">
          <ac:chgData name="Justina Ojom" userId="cbdaed7d-8d45-4372-a16a-f3f8900c2f45" providerId="ADAL" clId="{B80B5CB1-F819-4E58-97BC-AF946C61509E}" dt="2023-04-14T10:15:16.244" v="26009" actId="207"/>
          <ac:picMkLst>
            <pc:docMk/>
            <pc:sldMk cId="2567478380" sldId="795"/>
            <ac:picMk id="13" creationId="{C7AC50A5-2D97-C0D5-56FA-D330979D6FF1}"/>
          </ac:picMkLst>
        </pc:picChg>
      </pc:sldChg>
      <pc:sldChg chg="addSp delSp modSp mod modNotes modNotesTx">
        <pc:chgData name="Justina Ojom" userId="cbdaed7d-8d45-4372-a16a-f3f8900c2f45" providerId="ADAL" clId="{B80B5CB1-F819-4E58-97BC-AF946C61509E}" dt="2023-04-14T12:22:48.133" v="28383" actId="790"/>
        <pc:sldMkLst>
          <pc:docMk/>
          <pc:sldMk cId="963166968" sldId="796"/>
        </pc:sldMkLst>
        <pc:spChg chg="mod">
          <ac:chgData name="Justina Ojom" userId="cbdaed7d-8d45-4372-a16a-f3f8900c2f45" providerId="ADAL" clId="{B80B5CB1-F819-4E58-97BC-AF946C61509E}" dt="2023-04-14T12:22:48.133" v="28383" actId="790"/>
          <ac:spMkLst>
            <pc:docMk/>
            <pc:sldMk cId="963166968" sldId="796"/>
            <ac:spMk id="2" creationId="{FA2DFB81-42BA-1E44-8F9D-302A3511823D}"/>
          </ac:spMkLst>
        </pc:spChg>
        <pc:spChg chg="add mod">
          <ac:chgData name="Justina Ojom" userId="cbdaed7d-8d45-4372-a16a-f3f8900c2f45" providerId="ADAL" clId="{B80B5CB1-F819-4E58-97BC-AF946C61509E}" dt="2023-04-14T12:22:48.133" v="28383" actId="790"/>
          <ac:spMkLst>
            <pc:docMk/>
            <pc:sldMk cId="963166968" sldId="796"/>
            <ac:spMk id="3" creationId="{02ECEE2D-44D6-B4FA-A41C-4F0140EB2D42}"/>
          </ac:spMkLst>
        </pc:spChg>
        <pc:spChg chg="del mod">
          <ac:chgData name="Justina Ojom" userId="cbdaed7d-8d45-4372-a16a-f3f8900c2f45" providerId="ADAL" clId="{B80B5CB1-F819-4E58-97BC-AF946C61509E}" dt="2023-04-14T08:56:41.158" v="25257" actId="478"/>
          <ac:spMkLst>
            <pc:docMk/>
            <pc:sldMk cId="963166968" sldId="796"/>
            <ac:spMk id="4" creationId="{FD09A05C-04C3-E826-9837-F9C203792ACD}"/>
          </ac:spMkLst>
        </pc:spChg>
        <pc:spChg chg="add mod">
          <ac:chgData name="Justina Ojom" userId="cbdaed7d-8d45-4372-a16a-f3f8900c2f45" providerId="ADAL" clId="{B80B5CB1-F819-4E58-97BC-AF946C61509E}" dt="2023-04-14T12:22:48.133" v="28383" actId="790"/>
          <ac:spMkLst>
            <pc:docMk/>
            <pc:sldMk cId="963166968" sldId="796"/>
            <ac:spMk id="5" creationId="{CB6F69A7-4F98-39A3-660B-2095CAFB8F5A}"/>
          </ac:spMkLst>
        </pc:spChg>
        <pc:spChg chg="mod">
          <ac:chgData name="Justina Ojom" userId="cbdaed7d-8d45-4372-a16a-f3f8900c2f45" providerId="ADAL" clId="{B80B5CB1-F819-4E58-97BC-AF946C61509E}" dt="2023-04-14T12:22:48.133" v="28383" actId="790"/>
          <ac:spMkLst>
            <pc:docMk/>
            <pc:sldMk cId="963166968" sldId="796"/>
            <ac:spMk id="7" creationId="{2CC4352E-11B6-2E66-A303-EC1173DAE3F9}"/>
          </ac:spMkLst>
        </pc:spChg>
        <pc:spChg chg="mod">
          <ac:chgData name="Justina Ojom" userId="cbdaed7d-8d45-4372-a16a-f3f8900c2f45" providerId="ADAL" clId="{B80B5CB1-F819-4E58-97BC-AF946C61509E}" dt="2023-04-14T12:22:48.133" v="28383" actId="790"/>
          <ac:spMkLst>
            <pc:docMk/>
            <pc:sldMk cId="963166968" sldId="796"/>
            <ac:spMk id="8" creationId="{F79771AC-FA84-D86D-B10C-6564EBB3D9AC}"/>
          </ac:spMkLst>
        </pc:spChg>
        <pc:spChg chg="mod">
          <ac:chgData name="Justina Ojom" userId="cbdaed7d-8d45-4372-a16a-f3f8900c2f45" providerId="ADAL" clId="{B80B5CB1-F819-4E58-97BC-AF946C61509E}" dt="2023-04-14T12:22:48.133" v="28383" actId="790"/>
          <ac:spMkLst>
            <pc:docMk/>
            <pc:sldMk cId="963166968" sldId="796"/>
            <ac:spMk id="13" creationId="{7877A48C-4033-7AE6-8B22-D88C1FCE13E5}"/>
          </ac:spMkLst>
        </pc:spChg>
        <pc:spChg chg="mod">
          <ac:chgData name="Justina Ojom" userId="cbdaed7d-8d45-4372-a16a-f3f8900c2f45" providerId="ADAL" clId="{B80B5CB1-F819-4E58-97BC-AF946C61509E}" dt="2023-04-14T12:22:48.133" v="28383" actId="790"/>
          <ac:spMkLst>
            <pc:docMk/>
            <pc:sldMk cId="963166968" sldId="796"/>
            <ac:spMk id="14" creationId="{2EB882BC-47D8-2C02-1A5B-1F32459454D0}"/>
          </ac:spMkLst>
        </pc:spChg>
        <pc:spChg chg="mod">
          <ac:chgData name="Justina Ojom" userId="cbdaed7d-8d45-4372-a16a-f3f8900c2f45" providerId="ADAL" clId="{B80B5CB1-F819-4E58-97BC-AF946C61509E}" dt="2023-04-14T12:22:48.133" v="28383" actId="790"/>
          <ac:spMkLst>
            <pc:docMk/>
            <pc:sldMk cId="963166968" sldId="796"/>
            <ac:spMk id="15" creationId="{FC5BC2A2-28F2-9BFD-4FCB-CE6A15BA7746}"/>
          </ac:spMkLst>
        </pc:spChg>
        <pc:spChg chg="mod">
          <ac:chgData name="Justina Ojom" userId="cbdaed7d-8d45-4372-a16a-f3f8900c2f45" providerId="ADAL" clId="{B80B5CB1-F819-4E58-97BC-AF946C61509E}" dt="2023-04-14T12:22:48.133" v="28383" actId="790"/>
          <ac:spMkLst>
            <pc:docMk/>
            <pc:sldMk cId="963166968" sldId="796"/>
            <ac:spMk id="16" creationId="{C6D0F1C1-EDDF-884C-CF5F-A073C89B9200}"/>
          </ac:spMkLst>
        </pc:spChg>
        <pc:spChg chg="mod">
          <ac:chgData name="Justina Ojom" userId="cbdaed7d-8d45-4372-a16a-f3f8900c2f45" providerId="ADAL" clId="{B80B5CB1-F819-4E58-97BC-AF946C61509E}" dt="2023-04-14T12:22:48.133" v="28383" actId="790"/>
          <ac:spMkLst>
            <pc:docMk/>
            <pc:sldMk cId="963166968" sldId="796"/>
            <ac:spMk id="17" creationId="{338D18A4-0A72-6AAB-252A-CC7291C9D078}"/>
          </ac:spMkLst>
        </pc:spChg>
        <pc:spChg chg="mod">
          <ac:chgData name="Justina Ojom" userId="cbdaed7d-8d45-4372-a16a-f3f8900c2f45" providerId="ADAL" clId="{B80B5CB1-F819-4E58-97BC-AF946C61509E}" dt="2023-04-14T12:22:48.133" v="28383" actId="790"/>
          <ac:spMkLst>
            <pc:docMk/>
            <pc:sldMk cId="963166968" sldId="796"/>
            <ac:spMk id="19" creationId="{FE740D5A-61D0-DE56-0C45-BAA9A33D0242}"/>
          </ac:spMkLst>
        </pc:spChg>
        <pc:spChg chg="mod">
          <ac:chgData name="Justina Ojom" userId="cbdaed7d-8d45-4372-a16a-f3f8900c2f45" providerId="ADAL" clId="{B80B5CB1-F819-4E58-97BC-AF946C61509E}" dt="2023-04-14T12:22:48.133" v="28383" actId="790"/>
          <ac:spMkLst>
            <pc:docMk/>
            <pc:sldMk cId="963166968" sldId="796"/>
            <ac:spMk id="20" creationId="{3CDE54AE-54BD-C851-345F-0BC6A57980C7}"/>
          </ac:spMkLst>
        </pc:spChg>
        <pc:spChg chg="mod">
          <ac:chgData name="Justina Ojom" userId="cbdaed7d-8d45-4372-a16a-f3f8900c2f45" providerId="ADAL" clId="{B80B5CB1-F819-4E58-97BC-AF946C61509E}" dt="2023-04-14T12:22:48.133" v="28383" actId="790"/>
          <ac:spMkLst>
            <pc:docMk/>
            <pc:sldMk cId="963166968" sldId="796"/>
            <ac:spMk id="25" creationId="{72CD4BA1-E587-4F66-F7CE-8DE6722A63E8}"/>
          </ac:spMkLst>
        </pc:spChg>
        <pc:spChg chg="mod">
          <ac:chgData name="Justina Ojom" userId="cbdaed7d-8d45-4372-a16a-f3f8900c2f45" providerId="ADAL" clId="{B80B5CB1-F819-4E58-97BC-AF946C61509E}" dt="2023-04-14T12:22:48.133" v="28383" actId="790"/>
          <ac:spMkLst>
            <pc:docMk/>
            <pc:sldMk cId="963166968" sldId="796"/>
            <ac:spMk id="26" creationId="{48AD5ABD-417F-927C-C6B6-947490B6F3C4}"/>
          </ac:spMkLst>
        </pc:spChg>
        <pc:spChg chg="mod">
          <ac:chgData name="Justina Ojom" userId="cbdaed7d-8d45-4372-a16a-f3f8900c2f45" providerId="ADAL" clId="{B80B5CB1-F819-4E58-97BC-AF946C61509E}" dt="2023-04-14T12:22:48.133" v="28383" actId="790"/>
          <ac:spMkLst>
            <pc:docMk/>
            <pc:sldMk cId="963166968" sldId="796"/>
            <ac:spMk id="27" creationId="{21D57F31-B246-38A4-4D5D-E8EC2603BC58}"/>
          </ac:spMkLst>
        </pc:spChg>
        <pc:spChg chg="mod">
          <ac:chgData name="Justina Ojom" userId="cbdaed7d-8d45-4372-a16a-f3f8900c2f45" providerId="ADAL" clId="{B80B5CB1-F819-4E58-97BC-AF946C61509E}" dt="2023-04-14T12:22:48.133" v="28383" actId="790"/>
          <ac:spMkLst>
            <pc:docMk/>
            <pc:sldMk cId="963166968" sldId="796"/>
            <ac:spMk id="28" creationId="{A37B0D6D-19F5-1492-FEEE-1BAB1E95F167}"/>
          </ac:spMkLst>
        </pc:spChg>
        <pc:spChg chg="mod">
          <ac:chgData name="Justina Ojom" userId="cbdaed7d-8d45-4372-a16a-f3f8900c2f45" providerId="ADAL" clId="{B80B5CB1-F819-4E58-97BC-AF946C61509E}" dt="2023-04-14T12:22:48.133" v="28383" actId="790"/>
          <ac:spMkLst>
            <pc:docMk/>
            <pc:sldMk cId="963166968" sldId="796"/>
            <ac:spMk id="29" creationId="{E8445E8C-574A-1D4B-A1A4-733DEB38A40D}"/>
          </ac:spMkLst>
        </pc:spChg>
        <pc:grpChg chg="add mod">
          <ac:chgData name="Justina Ojom" userId="cbdaed7d-8d45-4372-a16a-f3f8900c2f45" providerId="ADAL" clId="{B80B5CB1-F819-4E58-97BC-AF946C61509E}" dt="2023-04-14T08:56:51.216" v="25259" actId="1076"/>
          <ac:grpSpMkLst>
            <pc:docMk/>
            <pc:sldMk cId="963166968" sldId="796"/>
            <ac:grpSpMk id="6" creationId="{3FE1698F-6EA1-172C-40EF-3028186E108A}"/>
          </ac:grpSpMkLst>
        </pc:grpChg>
        <pc:grpChg chg="add mod">
          <ac:chgData name="Justina Ojom" userId="cbdaed7d-8d45-4372-a16a-f3f8900c2f45" providerId="ADAL" clId="{B80B5CB1-F819-4E58-97BC-AF946C61509E}" dt="2023-04-14T08:56:51.216" v="25259" actId="1076"/>
          <ac:grpSpMkLst>
            <pc:docMk/>
            <pc:sldMk cId="963166968" sldId="796"/>
            <ac:grpSpMk id="9" creationId="{F93877DA-1FC2-5AD9-254D-D5E351A15915}"/>
          </ac:grpSpMkLst>
        </pc:grpChg>
        <pc:grpChg chg="mod">
          <ac:chgData name="Justina Ojom" userId="cbdaed7d-8d45-4372-a16a-f3f8900c2f45" providerId="ADAL" clId="{B80B5CB1-F819-4E58-97BC-AF946C61509E}" dt="2023-04-14T08:55:48.873" v="25236"/>
          <ac:grpSpMkLst>
            <pc:docMk/>
            <pc:sldMk cId="963166968" sldId="796"/>
            <ac:grpSpMk id="10" creationId="{DF4D9C9F-79BE-63C9-CC43-122B90AF718F}"/>
          </ac:grpSpMkLst>
        </pc:grpChg>
        <pc:grpChg chg="mod">
          <ac:chgData name="Justina Ojom" userId="cbdaed7d-8d45-4372-a16a-f3f8900c2f45" providerId="ADAL" clId="{B80B5CB1-F819-4E58-97BC-AF946C61509E}" dt="2023-04-14T08:55:48.873" v="25236"/>
          <ac:grpSpMkLst>
            <pc:docMk/>
            <pc:sldMk cId="963166968" sldId="796"/>
            <ac:grpSpMk id="11" creationId="{4C1D3EB1-5630-2EEE-B4BF-D2FD77CBD562}"/>
          </ac:grpSpMkLst>
        </pc:grpChg>
        <pc:grpChg chg="mod">
          <ac:chgData name="Justina Ojom" userId="cbdaed7d-8d45-4372-a16a-f3f8900c2f45" providerId="ADAL" clId="{B80B5CB1-F819-4E58-97BC-AF946C61509E}" dt="2023-04-14T08:55:48.873" v="25236"/>
          <ac:grpSpMkLst>
            <pc:docMk/>
            <pc:sldMk cId="963166968" sldId="796"/>
            <ac:grpSpMk id="12" creationId="{D15FC8BD-A732-D5FF-EC66-E5D2916DE144}"/>
          </ac:grpSpMkLst>
        </pc:grpChg>
        <pc:grpChg chg="add mod">
          <ac:chgData name="Justina Ojom" userId="cbdaed7d-8d45-4372-a16a-f3f8900c2f45" providerId="ADAL" clId="{B80B5CB1-F819-4E58-97BC-AF946C61509E}" dt="2023-04-14T08:56:51.216" v="25259" actId="1076"/>
          <ac:grpSpMkLst>
            <pc:docMk/>
            <pc:sldMk cId="963166968" sldId="796"/>
            <ac:grpSpMk id="18" creationId="{087B4B15-07EF-341C-88F3-EBF551CDAE82}"/>
          </ac:grpSpMkLst>
        </pc:grpChg>
        <pc:grpChg chg="add mod">
          <ac:chgData name="Justina Ojom" userId="cbdaed7d-8d45-4372-a16a-f3f8900c2f45" providerId="ADAL" clId="{B80B5CB1-F819-4E58-97BC-AF946C61509E}" dt="2023-04-14T08:56:51.216" v="25259" actId="1076"/>
          <ac:grpSpMkLst>
            <pc:docMk/>
            <pc:sldMk cId="963166968" sldId="796"/>
            <ac:grpSpMk id="21" creationId="{90BECB3C-B256-BE71-E6D7-2A4FF32BC573}"/>
          </ac:grpSpMkLst>
        </pc:grpChg>
        <pc:grpChg chg="mod">
          <ac:chgData name="Justina Ojom" userId="cbdaed7d-8d45-4372-a16a-f3f8900c2f45" providerId="ADAL" clId="{B80B5CB1-F819-4E58-97BC-AF946C61509E}" dt="2023-04-14T08:56:08.907" v="25244" actId="571"/>
          <ac:grpSpMkLst>
            <pc:docMk/>
            <pc:sldMk cId="963166968" sldId="796"/>
            <ac:grpSpMk id="22" creationId="{4A50EFA5-7995-A136-E4C2-86C75BAFCD00}"/>
          </ac:grpSpMkLst>
        </pc:grpChg>
        <pc:grpChg chg="mod">
          <ac:chgData name="Justina Ojom" userId="cbdaed7d-8d45-4372-a16a-f3f8900c2f45" providerId="ADAL" clId="{B80B5CB1-F819-4E58-97BC-AF946C61509E}" dt="2023-04-14T08:56:08.907" v="25244" actId="571"/>
          <ac:grpSpMkLst>
            <pc:docMk/>
            <pc:sldMk cId="963166968" sldId="796"/>
            <ac:grpSpMk id="23" creationId="{24286130-7F4A-C1BA-AD84-AAF5CF85C22B}"/>
          </ac:grpSpMkLst>
        </pc:grpChg>
        <pc:grpChg chg="mod">
          <ac:chgData name="Justina Ojom" userId="cbdaed7d-8d45-4372-a16a-f3f8900c2f45" providerId="ADAL" clId="{B80B5CB1-F819-4E58-97BC-AF946C61509E}" dt="2023-04-14T08:56:08.907" v="25244" actId="571"/>
          <ac:grpSpMkLst>
            <pc:docMk/>
            <pc:sldMk cId="963166968" sldId="796"/>
            <ac:grpSpMk id="24" creationId="{55DB733F-B0AA-AFAC-B519-F6DC6FC5B93D}"/>
          </ac:grpSpMkLst>
        </pc:grpChg>
      </pc:sldChg>
      <pc:sldChg chg="addSp delSp modSp mod modNotes modNotesTx">
        <pc:chgData name="Justina Ojom" userId="cbdaed7d-8d45-4372-a16a-f3f8900c2f45" providerId="ADAL" clId="{B80B5CB1-F819-4E58-97BC-AF946C61509E}" dt="2023-04-14T12:22:53.782" v="28385" actId="790"/>
        <pc:sldMkLst>
          <pc:docMk/>
          <pc:sldMk cId="2823259953" sldId="797"/>
        </pc:sldMkLst>
        <pc:spChg chg="mod">
          <ac:chgData name="Justina Ojom" userId="cbdaed7d-8d45-4372-a16a-f3f8900c2f45" providerId="ADAL" clId="{B80B5CB1-F819-4E58-97BC-AF946C61509E}" dt="2023-04-14T12:22:53.782" v="28385" actId="790"/>
          <ac:spMkLst>
            <pc:docMk/>
            <pc:sldMk cId="2823259953" sldId="797"/>
            <ac:spMk id="2" creationId="{D12D27A6-47E6-7068-80B9-3259D4CFAB4C}"/>
          </ac:spMkLst>
        </pc:spChg>
        <pc:spChg chg="mod">
          <ac:chgData name="Justina Ojom" userId="cbdaed7d-8d45-4372-a16a-f3f8900c2f45" providerId="ADAL" clId="{B80B5CB1-F819-4E58-97BC-AF946C61509E}" dt="2023-04-14T09:07:36.833" v="25429"/>
          <ac:spMkLst>
            <pc:docMk/>
            <pc:sldMk cId="2823259953" sldId="797"/>
            <ac:spMk id="4" creationId="{6CE2ECE5-E298-CD0E-0DD1-FC7BE8F7B5D2}"/>
          </ac:spMkLst>
        </pc:spChg>
        <pc:spChg chg="mod">
          <ac:chgData name="Justina Ojom" userId="cbdaed7d-8d45-4372-a16a-f3f8900c2f45" providerId="ADAL" clId="{B80B5CB1-F819-4E58-97BC-AF946C61509E}" dt="2023-04-14T09:07:36.833" v="25429"/>
          <ac:spMkLst>
            <pc:docMk/>
            <pc:sldMk cId="2823259953" sldId="797"/>
            <ac:spMk id="5" creationId="{10DED50D-F2F3-D27F-0EE4-1B9A1DCD1B0E}"/>
          </ac:spMkLst>
        </pc:spChg>
        <pc:spChg chg="mod">
          <ac:chgData name="Justina Ojom" userId="cbdaed7d-8d45-4372-a16a-f3f8900c2f45" providerId="ADAL" clId="{B80B5CB1-F819-4E58-97BC-AF946C61509E}" dt="2023-04-14T12:22:53.782" v="28385" actId="790"/>
          <ac:spMkLst>
            <pc:docMk/>
            <pc:sldMk cId="2823259953" sldId="797"/>
            <ac:spMk id="6" creationId="{DFC3EC11-3777-CA18-0565-C657038B7D84}"/>
          </ac:spMkLst>
        </pc:spChg>
        <pc:spChg chg="mod">
          <ac:chgData name="Justina Ojom" userId="cbdaed7d-8d45-4372-a16a-f3f8900c2f45" providerId="ADAL" clId="{B80B5CB1-F819-4E58-97BC-AF946C61509E}" dt="2023-04-14T09:07:36.833" v="25429"/>
          <ac:spMkLst>
            <pc:docMk/>
            <pc:sldMk cId="2823259953" sldId="797"/>
            <ac:spMk id="7" creationId="{ACBDF84F-C35D-EA5C-0083-44DEC067C578}"/>
          </ac:spMkLst>
        </pc:spChg>
        <pc:spChg chg="mod">
          <ac:chgData name="Justina Ojom" userId="cbdaed7d-8d45-4372-a16a-f3f8900c2f45" providerId="ADAL" clId="{B80B5CB1-F819-4E58-97BC-AF946C61509E}" dt="2023-04-14T09:07:36.833" v="25429"/>
          <ac:spMkLst>
            <pc:docMk/>
            <pc:sldMk cId="2823259953" sldId="797"/>
            <ac:spMk id="8" creationId="{94D14BC6-A6C1-D738-92CD-C0E03E29924F}"/>
          </ac:spMkLst>
        </pc:spChg>
        <pc:spChg chg="mod">
          <ac:chgData name="Justina Ojom" userId="cbdaed7d-8d45-4372-a16a-f3f8900c2f45" providerId="ADAL" clId="{B80B5CB1-F819-4E58-97BC-AF946C61509E}" dt="2023-04-14T09:07:36.833" v="25429"/>
          <ac:spMkLst>
            <pc:docMk/>
            <pc:sldMk cId="2823259953" sldId="797"/>
            <ac:spMk id="9" creationId="{C884A878-6AEB-2734-4B3D-CCFB8E4AB110}"/>
          </ac:spMkLst>
        </pc:spChg>
        <pc:spChg chg="add mod">
          <ac:chgData name="Justina Ojom" userId="cbdaed7d-8d45-4372-a16a-f3f8900c2f45" providerId="ADAL" clId="{B80B5CB1-F819-4E58-97BC-AF946C61509E}" dt="2023-04-14T12:22:53.782" v="28385" actId="790"/>
          <ac:spMkLst>
            <pc:docMk/>
            <pc:sldMk cId="2823259953" sldId="797"/>
            <ac:spMk id="10" creationId="{96E6E5B7-BCC1-48A7-18FE-188FC576314B}"/>
          </ac:spMkLst>
        </pc:spChg>
        <pc:spChg chg="add mod">
          <ac:chgData name="Justina Ojom" userId="cbdaed7d-8d45-4372-a16a-f3f8900c2f45" providerId="ADAL" clId="{B80B5CB1-F819-4E58-97BC-AF946C61509E}" dt="2023-04-14T12:22:53.782" v="28385" actId="790"/>
          <ac:spMkLst>
            <pc:docMk/>
            <pc:sldMk cId="2823259953" sldId="797"/>
            <ac:spMk id="11" creationId="{454A5E6C-0A56-E661-8A6B-582F344F01FC}"/>
          </ac:spMkLst>
        </pc:spChg>
        <pc:spChg chg="add mod">
          <ac:chgData name="Justina Ojom" userId="cbdaed7d-8d45-4372-a16a-f3f8900c2f45" providerId="ADAL" clId="{B80B5CB1-F819-4E58-97BC-AF946C61509E}" dt="2023-04-14T12:22:53.782" v="28385" actId="790"/>
          <ac:spMkLst>
            <pc:docMk/>
            <pc:sldMk cId="2823259953" sldId="797"/>
            <ac:spMk id="12" creationId="{D6027CCD-6F15-D49B-E3D7-309B06827E8D}"/>
          </ac:spMkLst>
        </pc:spChg>
        <pc:spChg chg="add mod">
          <ac:chgData name="Justina Ojom" userId="cbdaed7d-8d45-4372-a16a-f3f8900c2f45" providerId="ADAL" clId="{B80B5CB1-F819-4E58-97BC-AF946C61509E}" dt="2023-04-14T12:22:53.782" v="28385" actId="790"/>
          <ac:spMkLst>
            <pc:docMk/>
            <pc:sldMk cId="2823259953" sldId="797"/>
            <ac:spMk id="13" creationId="{2B729B9D-7CC9-5D73-BD22-5BF427F01D97}"/>
          </ac:spMkLst>
        </pc:spChg>
        <pc:spChg chg="add mod">
          <ac:chgData name="Justina Ojom" userId="cbdaed7d-8d45-4372-a16a-f3f8900c2f45" providerId="ADAL" clId="{B80B5CB1-F819-4E58-97BC-AF946C61509E}" dt="2023-04-14T12:22:53.782" v="28385" actId="790"/>
          <ac:spMkLst>
            <pc:docMk/>
            <pc:sldMk cId="2823259953" sldId="797"/>
            <ac:spMk id="14" creationId="{52CDC88F-A372-A59A-CA70-5F6CDA6A7519}"/>
          </ac:spMkLst>
        </pc:spChg>
        <pc:spChg chg="add mod">
          <ac:chgData name="Justina Ojom" userId="cbdaed7d-8d45-4372-a16a-f3f8900c2f45" providerId="ADAL" clId="{B80B5CB1-F819-4E58-97BC-AF946C61509E}" dt="2023-04-14T12:22:53.782" v="28385" actId="790"/>
          <ac:spMkLst>
            <pc:docMk/>
            <pc:sldMk cId="2823259953" sldId="797"/>
            <ac:spMk id="15" creationId="{6358BD30-C80E-6C1D-BE2E-80216699584A}"/>
          </ac:spMkLst>
        </pc:spChg>
        <pc:spChg chg="add mod">
          <ac:chgData name="Justina Ojom" userId="cbdaed7d-8d45-4372-a16a-f3f8900c2f45" providerId="ADAL" clId="{B80B5CB1-F819-4E58-97BC-AF946C61509E}" dt="2023-04-14T12:22:53.782" v="28385" actId="790"/>
          <ac:spMkLst>
            <pc:docMk/>
            <pc:sldMk cId="2823259953" sldId="797"/>
            <ac:spMk id="16" creationId="{EF6BF13E-C336-8F6D-E61B-E8ACA14B0F76}"/>
          </ac:spMkLst>
        </pc:spChg>
        <pc:spChg chg="add mod">
          <ac:chgData name="Justina Ojom" userId="cbdaed7d-8d45-4372-a16a-f3f8900c2f45" providerId="ADAL" clId="{B80B5CB1-F819-4E58-97BC-AF946C61509E}" dt="2023-04-14T12:22:53.782" v="28385" actId="790"/>
          <ac:spMkLst>
            <pc:docMk/>
            <pc:sldMk cId="2823259953" sldId="797"/>
            <ac:spMk id="17" creationId="{6E9C79BB-5D73-B8B4-24D4-0277A588FC89}"/>
          </ac:spMkLst>
        </pc:spChg>
        <pc:spChg chg="add mod">
          <ac:chgData name="Justina Ojom" userId="cbdaed7d-8d45-4372-a16a-f3f8900c2f45" providerId="ADAL" clId="{B80B5CB1-F819-4E58-97BC-AF946C61509E}" dt="2023-04-14T12:22:53.782" v="28385" actId="790"/>
          <ac:spMkLst>
            <pc:docMk/>
            <pc:sldMk cId="2823259953" sldId="797"/>
            <ac:spMk id="18" creationId="{401C0183-9C06-8B27-C16F-6BF36E922A08}"/>
          </ac:spMkLst>
        </pc:spChg>
        <pc:spChg chg="del mod">
          <ac:chgData name="Justina Ojom" userId="cbdaed7d-8d45-4372-a16a-f3f8900c2f45" providerId="ADAL" clId="{B80B5CB1-F819-4E58-97BC-AF946C61509E}" dt="2023-04-14T09:07:36.541" v="25428" actId="478"/>
          <ac:spMkLst>
            <pc:docMk/>
            <pc:sldMk cId="2823259953" sldId="797"/>
            <ac:spMk id="25" creationId="{43D4B278-ED48-3C28-BA23-96D38E22E8A5}"/>
          </ac:spMkLst>
        </pc:spChg>
        <pc:spChg chg="del mod">
          <ac:chgData name="Justina Ojom" userId="cbdaed7d-8d45-4372-a16a-f3f8900c2f45" providerId="ADAL" clId="{B80B5CB1-F819-4E58-97BC-AF946C61509E}" dt="2023-04-14T09:07:36.541" v="25428" actId="478"/>
          <ac:spMkLst>
            <pc:docMk/>
            <pc:sldMk cId="2823259953" sldId="797"/>
            <ac:spMk id="26" creationId="{7B0071EB-AEEE-AD96-1F3C-D9FA7E1FCBC2}"/>
          </ac:spMkLst>
        </pc:spChg>
        <pc:grpChg chg="add del mod">
          <ac:chgData name="Justina Ojom" userId="cbdaed7d-8d45-4372-a16a-f3f8900c2f45" providerId="ADAL" clId="{B80B5CB1-F819-4E58-97BC-AF946C61509E}" dt="2023-04-14T09:08:50.006" v="25437" actId="478"/>
          <ac:grpSpMkLst>
            <pc:docMk/>
            <pc:sldMk cId="2823259953" sldId="797"/>
            <ac:grpSpMk id="3" creationId="{0125C759-3AD9-9D7D-635A-0487BC2F6C36}"/>
          </ac:grpSpMkLst>
        </pc:grpChg>
        <pc:cxnChg chg="del">
          <ac:chgData name="Justina Ojom" userId="cbdaed7d-8d45-4372-a16a-f3f8900c2f45" providerId="ADAL" clId="{B80B5CB1-F819-4E58-97BC-AF946C61509E}" dt="2023-04-14T09:07:36.541" v="25428" actId="478"/>
          <ac:cxnSpMkLst>
            <pc:docMk/>
            <pc:sldMk cId="2823259953" sldId="797"/>
            <ac:cxnSpMk id="27" creationId="{F9A20930-9404-DDEB-7820-182DCA5BCB8E}"/>
          </ac:cxnSpMkLst>
        </pc:cxnChg>
        <pc:cxnChg chg="del">
          <ac:chgData name="Justina Ojom" userId="cbdaed7d-8d45-4372-a16a-f3f8900c2f45" providerId="ADAL" clId="{B80B5CB1-F819-4E58-97BC-AF946C61509E}" dt="2023-04-14T09:07:36.541" v="25428" actId="478"/>
          <ac:cxnSpMkLst>
            <pc:docMk/>
            <pc:sldMk cId="2823259953" sldId="797"/>
            <ac:cxnSpMk id="28" creationId="{15B9B2F1-EF59-829B-1D93-9D464613D483}"/>
          </ac:cxnSpMkLst>
        </pc:cxnChg>
        <pc:cxnChg chg="del">
          <ac:chgData name="Justina Ojom" userId="cbdaed7d-8d45-4372-a16a-f3f8900c2f45" providerId="ADAL" clId="{B80B5CB1-F819-4E58-97BC-AF946C61509E}" dt="2023-04-14T09:07:36.541" v="25428" actId="478"/>
          <ac:cxnSpMkLst>
            <pc:docMk/>
            <pc:sldMk cId="2823259953" sldId="797"/>
            <ac:cxnSpMk id="29" creationId="{B6159B67-8BCF-CE7A-CFE1-D5E2A7EBE96A}"/>
          </ac:cxnSpMkLst>
        </pc:cxnChg>
        <pc:cxnChg chg="del">
          <ac:chgData name="Justina Ojom" userId="cbdaed7d-8d45-4372-a16a-f3f8900c2f45" providerId="ADAL" clId="{B80B5CB1-F819-4E58-97BC-AF946C61509E}" dt="2023-04-14T09:07:36.541" v="25428" actId="478"/>
          <ac:cxnSpMkLst>
            <pc:docMk/>
            <pc:sldMk cId="2823259953" sldId="797"/>
            <ac:cxnSpMk id="30" creationId="{82273CEF-B4D2-DEC4-27CC-588FA03D77EC}"/>
          </ac:cxnSpMkLst>
        </pc:cxnChg>
        <pc:cxnChg chg="del">
          <ac:chgData name="Justina Ojom" userId="cbdaed7d-8d45-4372-a16a-f3f8900c2f45" providerId="ADAL" clId="{B80B5CB1-F819-4E58-97BC-AF946C61509E}" dt="2023-04-14T09:07:36.541" v="25428" actId="478"/>
          <ac:cxnSpMkLst>
            <pc:docMk/>
            <pc:sldMk cId="2823259953" sldId="797"/>
            <ac:cxnSpMk id="31" creationId="{8C457B88-79EF-167E-069D-7BD0807963EA}"/>
          </ac:cxnSpMkLst>
        </pc:cxnChg>
        <pc:cxnChg chg="del">
          <ac:chgData name="Justina Ojom" userId="cbdaed7d-8d45-4372-a16a-f3f8900c2f45" providerId="ADAL" clId="{B80B5CB1-F819-4E58-97BC-AF946C61509E}" dt="2023-04-14T09:07:36.541" v="25428" actId="478"/>
          <ac:cxnSpMkLst>
            <pc:docMk/>
            <pc:sldMk cId="2823259953" sldId="797"/>
            <ac:cxnSpMk id="32" creationId="{E6A33D7C-E81F-A9D7-234C-E123D3B962D6}"/>
          </ac:cxnSpMkLst>
        </pc:cxnChg>
        <pc:cxnChg chg="del">
          <ac:chgData name="Justina Ojom" userId="cbdaed7d-8d45-4372-a16a-f3f8900c2f45" providerId="ADAL" clId="{B80B5CB1-F819-4E58-97BC-AF946C61509E}" dt="2023-04-14T09:07:36.541" v="25428" actId="478"/>
          <ac:cxnSpMkLst>
            <pc:docMk/>
            <pc:sldMk cId="2823259953" sldId="797"/>
            <ac:cxnSpMk id="33" creationId="{E2ABD501-9A10-1678-5479-FF3B9121889A}"/>
          </ac:cxnSpMkLst>
        </pc:cxnChg>
        <pc:cxnChg chg="del">
          <ac:chgData name="Justina Ojom" userId="cbdaed7d-8d45-4372-a16a-f3f8900c2f45" providerId="ADAL" clId="{B80B5CB1-F819-4E58-97BC-AF946C61509E}" dt="2023-04-14T09:07:36.541" v="25428" actId="478"/>
          <ac:cxnSpMkLst>
            <pc:docMk/>
            <pc:sldMk cId="2823259953" sldId="797"/>
            <ac:cxnSpMk id="34" creationId="{E041E006-E34D-E339-B290-76AC5F56D28A}"/>
          </ac:cxnSpMkLst>
        </pc:cxnChg>
      </pc:sldChg>
      <pc:sldChg chg="addSp delSp modSp mod modNotes modNotesTx">
        <pc:chgData name="Justina Ojom" userId="cbdaed7d-8d45-4372-a16a-f3f8900c2f45" providerId="ADAL" clId="{B80B5CB1-F819-4E58-97BC-AF946C61509E}" dt="2023-04-14T12:23:00.044" v="28387" actId="790"/>
        <pc:sldMkLst>
          <pc:docMk/>
          <pc:sldMk cId="2071917332" sldId="798"/>
        </pc:sldMkLst>
        <pc:spChg chg="mod">
          <ac:chgData name="Justina Ojom" userId="cbdaed7d-8d45-4372-a16a-f3f8900c2f45" providerId="ADAL" clId="{B80B5CB1-F819-4E58-97BC-AF946C61509E}" dt="2023-04-14T12:23:00.044" v="28387" actId="790"/>
          <ac:spMkLst>
            <pc:docMk/>
            <pc:sldMk cId="2071917332" sldId="798"/>
            <ac:spMk id="2" creationId="{F38A51C1-BE52-A9DE-73DD-811AFA94B1B7}"/>
          </ac:spMkLst>
        </pc:spChg>
        <pc:spChg chg="del mod">
          <ac:chgData name="Justina Ojom" userId="cbdaed7d-8d45-4372-a16a-f3f8900c2f45" providerId="ADAL" clId="{B80B5CB1-F819-4E58-97BC-AF946C61509E}" dt="2023-04-14T09:14:25.069" v="25600" actId="478"/>
          <ac:spMkLst>
            <pc:docMk/>
            <pc:sldMk cId="2071917332" sldId="798"/>
            <ac:spMk id="4" creationId="{43B2FD83-CDA2-C2CC-A0FD-020A95A0DD52}"/>
          </ac:spMkLst>
        </pc:spChg>
        <pc:spChg chg="del mod">
          <ac:chgData name="Justina Ojom" userId="cbdaed7d-8d45-4372-a16a-f3f8900c2f45" providerId="ADAL" clId="{B80B5CB1-F819-4E58-97BC-AF946C61509E}" dt="2023-04-14T09:13:20.200" v="25544" actId="478"/>
          <ac:spMkLst>
            <pc:docMk/>
            <pc:sldMk cId="2071917332" sldId="798"/>
            <ac:spMk id="5" creationId="{D07E4D24-C455-81A6-FF85-83E9735E0DEB}"/>
          </ac:spMkLst>
        </pc:spChg>
        <pc:spChg chg="del mod">
          <ac:chgData name="Justina Ojom" userId="cbdaed7d-8d45-4372-a16a-f3f8900c2f45" providerId="ADAL" clId="{B80B5CB1-F819-4E58-97BC-AF946C61509E}" dt="2023-04-14T09:13:20.200" v="25544" actId="478"/>
          <ac:spMkLst>
            <pc:docMk/>
            <pc:sldMk cId="2071917332" sldId="798"/>
            <ac:spMk id="6" creationId="{5EA8FD03-82B7-2AAA-099D-56639BBDFF8F}"/>
          </ac:spMkLst>
        </pc:spChg>
        <pc:spChg chg="mod">
          <ac:chgData name="Justina Ojom" userId="cbdaed7d-8d45-4372-a16a-f3f8900c2f45" providerId="ADAL" clId="{B80B5CB1-F819-4E58-97BC-AF946C61509E}" dt="2023-04-14T12:23:00.044" v="28387" actId="790"/>
          <ac:spMkLst>
            <pc:docMk/>
            <pc:sldMk cId="2071917332" sldId="798"/>
            <ac:spMk id="15" creationId="{9F433C16-6804-EA95-13A9-749F186E9ADB}"/>
          </ac:spMkLst>
        </pc:spChg>
        <pc:spChg chg="mod">
          <ac:chgData name="Justina Ojom" userId="cbdaed7d-8d45-4372-a16a-f3f8900c2f45" providerId="ADAL" clId="{B80B5CB1-F819-4E58-97BC-AF946C61509E}" dt="2023-04-14T12:23:00.044" v="28387" actId="790"/>
          <ac:spMkLst>
            <pc:docMk/>
            <pc:sldMk cId="2071917332" sldId="798"/>
            <ac:spMk id="16" creationId="{D1841DB9-DA84-02EE-C5FA-6E6EAD9F3BE8}"/>
          </ac:spMkLst>
        </pc:spChg>
        <pc:spChg chg="mod">
          <ac:chgData name="Justina Ojom" userId="cbdaed7d-8d45-4372-a16a-f3f8900c2f45" providerId="ADAL" clId="{B80B5CB1-F819-4E58-97BC-AF946C61509E}" dt="2023-04-14T12:23:00.044" v="28387" actId="790"/>
          <ac:spMkLst>
            <pc:docMk/>
            <pc:sldMk cId="2071917332" sldId="798"/>
            <ac:spMk id="17" creationId="{59E12D05-634A-2E6F-2A98-6F9DF6279DC7}"/>
          </ac:spMkLst>
        </pc:spChg>
        <pc:spChg chg="mod">
          <ac:chgData name="Justina Ojom" userId="cbdaed7d-8d45-4372-a16a-f3f8900c2f45" providerId="ADAL" clId="{B80B5CB1-F819-4E58-97BC-AF946C61509E}" dt="2023-04-14T12:23:00.044" v="28387" actId="790"/>
          <ac:spMkLst>
            <pc:docMk/>
            <pc:sldMk cId="2071917332" sldId="798"/>
            <ac:spMk id="18" creationId="{FFAA54AB-0ECF-6528-CF71-FD375F78BA9B}"/>
          </ac:spMkLst>
        </pc:spChg>
        <pc:spChg chg="mod">
          <ac:chgData name="Justina Ojom" userId="cbdaed7d-8d45-4372-a16a-f3f8900c2f45" providerId="ADAL" clId="{B80B5CB1-F819-4E58-97BC-AF946C61509E}" dt="2023-04-14T12:23:00.044" v="28387" actId="790"/>
          <ac:spMkLst>
            <pc:docMk/>
            <pc:sldMk cId="2071917332" sldId="798"/>
            <ac:spMk id="19" creationId="{595AFFA5-8078-C024-6906-F699B2B7C2D3}"/>
          </ac:spMkLst>
        </pc:spChg>
        <pc:spChg chg="add mod">
          <ac:chgData name="Justina Ojom" userId="cbdaed7d-8d45-4372-a16a-f3f8900c2f45" providerId="ADAL" clId="{B80B5CB1-F819-4E58-97BC-AF946C61509E}" dt="2023-04-14T12:23:00.044" v="28387" actId="790"/>
          <ac:spMkLst>
            <pc:docMk/>
            <pc:sldMk cId="2071917332" sldId="798"/>
            <ac:spMk id="21" creationId="{31650576-0A93-EF6B-D66A-546398E77504}"/>
          </ac:spMkLst>
        </pc:spChg>
        <pc:spChg chg="add mod">
          <ac:chgData name="Justina Ojom" userId="cbdaed7d-8d45-4372-a16a-f3f8900c2f45" providerId="ADAL" clId="{B80B5CB1-F819-4E58-97BC-AF946C61509E}" dt="2023-04-14T12:23:00.044" v="28387" actId="790"/>
          <ac:spMkLst>
            <pc:docMk/>
            <pc:sldMk cId="2071917332" sldId="798"/>
            <ac:spMk id="22" creationId="{A2FDC253-C9D7-C85B-0AC4-5C2234501268}"/>
          </ac:spMkLst>
        </pc:spChg>
        <pc:spChg chg="add mod">
          <ac:chgData name="Justina Ojom" userId="cbdaed7d-8d45-4372-a16a-f3f8900c2f45" providerId="ADAL" clId="{B80B5CB1-F819-4E58-97BC-AF946C61509E}" dt="2023-04-14T12:23:00.044" v="28387" actId="790"/>
          <ac:spMkLst>
            <pc:docMk/>
            <pc:sldMk cId="2071917332" sldId="798"/>
            <ac:spMk id="23" creationId="{E8F9F0DE-D229-13B2-BB57-7FE5FB3C68D1}"/>
          </ac:spMkLst>
        </pc:spChg>
        <pc:spChg chg="add mod">
          <ac:chgData name="Justina Ojom" userId="cbdaed7d-8d45-4372-a16a-f3f8900c2f45" providerId="ADAL" clId="{B80B5CB1-F819-4E58-97BC-AF946C61509E}" dt="2023-04-14T12:23:00.044" v="28387" actId="790"/>
          <ac:spMkLst>
            <pc:docMk/>
            <pc:sldMk cId="2071917332" sldId="798"/>
            <ac:spMk id="24" creationId="{5DF1F18E-D3C9-BD25-AA8A-5ED55A170B39}"/>
          </ac:spMkLst>
        </pc:spChg>
        <pc:spChg chg="mod">
          <ac:chgData name="Justina Ojom" userId="cbdaed7d-8d45-4372-a16a-f3f8900c2f45" providerId="ADAL" clId="{B80B5CB1-F819-4E58-97BC-AF946C61509E}" dt="2023-04-14T12:23:00.044" v="28387" actId="790"/>
          <ac:spMkLst>
            <pc:docMk/>
            <pc:sldMk cId="2071917332" sldId="798"/>
            <ac:spMk id="27" creationId="{976ACF89-C6E0-24A4-469D-03459B2CFF0D}"/>
          </ac:spMkLst>
        </pc:spChg>
        <pc:spChg chg="mod">
          <ac:chgData name="Justina Ojom" userId="cbdaed7d-8d45-4372-a16a-f3f8900c2f45" providerId="ADAL" clId="{B80B5CB1-F819-4E58-97BC-AF946C61509E}" dt="2023-04-14T12:23:00.044" v="28387" actId="790"/>
          <ac:spMkLst>
            <pc:docMk/>
            <pc:sldMk cId="2071917332" sldId="798"/>
            <ac:spMk id="28" creationId="{D5B4A9CA-9940-B0B8-85F1-E5DBDC207F2D}"/>
          </ac:spMkLst>
        </pc:spChg>
        <pc:spChg chg="add mod">
          <ac:chgData name="Justina Ojom" userId="cbdaed7d-8d45-4372-a16a-f3f8900c2f45" providerId="ADAL" clId="{B80B5CB1-F819-4E58-97BC-AF946C61509E}" dt="2023-04-14T12:23:00.044" v="28387" actId="790"/>
          <ac:spMkLst>
            <pc:docMk/>
            <pc:sldMk cId="2071917332" sldId="798"/>
            <ac:spMk id="29" creationId="{5569046A-2F59-6F11-FBA4-AA13C4BEC45B}"/>
          </ac:spMkLst>
        </pc:spChg>
        <pc:spChg chg="add mod">
          <ac:chgData name="Justina Ojom" userId="cbdaed7d-8d45-4372-a16a-f3f8900c2f45" providerId="ADAL" clId="{B80B5CB1-F819-4E58-97BC-AF946C61509E}" dt="2023-04-14T12:23:00.044" v="28387" actId="790"/>
          <ac:spMkLst>
            <pc:docMk/>
            <pc:sldMk cId="2071917332" sldId="798"/>
            <ac:spMk id="30" creationId="{422879E2-9AE3-A767-18B1-10DB5DB2B166}"/>
          </ac:spMkLst>
        </pc:spChg>
        <pc:spChg chg="mod">
          <ac:chgData name="Justina Ojom" userId="cbdaed7d-8d45-4372-a16a-f3f8900c2f45" providerId="ADAL" clId="{B80B5CB1-F819-4E58-97BC-AF946C61509E}" dt="2023-04-14T12:23:00.044" v="28387" actId="790"/>
          <ac:spMkLst>
            <pc:docMk/>
            <pc:sldMk cId="2071917332" sldId="798"/>
            <ac:spMk id="32" creationId="{27E3EF95-67CE-15FB-38FB-F677218D7493}"/>
          </ac:spMkLst>
        </pc:spChg>
        <pc:spChg chg="mod">
          <ac:chgData name="Justina Ojom" userId="cbdaed7d-8d45-4372-a16a-f3f8900c2f45" providerId="ADAL" clId="{B80B5CB1-F819-4E58-97BC-AF946C61509E}" dt="2023-04-14T12:23:00.044" v="28387" actId="790"/>
          <ac:spMkLst>
            <pc:docMk/>
            <pc:sldMk cId="2071917332" sldId="798"/>
            <ac:spMk id="33" creationId="{042C4BB3-027A-7488-7FB3-FCE0E0E10CF3}"/>
          </ac:spMkLst>
        </pc:spChg>
        <pc:spChg chg="mod">
          <ac:chgData name="Justina Ojom" userId="cbdaed7d-8d45-4372-a16a-f3f8900c2f45" providerId="ADAL" clId="{B80B5CB1-F819-4E58-97BC-AF946C61509E}" dt="2023-04-14T12:23:00.044" v="28387" actId="790"/>
          <ac:spMkLst>
            <pc:docMk/>
            <pc:sldMk cId="2071917332" sldId="798"/>
            <ac:spMk id="35" creationId="{E95F2E37-71E4-7727-54FA-EC3908ED3730}"/>
          </ac:spMkLst>
        </pc:spChg>
        <pc:spChg chg="mod">
          <ac:chgData name="Justina Ojom" userId="cbdaed7d-8d45-4372-a16a-f3f8900c2f45" providerId="ADAL" clId="{B80B5CB1-F819-4E58-97BC-AF946C61509E}" dt="2023-04-14T12:23:00.044" v="28387" actId="790"/>
          <ac:spMkLst>
            <pc:docMk/>
            <pc:sldMk cId="2071917332" sldId="798"/>
            <ac:spMk id="36" creationId="{F8D2BD96-E9BD-902A-B876-79373B951017}"/>
          </ac:spMkLst>
        </pc:spChg>
        <pc:grpChg chg="add mod">
          <ac:chgData name="Justina Ojom" userId="cbdaed7d-8d45-4372-a16a-f3f8900c2f45" providerId="ADAL" clId="{B80B5CB1-F819-4E58-97BC-AF946C61509E}" dt="2023-04-14T09:56:13.129" v="25958" actId="1076"/>
          <ac:grpSpMkLst>
            <pc:docMk/>
            <pc:sldMk cId="2071917332" sldId="798"/>
            <ac:grpSpMk id="3" creationId="{F29000DA-B78B-A1E9-2173-706CE7F7883F}"/>
          </ac:grpSpMkLst>
        </pc:grpChg>
        <pc:grpChg chg="add mod">
          <ac:chgData name="Justina Ojom" userId="cbdaed7d-8d45-4372-a16a-f3f8900c2f45" providerId="ADAL" clId="{B80B5CB1-F819-4E58-97BC-AF946C61509E}" dt="2023-04-14T09:56:08.019" v="25955" actId="164"/>
          <ac:grpSpMkLst>
            <pc:docMk/>
            <pc:sldMk cId="2071917332" sldId="798"/>
            <ac:grpSpMk id="25" creationId="{4856D7DE-175D-EF24-6D6F-50009136FAAA}"/>
          </ac:grpSpMkLst>
        </pc:grpChg>
        <pc:grpChg chg="add mod">
          <ac:chgData name="Justina Ojom" userId="cbdaed7d-8d45-4372-a16a-f3f8900c2f45" providerId="ADAL" clId="{B80B5CB1-F819-4E58-97BC-AF946C61509E}" dt="2023-04-14T09:56:08.019" v="25955" actId="164"/>
          <ac:grpSpMkLst>
            <pc:docMk/>
            <pc:sldMk cId="2071917332" sldId="798"/>
            <ac:grpSpMk id="26" creationId="{A94AA828-B2C6-160B-20D1-DC2026C1506C}"/>
          </ac:grpSpMkLst>
        </pc:grpChg>
        <pc:grpChg chg="add mod">
          <ac:chgData name="Justina Ojom" userId="cbdaed7d-8d45-4372-a16a-f3f8900c2f45" providerId="ADAL" clId="{B80B5CB1-F819-4E58-97BC-AF946C61509E}" dt="2023-04-14T09:56:08.019" v="25955" actId="164"/>
          <ac:grpSpMkLst>
            <pc:docMk/>
            <pc:sldMk cId="2071917332" sldId="798"/>
            <ac:grpSpMk id="31" creationId="{4A8C7549-23B4-0745-C23D-C8EB2F52B702}"/>
          </ac:grpSpMkLst>
        </pc:grpChg>
        <pc:grpChg chg="add mod">
          <ac:chgData name="Justina Ojom" userId="cbdaed7d-8d45-4372-a16a-f3f8900c2f45" providerId="ADAL" clId="{B80B5CB1-F819-4E58-97BC-AF946C61509E}" dt="2023-04-14T09:56:08.019" v="25955" actId="164"/>
          <ac:grpSpMkLst>
            <pc:docMk/>
            <pc:sldMk cId="2071917332" sldId="798"/>
            <ac:grpSpMk id="34" creationId="{0C4A0C51-4AF1-81C8-A484-D449ADEB0E57}"/>
          </ac:grpSpMkLst>
        </pc:grpChg>
        <pc:grpChg chg="add mod">
          <ac:chgData name="Justina Ojom" userId="cbdaed7d-8d45-4372-a16a-f3f8900c2f45" providerId="ADAL" clId="{B80B5CB1-F819-4E58-97BC-AF946C61509E}" dt="2023-04-14T09:56:10.730" v="25957" actId="1076"/>
          <ac:grpSpMkLst>
            <pc:docMk/>
            <pc:sldMk cId="2071917332" sldId="798"/>
            <ac:grpSpMk id="37" creationId="{A9011C69-E248-5927-F324-BE71C861D44F}"/>
          </ac:grpSpMkLst>
        </pc:grpChg>
        <pc:cxnChg chg="del">
          <ac:chgData name="Justina Ojom" userId="cbdaed7d-8d45-4372-a16a-f3f8900c2f45" providerId="ADAL" clId="{B80B5CB1-F819-4E58-97BC-AF946C61509E}" dt="2023-04-14T09:13:20.200" v="25544" actId="478"/>
          <ac:cxnSpMkLst>
            <pc:docMk/>
            <pc:sldMk cId="2071917332" sldId="798"/>
            <ac:cxnSpMk id="7" creationId="{23D4CC22-9507-AF66-B579-BCC34FA05548}"/>
          </ac:cxnSpMkLst>
        </pc:cxnChg>
        <pc:cxnChg chg="del">
          <ac:chgData name="Justina Ojom" userId="cbdaed7d-8d45-4372-a16a-f3f8900c2f45" providerId="ADAL" clId="{B80B5CB1-F819-4E58-97BC-AF946C61509E}" dt="2023-04-14T09:13:20.200" v="25544" actId="478"/>
          <ac:cxnSpMkLst>
            <pc:docMk/>
            <pc:sldMk cId="2071917332" sldId="798"/>
            <ac:cxnSpMk id="8" creationId="{71047206-71F5-468A-6992-C5BD571D936A}"/>
          </ac:cxnSpMkLst>
        </pc:cxnChg>
        <pc:cxnChg chg="del">
          <ac:chgData name="Justina Ojom" userId="cbdaed7d-8d45-4372-a16a-f3f8900c2f45" providerId="ADAL" clId="{B80B5CB1-F819-4E58-97BC-AF946C61509E}" dt="2023-04-14T09:13:20.200" v="25544" actId="478"/>
          <ac:cxnSpMkLst>
            <pc:docMk/>
            <pc:sldMk cId="2071917332" sldId="798"/>
            <ac:cxnSpMk id="9" creationId="{F752271F-FF9C-9414-31A1-CD453392C151}"/>
          </ac:cxnSpMkLst>
        </pc:cxnChg>
        <pc:cxnChg chg="del">
          <ac:chgData name="Justina Ojom" userId="cbdaed7d-8d45-4372-a16a-f3f8900c2f45" providerId="ADAL" clId="{B80B5CB1-F819-4E58-97BC-AF946C61509E}" dt="2023-04-14T09:13:20.200" v="25544" actId="478"/>
          <ac:cxnSpMkLst>
            <pc:docMk/>
            <pc:sldMk cId="2071917332" sldId="798"/>
            <ac:cxnSpMk id="10" creationId="{5FFB65FA-7BDA-45BF-1E8C-B2BB3ADC1EF2}"/>
          </ac:cxnSpMkLst>
        </pc:cxnChg>
        <pc:cxnChg chg="del">
          <ac:chgData name="Justina Ojom" userId="cbdaed7d-8d45-4372-a16a-f3f8900c2f45" providerId="ADAL" clId="{B80B5CB1-F819-4E58-97BC-AF946C61509E}" dt="2023-04-14T09:13:20.200" v="25544" actId="478"/>
          <ac:cxnSpMkLst>
            <pc:docMk/>
            <pc:sldMk cId="2071917332" sldId="798"/>
            <ac:cxnSpMk id="11" creationId="{13095891-49AF-FBCC-3728-459DEB160FA4}"/>
          </ac:cxnSpMkLst>
        </pc:cxnChg>
        <pc:cxnChg chg="del">
          <ac:chgData name="Justina Ojom" userId="cbdaed7d-8d45-4372-a16a-f3f8900c2f45" providerId="ADAL" clId="{B80B5CB1-F819-4E58-97BC-AF946C61509E}" dt="2023-04-14T09:13:20.200" v="25544" actId="478"/>
          <ac:cxnSpMkLst>
            <pc:docMk/>
            <pc:sldMk cId="2071917332" sldId="798"/>
            <ac:cxnSpMk id="12" creationId="{C684FF7A-7CDE-4C41-B93B-19929BC29D05}"/>
          </ac:cxnSpMkLst>
        </pc:cxnChg>
        <pc:cxnChg chg="del">
          <ac:chgData name="Justina Ojom" userId="cbdaed7d-8d45-4372-a16a-f3f8900c2f45" providerId="ADAL" clId="{B80B5CB1-F819-4E58-97BC-AF946C61509E}" dt="2023-04-14T09:13:20.200" v="25544" actId="478"/>
          <ac:cxnSpMkLst>
            <pc:docMk/>
            <pc:sldMk cId="2071917332" sldId="798"/>
            <ac:cxnSpMk id="13" creationId="{FFDEAE12-F472-46C9-824B-9130CA59ED2B}"/>
          </ac:cxnSpMkLst>
        </pc:cxnChg>
        <pc:cxnChg chg="del">
          <ac:chgData name="Justina Ojom" userId="cbdaed7d-8d45-4372-a16a-f3f8900c2f45" providerId="ADAL" clId="{B80B5CB1-F819-4E58-97BC-AF946C61509E}" dt="2023-04-14T09:13:20.200" v="25544" actId="478"/>
          <ac:cxnSpMkLst>
            <pc:docMk/>
            <pc:sldMk cId="2071917332" sldId="798"/>
            <ac:cxnSpMk id="14" creationId="{62EE4C5A-C599-7EF6-84E1-C9EB12804637}"/>
          </ac:cxnSpMkLst>
        </pc:cxnChg>
      </pc:sldChg>
      <pc:sldChg chg="addSp delSp modSp mod modNotes modNotesTx">
        <pc:chgData name="Justina Ojom" userId="cbdaed7d-8d45-4372-a16a-f3f8900c2f45" providerId="ADAL" clId="{B80B5CB1-F819-4E58-97BC-AF946C61509E}" dt="2023-04-14T12:22:56.772" v="28386" actId="790"/>
        <pc:sldMkLst>
          <pc:docMk/>
          <pc:sldMk cId="3436498524" sldId="799"/>
        </pc:sldMkLst>
        <pc:spChg chg="mod">
          <ac:chgData name="Justina Ojom" userId="cbdaed7d-8d45-4372-a16a-f3f8900c2f45" providerId="ADAL" clId="{B80B5CB1-F819-4E58-97BC-AF946C61509E}" dt="2023-04-14T12:22:56.772" v="28386" actId="790"/>
          <ac:spMkLst>
            <pc:docMk/>
            <pc:sldMk cId="3436498524" sldId="799"/>
            <ac:spMk id="2" creationId="{F5BDE8A1-78AB-BE57-B81F-6AD36EE5FC51}"/>
          </ac:spMkLst>
        </pc:spChg>
        <pc:spChg chg="add del mod">
          <ac:chgData name="Justina Ojom" userId="cbdaed7d-8d45-4372-a16a-f3f8900c2f45" providerId="ADAL" clId="{B80B5CB1-F819-4E58-97BC-AF946C61509E}" dt="2023-04-13T16:21:19.737" v="20567"/>
          <ac:spMkLst>
            <pc:docMk/>
            <pc:sldMk cId="3436498524" sldId="799"/>
            <ac:spMk id="3" creationId="{DB535898-ABE0-3839-68EB-8AF8C43EEA59}"/>
          </ac:spMkLst>
        </pc:spChg>
        <pc:spChg chg="mod">
          <ac:chgData name="Justina Ojom" userId="cbdaed7d-8d45-4372-a16a-f3f8900c2f45" providerId="ADAL" clId="{B80B5CB1-F819-4E58-97BC-AF946C61509E}" dt="2023-04-14T12:22:56.772" v="28386" actId="790"/>
          <ac:spMkLst>
            <pc:docMk/>
            <pc:sldMk cId="3436498524" sldId="799"/>
            <ac:spMk id="4" creationId="{C6DDBF9C-8D11-39B2-6AAD-958A13EF0EE8}"/>
          </ac:spMkLst>
        </pc:spChg>
        <pc:spChg chg="del mod">
          <ac:chgData name="Justina Ojom" userId="cbdaed7d-8d45-4372-a16a-f3f8900c2f45" providerId="ADAL" clId="{B80B5CB1-F819-4E58-97BC-AF946C61509E}" dt="2023-04-14T09:11:39.759" v="25486" actId="478"/>
          <ac:spMkLst>
            <pc:docMk/>
            <pc:sldMk cId="3436498524" sldId="799"/>
            <ac:spMk id="5" creationId="{FB7F7AE7-C614-0EB3-A672-92528AD53739}"/>
          </ac:spMkLst>
        </pc:spChg>
        <pc:spChg chg="del mod">
          <ac:chgData name="Justina Ojom" userId="cbdaed7d-8d45-4372-a16a-f3f8900c2f45" providerId="ADAL" clId="{B80B5CB1-F819-4E58-97BC-AF946C61509E}" dt="2023-04-14T09:11:39.759" v="25486" actId="478"/>
          <ac:spMkLst>
            <pc:docMk/>
            <pc:sldMk cId="3436498524" sldId="799"/>
            <ac:spMk id="6" creationId="{5E446A40-091E-7DF8-C7F5-B673456F8B35}"/>
          </ac:spMkLst>
        </pc:spChg>
        <pc:spChg chg="mod">
          <ac:chgData name="Justina Ojom" userId="cbdaed7d-8d45-4372-a16a-f3f8900c2f45" providerId="ADAL" clId="{B80B5CB1-F819-4E58-97BC-AF946C61509E}" dt="2023-04-14T12:22:56.772" v="28386" actId="790"/>
          <ac:spMkLst>
            <pc:docMk/>
            <pc:sldMk cId="3436498524" sldId="799"/>
            <ac:spMk id="15" creationId="{915F4996-6813-C84C-7515-89670F35EDE1}"/>
          </ac:spMkLst>
        </pc:spChg>
        <pc:spChg chg="mod">
          <ac:chgData name="Justina Ojom" userId="cbdaed7d-8d45-4372-a16a-f3f8900c2f45" providerId="ADAL" clId="{B80B5CB1-F819-4E58-97BC-AF946C61509E}" dt="2023-04-14T12:22:56.772" v="28386" actId="790"/>
          <ac:spMkLst>
            <pc:docMk/>
            <pc:sldMk cId="3436498524" sldId="799"/>
            <ac:spMk id="16" creationId="{55B367F3-3F4D-F25F-285C-3B777DD13C09}"/>
          </ac:spMkLst>
        </pc:spChg>
        <pc:spChg chg="mod">
          <ac:chgData name="Justina Ojom" userId="cbdaed7d-8d45-4372-a16a-f3f8900c2f45" providerId="ADAL" clId="{B80B5CB1-F819-4E58-97BC-AF946C61509E}" dt="2023-04-14T12:22:56.772" v="28386" actId="790"/>
          <ac:spMkLst>
            <pc:docMk/>
            <pc:sldMk cId="3436498524" sldId="799"/>
            <ac:spMk id="17" creationId="{34CA73E5-469C-A7F8-43C9-38E42FF14F54}"/>
          </ac:spMkLst>
        </pc:spChg>
        <pc:spChg chg="mod">
          <ac:chgData name="Justina Ojom" userId="cbdaed7d-8d45-4372-a16a-f3f8900c2f45" providerId="ADAL" clId="{B80B5CB1-F819-4E58-97BC-AF946C61509E}" dt="2023-04-14T12:22:56.772" v="28386" actId="790"/>
          <ac:spMkLst>
            <pc:docMk/>
            <pc:sldMk cId="3436498524" sldId="799"/>
            <ac:spMk id="18" creationId="{25BA8ABB-88DA-D56F-BDAF-D48F5A027DDF}"/>
          </ac:spMkLst>
        </pc:spChg>
        <pc:spChg chg="mod">
          <ac:chgData name="Justina Ojom" userId="cbdaed7d-8d45-4372-a16a-f3f8900c2f45" providerId="ADAL" clId="{B80B5CB1-F819-4E58-97BC-AF946C61509E}" dt="2023-04-14T12:22:56.772" v="28386" actId="790"/>
          <ac:spMkLst>
            <pc:docMk/>
            <pc:sldMk cId="3436498524" sldId="799"/>
            <ac:spMk id="19" creationId="{7FB55ED4-AAD5-1334-77B6-FFED972D7734}"/>
          </ac:spMkLst>
        </pc:spChg>
        <pc:spChg chg="add mod ord">
          <ac:chgData name="Justina Ojom" userId="cbdaed7d-8d45-4372-a16a-f3f8900c2f45" providerId="ADAL" clId="{B80B5CB1-F819-4E58-97BC-AF946C61509E}" dt="2023-04-14T12:22:56.772" v="28386" actId="790"/>
          <ac:spMkLst>
            <pc:docMk/>
            <pc:sldMk cId="3436498524" sldId="799"/>
            <ac:spMk id="20" creationId="{5EA9E8E8-94E2-8E53-1BDF-87E55727C429}"/>
          </ac:spMkLst>
        </pc:spChg>
        <pc:grpChg chg="add mod">
          <ac:chgData name="Justina Ojom" userId="cbdaed7d-8d45-4372-a16a-f3f8900c2f45" providerId="ADAL" clId="{B80B5CB1-F819-4E58-97BC-AF946C61509E}" dt="2023-04-14T09:15:10.993" v="25616" actId="688"/>
          <ac:grpSpMkLst>
            <pc:docMk/>
            <pc:sldMk cId="3436498524" sldId="799"/>
            <ac:grpSpMk id="3" creationId="{86797755-774E-8150-42BA-9F171D66487F}"/>
          </ac:grpSpMkLst>
        </pc:grpChg>
        <pc:cxnChg chg="del">
          <ac:chgData name="Justina Ojom" userId="cbdaed7d-8d45-4372-a16a-f3f8900c2f45" providerId="ADAL" clId="{B80B5CB1-F819-4E58-97BC-AF946C61509E}" dt="2023-04-14T09:11:39.759" v="25486" actId="478"/>
          <ac:cxnSpMkLst>
            <pc:docMk/>
            <pc:sldMk cId="3436498524" sldId="799"/>
            <ac:cxnSpMk id="7" creationId="{B893929A-163F-45F1-E24E-1B4880165EB6}"/>
          </ac:cxnSpMkLst>
        </pc:cxnChg>
        <pc:cxnChg chg="del">
          <ac:chgData name="Justina Ojom" userId="cbdaed7d-8d45-4372-a16a-f3f8900c2f45" providerId="ADAL" clId="{B80B5CB1-F819-4E58-97BC-AF946C61509E}" dt="2023-04-14T09:11:39.759" v="25486" actId="478"/>
          <ac:cxnSpMkLst>
            <pc:docMk/>
            <pc:sldMk cId="3436498524" sldId="799"/>
            <ac:cxnSpMk id="8" creationId="{69F002B2-C47B-D361-593A-E5FA6AAD7A41}"/>
          </ac:cxnSpMkLst>
        </pc:cxnChg>
        <pc:cxnChg chg="del">
          <ac:chgData name="Justina Ojom" userId="cbdaed7d-8d45-4372-a16a-f3f8900c2f45" providerId="ADAL" clId="{B80B5CB1-F819-4E58-97BC-AF946C61509E}" dt="2023-04-14T09:11:39.759" v="25486" actId="478"/>
          <ac:cxnSpMkLst>
            <pc:docMk/>
            <pc:sldMk cId="3436498524" sldId="799"/>
            <ac:cxnSpMk id="9" creationId="{8FC0C08E-6C69-602F-6E08-ACE66B7D6A8C}"/>
          </ac:cxnSpMkLst>
        </pc:cxnChg>
        <pc:cxnChg chg="del">
          <ac:chgData name="Justina Ojom" userId="cbdaed7d-8d45-4372-a16a-f3f8900c2f45" providerId="ADAL" clId="{B80B5CB1-F819-4E58-97BC-AF946C61509E}" dt="2023-04-14T09:11:39.759" v="25486" actId="478"/>
          <ac:cxnSpMkLst>
            <pc:docMk/>
            <pc:sldMk cId="3436498524" sldId="799"/>
            <ac:cxnSpMk id="10" creationId="{31E082E0-3B7D-A4EC-8954-E489674B36AC}"/>
          </ac:cxnSpMkLst>
        </pc:cxnChg>
        <pc:cxnChg chg="del">
          <ac:chgData name="Justina Ojom" userId="cbdaed7d-8d45-4372-a16a-f3f8900c2f45" providerId="ADAL" clId="{B80B5CB1-F819-4E58-97BC-AF946C61509E}" dt="2023-04-14T09:11:39.759" v="25486" actId="478"/>
          <ac:cxnSpMkLst>
            <pc:docMk/>
            <pc:sldMk cId="3436498524" sldId="799"/>
            <ac:cxnSpMk id="11" creationId="{261FE094-2F6F-3042-A4AB-4FCC9ED4BA4A}"/>
          </ac:cxnSpMkLst>
        </pc:cxnChg>
        <pc:cxnChg chg="del">
          <ac:chgData name="Justina Ojom" userId="cbdaed7d-8d45-4372-a16a-f3f8900c2f45" providerId="ADAL" clId="{B80B5CB1-F819-4E58-97BC-AF946C61509E}" dt="2023-04-14T09:11:39.759" v="25486" actId="478"/>
          <ac:cxnSpMkLst>
            <pc:docMk/>
            <pc:sldMk cId="3436498524" sldId="799"/>
            <ac:cxnSpMk id="12" creationId="{14EA8458-F349-E5C0-256C-603588852BAB}"/>
          </ac:cxnSpMkLst>
        </pc:cxnChg>
        <pc:cxnChg chg="del">
          <ac:chgData name="Justina Ojom" userId="cbdaed7d-8d45-4372-a16a-f3f8900c2f45" providerId="ADAL" clId="{B80B5CB1-F819-4E58-97BC-AF946C61509E}" dt="2023-04-14T09:11:39.759" v="25486" actId="478"/>
          <ac:cxnSpMkLst>
            <pc:docMk/>
            <pc:sldMk cId="3436498524" sldId="799"/>
            <ac:cxnSpMk id="13" creationId="{FD778FA0-24A2-F201-8C2D-B4E90BF8E50C}"/>
          </ac:cxnSpMkLst>
        </pc:cxnChg>
        <pc:cxnChg chg="del">
          <ac:chgData name="Justina Ojom" userId="cbdaed7d-8d45-4372-a16a-f3f8900c2f45" providerId="ADAL" clId="{B80B5CB1-F819-4E58-97BC-AF946C61509E}" dt="2023-04-14T09:11:39.759" v="25486" actId="478"/>
          <ac:cxnSpMkLst>
            <pc:docMk/>
            <pc:sldMk cId="3436498524" sldId="799"/>
            <ac:cxnSpMk id="14" creationId="{02169921-B371-6DEB-BE65-57B0A979BF3A}"/>
          </ac:cxnSpMkLst>
        </pc:cxnChg>
      </pc:sldChg>
      <pc:sldChg chg="addSp delSp modSp mod modNotes modNotesTx">
        <pc:chgData name="Justina Ojom" userId="cbdaed7d-8d45-4372-a16a-f3f8900c2f45" providerId="ADAL" clId="{B80B5CB1-F819-4E58-97BC-AF946C61509E}" dt="2023-04-14T12:23:18.397" v="28390" actId="790"/>
        <pc:sldMkLst>
          <pc:docMk/>
          <pc:sldMk cId="1519966808" sldId="800"/>
        </pc:sldMkLst>
        <pc:spChg chg="mod">
          <ac:chgData name="Justina Ojom" userId="cbdaed7d-8d45-4372-a16a-f3f8900c2f45" providerId="ADAL" clId="{B80B5CB1-F819-4E58-97BC-AF946C61509E}" dt="2023-04-14T12:23:18.397" v="28390" actId="790"/>
          <ac:spMkLst>
            <pc:docMk/>
            <pc:sldMk cId="1519966808" sldId="800"/>
            <ac:spMk id="2" creationId="{84E4866B-969B-B2F2-10CD-F9F6F4623A22}"/>
          </ac:spMkLst>
        </pc:spChg>
        <pc:spChg chg="add mod">
          <ac:chgData name="Justina Ojom" userId="cbdaed7d-8d45-4372-a16a-f3f8900c2f45" providerId="ADAL" clId="{B80B5CB1-F819-4E58-97BC-AF946C61509E}" dt="2023-04-14T12:23:18.397" v="28390" actId="790"/>
          <ac:spMkLst>
            <pc:docMk/>
            <pc:sldMk cId="1519966808" sldId="800"/>
            <ac:spMk id="3" creationId="{CA667051-F2A9-11C8-37AB-340A0D5D5D62}"/>
          </ac:spMkLst>
        </pc:spChg>
        <pc:spChg chg="del mod">
          <ac:chgData name="Justina Ojom" userId="cbdaed7d-8d45-4372-a16a-f3f8900c2f45" providerId="ADAL" clId="{B80B5CB1-F819-4E58-97BC-AF946C61509E}" dt="2023-04-14T01:57:15.965" v="22578" actId="478"/>
          <ac:spMkLst>
            <pc:docMk/>
            <pc:sldMk cId="1519966808" sldId="800"/>
            <ac:spMk id="4" creationId="{F50AB297-49BF-C9E2-45B6-44D1BCD14D4C}"/>
          </ac:spMkLst>
        </pc:spChg>
        <pc:spChg chg="del mod">
          <ac:chgData name="Justina Ojom" userId="cbdaed7d-8d45-4372-a16a-f3f8900c2f45" providerId="ADAL" clId="{B80B5CB1-F819-4E58-97BC-AF946C61509E}" dt="2023-04-14T01:57:11.411" v="22575" actId="478"/>
          <ac:spMkLst>
            <pc:docMk/>
            <pc:sldMk cId="1519966808" sldId="800"/>
            <ac:spMk id="5" creationId="{43A5DF60-A64D-EEC1-CB37-6820908AFE71}"/>
          </ac:spMkLst>
        </pc:spChg>
        <pc:spChg chg="del mod">
          <ac:chgData name="Justina Ojom" userId="cbdaed7d-8d45-4372-a16a-f3f8900c2f45" providerId="ADAL" clId="{B80B5CB1-F819-4E58-97BC-AF946C61509E}" dt="2023-04-14T01:57:09.418" v="22574" actId="478"/>
          <ac:spMkLst>
            <pc:docMk/>
            <pc:sldMk cId="1519966808" sldId="800"/>
            <ac:spMk id="6" creationId="{97D937A5-8653-71D2-5080-4F7B4AD67415}"/>
          </ac:spMkLst>
        </pc:spChg>
        <pc:spChg chg="mod">
          <ac:chgData name="Justina Ojom" userId="cbdaed7d-8d45-4372-a16a-f3f8900c2f45" providerId="ADAL" clId="{B80B5CB1-F819-4E58-97BC-AF946C61509E}" dt="2023-04-14T12:23:18.397" v="28390" actId="790"/>
          <ac:spMkLst>
            <pc:docMk/>
            <pc:sldMk cId="1519966808" sldId="800"/>
            <ac:spMk id="16" creationId="{C9F53F9E-31C9-A4CF-B8BD-334A348DD874}"/>
          </ac:spMkLst>
        </pc:spChg>
        <pc:spChg chg="mod">
          <ac:chgData name="Justina Ojom" userId="cbdaed7d-8d45-4372-a16a-f3f8900c2f45" providerId="ADAL" clId="{B80B5CB1-F819-4E58-97BC-AF946C61509E}" dt="2023-04-14T12:23:18.397" v="28390" actId="790"/>
          <ac:spMkLst>
            <pc:docMk/>
            <pc:sldMk cId="1519966808" sldId="800"/>
            <ac:spMk id="17" creationId="{37BAAD1F-34C9-5B98-1E1C-32CCEC301EE5}"/>
          </ac:spMkLst>
        </pc:spChg>
        <pc:spChg chg="mod">
          <ac:chgData name="Justina Ojom" userId="cbdaed7d-8d45-4372-a16a-f3f8900c2f45" providerId="ADAL" clId="{B80B5CB1-F819-4E58-97BC-AF946C61509E}" dt="2023-04-14T12:23:18.397" v="28390" actId="790"/>
          <ac:spMkLst>
            <pc:docMk/>
            <pc:sldMk cId="1519966808" sldId="800"/>
            <ac:spMk id="18" creationId="{D7265511-7881-BDE5-207B-7DDFE6CB8EDD}"/>
          </ac:spMkLst>
        </pc:spChg>
        <pc:grpChg chg="add mod">
          <ac:chgData name="Justina Ojom" userId="cbdaed7d-8d45-4372-a16a-f3f8900c2f45" providerId="ADAL" clId="{B80B5CB1-F819-4E58-97BC-AF946C61509E}" dt="2023-04-14T09:57:51.724" v="25977" actId="1076"/>
          <ac:grpSpMkLst>
            <pc:docMk/>
            <pc:sldMk cId="1519966808" sldId="800"/>
            <ac:grpSpMk id="15" creationId="{3392EA6E-22D9-7061-B3E7-C37DDDCB6FE8}"/>
          </ac:grpSpMkLst>
        </pc:grpChg>
        <pc:cxnChg chg="del">
          <ac:chgData name="Justina Ojom" userId="cbdaed7d-8d45-4372-a16a-f3f8900c2f45" providerId="ADAL" clId="{B80B5CB1-F819-4E58-97BC-AF946C61509E}" dt="2023-04-14T01:57:09.418" v="22574" actId="478"/>
          <ac:cxnSpMkLst>
            <pc:docMk/>
            <pc:sldMk cId="1519966808" sldId="800"/>
            <ac:cxnSpMk id="7" creationId="{4B5E1181-B6F6-D912-9DDE-D278BBD32831}"/>
          </ac:cxnSpMkLst>
        </pc:cxnChg>
        <pc:cxnChg chg="del">
          <ac:chgData name="Justina Ojom" userId="cbdaed7d-8d45-4372-a16a-f3f8900c2f45" providerId="ADAL" clId="{B80B5CB1-F819-4E58-97BC-AF946C61509E}" dt="2023-04-14T01:57:09.418" v="22574" actId="478"/>
          <ac:cxnSpMkLst>
            <pc:docMk/>
            <pc:sldMk cId="1519966808" sldId="800"/>
            <ac:cxnSpMk id="8" creationId="{F62785A5-FB0A-E691-CB7C-F2C518A6CD39}"/>
          </ac:cxnSpMkLst>
        </pc:cxnChg>
        <pc:cxnChg chg="del">
          <ac:chgData name="Justina Ojom" userId="cbdaed7d-8d45-4372-a16a-f3f8900c2f45" providerId="ADAL" clId="{B80B5CB1-F819-4E58-97BC-AF946C61509E}" dt="2023-04-14T01:57:09.418" v="22574" actId="478"/>
          <ac:cxnSpMkLst>
            <pc:docMk/>
            <pc:sldMk cId="1519966808" sldId="800"/>
            <ac:cxnSpMk id="9" creationId="{ADD4FE5A-500E-3621-DAE3-BB4351EE00D7}"/>
          </ac:cxnSpMkLst>
        </pc:cxnChg>
        <pc:cxnChg chg="del">
          <ac:chgData name="Justina Ojom" userId="cbdaed7d-8d45-4372-a16a-f3f8900c2f45" providerId="ADAL" clId="{B80B5CB1-F819-4E58-97BC-AF946C61509E}" dt="2023-04-14T01:57:09.418" v="22574" actId="478"/>
          <ac:cxnSpMkLst>
            <pc:docMk/>
            <pc:sldMk cId="1519966808" sldId="800"/>
            <ac:cxnSpMk id="10" creationId="{E6C90243-EF27-4F09-FD20-F90C14A34B3E}"/>
          </ac:cxnSpMkLst>
        </pc:cxnChg>
        <pc:cxnChg chg="del">
          <ac:chgData name="Justina Ojom" userId="cbdaed7d-8d45-4372-a16a-f3f8900c2f45" providerId="ADAL" clId="{B80B5CB1-F819-4E58-97BC-AF946C61509E}" dt="2023-04-14T01:57:09.418" v="22574" actId="478"/>
          <ac:cxnSpMkLst>
            <pc:docMk/>
            <pc:sldMk cId="1519966808" sldId="800"/>
            <ac:cxnSpMk id="11" creationId="{1CC91A62-5AC1-B9A8-B837-7BE4168B330A}"/>
          </ac:cxnSpMkLst>
        </pc:cxnChg>
        <pc:cxnChg chg="del">
          <ac:chgData name="Justina Ojom" userId="cbdaed7d-8d45-4372-a16a-f3f8900c2f45" providerId="ADAL" clId="{B80B5CB1-F819-4E58-97BC-AF946C61509E}" dt="2023-04-14T01:57:09.418" v="22574" actId="478"/>
          <ac:cxnSpMkLst>
            <pc:docMk/>
            <pc:sldMk cId="1519966808" sldId="800"/>
            <ac:cxnSpMk id="12" creationId="{62D3F1DF-3751-F4D3-76E5-18A0942AD304}"/>
          </ac:cxnSpMkLst>
        </pc:cxnChg>
        <pc:cxnChg chg="del">
          <ac:chgData name="Justina Ojom" userId="cbdaed7d-8d45-4372-a16a-f3f8900c2f45" providerId="ADAL" clId="{B80B5CB1-F819-4E58-97BC-AF946C61509E}" dt="2023-04-14T01:57:09.418" v="22574" actId="478"/>
          <ac:cxnSpMkLst>
            <pc:docMk/>
            <pc:sldMk cId="1519966808" sldId="800"/>
            <ac:cxnSpMk id="13" creationId="{DB9533D7-59A3-49F5-9456-412F66A8DE3F}"/>
          </ac:cxnSpMkLst>
        </pc:cxnChg>
        <pc:cxnChg chg="del">
          <ac:chgData name="Justina Ojom" userId="cbdaed7d-8d45-4372-a16a-f3f8900c2f45" providerId="ADAL" clId="{B80B5CB1-F819-4E58-97BC-AF946C61509E}" dt="2023-04-14T01:57:09.418" v="22574" actId="478"/>
          <ac:cxnSpMkLst>
            <pc:docMk/>
            <pc:sldMk cId="1519966808" sldId="800"/>
            <ac:cxnSpMk id="14" creationId="{28ACACE1-5340-3DE6-F694-E88D5AB411EB}"/>
          </ac:cxnSpMkLst>
        </pc:cxnChg>
      </pc:sldChg>
      <pc:sldChg chg="addSp delSp modSp mod modNotes modNotesTx">
        <pc:chgData name="Justina Ojom" userId="cbdaed7d-8d45-4372-a16a-f3f8900c2f45" providerId="ADAL" clId="{B80B5CB1-F819-4E58-97BC-AF946C61509E}" dt="2023-04-14T12:23:08.321" v="28389" actId="790"/>
        <pc:sldMkLst>
          <pc:docMk/>
          <pc:sldMk cId="656800905" sldId="801"/>
        </pc:sldMkLst>
        <pc:spChg chg="mod">
          <ac:chgData name="Justina Ojom" userId="cbdaed7d-8d45-4372-a16a-f3f8900c2f45" providerId="ADAL" clId="{B80B5CB1-F819-4E58-97BC-AF946C61509E}" dt="2023-04-14T12:23:08.321" v="28389" actId="790"/>
          <ac:spMkLst>
            <pc:docMk/>
            <pc:sldMk cId="656800905" sldId="801"/>
            <ac:spMk id="2" creationId="{CFF37F18-CF21-BE7D-FB5B-7B2B10CE5DF7}"/>
          </ac:spMkLst>
        </pc:spChg>
        <pc:spChg chg="add mod">
          <ac:chgData name="Justina Ojom" userId="cbdaed7d-8d45-4372-a16a-f3f8900c2f45" providerId="ADAL" clId="{B80B5CB1-F819-4E58-97BC-AF946C61509E}" dt="2023-04-14T12:23:08.321" v="28389" actId="790"/>
          <ac:spMkLst>
            <pc:docMk/>
            <pc:sldMk cId="656800905" sldId="801"/>
            <ac:spMk id="3" creationId="{06782FDF-7AF2-71BC-3EB4-4CFFFE1D0CDF}"/>
          </ac:spMkLst>
        </pc:spChg>
        <pc:spChg chg="mod">
          <ac:chgData name="Justina Ojom" userId="cbdaed7d-8d45-4372-a16a-f3f8900c2f45" providerId="ADAL" clId="{B80B5CB1-F819-4E58-97BC-AF946C61509E}" dt="2023-04-14T12:23:08.321" v="28389" actId="790"/>
          <ac:spMkLst>
            <pc:docMk/>
            <pc:sldMk cId="656800905" sldId="801"/>
            <ac:spMk id="4" creationId="{C28BD7B0-DECA-25A7-7A19-6DD7CCF82D5D}"/>
          </ac:spMkLst>
        </pc:spChg>
        <pc:spChg chg="del mod">
          <ac:chgData name="Justina Ojom" userId="cbdaed7d-8d45-4372-a16a-f3f8900c2f45" providerId="ADAL" clId="{B80B5CB1-F819-4E58-97BC-AF946C61509E}" dt="2023-04-13T17:21:56.727" v="21772" actId="478"/>
          <ac:spMkLst>
            <pc:docMk/>
            <pc:sldMk cId="656800905" sldId="801"/>
            <ac:spMk id="5" creationId="{2C4F2A66-C755-8616-D277-DFCB704ED099}"/>
          </ac:spMkLst>
        </pc:spChg>
        <pc:spChg chg="add mod">
          <ac:chgData name="Justina Ojom" userId="cbdaed7d-8d45-4372-a16a-f3f8900c2f45" providerId="ADAL" clId="{B80B5CB1-F819-4E58-97BC-AF946C61509E}" dt="2023-04-14T12:23:08.321" v="28389" actId="790"/>
          <ac:spMkLst>
            <pc:docMk/>
            <pc:sldMk cId="656800905" sldId="801"/>
            <ac:spMk id="5" creationId="{4E0F867C-D92F-CB0A-3AD9-54F9BC777CDA}"/>
          </ac:spMkLst>
        </pc:spChg>
        <pc:spChg chg="del mod">
          <ac:chgData name="Justina Ojom" userId="cbdaed7d-8d45-4372-a16a-f3f8900c2f45" providerId="ADAL" clId="{B80B5CB1-F819-4E58-97BC-AF946C61509E}" dt="2023-04-13T17:21:59.045" v="21773" actId="478"/>
          <ac:spMkLst>
            <pc:docMk/>
            <pc:sldMk cId="656800905" sldId="801"/>
            <ac:spMk id="6" creationId="{A8069401-9F8A-EB04-3EF0-22E74ECDF540}"/>
          </ac:spMkLst>
        </pc:spChg>
        <pc:spChg chg="add mod">
          <ac:chgData name="Justina Ojom" userId="cbdaed7d-8d45-4372-a16a-f3f8900c2f45" providerId="ADAL" clId="{B80B5CB1-F819-4E58-97BC-AF946C61509E}" dt="2023-04-14T12:23:08.321" v="28389" actId="790"/>
          <ac:spMkLst>
            <pc:docMk/>
            <pc:sldMk cId="656800905" sldId="801"/>
            <ac:spMk id="15" creationId="{6180F3DC-A51B-ACE3-BCB8-35CC53BEEAB0}"/>
          </ac:spMkLst>
        </pc:spChg>
        <pc:cxnChg chg="del">
          <ac:chgData name="Justina Ojom" userId="cbdaed7d-8d45-4372-a16a-f3f8900c2f45" providerId="ADAL" clId="{B80B5CB1-F819-4E58-97BC-AF946C61509E}" dt="2023-04-13T17:21:59.045" v="21773" actId="478"/>
          <ac:cxnSpMkLst>
            <pc:docMk/>
            <pc:sldMk cId="656800905" sldId="801"/>
            <ac:cxnSpMk id="7" creationId="{78ABD3EE-1AA3-CF05-EB4B-E4E80A6164D9}"/>
          </ac:cxnSpMkLst>
        </pc:cxnChg>
        <pc:cxnChg chg="del">
          <ac:chgData name="Justina Ojom" userId="cbdaed7d-8d45-4372-a16a-f3f8900c2f45" providerId="ADAL" clId="{B80B5CB1-F819-4E58-97BC-AF946C61509E}" dt="2023-04-13T17:21:59.045" v="21773" actId="478"/>
          <ac:cxnSpMkLst>
            <pc:docMk/>
            <pc:sldMk cId="656800905" sldId="801"/>
            <ac:cxnSpMk id="8" creationId="{EBD7344D-A1F9-AB83-6F49-34BBB8DECB2A}"/>
          </ac:cxnSpMkLst>
        </pc:cxnChg>
        <pc:cxnChg chg="del">
          <ac:chgData name="Justina Ojom" userId="cbdaed7d-8d45-4372-a16a-f3f8900c2f45" providerId="ADAL" clId="{B80B5CB1-F819-4E58-97BC-AF946C61509E}" dt="2023-04-13T17:21:59.045" v="21773" actId="478"/>
          <ac:cxnSpMkLst>
            <pc:docMk/>
            <pc:sldMk cId="656800905" sldId="801"/>
            <ac:cxnSpMk id="9" creationId="{4216DF37-0715-35D5-EB95-31994BE3C2AC}"/>
          </ac:cxnSpMkLst>
        </pc:cxnChg>
        <pc:cxnChg chg="del">
          <ac:chgData name="Justina Ojom" userId="cbdaed7d-8d45-4372-a16a-f3f8900c2f45" providerId="ADAL" clId="{B80B5CB1-F819-4E58-97BC-AF946C61509E}" dt="2023-04-13T17:21:59.045" v="21773" actId="478"/>
          <ac:cxnSpMkLst>
            <pc:docMk/>
            <pc:sldMk cId="656800905" sldId="801"/>
            <ac:cxnSpMk id="10" creationId="{54197D63-4A64-1CAC-0E79-8226397F2825}"/>
          </ac:cxnSpMkLst>
        </pc:cxnChg>
        <pc:cxnChg chg="del">
          <ac:chgData name="Justina Ojom" userId="cbdaed7d-8d45-4372-a16a-f3f8900c2f45" providerId="ADAL" clId="{B80B5CB1-F819-4E58-97BC-AF946C61509E}" dt="2023-04-13T17:21:59.045" v="21773" actId="478"/>
          <ac:cxnSpMkLst>
            <pc:docMk/>
            <pc:sldMk cId="656800905" sldId="801"/>
            <ac:cxnSpMk id="11" creationId="{C6266260-3358-2E01-FD3B-8C21C9BBD988}"/>
          </ac:cxnSpMkLst>
        </pc:cxnChg>
        <pc:cxnChg chg="del">
          <ac:chgData name="Justina Ojom" userId="cbdaed7d-8d45-4372-a16a-f3f8900c2f45" providerId="ADAL" clId="{B80B5CB1-F819-4E58-97BC-AF946C61509E}" dt="2023-04-13T17:21:59.045" v="21773" actId="478"/>
          <ac:cxnSpMkLst>
            <pc:docMk/>
            <pc:sldMk cId="656800905" sldId="801"/>
            <ac:cxnSpMk id="12" creationId="{681D276D-0F26-1781-B160-F7D6964F92D3}"/>
          </ac:cxnSpMkLst>
        </pc:cxnChg>
        <pc:cxnChg chg="del">
          <ac:chgData name="Justina Ojom" userId="cbdaed7d-8d45-4372-a16a-f3f8900c2f45" providerId="ADAL" clId="{B80B5CB1-F819-4E58-97BC-AF946C61509E}" dt="2023-04-13T17:21:59.045" v="21773" actId="478"/>
          <ac:cxnSpMkLst>
            <pc:docMk/>
            <pc:sldMk cId="656800905" sldId="801"/>
            <ac:cxnSpMk id="13" creationId="{FE553BBF-B559-C266-3C38-91DB04DCE02F}"/>
          </ac:cxnSpMkLst>
        </pc:cxnChg>
        <pc:cxnChg chg="del">
          <ac:chgData name="Justina Ojom" userId="cbdaed7d-8d45-4372-a16a-f3f8900c2f45" providerId="ADAL" clId="{B80B5CB1-F819-4E58-97BC-AF946C61509E}" dt="2023-04-13T17:21:59.045" v="21773" actId="478"/>
          <ac:cxnSpMkLst>
            <pc:docMk/>
            <pc:sldMk cId="656800905" sldId="801"/>
            <ac:cxnSpMk id="14" creationId="{F2535096-CC18-99D5-111C-7471094DE466}"/>
          </ac:cxnSpMkLst>
        </pc:cxnChg>
      </pc:sldChg>
      <pc:sldChg chg="addSp delSp modSp mod modNotes modNotesTx">
        <pc:chgData name="Justina Ojom" userId="cbdaed7d-8d45-4372-a16a-f3f8900c2f45" providerId="ADAL" clId="{B80B5CB1-F819-4E58-97BC-AF946C61509E}" dt="2023-04-14T12:23:22.159" v="28391" actId="790"/>
        <pc:sldMkLst>
          <pc:docMk/>
          <pc:sldMk cId="3961443125" sldId="803"/>
        </pc:sldMkLst>
        <pc:spChg chg="mod">
          <ac:chgData name="Justina Ojom" userId="cbdaed7d-8d45-4372-a16a-f3f8900c2f45" providerId="ADAL" clId="{B80B5CB1-F819-4E58-97BC-AF946C61509E}" dt="2023-04-14T12:23:22.159" v="28391" actId="790"/>
          <ac:spMkLst>
            <pc:docMk/>
            <pc:sldMk cId="3961443125" sldId="803"/>
            <ac:spMk id="2" creationId="{3D5EBF8D-79F7-8D32-0189-2C0853AFE766}"/>
          </ac:spMkLst>
        </pc:spChg>
        <pc:spChg chg="add mod">
          <ac:chgData name="Justina Ojom" userId="cbdaed7d-8d45-4372-a16a-f3f8900c2f45" providerId="ADAL" clId="{B80B5CB1-F819-4E58-97BC-AF946C61509E}" dt="2023-04-14T12:23:22.159" v="28391" actId="790"/>
          <ac:spMkLst>
            <pc:docMk/>
            <pc:sldMk cId="3961443125" sldId="803"/>
            <ac:spMk id="3" creationId="{C65DFA4D-D6E5-6BD6-720A-5B72EBB66051}"/>
          </ac:spMkLst>
        </pc:spChg>
        <pc:spChg chg="mod">
          <ac:chgData name="Justina Ojom" userId="cbdaed7d-8d45-4372-a16a-f3f8900c2f45" providerId="ADAL" clId="{B80B5CB1-F819-4E58-97BC-AF946C61509E}" dt="2023-04-14T12:23:22.159" v="28391" actId="790"/>
          <ac:spMkLst>
            <pc:docMk/>
            <pc:sldMk cId="3961443125" sldId="803"/>
            <ac:spMk id="4" creationId="{778FADCC-6E55-E2D3-5BC9-9D2339EE52C8}"/>
          </ac:spMkLst>
        </pc:spChg>
        <pc:spChg chg="add mod">
          <ac:chgData name="Justina Ojom" userId="cbdaed7d-8d45-4372-a16a-f3f8900c2f45" providerId="ADAL" clId="{B80B5CB1-F819-4E58-97BC-AF946C61509E}" dt="2023-04-14T12:23:22.159" v="28391" actId="790"/>
          <ac:spMkLst>
            <pc:docMk/>
            <pc:sldMk cId="3961443125" sldId="803"/>
            <ac:spMk id="5" creationId="{9DCFDE67-ED2C-FD83-29DA-85A09095B1FA}"/>
          </ac:spMkLst>
        </pc:spChg>
        <pc:spChg chg="add mod ord">
          <ac:chgData name="Justina Ojom" userId="cbdaed7d-8d45-4372-a16a-f3f8900c2f45" providerId="ADAL" clId="{B80B5CB1-F819-4E58-97BC-AF946C61509E}" dt="2023-04-14T12:23:22.159" v="28391" actId="790"/>
          <ac:spMkLst>
            <pc:docMk/>
            <pc:sldMk cId="3961443125" sldId="803"/>
            <ac:spMk id="6" creationId="{B908442B-45BA-D68C-BF8C-11EDB76F3277}"/>
          </ac:spMkLst>
        </pc:spChg>
        <pc:spChg chg="mod">
          <ac:chgData name="Justina Ojom" userId="cbdaed7d-8d45-4372-a16a-f3f8900c2f45" providerId="ADAL" clId="{B80B5CB1-F819-4E58-97BC-AF946C61509E}" dt="2023-04-14T09:20:29.940" v="25920"/>
          <ac:spMkLst>
            <pc:docMk/>
            <pc:sldMk cId="3961443125" sldId="803"/>
            <ac:spMk id="12" creationId="{0258EFAF-AF91-5F27-FFEB-F148602C4183}"/>
          </ac:spMkLst>
        </pc:spChg>
        <pc:spChg chg="mod">
          <ac:chgData name="Justina Ojom" userId="cbdaed7d-8d45-4372-a16a-f3f8900c2f45" providerId="ADAL" clId="{B80B5CB1-F819-4E58-97BC-AF946C61509E}" dt="2023-04-14T09:20:29.940" v="25920"/>
          <ac:spMkLst>
            <pc:docMk/>
            <pc:sldMk cId="3961443125" sldId="803"/>
            <ac:spMk id="13" creationId="{AD90F96A-59F2-3D0B-8DC5-A829A5DFDC0A}"/>
          </ac:spMkLst>
        </pc:spChg>
        <pc:spChg chg="mod">
          <ac:chgData name="Justina Ojom" userId="cbdaed7d-8d45-4372-a16a-f3f8900c2f45" providerId="ADAL" clId="{B80B5CB1-F819-4E58-97BC-AF946C61509E}" dt="2023-04-14T09:20:29.940" v="25920"/>
          <ac:spMkLst>
            <pc:docMk/>
            <pc:sldMk cId="3961443125" sldId="803"/>
            <ac:spMk id="14" creationId="{5B6952F9-9546-77B9-C5B9-039A41BF4B8A}"/>
          </ac:spMkLst>
        </pc:spChg>
        <pc:spChg chg="mod">
          <ac:chgData name="Justina Ojom" userId="cbdaed7d-8d45-4372-a16a-f3f8900c2f45" providerId="ADAL" clId="{B80B5CB1-F819-4E58-97BC-AF946C61509E}" dt="2023-04-14T09:20:29.940" v="25920"/>
          <ac:spMkLst>
            <pc:docMk/>
            <pc:sldMk cId="3961443125" sldId="803"/>
            <ac:spMk id="15" creationId="{E847A99C-4323-B69C-A177-E74964173B13}"/>
          </ac:spMkLst>
        </pc:spChg>
        <pc:spChg chg="mod">
          <ac:chgData name="Justina Ojom" userId="cbdaed7d-8d45-4372-a16a-f3f8900c2f45" providerId="ADAL" clId="{B80B5CB1-F819-4E58-97BC-AF946C61509E}" dt="2023-04-14T09:20:29.940" v="25920"/>
          <ac:spMkLst>
            <pc:docMk/>
            <pc:sldMk cId="3961443125" sldId="803"/>
            <ac:spMk id="16" creationId="{3C4CE9D2-EC90-1B1F-B107-22A29C499A40}"/>
          </ac:spMkLst>
        </pc:spChg>
        <pc:spChg chg="mod">
          <ac:chgData name="Justina Ojom" userId="cbdaed7d-8d45-4372-a16a-f3f8900c2f45" providerId="ADAL" clId="{B80B5CB1-F819-4E58-97BC-AF946C61509E}" dt="2023-04-14T09:20:29.940" v="25920"/>
          <ac:spMkLst>
            <pc:docMk/>
            <pc:sldMk cId="3961443125" sldId="803"/>
            <ac:spMk id="17" creationId="{AE9F96CA-1473-B2BD-1945-CAAE25161F44}"/>
          </ac:spMkLst>
        </pc:spChg>
        <pc:spChg chg="mod">
          <ac:chgData name="Justina Ojom" userId="cbdaed7d-8d45-4372-a16a-f3f8900c2f45" providerId="ADAL" clId="{B80B5CB1-F819-4E58-97BC-AF946C61509E}" dt="2023-04-14T09:20:29.940" v="25920"/>
          <ac:spMkLst>
            <pc:docMk/>
            <pc:sldMk cId="3961443125" sldId="803"/>
            <ac:spMk id="18" creationId="{B634E3BD-3AEC-C5C2-E3BF-BA52EFCA46E2}"/>
          </ac:spMkLst>
        </pc:spChg>
        <pc:spChg chg="mod">
          <ac:chgData name="Justina Ojom" userId="cbdaed7d-8d45-4372-a16a-f3f8900c2f45" providerId="ADAL" clId="{B80B5CB1-F819-4E58-97BC-AF946C61509E}" dt="2023-04-14T09:20:29.940" v="25920"/>
          <ac:spMkLst>
            <pc:docMk/>
            <pc:sldMk cId="3961443125" sldId="803"/>
            <ac:spMk id="20" creationId="{865938C6-4FAA-4CFD-4975-FAD9FC902F12}"/>
          </ac:spMkLst>
        </pc:spChg>
        <pc:spChg chg="mod">
          <ac:chgData name="Justina Ojom" userId="cbdaed7d-8d45-4372-a16a-f3f8900c2f45" providerId="ADAL" clId="{B80B5CB1-F819-4E58-97BC-AF946C61509E}" dt="2023-04-14T09:20:29.940" v="25920"/>
          <ac:spMkLst>
            <pc:docMk/>
            <pc:sldMk cId="3961443125" sldId="803"/>
            <ac:spMk id="21" creationId="{D644F18B-81FB-41E2-A732-659CD7BEA809}"/>
          </ac:spMkLst>
        </pc:spChg>
        <pc:spChg chg="mod">
          <ac:chgData name="Justina Ojom" userId="cbdaed7d-8d45-4372-a16a-f3f8900c2f45" providerId="ADAL" clId="{B80B5CB1-F819-4E58-97BC-AF946C61509E}" dt="2023-04-14T09:20:29.940" v="25920"/>
          <ac:spMkLst>
            <pc:docMk/>
            <pc:sldMk cId="3961443125" sldId="803"/>
            <ac:spMk id="22" creationId="{862B6A7E-15C3-BC65-8019-A1382DB7A0D0}"/>
          </ac:spMkLst>
        </pc:spChg>
        <pc:spChg chg="mod">
          <ac:chgData name="Justina Ojom" userId="cbdaed7d-8d45-4372-a16a-f3f8900c2f45" providerId="ADAL" clId="{B80B5CB1-F819-4E58-97BC-AF946C61509E}" dt="2023-04-14T09:20:29.940" v="25920"/>
          <ac:spMkLst>
            <pc:docMk/>
            <pc:sldMk cId="3961443125" sldId="803"/>
            <ac:spMk id="23" creationId="{6090D4C4-1D0D-9D64-E3D0-670B079A6175}"/>
          </ac:spMkLst>
        </pc:spChg>
        <pc:spChg chg="mod">
          <ac:chgData name="Justina Ojom" userId="cbdaed7d-8d45-4372-a16a-f3f8900c2f45" providerId="ADAL" clId="{B80B5CB1-F819-4E58-97BC-AF946C61509E}" dt="2023-04-14T09:20:29.940" v="25920"/>
          <ac:spMkLst>
            <pc:docMk/>
            <pc:sldMk cId="3961443125" sldId="803"/>
            <ac:spMk id="24" creationId="{BFDA17E3-90B0-D8C8-C284-2509C69D4B0D}"/>
          </ac:spMkLst>
        </pc:spChg>
        <pc:spChg chg="mod">
          <ac:chgData name="Justina Ojom" userId="cbdaed7d-8d45-4372-a16a-f3f8900c2f45" providerId="ADAL" clId="{B80B5CB1-F819-4E58-97BC-AF946C61509E}" dt="2023-04-14T09:20:29.940" v="25920"/>
          <ac:spMkLst>
            <pc:docMk/>
            <pc:sldMk cId="3961443125" sldId="803"/>
            <ac:spMk id="25" creationId="{67976370-89D0-5792-C60E-5FFFDC81F80A}"/>
          </ac:spMkLst>
        </pc:spChg>
        <pc:spChg chg="mod">
          <ac:chgData name="Justina Ojom" userId="cbdaed7d-8d45-4372-a16a-f3f8900c2f45" providerId="ADAL" clId="{B80B5CB1-F819-4E58-97BC-AF946C61509E}" dt="2023-04-14T09:20:29.940" v="25920"/>
          <ac:spMkLst>
            <pc:docMk/>
            <pc:sldMk cId="3961443125" sldId="803"/>
            <ac:spMk id="26" creationId="{0F81212F-E2AF-A910-0023-6E9A5DDAE5C8}"/>
          </ac:spMkLst>
        </pc:spChg>
        <pc:spChg chg="mod">
          <ac:chgData name="Justina Ojom" userId="cbdaed7d-8d45-4372-a16a-f3f8900c2f45" providerId="ADAL" clId="{B80B5CB1-F819-4E58-97BC-AF946C61509E}" dt="2023-04-14T12:23:22.159" v="28391" actId="790"/>
          <ac:spMkLst>
            <pc:docMk/>
            <pc:sldMk cId="3961443125" sldId="803"/>
            <ac:spMk id="32" creationId="{033AD62A-EF6B-3B54-3301-84A0CB029454}"/>
          </ac:spMkLst>
        </pc:spChg>
        <pc:spChg chg="mod">
          <ac:chgData name="Justina Ojom" userId="cbdaed7d-8d45-4372-a16a-f3f8900c2f45" providerId="ADAL" clId="{B80B5CB1-F819-4E58-97BC-AF946C61509E}" dt="2023-04-14T12:23:22.159" v="28391" actId="790"/>
          <ac:spMkLst>
            <pc:docMk/>
            <pc:sldMk cId="3961443125" sldId="803"/>
            <ac:spMk id="33" creationId="{9672116B-619F-7245-F350-445F2E6EEDC5}"/>
          </ac:spMkLst>
        </pc:spChg>
        <pc:spChg chg="mod">
          <ac:chgData name="Justina Ojom" userId="cbdaed7d-8d45-4372-a16a-f3f8900c2f45" providerId="ADAL" clId="{B80B5CB1-F819-4E58-97BC-AF946C61509E}" dt="2023-04-14T12:23:22.159" v="28391" actId="790"/>
          <ac:spMkLst>
            <pc:docMk/>
            <pc:sldMk cId="3961443125" sldId="803"/>
            <ac:spMk id="34" creationId="{871B89AF-5EDD-E529-4B4B-41A825E60383}"/>
          </ac:spMkLst>
        </pc:spChg>
        <pc:spChg chg="mod">
          <ac:chgData name="Justina Ojom" userId="cbdaed7d-8d45-4372-a16a-f3f8900c2f45" providerId="ADAL" clId="{B80B5CB1-F819-4E58-97BC-AF946C61509E}" dt="2023-04-14T12:23:22.159" v="28391" actId="790"/>
          <ac:spMkLst>
            <pc:docMk/>
            <pc:sldMk cId="3961443125" sldId="803"/>
            <ac:spMk id="35" creationId="{D5AE7F75-8CF2-22D4-B8D3-B86F3E7CE8E8}"/>
          </ac:spMkLst>
        </pc:spChg>
        <pc:spChg chg="mod">
          <ac:chgData name="Justina Ojom" userId="cbdaed7d-8d45-4372-a16a-f3f8900c2f45" providerId="ADAL" clId="{B80B5CB1-F819-4E58-97BC-AF946C61509E}" dt="2023-04-14T12:23:22.159" v="28391" actId="790"/>
          <ac:spMkLst>
            <pc:docMk/>
            <pc:sldMk cId="3961443125" sldId="803"/>
            <ac:spMk id="36" creationId="{574D3DEA-0A79-EC5C-6059-D56481D540AD}"/>
          </ac:spMkLst>
        </pc:spChg>
        <pc:spChg chg="mod">
          <ac:chgData name="Justina Ojom" userId="cbdaed7d-8d45-4372-a16a-f3f8900c2f45" providerId="ADAL" clId="{B80B5CB1-F819-4E58-97BC-AF946C61509E}" dt="2023-04-14T12:23:22.159" v="28391" actId="790"/>
          <ac:spMkLst>
            <pc:docMk/>
            <pc:sldMk cId="3961443125" sldId="803"/>
            <ac:spMk id="37" creationId="{6765ACC0-FAC7-017B-5136-FA3DA43558EC}"/>
          </ac:spMkLst>
        </pc:spChg>
        <pc:spChg chg="mod">
          <ac:chgData name="Justina Ojom" userId="cbdaed7d-8d45-4372-a16a-f3f8900c2f45" providerId="ADAL" clId="{B80B5CB1-F819-4E58-97BC-AF946C61509E}" dt="2023-04-14T12:23:22.159" v="28391" actId="790"/>
          <ac:spMkLst>
            <pc:docMk/>
            <pc:sldMk cId="3961443125" sldId="803"/>
            <ac:spMk id="38" creationId="{7B023AF0-194C-E80B-8DAB-E148CC77D07E}"/>
          </ac:spMkLst>
        </pc:spChg>
        <pc:spChg chg="mod">
          <ac:chgData name="Justina Ojom" userId="cbdaed7d-8d45-4372-a16a-f3f8900c2f45" providerId="ADAL" clId="{B80B5CB1-F819-4E58-97BC-AF946C61509E}" dt="2023-04-14T12:23:22.159" v="28391" actId="790"/>
          <ac:spMkLst>
            <pc:docMk/>
            <pc:sldMk cId="3961443125" sldId="803"/>
            <ac:spMk id="40" creationId="{4A167740-D9C6-4092-AD7F-7E1D698FF8A7}"/>
          </ac:spMkLst>
        </pc:spChg>
        <pc:spChg chg="mod">
          <ac:chgData name="Justina Ojom" userId="cbdaed7d-8d45-4372-a16a-f3f8900c2f45" providerId="ADAL" clId="{B80B5CB1-F819-4E58-97BC-AF946C61509E}" dt="2023-04-14T12:23:22.159" v="28391" actId="790"/>
          <ac:spMkLst>
            <pc:docMk/>
            <pc:sldMk cId="3961443125" sldId="803"/>
            <ac:spMk id="41" creationId="{D6511E07-652E-2827-5A85-133034D21D70}"/>
          </ac:spMkLst>
        </pc:spChg>
        <pc:spChg chg="mod">
          <ac:chgData name="Justina Ojom" userId="cbdaed7d-8d45-4372-a16a-f3f8900c2f45" providerId="ADAL" clId="{B80B5CB1-F819-4E58-97BC-AF946C61509E}" dt="2023-04-14T12:23:22.159" v="28391" actId="790"/>
          <ac:spMkLst>
            <pc:docMk/>
            <pc:sldMk cId="3961443125" sldId="803"/>
            <ac:spMk id="42" creationId="{9D044EF9-FDE3-0432-973A-930B30D3A52C}"/>
          </ac:spMkLst>
        </pc:spChg>
        <pc:spChg chg="mod">
          <ac:chgData name="Justina Ojom" userId="cbdaed7d-8d45-4372-a16a-f3f8900c2f45" providerId="ADAL" clId="{B80B5CB1-F819-4E58-97BC-AF946C61509E}" dt="2023-04-14T12:23:22.159" v="28391" actId="790"/>
          <ac:spMkLst>
            <pc:docMk/>
            <pc:sldMk cId="3961443125" sldId="803"/>
            <ac:spMk id="43" creationId="{75821C93-B652-FFFC-D4C9-92924C82DAED}"/>
          </ac:spMkLst>
        </pc:spChg>
        <pc:spChg chg="mod">
          <ac:chgData name="Justina Ojom" userId="cbdaed7d-8d45-4372-a16a-f3f8900c2f45" providerId="ADAL" clId="{B80B5CB1-F819-4E58-97BC-AF946C61509E}" dt="2023-04-14T12:23:22.159" v="28391" actId="790"/>
          <ac:spMkLst>
            <pc:docMk/>
            <pc:sldMk cId="3961443125" sldId="803"/>
            <ac:spMk id="44" creationId="{8EF1E26D-A908-4500-9486-72C678CC18FE}"/>
          </ac:spMkLst>
        </pc:spChg>
        <pc:spChg chg="mod">
          <ac:chgData name="Justina Ojom" userId="cbdaed7d-8d45-4372-a16a-f3f8900c2f45" providerId="ADAL" clId="{B80B5CB1-F819-4E58-97BC-AF946C61509E}" dt="2023-04-14T12:23:22.159" v="28391" actId="790"/>
          <ac:spMkLst>
            <pc:docMk/>
            <pc:sldMk cId="3961443125" sldId="803"/>
            <ac:spMk id="45" creationId="{73E2DD29-4AF7-1764-B042-E9E3C6586946}"/>
          </ac:spMkLst>
        </pc:spChg>
        <pc:spChg chg="mod">
          <ac:chgData name="Justina Ojom" userId="cbdaed7d-8d45-4372-a16a-f3f8900c2f45" providerId="ADAL" clId="{B80B5CB1-F819-4E58-97BC-AF946C61509E}" dt="2023-04-14T12:23:22.159" v="28391" actId="790"/>
          <ac:spMkLst>
            <pc:docMk/>
            <pc:sldMk cId="3961443125" sldId="803"/>
            <ac:spMk id="46" creationId="{38F2BAFF-DEC0-2355-0E61-1503C3E99465}"/>
          </ac:spMkLst>
        </pc:spChg>
        <pc:grpChg chg="add del mod">
          <ac:chgData name="Justina Ojom" userId="cbdaed7d-8d45-4372-a16a-f3f8900c2f45" providerId="ADAL" clId="{B80B5CB1-F819-4E58-97BC-AF946C61509E}" dt="2023-04-14T09:20:35.036" v="25923" actId="478"/>
          <ac:grpSpMkLst>
            <pc:docMk/>
            <pc:sldMk cId="3961443125" sldId="803"/>
            <ac:grpSpMk id="7" creationId="{F45B740C-BD5B-3C48-B0C2-D77798B8F7EB}"/>
          </ac:grpSpMkLst>
        </pc:grpChg>
        <pc:grpChg chg="mod">
          <ac:chgData name="Justina Ojom" userId="cbdaed7d-8d45-4372-a16a-f3f8900c2f45" providerId="ADAL" clId="{B80B5CB1-F819-4E58-97BC-AF946C61509E}" dt="2023-04-14T09:20:29.940" v="25920"/>
          <ac:grpSpMkLst>
            <pc:docMk/>
            <pc:sldMk cId="3961443125" sldId="803"/>
            <ac:grpSpMk id="8" creationId="{50D1FB1F-83B2-E93A-99D4-1A9675A77D7A}"/>
          </ac:grpSpMkLst>
        </pc:grpChg>
        <pc:grpChg chg="mod">
          <ac:chgData name="Justina Ojom" userId="cbdaed7d-8d45-4372-a16a-f3f8900c2f45" providerId="ADAL" clId="{B80B5CB1-F819-4E58-97BC-AF946C61509E}" dt="2023-04-14T09:20:29.940" v="25920"/>
          <ac:grpSpMkLst>
            <pc:docMk/>
            <pc:sldMk cId="3961443125" sldId="803"/>
            <ac:grpSpMk id="9" creationId="{D141FB50-6E45-4FF6-87CE-9C9D935A2984}"/>
          </ac:grpSpMkLst>
        </pc:grpChg>
        <pc:grpChg chg="mod">
          <ac:chgData name="Justina Ojom" userId="cbdaed7d-8d45-4372-a16a-f3f8900c2f45" providerId="ADAL" clId="{B80B5CB1-F819-4E58-97BC-AF946C61509E}" dt="2023-04-14T09:20:29.940" v="25920"/>
          <ac:grpSpMkLst>
            <pc:docMk/>
            <pc:sldMk cId="3961443125" sldId="803"/>
            <ac:grpSpMk id="10" creationId="{5651FADD-22DC-360B-80F2-21C8C41D768B}"/>
          </ac:grpSpMkLst>
        </pc:grpChg>
        <pc:grpChg chg="mod">
          <ac:chgData name="Justina Ojom" userId="cbdaed7d-8d45-4372-a16a-f3f8900c2f45" providerId="ADAL" clId="{B80B5CB1-F819-4E58-97BC-AF946C61509E}" dt="2023-04-14T09:20:29.940" v="25920"/>
          <ac:grpSpMkLst>
            <pc:docMk/>
            <pc:sldMk cId="3961443125" sldId="803"/>
            <ac:grpSpMk id="11" creationId="{FAB82D2A-FFC3-1320-63D9-D30731C45B9A}"/>
          </ac:grpSpMkLst>
        </pc:grpChg>
        <pc:grpChg chg="mod">
          <ac:chgData name="Justina Ojom" userId="cbdaed7d-8d45-4372-a16a-f3f8900c2f45" providerId="ADAL" clId="{B80B5CB1-F819-4E58-97BC-AF946C61509E}" dt="2023-04-14T09:20:29.940" v="25920"/>
          <ac:grpSpMkLst>
            <pc:docMk/>
            <pc:sldMk cId="3961443125" sldId="803"/>
            <ac:grpSpMk id="19" creationId="{49BA70DA-816F-7E5D-4C07-75180FFAEDB1}"/>
          </ac:grpSpMkLst>
        </pc:grpChg>
        <pc:grpChg chg="add mod">
          <ac:chgData name="Justina Ojom" userId="cbdaed7d-8d45-4372-a16a-f3f8900c2f45" providerId="ADAL" clId="{B80B5CB1-F819-4E58-97BC-AF946C61509E}" dt="2023-04-14T09:20:45.319" v="25929" actId="14100"/>
          <ac:grpSpMkLst>
            <pc:docMk/>
            <pc:sldMk cId="3961443125" sldId="803"/>
            <ac:grpSpMk id="27" creationId="{DDA63307-2DB2-F2D3-BC0F-409454D9EA64}"/>
          </ac:grpSpMkLst>
        </pc:grpChg>
        <pc:grpChg chg="mod">
          <ac:chgData name="Justina Ojom" userId="cbdaed7d-8d45-4372-a16a-f3f8900c2f45" providerId="ADAL" clId="{B80B5CB1-F819-4E58-97BC-AF946C61509E}" dt="2023-04-14T09:20:38.930" v="25925"/>
          <ac:grpSpMkLst>
            <pc:docMk/>
            <pc:sldMk cId="3961443125" sldId="803"/>
            <ac:grpSpMk id="28" creationId="{8CC1B316-C6EA-D97E-8479-56E7842C2920}"/>
          </ac:grpSpMkLst>
        </pc:grpChg>
        <pc:grpChg chg="mod">
          <ac:chgData name="Justina Ojom" userId="cbdaed7d-8d45-4372-a16a-f3f8900c2f45" providerId="ADAL" clId="{B80B5CB1-F819-4E58-97BC-AF946C61509E}" dt="2023-04-14T09:20:38.930" v="25925"/>
          <ac:grpSpMkLst>
            <pc:docMk/>
            <pc:sldMk cId="3961443125" sldId="803"/>
            <ac:grpSpMk id="29" creationId="{63DC8370-5A13-4834-A68A-567342F1F8F3}"/>
          </ac:grpSpMkLst>
        </pc:grpChg>
        <pc:grpChg chg="mod">
          <ac:chgData name="Justina Ojom" userId="cbdaed7d-8d45-4372-a16a-f3f8900c2f45" providerId="ADAL" clId="{B80B5CB1-F819-4E58-97BC-AF946C61509E}" dt="2023-04-14T09:20:38.930" v="25925"/>
          <ac:grpSpMkLst>
            <pc:docMk/>
            <pc:sldMk cId="3961443125" sldId="803"/>
            <ac:grpSpMk id="30" creationId="{C442C7BE-F0E2-BCC9-CECD-0068DCF185EF}"/>
          </ac:grpSpMkLst>
        </pc:grpChg>
        <pc:grpChg chg="mod">
          <ac:chgData name="Justina Ojom" userId="cbdaed7d-8d45-4372-a16a-f3f8900c2f45" providerId="ADAL" clId="{B80B5CB1-F819-4E58-97BC-AF946C61509E}" dt="2023-04-14T09:20:38.930" v="25925"/>
          <ac:grpSpMkLst>
            <pc:docMk/>
            <pc:sldMk cId="3961443125" sldId="803"/>
            <ac:grpSpMk id="31" creationId="{B7C3F96A-5A9A-16EC-FFB2-B3534D69345B}"/>
          </ac:grpSpMkLst>
        </pc:grpChg>
        <pc:grpChg chg="mod">
          <ac:chgData name="Justina Ojom" userId="cbdaed7d-8d45-4372-a16a-f3f8900c2f45" providerId="ADAL" clId="{B80B5CB1-F819-4E58-97BC-AF946C61509E}" dt="2023-04-14T09:20:38.930" v="25925"/>
          <ac:grpSpMkLst>
            <pc:docMk/>
            <pc:sldMk cId="3961443125" sldId="803"/>
            <ac:grpSpMk id="39" creationId="{B83D6A87-9A5B-AC80-EE3E-F47C83E28ACC}"/>
          </ac:grpSpMkLst>
        </pc:grpChg>
        <pc:picChg chg="del mod">
          <ac:chgData name="Justina Ojom" userId="cbdaed7d-8d45-4372-a16a-f3f8900c2f45" providerId="ADAL" clId="{B80B5CB1-F819-4E58-97BC-AF946C61509E}" dt="2023-04-14T09:16:40.019" v="25659" actId="478"/>
          <ac:picMkLst>
            <pc:docMk/>
            <pc:sldMk cId="3961443125" sldId="803"/>
            <ac:picMk id="7170" creationId="{7F6E2DC7-26D3-126C-809B-71B4CDC37242}"/>
          </ac:picMkLst>
        </pc:picChg>
      </pc:sldChg>
      <pc:sldChg chg="addSp delSp modSp mod modNotes modNotesTx">
        <pc:chgData name="Justina Ojom" userId="cbdaed7d-8d45-4372-a16a-f3f8900c2f45" providerId="ADAL" clId="{B80B5CB1-F819-4E58-97BC-AF946C61509E}" dt="2023-04-14T12:23:25.148" v="28392" actId="790"/>
        <pc:sldMkLst>
          <pc:docMk/>
          <pc:sldMk cId="2216499185" sldId="804"/>
        </pc:sldMkLst>
        <pc:spChg chg="mod">
          <ac:chgData name="Justina Ojom" userId="cbdaed7d-8d45-4372-a16a-f3f8900c2f45" providerId="ADAL" clId="{B80B5CB1-F819-4E58-97BC-AF946C61509E}" dt="2023-04-14T12:23:25.148" v="28392" actId="790"/>
          <ac:spMkLst>
            <pc:docMk/>
            <pc:sldMk cId="2216499185" sldId="804"/>
            <ac:spMk id="2" creationId="{5E34EA2B-6FF6-FD60-1011-F08EED96426C}"/>
          </ac:spMkLst>
        </pc:spChg>
        <pc:spChg chg="mod">
          <ac:chgData name="Justina Ojom" userId="cbdaed7d-8d45-4372-a16a-f3f8900c2f45" providerId="ADAL" clId="{B80B5CB1-F819-4E58-97BC-AF946C61509E}" dt="2023-04-14T12:23:25.148" v="28392" actId="790"/>
          <ac:spMkLst>
            <pc:docMk/>
            <pc:sldMk cId="2216499185" sldId="804"/>
            <ac:spMk id="6" creationId="{EE1BC8D1-02BD-A0EB-1C2C-DFFC11F269F2}"/>
          </ac:spMkLst>
        </pc:spChg>
        <pc:spChg chg="mod">
          <ac:chgData name="Justina Ojom" userId="cbdaed7d-8d45-4372-a16a-f3f8900c2f45" providerId="ADAL" clId="{B80B5CB1-F819-4E58-97BC-AF946C61509E}" dt="2023-04-14T09:15:37.642" v="25638"/>
          <ac:spMkLst>
            <pc:docMk/>
            <pc:sldMk cId="2216499185" sldId="804"/>
            <ac:spMk id="10" creationId="{57ED83AD-F960-0065-9BA7-39F500168943}"/>
          </ac:spMkLst>
        </pc:spChg>
        <pc:spChg chg="mod">
          <ac:chgData name="Justina Ojom" userId="cbdaed7d-8d45-4372-a16a-f3f8900c2f45" providerId="ADAL" clId="{B80B5CB1-F819-4E58-97BC-AF946C61509E}" dt="2023-04-14T09:15:37.642" v="25638"/>
          <ac:spMkLst>
            <pc:docMk/>
            <pc:sldMk cId="2216499185" sldId="804"/>
            <ac:spMk id="11" creationId="{D0917F38-1B65-EC12-3BDD-74B6870A57FB}"/>
          </ac:spMkLst>
        </pc:spChg>
        <pc:spChg chg="mod">
          <ac:chgData name="Justina Ojom" userId="cbdaed7d-8d45-4372-a16a-f3f8900c2f45" providerId="ADAL" clId="{B80B5CB1-F819-4E58-97BC-AF946C61509E}" dt="2023-04-14T09:15:37.642" v="25638"/>
          <ac:spMkLst>
            <pc:docMk/>
            <pc:sldMk cId="2216499185" sldId="804"/>
            <ac:spMk id="12" creationId="{0E069178-64AB-543C-E760-5F4A991AB480}"/>
          </ac:spMkLst>
        </pc:spChg>
        <pc:spChg chg="mod">
          <ac:chgData name="Justina Ojom" userId="cbdaed7d-8d45-4372-a16a-f3f8900c2f45" providerId="ADAL" clId="{B80B5CB1-F819-4E58-97BC-AF946C61509E}" dt="2023-04-14T09:15:37.642" v="25638"/>
          <ac:spMkLst>
            <pc:docMk/>
            <pc:sldMk cId="2216499185" sldId="804"/>
            <ac:spMk id="13" creationId="{B28EB8E8-A730-B244-9A04-350902568E3F}"/>
          </ac:spMkLst>
        </pc:spChg>
        <pc:spChg chg="mod">
          <ac:chgData name="Justina Ojom" userId="cbdaed7d-8d45-4372-a16a-f3f8900c2f45" providerId="ADAL" clId="{B80B5CB1-F819-4E58-97BC-AF946C61509E}" dt="2023-04-14T09:15:37.642" v="25638"/>
          <ac:spMkLst>
            <pc:docMk/>
            <pc:sldMk cId="2216499185" sldId="804"/>
            <ac:spMk id="14" creationId="{CDF6453B-3EF5-C40B-A92F-0F31E517F287}"/>
          </ac:spMkLst>
        </pc:spChg>
        <pc:spChg chg="mod">
          <ac:chgData name="Justina Ojom" userId="cbdaed7d-8d45-4372-a16a-f3f8900c2f45" providerId="ADAL" clId="{B80B5CB1-F819-4E58-97BC-AF946C61509E}" dt="2023-04-14T09:15:37.642" v="25638"/>
          <ac:spMkLst>
            <pc:docMk/>
            <pc:sldMk cId="2216499185" sldId="804"/>
            <ac:spMk id="15" creationId="{27D636E2-A420-3EA6-90B6-C31F6DD44EF9}"/>
          </ac:spMkLst>
        </pc:spChg>
        <pc:spChg chg="mod">
          <ac:chgData name="Justina Ojom" userId="cbdaed7d-8d45-4372-a16a-f3f8900c2f45" providerId="ADAL" clId="{B80B5CB1-F819-4E58-97BC-AF946C61509E}" dt="2023-04-14T09:15:37.642" v="25638"/>
          <ac:spMkLst>
            <pc:docMk/>
            <pc:sldMk cId="2216499185" sldId="804"/>
            <ac:spMk id="16" creationId="{C4485479-3FBD-EB13-DB1D-A2A56BDFAA24}"/>
          </ac:spMkLst>
        </pc:spChg>
        <pc:spChg chg="mod">
          <ac:chgData name="Justina Ojom" userId="cbdaed7d-8d45-4372-a16a-f3f8900c2f45" providerId="ADAL" clId="{B80B5CB1-F819-4E58-97BC-AF946C61509E}" dt="2023-04-14T09:15:37.642" v="25638"/>
          <ac:spMkLst>
            <pc:docMk/>
            <pc:sldMk cId="2216499185" sldId="804"/>
            <ac:spMk id="18" creationId="{83CEC4F3-8BBF-FEB9-F917-B1AEC37DFA9C}"/>
          </ac:spMkLst>
        </pc:spChg>
        <pc:spChg chg="mod">
          <ac:chgData name="Justina Ojom" userId="cbdaed7d-8d45-4372-a16a-f3f8900c2f45" providerId="ADAL" clId="{B80B5CB1-F819-4E58-97BC-AF946C61509E}" dt="2023-04-14T09:15:37.642" v="25638"/>
          <ac:spMkLst>
            <pc:docMk/>
            <pc:sldMk cId="2216499185" sldId="804"/>
            <ac:spMk id="19" creationId="{AD7815B0-A88D-D429-2E09-FDE47E19BDAD}"/>
          </ac:spMkLst>
        </pc:spChg>
        <pc:spChg chg="mod">
          <ac:chgData name="Justina Ojom" userId="cbdaed7d-8d45-4372-a16a-f3f8900c2f45" providerId="ADAL" clId="{B80B5CB1-F819-4E58-97BC-AF946C61509E}" dt="2023-04-14T09:15:37.642" v="25638"/>
          <ac:spMkLst>
            <pc:docMk/>
            <pc:sldMk cId="2216499185" sldId="804"/>
            <ac:spMk id="20" creationId="{B37A776C-4E05-4F5C-EC25-D6BEE59B4C99}"/>
          </ac:spMkLst>
        </pc:spChg>
        <pc:spChg chg="mod">
          <ac:chgData name="Justina Ojom" userId="cbdaed7d-8d45-4372-a16a-f3f8900c2f45" providerId="ADAL" clId="{B80B5CB1-F819-4E58-97BC-AF946C61509E}" dt="2023-04-14T09:15:37.642" v="25638"/>
          <ac:spMkLst>
            <pc:docMk/>
            <pc:sldMk cId="2216499185" sldId="804"/>
            <ac:spMk id="21" creationId="{9762B359-B441-AD85-7BB7-83E8C39E30F4}"/>
          </ac:spMkLst>
        </pc:spChg>
        <pc:spChg chg="mod">
          <ac:chgData name="Justina Ojom" userId="cbdaed7d-8d45-4372-a16a-f3f8900c2f45" providerId="ADAL" clId="{B80B5CB1-F819-4E58-97BC-AF946C61509E}" dt="2023-04-14T09:15:37.642" v="25638"/>
          <ac:spMkLst>
            <pc:docMk/>
            <pc:sldMk cId="2216499185" sldId="804"/>
            <ac:spMk id="22" creationId="{6B4EA801-9D88-84CE-5329-B9037518EFAF}"/>
          </ac:spMkLst>
        </pc:spChg>
        <pc:spChg chg="mod">
          <ac:chgData name="Justina Ojom" userId="cbdaed7d-8d45-4372-a16a-f3f8900c2f45" providerId="ADAL" clId="{B80B5CB1-F819-4E58-97BC-AF946C61509E}" dt="2023-04-14T09:15:37.642" v="25638"/>
          <ac:spMkLst>
            <pc:docMk/>
            <pc:sldMk cId="2216499185" sldId="804"/>
            <ac:spMk id="23" creationId="{34F0FE32-09FC-966C-93F6-E7FCE515A7F6}"/>
          </ac:spMkLst>
        </pc:spChg>
        <pc:spChg chg="mod">
          <ac:chgData name="Justina Ojom" userId="cbdaed7d-8d45-4372-a16a-f3f8900c2f45" providerId="ADAL" clId="{B80B5CB1-F819-4E58-97BC-AF946C61509E}" dt="2023-04-14T09:15:37.642" v="25638"/>
          <ac:spMkLst>
            <pc:docMk/>
            <pc:sldMk cId="2216499185" sldId="804"/>
            <ac:spMk id="24" creationId="{ADC0A374-01CA-73C3-3AB6-A8E8775FB8F5}"/>
          </ac:spMkLst>
        </pc:spChg>
        <pc:spChg chg="add del mod">
          <ac:chgData name="Justina Ojom" userId="cbdaed7d-8d45-4372-a16a-f3f8900c2f45" providerId="ADAL" clId="{B80B5CB1-F819-4E58-97BC-AF946C61509E}" dt="2023-04-14T09:20:58.236" v="25939"/>
          <ac:spMkLst>
            <pc:docMk/>
            <pc:sldMk cId="2216499185" sldId="804"/>
            <ac:spMk id="25" creationId="{228413DB-3D9C-6252-5492-C8ACC7055E78}"/>
          </ac:spMkLst>
        </pc:spChg>
        <pc:spChg chg="add mod">
          <ac:chgData name="Justina Ojom" userId="cbdaed7d-8d45-4372-a16a-f3f8900c2f45" providerId="ADAL" clId="{B80B5CB1-F819-4E58-97BC-AF946C61509E}" dt="2023-04-14T12:23:25.148" v="28392" actId="790"/>
          <ac:spMkLst>
            <pc:docMk/>
            <pc:sldMk cId="2216499185" sldId="804"/>
            <ac:spMk id="26" creationId="{5C503AB1-360B-C9EA-A6AB-5D7EBE4CACE2}"/>
          </ac:spMkLst>
        </pc:spChg>
        <pc:spChg chg="add mod">
          <ac:chgData name="Justina Ojom" userId="cbdaed7d-8d45-4372-a16a-f3f8900c2f45" providerId="ADAL" clId="{B80B5CB1-F819-4E58-97BC-AF946C61509E}" dt="2023-04-14T12:23:25.148" v="28392" actId="790"/>
          <ac:spMkLst>
            <pc:docMk/>
            <pc:sldMk cId="2216499185" sldId="804"/>
            <ac:spMk id="27" creationId="{E154C8E0-C51A-620B-3218-0B96E6A7A0E0}"/>
          </ac:spMkLst>
        </pc:spChg>
        <pc:spChg chg="add mod">
          <ac:chgData name="Justina Ojom" userId="cbdaed7d-8d45-4372-a16a-f3f8900c2f45" providerId="ADAL" clId="{B80B5CB1-F819-4E58-97BC-AF946C61509E}" dt="2023-04-14T12:23:25.148" v="28392" actId="790"/>
          <ac:spMkLst>
            <pc:docMk/>
            <pc:sldMk cId="2216499185" sldId="804"/>
            <ac:spMk id="28" creationId="{A9774C2A-9137-F03F-442F-5517A254384A}"/>
          </ac:spMkLst>
        </pc:spChg>
        <pc:spChg chg="add mod">
          <ac:chgData name="Justina Ojom" userId="cbdaed7d-8d45-4372-a16a-f3f8900c2f45" providerId="ADAL" clId="{B80B5CB1-F819-4E58-97BC-AF946C61509E}" dt="2023-04-14T12:23:25.148" v="28392" actId="790"/>
          <ac:spMkLst>
            <pc:docMk/>
            <pc:sldMk cId="2216499185" sldId="804"/>
            <ac:spMk id="29" creationId="{87AFEFC7-7ECB-77AF-1172-7505DB425759}"/>
          </ac:spMkLst>
        </pc:spChg>
        <pc:spChg chg="add mod">
          <ac:chgData name="Justina Ojom" userId="cbdaed7d-8d45-4372-a16a-f3f8900c2f45" providerId="ADAL" clId="{B80B5CB1-F819-4E58-97BC-AF946C61509E}" dt="2023-04-14T12:23:25.148" v="28392" actId="790"/>
          <ac:spMkLst>
            <pc:docMk/>
            <pc:sldMk cId="2216499185" sldId="804"/>
            <ac:spMk id="30" creationId="{B9BBAA58-F278-5378-813D-8D2D1C55B716}"/>
          </ac:spMkLst>
        </pc:spChg>
        <pc:grpChg chg="add del mod">
          <ac:chgData name="Justina Ojom" userId="cbdaed7d-8d45-4372-a16a-f3f8900c2f45" providerId="ADAL" clId="{B80B5CB1-F819-4E58-97BC-AF946C61509E}" dt="2023-04-14T09:20:47.838" v="25930" actId="478"/>
          <ac:grpSpMkLst>
            <pc:docMk/>
            <pc:sldMk cId="2216499185" sldId="804"/>
            <ac:grpSpMk id="3" creationId="{1080ABD3-FCD5-B775-302A-9B70BC79BA47}"/>
          </ac:grpSpMkLst>
        </pc:grpChg>
        <pc:grpChg chg="mod">
          <ac:chgData name="Justina Ojom" userId="cbdaed7d-8d45-4372-a16a-f3f8900c2f45" providerId="ADAL" clId="{B80B5CB1-F819-4E58-97BC-AF946C61509E}" dt="2023-04-14T09:15:37.642" v="25638"/>
          <ac:grpSpMkLst>
            <pc:docMk/>
            <pc:sldMk cId="2216499185" sldId="804"/>
            <ac:grpSpMk id="4" creationId="{7287B8D9-BEE0-96A3-F0D2-2EC7713065EE}"/>
          </ac:grpSpMkLst>
        </pc:grpChg>
        <pc:grpChg chg="mod">
          <ac:chgData name="Justina Ojom" userId="cbdaed7d-8d45-4372-a16a-f3f8900c2f45" providerId="ADAL" clId="{B80B5CB1-F819-4E58-97BC-AF946C61509E}" dt="2023-04-14T09:15:37.642" v="25638"/>
          <ac:grpSpMkLst>
            <pc:docMk/>
            <pc:sldMk cId="2216499185" sldId="804"/>
            <ac:grpSpMk id="5" creationId="{A5936307-1EC9-B1BF-B4E1-D2D3F51A490E}"/>
          </ac:grpSpMkLst>
        </pc:grpChg>
        <pc:grpChg chg="mod">
          <ac:chgData name="Justina Ojom" userId="cbdaed7d-8d45-4372-a16a-f3f8900c2f45" providerId="ADAL" clId="{B80B5CB1-F819-4E58-97BC-AF946C61509E}" dt="2023-04-14T09:15:37.642" v="25638"/>
          <ac:grpSpMkLst>
            <pc:docMk/>
            <pc:sldMk cId="2216499185" sldId="804"/>
            <ac:grpSpMk id="8" creationId="{3CFC55F6-2CBE-C200-AEE1-274591BE97E6}"/>
          </ac:grpSpMkLst>
        </pc:grpChg>
        <pc:grpChg chg="mod">
          <ac:chgData name="Justina Ojom" userId="cbdaed7d-8d45-4372-a16a-f3f8900c2f45" providerId="ADAL" clId="{B80B5CB1-F819-4E58-97BC-AF946C61509E}" dt="2023-04-14T09:15:37.642" v="25638"/>
          <ac:grpSpMkLst>
            <pc:docMk/>
            <pc:sldMk cId="2216499185" sldId="804"/>
            <ac:grpSpMk id="9" creationId="{01487F11-AD5D-6341-E043-2AB42ECB9D13}"/>
          </ac:grpSpMkLst>
        </pc:grpChg>
        <pc:grpChg chg="mod">
          <ac:chgData name="Justina Ojom" userId="cbdaed7d-8d45-4372-a16a-f3f8900c2f45" providerId="ADAL" clId="{B80B5CB1-F819-4E58-97BC-AF946C61509E}" dt="2023-04-14T09:15:37.642" v="25638"/>
          <ac:grpSpMkLst>
            <pc:docMk/>
            <pc:sldMk cId="2216499185" sldId="804"/>
            <ac:grpSpMk id="17" creationId="{9EFE9805-7DD1-2BF1-070F-B2C29A8D6F41}"/>
          </ac:grpSpMkLst>
        </pc:grpChg>
        <pc:picChg chg="del">
          <ac:chgData name="Justina Ojom" userId="cbdaed7d-8d45-4372-a16a-f3f8900c2f45" providerId="ADAL" clId="{B80B5CB1-F819-4E58-97BC-AF946C61509E}" dt="2023-04-14T09:15:37.455" v="25637" actId="478"/>
          <ac:picMkLst>
            <pc:docMk/>
            <pc:sldMk cId="2216499185" sldId="804"/>
            <ac:picMk id="7" creationId="{34E7DA6D-999E-1507-9617-3677FEB7075F}"/>
          </ac:picMkLst>
        </pc:picChg>
      </pc:sldChg>
      <pc:sldChg chg="addSp delSp modSp mod modNotes modNotesTx">
        <pc:chgData name="Justina Ojom" userId="cbdaed7d-8d45-4372-a16a-f3f8900c2f45" providerId="ADAL" clId="{B80B5CB1-F819-4E58-97BC-AF946C61509E}" dt="2023-04-14T12:23:28.738" v="28393" actId="790"/>
        <pc:sldMkLst>
          <pc:docMk/>
          <pc:sldMk cId="2074708868" sldId="805"/>
        </pc:sldMkLst>
        <pc:spChg chg="mod">
          <ac:chgData name="Justina Ojom" userId="cbdaed7d-8d45-4372-a16a-f3f8900c2f45" providerId="ADAL" clId="{B80B5CB1-F819-4E58-97BC-AF946C61509E}" dt="2023-04-14T12:23:28.738" v="28393" actId="790"/>
          <ac:spMkLst>
            <pc:docMk/>
            <pc:sldMk cId="2074708868" sldId="805"/>
            <ac:spMk id="2" creationId="{9E5B9314-B052-986D-53AD-58164D4F8D42}"/>
          </ac:spMkLst>
        </pc:spChg>
        <pc:spChg chg="del mod">
          <ac:chgData name="Justina Ojom" userId="cbdaed7d-8d45-4372-a16a-f3f8900c2f45" providerId="ADAL" clId="{B80B5CB1-F819-4E58-97BC-AF946C61509E}" dt="2023-04-13T20:42:01.231" v="21871" actId="478"/>
          <ac:spMkLst>
            <pc:docMk/>
            <pc:sldMk cId="2074708868" sldId="805"/>
            <ac:spMk id="6" creationId="{6C5A7BB3-EFBD-A722-1C1D-9AC1DA924264}"/>
          </ac:spMkLst>
        </pc:spChg>
        <pc:spChg chg="add mod">
          <ac:chgData name="Justina Ojom" userId="cbdaed7d-8d45-4372-a16a-f3f8900c2f45" providerId="ADAL" clId="{B80B5CB1-F819-4E58-97BC-AF946C61509E}" dt="2023-04-14T12:23:28.738" v="28393" actId="790"/>
          <ac:spMkLst>
            <pc:docMk/>
            <pc:sldMk cId="2074708868" sldId="805"/>
            <ac:spMk id="12" creationId="{2AA5514E-AC81-1E27-158B-8CA48ECAC786}"/>
          </ac:spMkLst>
        </pc:spChg>
        <pc:spChg chg="add mod">
          <ac:chgData name="Justina Ojom" userId="cbdaed7d-8d45-4372-a16a-f3f8900c2f45" providerId="ADAL" clId="{B80B5CB1-F819-4E58-97BC-AF946C61509E}" dt="2023-04-14T12:23:28.738" v="28393" actId="790"/>
          <ac:spMkLst>
            <pc:docMk/>
            <pc:sldMk cId="2074708868" sldId="805"/>
            <ac:spMk id="13" creationId="{989C3583-4C6B-6156-6EF6-62F31CE5D23D}"/>
          </ac:spMkLst>
        </pc:spChg>
        <pc:spChg chg="add mod">
          <ac:chgData name="Justina Ojom" userId="cbdaed7d-8d45-4372-a16a-f3f8900c2f45" providerId="ADAL" clId="{B80B5CB1-F819-4E58-97BC-AF946C61509E}" dt="2023-04-14T12:23:28.738" v="28393" actId="790"/>
          <ac:spMkLst>
            <pc:docMk/>
            <pc:sldMk cId="2074708868" sldId="805"/>
            <ac:spMk id="14" creationId="{B5D8F3F1-EA7D-0BB6-9A43-36EEC4E8C892}"/>
          </ac:spMkLst>
        </pc:spChg>
        <pc:spChg chg="add mod">
          <ac:chgData name="Justina Ojom" userId="cbdaed7d-8d45-4372-a16a-f3f8900c2f45" providerId="ADAL" clId="{B80B5CB1-F819-4E58-97BC-AF946C61509E}" dt="2023-04-14T12:23:28.738" v="28393" actId="790"/>
          <ac:spMkLst>
            <pc:docMk/>
            <pc:sldMk cId="2074708868" sldId="805"/>
            <ac:spMk id="15" creationId="{0D77ECF5-6E5F-3E44-966B-CA664B7B7DA7}"/>
          </ac:spMkLst>
        </pc:spChg>
        <pc:spChg chg="add mod ord">
          <ac:chgData name="Justina Ojom" userId="cbdaed7d-8d45-4372-a16a-f3f8900c2f45" providerId="ADAL" clId="{B80B5CB1-F819-4E58-97BC-AF946C61509E}" dt="2023-04-14T12:23:28.738" v="28393" actId="790"/>
          <ac:spMkLst>
            <pc:docMk/>
            <pc:sldMk cId="2074708868" sldId="805"/>
            <ac:spMk id="17" creationId="{0FDBEF86-C4EF-A5B0-9EB6-76F9BA6A1233}"/>
          </ac:spMkLst>
        </pc:spChg>
        <pc:spChg chg="add mod ord">
          <ac:chgData name="Justina Ojom" userId="cbdaed7d-8d45-4372-a16a-f3f8900c2f45" providerId="ADAL" clId="{B80B5CB1-F819-4E58-97BC-AF946C61509E}" dt="2023-04-14T12:23:28.738" v="28393" actId="790"/>
          <ac:spMkLst>
            <pc:docMk/>
            <pc:sldMk cId="2074708868" sldId="805"/>
            <ac:spMk id="18" creationId="{273E5F37-7C3C-906E-1850-23AB479201F7}"/>
          </ac:spMkLst>
        </pc:spChg>
        <pc:spChg chg="add mod ord">
          <ac:chgData name="Justina Ojom" userId="cbdaed7d-8d45-4372-a16a-f3f8900c2f45" providerId="ADAL" clId="{B80B5CB1-F819-4E58-97BC-AF946C61509E}" dt="2023-04-14T12:23:28.738" v="28393" actId="790"/>
          <ac:spMkLst>
            <pc:docMk/>
            <pc:sldMk cId="2074708868" sldId="805"/>
            <ac:spMk id="19" creationId="{3EB01244-4991-984E-7142-BD70331E2CAF}"/>
          </ac:spMkLst>
        </pc:spChg>
        <pc:spChg chg="add del mod">
          <ac:chgData name="Justina Ojom" userId="cbdaed7d-8d45-4372-a16a-f3f8900c2f45" providerId="ADAL" clId="{B80B5CB1-F819-4E58-97BC-AF946C61509E}" dt="2023-04-13T20:43:38.114" v="21906" actId="478"/>
          <ac:spMkLst>
            <pc:docMk/>
            <pc:sldMk cId="2074708868" sldId="805"/>
            <ac:spMk id="20" creationId="{F94F0168-9EC0-9D60-8B13-4D2A51B47B4F}"/>
          </ac:spMkLst>
        </pc:spChg>
        <pc:spChg chg="add mod ord">
          <ac:chgData name="Justina Ojom" userId="cbdaed7d-8d45-4372-a16a-f3f8900c2f45" providerId="ADAL" clId="{B80B5CB1-F819-4E58-97BC-AF946C61509E}" dt="2023-04-14T12:23:28.738" v="28393" actId="790"/>
          <ac:spMkLst>
            <pc:docMk/>
            <pc:sldMk cId="2074708868" sldId="805"/>
            <ac:spMk id="23" creationId="{9C8BA6B9-20B5-D9C9-75FA-C031D4281B37}"/>
          </ac:spMkLst>
        </pc:spChg>
        <pc:grpChg chg="add del mod">
          <ac:chgData name="Justina Ojom" userId="cbdaed7d-8d45-4372-a16a-f3f8900c2f45" providerId="ADAL" clId="{B80B5CB1-F819-4E58-97BC-AF946C61509E}" dt="2023-04-13T20:42:14.110" v="21880" actId="165"/>
          <ac:grpSpMkLst>
            <pc:docMk/>
            <pc:sldMk cId="2074708868" sldId="805"/>
            <ac:grpSpMk id="10" creationId="{E1C0636B-708A-0EF8-CA1E-1167DD4F053A}"/>
          </ac:grpSpMkLst>
        </pc:grpChg>
        <pc:grpChg chg="add mod">
          <ac:chgData name="Justina Ojom" userId="cbdaed7d-8d45-4372-a16a-f3f8900c2f45" providerId="ADAL" clId="{B80B5CB1-F819-4E58-97BC-AF946C61509E}" dt="2023-04-13T20:42:12.851" v="21878" actId="1076"/>
          <ac:grpSpMkLst>
            <pc:docMk/>
            <pc:sldMk cId="2074708868" sldId="805"/>
            <ac:grpSpMk id="16" creationId="{65C3854C-1F37-FCE0-6059-F64882C9CBDF}"/>
          </ac:grpSpMkLst>
        </pc:grpChg>
        <pc:picChg chg="add del mod topLvl">
          <ac:chgData name="Justina Ojom" userId="cbdaed7d-8d45-4372-a16a-f3f8900c2f45" providerId="ADAL" clId="{B80B5CB1-F819-4E58-97BC-AF946C61509E}" dt="2023-04-13T20:42:41.017" v="21889" actId="478"/>
          <ac:picMkLst>
            <pc:docMk/>
            <pc:sldMk cId="2074708868" sldId="805"/>
            <ac:picMk id="4" creationId="{F5596DFF-E11E-5331-8F16-E5F0C4855997}"/>
          </ac:picMkLst>
        </pc:picChg>
        <pc:picChg chg="add del mod topLvl">
          <ac:chgData name="Justina Ojom" userId="cbdaed7d-8d45-4372-a16a-f3f8900c2f45" providerId="ADAL" clId="{B80B5CB1-F819-4E58-97BC-AF946C61509E}" dt="2023-04-13T20:42:41.017" v="21889" actId="478"/>
          <ac:picMkLst>
            <pc:docMk/>
            <pc:sldMk cId="2074708868" sldId="805"/>
            <ac:picMk id="5" creationId="{AC0BF45F-E5CB-97C4-D8F6-DAC0CB27F3E4}"/>
          </ac:picMkLst>
        </pc:picChg>
        <pc:picChg chg="del mod">
          <ac:chgData name="Justina Ojom" userId="cbdaed7d-8d45-4372-a16a-f3f8900c2f45" providerId="ADAL" clId="{B80B5CB1-F819-4E58-97BC-AF946C61509E}" dt="2023-04-13T20:41:14.708" v="21837" actId="478"/>
          <ac:picMkLst>
            <pc:docMk/>
            <pc:sldMk cId="2074708868" sldId="805"/>
            <ac:picMk id="7" creationId="{4196D161-8496-0937-CF7F-A247834CAB5B}"/>
          </ac:picMkLst>
        </pc:picChg>
        <pc:picChg chg="add del mod topLvl">
          <ac:chgData name="Justina Ojom" userId="cbdaed7d-8d45-4372-a16a-f3f8900c2f45" providerId="ADAL" clId="{B80B5CB1-F819-4E58-97BC-AF946C61509E}" dt="2023-04-13T20:42:41.017" v="21889" actId="478"/>
          <ac:picMkLst>
            <pc:docMk/>
            <pc:sldMk cId="2074708868" sldId="805"/>
            <ac:picMk id="8" creationId="{5AD2465C-2301-6EF1-20B0-0F7B12AB11A2}"/>
          </ac:picMkLst>
        </pc:picChg>
        <pc:picChg chg="add del mod topLvl">
          <ac:chgData name="Justina Ojom" userId="cbdaed7d-8d45-4372-a16a-f3f8900c2f45" providerId="ADAL" clId="{B80B5CB1-F819-4E58-97BC-AF946C61509E}" dt="2023-04-13T20:42:41.017" v="21889" actId="478"/>
          <ac:picMkLst>
            <pc:docMk/>
            <pc:sldMk cId="2074708868" sldId="805"/>
            <ac:picMk id="9" creationId="{0CD0218D-7663-73A8-E6EC-05470C9803DF}"/>
          </ac:picMkLst>
        </pc:picChg>
        <pc:cxnChg chg="add mod">
          <ac:chgData name="Justina Ojom" userId="cbdaed7d-8d45-4372-a16a-f3f8900c2f45" providerId="ADAL" clId="{B80B5CB1-F819-4E58-97BC-AF946C61509E}" dt="2023-04-13T20:43:33.489" v="21905" actId="1582"/>
          <ac:cxnSpMkLst>
            <pc:docMk/>
            <pc:sldMk cId="2074708868" sldId="805"/>
            <ac:cxnSpMk id="22" creationId="{0651D0BD-0FF0-7865-6566-76B9CF63AF2B}"/>
          </ac:cxnSpMkLst>
        </pc:cxnChg>
      </pc:sldChg>
      <pc:sldChg chg="addSp delSp modSp mod modNotes modNotesTx">
        <pc:chgData name="Justina Ojom" userId="cbdaed7d-8d45-4372-a16a-f3f8900c2f45" providerId="ADAL" clId="{B80B5CB1-F819-4E58-97BC-AF946C61509E}" dt="2023-04-14T12:22:51.317" v="28384" actId="790"/>
        <pc:sldMkLst>
          <pc:docMk/>
          <pc:sldMk cId="3704273232" sldId="806"/>
        </pc:sldMkLst>
        <pc:spChg chg="mod">
          <ac:chgData name="Justina Ojom" userId="cbdaed7d-8d45-4372-a16a-f3f8900c2f45" providerId="ADAL" clId="{B80B5CB1-F819-4E58-97BC-AF946C61509E}" dt="2023-04-14T12:22:51.317" v="28384" actId="790"/>
          <ac:spMkLst>
            <pc:docMk/>
            <pc:sldMk cId="3704273232" sldId="806"/>
            <ac:spMk id="2" creationId="{ADDF356A-5FF2-1733-0E7E-5EA195045C75}"/>
          </ac:spMkLst>
        </pc:spChg>
        <pc:spChg chg="mod">
          <ac:chgData name="Justina Ojom" userId="cbdaed7d-8d45-4372-a16a-f3f8900c2f45" providerId="ADAL" clId="{B80B5CB1-F819-4E58-97BC-AF946C61509E}" dt="2023-04-14T12:22:51.317" v="28384" actId="790"/>
          <ac:spMkLst>
            <pc:docMk/>
            <pc:sldMk cId="3704273232" sldId="806"/>
            <ac:spMk id="3" creationId="{F87180E2-7848-3A7C-F69D-18B50BC1B7C7}"/>
          </ac:spMkLst>
        </pc:spChg>
        <pc:spChg chg="mod">
          <ac:chgData name="Justina Ojom" userId="cbdaed7d-8d45-4372-a16a-f3f8900c2f45" providerId="ADAL" clId="{B80B5CB1-F819-4E58-97BC-AF946C61509E}" dt="2023-04-14T12:22:51.317" v="28384" actId="790"/>
          <ac:spMkLst>
            <pc:docMk/>
            <pc:sldMk cId="3704273232" sldId="806"/>
            <ac:spMk id="4" creationId="{673478C3-C7E3-3D78-5293-DA1ED1FC608D}"/>
          </ac:spMkLst>
        </pc:spChg>
        <pc:spChg chg="del mod">
          <ac:chgData name="Justina Ojom" userId="cbdaed7d-8d45-4372-a16a-f3f8900c2f45" providerId="ADAL" clId="{B80B5CB1-F819-4E58-97BC-AF946C61509E}" dt="2023-04-14T08:59:00.981" v="25308" actId="478"/>
          <ac:spMkLst>
            <pc:docMk/>
            <pc:sldMk cId="3704273232" sldId="806"/>
            <ac:spMk id="14" creationId="{36BE77E1-9543-67CA-E8E0-F692E467B42F}"/>
          </ac:spMkLst>
        </pc:spChg>
        <pc:spChg chg="add mod">
          <ac:chgData name="Justina Ojom" userId="cbdaed7d-8d45-4372-a16a-f3f8900c2f45" providerId="ADAL" clId="{B80B5CB1-F819-4E58-97BC-AF946C61509E}" dt="2023-04-14T12:22:51.317" v="28384" actId="790"/>
          <ac:spMkLst>
            <pc:docMk/>
            <pc:sldMk cId="3704273232" sldId="806"/>
            <ac:spMk id="19" creationId="{82CFBD12-D6BE-8029-12CD-1A7545DFF24A}"/>
          </ac:spMkLst>
        </pc:spChg>
        <pc:spChg chg="add mod">
          <ac:chgData name="Justina Ojom" userId="cbdaed7d-8d45-4372-a16a-f3f8900c2f45" providerId="ADAL" clId="{B80B5CB1-F819-4E58-97BC-AF946C61509E}" dt="2023-04-14T12:22:51.317" v="28384" actId="790"/>
          <ac:spMkLst>
            <pc:docMk/>
            <pc:sldMk cId="3704273232" sldId="806"/>
            <ac:spMk id="20" creationId="{FD6D0573-3DB3-A035-091C-00052232122E}"/>
          </ac:spMkLst>
        </pc:spChg>
        <pc:spChg chg="add mod">
          <ac:chgData name="Justina Ojom" userId="cbdaed7d-8d45-4372-a16a-f3f8900c2f45" providerId="ADAL" clId="{B80B5CB1-F819-4E58-97BC-AF946C61509E}" dt="2023-04-14T12:22:51.317" v="28384" actId="790"/>
          <ac:spMkLst>
            <pc:docMk/>
            <pc:sldMk cId="3704273232" sldId="806"/>
            <ac:spMk id="21" creationId="{41F2C54D-26B5-CB84-5154-2A0C9221474F}"/>
          </ac:spMkLst>
        </pc:spChg>
        <pc:spChg chg="add mod">
          <ac:chgData name="Justina Ojom" userId="cbdaed7d-8d45-4372-a16a-f3f8900c2f45" providerId="ADAL" clId="{B80B5CB1-F819-4E58-97BC-AF946C61509E}" dt="2023-04-14T12:22:51.317" v="28384" actId="790"/>
          <ac:spMkLst>
            <pc:docMk/>
            <pc:sldMk cId="3704273232" sldId="806"/>
            <ac:spMk id="22" creationId="{649686D8-BF62-F132-03B8-3C39D3B9D409}"/>
          </ac:spMkLst>
        </pc:spChg>
        <pc:spChg chg="add mod">
          <ac:chgData name="Justina Ojom" userId="cbdaed7d-8d45-4372-a16a-f3f8900c2f45" providerId="ADAL" clId="{B80B5CB1-F819-4E58-97BC-AF946C61509E}" dt="2023-04-14T12:22:51.317" v="28384" actId="790"/>
          <ac:spMkLst>
            <pc:docMk/>
            <pc:sldMk cId="3704273232" sldId="806"/>
            <ac:spMk id="23" creationId="{02DA8011-5E61-1299-4F2E-F8E49ED0058E}"/>
          </ac:spMkLst>
        </pc:spChg>
        <pc:spChg chg="mod">
          <ac:chgData name="Justina Ojom" userId="cbdaed7d-8d45-4372-a16a-f3f8900c2f45" providerId="ADAL" clId="{B80B5CB1-F819-4E58-97BC-AF946C61509E}" dt="2023-04-14T12:22:51.317" v="28384" actId="790"/>
          <ac:spMkLst>
            <pc:docMk/>
            <pc:sldMk cId="3704273232" sldId="806"/>
            <ac:spMk id="25" creationId="{E1E38060-CA86-D20F-0216-C7A35C702898}"/>
          </ac:spMkLst>
        </pc:spChg>
        <pc:spChg chg="mod">
          <ac:chgData name="Justina Ojom" userId="cbdaed7d-8d45-4372-a16a-f3f8900c2f45" providerId="ADAL" clId="{B80B5CB1-F819-4E58-97BC-AF946C61509E}" dt="2023-04-14T12:22:51.317" v="28384" actId="790"/>
          <ac:spMkLst>
            <pc:docMk/>
            <pc:sldMk cId="3704273232" sldId="806"/>
            <ac:spMk id="26" creationId="{67FD1DA4-CA3E-4828-BDA9-6E420201AC9A}"/>
          </ac:spMkLst>
        </pc:spChg>
        <pc:spChg chg="mod">
          <ac:chgData name="Justina Ojom" userId="cbdaed7d-8d45-4372-a16a-f3f8900c2f45" providerId="ADAL" clId="{B80B5CB1-F819-4E58-97BC-AF946C61509E}" dt="2023-04-14T12:22:51.317" v="28384" actId="790"/>
          <ac:spMkLst>
            <pc:docMk/>
            <pc:sldMk cId="3704273232" sldId="806"/>
            <ac:spMk id="31" creationId="{E2ADD564-5670-9305-90B6-AA241F0DE471}"/>
          </ac:spMkLst>
        </pc:spChg>
        <pc:spChg chg="mod">
          <ac:chgData name="Justina Ojom" userId="cbdaed7d-8d45-4372-a16a-f3f8900c2f45" providerId="ADAL" clId="{B80B5CB1-F819-4E58-97BC-AF946C61509E}" dt="2023-04-14T12:22:51.317" v="28384" actId="790"/>
          <ac:spMkLst>
            <pc:docMk/>
            <pc:sldMk cId="3704273232" sldId="806"/>
            <ac:spMk id="32" creationId="{F3501D55-9491-C6B6-7669-E8C3BD86ADC6}"/>
          </ac:spMkLst>
        </pc:spChg>
        <pc:spChg chg="mod">
          <ac:chgData name="Justina Ojom" userId="cbdaed7d-8d45-4372-a16a-f3f8900c2f45" providerId="ADAL" clId="{B80B5CB1-F819-4E58-97BC-AF946C61509E}" dt="2023-04-14T12:22:51.317" v="28384" actId="790"/>
          <ac:spMkLst>
            <pc:docMk/>
            <pc:sldMk cId="3704273232" sldId="806"/>
            <ac:spMk id="33" creationId="{643CB0C2-339B-D716-DE13-0C7DBAD9C9EC}"/>
          </ac:spMkLst>
        </pc:spChg>
        <pc:spChg chg="mod">
          <ac:chgData name="Justina Ojom" userId="cbdaed7d-8d45-4372-a16a-f3f8900c2f45" providerId="ADAL" clId="{B80B5CB1-F819-4E58-97BC-AF946C61509E}" dt="2023-04-14T12:22:51.317" v="28384" actId="790"/>
          <ac:spMkLst>
            <pc:docMk/>
            <pc:sldMk cId="3704273232" sldId="806"/>
            <ac:spMk id="34" creationId="{0015EDFC-A11C-F113-2646-A36E952F8F85}"/>
          </ac:spMkLst>
        </pc:spChg>
        <pc:spChg chg="mod">
          <ac:chgData name="Justina Ojom" userId="cbdaed7d-8d45-4372-a16a-f3f8900c2f45" providerId="ADAL" clId="{B80B5CB1-F819-4E58-97BC-AF946C61509E}" dt="2023-04-14T12:22:51.317" v="28384" actId="790"/>
          <ac:spMkLst>
            <pc:docMk/>
            <pc:sldMk cId="3704273232" sldId="806"/>
            <ac:spMk id="35" creationId="{4DE697F9-3792-C796-984F-C1A78BBC1F41}"/>
          </ac:spMkLst>
        </pc:spChg>
        <pc:spChg chg="mod">
          <ac:chgData name="Justina Ojom" userId="cbdaed7d-8d45-4372-a16a-f3f8900c2f45" providerId="ADAL" clId="{B80B5CB1-F819-4E58-97BC-AF946C61509E}" dt="2023-04-14T12:22:51.317" v="28384" actId="790"/>
          <ac:spMkLst>
            <pc:docMk/>
            <pc:sldMk cId="3704273232" sldId="806"/>
            <ac:spMk id="37" creationId="{E497C187-6108-A011-50E8-3F2CB140F23F}"/>
          </ac:spMkLst>
        </pc:spChg>
        <pc:spChg chg="mod">
          <ac:chgData name="Justina Ojom" userId="cbdaed7d-8d45-4372-a16a-f3f8900c2f45" providerId="ADAL" clId="{B80B5CB1-F819-4E58-97BC-AF946C61509E}" dt="2023-04-14T12:22:51.317" v="28384" actId="790"/>
          <ac:spMkLst>
            <pc:docMk/>
            <pc:sldMk cId="3704273232" sldId="806"/>
            <ac:spMk id="38" creationId="{8DFD6316-A7A3-13BC-FE6E-DBBDC2CB232C}"/>
          </ac:spMkLst>
        </pc:spChg>
        <pc:spChg chg="add mod">
          <ac:chgData name="Justina Ojom" userId="cbdaed7d-8d45-4372-a16a-f3f8900c2f45" providerId="ADAL" clId="{B80B5CB1-F819-4E58-97BC-AF946C61509E}" dt="2023-04-14T12:22:51.317" v="28384" actId="790"/>
          <ac:spMkLst>
            <pc:docMk/>
            <pc:sldMk cId="3704273232" sldId="806"/>
            <ac:spMk id="39" creationId="{68C7BE9A-0266-1D7A-DAC3-E935D91F2596}"/>
          </ac:spMkLst>
        </pc:spChg>
        <pc:spChg chg="add mod">
          <ac:chgData name="Justina Ojom" userId="cbdaed7d-8d45-4372-a16a-f3f8900c2f45" providerId="ADAL" clId="{B80B5CB1-F819-4E58-97BC-AF946C61509E}" dt="2023-04-14T12:22:51.317" v="28384" actId="790"/>
          <ac:spMkLst>
            <pc:docMk/>
            <pc:sldMk cId="3704273232" sldId="806"/>
            <ac:spMk id="40" creationId="{E361FB29-53A2-946C-D911-6C31903BA313}"/>
          </ac:spMkLst>
        </pc:spChg>
        <pc:spChg chg="add mod">
          <ac:chgData name="Justina Ojom" userId="cbdaed7d-8d45-4372-a16a-f3f8900c2f45" providerId="ADAL" clId="{B80B5CB1-F819-4E58-97BC-AF946C61509E}" dt="2023-04-14T12:22:51.317" v="28384" actId="790"/>
          <ac:spMkLst>
            <pc:docMk/>
            <pc:sldMk cId="3704273232" sldId="806"/>
            <ac:spMk id="41" creationId="{474F9D7F-75C0-77A6-CACA-8C653A828C09}"/>
          </ac:spMkLst>
        </pc:spChg>
        <pc:spChg chg="add del mod">
          <ac:chgData name="Justina Ojom" userId="cbdaed7d-8d45-4372-a16a-f3f8900c2f45" providerId="ADAL" clId="{B80B5CB1-F819-4E58-97BC-AF946C61509E}" dt="2023-04-14T09:02:48.441" v="25392" actId="21"/>
          <ac:spMkLst>
            <pc:docMk/>
            <pc:sldMk cId="3704273232" sldId="806"/>
            <ac:spMk id="42" creationId="{679C7676-ABA0-0ABB-0E68-489917ECEB75}"/>
          </ac:spMkLst>
        </pc:spChg>
        <pc:spChg chg="add del mod">
          <ac:chgData name="Justina Ojom" userId="cbdaed7d-8d45-4372-a16a-f3f8900c2f45" providerId="ADAL" clId="{B80B5CB1-F819-4E58-97BC-AF946C61509E}" dt="2023-04-14T09:02:48.441" v="25392" actId="21"/>
          <ac:spMkLst>
            <pc:docMk/>
            <pc:sldMk cId="3704273232" sldId="806"/>
            <ac:spMk id="43" creationId="{8DC213F4-0B66-8A62-1396-947CDA448E10}"/>
          </ac:spMkLst>
        </pc:spChg>
        <pc:spChg chg="add del mod">
          <ac:chgData name="Justina Ojom" userId="cbdaed7d-8d45-4372-a16a-f3f8900c2f45" providerId="ADAL" clId="{B80B5CB1-F819-4E58-97BC-AF946C61509E}" dt="2023-04-14T09:02:04.428" v="25373" actId="478"/>
          <ac:spMkLst>
            <pc:docMk/>
            <pc:sldMk cId="3704273232" sldId="806"/>
            <ac:spMk id="44" creationId="{E7B9C826-5451-3875-658C-CAB98C7A406B}"/>
          </ac:spMkLst>
        </pc:spChg>
        <pc:spChg chg="add del mod">
          <ac:chgData name="Justina Ojom" userId="cbdaed7d-8d45-4372-a16a-f3f8900c2f45" providerId="ADAL" clId="{B80B5CB1-F819-4E58-97BC-AF946C61509E}" dt="2023-04-14T09:02:04.428" v="25373" actId="478"/>
          <ac:spMkLst>
            <pc:docMk/>
            <pc:sldMk cId="3704273232" sldId="806"/>
            <ac:spMk id="45" creationId="{D039CC72-4FB8-6A6B-E751-2EB918FB9632}"/>
          </ac:spMkLst>
        </pc:spChg>
        <pc:spChg chg="add del mod">
          <ac:chgData name="Justina Ojom" userId="cbdaed7d-8d45-4372-a16a-f3f8900c2f45" providerId="ADAL" clId="{B80B5CB1-F819-4E58-97BC-AF946C61509E}" dt="2023-04-14T09:02:48.441" v="25392" actId="21"/>
          <ac:spMkLst>
            <pc:docMk/>
            <pc:sldMk cId="3704273232" sldId="806"/>
            <ac:spMk id="46" creationId="{8ECD209A-CA93-43BF-CD5F-B31341C204FD}"/>
          </ac:spMkLst>
        </pc:spChg>
        <pc:spChg chg="add del mod">
          <ac:chgData name="Justina Ojom" userId="cbdaed7d-8d45-4372-a16a-f3f8900c2f45" providerId="ADAL" clId="{B80B5CB1-F819-4E58-97BC-AF946C61509E}" dt="2023-04-14T09:02:48.441" v="25392" actId="21"/>
          <ac:spMkLst>
            <pc:docMk/>
            <pc:sldMk cId="3704273232" sldId="806"/>
            <ac:spMk id="47" creationId="{65150716-A5CA-AA11-665E-43721B0C5558}"/>
          </ac:spMkLst>
        </pc:spChg>
        <pc:spChg chg="add del mod">
          <ac:chgData name="Justina Ojom" userId="cbdaed7d-8d45-4372-a16a-f3f8900c2f45" providerId="ADAL" clId="{B80B5CB1-F819-4E58-97BC-AF946C61509E}" dt="2023-04-14T09:02:38.573" v="25388" actId="478"/>
          <ac:spMkLst>
            <pc:docMk/>
            <pc:sldMk cId="3704273232" sldId="806"/>
            <ac:spMk id="48" creationId="{8792DE56-E644-75CA-38A6-03D48670A084}"/>
          </ac:spMkLst>
        </pc:spChg>
        <pc:spChg chg="add del mod">
          <ac:chgData name="Justina Ojom" userId="cbdaed7d-8d45-4372-a16a-f3f8900c2f45" providerId="ADAL" clId="{B80B5CB1-F819-4E58-97BC-AF946C61509E}" dt="2023-04-14T09:02:38.958" v="25389" actId="478"/>
          <ac:spMkLst>
            <pc:docMk/>
            <pc:sldMk cId="3704273232" sldId="806"/>
            <ac:spMk id="49" creationId="{B8018B8D-9ED5-6FC5-0258-22DDB549DAD6}"/>
          </ac:spMkLst>
        </pc:spChg>
        <pc:spChg chg="add mod">
          <ac:chgData name="Justina Ojom" userId="cbdaed7d-8d45-4372-a16a-f3f8900c2f45" providerId="ADAL" clId="{B80B5CB1-F819-4E58-97BC-AF946C61509E}" dt="2023-04-14T12:22:51.317" v="28384" actId="790"/>
          <ac:spMkLst>
            <pc:docMk/>
            <pc:sldMk cId="3704273232" sldId="806"/>
            <ac:spMk id="50" creationId="{B99AC79D-D806-9AA0-B82B-07D9DB29C1A4}"/>
          </ac:spMkLst>
        </pc:spChg>
        <pc:spChg chg="add mod">
          <ac:chgData name="Justina Ojom" userId="cbdaed7d-8d45-4372-a16a-f3f8900c2f45" providerId="ADAL" clId="{B80B5CB1-F819-4E58-97BC-AF946C61509E}" dt="2023-04-14T12:22:51.317" v="28384" actId="790"/>
          <ac:spMkLst>
            <pc:docMk/>
            <pc:sldMk cId="3704273232" sldId="806"/>
            <ac:spMk id="51" creationId="{37A5B7BE-193A-0087-E11C-06B74596ED0E}"/>
          </ac:spMkLst>
        </pc:spChg>
        <pc:grpChg chg="add mod">
          <ac:chgData name="Justina Ojom" userId="cbdaed7d-8d45-4372-a16a-f3f8900c2f45" providerId="ADAL" clId="{B80B5CB1-F819-4E58-97BC-AF946C61509E}" dt="2023-04-14T09:03:42.038" v="25416" actId="164"/>
          <ac:grpSpMkLst>
            <pc:docMk/>
            <pc:sldMk cId="3704273232" sldId="806"/>
            <ac:grpSpMk id="24" creationId="{DFF3B355-9135-EBDC-DD39-C2EF7C2C50E6}"/>
          </ac:grpSpMkLst>
        </pc:grpChg>
        <pc:grpChg chg="add del mod">
          <ac:chgData name="Justina Ojom" userId="cbdaed7d-8d45-4372-a16a-f3f8900c2f45" providerId="ADAL" clId="{B80B5CB1-F819-4E58-97BC-AF946C61509E}" dt="2023-04-14T08:59:12.736" v="25311" actId="165"/>
          <ac:grpSpMkLst>
            <pc:docMk/>
            <pc:sldMk cId="3704273232" sldId="806"/>
            <ac:grpSpMk id="27" creationId="{682D98E4-2712-A8AF-1A52-4764F743628A}"/>
          </ac:grpSpMkLst>
        </pc:grpChg>
        <pc:grpChg chg="mod topLvl">
          <ac:chgData name="Justina Ojom" userId="cbdaed7d-8d45-4372-a16a-f3f8900c2f45" providerId="ADAL" clId="{B80B5CB1-F819-4E58-97BC-AF946C61509E}" dt="2023-04-14T09:03:42.038" v="25416" actId="164"/>
          <ac:grpSpMkLst>
            <pc:docMk/>
            <pc:sldMk cId="3704273232" sldId="806"/>
            <ac:grpSpMk id="28" creationId="{CD3EED13-5054-26A0-B08D-30AC03278083}"/>
          </ac:grpSpMkLst>
        </pc:grpChg>
        <pc:grpChg chg="mod topLvl">
          <ac:chgData name="Justina Ojom" userId="cbdaed7d-8d45-4372-a16a-f3f8900c2f45" providerId="ADAL" clId="{B80B5CB1-F819-4E58-97BC-AF946C61509E}" dt="2023-04-14T09:03:42.038" v="25416" actId="164"/>
          <ac:grpSpMkLst>
            <pc:docMk/>
            <pc:sldMk cId="3704273232" sldId="806"/>
            <ac:grpSpMk id="29" creationId="{09D6F789-73E8-780D-C38C-2EF620E28ACF}"/>
          </ac:grpSpMkLst>
        </pc:grpChg>
        <pc:grpChg chg="mod">
          <ac:chgData name="Justina Ojom" userId="cbdaed7d-8d45-4372-a16a-f3f8900c2f45" providerId="ADAL" clId="{B80B5CB1-F819-4E58-97BC-AF946C61509E}" dt="2023-04-14T08:59:12.736" v="25311" actId="165"/>
          <ac:grpSpMkLst>
            <pc:docMk/>
            <pc:sldMk cId="3704273232" sldId="806"/>
            <ac:grpSpMk id="30" creationId="{316B4B51-30B1-F7E5-9A77-6DB005100ABF}"/>
          </ac:grpSpMkLst>
        </pc:grpChg>
        <pc:grpChg chg="add mod">
          <ac:chgData name="Justina Ojom" userId="cbdaed7d-8d45-4372-a16a-f3f8900c2f45" providerId="ADAL" clId="{B80B5CB1-F819-4E58-97BC-AF946C61509E}" dt="2023-04-14T09:03:42.038" v="25416" actId="164"/>
          <ac:grpSpMkLst>
            <pc:docMk/>
            <pc:sldMk cId="3704273232" sldId="806"/>
            <ac:grpSpMk id="36" creationId="{88AE843C-46E2-0150-9D31-23AC6F401AAA}"/>
          </ac:grpSpMkLst>
        </pc:grpChg>
        <pc:grpChg chg="add mod">
          <ac:chgData name="Justina Ojom" userId="cbdaed7d-8d45-4372-a16a-f3f8900c2f45" providerId="ADAL" clId="{B80B5CB1-F819-4E58-97BC-AF946C61509E}" dt="2023-04-14T09:07:31.350" v="25427" actId="1076"/>
          <ac:grpSpMkLst>
            <pc:docMk/>
            <pc:sldMk cId="3704273232" sldId="806"/>
            <ac:grpSpMk id="52" creationId="{43BC0EC0-801E-C154-683C-E7502666FB6E}"/>
          </ac:grpSpMkLst>
        </pc:grpChg>
        <pc:grpChg chg="add mod">
          <ac:chgData name="Justina Ojom" userId="cbdaed7d-8d45-4372-a16a-f3f8900c2f45" providerId="ADAL" clId="{B80B5CB1-F819-4E58-97BC-AF946C61509E}" dt="2023-04-14T09:15:13.420" v="25617" actId="688"/>
          <ac:grpSpMkLst>
            <pc:docMk/>
            <pc:sldMk cId="3704273232" sldId="806"/>
            <ac:grpSpMk id="53" creationId="{040765A8-3366-58FD-885D-62F640A532A1}"/>
          </ac:grpSpMkLst>
        </pc:grpChg>
        <pc:picChg chg="del mod">
          <ac:chgData name="Justina Ojom" userId="cbdaed7d-8d45-4372-a16a-f3f8900c2f45" providerId="ADAL" clId="{B80B5CB1-F819-4E58-97BC-AF946C61509E}" dt="2023-04-14T09:01:23.039" v="25360" actId="478"/>
          <ac:picMkLst>
            <pc:docMk/>
            <pc:sldMk cId="3704273232" sldId="806"/>
            <ac:picMk id="13" creationId="{61E076C6-A26D-B240-106A-537503A1BCC0}"/>
          </ac:picMkLst>
        </pc:picChg>
        <pc:picChg chg="add del mod">
          <ac:chgData name="Justina Ojom" userId="cbdaed7d-8d45-4372-a16a-f3f8900c2f45" providerId="ADAL" clId="{B80B5CB1-F819-4E58-97BC-AF946C61509E}" dt="2023-04-14T08:58:06.223" v="25279" actId="478"/>
          <ac:picMkLst>
            <pc:docMk/>
            <pc:sldMk cId="3704273232" sldId="806"/>
            <ac:picMk id="16" creationId="{0A66A694-CE10-63DC-E046-1154EE51D8C4}"/>
          </ac:picMkLst>
        </pc:picChg>
        <pc:picChg chg="add del mod">
          <ac:chgData name="Justina Ojom" userId="cbdaed7d-8d45-4372-a16a-f3f8900c2f45" providerId="ADAL" clId="{B80B5CB1-F819-4E58-97BC-AF946C61509E}" dt="2023-04-14T08:58:06.223" v="25279" actId="478"/>
          <ac:picMkLst>
            <pc:docMk/>
            <pc:sldMk cId="3704273232" sldId="806"/>
            <ac:picMk id="17" creationId="{235A6361-7F0D-46DD-8456-70ACE2EA166F}"/>
          </ac:picMkLst>
        </pc:picChg>
        <pc:picChg chg="add del mod">
          <ac:chgData name="Justina Ojom" userId="cbdaed7d-8d45-4372-a16a-f3f8900c2f45" providerId="ADAL" clId="{B80B5CB1-F819-4E58-97BC-AF946C61509E}" dt="2023-04-14T08:58:06.223" v="25279" actId="478"/>
          <ac:picMkLst>
            <pc:docMk/>
            <pc:sldMk cId="3704273232" sldId="806"/>
            <ac:picMk id="18" creationId="{B122FF8E-0380-7CB5-1F60-4B75E675742F}"/>
          </ac:picMkLst>
        </pc:picChg>
        <pc:cxnChg chg="del mod">
          <ac:chgData name="Justina Ojom" userId="cbdaed7d-8d45-4372-a16a-f3f8900c2f45" providerId="ADAL" clId="{B80B5CB1-F819-4E58-97BC-AF946C61509E}" dt="2023-04-14T08:57:16.851" v="25262" actId="478"/>
          <ac:cxnSpMkLst>
            <pc:docMk/>
            <pc:sldMk cId="3704273232" sldId="806"/>
            <ac:cxnSpMk id="5" creationId="{869009B9-528A-9143-B5D9-427B677613D2}"/>
          </ac:cxnSpMkLst>
        </pc:cxnChg>
        <pc:cxnChg chg="del mod">
          <ac:chgData name="Justina Ojom" userId="cbdaed7d-8d45-4372-a16a-f3f8900c2f45" providerId="ADAL" clId="{B80B5CB1-F819-4E58-97BC-AF946C61509E}" dt="2023-04-14T08:57:16.851" v="25262" actId="478"/>
          <ac:cxnSpMkLst>
            <pc:docMk/>
            <pc:sldMk cId="3704273232" sldId="806"/>
            <ac:cxnSpMk id="6" creationId="{5DDFAFC7-16F4-8BB6-5370-F4164FB72414}"/>
          </ac:cxnSpMkLst>
        </pc:cxnChg>
        <pc:cxnChg chg="del mod">
          <ac:chgData name="Justina Ojom" userId="cbdaed7d-8d45-4372-a16a-f3f8900c2f45" providerId="ADAL" clId="{B80B5CB1-F819-4E58-97BC-AF946C61509E}" dt="2023-04-14T08:57:16.851" v="25262" actId="478"/>
          <ac:cxnSpMkLst>
            <pc:docMk/>
            <pc:sldMk cId="3704273232" sldId="806"/>
            <ac:cxnSpMk id="7" creationId="{E9365008-8DF3-D958-9466-ECD839529385}"/>
          </ac:cxnSpMkLst>
        </pc:cxnChg>
        <pc:cxnChg chg="del mod">
          <ac:chgData name="Justina Ojom" userId="cbdaed7d-8d45-4372-a16a-f3f8900c2f45" providerId="ADAL" clId="{B80B5CB1-F819-4E58-97BC-AF946C61509E}" dt="2023-04-14T08:57:16.851" v="25262" actId="478"/>
          <ac:cxnSpMkLst>
            <pc:docMk/>
            <pc:sldMk cId="3704273232" sldId="806"/>
            <ac:cxnSpMk id="8" creationId="{B40CD8FD-2A12-8F7E-A77B-D4E5FDF1659C}"/>
          </ac:cxnSpMkLst>
        </pc:cxnChg>
        <pc:cxnChg chg="del mod">
          <ac:chgData name="Justina Ojom" userId="cbdaed7d-8d45-4372-a16a-f3f8900c2f45" providerId="ADAL" clId="{B80B5CB1-F819-4E58-97BC-AF946C61509E}" dt="2023-04-14T08:57:16.851" v="25262" actId="478"/>
          <ac:cxnSpMkLst>
            <pc:docMk/>
            <pc:sldMk cId="3704273232" sldId="806"/>
            <ac:cxnSpMk id="9" creationId="{8A6204FA-5028-C0E2-F8AA-7251F69CA314}"/>
          </ac:cxnSpMkLst>
        </pc:cxnChg>
        <pc:cxnChg chg="del mod">
          <ac:chgData name="Justina Ojom" userId="cbdaed7d-8d45-4372-a16a-f3f8900c2f45" providerId="ADAL" clId="{B80B5CB1-F819-4E58-97BC-AF946C61509E}" dt="2023-04-14T08:57:16.851" v="25262" actId="478"/>
          <ac:cxnSpMkLst>
            <pc:docMk/>
            <pc:sldMk cId="3704273232" sldId="806"/>
            <ac:cxnSpMk id="10" creationId="{F0000EEC-B600-82C7-A7DD-B25691FECD53}"/>
          </ac:cxnSpMkLst>
        </pc:cxnChg>
        <pc:cxnChg chg="del mod">
          <ac:chgData name="Justina Ojom" userId="cbdaed7d-8d45-4372-a16a-f3f8900c2f45" providerId="ADAL" clId="{B80B5CB1-F819-4E58-97BC-AF946C61509E}" dt="2023-04-14T08:57:16.851" v="25262" actId="478"/>
          <ac:cxnSpMkLst>
            <pc:docMk/>
            <pc:sldMk cId="3704273232" sldId="806"/>
            <ac:cxnSpMk id="11" creationId="{6231E71A-28CE-C713-9751-2987D875794B}"/>
          </ac:cxnSpMkLst>
        </pc:cxnChg>
        <pc:cxnChg chg="del mod">
          <ac:chgData name="Justina Ojom" userId="cbdaed7d-8d45-4372-a16a-f3f8900c2f45" providerId="ADAL" clId="{B80B5CB1-F819-4E58-97BC-AF946C61509E}" dt="2023-04-14T08:57:16.851" v="25262" actId="478"/>
          <ac:cxnSpMkLst>
            <pc:docMk/>
            <pc:sldMk cId="3704273232" sldId="806"/>
            <ac:cxnSpMk id="12" creationId="{9E8A68D6-E1D5-0AB6-2842-74EC46CD35AA}"/>
          </ac:cxnSpMkLst>
        </pc:cxnChg>
      </pc:sldChg>
      <pc:sldChg chg="addSp delSp modSp mod modNotes modNotesTx">
        <pc:chgData name="Justina Ojom" userId="cbdaed7d-8d45-4372-a16a-f3f8900c2f45" providerId="ADAL" clId="{B80B5CB1-F819-4E58-97BC-AF946C61509E}" dt="2023-04-17T12:32:40.111" v="28874" actId="478"/>
        <pc:sldMkLst>
          <pc:docMk/>
          <pc:sldMk cId="1960305713" sldId="807"/>
        </pc:sldMkLst>
        <pc:spChg chg="mod">
          <ac:chgData name="Justina Ojom" userId="cbdaed7d-8d45-4372-a16a-f3f8900c2f45" providerId="ADAL" clId="{B80B5CB1-F819-4E58-97BC-AF946C61509E}" dt="2023-04-13T05:37:17.767" v="6222" actId="2711"/>
          <ac:spMkLst>
            <pc:docMk/>
            <pc:sldMk cId="1960305713" sldId="807"/>
            <ac:spMk id="3" creationId="{61837330-5931-DFC0-1A26-10990AE4720C}"/>
          </ac:spMkLst>
        </pc:spChg>
        <pc:spChg chg="mod">
          <ac:chgData name="Justina Ojom" userId="cbdaed7d-8d45-4372-a16a-f3f8900c2f45" providerId="ADAL" clId="{B80B5CB1-F819-4E58-97BC-AF946C61509E}" dt="2023-04-13T05:37:17.767" v="6222" actId="2711"/>
          <ac:spMkLst>
            <pc:docMk/>
            <pc:sldMk cId="1960305713" sldId="807"/>
            <ac:spMk id="6" creationId="{BD1B079E-F8BC-0779-79F2-8C4097882F39}"/>
          </ac:spMkLst>
        </pc:spChg>
        <pc:spChg chg="mod">
          <ac:chgData name="Justina Ojom" userId="cbdaed7d-8d45-4372-a16a-f3f8900c2f45" providerId="ADAL" clId="{B80B5CB1-F819-4E58-97BC-AF946C61509E}" dt="2023-04-13T05:37:17.767" v="6222" actId="2711"/>
          <ac:spMkLst>
            <pc:docMk/>
            <pc:sldMk cId="1960305713" sldId="807"/>
            <ac:spMk id="7" creationId="{5FD474E0-9E1F-EB79-F5FD-32CFB435EF6C}"/>
          </ac:spMkLst>
        </pc:spChg>
        <pc:spChg chg="mod">
          <ac:chgData name="Justina Ojom" userId="cbdaed7d-8d45-4372-a16a-f3f8900c2f45" providerId="ADAL" clId="{B80B5CB1-F819-4E58-97BC-AF946C61509E}" dt="2023-04-13T05:37:17.767" v="6222" actId="2711"/>
          <ac:spMkLst>
            <pc:docMk/>
            <pc:sldMk cId="1960305713" sldId="807"/>
            <ac:spMk id="8" creationId="{E8D0DEBE-D6EE-E25D-6974-9817BE0212E5}"/>
          </ac:spMkLst>
        </pc:spChg>
        <pc:spChg chg="mod">
          <ac:chgData name="Justina Ojom" userId="cbdaed7d-8d45-4372-a16a-f3f8900c2f45" providerId="ADAL" clId="{B80B5CB1-F819-4E58-97BC-AF946C61509E}" dt="2023-04-13T05:37:17.767" v="6222" actId="2711"/>
          <ac:spMkLst>
            <pc:docMk/>
            <pc:sldMk cId="1960305713" sldId="807"/>
            <ac:spMk id="9" creationId="{748C6692-849D-8440-E9B3-638A8434F52F}"/>
          </ac:spMkLst>
        </pc:spChg>
        <pc:spChg chg="mod">
          <ac:chgData name="Justina Ojom" userId="cbdaed7d-8d45-4372-a16a-f3f8900c2f45" providerId="ADAL" clId="{B80B5CB1-F819-4E58-97BC-AF946C61509E}" dt="2023-04-14T12:23:34.435" v="28395" actId="790"/>
          <ac:spMkLst>
            <pc:docMk/>
            <pc:sldMk cId="1960305713" sldId="807"/>
            <ac:spMk id="11" creationId="{A6E19925-B874-B6E1-5415-EE0E81355152}"/>
          </ac:spMkLst>
        </pc:spChg>
        <pc:spChg chg="mod">
          <ac:chgData name="Justina Ojom" userId="cbdaed7d-8d45-4372-a16a-f3f8900c2f45" providerId="ADAL" clId="{B80B5CB1-F819-4E58-97BC-AF946C61509E}" dt="2023-04-14T12:23:34.435" v="28395" actId="790"/>
          <ac:spMkLst>
            <pc:docMk/>
            <pc:sldMk cId="1960305713" sldId="807"/>
            <ac:spMk id="14" creationId="{209D4020-5428-A198-145F-51CAB4A26B20}"/>
          </ac:spMkLst>
        </pc:spChg>
        <pc:spChg chg="mod">
          <ac:chgData name="Justina Ojom" userId="cbdaed7d-8d45-4372-a16a-f3f8900c2f45" providerId="ADAL" clId="{B80B5CB1-F819-4E58-97BC-AF946C61509E}" dt="2023-04-14T12:23:34.435" v="28395" actId="790"/>
          <ac:spMkLst>
            <pc:docMk/>
            <pc:sldMk cId="1960305713" sldId="807"/>
            <ac:spMk id="15" creationId="{C669FBFB-18AD-9A25-D83D-5A37CC30F7EB}"/>
          </ac:spMkLst>
        </pc:spChg>
        <pc:spChg chg="mod">
          <ac:chgData name="Justina Ojom" userId="cbdaed7d-8d45-4372-a16a-f3f8900c2f45" providerId="ADAL" clId="{B80B5CB1-F819-4E58-97BC-AF946C61509E}" dt="2023-04-14T12:23:34.435" v="28395" actId="790"/>
          <ac:spMkLst>
            <pc:docMk/>
            <pc:sldMk cId="1960305713" sldId="807"/>
            <ac:spMk id="16" creationId="{B0E6DEEB-A758-E3CB-622F-33844893C479}"/>
          </ac:spMkLst>
        </pc:spChg>
        <pc:spChg chg="mod">
          <ac:chgData name="Justina Ojom" userId="cbdaed7d-8d45-4372-a16a-f3f8900c2f45" providerId="ADAL" clId="{B80B5CB1-F819-4E58-97BC-AF946C61509E}" dt="2023-04-14T12:23:34.435" v="28395" actId="790"/>
          <ac:spMkLst>
            <pc:docMk/>
            <pc:sldMk cId="1960305713" sldId="807"/>
            <ac:spMk id="17" creationId="{00BFDF5B-B7E0-BA73-1D61-C3826DB7C960}"/>
          </ac:spMkLst>
        </pc:spChg>
        <pc:spChg chg="mod">
          <ac:chgData name="Justina Ojom" userId="cbdaed7d-8d45-4372-a16a-f3f8900c2f45" providerId="ADAL" clId="{B80B5CB1-F819-4E58-97BC-AF946C61509E}" dt="2023-04-14T12:23:34.435" v="28395" actId="790"/>
          <ac:spMkLst>
            <pc:docMk/>
            <pc:sldMk cId="1960305713" sldId="807"/>
            <ac:spMk id="532" creationId="{00000000-0000-0000-0000-000000000000}"/>
          </ac:spMkLst>
        </pc:spChg>
        <pc:spChg chg="mod">
          <ac:chgData name="Justina Ojom" userId="cbdaed7d-8d45-4372-a16a-f3f8900c2f45" providerId="ADAL" clId="{B80B5CB1-F819-4E58-97BC-AF946C61509E}" dt="2023-04-14T12:23:34.435" v="28395" actId="790"/>
          <ac:spMkLst>
            <pc:docMk/>
            <pc:sldMk cId="1960305713" sldId="807"/>
            <ac:spMk id="533" creationId="{00000000-0000-0000-0000-000000000000}"/>
          </ac:spMkLst>
        </pc:spChg>
        <pc:spChg chg="mod">
          <ac:chgData name="Justina Ojom" userId="cbdaed7d-8d45-4372-a16a-f3f8900c2f45" providerId="ADAL" clId="{B80B5CB1-F819-4E58-97BC-AF946C61509E}" dt="2023-04-14T12:23:34.435" v="28395" actId="790"/>
          <ac:spMkLst>
            <pc:docMk/>
            <pc:sldMk cId="1960305713" sldId="807"/>
            <ac:spMk id="534" creationId="{00000000-0000-0000-0000-000000000000}"/>
          </ac:spMkLst>
        </pc:spChg>
        <pc:spChg chg="mod">
          <ac:chgData name="Justina Ojom" userId="cbdaed7d-8d45-4372-a16a-f3f8900c2f45" providerId="ADAL" clId="{B80B5CB1-F819-4E58-97BC-AF946C61509E}" dt="2023-04-14T12:23:34.435" v="28395" actId="790"/>
          <ac:spMkLst>
            <pc:docMk/>
            <pc:sldMk cId="1960305713" sldId="807"/>
            <ac:spMk id="535" creationId="{00000000-0000-0000-0000-000000000000}"/>
          </ac:spMkLst>
        </pc:spChg>
        <pc:spChg chg="mod">
          <ac:chgData name="Justina Ojom" userId="cbdaed7d-8d45-4372-a16a-f3f8900c2f45" providerId="ADAL" clId="{B80B5CB1-F819-4E58-97BC-AF946C61509E}" dt="2023-04-14T12:23:34.435" v="28395" actId="790"/>
          <ac:spMkLst>
            <pc:docMk/>
            <pc:sldMk cId="1960305713" sldId="807"/>
            <ac:spMk id="536" creationId="{00000000-0000-0000-0000-000000000000}"/>
          </ac:spMkLst>
        </pc:spChg>
        <pc:grpChg chg="del">
          <ac:chgData name="Justina Ojom" userId="cbdaed7d-8d45-4372-a16a-f3f8900c2f45" providerId="ADAL" clId="{B80B5CB1-F819-4E58-97BC-AF946C61509E}" dt="2023-04-13T16:59:35.941" v="21349" actId="478"/>
          <ac:grpSpMkLst>
            <pc:docMk/>
            <pc:sldMk cId="1960305713" sldId="807"/>
            <ac:grpSpMk id="2" creationId="{40FF1B3B-A911-8E01-50A1-2AF689E3EDB8}"/>
          </ac:grpSpMkLst>
        </pc:grpChg>
        <pc:grpChg chg="add del mod">
          <ac:chgData name="Justina Ojom" userId="cbdaed7d-8d45-4372-a16a-f3f8900c2f45" providerId="ADAL" clId="{B80B5CB1-F819-4E58-97BC-AF946C61509E}" dt="2023-04-17T12:32:40.111" v="28874" actId="478"/>
          <ac:grpSpMkLst>
            <pc:docMk/>
            <pc:sldMk cId="1960305713" sldId="807"/>
            <ac:grpSpMk id="10" creationId="{7B78A4AD-E532-3C6E-B6ED-9B1C459A59B6}"/>
          </ac:grpSpMkLst>
        </pc:grpChg>
        <pc:grpChg chg="mod">
          <ac:chgData name="Justina Ojom" userId="cbdaed7d-8d45-4372-a16a-f3f8900c2f45" providerId="ADAL" clId="{B80B5CB1-F819-4E58-97BC-AF946C61509E}" dt="2023-04-13T16:59:36.127" v="21350"/>
          <ac:grpSpMkLst>
            <pc:docMk/>
            <pc:sldMk cId="1960305713" sldId="807"/>
            <ac:grpSpMk id="12" creationId="{08BD6201-F87B-CC82-B210-B48968AAB10E}"/>
          </ac:grpSpMkLst>
        </pc:grpChg>
        <pc:grpChg chg="mod">
          <ac:chgData name="Justina Ojom" userId="cbdaed7d-8d45-4372-a16a-f3f8900c2f45" providerId="ADAL" clId="{B80B5CB1-F819-4E58-97BC-AF946C61509E}" dt="2023-04-13T16:59:36.127" v="21350"/>
          <ac:grpSpMkLst>
            <pc:docMk/>
            <pc:sldMk cId="1960305713" sldId="807"/>
            <ac:grpSpMk id="13" creationId="{2FA655BE-C9BD-4D1C-9AF3-6E1090BC9ABC}"/>
          </ac:grpSpMkLst>
        </pc:grpChg>
      </pc:sldChg>
      <pc:sldChg chg="addSp delSp modSp mod modNotes modNotesTx">
        <pc:chgData name="Justina Ojom" userId="cbdaed7d-8d45-4372-a16a-f3f8900c2f45" providerId="ADAL" clId="{B80B5CB1-F819-4E58-97BC-AF946C61509E}" dt="2023-04-14T12:24:02.372" v="28405" actId="790"/>
        <pc:sldMkLst>
          <pc:docMk/>
          <pc:sldMk cId="1155055225" sldId="808"/>
        </pc:sldMkLst>
        <pc:spChg chg="mod">
          <ac:chgData name="Justina Ojom" userId="cbdaed7d-8d45-4372-a16a-f3f8900c2f45" providerId="ADAL" clId="{B80B5CB1-F819-4E58-97BC-AF946C61509E}" dt="2023-04-14T12:24:02.372" v="28405" actId="790"/>
          <ac:spMkLst>
            <pc:docMk/>
            <pc:sldMk cId="1155055225" sldId="808"/>
            <ac:spMk id="2" creationId="{091B1304-45D5-9C94-3F9E-501107B8D642}"/>
          </ac:spMkLst>
        </pc:spChg>
        <pc:spChg chg="mod">
          <ac:chgData name="Justina Ojom" userId="cbdaed7d-8d45-4372-a16a-f3f8900c2f45" providerId="ADAL" clId="{B80B5CB1-F819-4E58-97BC-AF946C61509E}" dt="2023-04-14T12:24:02.372" v="28405" actId="790"/>
          <ac:spMkLst>
            <pc:docMk/>
            <pc:sldMk cId="1155055225" sldId="808"/>
            <ac:spMk id="3" creationId="{6EE850DE-FAAF-FFE9-B4A7-1E5B022D3D60}"/>
          </ac:spMkLst>
        </pc:spChg>
        <pc:spChg chg="mod">
          <ac:chgData name="Justina Ojom" userId="cbdaed7d-8d45-4372-a16a-f3f8900c2f45" providerId="ADAL" clId="{B80B5CB1-F819-4E58-97BC-AF946C61509E}" dt="2023-04-14T12:24:02.372" v="28405" actId="790"/>
          <ac:spMkLst>
            <pc:docMk/>
            <pc:sldMk cId="1155055225" sldId="808"/>
            <ac:spMk id="7" creationId="{371C6B6C-E0E7-522E-575E-746DA23B7363}"/>
          </ac:spMkLst>
        </pc:spChg>
        <pc:spChg chg="mod">
          <ac:chgData name="Justina Ojom" userId="cbdaed7d-8d45-4372-a16a-f3f8900c2f45" providerId="ADAL" clId="{B80B5CB1-F819-4E58-97BC-AF946C61509E}" dt="2023-04-14T12:24:02.372" v="28405" actId="790"/>
          <ac:spMkLst>
            <pc:docMk/>
            <pc:sldMk cId="1155055225" sldId="808"/>
            <ac:spMk id="8" creationId="{882DF633-C438-37F7-0BD0-FB74619EFFEF}"/>
          </ac:spMkLst>
        </pc:spChg>
        <pc:spChg chg="mod">
          <ac:chgData name="Justina Ojom" userId="cbdaed7d-8d45-4372-a16a-f3f8900c2f45" providerId="ADAL" clId="{B80B5CB1-F819-4E58-97BC-AF946C61509E}" dt="2023-04-14T12:24:02.372" v="28405" actId="790"/>
          <ac:spMkLst>
            <pc:docMk/>
            <pc:sldMk cId="1155055225" sldId="808"/>
            <ac:spMk id="9" creationId="{2876B921-C291-3D0D-B586-72DAA192CAD6}"/>
          </ac:spMkLst>
        </pc:spChg>
        <pc:spChg chg="mod">
          <ac:chgData name="Justina Ojom" userId="cbdaed7d-8d45-4372-a16a-f3f8900c2f45" providerId="ADAL" clId="{B80B5CB1-F819-4E58-97BC-AF946C61509E}" dt="2023-04-14T12:24:02.372" v="28405" actId="790"/>
          <ac:spMkLst>
            <pc:docMk/>
            <pc:sldMk cId="1155055225" sldId="808"/>
            <ac:spMk id="10" creationId="{B39E716B-F1C8-914C-EB27-DCD3A7FC46A8}"/>
          </ac:spMkLst>
        </pc:spChg>
        <pc:spChg chg="mod">
          <ac:chgData name="Justina Ojom" userId="cbdaed7d-8d45-4372-a16a-f3f8900c2f45" providerId="ADAL" clId="{B80B5CB1-F819-4E58-97BC-AF946C61509E}" dt="2023-04-14T12:24:02.372" v="28405" actId="790"/>
          <ac:spMkLst>
            <pc:docMk/>
            <pc:sldMk cId="1155055225" sldId="808"/>
            <ac:spMk id="11" creationId="{C6A83CF4-9615-6CED-E326-A60EA4B15664}"/>
          </ac:spMkLst>
        </pc:spChg>
        <pc:spChg chg="mod">
          <ac:chgData name="Justina Ojom" userId="cbdaed7d-8d45-4372-a16a-f3f8900c2f45" providerId="ADAL" clId="{B80B5CB1-F819-4E58-97BC-AF946C61509E}" dt="2023-04-14T12:24:02.372" v="28405" actId="790"/>
          <ac:spMkLst>
            <pc:docMk/>
            <pc:sldMk cId="1155055225" sldId="808"/>
            <ac:spMk id="12" creationId="{FE6387A4-5DD2-FC2E-FB5A-D4FCAE8CBB82}"/>
          </ac:spMkLst>
        </pc:spChg>
        <pc:spChg chg="mod">
          <ac:chgData name="Justina Ojom" userId="cbdaed7d-8d45-4372-a16a-f3f8900c2f45" providerId="ADAL" clId="{B80B5CB1-F819-4E58-97BC-AF946C61509E}" dt="2023-04-14T12:24:02.372" v="28405" actId="790"/>
          <ac:spMkLst>
            <pc:docMk/>
            <pc:sldMk cId="1155055225" sldId="808"/>
            <ac:spMk id="13" creationId="{247CF60B-033B-F04C-102E-2A4CABDB582A}"/>
          </ac:spMkLst>
        </pc:spChg>
        <pc:spChg chg="mod">
          <ac:chgData name="Justina Ojom" userId="cbdaed7d-8d45-4372-a16a-f3f8900c2f45" providerId="ADAL" clId="{B80B5CB1-F819-4E58-97BC-AF946C61509E}" dt="2023-04-14T12:24:02.372" v="28405" actId="790"/>
          <ac:spMkLst>
            <pc:docMk/>
            <pc:sldMk cId="1155055225" sldId="808"/>
            <ac:spMk id="14" creationId="{1ACFE3BB-5EDD-CC3F-99E6-B59CC752F9E5}"/>
          </ac:spMkLst>
        </pc:spChg>
        <pc:spChg chg="mod">
          <ac:chgData name="Justina Ojom" userId="cbdaed7d-8d45-4372-a16a-f3f8900c2f45" providerId="ADAL" clId="{B80B5CB1-F819-4E58-97BC-AF946C61509E}" dt="2023-04-14T12:24:02.372" v="28405" actId="790"/>
          <ac:spMkLst>
            <pc:docMk/>
            <pc:sldMk cId="1155055225" sldId="808"/>
            <ac:spMk id="15" creationId="{2091A708-4445-2FB0-6611-8F41E49FBFAE}"/>
          </ac:spMkLst>
        </pc:spChg>
        <pc:spChg chg="mod">
          <ac:chgData name="Justina Ojom" userId="cbdaed7d-8d45-4372-a16a-f3f8900c2f45" providerId="ADAL" clId="{B80B5CB1-F819-4E58-97BC-AF946C61509E}" dt="2023-04-14T12:24:02.372" v="28405" actId="790"/>
          <ac:spMkLst>
            <pc:docMk/>
            <pc:sldMk cId="1155055225" sldId="808"/>
            <ac:spMk id="16" creationId="{58E3650D-2B4A-F2D5-DEEF-DAA1682A94D8}"/>
          </ac:spMkLst>
        </pc:spChg>
        <pc:grpChg chg="del">
          <ac:chgData name="Justina Ojom" userId="cbdaed7d-8d45-4372-a16a-f3f8900c2f45" providerId="ADAL" clId="{B80B5CB1-F819-4E58-97BC-AF946C61509E}" dt="2023-04-13T17:00:17.056" v="21365" actId="478"/>
          <ac:grpSpMkLst>
            <pc:docMk/>
            <pc:sldMk cId="1155055225" sldId="808"/>
            <ac:grpSpMk id="4" creationId="{03884F25-AF8C-AE8B-AAE4-DAFCF9AF3FFC}"/>
          </ac:grpSpMkLst>
        </pc:grpChg>
        <pc:grpChg chg="add mod">
          <ac:chgData name="Justina Ojom" userId="cbdaed7d-8d45-4372-a16a-f3f8900c2f45" providerId="ADAL" clId="{B80B5CB1-F819-4E58-97BC-AF946C61509E}" dt="2023-04-14T10:58:28.527" v="26344"/>
          <ac:grpSpMkLst>
            <pc:docMk/>
            <pc:sldMk cId="1155055225" sldId="808"/>
            <ac:grpSpMk id="4" creationId="{1F68F0B6-C738-812A-F798-9C863F31A735}"/>
          </ac:grpSpMkLst>
        </pc:grpChg>
        <pc:grpChg chg="mod">
          <ac:chgData name="Justina Ojom" userId="cbdaed7d-8d45-4372-a16a-f3f8900c2f45" providerId="ADAL" clId="{B80B5CB1-F819-4E58-97BC-AF946C61509E}" dt="2023-04-14T10:58:28.527" v="26344"/>
          <ac:grpSpMkLst>
            <pc:docMk/>
            <pc:sldMk cId="1155055225" sldId="808"/>
            <ac:grpSpMk id="5" creationId="{85C60475-172E-D871-B990-1317F628E974}"/>
          </ac:grpSpMkLst>
        </pc:grpChg>
        <pc:grpChg chg="mod">
          <ac:chgData name="Justina Ojom" userId="cbdaed7d-8d45-4372-a16a-f3f8900c2f45" providerId="ADAL" clId="{B80B5CB1-F819-4E58-97BC-AF946C61509E}" dt="2023-04-14T10:58:28.527" v="26344"/>
          <ac:grpSpMkLst>
            <pc:docMk/>
            <pc:sldMk cId="1155055225" sldId="808"/>
            <ac:grpSpMk id="6" creationId="{449F455E-D26D-2E36-6E0A-A3C1F1D22BA1}"/>
          </ac:grpSpMkLst>
        </pc:grpChg>
        <pc:grpChg chg="del">
          <ac:chgData name="Justina Ojom" userId="cbdaed7d-8d45-4372-a16a-f3f8900c2f45" providerId="ADAL" clId="{B80B5CB1-F819-4E58-97BC-AF946C61509E}" dt="2023-04-13T17:00:16.437" v="21364" actId="478"/>
          <ac:grpSpMkLst>
            <pc:docMk/>
            <pc:sldMk cId="1155055225" sldId="808"/>
            <ac:grpSpMk id="10" creationId="{BE1CBDBC-2047-2C24-979B-61DA86149249}"/>
          </ac:grpSpMkLst>
        </pc:grpChg>
      </pc:sldChg>
      <pc:sldChg chg="addSp delSp modSp mod delAnim modNotes modNotesTx">
        <pc:chgData name="Justina Ojom" userId="cbdaed7d-8d45-4372-a16a-f3f8900c2f45" providerId="ADAL" clId="{B80B5CB1-F819-4E58-97BC-AF946C61509E}" dt="2023-04-14T12:24:25.398" v="28411" actId="790"/>
        <pc:sldMkLst>
          <pc:docMk/>
          <pc:sldMk cId="4206796880" sldId="809"/>
        </pc:sldMkLst>
        <pc:spChg chg="mod">
          <ac:chgData name="Justina Ojom" userId="cbdaed7d-8d45-4372-a16a-f3f8900c2f45" providerId="ADAL" clId="{B80B5CB1-F819-4E58-97BC-AF946C61509E}" dt="2023-04-14T12:24:25.398" v="28411" actId="790"/>
          <ac:spMkLst>
            <pc:docMk/>
            <pc:sldMk cId="4206796880" sldId="809"/>
            <ac:spMk id="2" creationId="{B219B55C-C596-6747-496C-1D21477D1D51}"/>
          </ac:spMkLst>
        </pc:spChg>
        <pc:spChg chg="add mod">
          <ac:chgData name="Justina Ojom" userId="cbdaed7d-8d45-4372-a16a-f3f8900c2f45" providerId="ADAL" clId="{B80B5CB1-F819-4E58-97BC-AF946C61509E}" dt="2023-04-14T12:24:25.398" v="28411" actId="790"/>
          <ac:spMkLst>
            <pc:docMk/>
            <pc:sldMk cId="4206796880" sldId="809"/>
            <ac:spMk id="3" creationId="{A6878AB3-AA87-4B50-CF95-917F4B4C363A}"/>
          </ac:spMkLst>
        </pc:spChg>
        <pc:spChg chg="add mod">
          <ac:chgData name="Justina Ojom" userId="cbdaed7d-8d45-4372-a16a-f3f8900c2f45" providerId="ADAL" clId="{B80B5CB1-F819-4E58-97BC-AF946C61509E}" dt="2023-04-14T12:24:25.398" v="28411" actId="790"/>
          <ac:spMkLst>
            <pc:docMk/>
            <pc:sldMk cId="4206796880" sldId="809"/>
            <ac:spMk id="5" creationId="{8CBC4CB8-1960-F9F1-9EA0-96109D271FAB}"/>
          </ac:spMkLst>
        </pc:spChg>
        <pc:spChg chg="del mod">
          <ac:chgData name="Justina Ojom" userId="cbdaed7d-8d45-4372-a16a-f3f8900c2f45" providerId="ADAL" clId="{B80B5CB1-F819-4E58-97BC-AF946C61509E}" dt="2023-04-14T02:02:24.503" v="22682" actId="478"/>
          <ac:spMkLst>
            <pc:docMk/>
            <pc:sldMk cId="4206796880" sldId="809"/>
            <ac:spMk id="6" creationId="{A2A0904B-49ED-6B9E-C1D7-16155F2BD2E5}"/>
          </ac:spMkLst>
        </pc:spChg>
        <pc:spChg chg="add mod">
          <ac:chgData name="Justina Ojom" userId="cbdaed7d-8d45-4372-a16a-f3f8900c2f45" providerId="ADAL" clId="{B80B5CB1-F819-4E58-97BC-AF946C61509E}" dt="2023-04-14T12:24:25.398" v="28411" actId="790"/>
          <ac:spMkLst>
            <pc:docMk/>
            <pc:sldMk cId="4206796880" sldId="809"/>
            <ac:spMk id="7" creationId="{A737A2A2-CF22-8446-7FF2-569174328364}"/>
          </ac:spMkLst>
        </pc:spChg>
        <pc:spChg chg="del mod">
          <ac:chgData name="Justina Ojom" userId="cbdaed7d-8d45-4372-a16a-f3f8900c2f45" providerId="ADAL" clId="{B80B5CB1-F819-4E58-97BC-AF946C61509E}" dt="2023-04-13T17:13:22.808" v="21599" actId="478"/>
          <ac:spMkLst>
            <pc:docMk/>
            <pc:sldMk cId="4206796880" sldId="809"/>
            <ac:spMk id="9" creationId="{7905503F-E796-B70A-B0CF-65358ECDCC6C}"/>
          </ac:spMkLst>
        </pc:spChg>
        <pc:spChg chg="add mod">
          <ac:chgData name="Justina Ojom" userId="cbdaed7d-8d45-4372-a16a-f3f8900c2f45" providerId="ADAL" clId="{B80B5CB1-F819-4E58-97BC-AF946C61509E}" dt="2023-04-14T12:24:25.398" v="28411" actId="790"/>
          <ac:spMkLst>
            <pc:docMk/>
            <pc:sldMk cId="4206796880" sldId="809"/>
            <ac:spMk id="9" creationId="{D3724094-E420-20D4-BCA0-61C9D50CE651}"/>
          </ac:spMkLst>
        </pc:spChg>
        <pc:spChg chg="add mod">
          <ac:chgData name="Justina Ojom" userId="cbdaed7d-8d45-4372-a16a-f3f8900c2f45" providerId="ADAL" clId="{B80B5CB1-F819-4E58-97BC-AF946C61509E}" dt="2023-04-14T12:24:25.398" v="28411" actId="790"/>
          <ac:spMkLst>
            <pc:docMk/>
            <pc:sldMk cId="4206796880" sldId="809"/>
            <ac:spMk id="10" creationId="{2C579B66-A41C-A32C-4DC3-5BB6F78AD248}"/>
          </ac:spMkLst>
        </pc:spChg>
        <pc:spChg chg="add mod">
          <ac:chgData name="Justina Ojom" userId="cbdaed7d-8d45-4372-a16a-f3f8900c2f45" providerId="ADAL" clId="{B80B5CB1-F819-4E58-97BC-AF946C61509E}" dt="2023-04-14T12:24:25.398" v="28411" actId="790"/>
          <ac:spMkLst>
            <pc:docMk/>
            <pc:sldMk cId="4206796880" sldId="809"/>
            <ac:spMk id="11" creationId="{A82F867B-7971-29B4-DD1F-E6B965212E8D}"/>
          </ac:spMkLst>
        </pc:spChg>
        <pc:spChg chg="add mod">
          <ac:chgData name="Justina Ojom" userId="cbdaed7d-8d45-4372-a16a-f3f8900c2f45" providerId="ADAL" clId="{B80B5CB1-F819-4E58-97BC-AF946C61509E}" dt="2023-04-14T12:24:25.398" v="28411" actId="790"/>
          <ac:spMkLst>
            <pc:docMk/>
            <pc:sldMk cId="4206796880" sldId="809"/>
            <ac:spMk id="12" creationId="{37852644-34F7-21AD-77F9-93BF0DD54240}"/>
          </ac:spMkLst>
        </pc:spChg>
        <pc:spChg chg="add mod">
          <ac:chgData name="Justina Ojom" userId="cbdaed7d-8d45-4372-a16a-f3f8900c2f45" providerId="ADAL" clId="{B80B5CB1-F819-4E58-97BC-AF946C61509E}" dt="2023-04-14T12:24:25.398" v="28411" actId="790"/>
          <ac:spMkLst>
            <pc:docMk/>
            <pc:sldMk cId="4206796880" sldId="809"/>
            <ac:spMk id="13" creationId="{37A56728-96DB-6F0C-A8E6-CEE48B9A6DF5}"/>
          </ac:spMkLst>
        </pc:spChg>
        <pc:spChg chg="add mod">
          <ac:chgData name="Justina Ojom" userId="cbdaed7d-8d45-4372-a16a-f3f8900c2f45" providerId="ADAL" clId="{B80B5CB1-F819-4E58-97BC-AF946C61509E}" dt="2023-04-14T12:24:25.398" v="28411" actId="790"/>
          <ac:spMkLst>
            <pc:docMk/>
            <pc:sldMk cId="4206796880" sldId="809"/>
            <ac:spMk id="14" creationId="{ADB62E02-B476-E988-B00C-ABC51D3FB48E}"/>
          </ac:spMkLst>
        </pc:spChg>
        <pc:spChg chg="add mod">
          <ac:chgData name="Justina Ojom" userId="cbdaed7d-8d45-4372-a16a-f3f8900c2f45" providerId="ADAL" clId="{B80B5CB1-F819-4E58-97BC-AF946C61509E}" dt="2023-04-14T12:24:25.398" v="28411" actId="790"/>
          <ac:spMkLst>
            <pc:docMk/>
            <pc:sldMk cId="4206796880" sldId="809"/>
            <ac:spMk id="15" creationId="{631ACE76-15A6-E11F-323E-CB51963E16B8}"/>
          </ac:spMkLst>
        </pc:spChg>
        <pc:spChg chg="mod">
          <ac:chgData name="Justina Ojom" userId="cbdaed7d-8d45-4372-a16a-f3f8900c2f45" providerId="ADAL" clId="{B80B5CB1-F819-4E58-97BC-AF946C61509E}" dt="2023-04-14T12:24:25.398" v="28411" actId="790"/>
          <ac:spMkLst>
            <pc:docMk/>
            <pc:sldMk cId="4206796880" sldId="809"/>
            <ac:spMk id="25" creationId="{E32B6509-AB41-512F-87A4-6F09E80D2499}"/>
          </ac:spMkLst>
        </pc:spChg>
        <pc:spChg chg="mod">
          <ac:chgData name="Justina Ojom" userId="cbdaed7d-8d45-4372-a16a-f3f8900c2f45" providerId="ADAL" clId="{B80B5CB1-F819-4E58-97BC-AF946C61509E}" dt="2023-04-14T12:24:25.398" v="28411" actId="790"/>
          <ac:spMkLst>
            <pc:docMk/>
            <pc:sldMk cId="4206796880" sldId="809"/>
            <ac:spMk id="26" creationId="{D450B973-6E0B-ADE0-4DB7-0C8E37A73772}"/>
          </ac:spMkLst>
        </pc:spChg>
        <pc:spChg chg="mod">
          <ac:chgData name="Justina Ojom" userId="cbdaed7d-8d45-4372-a16a-f3f8900c2f45" providerId="ADAL" clId="{B80B5CB1-F819-4E58-97BC-AF946C61509E}" dt="2023-04-14T12:24:25.398" v="28411" actId="790"/>
          <ac:spMkLst>
            <pc:docMk/>
            <pc:sldMk cId="4206796880" sldId="809"/>
            <ac:spMk id="27" creationId="{BA4A0DDA-DEB4-0891-3919-614EDE25AC38}"/>
          </ac:spMkLst>
        </pc:spChg>
        <pc:spChg chg="mod">
          <ac:chgData name="Justina Ojom" userId="cbdaed7d-8d45-4372-a16a-f3f8900c2f45" providerId="ADAL" clId="{B80B5CB1-F819-4E58-97BC-AF946C61509E}" dt="2023-04-14T12:24:25.398" v="28411" actId="790"/>
          <ac:spMkLst>
            <pc:docMk/>
            <pc:sldMk cId="4206796880" sldId="809"/>
            <ac:spMk id="28" creationId="{A3EAD0EE-1E1D-797D-5DC1-01FEF1999C50}"/>
          </ac:spMkLst>
        </pc:spChg>
        <pc:spChg chg="mod">
          <ac:chgData name="Justina Ojom" userId="cbdaed7d-8d45-4372-a16a-f3f8900c2f45" providerId="ADAL" clId="{B80B5CB1-F819-4E58-97BC-AF946C61509E}" dt="2023-04-14T12:24:25.398" v="28411" actId="790"/>
          <ac:spMkLst>
            <pc:docMk/>
            <pc:sldMk cId="4206796880" sldId="809"/>
            <ac:spMk id="29" creationId="{78A4B4EB-C67B-295C-79A4-9940735BA9CE}"/>
          </ac:spMkLst>
        </pc:spChg>
        <pc:spChg chg="mod">
          <ac:chgData name="Justina Ojom" userId="cbdaed7d-8d45-4372-a16a-f3f8900c2f45" providerId="ADAL" clId="{B80B5CB1-F819-4E58-97BC-AF946C61509E}" dt="2023-04-14T12:24:25.398" v="28411" actId="790"/>
          <ac:spMkLst>
            <pc:docMk/>
            <pc:sldMk cId="4206796880" sldId="809"/>
            <ac:spMk id="30" creationId="{61A6A9BE-822D-6F58-0637-2DB6F810B515}"/>
          </ac:spMkLst>
        </pc:spChg>
        <pc:spChg chg="mod">
          <ac:chgData name="Justina Ojom" userId="cbdaed7d-8d45-4372-a16a-f3f8900c2f45" providerId="ADAL" clId="{B80B5CB1-F819-4E58-97BC-AF946C61509E}" dt="2023-04-14T12:24:25.398" v="28411" actId="790"/>
          <ac:spMkLst>
            <pc:docMk/>
            <pc:sldMk cId="4206796880" sldId="809"/>
            <ac:spMk id="31" creationId="{7483D910-669B-E37A-C3ED-C74175583191}"/>
          </ac:spMkLst>
        </pc:spChg>
        <pc:spChg chg="mod">
          <ac:chgData name="Justina Ojom" userId="cbdaed7d-8d45-4372-a16a-f3f8900c2f45" providerId="ADAL" clId="{B80B5CB1-F819-4E58-97BC-AF946C61509E}" dt="2023-04-14T12:24:25.398" v="28411" actId="790"/>
          <ac:spMkLst>
            <pc:docMk/>
            <pc:sldMk cId="4206796880" sldId="809"/>
            <ac:spMk id="32" creationId="{491E4E32-5E4C-80FA-B61A-52A765D27569}"/>
          </ac:spMkLst>
        </pc:spChg>
        <pc:grpChg chg="add del mod">
          <ac:chgData name="Justina Ojom" userId="cbdaed7d-8d45-4372-a16a-f3f8900c2f45" providerId="ADAL" clId="{B80B5CB1-F819-4E58-97BC-AF946C61509E}" dt="2023-04-14T02:03:08.976" v="22697" actId="478"/>
          <ac:grpSpMkLst>
            <pc:docMk/>
            <pc:sldMk cId="4206796880" sldId="809"/>
            <ac:grpSpMk id="19" creationId="{94AB0114-A506-6053-7457-903AD510FD5F}"/>
          </ac:grpSpMkLst>
        </pc:grpChg>
        <pc:grpChg chg="add mod">
          <ac:chgData name="Justina Ojom" userId="cbdaed7d-8d45-4372-a16a-f3f8900c2f45" providerId="ADAL" clId="{B80B5CB1-F819-4E58-97BC-AF946C61509E}" dt="2023-04-14T02:03:28.440" v="22703" actId="1076"/>
          <ac:grpSpMkLst>
            <pc:docMk/>
            <pc:sldMk cId="4206796880" sldId="809"/>
            <ac:grpSpMk id="20" creationId="{AFF98327-21AA-E180-FABB-816A2C0740A4}"/>
          </ac:grpSpMkLst>
        </pc:grpChg>
        <pc:grpChg chg="mod">
          <ac:chgData name="Justina Ojom" userId="cbdaed7d-8d45-4372-a16a-f3f8900c2f45" providerId="ADAL" clId="{B80B5CB1-F819-4E58-97BC-AF946C61509E}" dt="2023-04-14T02:03:20.672" v="22699" actId="207"/>
          <ac:grpSpMkLst>
            <pc:docMk/>
            <pc:sldMk cId="4206796880" sldId="809"/>
            <ac:grpSpMk id="21" creationId="{A822379C-D895-5289-7489-BAD1FC1B4685}"/>
          </ac:grpSpMkLst>
        </pc:grpChg>
        <pc:grpChg chg="mod">
          <ac:chgData name="Justina Ojom" userId="cbdaed7d-8d45-4372-a16a-f3f8900c2f45" providerId="ADAL" clId="{B80B5CB1-F819-4E58-97BC-AF946C61509E}" dt="2023-04-14T02:03:20.672" v="22699" actId="207"/>
          <ac:grpSpMkLst>
            <pc:docMk/>
            <pc:sldMk cId="4206796880" sldId="809"/>
            <ac:grpSpMk id="22" creationId="{B1617A20-AC9F-4EEE-458C-45C21683BE8A}"/>
          </ac:grpSpMkLst>
        </pc:grpChg>
        <pc:grpChg chg="mod">
          <ac:chgData name="Justina Ojom" userId="cbdaed7d-8d45-4372-a16a-f3f8900c2f45" providerId="ADAL" clId="{B80B5CB1-F819-4E58-97BC-AF946C61509E}" dt="2023-04-14T02:03:20.672" v="22699" actId="207"/>
          <ac:grpSpMkLst>
            <pc:docMk/>
            <pc:sldMk cId="4206796880" sldId="809"/>
            <ac:grpSpMk id="23" creationId="{CF42B15B-34CD-CEA5-A87D-CDCAFD27A829}"/>
          </ac:grpSpMkLst>
        </pc:grpChg>
        <pc:grpChg chg="mod">
          <ac:chgData name="Justina Ojom" userId="cbdaed7d-8d45-4372-a16a-f3f8900c2f45" providerId="ADAL" clId="{B80B5CB1-F819-4E58-97BC-AF946C61509E}" dt="2023-04-14T02:03:20.672" v="22699" actId="207"/>
          <ac:grpSpMkLst>
            <pc:docMk/>
            <pc:sldMk cId="4206796880" sldId="809"/>
            <ac:grpSpMk id="24" creationId="{35704228-F112-86BA-EFDF-230E879CB42F}"/>
          </ac:grpSpMkLst>
        </pc:grpChg>
        <pc:picChg chg="del">
          <ac:chgData name="Justina Ojom" userId="cbdaed7d-8d45-4372-a16a-f3f8900c2f45" providerId="ADAL" clId="{B80B5CB1-F819-4E58-97BC-AF946C61509E}" dt="2023-04-14T02:01:25.398" v="22656" actId="478"/>
          <ac:picMkLst>
            <pc:docMk/>
            <pc:sldMk cId="4206796880" sldId="809"/>
            <ac:picMk id="8" creationId="{DED331AF-1130-4ED6-ECD1-4AC0991472D4}"/>
          </ac:picMkLst>
        </pc:picChg>
        <pc:picChg chg="add del mod">
          <ac:chgData name="Justina Ojom" userId="cbdaed7d-8d45-4372-a16a-f3f8900c2f45" providerId="ADAL" clId="{B80B5CB1-F819-4E58-97BC-AF946C61509E}" dt="2023-04-14T02:02:49.987" v="22685"/>
          <ac:picMkLst>
            <pc:docMk/>
            <pc:sldMk cId="4206796880" sldId="809"/>
            <ac:picMk id="16" creationId="{62FC824E-EAC8-0206-7BE8-DEBE3100B4D6}"/>
          </ac:picMkLst>
        </pc:picChg>
        <pc:picChg chg="add mod">
          <ac:chgData name="Justina Ojom" userId="cbdaed7d-8d45-4372-a16a-f3f8900c2f45" providerId="ADAL" clId="{B80B5CB1-F819-4E58-97BC-AF946C61509E}" dt="2023-04-14T02:02:53.874" v="22687" actId="164"/>
          <ac:picMkLst>
            <pc:docMk/>
            <pc:sldMk cId="4206796880" sldId="809"/>
            <ac:picMk id="17" creationId="{68558BCE-50B2-1A08-595F-C8E6449641F9}"/>
          </ac:picMkLst>
        </pc:picChg>
        <pc:picChg chg="add mod">
          <ac:chgData name="Justina Ojom" userId="cbdaed7d-8d45-4372-a16a-f3f8900c2f45" providerId="ADAL" clId="{B80B5CB1-F819-4E58-97BC-AF946C61509E}" dt="2023-04-14T02:02:53.874" v="22687" actId="164"/>
          <ac:picMkLst>
            <pc:docMk/>
            <pc:sldMk cId="4206796880" sldId="809"/>
            <ac:picMk id="18" creationId="{6629249C-DFD5-3DD8-7BCA-1F0F2C8FCF0B}"/>
          </ac:picMkLst>
        </pc:picChg>
      </pc:sldChg>
      <pc:sldChg chg="addSp delSp modSp mod delAnim delCm modCm modNotes modNotesTx">
        <pc:chgData name="Justina Ojom" userId="cbdaed7d-8d45-4372-a16a-f3f8900c2f45" providerId="ADAL" clId="{B80B5CB1-F819-4E58-97BC-AF946C61509E}" dt="2023-04-14T12:02:02.573" v="27253"/>
        <pc:sldMkLst>
          <pc:docMk/>
          <pc:sldMk cId="726398762" sldId="810"/>
        </pc:sldMkLst>
        <pc:spChg chg="del mod">
          <ac:chgData name="Justina Ojom" userId="cbdaed7d-8d45-4372-a16a-f3f8900c2f45" providerId="ADAL" clId="{B80B5CB1-F819-4E58-97BC-AF946C61509E}" dt="2023-04-14T01:50:52.154" v="22509" actId="478"/>
          <ac:spMkLst>
            <pc:docMk/>
            <pc:sldMk cId="726398762" sldId="810"/>
            <ac:spMk id="2" creationId="{C7D18F48-5F37-56E3-3C98-171FFC6A7F79}"/>
          </ac:spMkLst>
        </pc:spChg>
        <pc:spChg chg="del mod">
          <ac:chgData name="Justina Ojom" userId="cbdaed7d-8d45-4372-a16a-f3f8900c2f45" providerId="ADAL" clId="{B80B5CB1-F819-4E58-97BC-AF946C61509E}" dt="2023-04-14T01:50:52.154" v="22509" actId="478"/>
          <ac:spMkLst>
            <pc:docMk/>
            <pc:sldMk cId="726398762" sldId="810"/>
            <ac:spMk id="3" creationId="{4FEB56E2-3439-FFAF-6813-BECA03A181CF}"/>
          </ac:spMkLst>
        </pc:spChg>
        <pc:spChg chg="mod">
          <ac:chgData name="Justina Ojom" userId="cbdaed7d-8d45-4372-a16a-f3f8900c2f45" providerId="ADAL" clId="{B80B5CB1-F819-4E58-97BC-AF946C61509E}" dt="2023-04-13T05:34:42.037" v="6177" actId="2711"/>
          <ac:spMkLst>
            <pc:docMk/>
            <pc:sldMk cId="726398762" sldId="810"/>
            <ac:spMk id="5" creationId="{EB20EE4F-08D9-434D-5A71-D60AC9302B2D}"/>
          </ac:spMkLst>
        </pc:spChg>
        <pc:spChg chg="mod">
          <ac:chgData name="Justina Ojom" userId="cbdaed7d-8d45-4372-a16a-f3f8900c2f45" providerId="ADAL" clId="{B80B5CB1-F819-4E58-97BC-AF946C61509E}" dt="2023-04-13T05:34:42.037" v="6177" actId="2711"/>
          <ac:spMkLst>
            <pc:docMk/>
            <pc:sldMk cId="726398762" sldId="810"/>
            <ac:spMk id="6" creationId="{3FF823DB-BA94-D812-0094-028827179675}"/>
          </ac:spMkLst>
        </pc:spChg>
        <pc:spChg chg="mod">
          <ac:chgData name="Justina Ojom" userId="cbdaed7d-8d45-4372-a16a-f3f8900c2f45" providerId="ADAL" clId="{B80B5CB1-F819-4E58-97BC-AF946C61509E}" dt="2023-04-13T05:34:42.037" v="6177" actId="2711"/>
          <ac:spMkLst>
            <pc:docMk/>
            <pc:sldMk cId="726398762" sldId="810"/>
            <ac:spMk id="9" creationId="{F54E62B4-2C95-8A8C-74CA-14BF569B541A}"/>
          </ac:spMkLst>
        </pc:spChg>
        <pc:spChg chg="mod">
          <ac:chgData name="Justina Ojom" userId="cbdaed7d-8d45-4372-a16a-f3f8900c2f45" providerId="ADAL" clId="{B80B5CB1-F819-4E58-97BC-AF946C61509E}" dt="2023-04-13T05:34:42.037" v="6177" actId="2711"/>
          <ac:spMkLst>
            <pc:docMk/>
            <pc:sldMk cId="726398762" sldId="810"/>
            <ac:spMk id="10" creationId="{AC53C71B-F1B0-9346-3304-2DE934B09507}"/>
          </ac:spMkLst>
        </pc:spChg>
        <pc:spChg chg="mod">
          <ac:chgData name="Justina Ojom" userId="cbdaed7d-8d45-4372-a16a-f3f8900c2f45" providerId="ADAL" clId="{B80B5CB1-F819-4E58-97BC-AF946C61509E}" dt="2023-04-13T05:34:42.037" v="6177" actId="2711"/>
          <ac:spMkLst>
            <pc:docMk/>
            <pc:sldMk cId="726398762" sldId="810"/>
            <ac:spMk id="11" creationId="{DDB33D84-F895-DAB1-345F-ED6493C86097}"/>
          </ac:spMkLst>
        </pc:spChg>
        <pc:spChg chg="mod">
          <ac:chgData name="Justina Ojom" userId="cbdaed7d-8d45-4372-a16a-f3f8900c2f45" providerId="ADAL" clId="{B80B5CB1-F819-4E58-97BC-AF946C61509E}" dt="2023-04-13T05:34:42.037" v="6177" actId="2711"/>
          <ac:spMkLst>
            <pc:docMk/>
            <pc:sldMk cId="726398762" sldId="810"/>
            <ac:spMk id="13" creationId="{A3988601-F04B-1E8D-84D1-731169AF0B14}"/>
          </ac:spMkLst>
        </pc:spChg>
        <pc:spChg chg="mod">
          <ac:chgData name="Justina Ojom" userId="cbdaed7d-8d45-4372-a16a-f3f8900c2f45" providerId="ADAL" clId="{B80B5CB1-F819-4E58-97BC-AF946C61509E}" dt="2023-04-13T05:34:42.037" v="6177" actId="2711"/>
          <ac:spMkLst>
            <pc:docMk/>
            <pc:sldMk cId="726398762" sldId="810"/>
            <ac:spMk id="14" creationId="{08847007-F6E0-EF5E-6EC7-E86CB7FE6A23}"/>
          </ac:spMkLst>
        </pc:spChg>
        <pc:spChg chg="mod">
          <ac:chgData name="Justina Ojom" userId="cbdaed7d-8d45-4372-a16a-f3f8900c2f45" providerId="ADAL" clId="{B80B5CB1-F819-4E58-97BC-AF946C61509E}" dt="2023-04-13T05:34:42.037" v="6177" actId="2711"/>
          <ac:spMkLst>
            <pc:docMk/>
            <pc:sldMk cId="726398762" sldId="810"/>
            <ac:spMk id="16" creationId="{B8BCAB08-7A55-1E14-55DC-32A816B46C39}"/>
          </ac:spMkLst>
        </pc:spChg>
        <pc:spChg chg="mod">
          <ac:chgData name="Justina Ojom" userId="cbdaed7d-8d45-4372-a16a-f3f8900c2f45" providerId="ADAL" clId="{B80B5CB1-F819-4E58-97BC-AF946C61509E}" dt="2023-04-13T05:34:42.037" v="6177" actId="2711"/>
          <ac:spMkLst>
            <pc:docMk/>
            <pc:sldMk cId="726398762" sldId="810"/>
            <ac:spMk id="17" creationId="{C623AB50-5878-62CE-D225-D793C13DCD39}"/>
          </ac:spMkLst>
        </pc:spChg>
        <pc:spChg chg="del mod">
          <ac:chgData name="Justina Ojom" userId="cbdaed7d-8d45-4372-a16a-f3f8900c2f45" providerId="ADAL" clId="{B80B5CB1-F819-4E58-97BC-AF946C61509E}" dt="2023-04-14T01:50:52.154" v="22509" actId="478"/>
          <ac:spMkLst>
            <pc:docMk/>
            <pc:sldMk cId="726398762" sldId="810"/>
            <ac:spMk id="21" creationId="{E0B2FAC5-6F80-B0AD-E774-18E961A1813E}"/>
          </ac:spMkLst>
        </pc:spChg>
        <pc:spChg chg="add del mod">
          <ac:chgData name="Justina Ojom" userId="cbdaed7d-8d45-4372-a16a-f3f8900c2f45" providerId="ADAL" clId="{B80B5CB1-F819-4E58-97BC-AF946C61509E}" dt="2023-04-13T16:40:14.613" v="20899" actId="478"/>
          <ac:spMkLst>
            <pc:docMk/>
            <pc:sldMk cId="726398762" sldId="810"/>
            <ac:spMk id="22" creationId="{E479495A-B2D2-E93A-BE11-A7B58E801D09}"/>
          </ac:spMkLst>
        </pc:spChg>
        <pc:spChg chg="add mod">
          <ac:chgData name="Justina Ojom" userId="cbdaed7d-8d45-4372-a16a-f3f8900c2f45" providerId="ADAL" clId="{B80B5CB1-F819-4E58-97BC-AF946C61509E}" dt="2023-04-13T16:40:13.384" v="20898"/>
          <ac:spMkLst>
            <pc:docMk/>
            <pc:sldMk cId="726398762" sldId="810"/>
            <ac:spMk id="24" creationId="{CAF07FBD-ED50-A613-EEDE-06D61A9E1C97}"/>
          </ac:spMkLst>
        </pc:spChg>
        <pc:spChg chg="mod">
          <ac:chgData name="Justina Ojom" userId="cbdaed7d-8d45-4372-a16a-f3f8900c2f45" providerId="ADAL" clId="{B80B5CB1-F819-4E58-97BC-AF946C61509E}" dt="2023-04-14T01:51:28.383" v="22515" actId="207"/>
          <ac:spMkLst>
            <pc:docMk/>
            <pc:sldMk cId="726398762" sldId="810"/>
            <ac:spMk id="26" creationId="{E6F6535D-2D45-9D85-A90B-9F7FCFC2B8A2}"/>
          </ac:spMkLst>
        </pc:spChg>
        <pc:spChg chg="mod">
          <ac:chgData name="Justina Ojom" userId="cbdaed7d-8d45-4372-a16a-f3f8900c2f45" providerId="ADAL" clId="{B80B5CB1-F819-4E58-97BC-AF946C61509E}" dt="2023-04-14T01:51:28.383" v="22515" actId="207"/>
          <ac:spMkLst>
            <pc:docMk/>
            <pc:sldMk cId="726398762" sldId="810"/>
            <ac:spMk id="27" creationId="{A8924720-AC0A-0629-07E4-53CA3C46A796}"/>
          </ac:spMkLst>
        </pc:spChg>
        <pc:spChg chg="mod">
          <ac:chgData name="Justina Ojom" userId="cbdaed7d-8d45-4372-a16a-f3f8900c2f45" providerId="ADAL" clId="{B80B5CB1-F819-4E58-97BC-AF946C61509E}" dt="2023-04-14T01:51:28.383" v="22515" actId="207"/>
          <ac:spMkLst>
            <pc:docMk/>
            <pc:sldMk cId="726398762" sldId="810"/>
            <ac:spMk id="28" creationId="{DF365B38-FA50-0DF0-8700-51C473407F81}"/>
          </ac:spMkLst>
        </pc:spChg>
        <pc:spChg chg="mod">
          <ac:chgData name="Justina Ojom" userId="cbdaed7d-8d45-4372-a16a-f3f8900c2f45" providerId="ADAL" clId="{B80B5CB1-F819-4E58-97BC-AF946C61509E}" dt="2023-04-14T01:51:28.383" v="22515" actId="207"/>
          <ac:spMkLst>
            <pc:docMk/>
            <pc:sldMk cId="726398762" sldId="810"/>
            <ac:spMk id="29" creationId="{AB2CB3F2-9E5C-0F92-AB07-5C176CE236A2}"/>
          </ac:spMkLst>
        </pc:spChg>
        <pc:spChg chg="mod">
          <ac:chgData name="Justina Ojom" userId="cbdaed7d-8d45-4372-a16a-f3f8900c2f45" providerId="ADAL" clId="{B80B5CB1-F819-4E58-97BC-AF946C61509E}" dt="2023-04-14T01:51:28.383" v="22515" actId="207"/>
          <ac:spMkLst>
            <pc:docMk/>
            <pc:sldMk cId="726398762" sldId="810"/>
            <ac:spMk id="30" creationId="{B5451621-EEA2-AD8F-A126-3519E806285C}"/>
          </ac:spMkLst>
        </pc:spChg>
        <pc:spChg chg="mod">
          <ac:chgData name="Justina Ojom" userId="cbdaed7d-8d45-4372-a16a-f3f8900c2f45" providerId="ADAL" clId="{B80B5CB1-F819-4E58-97BC-AF946C61509E}" dt="2023-04-14T01:51:28.383" v="22515" actId="207"/>
          <ac:spMkLst>
            <pc:docMk/>
            <pc:sldMk cId="726398762" sldId="810"/>
            <ac:spMk id="31" creationId="{C102F3E7-DC96-4B10-AC58-6E7C560A88B2}"/>
          </ac:spMkLst>
        </pc:spChg>
        <pc:spChg chg="mod">
          <ac:chgData name="Justina Ojom" userId="cbdaed7d-8d45-4372-a16a-f3f8900c2f45" providerId="ADAL" clId="{B80B5CB1-F819-4E58-97BC-AF946C61509E}" dt="2023-04-14T01:51:25.626" v="22514" actId="207"/>
          <ac:spMkLst>
            <pc:docMk/>
            <pc:sldMk cId="726398762" sldId="810"/>
            <ac:spMk id="32" creationId="{93476445-C084-B574-F810-AF7E2ECA59A3}"/>
          </ac:spMkLst>
        </pc:spChg>
        <pc:spChg chg="mod">
          <ac:chgData name="Justina Ojom" userId="cbdaed7d-8d45-4372-a16a-f3f8900c2f45" providerId="ADAL" clId="{B80B5CB1-F819-4E58-97BC-AF946C61509E}" dt="2023-04-14T01:51:25.626" v="22514" actId="207"/>
          <ac:spMkLst>
            <pc:docMk/>
            <pc:sldMk cId="726398762" sldId="810"/>
            <ac:spMk id="33" creationId="{037F86AF-A253-DFA7-C3C6-AE1318147601}"/>
          </ac:spMkLst>
        </pc:spChg>
        <pc:spChg chg="mod">
          <ac:chgData name="Justina Ojom" userId="cbdaed7d-8d45-4372-a16a-f3f8900c2f45" providerId="ADAL" clId="{B80B5CB1-F819-4E58-97BC-AF946C61509E}" dt="2023-04-14T01:51:25.626" v="22514" actId="207"/>
          <ac:spMkLst>
            <pc:docMk/>
            <pc:sldMk cId="726398762" sldId="810"/>
            <ac:spMk id="34" creationId="{C19160B1-F242-EC68-4DC2-6D63B0AD17F2}"/>
          </ac:spMkLst>
        </pc:spChg>
        <pc:spChg chg="mod">
          <ac:chgData name="Justina Ojom" userId="cbdaed7d-8d45-4372-a16a-f3f8900c2f45" providerId="ADAL" clId="{B80B5CB1-F819-4E58-97BC-AF946C61509E}" dt="2023-04-14T01:51:25.626" v="22514" actId="207"/>
          <ac:spMkLst>
            <pc:docMk/>
            <pc:sldMk cId="726398762" sldId="810"/>
            <ac:spMk id="35" creationId="{27DDDA23-851F-7FAD-4778-1371B354700A}"/>
          </ac:spMkLst>
        </pc:spChg>
        <pc:spChg chg="mod">
          <ac:chgData name="Justina Ojom" userId="cbdaed7d-8d45-4372-a16a-f3f8900c2f45" providerId="ADAL" clId="{B80B5CB1-F819-4E58-97BC-AF946C61509E}" dt="2023-04-14T01:51:25.626" v="22514" actId="207"/>
          <ac:spMkLst>
            <pc:docMk/>
            <pc:sldMk cId="726398762" sldId="810"/>
            <ac:spMk id="36" creationId="{948AA6E8-7F27-4606-8841-5825BA87AA79}"/>
          </ac:spMkLst>
        </pc:spChg>
        <pc:spChg chg="mod">
          <ac:chgData name="Justina Ojom" userId="cbdaed7d-8d45-4372-a16a-f3f8900c2f45" providerId="ADAL" clId="{B80B5CB1-F819-4E58-97BC-AF946C61509E}" dt="2023-04-14T01:51:14.569" v="22512" actId="207"/>
          <ac:spMkLst>
            <pc:docMk/>
            <pc:sldMk cId="726398762" sldId="810"/>
            <ac:spMk id="43" creationId="{05A433D4-0C80-529B-1E42-D62218F5FF67}"/>
          </ac:spMkLst>
        </pc:spChg>
        <pc:spChg chg="mod">
          <ac:chgData name="Justina Ojom" userId="cbdaed7d-8d45-4372-a16a-f3f8900c2f45" providerId="ADAL" clId="{B80B5CB1-F819-4E58-97BC-AF946C61509E}" dt="2023-04-14T01:51:14.569" v="22512" actId="207"/>
          <ac:spMkLst>
            <pc:docMk/>
            <pc:sldMk cId="726398762" sldId="810"/>
            <ac:spMk id="44" creationId="{B7A5F97B-2832-6457-6F7E-5EE9408FD32F}"/>
          </ac:spMkLst>
        </pc:spChg>
        <pc:spChg chg="mod">
          <ac:chgData name="Justina Ojom" userId="cbdaed7d-8d45-4372-a16a-f3f8900c2f45" providerId="ADAL" clId="{B80B5CB1-F819-4E58-97BC-AF946C61509E}" dt="2023-04-14T01:51:14.569" v="22512" actId="207"/>
          <ac:spMkLst>
            <pc:docMk/>
            <pc:sldMk cId="726398762" sldId="810"/>
            <ac:spMk id="45" creationId="{779C9A8A-3507-D120-35B8-BDE8907301EF}"/>
          </ac:spMkLst>
        </pc:spChg>
        <pc:spChg chg="mod">
          <ac:chgData name="Justina Ojom" userId="cbdaed7d-8d45-4372-a16a-f3f8900c2f45" providerId="ADAL" clId="{B80B5CB1-F819-4E58-97BC-AF946C61509E}" dt="2023-04-14T01:51:14.569" v="22512" actId="207"/>
          <ac:spMkLst>
            <pc:docMk/>
            <pc:sldMk cId="726398762" sldId="810"/>
            <ac:spMk id="46" creationId="{186BF8EC-A962-06A0-6628-7EE3940D518F}"/>
          </ac:spMkLst>
        </pc:spChg>
        <pc:spChg chg="mod">
          <ac:chgData name="Justina Ojom" userId="cbdaed7d-8d45-4372-a16a-f3f8900c2f45" providerId="ADAL" clId="{B80B5CB1-F819-4E58-97BC-AF946C61509E}" dt="2023-04-14T01:51:14.569" v="22512" actId="207"/>
          <ac:spMkLst>
            <pc:docMk/>
            <pc:sldMk cId="726398762" sldId="810"/>
            <ac:spMk id="47" creationId="{157B1D0D-B7A9-3983-F504-6D4C8EF44EB7}"/>
          </ac:spMkLst>
        </pc:spChg>
        <pc:spChg chg="mod">
          <ac:chgData name="Justina Ojom" userId="cbdaed7d-8d45-4372-a16a-f3f8900c2f45" providerId="ADAL" clId="{B80B5CB1-F819-4E58-97BC-AF946C61509E}" dt="2023-04-14T01:51:02.555" v="22511" actId="207"/>
          <ac:spMkLst>
            <pc:docMk/>
            <pc:sldMk cId="726398762" sldId="810"/>
            <ac:spMk id="48" creationId="{E479BADB-FD85-EE3A-D6B4-2781C0E878DD}"/>
          </ac:spMkLst>
        </pc:spChg>
        <pc:spChg chg="mod">
          <ac:chgData name="Justina Ojom" userId="cbdaed7d-8d45-4372-a16a-f3f8900c2f45" providerId="ADAL" clId="{B80B5CB1-F819-4E58-97BC-AF946C61509E}" dt="2023-04-14T01:51:02.555" v="22511" actId="207"/>
          <ac:spMkLst>
            <pc:docMk/>
            <pc:sldMk cId="726398762" sldId="810"/>
            <ac:spMk id="49" creationId="{DD139481-991B-9AE9-1E8E-D00AE7FE5F4B}"/>
          </ac:spMkLst>
        </pc:spChg>
        <pc:spChg chg="mod">
          <ac:chgData name="Justina Ojom" userId="cbdaed7d-8d45-4372-a16a-f3f8900c2f45" providerId="ADAL" clId="{B80B5CB1-F819-4E58-97BC-AF946C61509E}" dt="2023-04-14T01:51:02.555" v="22511" actId="207"/>
          <ac:spMkLst>
            <pc:docMk/>
            <pc:sldMk cId="726398762" sldId="810"/>
            <ac:spMk id="50" creationId="{E3FB47B7-975A-82B2-BB26-C5F5828E782E}"/>
          </ac:spMkLst>
        </pc:spChg>
        <pc:spChg chg="mod">
          <ac:chgData name="Justina Ojom" userId="cbdaed7d-8d45-4372-a16a-f3f8900c2f45" providerId="ADAL" clId="{B80B5CB1-F819-4E58-97BC-AF946C61509E}" dt="2023-04-14T01:51:02.555" v="22511" actId="207"/>
          <ac:spMkLst>
            <pc:docMk/>
            <pc:sldMk cId="726398762" sldId="810"/>
            <ac:spMk id="51" creationId="{4E1AA0F0-5341-C00C-AC50-D8CC57E6477A}"/>
          </ac:spMkLst>
        </pc:spChg>
        <pc:spChg chg="mod">
          <ac:chgData name="Justina Ojom" userId="cbdaed7d-8d45-4372-a16a-f3f8900c2f45" providerId="ADAL" clId="{B80B5CB1-F819-4E58-97BC-AF946C61509E}" dt="2023-04-14T01:51:02.555" v="22511" actId="207"/>
          <ac:spMkLst>
            <pc:docMk/>
            <pc:sldMk cId="726398762" sldId="810"/>
            <ac:spMk id="52" creationId="{35E65E8D-4D11-3967-D303-7078D9554609}"/>
          </ac:spMkLst>
        </pc:spChg>
        <pc:spChg chg="del mod">
          <ac:chgData name="Justina Ojom" userId="cbdaed7d-8d45-4372-a16a-f3f8900c2f45" providerId="ADAL" clId="{B80B5CB1-F819-4E58-97BC-AF946C61509E}" dt="2023-04-13T16:37:09.130" v="20833" actId="478"/>
          <ac:spMkLst>
            <pc:docMk/>
            <pc:sldMk cId="726398762" sldId="810"/>
            <ac:spMk id="543" creationId="{00000000-0000-0000-0000-000000000000}"/>
          </ac:spMkLst>
        </pc:spChg>
        <pc:grpChg chg="del">
          <ac:chgData name="Justina Ojom" userId="cbdaed7d-8d45-4372-a16a-f3f8900c2f45" providerId="ADAL" clId="{B80B5CB1-F819-4E58-97BC-AF946C61509E}" dt="2023-04-14T01:50:52.154" v="22509" actId="478"/>
          <ac:grpSpMkLst>
            <pc:docMk/>
            <pc:sldMk cId="726398762" sldId="810"/>
            <ac:grpSpMk id="4" creationId="{65EF2289-A7D3-1DE5-D9B9-A9F9488C9FC5}"/>
          </ac:grpSpMkLst>
        </pc:grpChg>
        <pc:grpChg chg="del">
          <ac:chgData name="Justina Ojom" userId="cbdaed7d-8d45-4372-a16a-f3f8900c2f45" providerId="ADAL" clId="{B80B5CB1-F819-4E58-97BC-AF946C61509E}" dt="2023-04-14T01:50:52.154" v="22509" actId="478"/>
          <ac:grpSpMkLst>
            <pc:docMk/>
            <pc:sldMk cId="726398762" sldId="810"/>
            <ac:grpSpMk id="7" creationId="{1C331878-9F72-716F-DDDC-C6D103C6C0B9}"/>
          </ac:grpSpMkLst>
        </pc:grpChg>
        <pc:grpChg chg="del">
          <ac:chgData name="Justina Ojom" userId="cbdaed7d-8d45-4372-a16a-f3f8900c2f45" providerId="ADAL" clId="{B80B5CB1-F819-4E58-97BC-AF946C61509E}" dt="2023-04-14T01:50:52.154" v="22509" actId="478"/>
          <ac:grpSpMkLst>
            <pc:docMk/>
            <pc:sldMk cId="726398762" sldId="810"/>
            <ac:grpSpMk id="12" creationId="{991D208A-9B99-8D18-BED3-DBCEC55B524C}"/>
          </ac:grpSpMkLst>
        </pc:grpChg>
        <pc:grpChg chg="del">
          <ac:chgData name="Justina Ojom" userId="cbdaed7d-8d45-4372-a16a-f3f8900c2f45" providerId="ADAL" clId="{B80B5CB1-F819-4E58-97BC-AF946C61509E}" dt="2023-04-14T01:50:52.154" v="22509" actId="478"/>
          <ac:grpSpMkLst>
            <pc:docMk/>
            <pc:sldMk cId="726398762" sldId="810"/>
            <ac:grpSpMk id="15" creationId="{C338E72F-CEB4-0C4E-EE9A-EDA584D595EA}"/>
          </ac:grpSpMkLst>
        </pc:grpChg>
        <pc:grpChg chg="add del mod">
          <ac:chgData name="Justina Ojom" userId="cbdaed7d-8d45-4372-a16a-f3f8900c2f45" providerId="ADAL" clId="{B80B5CB1-F819-4E58-97BC-AF946C61509E}" dt="2023-04-14T01:51:22.509" v="22513" actId="165"/>
          <ac:grpSpMkLst>
            <pc:docMk/>
            <pc:sldMk cId="726398762" sldId="810"/>
            <ac:grpSpMk id="22" creationId="{BE5EA48E-6B5A-D9D7-9B43-13933F645DAB}"/>
          </ac:grpSpMkLst>
        </pc:grpChg>
        <pc:grpChg chg="mod topLvl">
          <ac:chgData name="Justina Ojom" userId="cbdaed7d-8d45-4372-a16a-f3f8900c2f45" providerId="ADAL" clId="{B80B5CB1-F819-4E58-97BC-AF946C61509E}" dt="2023-04-14T01:51:35.805" v="22517" actId="1076"/>
          <ac:grpSpMkLst>
            <pc:docMk/>
            <pc:sldMk cId="726398762" sldId="810"/>
            <ac:grpSpMk id="23" creationId="{F8606458-28FE-93CF-F483-F7637911542E}"/>
          </ac:grpSpMkLst>
        </pc:grpChg>
        <pc:grpChg chg="mod topLvl">
          <ac:chgData name="Justina Ojom" userId="cbdaed7d-8d45-4372-a16a-f3f8900c2f45" providerId="ADAL" clId="{B80B5CB1-F819-4E58-97BC-AF946C61509E}" dt="2023-04-14T01:51:35.805" v="22517" actId="1076"/>
          <ac:grpSpMkLst>
            <pc:docMk/>
            <pc:sldMk cId="726398762" sldId="810"/>
            <ac:grpSpMk id="25" creationId="{0B3DF298-F158-F4B8-6509-C26B2A8DB4B6}"/>
          </ac:grpSpMkLst>
        </pc:grpChg>
        <pc:grpChg chg="add mod">
          <ac:chgData name="Justina Ojom" userId="cbdaed7d-8d45-4372-a16a-f3f8900c2f45" providerId="ADAL" clId="{B80B5CB1-F819-4E58-97BC-AF946C61509E}" dt="2023-04-14T01:51:35.805" v="22517" actId="1076"/>
          <ac:grpSpMkLst>
            <pc:docMk/>
            <pc:sldMk cId="726398762" sldId="810"/>
            <ac:grpSpMk id="37" creationId="{00260BAD-9317-5AF3-7701-58A65D5627BA}"/>
          </ac:grpSpMkLst>
        </pc:grpChg>
        <pc:grpChg chg="mod">
          <ac:chgData name="Justina Ojom" userId="cbdaed7d-8d45-4372-a16a-f3f8900c2f45" providerId="ADAL" clId="{B80B5CB1-F819-4E58-97BC-AF946C61509E}" dt="2023-04-14T01:51:02.555" v="22511" actId="207"/>
          <ac:grpSpMkLst>
            <pc:docMk/>
            <pc:sldMk cId="726398762" sldId="810"/>
            <ac:grpSpMk id="38" creationId="{AC99FCFA-5B7D-DA25-D222-729D8A8FD828}"/>
          </ac:grpSpMkLst>
        </pc:grpChg>
        <pc:grpChg chg="mod">
          <ac:chgData name="Justina Ojom" userId="cbdaed7d-8d45-4372-a16a-f3f8900c2f45" providerId="ADAL" clId="{B80B5CB1-F819-4E58-97BC-AF946C61509E}" dt="2023-04-14T01:51:02.555" v="22511" actId="207"/>
          <ac:grpSpMkLst>
            <pc:docMk/>
            <pc:sldMk cId="726398762" sldId="810"/>
            <ac:grpSpMk id="39" creationId="{2E34BF50-2027-4A70-3635-98AA74D05C5F}"/>
          </ac:grpSpMkLst>
        </pc:grpChg>
        <pc:grpChg chg="mod">
          <ac:chgData name="Justina Ojom" userId="cbdaed7d-8d45-4372-a16a-f3f8900c2f45" providerId="ADAL" clId="{B80B5CB1-F819-4E58-97BC-AF946C61509E}" dt="2023-04-14T01:51:02.555" v="22511" actId="207"/>
          <ac:grpSpMkLst>
            <pc:docMk/>
            <pc:sldMk cId="726398762" sldId="810"/>
            <ac:grpSpMk id="40" creationId="{898F4FDA-33E3-C654-84AE-108967356AC7}"/>
          </ac:grpSpMkLst>
        </pc:grpChg>
        <pc:grpChg chg="mod">
          <ac:chgData name="Justina Ojom" userId="cbdaed7d-8d45-4372-a16a-f3f8900c2f45" providerId="ADAL" clId="{B80B5CB1-F819-4E58-97BC-AF946C61509E}" dt="2023-04-14T01:51:02.555" v="22511" actId="207"/>
          <ac:grpSpMkLst>
            <pc:docMk/>
            <pc:sldMk cId="726398762" sldId="810"/>
            <ac:grpSpMk id="41" creationId="{A454E5BD-782B-A32F-A4C7-99ED7E0314E9}"/>
          </ac:grpSpMkLst>
        </pc:grpChg>
        <pc:grpChg chg="mod">
          <ac:chgData name="Justina Ojom" userId="cbdaed7d-8d45-4372-a16a-f3f8900c2f45" providerId="ADAL" clId="{B80B5CB1-F819-4E58-97BC-AF946C61509E}" dt="2023-04-14T01:51:02.555" v="22511" actId="207"/>
          <ac:grpSpMkLst>
            <pc:docMk/>
            <pc:sldMk cId="726398762" sldId="810"/>
            <ac:grpSpMk id="42" creationId="{FF5DF900-45ED-D0AE-8A33-BF275CA27BB3}"/>
          </ac:grpSpMkLst>
        </pc:grpChg>
        <pc:picChg chg="del">
          <ac:chgData name="Justina Ojom" userId="cbdaed7d-8d45-4372-a16a-f3f8900c2f45" providerId="ADAL" clId="{B80B5CB1-F819-4E58-97BC-AF946C61509E}" dt="2023-04-14T01:50:52.154" v="22509" actId="478"/>
          <ac:picMkLst>
            <pc:docMk/>
            <pc:sldMk cId="726398762" sldId="810"/>
            <ac:picMk id="20" creationId="{B806906A-ACA0-7B97-6BBF-FAF05EEE64D2}"/>
          </ac:picMkLst>
        </pc:picChg>
        <pc:cxnChg chg="del">
          <ac:chgData name="Justina Ojom" userId="cbdaed7d-8d45-4372-a16a-f3f8900c2f45" providerId="ADAL" clId="{B80B5CB1-F819-4E58-97BC-AF946C61509E}" dt="2023-04-14T01:50:52.154" v="22509" actId="478"/>
          <ac:cxnSpMkLst>
            <pc:docMk/>
            <pc:sldMk cId="726398762" sldId="810"/>
            <ac:cxnSpMk id="18" creationId="{6837857C-4C33-9B1F-BD5B-8DBB4CBC13BF}"/>
          </ac:cxnSpMkLst>
        </pc:cxnChg>
        <pc:cxnChg chg="del">
          <ac:chgData name="Justina Ojom" userId="cbdaed7d-8d45-4372-a16a-f3f8900c2f45" providerId="ADAL" clId="{B80B5CB1-F819-4E58-97BC-AF946C61509E}" dt="2023-04-14T01:50:52.154" v="22509" actId="478"/>
          <ac:cxnSpMkLst>
            <pc:docMk/>
            <pc:sldMk cId="726398762" sldId="810"/>
            <ac:cxnSpMk id="19" creationId="{3D6EBE8D-4801-3C26-6203-D2437F5CACD5}"/>
          </ac:cxnSpMkLst>
        </pc:cxn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B80B5CB1-F819-4E58-97BC-AF946C61509E}" dt="2023-04-14T12:02:02.573" v="27253"/>
              <pc2:cmMkLst xmlns:pc2="http://schemas.microsoft.com/office/powerpoint/2019/9/main/command">
                <pc:docMk/>
                <pc:sldMk cId="726398762" sldId="810"/>
                <pc2:cmMk id="{C40A2B3B-EA47-4B28-BAD8-180B01100FD5}"/>
              </pc2:cmMkLst>
            </pc226:cmChg>
          </p:ext>
        </pc:extLst>
      </pc:sldChg>
      <pc:sldChg chg="addSp delSp modSp mod modNotes modNotesTx">
        <pc:chgData name="Justina Ojom" userId="cbdaed7d-8d45-4372-a16a-f3f8900c2f45" providerId="ADAL" clId="{B80B5CB1-F819-4E58-97BC-AF946C61509E}" dt="2023-04-14T12:25:37.423" v="28427" actId="313"/>
        <pc:sldMkLst>
          <pc:docMk/>
          <pc:sldMk cId="1293208278" sldId="811"/>
        </pc:sldMkLst>
        <pc:spChg chg="add mod">
          <ac:chgData name="Justina Ojom" userId="cbdaed7d-8d45-4372-a16a-f3f8900c2f45" providerId="ADAL" clId="{B80B5CB1-F819-4E58-97BC-AF946C61509E}" dt="2023-04-14T12:20:50.838" v="28353" actId="790"/>
          <ac:spMkLst>
            <pc:docMk/>
            <pc:sldMk cId="1293208278" sldId="811"/>
            <ac:spMk id="2" creationId="{DB3CF5D5-AC53-D1D2-0748-86967EABF13C}"/>
          </ac:spMkLst>
        </pc:spChg>
        <pc:spChg chg="del mod">
          <ac:chgData name="Justina Ojom" userId="cbdaed7d-8d45-4372-a16a-f3f8900c2f45" providerId="ADAL" clId="{B80B5CB1-F819-4E58-97BC-AF946C61509E}" dt="2023-04-13T16:48:38.777" v="21107" actId="478"/>
          <ac:spMkLst>
            <pc:docMk/>
            <pc:sldMk cId="1293208278" sldId="811"/>
            <ac:spMk id="3" creationId="{11D1EC10-A17F-51EB-B102-91B5DDA3CFA6}"/>
          </ac:spMkLst>
        </pc:spChg>
        <pc:spChg chg="mod">
          <ac:chgData name="Justina Ojom" userId="cbdaed7d-8d45-4372-a16a-f3f8900c2f45" providerId="ADAL" clId="{B80B5CB1-F819-4E58-97BC-AF946C61509E}" dt="2023-04-14T12:20:50.838" v="28353" actId="790"/>
          <ac:spMkLst>
            <pc:docMk/>
            <pc:sldMk cId="1293208278" sldId="811"/>
            <ac:spMk id="6" creationId="{E7DA80BB-594B-A383-E128-F48D35C92402}"/>
          </ac:spMkLst>
        </pc:spChg>
        <pc:spChg chg="add mod">
          <ac:chgData name="Justina Ojom" userId="cbdaed7d-8d45-4372-a16a-f3f8900c2f45" providerId="ADAL" clId="{B80B5CB1-F819-4E58-97BC-AF946C61509E}" dt="2023-04-14T12:20:50.838" v="28353" actId="790"/>
          <ac:spMkLst>
            <pc:docMk/>
            <pc:sldMk cId="1293208278" sldId="811"/>
            <ac:spMk id="7" creationId="{B982E1F0-B055-1561-0DC0-18339F7780BC}"/>
          </ac:spMkLst>
        </pc:spChg>
        <pc:spChg chg="add mod">
          <ac:chgData name="Justina Ojom" userId="cbdaed7d-8d45-4372-a16a-f3f8900c2f45" providerId="ADAL" clId="{B80B5CB1-F819-4E58-97BC-AF946C61509E}" dt="2023-04-14T12:25:37.423" v="28427" actId="313"/>
          <ac:spMkLst>
            <pc:docMk/>
            <pc:sldMk cId="1293208278" sldId="811"/>
            <ac:spMk id="9" creationId="{5DE1F765-B473-713D-0655-0E2FA959CAAC}"/>
          </ac:spMkLst>
        </pc:spChg>
        <pc:picChg chg="del mod">
          <ac:chgData name="Justina Ojom" userId="cbdaed7d-8d45-4372-a16a-f3f8900c2f45" providerId="ADAL" clId="{B80B5CB1-F819-4E58-97BC-AF946C61509E}" dt="2023-04-13T16:47:43.367" v="21033" actId="478"/>
          <ac:picMkLst>
            <pc:docMk/>
            <pc:sldMk cId="1293208278" sldId="811"/>
            <ac:picMk id="4" creationId="{FFA032B6-E1DC-B9FF-224B-36A2EE7AA2F7}"/>
          </ac:picMkLst>
        </pc:picChg>
        <pc:picChg chg="del mod">
          <ac:chgData name="Justina Ojom" userId="cbdaed7d-8d45-4372-a16a-f3f8900c2f45" providerId="ADAL" clId="{B80B5CB1-F819-4E58-97BC-AF946C61509E}" dt="2023-04-13T16:47:44.504" v="21034" actId="478"/>
          <ac:picMkLst>
            <pc:docMk/>
            <pc:sldMk cId="1293208278" sldId="811"/>
            <ac:picMk id="5" creationId="{EB3F105D-CB5E-11D4-6428-46152D124D31}"/>
          </ac:picMkLst>
        </pc:picChg>
        <pc:picChg chg="add mod">
          <ac:chgData name="Justina Ojom" userId="cbdaed7d-8d45-4372-a16a-f3f8900c2f45" providerId="ADAL" clId="{B80B5CB1-F819-4E58-97BC-AF946C61509E}" dt="2023-04-13T17:11:26.552" v="21570" actId="1076"/>
          <ac:picMkLst>
            <pc:docMk/>
            <pc:sldMk cId="1293208278" sldId="811"/>
            <ac:picMk id="8" creationId="{58B964A0-06A0-42D0-2EBE-5068D315B330}"/>
          </ac:picMkLst>
        </pc:picChg>
      </pc:sldChg>
      <pc:sldChg chg="addSp delSp modSp mod modNotes modNotesTx">
        <pc:chgData name="Justina Ojom" userId="cbdaed7d-8d45-4372-a16a-f3f8900c2f45" providerId="ADAL" clId="{B80B5CB1-F819-4E58-97BC-AF946C61509E}" dt="2023-04-14T12:24:36.053" v="28414" actId="790"/>
        <pc:sldMkLst>
          <pc:docMk/>
          <pc:sldMk cId="1806000511" sldId="812"/>
        </pc:sldMkLst>
        <pc:spChg chg="mod">
          <ac:chgData name="Justina Ojom" userId="cbdaed7d-8d45-4372-a16a-f3f8900c2f45" providerId="ADAL" clId="{B80B5CB1-F819-4E58-97BC-AF946C61509E}" dt="2023-04-14T12:24:36.053" v="28414" actId="790"/>
          <ac:spMkLst>
            <pc:docMk/>
            <pc:sldMk cId="1806000511" sldId="812"/>
            <ac:spMk id="2" creationId="{71FD7BEA-18D9-66BA-1D97-CC3BC689F4B3}"/>
          </ac:spMkLst>
        </pc:spChg>
        <pc:spChg chg="del mod">
          <ac:chgData name="Justina Ojom" userId="cbdaed7d-8d45-4372-a16a-f3f8900c2f45" providerId="ADAL" clId="{B80B5CB1-F819-4E58-97BC-AF946C61509E}" dt="2023-04-13T20:50:23.176" v="22023" actId="478"/>
          <ac:spMkLst>
            <pc:docMk/>
            <pc:sldMk cId="1806000511" sldId="812"/>
            <ac:spMk id="3" creationId="{6E31DB42-C0AE-BEC7-52A4-689129EEB7DA}"/>
          </ac:spMkLst>
        </pc:spChg>
        <pc:spChg chg="add mod">
          <ac:chgData name="Justina Ojom" userId="cbdaed7d-8d45-4372-a16a-f3f8900c2f45" providerId="ADAL" clId="{B80B5CB1-F819-4E58-97BC-AF946C61509E}" dt="2023-04-14T12:24:36.053" v="28414" actId="790"/>
          <ac:spMkLst>
            <pc:docMk/>
            <pc:sldMk cId="1806000511" sldId="812"/>
            <ac:spMk id="4" creationId="{99BC8A32-44E5-C36A-4A9B-388BFC88B2C1}"/>
          </ac:spMkLst>
        </pc:spChg>
        <pc:spChg chg="del mod">
          <ac:chgData name="Justina Ojom" userId="cbdaed7d-8d45-4372-a16a-f3f8900c2f45" providerId="ADAL" clId="{B80B5CB1-F819-4E58-97BC-AF946C61509E}" dt="2023-04-13T13:15:03.749" v="18332" actId="478"/>
          <ac:spMkLst>
            <pc:docMk/>
            <pc:sldMk cId="1806000511" sldId="812"/>
            <ac:spMk id="5" creationId="{7552D4F5-69BD-4371-3203-7C41F7D77051}"/>
          </ac:spMkLst>
        </pc:spChg>
        <pc:spChg chg="add mod">
          <ac:chgData name="Justina Ojom" userId="cbdaed7d-8d45-4372-a16a-f3f8900c2f45" providerId="ADAL" clId="{B80B5CB1-F819-4E58-97BC-AF946C61509E}" dt="2023-04-14T12:24:36.053" v="28414" actId="790"/>
          <ac:spMkLst>
            <pc:docMk/>
            <pc:sldMk cId="1806000511" sldId="812"/>
            <ac:spMk id="5" creationId="{8818A865-AC62-67D6-220B-E023D13474F4}"/>
          </ac:spMkLst>
        </pc:spChg>
        <pc:spChg chg="add mod">
          <ac:chgData name="Justina Ojom" userId="cbdaed7d-8d45-4372-a16a-f3f8900c2f45" providerId="ADAL" clId="{B80B5CB1-F819-4E58-97BC-AF946C61509E}" dt="2023-04-14T12:24:36.053" v="28414" actId="790"/>
          <ac:spMkLst>
            <pc:docMk/>
            <pc:sldMk cId="1806000511" sldId="812"/>
            <ac:spMk id="6" creationId="{3BEC9701-1465-0FB9-1DD4-8C90B7417BAE}"/>
          </ac:spMkLst>
        </pc:spChg>
        <pc:spChg chg="add mod">
          <ac:chgData name="Justina Ojom" userId="cbdaed7d-8d45-4372-a16a-f3f8900c2f45" providerId="ADAL" clId="{B80B5CB1-F819-4E58-97BC-AF946C61509E}" dt="2023-04-14T12:24:36.053" v="28414" actId="790"/>
          <ac:spMkLst>
            <pc:docMk/>
            <pc:sldMk cId="1806000511" sldId="812"/>
            <ac:spMk id="7" creationId="{227192C7-9B68-F13A-E575-B10ABBAAFAA0}"/>
          </ac:spMkLst>
        </pc:spChg>
        <pc:spChg chg="add mod">
          <ac:chgData name="Justina Ojom" userId="cbdaed7d-8d45-4372-a16a-f3f8900c2f45" providerId="ADAL" clId="{B80B5CB1-F819-4E58-97BC-AF946C61509E}" dt="2023-04-14T12:24:36.053" v="28414" actId="790"/>
          <ac:spMkLst>
            <pc:docMk/>
            <pc:sldMk cId="1806000511" sldId="812"/>
            <ac:spMk id="8" creationId="{BF8C13C4-686C-85D5-0C14-38E2ACCD4A9F}"/>
          </ac:spMkLst>
        </pc:spChg>
        <pc:spChg chg="add mod">
          <ac:chgData name="Justina Ojom" userId="cbdaed7d-8d45-4372-a16a-f3f8900c2f45" providerId="ADAL" clId="{B80B5CB1-F819-4E58-97BC-AF946C61509E}" dt="2023-04-14T12:24:36.053" v="28414" actId="790"/>
          <ac:spMkLst>
            <pc:docMk/>
            <pc:sldMk cId="1806000511" sldId="812"/>
            <ac:spMk id="9" creationId="{AC2861FD-309F-F2A8-B976-D967EB1DD811}"/>
          </ac:spMkLst>
        </pc:spChg>
        <pc:spChg chg="add mod">
          <ac:chgData name="Justina Ojom" userId="cbdaed7d-8d45-4372-a16a-f3f8900c2f45" providerId="ADAL" clId="{B80B5CB1-F819-4E58-97BC-AF946C61509E}" dt="2023-04-14T12:24:36.053" v="28414" actId="790"/>
          <ac:spMkLst>
            <pc:docMk/>
            <pc:sldMk cId="1806000511" sldId="812"/>
            <ac:spMk id="10" creationId="{AA2B8E39-E7A5-87F7-922B-A05A66FEC922}"/>
          </ac:spMkLst>
        </pc:spChg>
        <pc:spChg chg="add mod">
          <ac:chgData name="Justina Ojom" userId="cbdaed7d-8d45-4372-a16a-f3f8900c2f45" providerId="ADAL" clId="{B80B5CB1-F819-4E58-97BC-AF946C61509E}" dt="2023-04-14T12:24:36.053" v="28414" actId="790"/>
          <ac:spMkLst>
            <pc:docMk/>
            <pc:sldMk cId="1806000511" sldId="812"/>
            <ac:spMk id="11" creationId="{D1503F7D-D246-EC47-FFB0-5A31F444E19D}"/>
          </ac:spMkLst>
        </pc:spChg>
        <pc:spChg chg="del mod">
          <ac:chgData name="Justina Ojom" userId="cbdaed7d-8d45-4372-a16a-f3f8900c2f45" providerId="ADAL" clId="{B80B5CB1-F819-4E58-97BC-AF946C61509E}" dt="2023-04-14T02:22:04.535" v="23246" actId="478"/>
          <ac:spMkLst>
            <pc:docMk/>
            <pc:sldMk cId="1806000511" sldId="812"/>
            <ac:spMk id="15" creationId="{DB1E2158-6A65-30AF-BB10-A80336A05EF4}"/>
          </ac:spMkLst>
        </pc:spChg>
        <pc:spChg chg="mod topLvl">
          <ac:chgData name="Justina Ojom" userId="cbdaed7d-8d45-4372-a16a-f3f8900c2f45" providerId="ADAL" clId="{B80B5CB1-F819-4E58-97BC-AF946C61509E}" dt="2023-04-14T12:24:36.053" v="28414" actId="790"/>
          <ac:spMkLst>
            <pc:docMk/>
            <pc:sldMk cId="1806000511" sldId="812"/>
            <ac:spMk id="16" creationId="{F14D1F85-C683-3230-8EAB-C820810ADA63}"/>
          </ac:spMkLst>
        </pc:spChg>
        <pc:spChg chg="mod topLvl">
          <ac:chgData name="Justina Ojom" userId="cbdaed7d-8d45-4372-a16a-f3f8900c2f45" providerId="ADAL" clId="{B80B5CB1-F819-4E58-97BC-AF946C61509E}" dt="2023-04-14T12:24:36.053" v="28414" actId="790"/>
          <ac:spMkLst>
            <pc:docMk/>
            <pc:sldMk cId="1806000511" sldId="812"/>
            <ac:spMk id="17" creationId="{AB617641-4D07-6588-46D3-74A6A3602BD7}"/>
          </ac:spMkLst>
        </pc:spChg>
        <pc:spChg chg="del mod topLvl">
          <ac:chgData name="Justina Ojom" userId="cbdaed7d-8d45-4372-a16a-f3f8900c2f45" providerId="ADAL" clId="{B80B5CB1-F819-4E58-97BC-AF946C61509E}" dt="2023-04-14T02:22:08.887" v="23248" actId="478"/>
          <ac:spMkLst>
            <pc:docMk/>
            <pc:sldMk cId="1806000511" sldId="812"/>
            <ac:spMk id="18" creationId="{7E6A748A-8854-5414-7FBB-199B0B676D69}"/>
          </ac:spMkLst>
        </pc:spChg>
        <pc:spChg chg="mod topLvl">
          <ac:chgData name="Justina Ojom" userId="cbdaed7d-8d45-4372-a16a-f3f8900c2f45" providerId="ADAL" clId="{B80B5CB1-F819-4E58-97BC-AF946C61509E}" dt="2023-04-14T12:24:36.053" v="28414" actId="790"/>
          <ac:spMkLst>
            <pc:docMk/>
            <pc:sldMk cId="1806000511" sldId="812"/>
            <ac:spMk id="19" creationId="{2F4963B3-1275-1765-1C41-FA6B656C1F99}"/>
          </ac:spMkLst>
        </pc:spChg>
        <pc:spChg chg="mod topLvl">
          <ac:chgData name="Justina Ojom" userId="cbdaed7d-8d45-4372-a16a-f3f8900c2f45" providerId="ADAL" clId="{B80B5CB1-F819-4E58-97BC-AF946C61509E}" dt="2023-04-14T12:24:36.053" v="28414" actId="790"/>
          <ac:spMkLst>
            <pc:docMk/>
            <pc:sldMk cId="1806000511" sldId="812"/>
            <ac:spMk id="20" creationId="{2C7B93C6-E95C-F525-DD5C-6880546F1A67}"/>
          </ac:spMkLst>
        </pc:spChg>
        <pc:spChg chg="add mod">
          <ac:chgData name="Justina Ojom" userId="cbdaed7d-8d45-4372-a16a-f3f8900c2f45" providerId="ADAL" clId="{B80B5CB1-F819-4E58-97BC-AF946C61509E}" dt="2023-04-14T12:24:36.053" v="28414" actId="790"/>
          <ac:spMkLst>
            <pc:docMk/>
            <pc:sldMk cId="1806000511" sldId="812"/>
            <ac:spMk id="21" creationId="{37E44CCA-8684-574E-04B7-F1EE699ADD4E}"/>
          </ac:spMkLst>
        </pc:spChg>
        <pc:spChg chg="add mod">
          <ac:chgData name="Justina Ojom" userId="cbdaed7d-8d45-4372-a16a-f3f8900c2f45" providerId="ADAL" clId="{B80B5CB1-F819-4E58-97BC-AF946C61509E}" dt="2023-04-14T12:24:36.053" v="28414" actId="790"/>
          <ac:spMkLst>
            <pc:docMk/>
            <pc:sldMk cId="1806000511" sldId="812"/>
            <ac:spMk id="22" creationId="{D6462598-2ACB-648C-39FC-0F76222CB008}"/>
          </ac:spMkLst>
        </pc:spChg>
        <pc:spChg chg="add mod">
          <ac:chgData name="Justina Ojom" userId="cbdaed7d-8d45-4372-a16a-f3f8900c2f45" providerId="ADAL" clId="{B80B5CB1-F819-4E58-97BC-AF946C61509E}" dt="2023-04-14T12:24:36.053" v="28414" actId="790"/>
          <ac:spMkLst>
            <pc:docMk/>
            <pc:sldMk cId="1806000511" sldId="812"/>
            <ac:spMk id="23" creationId="{2BAABB9C-AD48-669B-0984-27DC82B98761}"/>
          </ac:spMkLst>
        </pc:spChg>
        <pc:grpChg chg="add mod">
          <ac:chgData name="Justina Ojom" userId="cbdaed7d-8d45-4372-a16a-f3f8900c2f45" providerId="ADAL" clId="{B80B5CB1-F819-4E58-97BC-AF946C61509E}" dt="2023-04-14T02:21:47.793" v="23239" actId="1076"/>
          <ac:grpSpMkLst>
            <pc:docMk/>
            <pc:sldMk cId="1806000511" sldId="812"/>
            <ac:grpSpMk id="12" creationId="{29A3AA12-EF4C-6F7E-10C0-C785D72FBEC7}"/>
          </ac:grpSpMkLst>
        </pc:grpChg>
        <pc:grpChg chg="add del mod">
          <ac:chgData name="Justina Ojom" userId="cbdaed7d-8d45-4372-a16a-f3f8900c2f45" providerId="ADAL" clId="{B80B5CB1-F819-4E58-97BC-AF946C61509E}" dt="2023-04-14T02:22:06.874" v="23247" actId="165"/>
          <ac:grpSpMkLst>
            <pc:docMk/>
            <pc:sldMk cId="1806000511" sldId="812"/>
            <ac:grpSpMk id="13" creationId="{BEB34315-E011-9365-9D8E-DE014507E844}"/>
          </ac:grpSpMkLst>
        </pc:grpChg>
        <pc:cxnChg chg="add mod">
          <ac:chgData name="Justina Ojom" userId="cbdaed7d-8d45-4372-a16a-f3f8900c2f45" providerId="ADAL" clId="{B80B5CB1-F819-4E58-97BC-AF946C61509E}" dt="2023-04-14T02:21:35.474" v="23232" actId="164"/>
          <ac:cxnSpMkLst>
            <pc:docMk/>
            <pc:sldMk cId="1806000511" sldId="812"/>
            <ac:cxnSpMk id="3" creationId="{FB415542-F7ED-1192-75FD-3F3146BDE348}"/>
          </ac:cxnSpMkLst>
        </pc:cxnChg>
        <pc:cxnChg chg="mod topLvl">
          <ac:chgData name="Justina Ojom" userId="cbdaed7d-8d45-4372-a16a-f3f8900c2f45" providerId="ADAL" clId="{B80B5CB1-F819-4E58-97BC-AF946C61509E}" dt="2023-04-14T02:22:06.874" v="23247" actId="165"/>
          <ac:cxnSpMkLst>
            <pc:docMk/>
            <pc:sldMk cId="1806000511" sldId="812"/>
            <ac:cxnSpMk id="14" creationId="{A58B4950-BA9A-0213-8B21-D18A425F82F9}"/>
          </ac:cxnSpMkLst>
        </pc:cxnChg>
      </pc:sldChg>
      <pc:sldChg chg="addSp delSp modSp mod modNotes modNotesTx">
        <pc:chgData name="Justina Ojom" userId="cbdaed7d-8d45-4372-a16a-f3f8900c2f45" providerId="ADAL" clId="{B80B5CB1-F819-4E58-97BC-AF946C61509E}" dt="2023-04-14T12:30:24.832" v="28501" actId="20577"/>
        <pc:sldMkLst>
          <pc:docMk/>
          <pc:sldMk cId="3241090315" sldId="813"/>
        </pc:sldMkLst>
        <pc:spChg chg="mod">
          <ac:chgData name="Justina Ojom" userId="cbdaed7d-8d45-4372-a16a-f3f8900c2f45" providerId="ADAL" clId="{B80B5CB1-F819-4E58-97BC-AF946C61509E}" dt="2023-04-13T17:17:55.951" v="21678"/>
          <ac:spMkLst>
            <pc:docMk/>
            <pc:sldMk cId="3241090315" sldId="813"/>
            <ac:spMk id="2" creationId="{2FE049B0-B963-2804-AEE5-563DFFC152B9}"/>
          </ac:spMkLst>
        </pc:spChg>
        <pc:spChg chg="del mod">
          <ac:chgData name="Justina Ojom" userId="cbdaed7d-8d45-4372-a16a-f3f8900c2f45" providerId="ADAL" clId="{B80B5CB1-F819-4E58-97BC-AF946C61509E}" dt="2023-04-14T08:25:09.893" v="24680" actId="478"/>
          <ac:spMkLst>
            <pc:docMk/>
            <pc:sldMk cId="3241090315" sldId="813"/>
            <ac:spMk id="3" creationId="{DDFC14C4-C33B-8FBD-E77D-D901F4FA8423}"/>
          </ac:spMkLst>
        </pc:spChg>
        <pc:spChg chg="mod">
          <ac:chgData name="Justina Ojom" userId="cbdaed7d-8d45-4372-a16a-f3f8900c2f45" providerId="ADAL" clId="{B80B5CB1-F819-4E58-97BC-AF946C61509E}" dt="2023-04-14T08:25:28.980" v="24682"/>
          <ac:spMkLst>
            <pc:docMk/>
            <pc:sldMk cId="3241090315" sldId="813"/>
            <ac:spMk id="6" creationId="{3D9EB710-F845-E568-7692-0042AFB20107}"/>
          </ac:spMkLst>
        </pc:spChg>
        <pc:spChg chg="mod">
          <ac:chgData name="Justina Ojom" userId="cbdaed7d-8d45-4372-a16a-f3f8900c2f45" providerId="ADAL" clId="{B80B5CB1-F819-4E58-97BC-AF946C61509E}" dt="2023-04-14T08:25:28.980" v="24682"/>
          <ac:spMkLst>
            <pc:docMk/>
            <pc:sldMk cId="3241090315" sldId="813"/>
            <ac:spMk id="7" creationId="{13241B20-B625-AD51-D533-D6002E2415A9}"/>
          </ac:spMkLst>
        </pc:spChg>
        <pc:spChg chg="mod">
          <ac:chgData name="Justina Ojom" userId="cbdaed7d-8d45-4372-a16a-f3f8900c2f45" providerId="ADAL" clId="{B80B5CB1-F819-4E58-97BC-AF946C61509E}" dt="2023-04-14T08:25:28.980" v="24682"/>
          <ac:spMkLst>
            <pc:docMk/>
            <pc:sldMk cId="3241090315" sldId="813"/>
            <ac:spMk id="8" creationId="{C49F1B20-CC57-7BD1-E9E2-865CE62CED3D}"/>
          </ac:spMkLst>
        </pc:spChg>
        <pc:spChg chg="mod">
          <ac:chgData name="Justina Ojom" userId="cbdaed7d-8d45-4372-a16a-f3f8900c2f45" providerId="ADAL" clId="{B80B5CB1-F819-4E58-97BC-AF946C61509E}" dt="2023-04-14T08:25:28.980" v="24682"/>
          <ac:spMkLst>
            <pc:docMk/>
            <pc:sldMk cId="3241090315" sldId="813"/>
            <ac:spMk id="9" creationId="{DB777AD8-55F3-0710-1E7B-ADBAFC43E0E6}"/>
          </ac:spMkLst>
        </pc:spChg>
        <pc:spChg chg="mod">
          <ac:chgData name="Justina Ojom" userId="cbdaed7d-8d45-4372-a16a-f3f8900c2f45" providerId="ADAL" clId="{B80B5CB1-F819-4E58-97BC-AF946C61509E}" dt="2023-04-14T08:25:28.980" v="24682"/>
          <ac:spMkLst>
            <pc:docMk/>
            <pc:sldMk cId="3241090315" sldId="813"/>
            <ac:spMk id="11" creationId="{E73E83F9-390A-027C-A51F-AF3D9379642F}"/>
          </ac:spMkLst>
        </pc:spChg>
        <pc:spChg chg="mod">
          <ac:chgData name="Justina Ojom" userId="cbdaed7d-8d45-4372-a16a-f3f8900c2f45" providerId="ADAL" clId="{B80B5CB1-F819-4E58-97BC-AF946C61509E}" dt="2023-04-14T08:25:28.980" v="24682"/>
          <ac:spMkLst>
            <pc:docMk/>
            <pc:sldMk cId="3241090315" sldId="813"/>
            <ac:spMk id="12" creationId="{C774BFEA-5503-81DA-AD05-7FEACA42C592}"/>
          </ac:spMkLst>
        </pc:spChg>
        <pc:spChg chg="mod">
          <ac:chgData name="Justina Ojom" userId="cbdaed7d-8d45-4372-a16a-f3f8900c2f45" providerId="ADAL" clId="{B80B5CB1-F819-4E58-97BC-AF946C61509E}" dt="2023-04-14T08:25:28.980" v="24682"/>
          <ac:spMkLst>
            <pc:docMk/>
            <pc:sldMk cId="3241090315" sldId="813"/>
            <ac:spMk id="13" creationId="{B278EE0E-C71F-7FCB-F00C-F26A2A0895D5}"/>
          </ac:spMkLst>
        </pc:spChg>
        <pc:spChg chg="add mod">
          <ac:chgData name="Justina Ojom" userId="cbdaed7d-8d45-4372-a16a-f3f8900c2f45" providerId="ADAL" clId="{B80B5CB1-F819-4E58-97BC-AF946C61509E}" dt="2023-04-14T08:26:40.925" v="24701" actId="1076"/>
          <ac:spMkLst>
            <pc:docMk/>
            <pc:sldMk cId="3241090315" sldId="813"/>
            <ac:spMk id="16" creationId="{5F033EA6-2909-E7D3-EA8F-FE29FEAF4176}"/>
          </ac:spMkLst>
        </pc:spChg>
        <pc:spChg chg="add mod">
          <ac:chgData name="Justina Ojom" userId="cbdaed7d-8d45-4372-a16a-f3f8900c2f45" providerId="ADAL" clId="{B80B5CB1-F819-4E58-97BC-AF946C61509E}" dt="2023-04-14T08:26:40.925" v="24701" actId="1076"/>
          <ac:spMkLst>
            <pc:docMk/>
            <pc:sldMk cId="3241090315" sldId="813"/>
            <ac:spMk id="17" creationId="{EB0022AF-9BD0-C9DB-A668-4DE4C86FB7A9}"/>
          </ac:spMkLst>
        </pc:spChg>
        <pc:spChg chg="add mod">
          <ac:chgData name="Justina Ojom" userId="cbdaed7d-8d45-4372-a16a-f3f8900c2f45" providerId="ADAL" clId="{B80B5CB1-F819-4E58-97BC-AF946C61509E}" dt="2023-04-14T08:26:40.925" v="24701" actId="1076"/>
          <ac:spMkLst>
            <pc:docMk/>
            <pc:sldMk cId="3241090315" sldId="813"/>
            <ac:spMk id="18" creationId="{10716EBA-A3ED-494F-A8BB-14AA80390F3D}"/>
          </ac:spMkLst>
        </pc:spChg>
        <pc:spChg chg="add mod">
          <ac:chgData name="Justina Ojom" userId="cbdaed7d-8d45-4372-a16a-f3f8900c2f45" providerId="ADAL" clId="{B80B5CB1-F819-4E58-97BC-AF946C61509E}" dt="2023-04-14T08:26:40.925" v="24701" actId="1076"/>
          <ac:spMkLst>
            <pc:docMk/>
            <pc:sldMk cId="3241090315" sldId="813"/>
            <ac:spMk id="19" creationId="{3858E3BC-8FDD-D5BB-D03B-8BBE7C6E0BB7}"/>
          </ac:spMkLst>
        </pc:spChg>
        <pc:spChg chg="add mod">
          <ac:chgData name="Justina Ojom" userId="cbdaed7d-8d45-4372-a16a-f3f8900c2f45" providerId="ADAL" clId="{B80B5CB1-F819-4E58-97BC-AF946C61509E}" dt="2023-04-14T08:26:51.455" v="24704" actId="2085"/>
          <ac:spMkLst>
            <pc:docMk/>
            <pc:sldMk cId="3241090315" sldId="813"/>
            <ac:spMk id="20" creationId="{2BDBACA4-FA9E-1290-DCAF-301B62E3D5AC}"/>
          </ac:spMkLst>
        </pc:spChg>
        <pc:spChg chg="add mod">
          <ac:chgData name="Justina Ojom" userId="cbdaed7d-8d45-4372-a16a-f3f8900c2f45" providerId="ADAL" clId="{B80B5CB1-F819-4E58-97BC-AF946C61509E}" dt="2023-04-14T08:26:53.646" v="24705" actId="571"/>
          <ac:spMkLst>
            <pc:docMk/>
            <pc:sldMk cId="3241090315" sldId="813"/>
            <ac:spMk id="21" creationId="{5F12E44A-FAB1-6830-A2D1-F1D0AAAF35C5}"/>
          </ac:spMkLst>
        </pc:spChg>
        <pc:spChg chg="add mod">
          <ac:chgData name="Justina Ojom" userId="cbdaed7d-8d45-4372-a16a-f3f8900c2f45" providerId="ADAL" clId="{B80B5CB1-F819-4E58-97BC-AF946C61509E}" dt="2023-04-14T08:26:55.414" v="24706" actId="571"/>
          <ac:spMkLst>
            <pc:docMk/>
            <pc:sldMk cId="3241090315" sldId="813"/>
            <ac:spMk id="22" creationId="{8724BCD2-9750-3731-3552-7B48BDED315D}"/>
          </ac:spMkLst>
        </pc:spChg>
        <pc:spChg chg="add mod">
          <ac:chgData name="Justina Ojom" userId="cbdaed7d-8d45-4372-a16a-f3f8900c2f45" providerId="ADAL" clId="{B80B5CB1-F819-4E58-97BC-AF946C61509E}" dt="2023-04-14T08:26:56.958" v="24707" actId="571"/>
          <ac:spMkLst>
            <pc:docMk/>
            <pc:sldMk cId="3241090315" sldId="813"/>
            <ac:spMk id="23" creationId="{48887F69-656A-8F21-8EC3-26FDE22B5F99}"/>
          </ac:spMkLst>
        </pc:spChg>
        <pc:grpChg chg="del mod">
          <ac:chgData name="Justina Ojom" userId="cbdaed7d-8d45-4372-a16a-f3f8900c2f45" providerId="ADAL" clId="{B80B5CB1-F819-4E58-97BC-AF946C61509E}" dt="2023-04-13T17:17:47.389" v="21676" actId="478"/>
          <ac:grpSpMkLst>
            <pc:docMk/>
            <pc:sldMk cId="3241090315" sldId="813"/>
            <ac:grpSpMk id="5" creationId="{504A090F-000D-067E-EC2A-BAD473C51CAB}"/>
          </ac:grpSpMkLst>
        </pc:grpChg>
        <pc:grpChg chg="add mod">
          <ac:chgData name="Justina Ojom" userId="cbdaed7d-8d45-4372-a16a-f3f8900c2f45" providerId="ADAL" clId="{B80B5CB1-F819-4E58-97BC-AF946C61509E}" dt="2023-04-14T08:26:58.194" v="24708" actId="1076"/>
          <ac:grpSpMkLst>
            <pc:docMk/>
            <pc:sldMk cId="3241090315" sldId="813"/>
            <ac:grpSpMk id="5" creationId="{74AC5005-7BA8-8933-03CC-6F2774B5BB2E}"/>
          </ac:grpSpMkLst>
        </pc:grpChg>
        <pc:grpChg chg="mod">
          <ac:chgData name="Justina Ojom" userId="cbdaed7d-8d45-4372-a16a-f3f8900c2f45" providerId="ADAL" clId="{B80B5CB1-F819-4E58-97BC-AF946C61509E}" dt="2023-04-14T08:25:28.980" v="24682"/>
          <ac:grpSpMkLst>
            <pc:docMk/>
            <pc:sldMk cId="3241090315" sldId="813"/>
            <ac:grpSpMk id="10" creationId="{66EB3981-83D5-7C9B-C26B-E0607C4BF21D}"/>
          </ac:grpSpMkLst>
        </pc:grpChg>
        <pc:picChg chg="del mod">
          <ac:chgData name="Justina Ojom" userId="cbdaed7d-8d45-4372-a16a-f3f8900c2f45" providerId="ADAL" clId="{B80B5CB1-F819-4E58-97BC-AF946C61509E}" dt="2023-04-14T08:25:10.781" v="24681" actId="478"/>
          <ac:picMkLst>
            <pc:docMk/>
            <pc:sldMk cId="3241090315" sldId="813"/>
            <ac:picMk id="4" creationId="{7036AC06-3C84-7768-43BD-E9AD3422ADD1}"/>
          </ac:picMkLst>
        </pc:picChg>
        <pc:cxnChg chg="add del mod">
          <ac:chgData name="Justina Ojom" userId="cbdaed7d-8d45-4372-a16a-f3f8900c2f45" providerId="ADAL" clId="{B80B5CB1-F819-4E58-97BC-AF946C61509E}" dt="2023-04-14T08:26:05.334" v="24688" actId="478"/>
          <ac:cxnSpMkLst>
            <pc:docMk/>
            <pc:sldMk cId="3241090315" sldId="813"/>
            <ac:cxnSpMk id="15" creationId="{8602C5A8-BEA2-EF57-974B-039A0FCA5F62}"/>
          </ac:cxnSpMkLst>
        </pc:cxnChg>
      </pc:sldChg>
      <pc:sldChg chg="addSp delSp modSp mod modNotes modNotesTx">
        <pc:chgData name="Justina Ojom" userId="cbdaed7d-8d45-4372-a16a-f3f8900c2f45" providerId="ADAL" clId="{B80B5CB1-F819-4E58-97BC-AF946C61509E}" dt="2023-04-14T12:24:13.524" v="28408" actId="790"/>
        <pc:sldMkLst>
          <pc:docMk/>
          <pc:sldMk cId="3183004670" sldId="818"/>
        </pc:sldMkLst>
        <pc:spChg chg="mod">
          <ac:chgData name="Justina Ojom" userId="cbdaed7d-8d45-4372-a16a-f3f8900c2f45" providerId="ADAL" clId="{B80B5CB1-F819-4E58-97BC-AF946C61509E}" dt="2023-04-14T12:24:13.524" v="28408" actId="790"/>
          <ac:spMkLst>
            <pc:docMk/>
            <pc:sldMk cId="3183004670" sldId="818"/>
            <ac:spMk id="2" creationId="{3E551EA3-69CC-041F-8CE1-2326414F994D}"/>
          </ac:spMkLst>
        </pc:spChg>
        <pc:spChg chg="del mod topLvl">
          <ac:chgData name="Justina Ojom" userId="cbdaed7d-8d45-4372-a16a-f3f8900c2f45" providerId="ADAL" clId="{B80B5CB1-F819-4E58-97BC-AF946C61509E}" dt="2023-04-14T11:12:40.076" v="26350" actId="478"/>
          <ac:spMkLst>
            <pc:docMk/>
            <pc:sldMk cId="3183004670" sldId="818"/>
            <ac:spMk id="5" creationId="{C78DA317-FA27-9A06-B6CF-92C10D4C9D4A}"/>
          </ac:spMkLst>
        </pc:spChg>
        <pc:spChg chg="mod">
          <ac:chgData name="Justina Ojom" userId="cbdaed7d-8d45-4372-a16a-f3f8900c2f45" providerId="ADAL" clId="{B80B5CB1-F819-4E58-97BC-AF946C61509E}" dt="2023-04-14T12:24:13.524" v="28408" actId="790"/>
          <ac:spMkLst>
            <pc:docMk/>
            <pc:sldMk cId="3183004670" sldId="818"/>
            <ac:spMk id="7" creationId="{A56832BF-3E3D-611A-E1EF-1323B2702460}"/>
          </ac:spMkLst>
        </pc:spChg>
        <pc:spChg chg="mod">
          <ac:chgData name="Justina Ojom" userId="cbdaed7d-8d45-4372-a16a-f3f8900c2f45" providerId="ADAL" clId="{B80B5CB1-F819-4E58-97BC-AF946C61509E}" dt="2023-04-14T12:24:13.524" v="28408" actId="790"/>
          <ac:spMkLst>
            <pc:docMk/>
            <pc:sldMk cId="3183004670" sldId="818"/>
            <ac:spMk id="8" creationId="{B7C53D29-C94A-CDB7-5512-B4C73E25024D}"/>
          </ac:spMkLst>
        </pc:spChg>
        <pc:spChg chg="mod">
          <ac:chgData name="Justina Ojom" userId="cbdaed7d-8d45-4372-a16a-f3f8900c2f45" providerId="ADAL" clId="{B80B5CB1-F819-4E58-97BC-AF946C61509E}" dt="2023-04-14T12:24:13.524" v="28408" actId="790"/>
          <ac:spMkLst>
            <pc:docMk/>
            <pc:sldMk cId="3183004670" sldId="818"/>
            <ac:spMk id="9" creationId="{0F9572CD-68EA-1BF5-05B4-79D2262402B3}"/>
          </ac:spMkLst>
        </pc:spChg>
        <pc:spChg chg="mod">
          <ac:chgData name="Justina Ojom" userId="cbdaed7d-8d45-4372-a16a-f3f8900c2f45" providerId="ADAL" clId="{B80B5CB1-F819-4E58-97BC-AF946C61509E}" dt="2023-04-14T12:24:13.524" v="28408" actId="790"/>
          <ac:spMkLst>
            <pc:docMk/>
            <pc:sldMk cId="3183004670" sldId="818"/>
            <ac:spMk id="10" creationId="{CD983D59-AD26-A868-5ADB-A518D943992B}"/>
          </ac:spMkLst>
        </pc:spChg>
        <pc:spChg chg="mod">
          <ac:chgData name="Justina Ojom" userId="cbdaed7d-8d45-4372-a16a-f3f8900c2f45" providerId="ADAL" clId="{B80B5CB1-F819-4E58-97BC-AF946C61509E}" dt="2023-04-14T12:24:13.524" v="28408" actId="790"/>
          <ac:spMkLst>
            <pc:docMk/>
            <pc:sldMk cId="3183004670" sldId="818"/>
            <ac:spMk id="11" creationId="{E42AE46B-B491-694D-C009-EFB9B5A7958C}"/>
          </ac:spMkLst>
        </pc:spChg>
        <pc:spChg chg="mod">
          <ac:chgData name="Justina Ojom" userId="cbdaed7d-8d45-4372-a16a-f3f8900c2f45" providerId="ADAL" clId="{B80B5CB1-F819-4E58-97BC-AF946C61509E}" dt="2023-04-14T12:24:13.524" v="28408" actId="790"/>
          <ac:spMkLst>
            <pc:docMk/>
            <pc:sldMk cId="3183004670" sldId="818"/>
            <ac:spMk id="12" creationId="{EF24BEE3-26C3-0EF9-59DD-2735478E2030}"/>
          </ac:spMkLst>
        </pc:spChg>
        <pc:spChg chg="mod">
          <ac:chgData name="Justina Ojom" userId="cbdaed7d-8d45-4372-a16a-f3f8900c2f45" providerId="ADAL" clId="{B80B5CB1-F819-4E58-97BC-AF946C61509E}" dt="2023-04-14T12:24:13.524" v="28408" actId="790"/>
          <ac:spMkLst>
            <pc:docMk/>
            <pc:sldMk cId="3183004670" sldId="818"/>
            <ac:spMk id="17" creationId="{6A9CB535-B0B1-AC3A-5699-055209E9A2AE}"/>
          </ac:spMkLst>
        </pc:spChg>
        <pc:spChg chg="mod">
          <ac:chgData name="Justina Ojom" userId="cbdaed7d-8d45-4372-a16a-f3f8900c2f45" providerId="ADAL" clId="{B80B5CB1-F819-4E58-97BC-AF946C61509E}" dt="2023-04-14T12:24:13.524" v="28408" actId="790"/>
          <ac:spMkLst>
            <pc:docMk/>
            <pc:sldMk cId="3183004670" sldId="818"/>
            <ac:spMk id="18" creationId="{A96A071F-534C-3AD1-D8D7-EAF4F2CAE092}"/>
          </ac:spMkLst>
        </pc:spChg>
        <pc:spChg chg="mod">
          <ac:chgData name="Justina Ojom" userId="cbdaed7d-8d45-4372-a16a-f3f8900c2f45" providerId="ADAL" clId="{B80B5CB1-F819-4E58-97BC-AF946C61509E}" dt="2023-04-14T12:24:13.524" v="28408" actId="790"/>
          <ac:spMkLst>
            <pc:docMk/>
            <pc:sldMk cId="3183004670" sldId="818"/>
            <ac:spMk id="19" creationId="{29BB7960-C022-DE91-412E-FB8889609F69}"/>
          </ac:spMkLst>
        </pc:spChg>
        <pc:spChg chg="mod">
          <ac:chgData name="Justina Ojom" userId="cbdaed7d-8d45-4372-a16a-f3f8900c2f45" providerId="ADAL" clId="{B80B5CB1-F819-4E58-97BC-AF946C61509E}" dt="2023-04-14T12:24:13.524" v="28408" actId="790"/>
          <ac:spMkLst>
            <pc:docMk/>
            <pc:sldMk cId="3183004670" sldId="818"/>
            <ac:spMk id="20" creationId="{BE682B01-CB8E-197A-6F20-480913D7F64E}"/>
          </ac:spMkLst>
        </pc:spChg>
        <pc:spChg chg="mod">
          <ac:chgData name="Justina Ojom" userId="cbdaed7d-8d45-4372-a16a-f3f8900c2f45" providerId="ADAL" clId="{B80B5CB1-F819-4E58-97BC-AF946C61509E}" dt="2023-04-14T12:24:13.524" v="28408" actId="790"/>
          <ac:spMkLst>
            <pc:docMk/>
            <pc:sldMk cId="3183004670" sldId="818"/>
            <ac:spMk id="21" creationId="{0A0677F5-79E9-D9A6-C9BA-30D835DFE74D}"/>
          </ac:spMkLst>
        </pc:spChg>
        <pc:grpChg chg="add del mod">
          <ac:chgData name="Justina Ojom" userId="cbdaed7d-8d45-4372-a16a-f3f8900c2f45" providerId="ADAL" clId="{B80B5CB1-F819-4E58-97BC-AF946C61509E}" dt="2023-04-14T11:12:40.076" v="26350" actId="478"/>
          <ac:grpSpMkLst>
            <pc:docMk/>
            <pc:sldMk cId="3183004670" sldId="818"/>
            <ac:grpSpMk id="3" creationId="{AD21D9AC-AF86-9A7C-6440-51BC3735BF4D}"/>
          </ac:grpSpMkLst>
        </pc:grpChg>
        <pc:grpChg chg="mod topLvl">
          <ac:chgData name="Justina Ojom" userId="cbdaed7d-8d45-4372-a16a-f3f8900c2f45" providerId="ADAL" clId="{B80B5CB1-F819-4E58-97BC-AF946C61509E}" dt="2023-04-14T11:14:01.180" v="26375" actId="164"/>
          <ac:grpSpMkLst>
            <pc:docMk/>
            <pc:sldMk cId="3183004670" sldId="818"/>
            <ac:grpSpMk id="4" creationId="{3F1FB86E-BFB4-6858-0EBE-E167686FC245}"/>
          </ac:grpSpMkLst>
        </pc:grpChg>
        <pc:grpChg chg="add mod ord">
          <ac:chgData name="Justina Ojom" userId="cbdaed7d-8d45-4372-a16a-f3f8900c2f45" providerId="ADAL" clId="{B80B5CB1-F819-4E58-97BC-AF946C61509E}" dt="2023-04-14T11:14:01.180" v="26375" actId="164"/>
          <ac:grpSpMkLst>
            <pc:docMk/>
            <pc:sldMk cId="3183004670" sldId="818"/>
            <ac:grpSpMk id="13" creationId="{432955B5-BF9F-3172-2CDE-4F2BD80487E3}"/>
          </ac:grpSpMkLst>
        </pc:grpChg>
        <pc:grpChg chg="mod">
          <ac:chgData name="Justina Ojom" userId="cbdaed7d-8d45-4372-a16a-f3f8900c2f45" providerId="ADAL" clId="{B80B5CB1-F819-4E58-97BC-AF946C61509E}" dt="2023-04-14T11:13:13.200" v="26355"/>
          <ac:grpSpMkLst>
            <pc:docMk/>
            <pc:sldMk cId="3183004670" sldId="818"/>
            <ac:grpSpMk id="14" creationId="{A33B0FBE-7E55-F1F3-F6B1-080259A028C1}"/>
          </ac:grpSpMkLst>
        </pc:grpChg>
        <pc:grpChg chg="mod">
          <ac:chgData name="Justina Ojom" userId="cbdaed7d-8d45-4372-a16a-f3f8900c2f45" providerId="ADAL" clId="{B80B5CB1-F819-4E58-97BC-AF946C61509E}" dt="2023-04-14T11:13:13.200" v="26355"/>
          <ac:grpSpMkLst>
            <pc:docMk/>
            <pc:sldMk cId="3183004670" sldId="818"/>
            <ac:grpSpMk id="15" creationId="{CB3ABA22-5517-AF63-4EA7-2972D9877B2B}"/>
          </ac:grpSpMkLst>
        </pc:grpChg>
        <pc:grpChg chg="mod">
          <ac:chgData name="Justina Ojom" userId="cbdaed7d-8d45-4372-a16a-f3f8900c2f45" providerId="ADAL" clId="{B80B5CB1-F819-4E58-97BC-AF946C61509E}" dt="2023-04-14T11:13:13.200" v="26355"/>
          <ac:grpSpMkLst>
            <pc:docMk/>
            <pc:sldMk cId="3183004670" sldId="818"/>
            <ac:grpSpMk id="16" creationId="{53C41899-9E67-9095-2E17-60538721F5E2}"/>
          </ac:grpSpMkLst>
        </pc:grpChg>
        <pc:grpChg chg="add mod">
          <ac:chgData name="Justina Ojom" userId="cbdaed7d-8d45-4372-a16a-f3f8900c2f45" providerId="ADAL" clId="{B80B5CB1-F819-4E58-97BC-AF946C61509E}" dt="2023-04-14T11:14:03.870" v="26377" actId="1076"/>
          <ac:grpSpMkLst>
            <pc:docMk/>
            <pc:sldMk cId="3183004670" sldId="818"/>
            <ac:grpSpMk id="22" creationId="{AFF3138E-767E-DF0B-1AD3-A100A2F94FA5}"/>
          </ac:grpSpMkLst>
        </pc:grpChg>
        <pc:picChg chg="del mod">
          <ac:chgData name="Justina Ojom" userId="cbdaed7d-8d45-4372-a16a-f3f8900c2f45" providerId="ADAL" clId="{B80B5CB1-F819-4E58-97BC-AF946C61509E}" dt="2023-04-14T11:12:20.142" v="26347" actId="478"/>
          <ac:picMkLst>
            <pc:docMk/>
            <pc:sldMk cId="3183004670" sldId="818"/>
            <ac:picMk id="6" creationId="{062EC221-E1F5-6AE4-1B30-603D2DA53129}"/>
          </ac:picMkLst>
        </pc:picChg>
      </pc:sldChg>
      <pc:sldChg chg="addSp delSp modSp mod delCm modCm modNotes modNotesTx">
        <pc:chgData name="Justina Ojom" userId="cbdaed7d-8d45-4372-a16a-f3f8900c2f45" providerId="ADAL" clId="{B80B5CB1-F819-4E58-97BC-AF946C61509E}" dt="2023-04-14T12:20:59.065" v="28355" actId="790"/>
        <pc:sldMkLst>
          <pc:docMk/>
          <pc:sldMk cId="4071137313" sldId="819"/>
        </pc:sldMkLst>
        <pc:spChg chg="mod">
          <ac:chgData name="Justina Ojom" userId="cbdaed7d-8d45-4372-a16a-f3f8900c2f45" providerId="ADAL" clId="{B80B5CB1-F819-4E58-97BC-AF946C61509E}" dt="2023-04-14T12:20:59.065" v="28355" actId="790"/>
          <ac:spMkLst>
            <pc:docMk/>
            <pc:sldMk cId="4071137313" sldId="819"/>
            <ac:spMk id="2" creationId="{D89FC26E-821D-E364-8C2E-3272278FE89B}"/>
          </ac:spMkLst>
        </pc:spChg>
        <pc:spChg chg="del">
          <ac:chgData name="Justina Ojom" userId="cbdaed7d-8d45-4372-a16a-f3f8900c2f45" providerId="ADAL" clId="{B80B5CB1-F819-4E58-97BC-AF946C61509E}" dt="2023-04-13T05:00:09.854" v="4813" actId="478"/>
          <ac:spMkLst>
            <pc:docMk/>
            <pc:sldMk cId="4071137313" sldId="819"/>
            <ac:spMk id="4" creationId="{0CD73B86-97DD-235B-1478-E3E0E5EFA069}"/>
          </ac:spMkLst>
        </pc:spChg>
        <pc:spChg chg="mod">
          <ac:chgData name="Justina Ojom" userId="cbdaed7d-8d45-4372-a16a-f3f8900c2f45" providerId="ADAL" clId="{B80B5CB1-F819-4E58-97BC-AF946C61509E}" dt="2023-04-14T12:20:59.065" v="28355" actId="790"/>
          <ac:spMkLst>
            <pc:docMk/>
            <pc:sldMk cId="4071137313" sldId="819"/>
            <ac:spMk id="4" creationId="{431B558F-C434-C7F2-9463-7CED3379DDD2}"/>
          </ac:spMkLst>
        </pc:spChg>
        <pc:spChg chg="mod">
          <ac:chgData name="Justina Ojom" userId="cbdaed7d-8d45-4372-a16a-f3f8900c2f45" providerId="ADAL" clId="{B80B5CB1-F819-4E58-97BC-AF946C61509E}" dt="2023-04-14T12:20:59.065" v="28355" actId="790"/>
          <ac:spMkLst>
            <pc:docMk/>
            <pc:sldMk cId="4071137313" sldId="819"/>
            <ac:spMk id="5" creationId="{75213213-130F-DFD4-5B63-10466AD415C9}"/>
          </ac:spMkLst>
        </pc:spChg>
        <pc:spChg chg="mod">
          <ac:chgData name="Justina Ojom" userId="cbdaed7d-8d45-4372-a16a-f3f8900c2f45" providerId="ADAL" clId="{B80B5CB1-F819-4E58-97BC-AF946C61509E}" dt="2023-04-14T12:20:59.065" v="28355" actId="790"/>
          <ac:spMkLst>
            <pc:docMk/>
            <pc:sldMk cId="4071137313" sldId="819"/>
            <ac:spMk id="8" creationId="{B5B4944E-D2E7-D80F-0D13-A03D95F64B8E}"/>
          </ac:spMkLst>
        </pc:spChg>
        <pc:spChg chg="mod">
          <ac:chgData name="Justina Ojom" userId="cbdaed7d-8d45-4372-a16a-f3f8900c2f45" providerId="ADAL" clId="{B80B5CB1-F819-4E58-97BC-AF946C61509E}" dt="2023-04-14T12:20:59.065" v="28355" actId="790"/>
          <ac:spMkLst>
            <pc:docMk/>
            <pc:sldMk cId="4071137313" sldId="819"/>
            <ac:spMk id="9" creationId="{E4AAFCFE-65F1-F6F0-679A-0FA14561D3AE}"/>
          </ac:spMkLst>
        </pc:spChg>
        <pc:spChg chg="mod">
          <ac:chgData name="Justina Ojom" userId="cbdaed7d-8d45-4372-a16a-f3f8900c2f45" providerId="ADAL" clId="{B80B5CB1-F819-4E58-97BC-AF946C61509E}" dt="2023-04-14T12:20:59.065" v="28355" actId="790"/>
          <ac:spMkLst>
            <pc:docMk/>
            <pc:sldMk cId="4071137313" sldId="819"/>
            <ac:spMk id="10" creationId="{6D2207E4-7E5E-2DAF-4941-9BA91C678C48}"/>
          </ac:spMkLst>
        </pc:spChg>
        <pc:spChg chg="mod ord topLvl">
          <ac:chgData name="Justina Ojom" userId="cbdaed7d-8d45-4372-a16a-f3f8900c2f45" providerId="ADAL" clId="{B80B5CB1-F819-4E58-97BC-AF946C61509E}" dt="2023-04-14T12:20:59.065" v="28355" actId="790"/>
          <ac:spMkLst>
            <pc:docMk/>
            <pc:sldMk cId="4071137313" sldId="819"/>
            <ac:spMk id="12" creationId="{1E094DCD-04A2-1696-1146-55D81BB062DB}"/>
          </ac:spMkLst>
        </pc:spChg>
        <pc:spChg chg="mod">
          <ac:chgData name="Justina Ojom" userId="cbdaed7d-8d45-4372-a16a-f3f8900c2f45" providerId="ADAL" clId="{B80B5CB1-F819-4E58-97BC-AF946C61509E}" dt="2023-04-14T07:01:14.458" v="23421" actId="165"/>
          <ac:spMkLst>
            <pc:docMk/>
            <pc:sldMk cId="4071137313" sldId="819"/>
            <ac:spMk id="15" creationId="{CE8C2C5A-5A01-3606-82DC-3AB8C308625D}"/>
          </ac:spMkLst>
        </pc:spChg>
        <pc:spChg chg="mod">
          <ac:chgData name="Justina Ojom" userId="cbdaed7d-8d45-4372-a16a-f3f8900c2f45" providerId="ADAL" clId="{B80B5CB1-F819-4E58-97BC-AF946C61509E}" dt="2023-04-14T07:01:14.458" v="23421" actId="165"/>
          <ac:spMkLst>
            <pc:docMk/>
            <pc:sldMk cId="4071137313" sldId="819"/>
            <ac:spMk id="16" creationId="{79A48527-D2DA-0A86-B55E-BB2936FEC3BF}"/>
          </ac:spMkLst>
        </pc:spChg>
        <pc:spChg chg="mod">
          <ac:chgData name="Justina Ojom" userId="cbdaed7d-8d45-4372-a16a-f3f8900c2f45" providerId="ADAL" clId="{B80B5CB1-F819-4E58-97BC-AF946C61509E}" dt="2023-04-14T12:20:59.065" v="28355" actId="790"/>
          <ac:spMkLst>
            <pc:docMk/>
            <pc:sldMk cId="4071137313" sldId="819"/>
            <ac:spMk id="17" creationId="{52875390-CD7B-B9F0-0C55-AFB5BC8A5625}"/>
          </ac:spMkLst>
        </pc:spChg>
        <pc:spChg chg="mod">
          <ac:chgData name="Justina Ojom" userId="cbdaed7d-8d45-4372-a16a-f3f8900c2f45" providerId="ADAL" clId="{B80B5CB1-F819-4E58-97BC-AF946C61509E}" dt="2023-04-14T12:20:59.065" v="28355" actId="790"/>
          <ac:spMkLst>
            <pc:docMk/>
            <pc:sldMk cId="4071137313" sldId="819"/>
            <ac:spMk id="18" creationId="{A66F5939-A922-4A70-6818-471242D10671}"/>
          </ac:spMkLst>
        </pc:spChg>
        <pc:spChg chg="add del mod">
          <ac:chgData name="Justina Ojom" userId="cbdaed7d-8d45-4372-a16a-f3f8900c2f45" providerId="ADAL" clId="{B80B5CB1-F819-4E58-97BC-AF946C61509E}" dt="2023-04-14T07:03:06.434" v="23456" actId="478"/>
          <ac:spMkLst>
            <pc:docMk/>
            <pc:sldMk cId="4071137313" sldId="819"/>
            <ac:spMk id="19" creationId="{465D8084-77A4-61CF-A54A-FB5B4F5B9958}"/>
          </ac:spMkLst>
        </pc:spChg>
        <pc:spChg chg="add del mod">
          <ac:chgData name="Justina Ojom" userId="cbdaed7d-8d45-4372-a16a-f3f8900c2f45" providerId="ADAL" clId="{B80B5CB1-F819-4E58-97BC-AF946C61509E}" dt="2023-04-14T07:03:03.663" v="23454" actId="478"/>
          <ac:spMkLst>
            <pc:docMk/>
            <pc:sldMk cId="4071137313" sldId="819"/>
            <ac:spMk id="22" creationId="{6E6E1B24-C681-D612-1732-B18A987B0198}"/>
          </ac:spMkLst>
        </pc:spChg>
        <pc:spChg chg="add del mod">
          <ac:chgData name="Justina Ojom" userId="cbdaed7d-8d45-4372-a16a-f3f8900c2f45" providerId="ADAL" clId="{B80B5CB1-F819-4E58-97BC-AF946C61509E}" dt="2023-04-14T07:03:06.434" v="23456" actId="478"/>
          <ac:spMkLst>
            <pc:docMk/>
            <pc:sldMk cId="4071137313" sldId="819"/>
            <ac:spMk id="23" creationId="{158E68C3-87D2-A958-29D2-5933C6A8F6A1}"/>
          </ac:spMkLst>
        </pc:spChg>
        <pc:spChg chg="add del mod">
          <ac:chgData name="Justina Ojom" userId="cbdaed7d-8d45-4372-a16a-f3f8900c2f45" providerId="ADAL" clId="{B80B5CB1-F819-4E58-97BC-AF946C61509E}" dt="2023-04-14T07:03:03.663" v="23454" actId="478"/>
          <ac:spMkLst>
            <pc:docMk/>
            <pc:sldMk cId="4071137313" sldId="819"/>
            <ac:spMk id="24" creationId="{503E1315-4BB9-4BBD-0A73-9A5195C87F42}"/>
          </ac:spMkLst>
        </pc:spChg>
        <pc:spChg chg="add del mod">
          <ac:chgData name="Justina Ojom" userId="cbdaed7d-8d45-4372-a16a-f3f8900c2f45" providerId="ADAL" clId="{B80B5CB1-F819-4E58-97BC-AF946C61509E}" dt="2023-04-14T07:03:06.434" v="23456" actId="478"/>
          <ac:spMkLst>
            <pc:docMk/>
            <pc:sldMk cId="4071137313" sldId="819"/>
            <ac:spMk id="25" creationId="{0AD8E8DE-09FE-82C6-CF79-41035E835CC6}"/>
          </ac:spMkLst>
        </pc:spChg>
        <pc:spChg chg="add mod ord topLvl">
          <ac:chgData name="Justina Ojom" userId="cbdaed7d-8d45-4372-a16a-f3f8900c2f45" providerId="ADAL" clId="{B80B5CB1-F819-4E58-97BC-AF946C61509E}" dt="2023-04-14T12:20:59.065" v="28355" actId="790"/>
          <ac:spMkLst>
            <pc:docMk/>
            <pc:sldMk cId="4071137313" sldId="819"/>
            <ac:spMk id="26" creationId="{FD0E473D-32D8-663C-2847-6FE4594CCBEB}"/>
          </ac:spMkLst>
        </pc:spChg>
        <pc:spChg chg="mod">
          <ac:chgData name="Justina Ojom" userId="cbdaed7d-8d45-4372-a16a-f3f8900c2f45" providerId="ADAL" clId="{B80B5CB1-F819-4E58-97BC-AF946C61509E}" dt="2023-04-14T07:03:12.404" v="23459" actId="571"/>
          <ac:spMkLst>
            <pc:docMk/>
            <pc:sldMk cId="4071137313" sldId="819"/>
            <ac:spMk id="28" creationId="{FD628A3F-03C2-28A5-76E6-6841E9B0FB97}"/>
          </ac:spMkLst>
        </pc:spChg>
        <pc:spChg chg="mod">
          <ac:chgData name="Justina Ojom" userId="cbdaed7d-8d45-4372-a16a-f3f8900c2f45" providerId="ADAL" clId="{B80B5CB1-F819-4E58-97BC-AF946C61509E}" dt="2023-04-14T07:03:12.404" v="23459" actId="571"/>
          <ac:spMkLst>
            <pc:docMk/>
            <pc:sldMk cId="4071137313" sldId="819"/>
            <ac:spMk id="29" creationId="{FDBB44CA-8CE0-4E02-92E7-BE71D2782463}"/>
          </ac:spMkLst>
        </pc:spChg>
        <pc:spChg chg="mod topLvl">
          <ac:chgData name="Justina Ojom" userId="cbdaed7d-8d45-4372-a16a-f3f8900c2f45" providerId="ADAL" clId="{B80B5CB1-F819-4E58-97BC-AF946C61509E}" dt="2023-04-14T12:20:59.065" v="28355" actId="790"/>
          <ac:spMkLst>
            <pc:docMk/>
            <pc:sldMk cId="4071137313" sldId="819"/>
            <ac:spMk id="31" creationId="{92E746A5-12EC-E846-8D2F-17553C4DFA17}"/>
          </ac:spMkLst>
        </pc:spChg>
        <pc:spChg chg="mod topLvl">
          <ac:chgData name="Justina Ojom" userId="cbdaed7d-8d45-4372-a16a-f3f8900c2f45" providerId="ADAL" clId="{B80B5CB1-F819-4E58-97BC-AF946C61509E}" dt="2023-04-14T12:20:59.065" v="28355" actId="790"/>
          <ac:spMkLst>
            <pc:docMk/>
            <pc:sldMk cId="4071137313" sldId="819"/>
            <ac:spMk id="32" creationId="{3400F08F-7593-8B0A-9A52-3576FBB8972A}"/>
          </ac:spMkLst>
        </pc:spChg>
        <pc:spChg chg="add mod">
          <ac:chgData name="Justina Ojom" userId="cbdaed7d-8d45-4372-a16a-f3f8900c2f45" providerId="ADAL" clId="{B80B5CB1-F819-4E58-97BC-AF946C61509E}" dt="2023-04-14T12:20:59.065" v="28355" actId="790"/>
          <ac:spMkLst>
            <pc:docMk/>
            <pc:sldMk cId="4071137313" sldId="819"/>
            <ac:spMk id="35" creationId="{957228F5-EC7A-3743-1855-D740424480E4}"/>
          </ac:spMkLst>
        </pc:spChg>
        <pc:spChg chg="del mod topLvl">
          <ac:chgData name="Justina Ojom" userId="cbdaed7d-8d45-4372-a16a-f3f8900c2f45" providerId="ADAL" clId="{B80B5CB1-F819-4E58-97BC-AF946C61509E}" dt="2023-04-14T07:04:42.137" v="23546" actId="478"/>
          <ac:spMkLst>
            <pc:docMk/>
            <pc:sldMk cId="4071137313" sldId="819"/>
            <ac:spMk id="37" creationId="{3638732F-9958-029C-2BB4-B168BAFC9526}"/>
          </ac:spMkLst>
        </pc:spChg>
        <pc:spChg chg="del mod topLvl">
          <ac:chgData name="Justina Ojom" userId="cbdaed7d-8d45-4372-a16a-f3f8900c2f45" providerId="ADAL" clId="{B80B5CB1-F819-4E58-97BC-AF946C61509E}" dt="2023-04-14T07:04:37.771" v="23544" actId="478"/>
          <ac:spMkLst>
            <pc:docMk/>
            <pc:sldMk cId="4071137313" sldId="819"/>
            <ac:spMk id="38" creationId="{1C9E98F0-DDE5-E4AB-F870-E5168A4601E0}"/>
          </ac:spMkLst>
        </pc:spChg>
        <pc:spChg chg="mod">
          <ac:chgData name="Justina Ojom" userId="cbdaed7d-8d45-4372-a16a-f3f8900c2f45" providerId="ADAL" clId="{B80B5CB1-F819-4E58-97BC-AF946C61509E}" dt="2023-04-14T12:20:59.065" v="28355" actId="790"/>
          <ac:spMkLst>
            <pc:docMk/>
            <pc:sldMk cId="4071137313" sldId="819"/>
            <ac:spMk id="43" creationId="{2D378B2C-376D-C728-36B5-B88929B805AB}"/>
          </ac:spMkLst>
        </pc:spChg>
        <pc:spChg chg="mod">
          <ac:chgData name="Justina Ojom" userId="cbdaed7d-8d45-4372-a16a-f3f8900c2f45" providerId="ADAL" clId="{B80B5CB1-F819-4E58-97BC-AF946C61509E}" dt="2023-04-14T12:20:59.065" v="28355" actId="790"/>
          <ac:spMkLst>
            <pc:docMk/>
            <pc:sldMk cId="4071137313" sldId="819"/>
            <ac:spMk id="44" creationId="{81BB3A9F-BDEE-999F-DD6B-DEBAF3A521A7}"/>
          </ac:spMkLst>
        </pc:spChg>
        <pc:spChg chg="mod">
          <ac:chgData name="Justina Ojom" userId="cbdaed7d-8d45-4372-a16a-f3f8900c2f45" providerId="ADAL" clId="{B80B5CB1-F819-4E58-97BC-AF946C61509E}" dt="2023-04-14T12:20:59.065" v="28355" actId="790"/>
          <ac:spMkLst>
            <pc:docMk/>
            <pc:sldMk cId="4071137313" sldId="819"/>
            <ac:spMk id="45" creationId="{18040B03-C475-C97F-C340-2B3DE295B1DB}"/>
          </ac:spMkLst>
        </pc:spChg>
        <pc:spChg chg="mod">
          <ac:chgData name="Justina Ojom" userId="cbdaed7d-8d45-4372-a16a-f3f8900c2f45" providerId="ADAL" clId="{B80B5CB1-F819-4E58-97BC-AF946C61509E}" dt="2023-04-14T12:20:59.065" v="28355" actId="790"/>
          <ac:spMkLst>
            <pc:docMk/>
            <pc:sldMk cId="4071137313" sldId="819"/>
            <ac:spMk id="46" creationId="{078B1BB6-3A59-12D2-DC95-5CEC7B7506FC}"/>
          </ac:spMkLst>
        </pc:spChg>
        <pc:spChg chg="mod">
          <ac:chgData name="Justina Ojom" userId="cbdaed7d-8d45-4372-a16a-f3f8900c2f45" providerId="ADAL" clId="{B80B5CB1-F819-4E58-97BC-AF946C61509E}" dt="2023-04-14T12:20:59.065" v="28355" actId="790"/>
          <ac:spMkLst>
            <pc:docMk/>
            <pc:sldMk cId="4071137313" sldId="819"/>
            <ac:spMk id="48" creationId="{CEED4851-555D-80FD-5C83-74250C9B4DE8}"/>
          </ac:spMkLst>
        </pc:spChg>
        <pc:spChg chg="mod">
          <ac:chgData name="Justina Ojom" userId="cbdaed7d-8d45-4372-a16a-f3f8900c2f45" providerId="ADAL" clId="{B80B5CB1-F819-4E58-97BC-AF946C61509E}" dt="2023-04-14T12:20:59.065" v="28355" actId="790"/>
          <ac:spMkLst>
            <pc:docMk/>
            <pc:sldMk cId="4071137313" sldId="819"/>
            <ac:spMk id="49" creationId="{BE4ECC87-C091-F473-C062-1A1473EA98A8}"/>
          </ac:spMkLst>
        </pc:spChg>
        <pc:spChg chg="mod">
          <ac:chgData name="Justina Ojom" userId="cbdaed7d-8d45-4372-a16a-f3f8900c2f45" providerId="ADAL" clId="{B80B5CB1-F819-4E58-97BC-AF946C61509E}" dt="2023-04-14T12:20:59.065" v="28355" actId="790"/>
          <ac:spMkLst>
            <pc:docMk/>
            <pc:sldMk cId="4071137313" sldId="819"/>
            <ac:spMk id="50" creationId="{ECD6126F-DD46-4A0C-8C9B-4455D9A0C1B2}"/>
          </ac:spMkLst>
        </pc:spChg>
        <pc:spChg chg="mod">
          <ac:chgData name="Justina Ojom" userId="cbdaed7d-8d45-4372-a16a-f3f8900c2f45" providerId="ADAL" clId="{B80B5CB1-F819-4E58-97BC-AF946C61509E}" dt="2023-04-14T12:20:59.065" v="28355" actId="790"/>
          <ac:spMkLst>
            <pc:docMk/>
            <pc:sldMk cId="4071137313" sldId="819"/>
            <ac:spMk id="51" creationId="{E2D21314-CC58-92C9-6F37-6675D95ACC69}"/>
          </ac:spMkLst>
        </pc:spChg>
        <pc:spChg chg="mod">
          <ac:chgData name="Justina Ojom" userId="cbdaed7d-8d45-4372-a16a-f3f8900c2f45" providerId="ADAL" clId="{B80B5CB1-F819-4E58-97BC-AF946C61509E}" dt="2023-04-14T12:20:59.065" v="28355" actId="790"/>
          <ac:spMkLst>
            <pc:docMk/>
            <pc:sldMk cId="4071137313" sldId="819"/>
            <ac:spMk id="52" creationId="{D912FB45-C765-B291-E458-C6859E8758A2}"/>
          </ac:spMkLst>
        </pc:spChg>
        <pc:spChg chg="add mod">
          <ac:chgData name="Justina Ojom" userId="cbdaed7d-8d45-4372-a16a-f3f8900c2f45" providerId="ADAL" clId="{B80B5CB1-F819-4E58-97BC-AF946C61509E}" dt="2023-04-14T12:20:59.065" v="28355" actId="790"/>
          <ac:spMkLst>
            <pc:docMk/>
            <pc:sldMk cId="4071137313" sldId="819"/>
            <ac:spMk id="53" creationId="{28091394-0D40-8B45-EAAC-A75661C2F6AB}"/>
          </ac:spMkLst>
        </pc:spChg>
        <pc:spChg chg="add mod ord">
          <ac:chgData name="Justina Ojom" userId="cbdaed7d-8d45-4372-a16a-f3f8900c2f45" providerId="ADAL" clId="{B80B5CB1-F819-4E58-97BC-AF946C61509E}" dt="2023-04-14T12:20:59.065" v="28355" actId="790"/>
          <ac:spMkLst>
            <pc:docMk/>
            <pc:sldMk cId="4071137313" sldId="819"/>
            <ac:spMk id="54" creationId="{31E474EB-E123-B59E-E29F-C6D2B5F7DDB6}"/>
          </ac:spMkLst>
        </pc:spChg>
        <pc:spChg chg="add mod ord">
          <ac:chgData name="Justina Ojom" userId="cbdaed7d-8d45-4372-a16a-f3f8900c2f45" providerId="ADAL" clId="{B80B5CB1-F819-4E58-97BC-AF946C61509E}" dt="2023-04-14T12:20:59.065" v="28355" actId="790"/>
          <ac:spMkLst>
            <pc:docMk/>
            <pc:sldMk cId="4071137313" sldId="819"/>
            <ac:spMk id="55" creationId="{BC06E2DF-313C-9985-F18A-B79779C47AE3}"/>
          </ac:spMkLst>
        </pc:spChg>
        <pc:grpChg chg="add mod topLvl">
          <ac:chgData name="Justina Ojom" userId="cbdaed7d-8d45-4372-a16a-f3f8900c2f45" providerId="ADAL" clId="{B80B5CB1-F819-4E58-97BC-AF946C61509E}" dt="2023-04-14T12:02:11.861" v="27255" actId="1076"/>
          <ac:grpSpMkLst>
            <pc:docMk/>
            <pc:sldMk cId="4071137313" sldId="819"/>
            <ac:grpSpMk id="3" creationId="{51B42A3F-09D7-46C8-CF83-9013FCC45C50}"/>
          </ac:grpSpMkLst>
        </pc:grpChg>
        <pc:grpChg chg="add mod topLvl">
          <ac:chgData name="Justina Ojom" userId="cbdaed7d-8d45-4372-a16a-f3f8900c2f45" providerId="ADAL" clId="{B80B5CB1-F819-4E58-97BC-AF946C61509E}" dt="2023-04-14T12:02:11.861" v="27255" actId="1076"/>
          <ac:grpSpMkLst>
            <pc:docMk/>
            <pc:sldMk cId="4071137313" sldId="819"/>
            <ac:grpSpMk id="6" creationId="{A17FD5C0-DFB7-7029-C61A-82A33E4D26C0}"/>
          </ac:grpSpMkLst>
        </pc:grpChg>
        <pc:grpChg chg="mod">
          <ac:chgData name="Justina Ojom" userId="cbdaed7d-8d45-4372-a16a-f3f8900c2f45" providerId="ADAL" clId="{B80B5CB1-F819-4E58-97BC-AF946C61509E}" dt="2023-04-14T07:05:43.398" v="23551" actId="165"/>
          <ac:grpSpMkLst>
            <pc:docMk/>
            <pc:sldMk cId="4071137313" sldId="819"/>
            <ac:grpSpMk id="7" creationId="{00548230-69E3-F0A8-F158-F9ECCA930664}"/>
          </ac:grpSpMkLst>
        </pc:grpChg>
        <pc:grpChg chg="add del mod">
          <ac:chgData name="Justina Ojom" userId="cbdaed7d-8d45-4372-a16a-f3f8900c2f45" providerId="ADAL" clId="{B80B5CB1-F819-4E58-97BC-AF946C61509E}" dt="2023-04-14T07:01:14.458" v="23421" actId="165"/>
          <ac:grpSpMkLst>
            <pc:docMk/>
            <pc:sldMk cId="4071137313" sldId="819"/>
            <ac:grpSpMk id="11" creationId="{119640E6-A5EC-C2D2-3C7F-E700913411F1}"/>
          </ac:grpSpMkLst>
        </pc:grpChg>
        <pc:grpChg chg="mod topLvl">
          <ac:chgData name="Justina Ojom" userId="cbdaed7d-8d45-4372-a16a-f3f8900c2f45" providerId="ADAL" clId="{B80B5CB1-F819-4E58-97BC-AF946C61509E}" dt="2023-04-14T12:02:11.861" v="27255" actId="1076"/>
          <ac:grpSpMkLst>
            <pc:docMk/>
            <pc:sldMk cId="4071137313" sldId="819"/>
            <ac:grpSpMk id="13" creationId="{68F1293F-14FF-E987-2E1A-B66705E4F653}"/>
          </ac:grpSpMkLst>
        </pc:grpChg>
        <pc:grpChg chg="del mod topLvl">
          <ac:chgData name="Justina Ojom" userId="cbdaed7d-8d45-4372-a16a-f3f8900c2f45" providerId="ADAL" clId="{B80B5CB1-F819-4E58-97BC-AF946C61509E}" dt="2023-04-14T07:01:16.153" v="23422" actId="478"/>
          <ac:grpSpMkLst>
            <pc:docMk/>
            <pc:sldMk cId="4071137313" sldId="819"/>
            <ac:grpSpMk id="14" creationId="{57BEACFA-719D-6AAE-97F9-5B4A92719D37}"/>
          </ac:grpSpMkLst>
        </pc:grpChg>
        <pc:grpChg chg="add del mod">
          <ac:chgData name="Justina Ojom" userId="cbdaed7d-8d45-4372-a16a-f3f8900c2f45" providerId="ADAL" clId="{B80B5CB1-F819-4E58-97BC-AF946C61509E}" dt="2023-04-14T07:03:23.035" v="23464" actId="478"/>
          <ac:grpSpMkLst>
            <pc:docMk/>
            <pc:sldMk cId="4071137313" sldId="819"/>
            <ac:grpSpMk id="27" creationId="{87410AFB-B30D-85F6-C053-AFB956E05651}"/>
          </ac:grpSpMkLst>
        </pc:grpChg>
        <pc:grpChg chg="add del mod">
          <ac:chgData name="Justina Ojom" userId="cbdaed7d-8d45-4372-a16a-f3f8900c2f45" providerId="ADAL" clId="{B80B5CB1-F819-4E58-97BC-AF946C61509E}" dt="2023-04-14T07:03:27.156" v="23467" actId="165"/>
          <ac:grpSpMkLst>
            <pc:docMk/>
            <pc:sldMk cId="4071137313" sldId="819"/>
            <ac:grpSpMk id="30" creationId="{954C47F7-980D-B755-8E8C-C34FC604D678}"/>
          </ac:grpSpMkLst>
        </pc:grpChg>
        <pc:grpChg chg="add mod topLvl">
          <ac:chgData name="Justina Ojom" userId="cbdaed7d-8d45-4372-a16a-f3f8900c2f45" providerId="ADAL" clId="{B80B5CB1-F819-4E58-97BC-AF946C61509E}" dt="2023-04-14T12:02:11.861" v="27255" actId="1076"/>
          <ac:grpSpMkLst>
            <pc:docMk/>
            <pc:sldMk cId="4071137313" sldId="819"/>
            <ac:grpSpMk id="33" creationId="{774D4C86-AEFB-4320-B62C-BC3C48B504D1}"/>
          </ac:grpSpMkLst>
        </pc:grpChg>
        <pc:grpChg chg="add del mod">
          <ac:chgData name="Justina Ojom" userId="cbdaed7d-8d45-4372-a16a-f3f8900c2f45" providerId="ADAL" clId="{B80B5CB1-F819-4E58-97BC-AF946C61509E}" dt="2023-04-14T07:05:43.398" v="23551" actId="165"/>
          <ac:grpSpMkLst>
            <pc:docMk/>
            <pc:sldMk cId="4071137313" sldId="819"/>
            <ac:grpSpMk id="34" creationId="{0ADA39F7-EF0D-03E5-2F2B-6A3D41ADB552}"/>
          </ac:grpSpMkLst>
        </pc:grpChg>
        <pc:grpChg chg="add del mod">
          <ac:chgData name="Justina Ojom" userId="cbdaed7d-8d45-4372-a16a-f3f8900c2f45" providerId="ADAL" clId="{B80B5CB1-F819-4E58-97BC-AF946C61509E}" dt="2023-04-14T07:04:34.300" v="23541" actId="165"/>
          <ac:grpSpMkLst>
            <pc:docMk/>
            <pc:sldMk cId="4071137313" sldId="819"/>
            <ac:grpSpMk id="36" creationId="{2D67431B-6C37-9895-F69A-EF4C88B8E50D}"/>
          </ac:grpSpMkLst>
        </pc:grpChg>
        <pc:grpChg chg="mod topLvl">
          <ac:chgData name="Justina Ojom" userId="cbdaed7d-8d45-4372-a16a-f3f8900c2f45" providerId="ADAL" clId="{B80B5CB1-F819-4E58-97BC-AF946C61509E}" dt="2023-04-14T12:02:09.125" v="27254" actId="1076"/>
          <ac:grpSpMkLst>
            <pc:docMk/>
            <pc:sldMk cId="4071137313" sldId="819"/>
            <ac:grpSpMk id="39" creationId="{50C894E9-B4CD-1BBD-D1C2-AF37EB1AACD4}"/>
          </ac:grpSpMkLst>
        </pc:grpChg>
        <pc:grpChg chg="mod topLvl">
          <ac:chgData name="Justina Ojom" userId="cbdaed7d-8d45-4372-a16a-f3f8900c2f45" providerId="ADAL" clId="{B80B5CB1-F819-4E58-97BC-AF946C61509E}" dt="2023-04-14T12:02:09.125" v="27254" actId="1076"/>
          <ac:grpSpMkLst>
            <pc:docMk/>
            <pc:sldMk cId="4071137313" sldId="819"/>
            <ac:grpSpMk id="40" creationId="{3FE12A5A-8FA1-259F-AE92-CF4E4DA6ADE7}"/>
          </ac:grpSpMkLst>
        </pc:grpChg>
        <pc:grpChg chg="mod topLvl">
          <ac:chgData name="Justina Ojom" userId="cbdaed7d-8d45-4372-a16a-f3f8900c2f45" providerId="ADAL" clId="{B80B5CB1-F819-4E58-97BC-AF946C61509E}" dt="2023-04-14T12:02:09.125" v="27254" actId="1076"/>
          <ac:grpSpMkLst>
            <pc:docMk/>
            <pc:sldMk cId="4071137313" sldId="819"/>
            <ac:grpSpMk id="41" creationId="{9DCB1D6F-ED23-7F0B-8A78-2D4871550ADB}"/>
          </ac:grpSpMkLst>
        </pc:grpChg>
        <pc:grpChg chg="mod topLvl">
          <ac:chgData name="Justina Ojom" userId="cbdaed7d-8d45-4372-a16a-f3f8900c2f45" providerId="ADAL" clId="{B80B5CB1-F819-4E58-97BC-AF946C61509E}" dt="2023-04-14T12:02:09.125" v="27254" actId="1076"/>
          <ac:grpSpMkLst>
            <pc:docMk/>
            <pc:sldMk cId="4071137313" sldId="819"/>
            <ac:grpSpMk id="42" creationId="{FFE3D3FA-0A8D-1A0E-A5AF-CA61ABADFD84}"/>
          </ac:grpSpMkLst>
        </pc:grpChg>
        <pc:grpChg chg="mod">
          <ac:chgData name="Justina Ojom" userId="cbdaed7d-8d45-4372-a16a-f3f8900c2f45" providerId="ADAL" clId="{B80B5CB1-F819-4E58-97BC-AF946C61509E}" dt="2023-04-14T07:04:34.300" v="23541" actId="165"/>
          <ac:grpSpMkLst>
            <pc:docMk/>
            <pc:sldMk cId="4071137313" sldId="819"/>
            <ac:grpSpMk id="47" creationId="{CD9A3DE8-B229-24C8-8EA9-B66DD23E4F8D}"/>
          </ac:grpSpMkLst>
        </pc:grpChg>
        <pc:cxnChg chg="add del mod ord">
          <ac:chgData name="Justina Ojom" userId="cbdaed7d-8d45-4372-a16a-f3f8900c2f45" providerId="ADAL" clId="{B80B5CB1-F819-4E58-97BC-AF946C61509E}" dt="2023-04-14T07:03:04.411" v="23455" actId="478"/>
          <ac:cxnSpMkLst>
            <pc:docMk/>
            <pc:sldMk cId="4071137313" sldId="819"/>
            <ac:cxnSpMk id="21" creationId="{87CF716C-2C31-D8CF-3776-338965DE7B82}"/>
          </ac:cxnSpMkLst>
        </pc:cxn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B80B5CB1-F819-4E58-97BC-AF946C61509E}" dt="2023-04-14T12:02:15.652" v="27257"/>
              <pc2:cmMkLst xmlns:pc2="http://schemas.microsoft.com/office/powerpoint/2019/9/main/command">
                <pc:docMk/>
                <pc:sldMk cId="4071137313" sldId="819"/>
                <pc2:cmMk id="{483D429F-3F97-4A4E-86D5-79DAC287214D}"/>
              </pc2:cmMkLst>
            </pc226:cmChg>
          </p:ext>
        </pc:extLst>
      </pc:sldChg>
      <pc:sldChg chg="addSp delSp modSp mod delCm modCm modNotes modNotesTx">
        <pc:chgData name="Justina Ojom" userId="cbdaed7d-8d45-4372-a16a-f3f8900c2f45" providerId="ADAL" clId="{B80B5CB1-F819-4E58-97BC-AF946C61509E}" dt="2023-04-14T12:07:04.803" v="27376"/>
        <pc:sldMkLst>
          <pc:docMk/>
          <pc:sldMk cId="172568786" sldId="820"/>
        </pc:sldMkLst>
        <pc:spChg chg="mod">
          <ac:chgData name="Justina Ojom" userId="cbdaed7d-8d45-4372-a16a-f3f8900c2f45" providerId="ADAL" clId="{B80B5CB1-F819-4E58-97BC-AF946C61509E}" dt="2023-04-14T12:00:52.679" v="27240" actId="13926"/>
          <ac:spMkLst>
            <pc:docMk/>
            <pc:sldMk cId="172568786" sldId="820"/>
            <ac:spMk id="2" creationId="{3E551EA3-69CC-041F-8CE1-2326414F994D}"/>
          </ac:spMkLst>
        </pc:spChg>
        <pc:spChg chg="add mod">
          <ac:chgData name="Justina Ojom" userId="cbdaed7d-8d45-4372-a16a-f3f8900c2f45" providerId="ADAL" clId="{B80B5CB1-F819-4E58-97BC-AF946C61509E}" dt="2023-04-14T11:24:08.412" v="26764" actId="1076"/>
          <ac:spMkLst>
            <pc:docMk/>
            <pc:sldMk cId="172568786" sldId="820"/>
            <ac:spMk id="3" creationId="{277D382C-37AA-B7C9-D77E-E93C80CD4F9A}"/>
          </ac:spMkLst>
        </pc:spChg>
        <pc:spChg chg="add mod">
          <ac:chgData name="Justina Ojom" userId="cbdaed7d-8d45-4372-a16a-f3f8900c2f45" providerId="ADAL" clId="{B80B5CB1-F819-4E58-97BC-AF946C61509E}" dt="2023-04-14T11:23:11.162" v="26740" actId="1076"/>
          <ac:spMkLst>
            <pc:docMk/>
            <pc:sldMk cId="172568786" sldId="820"/>
            <ac:spMk id="4" creationId="{537ABB5D-CCA7-0A09-00B2-E89AB36C697F}"/>
          </ac:spMkLst>
        </pc:spChg>
        <pc:spChg chg="add mod">
          <ac:chgData name="Justina Ojom" userId="cbdaed7d-8d45-4372-a16a-f3f8900c2f45" providerId="ADAL" clId="{B80B5CB1-F819-4E58-97BC-AF946C61509E}" dt="2023-04-14T11:23:09.562" v="26739" actId="1076"/>
          <ac:spMkLst>
            <pc:docMk/>
            <pc:sldMk cId="172568786" sldId="820"/>
            <ac:spMk id="5" creationId="{5A50AE73-AF66-FBB9-4616-7801A771C097}"/>
          </ac:spMkLst>
        </pc:spChg>
        <pc:spChg chg="add mod">
          <ac:chgData name="Justina Ojom" userId="cbdaed7d-8d45-4372-a16a-f3f8900c2f45" providerId="ADAL" clId="{B80B5CB1-F819-4E58-97BC-AF946C61509E}" dt="2023-04-14T11:21:55.350" v="26623" actId="1076"/>
          <ac:spMkLst>
            <pc:docMk/>
            <pc:sldMk cId="172568786" sldId="820"/>
            <ac:spMk id="6" creationId="{A2086BBE-276F-76C3-46A8-0DF5F6BC9927}"/>
          </ac:spMkLst>
        </pc:spChg>
        <pc:spChg chg="add mod">
          <ac:chgData name="Justina Ojom" userId="cbdaed7d-8d45-4372-a16a-f3f8900c2f45" providerId="ADAL" clId="{B80B5CB1-F819-4E58-97BC-AF946C61509E}" dt="2023-04-14T11:22:56.929" v="26730" actId="1076"/>
          <ac:spMkLst>
            <pc:docMk/>
            <pc:sldMk cId="172568786" sldId="820"/>
            <ac:spMk id="7" creationId="{9101826D-8583-CD9E-4ED7-5123B7940EA6}"/>
          </ac:spMkLst>
        </pc:spChg>
        <pc:spChg chg="add mod">
          <ac:chgData name="Justina Ojom" userId="cbdaed7d-8d45-4372-a16a-f3f8900c2f45" providerId="ADAL" clId="{B80B5CB1-F819-4E58-97BC-AF946C61509E}" dt="2023-04-14T11:22:57.890" v="26731" actId="1076"/>
          <ac:spMkLst>
            <pc:docMk/>
            <pc:sldMk cId="172568786" sldId="820"/>
            <ac:spMk id="8" creationId="{9132FEC8-B001-AEAA-58C7-C89290AAED36}"/>
          </ac:spMkLst>
        </pc:spChg>
        <pc:spChg chg="add mod">
          <ac:chgData name="Justina Ojom" userId="cbdaed7d-8d45-4372-a16a-f3f8900c2f45" providerId="ADAL" clId="{B80B5CB1-F819-4E58-97BC-AF946C61509E}" dt="2023-04-14T11:30:33.078" v="26865" actId="20577"/>
          <ac:spMkLst>
            <pc:docMk/>
            <pc:sldMk cId="172568786" sldId="820"/>
            <ac:spMk id="9" creationId="{0026D4D7-1172-EF15-DFE9-6AA3CF79DE65}"/>
          </ac:spMkLst>
        </pc:spChg>
        <pc:spChg chg="add mod">
          <ac:chgData name="Justina Ojom" userId="cbdaed7d-8d45-4372-a16a-f3f8900c2f45" providerId="ADAL" clId="{B80B5CB1-F819-4E58-97BC-AF946C61509E}" dt="2023-04-14T11:23:00.410" v="26733" actId="1076"/>
          <ac:spMkLst>
            <pc:docMk/>
            <pc:sldMk cId="172568786" sldId="820"/>
            <ac:spMk id="10" creationId="{A353CFE8-3CCB-084E-298F-B54FDEB9140F}"/>
          </ac:spMkLst>
        </pc:spChg>
        <pc:spChg chg="add mod">
          <ac:chgData name="Justina Ojom" userId="cbdaed7d-8d45-4372-a16a-f3f8900c2f45" providerId="ADAL" clId="{B80B5CB1-F819-4E58-97BC-AF946C61509E}" dt="2023-04-14T11:23:01.684" v="26734" actId="1076"/>
          <ac:spMkLst>
            <pc:docMk/>
            <pc:sldMk cId="172568786" sldId="820"/>
            <ac:spMk id="11" creationId="{2A42124E-E225-E4F6-D39B-36203769810A}"/>
          </ac:spMkLst>
        </pc:spChg>
        <pc:spChg chg="add del mod">
          <ac:chgData name="Justina Ojom" userId="cbdaed7d-8d45-4372-a16a-f3f8900c2f45" providerId="ADAL" clId="{B80B5CB1-F819-4E58-97BC-AF946C61509E}" dt="2023-04-14T11:22:28.940" v="26684" actId="478"/>
          <ac:spMkLst>
            <pc:docMk/>
            <pc:sldMk cId="172568786" sldId="820"/>
            <ac:spMk id="12" creationId="{6A95949F-30F6-3D8A-3E31-3FBE8403A39F}"/>
          </ac:spMkLst>
        </pc:spChg>
        <pc:spChg chg="add mod">
          <ac:chgData name="Justina Ojom" userId="cbdaed7d-8d45-4372-a16a-f3f8900c2f45" providerId="ADAL" clId="{B80B5CB1-F819-4E58-97BC-AF946C61509E}" dt="2023-04-14T11:30:34.763" v="26866" actId="20577"/>
          <ac:spMkLst>
            <pc:docMk/>
            <pc:sldMk cId="172568786" sldId="820"/>
            <ac:spMk id="13" creationId="{F95998AC-3189-4FAD-4A09-565666C594A5}"/>
          </ac:spMkLst>
        </pc:spChg>
        <pc:spChg chg="add mod">
          <ac:chgData name="Justina Ojom" userId="cbdaed7d-8d45-4372-a16a-f3f8900c2f45" providerId="ADAL" clId="{B80B5CB1-F819-4E58-97BC-AF946C61509E}" dt="2023-04-14T11:30:39.089" v="26870" actId="6549"/>
          <ac:spMkLst>
            <pc:docMk/>
            <pc:sldMk cId="172568786" sldId="820"/>
            <ac:spMk id="14" creationId="{CE668E67-DF78-280A-C66D-4C58C5EC6C80}"/>
          </ac:spMkLst>
        </pc:spChg>
        <pc:spChg chg="add mod">
          <ac:chgData name="Justina Ojom" userId="cbdaed7d-8d45-4372-a16a-f3f8900c2f45" providerId="ADAL" clId="{B80B5CB1-F819-4E58-97BC-AF946C61509E}" dt="2023-04-14T11:30:41.779" v="26871" actId="20577"/>
          <ac:spMkLst>
            <pc:docMk/>
            <pc:sldMk cId="172568786" sldId="820"/>
            <ac:spMk id="15" creationId="{8CC26F36-EEE0-A6EB-44DF-038DAF82EFE6}"/>
          </ac:spMkLst>
        </pc:spChg>
        <pc:spChg chg="add mod">
          <ac:chgData name="Justina Ojom" userId="cbdaed7d-8d45-4372-a16a-f3f8900c2f45" providerId="ADAL" clId="{B80B5CB1-F819-4E58-97BC-AF946C61509E}" dt="2023-04-14T11:30:37.006" v="26868" actId="20577"/>
          <ac:spMkLst>
            <pc:docMk/>
            <pc:sldMk cId="172568786" sldId="820"/>
            <ac:spMk id="16" creationId="{3A73D4D0-52B4-5C55-B77E-6DC91322B016}"/>
          </ac:spMkLst>
        </pc:spChg>
        <pc:spChg chg="add mod">
          <ac:chgData name="Justina Ojom" userId="cbdaed7d-8d45-4372-a16a-f3f8900c2f45" providerId="ADAL" clId="{B80B5CB1-F819-4E58-97BC-AF946C61509E}" dt="2023-04-14T11:30:35.949" v="26867" actId="20577"/>
          <ac:spMkLst>
            <pc:docMk/>
            <pc:sldMk cId="172568786" sldId="820"/>
            <ac:spMk id="17" creationId="{7A0AB3A8-F20D-C54D-6307-9C504FBB5907}"/>
          </ac:spMkLst>
        </pc:spChg>
        <pc:spChg chg="add mod">
          <ac:chgData name="Justina Ojom" userId="cbdaed7d-8d45-4372-a16a-f3f8900c2f45" providerId="ADAL" clId="{B80B5CB1-F819-4E58-97BC-AF946C61509E}" dt="2023-04-14T11:31:11.290" v="26932" actId="1076"/>
          <ac:spMkLst>
            <pc:docMk/>
            <pc:sldMk cId="172568786" sldId="820"/>
            <ac:spMk id="2086" creationId="{2F2E30CF-305B-FC70-6D49-185FE4EBB8D5}"/>
          </ac:spMkLst>
        </pc:spChg>
        <pc:spChg chg="add mod ord">
          <ac:chgData name="Justina Ojom" userId="cbdaed7d-8d45-4372-a16a-f3f8900c2f45" providerId="ADAL" clId="{B80B5CB1-F819-4E58-97BC-AF946C61509E}" dt="2023-04-14T11:31:45.450" v="26949" actId="167"/>
          <ac:spMkLst>
            <pc:docMk/>
            <pc:sldMk cId="172568786" sldId="820"/>
            <ac:spMk id="2087" creationId="{1DC741A3-3673-501B-7910-6765E4702658}"/>
          </ac:spMkLst>
        </pc:spChg>
        <pc:grpChg chg="add del mod">
          <ac:chgData name="Justina Ojom" userId="cbdaed7d-8d45-4372-a16a-f3f8900c2f45" providerId="ADAL" clId="{B80B5CB1-F819-4E58-97BC-AF946C61509E}" dt="2023-04-14T11:29:53.499" v="26842" actId="478"/>
          <ac:grpSpMkLst>
            <pc:docMk/>
            <pc:sldMk cId="172568786" sldId="820"/>
            <ac:grpSpMk id="2079" creationId="{AA2798F1-47B7-4D49-F1B5-C8498311E35C}"/>
          </ac:grpSpMkLst>
        </pc:grpChg>
        <pc:picChg chg="del mod">
          <ac:chgData name="Justina Ojom" userId="cbdaed7d-8d45-4372-a16a-f3f8900c2f45" providerId="ADAL" clId="{B80B5CB1-F819-4E58-97BC-AF946C61509E}" dt="2023-04-14T11:31:42.713" v="26948" actId="478"/>
          <ac:picMkLst>
            <pc:docMk/>
            <pc:sldMk cId="172568786" sldId="820"/>
            <ac:picMk id="2050" creationId="{98EE15D9-AF2F-E3CB-3DA0-A511B093D2FE}"/>
          </ac:picMkLst>
        </pc:picChg>
        <pc:cxnChg chg="add mod">
          <ac:chgData name="Justina Ojom" userId="cbdaed7d-8d45-4372-a16a-f3f8900c2f45" providerId="ADAL" clId="{B80B5CB1-F819-4E58-97BC-AF946C61509E}" dt="2023-04-14T11:27:04.035" v="26796"/>
          <ac:cxnSpMkLst>
            <pc:docMk/>
            <pc:sldMk cId="172568786" sldId="820"/>
            <ac:cxnSpMk id="19" creationId="{773904E3-45E2-6024-5260-FA19E3D4BD23}"/>
          </ac:cxnSpMkLst>
        </pc:cxnChg>
        <pc:cxnChg chg="add mod">
          <ac:chgData name="Justina Ojom" userId="cbdaed7d-8d45-4372-a16a-f3f8900c2f45" providerId="ADAL" clId="{B80B5CB1-F819-4E58-97BC-AF946C61509E}" dt="2023-04-14T11:27:04.035" v="26796"/>
          <ac:cxnSpMkLst>
            <pc:docMk/>
            <pc:sldMk cId="172568786" sldId="820"/>
            <ac:cxnSpMk id="21" creationId="{A7B956E1-1881-FE73-928D-379D889B20B9}"/>
          </ac:cxnSpMkLst>
        </pc:cxnChg>
        <pc:cxnChg chg="add mod">
          <ac:chgData name="Justina Ojom" userId="cbdaed7d-8d45-4372-a16a-f3f8900c2f45" providerId="ADAL" clId="{B80B5CB1-F819-4E58-97BC-AF946C61509E}" dt="2023-04-14T11:27:20.520" v="26798" actId="14100"/>
          <ac:cxnSpMkLst>
            <pc:docMk/>
            <pc:sldMk cId="172568786" sldId="820"/>
            <ac:cxnSpMk id="24" creationId="{2C34561D-0AC3-7863-0CC7-D2D6C01243C1}"/>
          </ac:cxnSpMkLst>
        </pc:cxnChg>
        <pc:cxnChg chg="add mod">
          <ac:chgData name="Justina Ojom" userId="cbdaed7d-8d45-4372-a16a-f3f8900c2f45" providerId="ADAL" clId="{B80B5CB1-F819-4E58-97BC-AF946C61509E}" dt="2023-04-14T11:27:04.035" v="26796"/>
          <ac:cxnSpMkLst>
            <pc:docMk/>
            <pc:sldMk cId="172568786" sldId="820"/>
            <ac:cxnSpMk id="27" creationId="{4B5080E3-EFEE-F647-4AAC-C4F1987D1D67}"/>
          </ac:cxnSpMkLst>
        </pc:cxnChg>
        <pc:cxnChg chg="add mod">
          <ac:chgData name="Justina Ojom" userId="cbdaed7d-8d45-4372-a16a-f3f8900c2f45" providerId="ADAL" clId="{B80B5CB1-F819-4E58-97BC-AF946C61509E}" dt="2023-04-14T11:27:23.549" v="26799" actId="14100"/>
          <ac:cxnSpMkLst>
            <pc:docMk/>
            <pc:sldMk cId="172568786" sldId="820"/>
            <ac:cxnSpMk id="31" creationId="{1E33E733-69FB-B60D-D2E1-90C941D09532}"/>
          </ac:cxnSpMkLst>
        </pc:cxnChg>
        <pc:cxnChg chg="add mod">
          <ac:chgData name="Justina Ojom" userId="cbdaed7d-8d45-4372-a16a-f3f8900c2f45" providerId="ADAL" clId="{B80B5CB1-F819-4E58-97BC-AF946C61509E}" dt="2023-04-14T11:27:04.035" v="26796"/>
          <ac:cxnSpMkLst>
            <pc:docMk/>
            <pc:sldMk cId="172568786" sldId="820"/>
            <ac:cxnSpMk id="34" creationId="{333C6F9F-D93D-46A9-7D11-DCDA7890EC4D}"/>
          </ac:cxnSpMkLst>
        </pc:cxnChg>
        <pc:cxnChg chg="add mod">
          <ac:chgData name="Justina Ojom" userId="cbdaed7d-8d45-4372-a16a-f3f8900c2f45" providerId="ADAL" clId="{B80B5CB1-F819-4E58-97BC-AF946C61509E}" dt="2023-04-14T11:27:27.779" v="26801" actId="14100"/>
          <ac:cxnSpMkLst>
            <pc:docMk/>
            <pc:sldMk cId="172568786" sldId="820"/>
            <ac:cxnSpMk id="42" creationId="{8D4B8164-CA27-9D83-14CA-21AF1BD25B2C}"/>
          </ac:cxnSpMkLst>
        </pc:cxnChg>
        <pc:cxnChg chg="add mod">
          <ac:chgData name="Justina Ojom" userId="cbdaed7d-8d45-4372-a16a-f3f8900c2f45" providerId="ADAL" clId="{B80B5CB1-F819-4E58-97BC-AF946C61509E}" dt="2023-04-14T11:27:30.309" v="26802" actId="14100"/>
          <ac:cxnSpMkLst>
            <pc:docMk/>
            <pc:sldMk cId="172568786" sldId="820"/>
            <ac:cxnSpMk id="45" creationId="{7E2F8AB4-3C22-A311-6CFB-9810B0A3E394}"/>
          </ac:cxnSpMkLst>
        </pc:cxnChg>
        <pc:cxnChg chg="add mod">
          <ac:chgData name="Justina Ojom" userId="cbdaed7d-8d45-4372-a16a-f3f8900c2f45" providerId="ADAL" clId="{B80B5CB1-F819-4E58-97BC-AF946C61509E}" dt="2023-04-14T11:27:04.035" v="26796"/>
          <ac:cxnSpMkLst>
            <pc:docMk/>
            <pc:sldMk cId="172568786" sldId="820"/>
            <ac:cxnSpMk id="48" creationId="{61529CBA-53D7-E1A7-82AC-F70931564679}"/>
          </ac:cxnSpMkLst>
        </pc:cxnChg>
        <pc:cxnChg chg="add mod">
          <ac:chgData name="Justina Ojom" userId="cbdaed7d-8d45-4372-a16a-f3f8900c2f45" providerId="ADAL" clId="{B80B5CB1-F819-4E58-97BC-AF946C61509E}" dt="2023-04-14T11:27:35.570" v="26804" actId="14100"/>
          <ac:cxnSpMkLst>
            <pc:docMk/>
            <pc:sldMk cId="172568786" sldId="820"/>
            <ac:cxnSpMk id="51" creationId="{4F725F99-610E-30D6-3C1D-4E3099D114C8}"/>
          </ac:cxnSpMkLst>
        </pc:cxnChg>
        <pc:cxnChg chg="add mod">
          <ac:chgData name="Justina Ojom" userId="cbdaed7d-8d45-4372-a16a-f3f8900c2f45" providerId="ADAL" clId="{B80B5CB1-F819-4E58-97BC-AF946C61509E}" dt="2023-04-14T11:27:33.383" v="26803" actId="14100"/>
          <ac:cxnSpMkLst>
            <pc:docMk/>
            <pc:sldMk cId="172568786" sldId="820"/>
            <ac:cxnSpMk id="54" creationId="{4FCB0011-EFDB-0B69-E287-4B879DEB4CB9}"/>
          </ac:cxnSpMkLst>
        </pc:cxnChg>
        <pc:cxnChg chg="add mod">
          <ac:chgData name="Justina Ojom" userId="cbdaed7d-8d45-4372-a16a-f3f8900c2f45" providerId="ADAL" clId="{B80B5CB1-F819-4E58-97BC-AF946C61509E}" dt="2023-04-14T11:27:47.999" v="26808" actId="1076"/>
          <ac:cxnSpMkLst>
            <pc:docMk/>
            <pc:sldMk cId="172568786" sldId="820"/>
            <ac:cxnSpMk id="58" creationId="{FCD41C75-5BE7-C3A7-24B7-4363B7B962E8}"/>
          </ac:cxnSpMkLst>
        </pc:cxnChg>
        <pc:cxnChg chg="add mod">
          <ac:chgData name="Justina Ojom" userId="cbdaed7d-8d45-4372-a16a-f3f8900c2f45" providerId="ADAL" clId="{B80B5CB1-F819-4E58-97BC-AF946C61509E}" dt="2023-04-14T11:27:38.240" v="26805" actId="14100"/>
          <ac:cxnSpMkLst>
            <pc:docMk/>
            <pc:sldMk cId="172568786" sldId="820"/>
            <ac:cxnSpMk id="61" creationId="{A762013D-69BA-D824-23DD-2FF8DAB42CCB}"/>
          </ac:cxnSpMkLst>
        </pc:cxnChg>
        <pc:cxnChg chg="add mod">
          <ac:chgData name="Justina Ojom" userId="cbdaed7d-8d45-4372-a16a-f3f8900c2f45" providerId="ADAL" clId="{B80B5CB1-F819-4E58-97BC-AF946C61509E}" dt="2023-04-14T11:28:13.159" v="26813" actId="14100"/>
          <ac:cxnSpMkLst>
            <pc:docMk/>
            <pc:sldMk cId="172568786" sldId="820"/>
            <ac:cxnSpMk id="2058" creationId="{85487957-9FA7-532D-9170-358A8B1A1AA5}"/>
          </ac:cxnSpMkLst>
        </pc:cxnChg>
        <pc:cxnChg chg="add mod">
          <ac:chgData name="Justina Ojom" userId="cbdaed7d-8d45-4372-a16a-f3f8900c2f45" providerId="ADAL" clId="{B80B5CB1-F819-4E58-97BC-AF946C61509E}" dt="2023-04-14T11:28:15.449" v="26814" actId="571"/>
          <ac:cxnSpMkLst>
            <pc:docMk/>
            <pc:sldMk cId="172568786" sldId="820"/>
            <ac:cxnSpMk id="2061" creationId="{2B13FA8E-7025-738C-0987-9D124F7D4604}"/>
          </ac:cxnSpMkLst>
        </pc:cxnChg>
        <pc:cxnChg chg="add mod">
          <ac:chgData name="Justina Ojom" userId="cbdaed7d-8d45-4372-a16a-f3f8900c2f45" providerId="ADAL" clId="{B80B5CB1-F819-4E58-97BC-AF946C61509E}" dt="2023-04-14T11:28:19.921" v="26815" actId="571"/>
          <ac:cxnSpMkLst>
            <pc:docMk/>
            <pc:sldMk cId="172568786" sldId="820"/>
            <ac:cxnSpMk id="2062" creationId="{4E01740F-2287-4A40-E9CF-88AFD11C67CE}"/>
          </ac:cxnSpMkLst>
        </pc:cxnChg>
        <pc:cxnChg chg="add mod">
          <ac:chgData name="Justina Ojom" userId="cbdaed7d-8d45-4372-a16a-f3f8900c2f45" providerId="ADAL" clId="{B80B5CB1-F819-4E58-97BC-AF946C61509E}" dt="2023-04-14T11:31:17.791" v="26934" actId="1076"/>
          <ac:cxnSpMkLst>
            <pc:docMk/>
            <pc:sldMk cId="172568786" sldId="820"/>
            <ac:cxnSpMk id="2063" creationId="{033BB8FD-D823-7A78-B619-4799F87FCB89}"/>
          </ac:cxnSpMkLst>
        </pc:cxnChg>
        <pc:cxnChg chg="add mod">
          <ac:chgData name="Justina Ojom" userId="cbdaed7d-8d45-4372-a16a-f3f8900c2f45" providerId="ADAL" clId="{B80B5CB1-F819-4E58-97BC-AF946C61509E}" dt="2023-04-14T11:31:28.289" v="26944" actId="1076"/>
          <ac:cxnSpMkLst>
            <pc:docMk/>
            <pc:sldMk cId="172568786" sldId="820"/>
            <ac:cxnSpMk id="2066" creationId="{8DB0C718-092D-E309-0A72-84153D1F2E94}"/>
          </ac:cxnSpMkLst>
        </pc:cxnChg>
        <pc:cxnChg chg="add mod">
          <ac:chgData name="Justina Ojom" userId="cbdaed7d-8d45-4372-a16a-f3f8900c2f45" providerId="ADAL" clId="{B80B5CB1-F819-4E58-97BC-AF946C61509E}" dt="2023-04-14T11:31:27.089" v="26943" actId="1076"/>
          <ac:cxnSpMkLst>
            <pc:docMk/>
            <pc:sldMk cId="172568786" sldId="820"/>
            <ac:cxnSpMk id="2072" creationId="{110ABE7F-D897-752F-2FA7-F965B3D938CF}"/>
          </ac:cxnSpMkLst>
        </pc:cxnChg>
        <pc:cxnChg chg="add mod">
          <ac:chgData name="Justina Ojom" userId="cbdaed7d-8d45-4372-a16a-f3f8900c2f45" providerId="ADAL" clId="{B80B5CB1-F819-4E58-97BC-AF946C61509E}" dt="2023-04-14T11:31:25.139" v="26942" actId="1036"/>
          <ac:cxnSpMkLst>
            <pc:docMk/>
            <pc:sldMk cId="172568786" sldId="820"/>
            <ac:cxnSpMk id="2073" creationId="{B46937CE-B218-BD4F-42C7-C33473B2D1AA}"/>
          </ac:cxnSpMkLst>
        </pc:cxnChg>
        <pc:cxnChg chg="add mod">
          <ac:chgData name="Justina Ojom" userId="cbdaed7d-8d45-4372-a16a-f3f8900c2f45" providerId="ADAL" clId="{B80B5CB1-F819-4E58-97BC-AF946C61509E}" dt="2023-04-14T11:29:38.305" v="26837" actId="571"/>
          <ac:cxnSpMkLst>
            <pc:docMk/>
            <pc:sldMk cId="172568786" sldId="820"/>
            <ac:cxnSpMk id="2074" creationId="{F5525EDD-AA54-FE62-DCE8-17E601826640}"/>
          </ac:cxnSpMkLst>
        </pc:cxnChg>
        <pc:cxnChg chg="add mod">
          <ac:chgData name="Justina Ojom" userId="cbdaed7d-8d45-4372-a16a-f3f8900c2f45" providerId="ADAL" clId="{B80B5CB1-F819-4E58-97BC-AF946C61509E}" dt="2023-04-14T11:29:46.599" v="26839" actId="164"/>
          <ac:cxnSpMkLst>
            <pc:docMk/>
            <pc:sldMk cId="172568786" sldId="820"/>
            <ac:cxnSpMk id="2075" creationId="{84D06358-0812-0225-D4DE-22486317CD80}"/>
          </ac:cxnSpMkLst>
        </pc:cxnChg>
        <pc:cxnChg chg="add mod">
          <ac:chgData name="Justina Ojom" userId="cbdaed7d-8d45-4372-a16a-f3f8900c2f45" providerId="ADAL" clId="{B80B5CB1-F819-4E58-97BC-AF946C61509E}" dt="2023-04-14T11:29:46.599" v="26839" actId="164"/>
          <ac:cxnSpMkLst>
            <pc:docMk/>
            <pc:sldMk cId="172568786" sldId="820"/>
            <ac:cxnSpMk id="2076" creationId="{D896B2AF-E0B2-9560-FA7F-B3460900A741}"/>
          </ac:cxnSpMkLst>
        </pc:cxnChg>
        <pc:cxnChg chg="add mod">
          <ac:chgData name="Justina Ojom" userId="cbdaed7d-8d45-4372-a16a-f3f8900c2f45" providerId="ADAL" clId="{B80B5CB1-F819-4E58-97BC-AF946C61509E}" dt="2023-04-14T11:29:46.599" v="26839" actId="164"/>
          <ac:cxnSpMkLst>
            <pc:docMk/>
            <pc:sldMk cId="172568786" sldId="820"/>
            <ac:cxnSpMk id="2077" creationId="{86AA3B8B-3DCC-0165-A953-B0AE89D571BE}"/>
          </ac:cxnSpMkLst>
        </pc:cxnChg>
        <pc:cxnChg chg="add mod">
          <ac:chgData name="Justina Ojom" userId="cbdaed7d-8d45-4372-a16a-f3f8900c2f45" providerId="ADAL" clId="{B80B5CB1-F819-4E58-97BC-AF946C61509E}" dt="2023-04-14T11:29:46.599" v="26839" actId="164"/>
          <ac:cxnSpMkLst>
            <pc:docMk/>
            <pc:sldMk cId="172568786" sldId="820"/>
            <ac:cxnSpMk id="2078" creationId="{8039AEA7-F3D7-9304-57CA-E9E1BABFBEAC}"/>
          </ac:cxnSpMkLst>
        </pc:cxnChg>
        <pc:cxnChg chg="add mod">
          <ac:chgData name="Justina Ojom" userId="cbdaed7d-8d45-4372-a16a-f3f8900c2f45" providerId="ADAL" clId="{B80B5CB1-F819-4E58-97BC-AF946C61509E}" dt="2023-04-14T11:31:21.399" v="26935" actId="1076"/>
          <ac:cxnSpMkLst>
            <pc:docMk/>
            <pc:sldMk cId="172568786" sldId="820"/>
            <ac:cxnSpMk id="2080" creationId="{41F60F7D-66FE-4573-56CB-29266689B172}"/>
          </ac:cxnSpMkLst>
        </pc:cxnChg>
        <pc:cxnChg chg="add mod">
          <ac:chgData name="Justina Ojom" userId="cbdaed7d-8d45-4372-a16a-f3f8900c2f45" providerId="ADAL" clId="{B80B5CB1-F819-4E58-97BC-AF946C61509E}" dt="2023-04-14T11:31:21.399" v="26935" actId="1076"/>
          <ac:cxnSpMkLst>
            <pc:docMk/>
            <pc:sldMk cId="172568786" sldId="820"/>
            <ac:cxnSpMk id="2081" creationId="{406C8916-65C1-C8D6-1352-66C587636BB3}"/>
          </ac:cxnSpMkLst>
        </pc:cxnChg>
        <pc:cxnChg chg="add mod">
          <ac:chgData name="Justina Ojom" userId="cbdaed7d-8d45-4372-a16a-f3f8900c2f45" providerId="ADAL" clId="{B80B5CB1-F819-4E58-97BC-AF946C61509E}" dt="2023-04-14T11:31:21.399" v="26935" actId="1076"/>
          <ac:cxnSpMkLst>
            <pc:docMk/>
            <pc:sldMk cId="172568786" sldId="820"/>
            <ac:cxnSpMk id="2083" creationId="{17B02200-FD12-373B-F3C9-7D0E7EBFFE0C}"/>
          </ac:cxnSpMkLst>
        </pc:cxnChg>
        <pc:cxnChg chg="add mod">
          <ac:chgData name="Justina Ojom" userId="cbdaed7d-8d45-4372-a16a-f3f8900c2f45" providerId="ADAL" clId="{B80B5CB1-F819-4E58-97BC-AF946C61509E}" dt="2023-04-14T11:31:21.399" v="26935" actId="1076"/>
          <ac:cxnSpMkLst>
            <pc:docMk/>
            <pc:sldMk cId="172568786" sldId="820"/>
            <ac:cxnSpMk id="2084" creationId="{1C7F10E4-0B99-D08E-5075-01DDA7991470}"/>
          </ac:cxnSpMkLst>
        </pc:cxn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B80B5CB1-F819-4E58-97BC-AF946C61509E}" dt="2023-04-14T12:07:04.803" v="27376"/>
              <pc2:cmMkLst xmlns:pc2="http://schemas.microsoft.com/office/powerpoint/2019/9/main/command">
                <pc:docMk/>
                <pc:sldMk cId="172568786" sldId="820"/>
                <pc2:cmMk id="{2C28756B-BB36-481D-BBD1-B96F32B2E774}"/>
              </pc2:cmMkLst>
            </pc226:cmChg>
          </p:ext>
        </pc:extLst>
      </pc:sldChg>
      <pc:sldChg chg="addSp delSp modSp mod modNotes modNotesTx">
        <pc:chgData name="Justina Ojom" userId="cbdaed7d-8d45-4372-a16a-f3f8900c2f45" providerId="ADAL" clId="{B80B5CB1-F819-4E58-97BC-AF946C61509E}" dt="2023-04-14T12:21:04.496" v="28357" actId="478"/>
        <pc:sldMkLst>
          <pc:docMk/>
          <pc:sldMk cId="4062699987" sldId="821"/>
        </pc:sldMkLst>
        <pc:spChg chg="mod">
          <ac:chgData name="Justina Ojom" userId="cbdaed7d-8d45-4372-a16a-f3f8900c2f45" providerId="ADAL" clId="{B80B5CB1-F819-4E58-97BC-AF946C61509E}" dt="2023-04-14T12:21:02.189" v="28356" actId="790"/>
          <ac:spMkLst>
            <pc:docMk/>
            <pc:sldMk cId="4062699987" sldId="821"/>
            <ac:spMk id="2" creationId="{43361A03-D850-0312-3753-FEEE739D62B2}"/>
          </ac:spMkLst>
        </pc:spChg>
        <pc:spChg chg="del mod">
          <ac:chgData name="Justina Ojom" userId="cbdaed7d-8d45-4372-a16a-f3f8900c2f45" providerId="ADAL" clId="{B80B5CB1-F819-4E58-97BC-AF946C61509E}" dt="2023-04-14T12:21:04.496" v="28357" actId="478"/>
          <ac:spMkLst>
            <pc:docMk/>
            <pc:sldMk cId="4062699987" sldId="821"/>
            <ac:spMk id="4" creationId="{98CE92E3-C3B2-000F-EC7B-2AE76448C2FF}"/>
          </ac:spMkLst>
        </pc:spChg>
        <pc:spChg chg="mod">
          <ac:chgData name="Justina Ojom" userId="cbdaed7d-8d45-4372-a16a-f3f8900c2f45" providerId="ADAL" clId="{B80B5CB1-F819-4E58-97BC-AF946C61509E}" dt="2023-04-13T05:34:54.853" v="6179" actId="2711"/>
          <ac:spMkLst>
            <pc:docMk/>
            <pc:sldMk cId="4062699987" sldId="821"/>
            <ac:spMk id="5" creationId="{89990380-516D-1909-0044-C5A2143F36C1}"/>
          </ac:spMkLst>
        </pc:spChg>
        <pc:spChg chg="mod">
          <ac:chgData name="Justina Ojom" userId="cbdaed7d-8d45-4372-a16a-f3f8900c2f45" providerId="ADAL" clId="{B80B5CB1-F819-4E58-97BC-AF946C61509E}" dt="2023-04-13T05:34:54.853" v="6179" actId="2711"/>
          <ac:spMkLst>
            <pc:docMk/>
            <pc:sldMk cId="4062699987" sldId="821"/>
            <ac:spMk id="6" creationId="{EC7229B0-2B39-2A3F-524C-931F2BCAEA0B}"/>
          </ac:spMkLst>
        </pc:spChg>
        <pc:spChg chg="mod">
          <ac:chgData name="Justina Ojom" userId="cbdaed7d-8d45-4372-a16a-f3f8900c2f45" providerId="ADAL" clId="{B80B5CB1-F819-4E58-97BC-AF946C61509E}" dt="2023-04-13T05:34:54.853" v="6179" actId="2711"/>
          <ac:spMkLst>
            <pc:docMk/>
            <pc:sldMk cId="4062699987" sldId="821"/>
            <ac:spMk id="7" creationId="{61F8BE23-09FB-4231-3BAF-D7F5DB12BDD7}"/>
          </ac:spMkLst>
        </pc:spChg>
        <pc:spChg chg="mod">
          <ac:chgData name="Justina Ojom" userId="cbdaed7d-8d45-4372-a16a-f3f8900c2f45" providerId="ADAL" clId="{B80B5CB1-F819-4E58-97BC-AF946C61509E}" dt="2023-04-13T05:34:54.853" v="6179" actId="2711"/>
          <ac:spMkLst>
            <pc:docMk/>
            <pc:sldMk cId="4062699987" sldId="821"/>
            <ac:spMk id="8" creationId="{A9DEBD1D-3BC4-CBCC-2331-F1B2CAD17ECD}"/>
          </ac:spMkLst>
        </pc:spChg>
        <pc:spChg chg="mod">
          <ac:chgData name="Justina Ojom" userId="cbdaed7d-8d45-4372-a16a-f3f8900c2f45" providerId="ADAL" clId="{B80B5CB1-F819-4E58-97BC-AF946C61509E}" dt="2023-04-13T05:34:54.853" v="6179" actId="2711"/>
          <ac:spMkLst>
            <pc:docMk/>
            <pc:sldMk cId="4062699987" sldId="821"/>
            <ac:spMk id="9" creationId="{23E9704F-58E6-1566-C624-1F7E918F4EA3}"/>
          </ac:spMkLst>
        </pc:spChg>
        <pc:spChg chg="mod">
          <ac:chgData name="Justina Ojom" userId="cbdaed7d-8d45-4372-a16a-f3f8900c2f45" providerId="ADAL" clId="{B80B5CB1-F819-4E58-97BC-AF946C61509E}" dt="2023-04-13T05:34:54.853" v="6179" actId="2711"/>
          <ac:spMkLst>
            <pc:docMk/>
            <pc:sldMk cId="4062699987" sldId="821"/>
            <ac:spMk id="10" creationId="{FFEBAF99-855B-DF68-A8A9-BA05D912BC6A}"/>
          </ac:spMkLst>
        </pc:spChg>
        <pc:spChg chg="mod">
          <ac:chgData name="Justina Ojom" userId="cbdaed7d-8d45-4372-a16a-f3f8900c2f45" providerId="ADAL" clId="{B80B5CB1-F819-4E58-97BC-AF946C61509E}" dt="2023-04-13T05:34:54.853" v="6179" actId="2711"/>
          <ac:spMkLst>
            <pc:docMk/>
            <pc:sldMk cId="4062699987" sldId="821"/>
            <ac:spMk id="11" creationId="{B1DADB8A-B778-A4B7-1A4E-69587E1F0B43}"/>
          </ac:spMkLst>
        </pc:spChg>
        <pc:spChg chg="mod">
          <ac:chgData name="Justina Ojom" userId="cbdaed7d-8d45-4372-a16a-f3f8900c2f45" providerId="ADAL" clId="{B80B5CB1-F819-4E58-97BC-AF946C61509E}" dt="2023-04-13T05:34:54.853" v="6179" actId="2711"/>
          <ac:spMkLst>
            <pc:docMk/>
            <pc:sldMk cId="4062699987" sldId="821"/>
            <ac:spMk id="12" creationId="{A2CF4BC6-4329-99A8-8B2D-3AECA4D30EFE}"/>
          </ac:spMkLst>
        </pc:spChg>
        <pc:spChg chg="mod">
          <ac:chgData name="Justina Ojom" userId="cbdaed7d-8d45-4372-a16a-f3f8900c2f45" providerId="ADAL" clId="{B80B5CB1-F819-4E58-97BC-AF946C61509E}" dt="2023-04-14T12:21:02.189" v="28356" actId="790"/>
          <ac:spMkLst>
            <pc:docMk/>
            <pc:sldMk cId="4062699987" sldId="821"/>
            <ac:spMk id="14" creationId="{37AD83D4-94E9-0C14-1199-5F15D314282D}"/>
          </ac:spMkLst>
        </pc:spChg>
        <pc:spChg chg="mod">
          <ac:chgData name="Justina Ojom" userId="cbdaed7d-8d45-4372-a16a-f3f8900c2f45" providerId="ADAL" clId="{B80B5CB1-F819-4E58-97BC-AF946C61509E}" dt="2023-04-14T12:21:02.189" v="28356" actId="790"/>
          <ac:spMkLst>
            <pc:docMk/>
            <pc:sldMk cId="4062699987" sldId="821"/>
            <ac:spMk id="15" creationId="{5468A32D-88B0-58DD-C538-F9E3183D64B5}"/>
          </ac:spMkLst>
        </pc:spChg>
        <pc:spChg chg="mod">
          <ac:chgData name="Justina Ojom" userId="cbdaed7d-8d45-4372-a16a-f3f8900c2f45" providerId="ADAL" clId="{B80B5CB1-F819-4E58-97BC-AF946C61509E}" dt="2023-04-14T12:21:02.189" v="28356" actId="790"/>
          <ac:spMkLst>
            <pc:docMk/>
            <pc:sldMk cId="4062699987" sldId="821"/>
            <ac:spMk id="16" creationId="{20E13D1D-BD53-C5C1-9399-A4E45C3DE4FB}"/>
          </ac:spMkLst>
        </pc:spChg>
        <pc:spChg chg="mod">
          <ac:chgData name="Justina Ojom" userId="cbdaed7d-8d45-4372-a16a-f3f8900c2f45" providerId="ADAL" clId="{B80B5CB1-F819-4E58-97BC-AF946C61509E}" dt="2023-04-14T12:21:02.189" v="28356" actId="790"/>
          <ac:spMkLst>
            <pc:docMk/>
            <pc:sldMk cId="4062699987" sldId="821"/>
            <ac:spMk id="17" creationId="{1CDE8205-401E-7C26-6E8F-CA6436F07E18}"/>
          </ac:spMkLst>
        </pc:spChg>
        <pc:spChg chg="mod">
          <ac:chgData name="Justina Ojom" userId="cbdaed7d-8d45-4372-a16a-f3f8900c2f45" providerId="ADAL" clId="{B80B5CB1-F819-4E58-97BC-AF946C61509E}" dt="2023-04-14T12:21:02.189" v="28356" actId="790"/>
          <ac:spMkLst>
            <pc:docMk/>
            <pc:sldMk cId="4062699987" sldId="821"/>
            <ac:spMk id="18" creationId="{E12AD903-7E9D-957B-733F-85BA61FC4DE5}"/>
          </ac:spMkLst>
        </pc:spChg>
        <pc:spChg chg="mod">
          <ac:chgData name="Justina Ojom" userId="cbdaed7d-8d45-4372-a16a-f3f8900c2f45" providerId="ADAL" clId="{B80B5CB1-F819-4E58-97BC-AF946C61509E}" dt="2023-04-14T12:21:02.189" v="28356" actId="790"/>
          <ac:spMkLst>
            <pc:docMk/>
            <pc:sldMk cId="4062699987" sldId="821"/>
            <ac:spMk id="19" creationId="{B5BD2B48-B9DC-2A7B-78CF-B8D8902DC65D}"/>
          </ac:spMkLst>
        </pc:spChg>
        <pc:spChg chg="mod">
          <ac:chgData name="Justina Ojom" userId="cbdaed7d-8d45-4372-a16a-f3f8900c2f45" providerId="ADAL" clId="{B80B5CB1-F819-4E58-97BC-AF946C61509E}" dt="2023-04-14T12:21:02.189" v="28356" actId="790"/>
          <ac:spMkLst>
            <pc:docMk/>
            <pc:sldMk cId="4062699987" sldId="821"/>
            <ac:spMk id="20" creationId="{6EC5B2A9-7F88-88E4-AB12-43B295C9AFAF}"/>
          </ac:spMkLst>
        </pc:spChg>
        <pc:spChg chg="mod">
          <ac:chgData name="Justina Ojom" userId="cbdaed7d-8d45-4372-a16a-f3f8900c2f45" providerId="ADAL" clId="{B80B5CB1-F819-4E58-97BC-AF946C61509E}" dt="2023-04-14T12:21:02.189" v="28356" actId="790"/>
          <ac:spMkLst>
            <pc:docMk/>
            <pc:sldMk cId="4062699987" sldId="821"/>
            <ac:spMk id="21" creationId="{1918CE09-5A12-827C-C592-3DAC20583372}"/>
          </ac:spMkLst>
        </pc:spChg>
        <pc:spChg chg="add mod">
          <ac:chgData name="Justina Ojom" userId="cbdaed7d-8d45-4372-a16a-f3f8900c2f45" providerId="ADAL" clId="{B80B5CB1-F819-4E58-97BC-AF946C61509E}" dt="2023-04-14T12:21:02.189" v="28356" actId="790"/>
          <ac:spMkLst>
            <pc:docMk/>
            <pc:sldMk cId="4062699987" sldId="821"/>
            <ac:spMk id="22" creationId="{EF411600-273E-8011-439D-161ECA3461B4}"/>
          </ac:spMkLst>
        </pc:spChg>
        <pc:spChg chg="add mod">
          <ac:chgData name="Justina Ojom" userId="cbdaed7d-8d45-4372-a16a-f3f8900c2f45" providerId="ADAL" clId="{B80B5CB1-F819-4E58-97BC-AF946C61509E}" dt="2023-04-14T12:21:02.189" v="28356" actId="790"/>
          <ac:spMkLst>
            <pc:docMk/>
            <pc:sldMk cId="4062699987" sldId="821"/>
            <ac:spMk id="23" creationId="{55DF9EFD-940D-D9C5-CC05-A9373F937201}"/>
          </ac:spMkLst>
        </pc:spChg>
        <pc:spChg chg="add mod">
          <ac:chgData name="Justina Ojom" userId="cbdaed7d-8d45-4372-a16a-f3f8900c2f45" providerId="ADAL" clId="{B80B5CB1-F819-4E58-97BC-AF946C61509E}" dt="2023-04-14T12:21:02.189" v="28356" actId="790"/>
          <ac:spMkLst>
            <pc:docMk/>
            <pc:sldMk cId="4062699987" sldId="821"/>
            <ac:spMk id="24" creationId="{2473A882-20E7-5977-0761-C4C46FCCA318}"/>
          </ac:spMkLst>
        </pc:spChg>
        <pc:spChg chg="add mod">
          <ac:chgData name="Justina Ojom" userId="cbdaed7d-8d45-4372-a16a-f3f8900c2f45" providerId="ADAL" clId="{B80B5CB1-F819-4E58-97BC-AF946C61509E}" dt="2023-04-14T12:21:02.189" v="28356" actId="790"/>
          <ac:spMkLst>
            <pc:docMk/>
            <pc:sldMk cId="4062699987" sldId="821"/>
            <ac:spMk id="25" creationId="{346DB8F3-4CD7-363E-7236-01B281A01AD9}"/>
          </ac:spMkLst>
        </pc:spChg>
        <pc:grpChg chg="del">
          <ac:chgData name="Justina Ojom" userId="cbdaed7d-8d45-4372-a16a-f3f8900c2f45" providerId="ADAL" clId="{B80B5CB1-F819-4E58-97BC-AF946C61509E}" dt="2023-04-13T16:52:34.069" v="21194" actId="478"/>
          <ac:grpSpMkLst>
            <pc:docMk/>
            <pc:sldMk cId="4062699987" sldId="821"/>
            <ac:grpSpMk id="3" creationId="{B3E0D1E1-95DD-9285-DB46-CE09F567C4A4}"/>
          </ac:grpSpMkLst>
        </pc:grpChg>
        <pc:grpChg chg="add mod ord">
          <ac:chgData name="Justina Ojom" userId="cbdaed7d-8d45-4372-a16a-f3f8900c2f45" providerId="ADAL" clId="{B80B5CB1-F819-4E58-97BC-AF946C61509E}" dt="2023-04-13T16:54:22.102" v="21232" actId="1076"/>
          <ac:grpSpMkLst>
            <pc:docMk/>
            <pc:sldMk cId="4062699987" sldId="821"/>
            <ac:grpSpMk id="13" creationId="{A2DC01E2-FBB3-ED49-4AB0-1352A6B1A9E1}"/>
          </ac:grpSpMkLst>
        </pc:grpChg>
      </pc:sldChg>
      <pc:sldChg chg="addSp delSp modSp mod modNotes modNotesTx">
        <pc:chgData name="Justina Ojom" userId="cbdaed7d-8d45-4372-a16a-f3f8900c2f45" providerId="ADAL" clId="{B80B5CB1-F819-4E58-97BC-AF946C61509E}" dt="2023-04-17T12:57:09.947" v="29596" actId="255"/>
        <pc:sldMkLst>
          <pc:docMk/>
          <pc:sldMk cId="2291253650" sldId="822"/>
        </pc:sldMkLst>
        <pc:spChg chg="mod">
          <ac:chgData name="Justina Ojom" userId="cbdaed7d-8d45-4372-a16a-f3f8900c2f45" providerId="ADAL" clId="{B80B5CB1-F819-4E58-97BC-AF946C61509E}" dt="2023-04-14T12:21:08.119" v="28358" actId="790"/>
          <ac:spMkLst>
            <pc:docMk/>
            <pc:sldMk cId="2291253650" sldId="822"/>
            <ac:spMk id="2" creationId="{3C475616-F8BB-4DD3-1750-F2DBD4F6EDCC}"/>
          </ac:spMkLst>
        </pc:spChg>
        <pc:spChg chg="mod">
          <ac:chgData name="Justina Ojom" userId="cbdaed7d-8d45-4372-a16a-f3f8900c2f45" providerId="ADAL" clId="{B80B5CB1-F819-4E58-97BC-AF946C61509E}" dt="2023-04-14T12:21:08.119" v="28358" actId="790"/>
          <ac:spMkLst>
            <pc:docMk/>
            <pc:sldMk cId="2291253650" sldId="822"/>
            <ac:spMk id="6" creationId="{5DCCF180-9F48-7761-5B32-9081974C9DCC}"/>
          </ac:spMkLst>
        </pc:spChg>
        <pc:spChg chg="mod">
          <ac:chgData name="Justina Ojom" userId="cbdaed7d-8d45-4372-a16a-f3f8900c2f45" providerId="ADAL" clId="{B80B5CB1-F819-4E58-97BC-AF946C61509E}" dt="2023-04-14T12:21:08.119" v="28358" actId="790"/>
          <ac:spMkLst>
            <pc:docMk/>
            <pc:sldMk cId="2291253650" sldId="822"/>
            <ac:spMk id="7" creationId="{C731EDA9-2A6E-4699-8A9A-28F57CD5CB13}"/>
          </ac:spMkLst>
        </pc:spChg>
        <pc:spChg chg="mod">
          <ac:chgData name="Justina Ojom" userId="cbdaed7d-8d45-4372-a16a-f3f8900c2f45" providerId="ADAL" clId="{B80B5CB1-F819-4E58-97BC-AF946C61509E}" dt="2023-04-14T12:21:08.119" v="28358" actId="790"/>
          <ac:spMkLst>
            <pc:docMk/>
            <pc:sldMk cId="2291253650" sldId="822"/>
            <ac:spMk id="10" creationId="{37AF3D58-FB2E-BE01-2EC2-FCD004416601}"/>
          </ac:spMkLst>
        </pc:spChg>
        <pc:spChg chg="mod">
          <ac:chgData name="Justina Ojom" userId="cbdaed7d-8d45-4372-a16a-f3f8900c2f45" providerId="ADAL" clId="{B80B5CB1-F819-4E58-97BC-AF946C61509E}" dt="2023-04-14T12:21:08.119" v="28358" actId="790"/>
          <ac:spMkLst>
            <pc:docMk/>
            <pc:sldMk cId="2291253650" sldId="822"/>
            <ac:spMk id="11" creationId="{B3AEEFA9-5052-A465-14BA-BCDD852E4216}"/>
          </ac:spMkLst>
        </pc:spChg>
        <pc:spChg chg="mod">
          <ac:chgData name="Justina Ojom" userId="cbdaed7d-8d45-4372-a16a-f3f8900c2f45" providerId="ADAL" clId="{B80B5CB1-F819-4E58-97BC-AF946C61509E}" dt="2023-04-14T12:21:08.119" v="28358" actId="790"/>
          <ac:spMkLst>
            <pc:docMk/>
            <pc:sldMk cId="2291253650" sldId="822"/>
            <ac:spMk id="12" creationId="{268DB148-83D3-C39B-6F14-92C4B35E6FF4}"/>
          </ac:spMkLst>
        </pc:spChg>
        <pc:spChg chg="add mod topLvl">
          <ac:chgData name="Justina Ojom" userId="cbdaed7d-8d45-4372-a16a-f3f8900c2f45" providerId="ADAL" clId="{B80B5CB1-F819-4E58-97BC-AF946C61509E}" dt="2023-04-17T09:13:01.530" v="28608" actId="164"/>
          <ac:spMkLst>
            <pc:docMk/>
            <pc:sldMk cId="2291253650" sldId="822"/>
            <ac:spMk id="13" creationId="{6C8CC6AF-BF60-7104-23E3-B83BCC908CC1}"/>
          </ac:spMkLst>
        </pc:spChg>
        <pc:spChg chg="add mod">
          <ac:chgData name="Justina Ojom" userId="cbdaed7d-8d45-4372-a16a-f3f8900c2f45" providerId="ADAL" clId="{B80B5CB1-F819-4E58-97BC-AF946C61509E}" dt="2023-04-17T09:13:01.530" v="28608" actId="164"/>
          <ac:spMkLst>
            <pc:docMk/>
            <pc:sldMk cId="2291253650" sldId="822"/>
            <ac:spMk id="15" creationId="{0A7F61BD-B031-EF08-FAFE-251DEE285708}"/>
          </ac:spMkLst>
        </pc:spChg>
        <pc:spChg chg="del mod">
          <ac:chgData name="Justina Ojom" userId="cbdaed7d-8d45-4372-a16a-f3f8900c2f45" providerId="ADAL" clId="{B80B5CB1-F819-4E58-97BC-AF946C61509E}" dt="2023-04-14T07:13:18.435" v="23714" actId="478"/>
          <ac:spMkLst>
            <pc:docMk/>
            <pc:sldMk cId="2291253650" sldId="822"/>
            <ac:spMk id="16" creationId="{B6C41C70-8BD0-D601-BA0A-2B898B741CAA}"/>
          </ac:spMkLst>
        </pc:spChg>
        <pc:spChg chg="del mod">
          <ac:chgData name="Justina Ojom" userId="cbdaed7d-8d45-4372-a16a-f3f8900c2f45" providerId="ADAL" clId="{B80B5CB1-F819-4E58-97BC-AF946C61509E}" dt="2023-04-14T07:13:16.241" v="23711" actId="478"/>
          <ac:spMkLst>
            <pc:docMk/>
            <pc:sldMk cId="2291253650" sldId="822"/>
            <ac:spMk id="17" creationId="{5C9363AD-B9FA-6C50-BCC4-656FCBDD58CE}"/>
          </ac:spMkLst>
        </pc:spChg>
        <pc:spChg chg="del mod">
          <ac:chgData name="Justina Ojom" userId="cbdaed7d-8d45-4372-a16a-f3f8900c2f45" providerId="ADAL" clId="{B80B5CB1-F819-4E58-97BC-AF946C61509E}" dt="2023-04-14T07:13:16.673" v="23712" actId="478"/>
          <ac:spMkLst>
            <pc:docMk/>
            <pc:sldMk cId="2291253650" sldId="822"/>
            <ac:spMk id="18" creationId="{590CDA23-E58A-79A4-43BB-21B948393674}"/>
          </ac:spMkLst>
        </pc:spChg>
        <pc:spChg chg="del mod">
          <ac:chgData name="Justina Ojom" userId="cbdaed7d-8d45-4372-a16a-f3f8900c2f45" providerId="ADAL" clId="{B80B5CB1-F819-4E58-97BC-AF946C61509E}" dt="2023-04-14T07:12:32.661" v="23648" actId="478"/>
          <ac:spMkLst>
            <pc:docMk/>
            <pc:sldMk cId="2291253650" sldId="822"/>
            <ac:spMk id="19" creationId="{9F377AB5-B562-411D-8D35-6B48BAC3B757}"/>
          </ac:spMkLst>
        </pc:spChg>
        <pc:spChg chg="add mod">
          <ac:chgData name="Justina Ojom" userId="cbdaed7d-8d45-4372-a16a-f3f8900c2f45" providerId="ADAL" clId="{B80B5CB1-F819-4E58-97BC-AF946C61509E}" dt="2023-04-14T12:21:08.119" v="28358" actId="790"/>
          <ac:spMkLst>
            <pc:docMk/>
            <pc:sldMk cId="2291253650" sldId="822"/>
            <ac:spMk id="20" creationId="{9EA10DA8-CA11-E99A-FC23-4D528EFF9FE5}"/>
          </ac:spMkLst>
        </pc:spChg>
        <pc:spChg chg="add mod">
          <ac:chgData name="Justina Ojom" userId="cbdaed7d-8d45-4372-a16a-f3f8900c2f45" providerId="ADAL" clId="{B80B5CB1-F819-4E58-97BC-AF946C61509E}" dt="2023-04-14T12:21:08.119" v="28358" actId="790"/>
          <ac:spMkLst>
            <pc:docMk/>
            <pc:sldMk cId="2291253650" sldId="822"/>
            <ac:spMk id="22" creationId="{59C94B61-ECC3-D5A8-43A5-E10666F82C99}"/>
          </ac:spMkLst>
        </pc:spChg>
        <pc:spChg chg="add mod">
          <ac:chgData name="Justina Ojom" userId="cbdaed7d-8d45-4372-a16a-f3f8900c2f45" providerId="ADAL" clId="{B80B5CB1-F819-4E58-97BC-AF946C61509E}" dt="2023-04-14T07:13:04.347" v="23699" actId="571"/>
          <ac:spMkLst>
            <pc:docMk/>
            <pc:sldMk cId="2291253650" sldId="822"/>
            <ac:spMk id="23" creationId="{7B5E1F55-D5FA-5328-00C8-D374B69DC9E5}"/>
          </ac:spMkLst>
        </pc:spChg>
        <pc:spChg chg="add mod">
          <ac:chgData name="Justina Ojom" userId="cbdaed7d-8d45-4372-a16a-f3f8900c2f45" providerId="ADAL" clId="{B80B5CB1-F819-4E58-97BC-AF946C61509E}" dt="2023-04-14T07:13:04.347" v="23699" actId="571"/>
          <ac:spMkLst>
            <pc:docMk/>
            <pc:sldMk cId="2291253650" sldId="822"/>
            <ac:spMk id="24" creationId="{D0DD920F-2A5B-880F-665E-AFD9ABF28F4B}"/>
          </ac:spMkLst>
        </pc:spChg>
        <pc:spChg chg="add mod">
          <ac:chgData name="Justina Ojom" userId="cbdaed7d-8d45-4372-a16a-f3f8900c2f45" providerId="ADAL" clId="{B80B5CB1-F819-4E58-97BC-AF946C61509E}" dt="2023-04-14T12:21:08.119" v="28358" actId="790"/>
          <ac:spMkLst>
            <pc:docMk/>
            <pc:sldMk cId="2291253650" sldId="822"/>
            <ac:spMk id="25" creationId="{B287D896-6347-9696-6837-3431A693940F}"/>
          </ac:spMkLst>
        </pc:spChg>
        <pc:spChg chg="add mod">
          <ac:chgData name="Justina Ojom" userId="cbdaed7d-8d45-4372-a16a-f3f8900c2f45" providerId="ADAL" clId="{B80B5CB1-F819-4E58-97BC-AF946C61509E}" dt="2023-04-14T12:21:08.119" v="28358" actId="790"/>
          <ac:spMkLst>
            <pc:docMk/>
            <pc:sldMk cId="2291253650" sldId="822"/>
            <ac:spMk id="26" creationId="{A8DF3F33-3523-2571-E102-15E017697080}"/>
          </ac:spMkLst>
        </pc:spChg>
        <pc:spChg chg="add mod">
          <ac:chgData name="Justina Ojom" userId="cbdaed7d-8d45-4372-a16a-f3f8900c2f45" providerId="ADAL" clId="{B80B5CB1-F819-4E58-97BC-AF946C61509E}" dt="2023-04-14T12:21:08.119" v="28358" actId="790"/>
          <ac:spMkLst>
            <pc:docMk/>
            <pc:sldMk cId="2291253650" sldId="822"/>
            <ac:spMk id="27" creationId="{A1550D34-4CC7-66E8-8C11-3B905F7EBA45}"/>
          </ac:spMkLst>
        </pc:spChg>
        <pc:grpChg chg="add mod">
          <ac:chgData name="Justina Ojom" userId="cbdaed7d-8d45-4372-a16a-f3f8900c2f45" providerId="ADAL" clId="{B80B5CB1-F819-4E58-97BC-AF946C61509E}" dt="2023-04-17T09:13:01.530" v="28608" actId="164"/>
          <ac:grpSpMkLst>
            <pc:docMk/>
            <pc:sldMk cId="2291253650" sldId="822"/>
            <ac:grpSpMk id="3" creationId="{41F3742C-783D-3403-1B9F-EA10B4E0E99C}"/>
          </ac:grpSpMkLst>
        </pc:grpChg>
        <pc:grpChg chg="add mod topLvl">
          <ac:chgData name="Justina Ojom" userId="cbdaed7d-8d45-4372-a16a-f3f8900c2f45" providerId="ADAL" clId="{B80B5CB1-F819-4E58-97BC-AF946C61509E}" dt="2023-04-17T09:13:01.530" v="28608" actId="164"/>
          <ac:grpSpMkLst>
            <pc:docMk/>
            <pc:sldMk cId="2291253650" sldId="822"/>
            <ac:grpSpMk id="5" creationId="{19AEA0F6-20B2-F4AB-ACD9-DDFCFE99AF46}"/>
          </ac:grpSpMkLst>
        </pc:grpChg>
        <pc:grpChg chg="add mod topLvl">
          <ac:chgData name="Justina Ojom" userId="cbdaed7d-8d45-4372-a16a-f3f8900c2f45" providerId="ADAL" clId="{B80B5CB1-F819-4E58-97BC-AF946C61509E}" dt="2023-04-17T09:13:01.530" v="28608" actId="164"/>
          <ac:grpSpMkLst>
            <pc:docMk/>
            <pc:sldMk cId="2291253650" sldId="822"/>
            <ac:grpSpMk id="8" creationId="{ED162E27-2164-F85E-3B0F-17B577F061FF}"/>
          </ac:grpSpMkLst>
        </pc:grpChg>
        <pc:grpChg chg="mod">
          <ac:chgData name="Justina Ojom" userId="cbdaed7d-8d45-4372-a16a-f3f8900c2f45" providerId="ADAL" clId="{B80B5CB1-F819-4E58-97BC-AF946C61509E}" dt="2023-04-14T07:11:37.832" v="23628" actId="165"/>
          <ac:grpSpMkLst>
            <pc:docMk/>
            <pc:sldMk cId="2291253650" sldId="822"/>
            <ac:grpSpMk id="9" creationId="{0C1BA344-3CEF-A774-343D-F2CD1A016CD7}"/>
          </ac:grpSpMkLst>
        </pc:grpChg>
        <pc:grpChg chg="add del mod">
          <ac:chgData name="Justina Ojom" userId="cbdaed7d-8d45-4372-a16a-f3f8900c2f45" providerId="ADAL" clId="{B80B5CB1-F819-4E58-97BC-AF946C61509E}" dt="2023-04-14T07:11:37.832" v="23628" actId="165"/>
          <ac:grpSpMkLst>
            <pc:docMk/>
            <pc:sldMk cId="2291253650" sldId="822"/>
            <ac:grpSpMk id="14" creationId="{6E23F2F7-5825-9FA9-4CA5-3C013AB48B3C}"/>
          </ac:grpSpMkLst>
        </pc:grpChg>
        <pc:picChg chg="add del mod">
          <ac:chgData name="Justina Ojom" userId="cbdaed7d-8d45-4372-a16a-f3f8900c2f45" providerId="ADAL" clId="{B80B5CB1-F819-4E58-97BC-AF946C61509E}" dt="2023-04-14T07:13:40.214" v="23725" actId="478"/>
          <ac:picMkLst>
            <pc:docMk/>
            <pc:sldMk cId="2291253650" sldId="822"/>
            <ac:picMk id="4" creationId="{F921FDD0-0168-0343-DF16-6F90A8FB587F}"/>
          </ac:picMkLst>
        </pc:picChg>
        <pc:picChg chg="del mod">
          <ac:chgData name="Justina Ojom" userId="cbdaed7d-8d45-4372-a16a-f3f8900c2f45" providerId="ADAL" clId="{B80B5CB1-F819-4E58-97BC-AF946C61509E}" dt="2023-04-14T07:13:40.214" v="23725" actId="478"/>
          <ac:picMkLst>
            <pc:docMk/>
            <pc:sldMk cId="2291253650" sldId="822"/>
            <ac:picMk id="1038" creationId="{E8F505E3-4D3F-ABBB-ABF2-FFD6156B1F11}"/>
          </ac:picMkLst>
        </pc:picChg>
      </pc:sldChg>
      <pc:sldChg chg="addSp delSp modSp mod modNotes modNotesTx">
        <pc:chgData name="Justina Ojom" userId="cbdaed7d-8d45-4372-a16a-f3f8900c2f45" providerId="ADAL" clId="{B80B5CB1-F819-4E58-97BC-AF946C61509E}" dt="2023-04-14T12:21:11.921" v="28359" actId="790"/>
        <pc:sldMkLst>
          <pc:docMk/>
          <pc:sldMk cId="2949119162" sldId="823"/>
        </pc:sldMkLst>
        <pc:spChg chg="mod">
          <ac:chgData name="Justina Ojom" userId="cbdaed7d-8d45-4372-a16a-f3f8900c2f45" providerId="ADAL" clId="{B80B5CB1-F819-4E58-97BC-AF946C61509E}" dt="2023-04-14T12:21:11.921" v="28359" actId="790"/>
          <ac:spMkLst>
            <pc:docMk/>
            <pc:sldMk cId="2949119162" sldId="823"/>
            <ac:spMk id="2" creationId="{ED3837AE-57EA-AEA9-253C-A9C4427F2DD4}"/>
          </ac:spMkLst>
        </pc:spChg>
        <pc:spChg chg="del mod">
          <ac:chgData name="Justina Ojom" userId="cbdaed7d-8d45-4372-a16a-f3f8900c2f45" providerId="ADAL" clId="{B80B5CB1-F819-4E58-97BC-AF946C61509E}" dt="2023-04-14T07:15:49.810" v="23791" actId="478"/>
          <ac:spMkLst>
            <pc:docMk/>
            <pc:sldMk cId="2949119162" sldId="823"/>
            <ac:spMk id="3" creationId="{808FCD5D-2517-3DC3-8A1D-FCA432518FAF}"/>
          </ac:spMkLst>
        </pc:spChg>
        <pc:spChg chg="add del mod topLvl">
          <ac:chgData name="Justina Ojom" userId="cbdaed7d-8d45-4372-a16a-f3f8900c2f45" providerId="ADAL" clId="{B80B5CB1-F819-4E58-97BC-AF946C61509E}" dt="2023-04-14T07:19:29.630" v="23888" actId="478"/>
          <ac:spMkLst>
            <pc:docMk/>
            <pc:sldMk cId="2949119162" sldId="823"/>
            <ac:spMk id="4" creationId="{502B0292-D798-CE64-233C-12F09DE80968}"/>
          </ac:spMkLst>
        </pc:spChg>
        <pc:spChg chg="add mod ord topLvl">
          <ac:chgData name="Justina Ojom" userId="cbdaed7d-8d45-4372-a16a-f3f8900c2f45" providerId="ADAL" clId="{B80B5CB1-F819-4E58-97BC-AF946C61509E}" dt="2023-04-14T12:21:11.921" v="28359" actId="790"/>
          <ac:spMkLst>
            <pc:docMk/>
            <pc:sldMk cId="2949119162" sldId="823"/>
            <ac:spMk id="5" creationId="{61D14847-0D30-1452-E329-D41440A9DA7B}"/>
          </ac:spMkLst>
        </pc:spChg>
        <pc:spChg chg="mod">
          <ac:chgData name="Justina Ojom" userId="cbdaed7d-8d45-4372-a16a-f3f8900c2f45" providerId="ADAL" clId="{B80B5CB1-F819-4E58-97BC-AF946C61509E}" dt="2023-04-14T12:21:11.921" v="28359" actId="790"/>
          <ac:spMkLst>
            <pc:docMk/>
            <pc:sldMk cId="2949119162" sldId="823"/>
            <ac:spMk id="7" creationId="{43448BA5-E37E-A213-8D8D-910708049264}"/>
          </ac:spMkLst>
        </pc:spChg>
        <pc:spChg chg="mod">
          <ac:chgData name="Justina Ojom" userId="cbdaed7d-8d45-4372-a16a-f3f8900c2f45" providerId="ADAL" clId="{B80B5CB1-F819-4E58-97BC-AF946C61509E}" dt="2023-04-14T12:21:11.921" v="28359" actId="790"/>
          <ac:spMkLst>
            <pc:docMk/>
            <pc:sldMk cId="2949119162" sldId="823"/>
            <ac:spMk id="8" creationId="{11F4A31E-A431-D8F1-E566-CE9AF0CDAA2A}"/>
          </ac:spMkLst>
        </pc:spChg>
        <pc:spChg chg="mod">
          <ac:chgData name="Justina Ojom" userId="cbdaed7d-8d45-4372-a16a-f3f8900c2f45" providerId="ADAL" clId="{B80B5CB1-F819-4E58-97BC-AF946C61509E}" dt="2023-04-14T12:21:11.921" v="28359" actId="790"/>
          <ac:spMkLst>
            <pc:docMk/>
            <pc:sldMk cId="2949119162" sldId="823"/>
            <ac:spMk id="9" creationId="{170F23E9-6E33-7773-8497-048425D3CA3A}"/>
          </ac:spMkLst>
        </pc:spChg>
        <pc:spChg chg="mod">
          <ac:chgData name="Justina Ojom" userId="cbdaed7d-8d45-4372-a16a-f3f8900c2f45" providerId="ADAL" clId="{B80B5CB1-F819-4E58-97BC-AF946C61509E}" dt="2023-04-14T12:21:11.921" v="28359" actId="790"/>
          <ac:spMkLst>
            <pc:docMk/>
            <pc:sldMk cId="2949119162" sldId="823"/>
            <ac:spMk id="10" creationId="{6E672E83-6414-6302-1A3D-F5DC6F872520}"/>
          </ac:spMkLst>
        </pc:spChg>
        <pc:spChg chg="mod">
          <ac:chgData name="Justina Ojom" userId="cbdaed7d-8d45-4372-a16a-f3f8900c2f45" providerId="ADAL" clId="{B80B5CB1-F819-4E58-97BC-AF946C61509E}" dt="2023-04-14T12:21:11.921" v="28359" actId="790"/>
          <ac:spMkLst>
            <pc:docMk/>
            <pc:sldMk cId="2949119162" sldId="823"/>
            <ac:spMk id="11" creationId="{E634C68C-613C-2430-3632-6DDFF20B4714}"/>
          </ac:spMkLst>
        </pc:spChg>
        <pc:spChg chg="mod">
          <ac:chgData name="Justina Ojom" userId="cbdaed7d-8d45-4372-a16a-f3f8900c2f45" providerId="ADAL" clId="{B80B5CB1-F819-4E58-97BC-AF946C61509E}" dt="2023-04-14T12:21:11.921" v="28359" actId="790"/>
          <ac:spMkLst>
            <pc:docMk/>
            <pc:sldMk cId="2949119162" sldId="823"/>
            <ac:spMk id="13" creationId="{3DE80829-55CA-ECBF-2278-8507DA46FDCC}"/>
          </ac:spMkLst>
        </pc:spChg>
        <pc:spChg chg="mod">
          <ac:chgData name="Justina Ojom" userId="cbdaed7d-8d45-4372-a16a-f3f8900c2f45" providerId="ADAL" clId="{B80B5CB1-F819-4E58-97BC-AF946C61509E}" dt="2023-04-14T12:21:11.921" v="28359" actId="790"/>
          <ac:spMkLst>
            <pc:docMk/>
            <pc:sldMk cId="2949119162" sldId="823"/>
            <ac:spMk id="15" creationId="{2057A918-FF57-3357-1F73-06804DBD3C5C}"/>
          </ac:spMkLst>
        </pc:spChg>
        <pc:spChg chg="mod">
          <ac:chgData name="Justina Ojom" userId="cbdaed7d-8d45-4372-a16a-f3f8900c2f45" providerId="ADAL" clId="{B80B5CB1-F819-4E58-97BC-AF946C61509E}" dt="2023-04-14T12:21:11.921" v="28359" actId="790"/>
          <ac:spMkLst>
            <pc:docMk/>
            <pc:sldMk cId="2949119162" sldId="823"/>
            <ac:spMk id="16" creationId="{1765C472-0DC1-E165-F911-909F11C501CF}"/>
          </ac:spMkLst>
        </pc:spChg>
        <pc:spChg chg="mod">
          <ac:chgData name="Justina Ojom" userId="cbdaed7d-8d45-4372-a16a-f3f8900c2f45" providerId="ADAL" clId="{B80B5CB1-F819-4E58-97BC-AF946C61509E}" dt="2023-04-14T12:21:11.921" v="28359" actId="790"/>
          <ac:spMkLst>
            <pc:docMk/>
            <pc:sldMk cId="2949119162" sldId="823"/>
            <ac:spMk id="17" creationId="{0D62D380-3EFE-28BF-607D-C8EC8B0A7A14}"/>
          </ac:spMkLst>
        </pc:spChg>
        <pc:spChg chg="mod">
          <ac:chgData name="Justina Ojom" userId="cbdaed7d-8d45-4372-a16a-f3f8900c2f45" providerId="ADAL" clId="{B80B5CB1-F819-4E58-97BC-AF946C61509E}" dt="2023-04-14T12:21:11.921" v="28359" actId="790"/>
          <ac:spMkLst>
            <pc:docMk/>
            <pc:sldMk cId="2949119162" sldId="823"/>
            <ac:spMk id="18" creationId="{B74C4245-38D9-1D31-DF52-39D180F92C09}"/>
          </ac:spMkLst>
        </pc:spChg>
        <pc:spChg chg="mod">
          <ac:chgData name="Justina Ojom" userId="cbdaed7d-8d45-4372-a16a-f3f8900c2f45" providerId="ADAL" clId="{B80B5CB1-F819-4E58-97BC-AF946C61509E}" dt="2023-04-14T12:21:11.921" v="28359" actId="790"/>
          <ac:spMkLst>
            <pc:docMk/>
            <pc:sldMk cId="2949119162" sldId="823"/>
            <ac:spMk id="19" creationId="{3D052BB6-7428-E421-1B0C-89EB0CE3FD61}"/>
          </ac:spMkLst>
        </pc:spChg>
        <pc:spChg chg="mod">
          <ac:chgData name="Justina Ojom" userId="cbdaed7d-8d45-4372-a16a-f3f8900c2f45" providerId="ADAL" clId="{B80B5CB1-F819-4E58-97BC-AF946C61509E}" dt="2023-04-14T12:21:11.921" v="28359" actId="790"/>
          <ac:spMkLst>
            <pc:docMk/>
            <pc:sldMk cId="2949119162" sldId="823"/>
            <ac:spMk id="20" creationId="{172CC713-C688-2289-9985-5BB10A7481EA}"/>
          </ac:spMkLst>
        </pc:spChg>
        <pc:spChg chg="mod">
          <ac:chgData name="Justina Ojom" userId="cbdaed7d-8d45-4372-a16a-f3f8900c2f45" providerId="ADAL" clId="{B80B5CB1-F819-4E58-97BC-AF946C61509E}" dt="2023-04-14T12:21:11.921" v="28359" actId="790"/>
          <ac:spMkLst>
            <pc:docMk/>
            <pc:sldMk cId="2949119162" sldId="823"/>
            <ac:spMk id="22" creationId="{FB017D9D-5D81-877D-54B1-0BF0C8C55B00}"/>
          </ac:spMkLst>
        </pc:spChg>
        <pc:spChg chg="mod">
          <ac:chgData name="Justina Ojom" userId="cbdaed7d-8d45-4372-a16a-f3f8900c2f45" providerId="ADAL" clId="{B80B5CB1-F819-4E58-97BC-AF946C61509E}" dt="2023-04-14T12:21:11.921" v="28359" actId="790"/>
          <ac:spMkLst>
            <pc:docMk/>
            <pc:sldMk cId="2949119162" sldId="823"/>
            <ac:spMk id="23" creationId="{8F5DC688-C0E3-E67F-18F7-EA2CC05EEB89}"/>
          </ac:spMkLst>
        </pc:spChg>
        <pc:spChg chg="mod">
          <ac:chgData name="Justina Ojom" userId="cbdaed7d-8d45-4372-a16a-f3f8900c2f45" providerId="ADAL" clId="{B80B5CB1-F819-4E58-97BC-AF946C61509E}" dt="2023-04-14T12:21:11.921" v="28359" actId="790"/>
          <ac:spMkLst>
            <pc:docMk/>
            <pc:sldMk cId="2949119162" sldId="823"/>
            <ac:spMk id="25" creationId="{561573A4-B2AF-4289-818E-E4B5FE4BB967}"/>
          </ac:spMkLst>
        </pc:spChg>
        <pc:spChg chg="mod">
          <ac:chgData name="Justina Ojom" userId="cbdaed7d-8d45-4372-a16a-f3f8900c2f45" providerId="ADAL" clId="{B80B5CB1-F819-4E58-97BC-AF946C61509E}" dt="2023-04-14T12:21:11.921" v="28359" actId="790"/>
          <ac:spMkLst>
            <pc:docMk/>
            <pc:sldMk cId="2949119162" sldId="823"/>
            <ac:spMk id="26" creationId="{CF64A67D-CAFE-88A0-232D-D7A4DC9A576A}"/>
          </ac:spMkLst>
        </pc:spChg>
        <pc:spChg chg="add mod">
          <ac:chgData name="Justina Ojom" userId="cbdaed7d-8d45-4372-a16a-f3f8900c2f45" providerId="ADAL" clId="{B80B5CB1-F819-4E58-97BC-AF946C61509E}" dt="2023-04-14T07:20:31.128" v="23913" actId="571"/>
          <ac:spMkLst>
            <pc:docMk/>
            <pc:sldMk cId="2949119162" sldId="823"/>
            <ac:spMk id="30" creationId="{06A5B395-FB2A-7C1A-FF5F-DE7EA0AFC5B7}"/>
          </ac:spMkLst>
        </pc:spChg>
        <pc:spChg chg="add mod">
          <ac:chgData name="Justina Ojom" userId="cbdaed7d-8d45-4372-a16a-f3f8900c2f45" providerId="ADAL" clId="{B80B5CB1-F819-4E58-97BC-AF946C61509E}" dt="2023-04-14T07:20:45.008" v="23925" actId="571"/>
          <ac:spMkLst>
            <pc:docMk/>
            <pc:sldMk cId="2949119162" sldId="823"/>
            <ac:spMk id="31" creationId="{C2AA421B-9A3A-BDFF-247D-5E16C79FCAB9}"/>
          </ac:spMkLst>
        </pc:spChg>
        <pc:spChg chg="add mod">
          <ac:chgData name="Justina Ojom" userId="cbdaed7d-8d45-4372-a16a-f3f8900c2f45" providerId="ADAL" clId="{B80B5CB1-F819-4E58-97BC-AF946C61509E}" dt="2023-04-14T07:20:44.747" v="23924" actId="571"/>
          <ac:spMkLst>
            <pc:docMk/>
            <pc:sldMk cId="2949119162" sldId="823"/>
            <ac:spMk id="32" creationId="{32477459-67A5-1A66-75F5-F0BD6619A463}"/>
          </ac:spMkLst>
        </pc:spChg>
        <pc:spChg chg="add mod">
          <ac:chgData name="Justina Ojom" userId="cbdaed7d-8d45-4372-a16a-f3f8900c2f45" providerId="ADAL" clId="{B80B5CB1-F819-4E58-97BC-AF946C61509E}" dt="2023-04-14T07:20:44.604" v="23923" actId="571"/>
          <ac:spMkLst>
            <pc:docMk/>
            <pc:sldMk cId="2949119162" sldId="823"/>
            <ac:spMk id="33" creationId="{BF7425EE-CD4F-FBCC-AFB9-8D0355CF8354}"/>
          </ac:spMkLst>
        </pc:spChg>
        <pc:spChg chg="add mod">
          <ac:chgData name="Justina Ojom" userId="cbdaed7d-8d45-4372-a16a-f3f8900c2f45" providerId="ADAL" clId="{B80B5CB1-F819-4E58-97BC-AF946C61509E}" dt="2023-04-14T07:20:44.462" v="23922" actId="571"/>
          <ac:spMkLst>
            <pc:docMk/>
            <pc:sldMk cId="2949119162" sldId="823"/>
            <ac:spMk id="34" creationId="{A18A6EAB-DDE4-CAE2-69D9-F0A90D53E519}"/>
          </ac:spMkLst>
        </pc:spChg>
        <pc:spChg chg="add mod">
          <ac:chgData name="Justina Ojom" userId="cbdaed7d-8d45-4372-a16a-f3f8900c2f45" providerId="ADAL" clId="{B80B5CB1-F819-4E58-97BC-AF946C61509E}" dt="2023-04-14T07:20:44.317" v="23921" actId="571"/>
          <ac:spMkLst>
            <pc:docMk/>
            <pc:sldMk cId="2949119162" sldId="823"/>
            <ac:spMk id="35" creationId="{CDAF6D41-ECF7-CA91-4055-1AF7B0BA67A3}"/>
          </ac:spMkLst>
        </pc:spChg>
        <pc:spChg chg="add mod">
          <ac:chgData name="Justina Ojom" userId="cbdaed7d-8d45-4372-a16a-f3f8900c2f45" providerId="ADAL" clId="{B80B5CB1-F819-4E58-97BC-AF946C61509E}" dt="2023-04-14T07:20:44.131" v="23920" actId="571"/>
          <ac:spMkLst>
            <pc:docMk/>
            <pc:sldMk cId="2949119162" sldId="823"/>
            <ac:spMk id="36" creationId="{C9C3980B-1CED-D5F0-15DC-CC1348F4DB7E}"/>
          </ac:spMkLst>
        </pc:spChg>
        <pc:grpChg chg="add mod topLvl">
          <ac:chgData name="Justina Ojom" userId="cbdaed7d-8d45-4372-a16a-f3f8900c2f45" providerId="ADAL" clId="{B80B5CB1-F819-4E58-97BC-AF946C61509E}" dt="2023-04-14T07:20:12.490" v="23905" actId="164"/>
          <ac:grpSpMkLst>
            <pc:docMk/>
            <pc:sldMk cId="2949119162" sldId="823"/>
            <ac:grpSpMk id="6" creationId="{8FA0B652-944E-6D28-45D1-4F3F6964EB7E}"/>
          </ac:grpSpMkLst>
        </pc:grpChg>
        <pc:grpChg chg="add mod topLvl">
          <ac:chgData name="Justina Ojom" userId="cbdaed7d-8d45-4372-a16a-f3f8900c2f45" providerId="ADAL" clId="{B80B5CB1-F819-4E58-97BC-AF946C61509E}" dt="2023-04-14T07:20:11.130" v="23904" actId="164"/>
          <ac:grpSpMkLst>
            <pc:docMk/>
            <pc:sldMk cId="2949119162" sldId="823"/>
            <ac:grpSpMk id="12" creationId="{A7932BC2-64E7-732D-DB13-F6B1791853E6}"/>
          </ac:grpSpMkLst>
        </pc:grpChg>
        <pc:grpChg chg="mod">
          <ac:chgData name="Justina Ojom" userId="cbdaed7d-8d45-4372-a16a-f3f8900c2f45" providerId="ADAL" clId="{B80B5CB1-F819-4E58-97BC-AF946C61509E}" dt="2023-04-14T07:19:28.186" v="23887" actId="165"/>
          <ac:grpSpMkLst>
            <pc:docMk/>
            <pc:sldMk cId="2949119162" sldId="823"/>
            <ac:grpSpMk id="14" creationId="{584F9953-2236-9579-B363-2FA4E573208C}"/>
          </ac:grpSpMkLst>
        </pc:grpChg>
        <pc:grpChg chg="add mod topLvl">
          <ac:chgData name="Justina Ojom" userId="cbdaed7d-8d45-4372-a16a-f3f8900c2f45" providerId="ADAL" clId="{B80B5CB1-F819-4E58-97BC-AF946C61509E}" dt="2023-04-14T07:20:11.130" v="23904" actId="164"/>
          <ac:grpSpMkLst>
            <pc:docMk/>
            <pc:sldMk cId="2949119162" sldId="823"/>
            <ac:grpSpMk id="21" creationId="{79A938AC-45AD-699F-9564-746EF204C9AF}"/>
          </ac:grpSpMkLst>
        </pc:grpChg>
        <pc:grpChg chg="add mod topLvl">
          <ac:chgData name="Justina Ojom" userId="cbdaed7d-8d45-4372-a16a-f3f8900c2f45" providerId="ADAL" clId="{B80B5CB1-F819-4E58-97BC-AF946C61509E}" dt="2023-04-14T07:20:12.490" v="23905" actId="164"/>
          <ac:grpSpMkLst>
            <pc:docMk/>
            <pc:sldMk cId="2949119162" sldId="823"/>
            <ac:grpSpMk id="24" creationId="{75829103-2A35-510C-5CDB-2DA6F33D3016}"/>
          </ac:grpSpMkLst>
        </pc:grpChg>
        <pc:grpChg chg="add del mod">
          <ac:chgData name="Justina Ojom" userId="cbdaed7d-8d45-4372-a16a-f3f8900c2f45" providerId="ADAL" clId="{B80B5CB1-F819-4E58-97BC-AF946C61509E}" dt="2023-04-14T07:19:28.186" v="23887" actId="165"/>
          <ac:grpSpMkLst>
            <pc:docMk/>
            <pc:sldMk cId="2949119162" sldId="823"/>
            <ac:grpSpMk id="27" creationId="{C58FD557-B3E3-0C1D-D441-D85F5874F74B}"/>
          </ac:grpSpMkLst>
        </pc:grpChg>
        <pc:grpChg chg="add mod">
          <ac:chgData name="Justina Ojom" userId="cbdaed7d-8d45-4372-a16a-f3f8900c2f45" providerId="ADAL" clId="{B80B5CB1-F819-4E58-97BC-AF946C61509E}" dt="2023-04-14T07:20:50.721" v="23928" actId="1076"/>
          <ac:grpSpMkLst>
            <pc:docMk/>
            <pc:sldMk cId="2949119162" sldId="823"/>
            <ac:grpSpMk id="28" creationId="{6B4AFBF6-4F29-4349-ABF3-165CC8781AB8}"/>
          </ac:grpSpMkLst>
        </pc:grpChg>
        <pc:grpChg chg="add mod">
          <ac:chgData name="Justina Ojom" userId="cbdaed7d-8d45-4372-a16a-f3f8900c2f45" providerId="ADAL" clId="{B80B5CB1-F819-4E58-97BC-AF946C61509E}" dt="2023-04-14T07:20:50.721" v="23928" actId="1076"/>
          <ac:grpSpMkLst>
            <pc:docMk/>
            <pc:sldMk cId="2949119162" sldId="823"/>
            <ac:grpSpMk id="29" creationId="{BC2577AE-46C8-9E3D-8999-D9BB8236B29D}"/>
          </ac:grpSpMkLst>
        </pc:grpChg>
        <pc:picChg chg="del mod">
          <ac:chgData name="Justina Ojom" userId="cbdaed7d-8d45-4372-a16a-f3f8900c2f45" providerId="ADAL" clId="{B80B5CB1-F819-4E58-97BC-AF946C61509E}" dt="2023-04-14T07:15:21.987" v="23753" actId="478"/>
          <ac:picMkLst>
            <pc:docMk/>
            <pc:sldMk cId="2949119162" sldId="823"/>
            <ac:picMk id="2055" creationId="{7B0CDFF7-A0A9-5C1B-5EB1-2D90142E2394}"/>
          </ac:picMkLst>
        </pc:picChg>
      </pc:sldChg>
      <pc:sldChg chg="addSp delSp modSp mod modNotes modNotesTx">
        <pc:chgData name="Justina Ojom" userId="cbdaed7d-8d45-4372-a16a-f3f8900c2f45" providerId="ADAL" clId="{B80B5CB1-F819-4E58-97BC-AF946C61509E}" dt="2023-04-17T12:28:01.668" v="28639"/>
        <pc:sldMkLst>
          <pc:docMk/>
          <pc:sldMk cId="2505822400" sldId="824"/>
        </pc:sldMkLst>
        <pc:spChg chg="mod">
          <ac:chgData name="Justina Ojom" userId="cbdaed7d-8d45-4372-a16a-f3f8900c2f45" providerId="ADAL" clId="{B80B5CB1-F819-4E58-97BC-AF946C61509E}" dt="2023-04-14T12:21:15.397" v="28360" actId="790"/>
          <ac:spMkLst>
            <pc:docMk/>
            <pc:sldMk cId="2505822400" sldId="824"/>
            <ac:spMk id="2" creationId="{8A69C1D4-64EE-17D6-6915-042A6FD849BF}"/>
          </ac:spMkLst>
        </pc:spChg>
        <pc:spChg chg="del mod">
          <ac:chgData name="Justina Ojom" userId="cbdaed7d-8d45-4372-a16a-f3f8900c2f45" providerId="ADAL" clId="{B80B5CB1-F819-4E58-97BC-AF946C61509E}" dt="2023-04-14T07:21:13.868" v="23937" actId="478"/>
          <ac:spMkLst>
            <pc:docMk/>
            <pc:sldMk cId="2505822400" sldId="824"/>
            <ac:spMk id="3" creationId="{437D1AFB-3425-A6DF-BD5E-45EFDE6D658D}"/>
          </ac:spMkLst>
        </pc:spChg>
        <pc:spChg chg="mod">
          <ac:chgData name="Justina Ojom" userId="cbdaed7d-8d45-4372-a16a-f3f8900c2f45" providerId="ADAL" clId="{B80B5CB1-F819-4E58-97BC-AF946C61509E}" dt="2023-04-17T12:27:46.566" v="28624"/>
          <ac:spMkLst>
            <pc:docMk/>
            <pc:sldMk cId="2505822400" sldId="824"/>
            <ac:spMk id="5" creationId="{EA370C00-B2B1-5D7A-FA3E-8A3DDBC2D686}"/>
          </ac:spMkLst>
        </pc:spChg>
        <pc:spChg chg="mod">
          <ac:chgData name="Justina Ojom" userId="cbdaed7d-8d45-4372-a16a-f3f8900c2f45" providerId="ADAL" clId="{B80B5CB1-F819-4E58-97BC-AF946C61509E}" dt="2023-04-14T12:21:15.397" v="28360" actId="790"/>
          <ac:spMkLst>
            <pc:docMk/>
            <pc:sldMk cId="2505822400" sldId="824"/>
            <ac:spMk id="6" creationId="{43C5BAEB-AC66-8877-DD3B-EAE6F64BEDCC}"/>
          </ac:spMkLst>
        </pc:spChg>
        <pc:spChg chg="mod">
          <ac:chgData name="Justina Ojom" userId="cbdaed7d-8d45-4372-a16a-f3f8900c2f45" providerId="ADAL" clId="{B80B5CB1-F819-4E58-97BC-AF946C61509E}" dt="2023-04-14T12:21:15.397" v="28360" actId="790"/>
          <ac:spMkLst>
            <pc:docMk/>
            <pc:sldMk cId="2505822400" sldId="824"/>
            <ac:spMk id="9" creationId="{9F2DA1B6-D42A-872F-1102-7EFE3CFC0528}"/>
          </ac:spMkLst>
        </pc:spChg>
        <pc:spChg chg="mod">
          <ac:chgData name="Justina Ojom" userId="cbdaed7d-8d45-4372-a16a-f3f8900c2f45" providerId="ADAL" clId="{B80B5CB1-F819-4E58-97BC-AF946C61509E}" dt="2023-04-14T12:21:15.397" v="28360" actId="790"/>
          <ac:spMkLst>
            <pc:docMk/>
            <pc:sldMk cId="2505822400" sldId="824"/>
            <ac:spMk id="10" creationId="{0BB4D1A7-3A34-8992-CC48-4A494AE2220F}"/>
          </ac:spMkLst>
        </pc:spChg>
        <pc:spChg chg="mod">
          <ac:chgData name="Justina Ojom" userId="cbdaed7d-8d45-4372-a16a-f3f8900c2f45" providerId="ADAL" clId="{B80B5CB1-F819-4E58-97BC-AF946C61509E}" dt="2023-04-14T12:21:15.397" v="28360" actId="790"/>
          <ac:spMkLst>
            <pc:docMk/>
            <pc:sldMk cId="2505822400" sldId="824"/>
            <ac:spMk id="11" creationId="{C5AB8A9D-BD19-4C0D-FA12-19674C9EE8B0}"/>
          </ac:spMkLst>
        </pc:spChg>
        <pc:spChg chg="mod">
          <ac:chgData name="Justina Ojom" userId="cbdaed7d-8d45-4372-a16a-f3f8900c2f45" providerId="ADAL" clId="{B80B5CB1-F819-4E58-97BC-AF946C61509E}" dt="2023-04-14T12:21:15.397" v="28360" actId="790"/>
          <ac:spMkLst>
            <pc:docMk/>
            <pc:sldMk cId="2505822400" sldId="824"/>
            <ac:spMk id="12" creationId="{BD59E633-B860-B649-8594-38A59B64B704}"/>
          </ac:spMkLst>
        </pc:spChg>
        <pc:spChg chg="mod">
          <ac:chgData name="Justina Ojom" userId="cbdaed7d-8d45-4372-a16a-f3f8900c2f45" providerId="ADAL" clId="{B80B5CB1-F819-4E58-97BC-AF946C61509E}" dt="2023-04-17T12:27:54.194" v="28630" actId="20577"/>
          <ac:spMkLst>
            <pc:docMk/>
            <pc:sldMk cId="2505822400" sldId="824"/>
            <ac:spMk id="15" creationId="{C3E8C560-D3C1-9767-ABD0-FCB2F60D207D}"/>
          </ac:spMkLst>
        </pc:spChg>
        <pc:spChg chg="mod">
          <ac:chgData name="Justina Ojom" userId="cbdaed7d-8d45-4372-a16a-f3f8900c2f45" providerId="ADAL" clId="{B80B5CB1-F819-4E58-97BC-AF946C61509E}" dt="2023-04-17T12:27:46.566" v="28624"/>
          <ac:spMkLst>
            <pc:docMk/>
            <pc:sldMk cId="2505822400" sldId="824"/>
            <ac:spMk id="17" creationId="{4709AF0E-508B-D0EA-56E3-FF7211712DAC}"/>
          </ac:spMkLst>
        </pc:spChg>
        <pc:spChg chg="add del">
          <ac:chgData name="Justina Ojom" userId="cbdaed7d-8d45-4372-a16a-f3f8900c2f45" providerId="ADAL" clId="{B80B5CB1-F819-4E58-97BC-AF946C61509E}" dt="2023-04-14T07:22:49.332" v="23965" actId="478"/>
          <ac:spMkLst>
            <pc:docMk/>
            <pc:sldMk cId="2505822400" sldId="824"/>
            <ac:spMk id="25" creationId="{8252F5F8-3935-DE49-3411-A9AF5CCB4739}"/>
          </ac:spMkLst>
        </pc:spChg>
        <pc:spChg chg="add del mod ord">
          <ac:chgData name="Justina Ojom" userId="cbdaed7d-8d45-4372-a16a-f3f8900c2f45" providerId="ADAL" clId="{B80B5CB1-F819-4E58-97BC-AF946C61509E}" dt="2023-04-14T07:23:11.946" v="23970" actId="478"/>
          <ac:spMkLst>
            <pc:docMk/>
            <pc:sldMk cId="2505822400" sldId="824"/>
            <ac:spMk id="26" creationId="{9B4D918C-9B6F-8533-1EDF-54A8EF83CF46}"/>
          </ac:spMkLst>
        </pc:spChg>
        <pc:spChg chg="add mod ord">
          <ac:chgData name="Justina Ojom" userId="cbdaed7d-8d45-4372-a16a-f3f8900c2f45" providerId="ADAL" clId="{B80B5CB1-F819-4E58-97BC-AF946C61509E}" dt="2023-04-14T12:21:15.397" v="28360" actId="790"/>
          <ac:spMkLst>
            <pc:docMk/>
            <pc:sldMk cId="2505822400" sldId="824"/>
            <ac:spMk id="27" creationId="{F0172DE5-7710-BA62-2D04-48C47660D214}"/>
          </ac:spMkLst>
        </pc:spChg>
        <pc:spChg chg="add mod ord">
          <ac:chgData name="Justina Ojom" userId="cbdaed7d-8d45-4372-a16a-f3f8900c2f45" providerId="ADAL" clId="{B80B5CB1-F819-4E58-97BC-AF946C61509E}" dt="2023-04-14T12:21:15.397" v="28360" actId="790"/>
          <ac:spMkLst>
            <pc:docMk/>
            <pc:sldMk cId="2505822400" sldId="824"/>
            <ac:spMk id="28" creationId="{A7D71A61-626A-FB57-8A09-9A42368C3ABA}"/>
          </ac:spMkLst>
        </pc:spChg>
        <pc:spChg chg="add del mod ord">
          <ac:chgData name="Justina Ojom" userId="cbdaed7d-8d45-4372-a16a-f3f8900c2f45" providerId="ADAL" clId="{B80B5CB1-F819-4E58-97BC-AF946C61509E}" dt="2023-04-14T07:24:07.692" v="23981" actId="478"/>
          <ac:spMkLst>
            <pc:docMk/>
            <pc:sldMk cId="2505822400" sldId="824"/>
            <ac:spMk id="29" creationId="{D4EF644B-54D1-21CB-7ECD-6DBB05C4EC75}"/>
          </ac:spMkLst>
        </pc:spChg>
        <pc:spChg chg="add mod ord">
          <ac:chgData name="Justina Ojom" userId="cbdaed7d-8d45-4372-a16a-f3f8900c2f45" providerId="ADAL" clId="{B80B5CB1-F819-4E58-97BC-AF946C61509E}" dt="2023-04-14T12:21:15.397" v="28360" actId="790"/>
          <ac:spMkLst>
            <pc:docMk/>
            <pc:sldMk cId="2505822400" sldId="824"/>
            <ac:spMk id="30" creationId="{D4D5A481-62CB-B2BF-F798-052B73D82B01}"/>
          </ac:spMkLst>
        </pc:spChg>
        <pc:grpChg chg="add mod">
          <ac:chgData name="Justina Ojom" userId="cbdaed7d-8d45-4372-a16a-f3f8900c2f45" providerId="ADAL" clId="{B80B5CB1-F819-4E58-97BC-AF946C61509E}" dt="2023-04-17T12:27:46.566" v="28624"/>
          <ac:grpSpMkLst>
            <pc:docMk/>
            <pc:sldMk cId="2505822400" sldId="824"/>
            <ac:grpSpMk id="3" creationId="{18DA4315-2569-CC21-B4A1-94C243274F88}"/>
          </ac:grpSpMkLst>
        </pc:grpChg>
        <pc:grpChg chg="add del mod">
          <ac:chgData name="Justina Ojom" userId="cbdaed7d-8d45-4372-a16a-f3f8900c2f45" providerId="ADAL" clId="{B80B5CB1-F819-4E58-97BC-AF946C61509E}" dt="2023-04-17T12:27:46.330" v="28623" actId="478"/>
          <ac:grpSpMkLst>
            <pc:docMk/>
            <pc:sldMk cId="2505822400" sldId="824"/>
            <ac:grpSpMk id="4" creationId="{B87B41DA-073D-FE84-DAF5-FF08D131706B}"/>
          </ac:grpSpMkLst>
        </pc:grpChg>
        <pc:grpChg chg="mod">
          <ac:chgData name="Justina Ojom" userId="cbdaed7d-8d45-4372-a16a-f3f8900c2f45" providerId="ADAL" clId="{B80B5CB1-F819-4E58-97BC-AF946C61509E}" dt="2023-04-13T16:55:20.909" v="21247"/>
          <ac:grpSpMkLst>
            <pc:docMk/>
            <pc:sldMk cId="2505822400" sldId="824"/>
            <ac:grpSpMk id="7" creationId="{912A4781-C615-B1D3-8983-DB2B55F4A060}"/>
          </ac:grpSpMkLst>
        </pc:grpChg>
        <pc:grpChg chg="mod">
          <ac:chgData name="Justina Ojom" userId="cbdaed7d-8d45-4372-a16a-f3f8900c2f45" providerId="ADAL" clId="{B80B5CB1-F819-4E58-97BC-AF946C61509E}" dt="2023-04-13T16:55:20.909" v="21247"/>
          <ac:grpSpMkLst>
            <pc:docMk/>
            <pc:sldMk cId="2505822400" sldId="824"/>
            <ac:grpSpMk id="8" creationId="{66170CD1-A5C3-042C-04D6-F8668D73F12B}"/>
          </ac:grpSpMkLst>
        </pc:grpChg>
        <pc:grpChg chg="del mod">
          <ac:chgData name="Justina Ojom" userId="cbdaed7d-8d45-4372-a16a-f3f8900c2f45" providerId="ADAL" clId="{B80B5CB1-F819-4E58-97BC-AF946C61509E}" dt="2023-04-13T16:55:18.381" v="21246" actId="478"/>
          <ac:grpSpMkLst>
            <pc:docMk/>
            <pc:sldMk cId="2505822400" sldId="824"/>
            <ac:grpSpMk id="13" creationId="{558A7274-F9E0-7538-DB0E-90D26E3031DC}"/>
          </ac:grpSpMkLst>
        </pc:grpChg>
        <pc:grpChg chg="mod">
          <ac:chgData name="Justina Ojom" userId="cbdaed7d-8d45-4372-a16a-f3f8900c2f45" providerId="ADAL" clId="{B80B5CB1-F819-4E58-97BC-AF946C61509E}" dt="2023-04-17T12:27:46.566" v="28624"/>
          <ac:grpSpMkLst>
            <pc:docMk/>
            <pc:sldMk cId="2505822400" sldId="824"/>
            <ac:grpSpMk id="13" creationId="{767D53CB-F1D1-F1CD-8DF1-26A347F7AE39}"/>
          </ac:grpSpMkLst>
        </pc:grpChg>
        <pc:grpChg chg="add mod">
          <ac:chgData name="Justina Ojom" userId="cbdaed7d-8d45-4372-a16a-f3f8900c2f45" providerId="ADAL" clId="{B80B5CB1-F819-4E58-97BC-AF946C61509E}" dt="2023-04-14T07:24:33.852" v="23994" actId="164"/>
          <ac:grpSpMkLst>
            <pc:docMk/>
            <pc:sldMk cId="2505822400" sldId="824"/>
            <ac:grpSpMk id="31" creationId="{3F263A3F-DAD0-8743-A12A-DE41BB0F7BA9}"/>
          </ac:grpSpMkLst>
        </pc:grpChg>
        <pc:grpChg chg="add mod">
          <ac:chgData name="Justina Ojom" userId="cbdaed7d-8d45-4372-a16a-f3f8900c2f45" providerId="ADAL" clId="{B80B5CB1-F819-4E58-97BC-AF946C61509E}" dt="2023-04-14T07:24:32.105" v="23993" actId="164"/>
          <ac:grpSpMkLst>
            <pc:docMk/>
            <pc:sldMk cId="2505822400" sldId="824"/>
            <ac:grpSpMk id="32" creationId="{2D10076E-8DB6-D4CC-3EEE-6F1E86DF0EB9}"/>
          </ac:grpSpMkLst>
        </pc:grpChg>
        <pc:grpChg chg="add mod">
          <ac:chgData name="Justina Ojom" userId="cbdaed7d-8d45-4372-a16a-f3f8900c2f45" providerId="ADAL" clId="{B80B5CB1-F819-4E58-97BC-AF946C61509E}" dt="2023-04-14T07:24:36.487" v="23996" actId="1076"/>
          <ac:grpSpMkLst>
            <pc:docMk/>
            <pc:sldMk cId="2505822400" sldId="824"/>
            <ac:grpSpMk id="33" creationId="{77D6CF2F-7010-AAF6-9C3B-4AFA6BBB54B6}"/>
          </ac:grpSpMkLst>
        </pc:grpChg>
        <pc:picChg chg="del mod">
          <ac:chgData name="Justina Ojom" userId="cbdaed7d-8d45-4372-a16a-f3f8900c2f45" providerId="ADAL" clId="{B80B5CB1-F819-4E58-97BC-AF946C61509E}" dt="2023-04-14T07:21:48.930" v="23941" actId="478"/>
          <ac:picMkLst>
            <pc:docMk/>
            <pc:sldMk cId="2505822400" sldId="824"/>
            <ac:picMk id="5" creationId="{194CFA3E-131D-48B3-B132-D7193F4FF162}"/>
          </ac:picMkLst>
        </pc:picChg>
        <pc:picChg chg="add mod">
          <ac:chgData name="Justina Ojom" userId="cbdaed7d-8d45-4372-a16a-f3f8900c2f45" providerId="ADAL" clId="{B80B5CB1-F819-4E58-97BC-AF946C61509E}" dt="2023-04-14T07:24:33.852" v="23994" actId="164"/>
          <ac:picMkLst>
            <pc:docMk/>
            <pc:sldMk cId="2505822400" sldId="824"/>
            <ac:picMk id="14" creationId="{76B7DEB0-958B-739A-32C4-3B3FAE0FDD37}"/>
          </ac:picMkLst>
        </pc:picChg>
        <pc:picChg chg="add mod">
          <ac:chgData name="Justina Ojom" userId="cbdaed7d-8d45-4372-a16a-f3f8900c2f45" providerId="ADAL" clId="{B80B5CB1-F819-4E58-97BC-AF946C61509E}" dt="2023-04-14T07:24:33.852" v="23994" actId="164"/>
          <ac:picMkLst>
            <pc:docMk/>
            <pc:sldMk cId="2505822400" sldId="824"/>
            <ac:picMk id="16" creationId="{4028EE0E-0992-7632-4B43-7D0A2121B5C7}"/>
          </ac:picMkLst>
        </pc:picChg>
        <pc:picChg chg="add mod">
          <ac:chgData name="Justina Ojom" userId="cbdaed7d-8d45-4372-a16a-f3f8900c2f45" providerId="ADAL" clId="{B80B5CB1-F819-4E58-97BC-AF946C61509E}" dt="2023-04-14T07:24:33.852" v="23994" actId="164"/>
          <ac:picMkLst>
            <pc:docMk/>
            <pc:sldMk cId="2505822400" sldId="824"/>
            <ac:picMk id="18" creationId="{CA597076-EE18-B2CC-2283-840E8527CC39}"/>
          </ac:picMkLst>
        </pc:picChg>
        <pc:picChg chg="add mod">
          <ac:chgData name="Justina Ojom" userId="cbdaed7d-8d45-4372-a16a-f3f8900c2f45" providerId="ADAL" clId="{B80B5CB1-F819-4E58-97BC-AF946C61509E}" dt="2023-04-14T07:24:33.852" v="23994" actId="164"/>
          <ac:picMkLst>
            <pc:docMk/>
            <pc:sldMk cId="2505822400" sldId="824"/>
            <ac:picMk id="20" creationId="{E2678F66-9200-EAEC-4096-6FFB1EF072BC}"/>
          </ac:picMkLst>
        </pc:picChg>
        <pc:picChg chg="add mod">
          <ac:chgData name="Justina Ojom" userId="cbdaed7d-8d45-4372-a16a-f3f8900c2f45" providerId="ADAL" clId="{B80B5CB1-F819-4E58-97BC-AF946C61509E}" dt="2023-04-14T07:24:33.852" v="23994" actId="164"/>
          <ac:picMkLst>
            <pc:docMk/>
            <pc:sldMk cId="2505822400" sldId="824"/>
            <ac:picMk id="22" creationId="{FCCFD1F2-257E-8B37-8FFA-00366CFD4DC5}"/>
          </ac:picMkLst>
        </pc:picChg>
        <pc:picChg chg="add mod">
          <ac:chgData name="Justina Ojom" userId="cbdaed7d-8d45-4372-a16a-f3f8900c2f45" providerId="ADAL" clId="{B80B5CB1-F819-4E58-97BC-AF946C61509E}" dt="2023-04-14T07:24:33.852" v="23994" actId="164"/>
          <ac:picMkLst>
            <pc:docMk/>
            <pc:sldMk cId="2505822400" sldId="824"/>
            <ac:picMk id="24" creationId="{F2321E8F-D89E-F198-4149-FA3AE8F69BBF}"/>
          </ac:picMkLst>
        </pc:picChg>
      </pc:sldChg>
      <pc:sldChg chg="addSp delSp modSp mod modNotes modNotesTx">
        <pc:chgData name="Justina Ojom" userId="cbdaed7d-8d45-4372-a16a-f3f8900c2f45" providerId="ADAL" clId="{B80B5CB1-F819-4E58-97BC-AF946C61509E}" dt="2023-04-14T12:22:04.966" v="28372" actId="790"/>
        <pc:sldMkLst>
          <pc:docMk/>
          <pc:sldMk cId="2436529391" sldId="826"/>
        </pc:sldMkLst>
        <pc:spChg chg="mod">
          <ac:chgData name="Justina Ojom" userId="cbdaed7d-8d45-4372-a16a-f3f8900c2f45" providerId="ADAL" clId="{B80B5CB1-F819-4E58-97BC-AF946C61509E}" dt="2023-04-14T12:22:04.966" v="28372" actId="790"/>
          <ac:spMkLst>
            <pc:docMk/>
            <pc:sldMk cId="2436529391" sldId="826"/>
            <ac:spMk id="2" creationId="{91A19AF0-A4FB-E1E0-0C84-7C02E6D61814}"/>
          </ac:spMkLst>
        </pc:spChg>
        <pc:spChg chg="del mod">
          <ac:chgData name="Justina Ojom" userId="cbdaed7d-8d45-4372-a16a-f3f8900c2f45" providerId="ADAL" clId="{B80B5CB1-F819-4E58-97BC-AF946C61509E}" dt="2023-04-14T11:50:07.551" v="27014" actId="478"/>
          <ac:spMkLst>
            <pc:docMk/>
            <pc:sldMk cId="2436529391" sldId="826"/>
            <ac:spMk id="4" creationId="{27147D14-07DB-C900-A645-58DFA2686CCA}"/>
          </ac:spMkLst>
        </pc:spChg>
        <pc:spChg chg="add del mod">
          <ac:chgData name="Justina Ojom" userId="cbdaed7d-8d45-4372-a16a-f3f8900c2f45" providerId="ADAL" clId="{B80B5CB1-F819-4E58-97BC-AF946C61509E}" dt="2023-04-13T17:16:27.674" v="21654" actId="478"/>
          <ac:spMkLst>
            <pc:docMk/>
            <pc:sldMk cId="2436529391" sldId="826"/>
            <ac:spMk id="5" creationId="{C2902962-BD4B-E610-08D8-DC49EBB2E5D7}"/>
          </ac:spMkLst>
        </pc:spChg>
        <pc:spChg chg="add del mod">
          <ac:chgData name="Justina Ojom" userId="cbdaed7d-8d45-4372-a16a-f3f8900c2f45" providerId="ADAL" clId="{B80B5CB1-F819-4E58-97BC-AF946C61509E}" dt="2023-04-13T17:16:27.674" v="21654" actId="478"/>
          <ac:spMkLst>
            <pc:docMk/>
            <pc:sldMk cId="2436529391" sldId="826"/>
            <ac:spMk id="6" creationId="{1CA9AD66-C347-839B-53A8-78922A222772}"/>
          </ac:spMkLst>
        </pc:spChg>
        <pc:spChg chg="add del mod">
          <ac:chgData name="Justina Ojom" userId="cbdaed7d-8d45-4372-a16a-f3f8900c2f45" providerId="ADAL" clId="{B80B5CB1-F819-4E58-97BC-AF946C61509E}" dt="2023-04-13T17:16:27.674" v="21654" actId="478"/>
          <ac:spMkLst>
            <pc:docMk/>
            <pc:sldMk cId="2436529391" sldId="826"/>
            <ac:spMk id="7" creationId="{30E9DB1D-7F94-569F-F2EB-77EEF62A0BFC}"/>
          </ac:spMkLst>
        </pc:spChg>
        <pc:spChg chg="add mod">
          <ac:chgData name="Justina Ojom" userId="cbdaed7d-8d45-4372-a16a-f3f8900c2f45" providerId="ADAL" clId="{B80B5CB1-F819-4E58-97BC-AF946C61509E}" dt="2023-04-14T12:22:04.966" v="28372" actId="790"/>
          <ac:spMkLst>
            <pc:docMk/>
            <pc:sldMk cId="2436529391" sldId="826"/>
            <ac:spMk id="8" creationId="{F1AF1B11-843D-25C9-78F6-7D50889A647F}"/>
          </ac:spMkLst>
        </pc:spChg>
        <pc:spChg chg="add del mod">
          <ac:chgData name="Justina Ojom" userId="cbdaed7d-8d45-4372-a16a-f3f8900c2f45" providerId="ADAL" clId="{B80B5CB1-F819-4E58-97BC-AF946C61509E}" dt="2023-04-13T17:17:02.277" v="21662" actId="478"/>
          <ac:spMkLst>
            <pc:docMk/>
            <pc:sldMk cId="2436529391" sldId="826"/>
            <ac:spMk id="9" creationId="{9D5AEAF7-E541-1DDF-55A2-6CD5DAD0A400}"/>
          </ac:spMkLst>
        </pc:spChg>
        <pc:spChg chg="add mod">
          <ac:chgData name="Justina Ojom" userId="cbdaed7d-8d45-4372-a16a-f3f8900c2f45" providerId="ADAL" clId="{B80B5CB1-F819-4E58-97BC-AF946C61509E}" dt="2023-04-14T12:22:04.966" v="28372" actId="790"/>
          <ac:spMkLst>
            <pc:docMk/>
            <pc:sldMk cId="2436529391" sldId="826"/>
            <ac:spMk id="10" creationId="{27969DC3-5795-D339-F358-13C6892D2533}"/>
          </ac:spMkLst>
        </pc:spChg>
        <pc:spChg chg="add mod">
          <ac:chgData name="Justina Ojom" userId="cbdaed7d-8d45-4372-a16a-f3f8900c2f45" providerId="ADAL" clId="{B80B5CB1-F819-4E58-97BC-AF946C61509E}" dt="2023-04-14T12:22:04.966" v="28372" actId="790"/>
          <ac:spMkLst>
            <pc:docMk/>
            <pc:sldMk cId="2436529391" sldId="826"/>
            <ac:spMk id="11" creationId="{97CC5D5F-EB32-C8A8-5DE2-ED32C77C5DF7}"/>
          </ac:spMkLst>
        </pc:spChg>
        <pc:spChg chg="mod">
          <ac:chgData name="Justina Ojom" userId="cbdaed7d-8d45-4372-a16a-f3f8900c2f45" providerId="ADAL" clId="{B80B5CB1-F819-4E58-97BC-AF946C61509E}" dt="2023-04-14T12:22:04.966" v="28372" actId="790"/>
          <ac:spMkLst>
            <pc:docMk/>
            <pc:sldMk cId="2436529391" sldId="826"/>
            <ac:spMk id="13" creationId="{136F7B01-68E2-DB92-F721-09744B8A429F}"/>
          </ac:spMkLst>
        </pc:spChg>
        <pc:spChg chg="mod">
          <ac:chgData name="Justina Ojom" userId="cbdaed7d-8d45-4372-a16a-f3f8900c2f45" providerId="ADAL" clId="{B80B5CB1-F819-4E58-97BC-AF946C61509E}" dt="2023-04-14T12:22:04.966" v="28372" actId="790"/>
          <ac:spMkLst>
            <pc:docMk/>
            <pc:sldMk cId="2436529391" sldId="826"/>
            <ac:spMk id="14" creationId="{CB7DF812-69EA-F8D8-1089-EF14E55502AC}"/>
          </ac:spMkLst>
        </pc:spChg>
        <pc:spChg chg="mod">
          <ac:chgData name="Justina Ojom" userId="cbdaed7d-8d45-4372-a16a-f3f8900c2f45" providerId="ADAL" clId="{B80B5CB1-F819-4E58-97BC-AF946C61509E}" dt="2023-04-14T12:22:04.966" v="28372" actId="790"/>
          <ac:spMkLst>
            <pc:docMk/>
            <pc:sldMk cId="2436529391" sldId="826"/>
            <ac:spMk id="15" creationId="{7BA62CEA-412E-4291-2DF3-D8D480F8B996}"/>
          </ac:spMkLst>
        </pc:spChg>
        <pc:spChg chg="mod">
          <ac:chgData name="Justina Ojom" userId="cbdaed7d-8d45-4372-a16a-f3f8900c2f45" providerId="ADAL" clId="{B80B5CB1-F819-4E58-97BC-AF946C61509E}" dt="2023-04-14T12:22:04.966" v="28372" actId="790"/>
          <ac:spMkLst>
            <pc:docMk/>
            <pc:sldMk cId="2436529391" sldId="826"/>
            <ac:spMk id="16" creationId="{1ADBA846-FB20-7EFF-A397-58FAE4D31EAF}"/>
          </ac:spMkLst>
        </pc:spChg>
        <pc:spChg chg="mod">
          <ac:chgData name="Justina Ojom" userId="cbdaed7d-8d45-4372-a16a-f3f8900c2f45" providerId="ADAL" clId="{B80B5CB1-F819-4E58-97BC-AF946C61509E}" dt="2023-04-14T12:22:04.966" v="28372" actId="790"/>
          <ac:spMkLst>
            <pc:docMk/>
            <pc:sldMk cId="2436529391" sldId="826"/>
            <ac:spMk id="17" creationId="{9E85CE2C-70CA-2908-DFAB-A90EB2EE0D52}"/>
          </ac:spMkLst>
        </pc:spChg>
        <pc:spChg chg="mod">
          <ac:chgData name="Justina Ojom" userId="cbdaed7d-8d45-4372-a16a-f3f8900c2f45" providerId="ADAL" clId="{B80B5CB1-F819-4E58-97BC-AF946C61509E}" dt="2023-04-14T12:22:04.966" v="28372" actId="790"/>
          <ac:spMkLst>
            <pc:docMk/>
            <pc:sldMk cId="2436529391" sldId="826"/>
            <ac:spMk id="18" creationId="{278AFC3C-7DA4-9126-7210-2C2C6990E114}"/>
          </ac:spMkLst>
        </pc:spChg>
        <pc:spChg chg="mod">
          <ac:chgData name="Justina Ojom" userId="cbdaed7d-8d45-4372-a16a-f3f8900c2f45" providerId="ADAL" clId="{B80B5CB1-F819-4E58-97BC-AF946C61509E}" dt="2023-04-14T12:22:04.966" v="28372" actId="790"/>
          <ac:spMkLst>
            <pc:docMk/>
            <pc:sldMk cId="2436529391" sldId="826"/>
            <ac:spMk id="19" creationId="{A96D7C5E-5A11-5CD4-D9BF-8C109911C670}"/>
          </ac:spMkLst>
        </pc:spChg>
        <pc:spChg chg="mod">
          <ac:chgData name="Justina Ojom" userId="cbdaed7d-8d45-4372-a16a-f3f8900c2f45" providerId="ADAL" clId="{B80B5CB1-F819-4E58-97BC-AF946C61509E}" dt="2023-04-14T12:22:04.966" v="28372" actId="790"/>
          <ac:spMkLst>
            <pc:docMk/>
            <pc:sldMk cId="2436529391" sldId="826"/>
            <ac:spMk id="20" creationId="{BA7E7BEA-1346-F4BE-14DC-87D4104BBBD6}"/>
          </ac:spMkLst>
        </pc:spChg>
        <pc:grpChg chg="add mod">
          <ac:chgData name="Justina Ojom" userId="cbdaed7d-8d45-4372-a16a-f3f8900c2f45" providerId="ADAL" clId="{B80B5CB1-F819-4E58-97BC-AF946C61509E}" dt="2023-04-13T17:16:48.841" v="21655"/>
          <ac:grpSpMkLst>
            <pc:docMk/>
            <pc:sldMk cId="2436529391" sldId="826"/>
            <ac:grpSpMk id="12" creationId="{215C87E0-AD58-2465-F391-51D6018F76C0}"/>
          </ac:grpSpMkLst>
        </pc:grpChg>
        <pc:picChg chg="del mod">
          <ac:chgData name="Justina Ojom" userId="cbdaed7d-8d45-4372-a16a-f3f8900c2f45" providerId="ADAL" clId="{B80B5CB1-F819-4E58-97BC-AF946C61509E}" dt="2023-04-13T17:16:18.409" v="21649" actId="478"/>
          <ac:picMkLst>
            <pc:docMk/>
            <pc:sldMk cId="2436529391" sldId="826"/>
            <ac:picMk id="3" creationId="{6BD6D388-C07A-E59D-59A0-C9BC9804B5C6}"/>
          </ac:picMkLst>
        </pc:picChg>
      </pc:sldChg>
      <pc:sldChg chg="addSp delSp modSp mod modNotes modNotesTx">
        <pc:chgData name="Justina Ojom" userId="cbdaed7d-8d45-4372-a16a-f3f8900c2f45" providerId="ADAL" clId="{B80B5CB1-F819-4E58-97BC-AF946C61509E}" dt="2023-04-14T12:22:12.287" v="28374" actId="790"/>
        <pc:sldMkLst>
          <pc:docMk/>
          <pc:sldMk cId="1673758427" sldId="827"/>
        </pc:sldMkLst>
        <pc:spChg chg="mod">
          <ac:chgData name="Justina Ojom" userId="cbdaed7d-8d45-4372-a16a-f3f8900c2f45" providerId="ADAL" clId="{B80B5CB1-F819-4E58-97BC-AF946C61509E}" dt="2023-04-14T12:22:12.287" v="28374" actId="790"/>
          <ac:spMkLst>
            <pc:docMk/>
            <pc:sldMk cId="1673758427" sldId="827"/>
            <ac:spMk id="2" creationId="{FF2F8D7A-57F4-7227-6CCC-655F3653562C}"/>
          </ac:spMkLst>
        </pc:spChg>
        <pc:spChg chg="del mod">
          <ac:chgData name="Justina Ojom" userId="cbdaed7d-8d45-4372-a16a-f3f8900c2f45" providerId="ADAL" clId="{B80B5CB1-F819-4E58-97BC-AF946C61509E}" dt="2023-04-14T08:27:06.102" v="24709" actId="478"/>
          <ac:spMkLst>
            <pc:docMk/>
            <pc:sldMk cId="1673758427" sldId="827"/>
            <ac:spMk id="6" creationId="{61325EFD-73C1-2AE2-1C63-EC7316950762}"/>
          </ac:spMkLst>
        </pc:spChg>
        <pc:spChg chg="del mod">
          <ac:chgData name="Justina Ojom" userId="cbdaed7d-8d45-4372-a16a-f3f8900c2f45" providerId="ADAL" clId="{B80B5CB1-F819-4E58-97BC-AF946C61509E}" dt="2023-04-14T08:27:06.102" v="24709" actId="478"/>
          <ac:spMkLst>
            <pc:docMk/>
            <pc:sldMk cId="1673758427" sldId="827"/>
            <ac:spMk id="7" creationId="{DCA3C6FF-AF2F-AF5B-2F15-2E952F5FBD66}"/>
          </ac:spMkLst>
        </pc:spChg>
        <pc:spChg chg="del mod">
          <ac:chgData name="Justina Ojom" userId="cbdaed7d-8d45-4372-a16a-f3f8900c2f45" providerId="ADAL" clId="{B80B5CB1-F819-4E58-97BC-AF946C61509E}" dt="2023-04-14T08:27:06.102" v="24709" actId="478"/>
          <ac:spMkLst>
            <pc:docMk/>
            <pc:sldMk cId="1673758427" sldId="827"/>
            <ac:spMk id="8" creationId="{2E3DA84B-F894-80A0-2C6D-DBCD406684C9}"/>
          </ac:spMkLst>
        </pc:spChg>
        <pc:spChg chg="del mod">
          <ac:chgData name="Justina Ojom" userId="cbdaed7d-8d45-4372-a16a-f3f8900c2f45" providerId="ADAL" clId="{B80B5CB1-F819-4E58-97BC-AF946C61509E}" dt="2023-04-13T17:18:13.923" v="21686"/>
          <ac:spMkLst>
            <pc:docMk/>
            <pc:sldMk cId="1673758427" sldId="827"/>
            <ac:spMk id="9" creationId="{9F2BC605-71B5-B943-9EA9-2DC265E08C2D}"/>
          </ac:spMkLst>
        </pc:spChg>
        <pc:spChg chg="add mod">
          <ac:chgData name="Justina Ojom" userId="cbdaed7d-8d45-4372-a16a-f3f8900c2f45" providerId="ADAL" clId="{B80B5CB1-F819-4E58-97BC-AF946C61509E}" dt="2023-04-14T12:22:12.287" v="28374" actId="790"/>
          <ac:spMkLst>
            <pc:docMk/>
            <pc:sldMk cId="1673758427" sldId="827"/>
            <ac:spMk id="10" creationId="{D95EE599-2F1B-17A2-8969-2ACC2629BA89}"/>
          </ac:spMkLst>
        </pc:spChg>
        <pc:spChg chg="add mod">
          <ac:chgData name="Justina Ojom" userId="cbdaed7d-8d45-4372-a16a-f3f8900c2f45" providerId="ADAL" clId="{B80B5CB1-F819-4E58-97BC-AF946C61509E}" dt="2023-04-14T12:22:12.287" v="28374" actId="790"/>
          <ac:spMkLst>
            <pc:docMk/>
            <pc:sldMk cId="1673758427" sldId="827"/>
            <ac:spMk id="11" creationId="{E581E3BB-53CA-62E2-CAF1-28F539BB474F}"/>
          </ac:spMkLst>
        </pc:spChg>
        <pc:spChg chg="mod">
          <ac:chgData name="Justina Ojom" userId="cbdaed7d-8d45-4372-a16a-f3f8900c2f45" providerId="ADAL" clId="{B80B5CB1-F819-4E58-97BC-AF946C61509E}" dt="2023-04-14T12:22:12.287" v="28374" actId="790"/>
          <ac:spMkLst>
            <pc:docMk/>
            <pc:sldMk cId="1673758427" sldId="827"/>
            <ac:spMk id="15" creationId="{3E5D23F1-E1FF-7144-AF34-5AAC7DC9E9BE}"/>
          </ac:spMkLst>
        </pc:spChg>
        <pc:spChg chg="mod">
          <ac:chgData name="Justina Ojom" userId="cbdaed7d-8d45-4372-a16a-f3f8900c2f45" providerId="ADAL" clId="{B80B5CB1-F819-4E58-97BC-AF946C61509E}" dt="2023-04-14T12:22:12.287" v="28374" actId="790"/>
          <ac:spMkLst>
            <pc:docMk/>
            <pc:sldMk cId="1673758427" sldId="827"/>
            <ac:spMk id="16" creationId="{86800B02-8095-47D7-B956-5E3CEE6EF168}"/>
          </ac:spMkLst>
        </pc:spChg>
        <pc:spChg chg="mod">
          <ac:chgData name="Justina Ojom" userId="cbdaed7d-8d45-4372-a16a-f3f8900c2f45" providerId="ADAL" clId="{B80B5CB1-F819-4E58-97BC-AF946C61509E}" dt="2023-04-14T12:22:12.287" v="28374" actId="790"/>
          <ac:spMkLst>
            <pc:docMk/>
            <pc:sldMk cId="1673758427" sldId="827"/>
            <ac:spMk id="17" creationId="{11FE00F6-48BC-B89F-1131-FB6431556759}"/>
          </ac:spMkLst>
        </pc:spChg>
        <pc:spChg chg="mod">
          <ac:chgData name="Justina Ojom" userId="cbdaed7d-8d45-4372-a16a-f3f8900c2f45" providerId="ADAL" clId="{B80B5CB1-F819-4E58-97BC-AF946C61509E}" dt="2023-04-14T12:22:12.287" v="28374" actId="790"/>
          <ac:spMkLst>
            <pc:docMk/>
            <pc:sldMk cId="1673758427" sldId="827"/>
            <ac:spMk id="18" creationId="{D480B9DA-3CF5-16C8-CE51-B2DF66906FB0}"/>
          </ac:spMkLst>
        </pc:spChg>
        <pc:spChg chg="mod">
          <ac:chgData name="Justina Ojom" userId="cbdaed7d-8d45-4372-a16a-f3f8900c2f45" providerId="ADAL" clId="{B80B5CB1-F819-4E58-97BC-AF946C61509E}" dt="2023-04-14T12:22:12.287" v="28374" actId="790"/>
          <ac:spMkLst>
            <pc:docMk/>
            <pc:sldMk cId="1673758427" sldId="827"/>
            <ac:spMk id="19" creationId="{C9344A6E-5FF4-A3E4-5CE0-815887A38524}"/>
          </ac:spMkLst>
        </pc:spChg>
        <pc:spChg chg="mod">
          <ac:chgData name="Justina Ojom" userId="cbdaed7d-8d45-4372-a16a-f3f8900c2f45" providerId="ADAL" clId="{B80B5CB1-F819-4E58-97BC-AF946C61509E}" dt="2023-04-14T12:22:12.287" v="28374" actId="790"/>
          <ac:spMkLst>
            <pc:docMk/>
            <pc:sldMk cId="1673758427" sldId="827"/>
            <ac:spMk id="20" creationId="{1ECAF39B-8F58-47D7-14D8-70FE6E9AFA9F}"/>
          </ac:spMkLst>
        </pc:spChg>
        <pc:spChg chg="mod">
          <ac:chgData name="Justina Ojom" userId="cbdaed7d-8d45-4372-a16a-f3f8900c2f45" providerId="ADAL" clId="{B80B5CB1-F819-4E58-97BC-AF946C61509E}" dt="2023-04-14T12:22:12.287" v="28374" actId="790"/>
          <ac:spMkLst>
            <pc:docMk/>
            <pc:sldMk cId="1673758427" sldId="827"/>
            <ac:spMk id="21" creationId="{5E5B6CA8-CD79-0650-50E6-DBDBA8DD3ACF}"/>
          </ac:spMkLst>
        </pc:spChg>
        <pc:spChg chg="mod">
          <ac:chgData name="Justina Ojom" userId="cbdaed7d-8d45-4372-a16a-f3f8900c2f45" providerId="ADAL" clId="{B80B5CB1-F819-4E58-97BC-AF946C61509E}" dt="2023-04-14T12:22:12.287" v="28374" actId="790"/>
          <ac:spMkLst>
            <pc:docMk/>
            <pc:sldMk cId="1673758427" sldId="827"/>
            <ac:spMk id="22" creationId="{5A5496F5-6108-712B-0C10-63F0BD951B95}"/>
          </ac:spMkLst>
        </pc:spChg>
        <pc:spChg chg="mod">
          <ac:chgData name="Justina Ojom" userId="cbdaed7d-8d45-4372-a16a-f3f8900c2f45" providerId="ADAL" clId="{B80B5CB1-F819-4E58-97BC-AF946C61509E}" dt="2023-04-14T12:22:12.287" v="28374" actId="790"/>
          <ac:spMkLst>
            <pc:docMk/>
            <pc:sldMk cId="1673758427" sldId="827"/>
            <ac:spMk id="23" creationId="{457205BD-2052-AC0F-F000-194864B11263}"/>
          </ac:spMkLst>
        </pc:spChg>
        <pc:spChg chg="mod">
          <ac:chgData name="Justina Ojom" userId="cbdaed7d-8d45-4372-a16a-f3f8900c2f45" providerId="ADAL" clId="{B80B5CB1-F819-4E58-97BC-AF946C61509E}" dt="2023-04-14T12:22:12.287" v="28374" actId="790"/>
          <ac:spMkLst>
            <pc:docMk/>
            <pc:sldMk cId="1673758427" sldId="827"/>
            <ac:spMk id="25" creationId="{5398C082-56E8-FA3B-3B77-5205AFB269D9}"/>
          </ac:spMkLst>
        </pc:spChg>
        <pc:spChg chg="mod">
          <ac:chgData name="Justina Ojom" userId="cbdaed7d-8d45-4372-a16a-f3f8900c2f45" providerId="ADAL" clId="{B80B5CB1-F819-4E58-97BC-AF946C61509E}" dt="2023-04-14T12:22:12.287" v="28374" actId="790"/>
          <ac:spMkLst>
            <pc:docMk/>
            <pc:sldMk cId="1673758427" sldId="827"/>
            <ac:spMk id="26" creationId="{D89247EF-2570-D8E8-AE98-0F1287CB71DD}"/>
          </ac:spMkLst>
        </pc:spChg>
        <pc:spChg chg="mod">
          <ac:chgData name="Justina Ojom" userId="cbdaed7d-8d45-4372-a16a-f3f8900c2f45" providerId="ADAL" clId="{B80B5CB1-F819-4E58-97BC-AF946C61509E}" dt="2023-04-14T12:22:12.287" v="28374" actId="790"/>
          <ac:spMkLst>
            <pc:docMk/>
            <pc:sldMk cId="1673758427" sldId="827"/>
            <ac:spMk id="27" creationId="{568F0435-FF3B-4556-BA36-B309701C36B8}"/>
          </ac:spMkLst>
        </pc:spChg>
        <pc:spChg chg="mod">
          <ac:chgData name="Justina Ojom" userId="cbdaed7d-8d45-4372-a16a-f3f8900c2f45" providerId="ADAL" clId="{B80B5CB1-F819-4E58-97BC-AF946C61509E}" dt="2023-04-14T12:22:12.287" v="28374" actId="790"/>
          <ac:spMkLst>
            <pc:docMk/>
            <pc:sldMk cId="1673758427" sldId="827"/>
            <ac:spMk id="28" creationId="{04921002-B4EC-0D7B-F236-36C3FC6E098F}"/>
          </ac:spMkLst>
        </pc:spChg>
        <pc:spChg chg="mod">
          <ac:chgData name="Justina Ojom" userId="cbdaed7d-8d45-4372-a16a-f3f8900c2f45" providerId="ADAL" clId="{B80B5CB1-F819-4E58-97BC-AF946C61509E}" dt="2023-04-14T12:22:12.287" v="28374" actId="790"/>
          <ac:spMkLst>
            <pc:docMk/>
            <pc:sldMk cId="1673758427" sldId="827"/>
            <ac:spMk id="30" creationId="{93181F15-B5C5-22EA-3F59-FD3A3883DB3D}"/>
          </ac:spMkLst>
        </pc:spChg>
        <pc:spChg chg="mod">
          <ac:chgData name="Justina Ojom" userId="cbdaed7d-8d45-4372-a16a-f3f8900c2f45" providerId="ADAL" clId="{B80B5CB1-F819-4E58-97BC-AF946C61509E}" dt="2023-04-14T12:22:12.287" v="28374" actId="790"/>
          <ac:spMkLst>
            <pc:docMk/>
            <pc:sldMk cId="1673758427" sldId="827"/>
            <ac:spMk id="31" creationId="{2C376A34-4FF0-A90D-4E02-69399F7D6A66}"/>
          </ac:spMkLst>
        </pc:spChg>
        <pc:spChg chg="mod">
          <ac:chgData name="Justina Ojom" userId="cbdaed7d-8d45-4372-a16a-f3f8900c2f45" providerId="ADAL" clId="{B80B5CB1-F819-4E58-97BC-AF946C61509E}" dt="2023-04-14T12:22:12.287" v="28374" actId="790"/>
          <ac:spMkLst>
            <pc:docMk/>
            <pc:sldMk cId="1673758427" sldId="827"/>
            <ac:spMk id="32" creationId="{5FDEA3AA-89C9-28E0-754E-231F01739E25}"/>
          </ac:spMkLst>
        </pc:spChg>
        <pc:spChg chg="mod">
          <ac:chgData name="Justina Ojom" userId="cbdaed7d-8d45-4372-a16a-f3f8900c2f45" providerId="ADAL" clId="{B80B5CB1-F819-4E58-97BC-AF946C61509E}" dt="2023-04-14T12:22:12.287" v="28374" actId="790"/>
          <ac:spMkLst>
            <pc:docMk/>
            <pc:sldMk cId="1673758427" sldId="827"/>
            <ac:spMk id="35" creationId="{9C11FE9B-5F76-4CCB-587D-517FA07B8E22}"/>
          </ac:spMkLst>
        </pc:spChg>
        <pc:spChg chg="mod">
          <ac:chgData name="Justina Ojom" userId="cbdaed7d-8d45-4372-a16a-f3f8900c2f45" providerId="ADAL" clId="{B80B5CB1-F819-4E58-97BC-AF946C61509E}" dt="2023-04-14T12:22:12.287" v="28374" actId="790"/>
          <ac:spMkLst>
            <pc:docMk/>
            <pc:sldMk cId="1673758427" sldId="827"/>
            <ac:spMk id="36" creationId="{CB45456B-4D89-262D-51F9-CA7B6519D7EB}"/>
          </ac:spMkLst>
        </pc:spChg>
        <pc:spChg chg="mod">
          <ac:chgData name="Justina Ojom" userId="cbdaed7d-8d45-4372-a16a-f3f8900c2f45" providerId="ADAL" clId="{B80B5CB1-F819-4E58-97BC-AF946C61509E}" dt="2023-04-14T12:22:12.287" v="28374" actId="790"/>
          <ac:spMkLst>
            <pc:docMk/>
            <pc:sldMk cId="1673758427" sldId="827"/>
            <ac:spMk id="38" creationId="{6453BB31-116C-5C87-B89B-46EEC4D4B750}"/>
          </ac:spMkLst>
        </pc:spChg>
        <pc:spChg chg="mod">
          <ac:chgData name="Justina Ojom" userId="cbdaed7d-8d45-4372-a16a-f3f8900c2f45" providerId="ADAL" clId="{B80B5CB1-F819-4E58-97BC-AF946C61509E}" dt="2023-04-14T12:22:12.287" v="28374" actId="790"/>
          <ac:spMkLst>
            <pc:docMk/>
            <pc:sldMk cId="1673758427" sldId="827"/>
            <ac:spMk id="41" creationId="{6A912F51-C7C8-00B3-D299-D2D8B67B80E7}"/>
          </ac:spMkLst>
        </pc:spChg>
        <pc:spChg chg="mod">
          <ac:chgData name="Justina Ojom" userId="cbdaed7d-8d45-4372-a16a-f3f8900c2f45" providerId="ADAL" clId="{B80B5CB1-F819-4E58-97BC-AF946C61509E}" dt="2023-04-14T12:22:12.287" v="28374" actId="790"/>
          <ac:spMkLst>
            <pc:docMk/>
            <pc:sldMk cId="1673758427" sldId="827"/>
            <ac:spMk id="42" creationId="{8B7DB163-184C-1198-6F34-D5E9448210BD}"/>
          </ac:spMkLst>
        </pc:spChg>
        <pc:spChg chg="mod">
          <ac:chgData name="Justina Ojom" userId="cbdaed7d-8d45-4372-a16a-f3f8900c2f45" providerId="ADAL" clId="{B80B5CB1-F819-4E58-97BC-AF946C61509E}" dt="2023-04-14T12:22:12.287" v="28374" actId="790"/>
          <ac:spMkLst>
            <pc:docMk/>
            <pc:sldMk cId="1673758427" sldId="827"/>
            <ac:spMk id="43" creationId="{E8D7272A-1752-CEEE-F3D4-91D7354248F4}"/>
          </ac:spMkLst>
        </pc:spChg>
        <pc:spChg chg="mod">
          <ac:chgData name="Justina Ojom" userId="cbdaed7d-8d45-4372-a16a-f3f8900c2f45" providerId="ADAL" clId="{B80B5CB1-F819-4E58-97BC-AF946C61509E}" dt="2023-04-14T12:22:12.287" v="28374" actId="790"/>
          <ac:spMkLst>
            <pc:docMk/>
            <pc:sldMk cId="1673758427" sldId="827"/>
            <ac:spMk id="46" creationId="{231492E7-589F-DDCD-AFE9-9C1A859F37C5}"/>
          </ac:spMkLst>
        </pc:spChg>
        <pc:spChg chg="mod">
          <ac:chgData name="Justina Ojom" userId="cbdaed7d-8d45-4372-a16a-f3f8900c2f45" providerId="ADAL" clId="{B80B5CB1-F819-4E58-97BC-AF946C61509E}" dt="2023-04-14T12:22:12.287" v="28374" actId="790"/>
          <ac:spMkLst>
            <pc:docMk/>
            <pc:sldMk cId="1673758427" sldId="827"/>
            <ac:spMk id="47" creationId="{99C7E031-51E1-6D74-8376-845BBE9AF054}"/>
          </ac:spMkLst>
        </pc:spChg>
        <pc:spChg chg="mod">
          <ac:chgData name="Justina Ojom" userId="cbdaed7d-8d45-4372-a16a-f3f8900c2f45" providerId="ADAL" clId="{B80B5CB1-F819-4E58-97BC-AF946C61509E}" dt="2023-04-14T12:22:12.287" v="28374" actId="790"/>
          <ac:spMkLst>
            <pc:docMk/>
            <pc:sldMk cId="1673758427" sldId="827"/>
            <ac:spMk id="48" creationId="{243AFB57-2585-B7B4-D123-C188F214B4D7}"/>
          </ac:spMkLst>
        </pc:spChg>
        <pc:spChg chg="mod">
          <ac:chgData name="Justina Ojom" userId="cbdaed7d-8d45-4372-a16a-f3f8900c2f45" providerId="ADAL" clId="{B80B5CB1-F819-4E58-97BC-AF946C61509E}" dt="2023-04-14T12:22:12.287" v="28374" actId="790"/>
          <ac:spMkLst>
            <pc:docMk/>
            <pc:sldMk cId="1673758427" sldId="827"/>
            <ac:spMk id="49" creationId="{B651189D-562A-7472-66CB-175954FBFBBA}"/>
          </ac:spMkLst>
        </pc:spChg>
        <pc:grpChg chg="add mod">
          <ac:chgData name="Justina Ojom" userId="cbdaed7d-8d45-4372-a16a-f3f8900c2f45" providerId="ADAL" clId="{B80B5CB1-F819-4E58-97BC-AF946C61509E}" dt="2023-04-14T08:28:23.967" v="24735" actId="1076"/>
          <ac:grpSpMkLst>
            <pc:docMk/>
            <pc:sldMk cId="1673758427" sldId="827"/>
            <ac:grpSpMk id="9" creationId="{9714CBD3-C3D9-2567-DFE5-A8CE48244396}"/>
          </ac:grpSpMkLst>
        </pc:grpChg>
        <pc:grpChg chg="mod">
          <ac:chgData name="Justina Ojom" userId="cbdaed7d-8d45-4372-a16a-f3f8900c2f45" providerId="ADAL" clId="{B80B5CB1-F819-4E58-97BC-AF946C61509E}" dt="2023-04-14T08:27:59.576" v="24724"/>
          <ac:grpSpMkLst>
            <pc:docMk/>
            <pc:sldMk cId="1673758427" sldId="827"/>
            <ac:grpSpMk id="12" creationId="{0669CBF2-CEB6-3348-0AA2-7D50C2EF9812}"/>
          </ac:grpSpMkLst>
        </pc:grpChg>
        <pc:grpChg chg="mod">
          <ac:chgData name="Justina Ojom" userId="cbdaed7d-8d45-4372-a16a-f3f8900c2f45" providerId="ADAL" clId="{B80B5CB1-F819-4E58-97BC-AF946C61509E}" dt="2023-04-14T08:27:59.576" v="24724"/>
          <ac:grpSpMkLst>
            <pc:docMk/>
            <pc:sldMk cId="1673758427" sldId="827"/>
            <ac:grpSpMk id="13" creationId="{C28CFB13-4811-4DBE-E21B-17DE3C2E22DD}"/>
          </ac:grpSpMkLst>
        </pc:grpChg>
        <pc:grpChg chg="mod">
          <ac:chgData name="Justina Ojom" userId="cbdaed7d-8d45-4372-a16a-f3f8900c2f45" providerId="ADAL" clId="{B80B5CB1-F819-4E58-97BC-AF946C61509E}" dt="2023-04-14T08:27:59.576" v="24724"/>
          <ac:grpSpMkLst>
            <pc:docMk/>
            <pc:sldMk cId="1673758427" sldId="827"/>
            <ac:grpSpMk id="14" creationId="{F1E07413-58F3-0804-427A-8E5F3269C151}"/>
          </ac:grpSpMkLst>
        </pc:grpChg>
        <pc:grpChg chg="add mod">
          <ac:chgData name="Justina Ojom" userId="cbdaed7d-8d45-4372-a16a-f3f8900c2f45" providerId="ADAL" clId="{B80B5CB1-F819-4E58-97BC-AF946C61509E}" dt="2023-04-14T08:28:23.967" v="24735" actId="1076"/>
          <ac:grpSpMkLst>
            <pc:docMk/>
            <pc:sldMk cId="1673758427" sldId="827"/>
            <ac:grpSpMk id="24" creationId="{DDD49D6F-5D60-A6C3-E04E-EE629E5E607B}"/>
          </ac:grpSpMkLst>
        </pc:grpChg>
        <pc:grpChg chg="mod">
          <ac:chgData name="Justina Ojom" userId="cbdaed7d-8d45-4372-a16a-f3f8900c2f45" providerId="ADAL" clId="{B80B5CB1-F819-4E58-97BC-AF946C61509E}" dt="2023-04-14T08:27:59.576" v="24724"/>
          <ac:grpSpMkLst>
            <pc:docMk/>
            <pc:sldMk cId="1673758427" sldId="827"/>
            <ac:grpSpMk id="29" creationId="{BE31A864-2E50-D73C-B2EE-2F47527B31DE}"/>
          </ac:grpSpMkLst>
        </pc:grpChg>
        <pc:grpChg chg="add mod">
          <ac:chgData name="Justina Ojom" userId="cbdaed7d-8d45-4372-a16a-f3f8900c2f45" providerId="ADAL" clId="{B80B5CB1-F819-4E58-97BC-AF946C61509E}" dt="2023-04-14T08:28:23.967" v="24735" actId="1076"/>
          <ac:grpSpMkLst>
            <pc:docMk/>
            <pc:sldMk cId="1673758427" sldId="827"/>
            <ac:grpSpMk id="33" creationId="{42A76F10-A749-1A3B-F2C8-6021972BA944}"/>
          </ac:grpSpMkLst>
        </pc:grpChg>
        <pc:grpChg chg="mod">
          <ac:chgData name="Justina Ojom" userId="cbdaed7d-8d45-4372-a16a-f3f8900c2f45" providerId="ADAL" clId="{B80B5CB1-F819-4E58-97BC-AF946C61509E}" dt="2023-04-14T08:27:59.576" v="24724"/>
          <ac:grpSpMkLst>
            <pc:docMk/>
            <pc:sldMk cId="1673758427" sldId="827"/>
            <ac:grpSpMk id="34" creationId="{005E2060-8CA3-8443-BDBB-929A4C618F62}"/>
          </ac:grpSpMkLst>
        </pc:grpChg>
        <pc:grpChg chg="mod">
          <ac:chgData name="Justina Ojom" userId="cbdaed7d-8d45-4372-a16a-f3f8900c2f45" providerId="ADAL" clId="{B80B5CB1-F819-4E58-97BC-AF946C61509E}" dt="2023-04-14T08:27:59.576" v="24724"/>
          <ac:grpSpMkLst>
            <pc:docMk/>
            <pc:sldMk cId="1673758427" sldId="827"/>
            <ac:grpSpMk id="37" creationId="{31F4D756-EF63-1877-BDCE-4E40AE50BF84}"/>
          </ac:grpSpMkLst>
        </pc:grpChg>
        <pc:grpChg chg="mod">
          <ac:chgData name="Justina Ojom" userId="cbdaed7d-8d45-4372-a16a-f3f8900c2f45" providerId="ADAL" clId="{B80B5CB1-F819-4E58-97BC-AF946C61509E}" dt="2023-04-14T08:27:59.576" v="24724"/>
          <ac:grpSpMkLst>
            <pc:docMk/>
            <pc:sldMk cId="1673758427" sldId="827"/>
            <ac:grpSpMk id="39" creationId="{7094FA63-F2D9-F9F8-6B52-EB533FEB1C57}"/>
          </ac:grpSpMkLst>
        </pc:grpChg>
        <pc:grpChg chg="mod">
          <ac:chgData name="Justina Ojom" userId="cbdaed7d-8d45-4372-a16a-f3f8900c2f45" providerId="ADAL" clId="{B80B5CB1-F819-4E58-97BC-AF946C61509E}" dt="2023-04-14T08:27:59.576" v="24724"/>
          <ac:grpSpMkLst>
            <pc:docMk/>
            <pc:sldMk cId="1673758427" sldId="827"/>
            <ac:grpSpMk id="40" creationId="{0820D32E-6084-212F-B071-AC4FE8BD4E87}"/>
          </ac:grpSpMkLst>
        </pc:grpChg>
        <pc:picChg chg="del mod">
          <ac:chgData name="Justina Ojom" userId="cbdaed7d-8d45-4372-a16a-f3f8900c2f45" providerId="ADAL" clId="{B80B5CB1-F819-4E58-97BC-AF946C61509E}" dt="2023-04-14T08:27:06.102" v="24709" actId="478"/>
          <ac:picMkLst>
            <pc:docMk/>
            <pc:sldMk cId="1673758427" sldId="827"/>
            <ac:picMk id="3" creationId="{861797A4-ADC2-AE30-6B9F-51F9EBA0B9F3}"/>
          </ac:picMkLst>
        </pc:picChg>
        <pc:picChg chg="del mod">
          <ac:chgData name="Justina Ojom" userId="cbdaed7d-8d45-4372-a16a-f3f8900c2f45" providerId="ADAL" clId="{B80B5CB1-F819-4E58-97BC-AF946C61509E}" dt="2023-04-14T08:27:06.102" v="24709" actId="478"/>
          <ac:picMkLst>
            <pc:docMk/>
            <pc:sldMk cId="1673758427" sldId="827"/>
            <ac:picMk id="4" creationId="{2B31051A-63D9-0209-055F-5D848C118AFB}"/>
          </ac:picMkLst>
        </pc:picChg>
        <pc:picChg chg="del mod">
          <ac:chgData name="Justina Ojom" userId="cbdaed7d-8d45-4372-a16a-f3f8900c2f45" providerId="ADAL" clId="{B80B5CB1-F819-4E58-97BC-AF946C61509E}" dt="2023-04-14T08:27:06.102" v="24709" actId="478"/>
          <ac:picMkLst>
            <pc:docMk/>
            <pc:sldMk cId="1673758427" sldId="827"/>
            <ac:picMk id="5" creationId="{03F70A2F-AD81-C0D2-9E31-DB86B04B6F8E}"/>
          </ac:picMkLst>
        </pc:picChg>
        <pc:picChg chg="mod">
          <ac:chgData name="Justina Ojom" userId="cbdaed7d-8d45-4372-a16a-f3f8900c2f45" providerId="ADAL" clId="{B80B5CB1-F819-4E58-97BC-AF946C61509E}" dt="2023-04-14T08:27:59.576" v="24724"/>
          <ac:picMkLst>
            <pc:docMk/>
            <pc:sldMk cId="1673758427" sldId="827"/>
            <ac:picMk id="44" creationId="{C3150E4B-DD9D-D93D-22B9-003C7127C770}"/>
          </ac:picMkLst>
        </pc:picChg>
        <pc:picChg chg="mod">
          <ac:chgData name="Justina Ojom" userId="cbdaed7d-8d45-4372-a16a-f3f8900c2f45" providerId="ADAL" clId="{B80B5CB1-F819-4E58-97BC-AF946C61509E}" dt="2023-04-14T08:27:59.576" v="24724"/>
          <ac:picMkLst>
            <pc:docMk/>
            <pc:sldMk cId="1673758427" sldId="827"/>
            <ac:picMk id="45" creationId="{F26253FD-B0B1-9F64-A731-62B13E8F35DB}"/>
          </ac:picMkLst>
        </pc:picChg>
      </pc:sldChg>
      <pc:sldChg chg="addSp modSp mod modAnim modNotes modNotesTx">
        <pc:chgData name="Justina Ojom" userId="cbdaed7d-8d45-4372-a16a-f3f8900c2f45" providerId="ADAL" clId="{B80B5CB1-F819-4E58-97BC-AF946C61509E}" dt="2023-04-14T12:00:02.612" v="27232" actId="13926"/>
        <pc:sldMkLst>
          <pc:docMk/>
          <pc:sldMk cId="3432239805" sldId="829"/>
        </pc:sldMkLst>
        <pc:spChg chg="mod">
          <ac:chgData name="Justina Ojom" userId="cbdaed7d-8d45-4372-a16a-f3f8900c2f45" providerId="ADAL" clId="{B80B5CB1-F819-4E58-97BC-AF946C61509E}" dt="2023-04-14T12:00:02.612" v="27232" actId="13926"/>
          <ac:spMkLst>
            <pc:docMk/>
            <pc:sldMk cId="3432239805" sldId="829"/>
            <ac:spMk id="2" creationId="{DA782F8F-37DB-B3A4-11E4-1DCD17679D30}"/>
          </ac:spMkLst>
        </pc:spChg>
        <pc:spChg chg="add mod">
          <ac:chgData name="Justina Ojom" userId="cbdaed7d-8d45-4372-a16a-f3f8900c2f45" providerId="ADAL" clId="{B80B5CB1-F819-4E58-97BC-AF946C61509E}" dt="2023-04-14T07:53:22.470" v="24145" actId="20577"/>
          <ac:spMkLst>
            <pc:docMk/>
            <pc:sldMk cId="3432239805" sldId="829"/>
            <ac:spMk id="3" creationId="{0B8448A8-1399-47A5-9851-79BB25EB8ADF}"/>
          </ac:spMkLst>
        </pc:spChg>
        <pc:spChg chg="add mod">
          <ac:chgData name="Justina Ojom" userId="cbdaed7d-8d45-4372-a16a-f3f8900c2f45" providerId="ADAL" clId="{B80B5CB1-F819-4E58-97BC-AF946C61509E}" dt="2023-04-14T07:39:42.024" v="24099" actId="1076"/>
          <ac:spMkLst>
            <pc:docMk/>
            <pc:sldMk cId="3432239805" sldId="829"/>
            <ac:spMk id="4" creationId="{AC992DBC-D913-D8FB-4454-1E6BC899C00A}"/>
          </ac:spMkLst>
        </pc:spChg>
        <pc:picChg chg="mod">
          <ac:chgData name="Justina Ojom" userId="cbdaed7d-8d45-4372-a16a-f3f8900c2f45" providerId="ADAL" clId="{B80B5CB1-F819-4E58-97BC-AF946C61509E}" dt="2023-04-14T11:48:45.305" v="27001" actId="207"/>
          <ac:picMkLst>
            <pc:docMk/>
            <pc:sldMk cId="3432239805" sldId="829"/>
            <ac:picMk id="5" creationId="{DDAF094A-CBD4-5FDF-A5D7-139C232843A0}"/>
          </ac:picMkLst>
        </pc:picChg>
      </pc:sldChg>
      <pc:sldChg chg="addSp delSp modSp mod modNotes modNotesTx">
        <pc:chgData name="Justina Ojom" userId="cbdaed7d-8d45-4372-a16a-f3f8900c2f45" providerId="ADAL" clId="{B80B5CB1-F819-4E58-97BC-AF946C61509E}" dt="2023-04-17T12:31:19.673" v="28797" actId="478"/>
        <pc:sldMkLst>
          <pc:docMk/>
          <pc:sldMk cId="170495706" sldId="830"/>
        </pc:sldMkLst>
        <pc:spChg chg="mod">
          <ac:chgData name="Justina Ojom" userId="cbdaed7d-8d45-4372-a16a-f3f8900c2f45" providerId="ADAL" clId="{B80B5CB1-F819-4E58-97BC-AF946C61509E}" dt="2023-04-13T05:36:34.365" v="6211" actId="2711"/>
          <ac:spMkLst>
            <pc:docMk/>
            <pc:sldMk cId="170495706" sldId="830"/>
            <ac:spMk id="3" creationId="{9DC6CC94-CBB4-1D08-9D7B-84909E218B8F}"/>
          </ac:spMkLst>
        </pc:spChg>
        <pc:spChg chg="mod">
          <ac:chgData name="Justina Ojom" userId="cbdaed7d-8d45-4372-a16a-f3f8900c2f45" providerId="ADAL" clId="{B80B5CB1-F819-4E58-97BC-AF946C61509E}" dt="2023-04-13T05:36:34.365" v="6211" actId="2711"/>
          <ac:spMkLst>
            <pc:docMk/>
            <pc:sldMk cId="170495706" sldId="830"/>
            <ac:spMk id="6" creationId="{B1CCC5F8-1D38-7CE5-46CB-FB2BED121C30}"/>
          </ac:spMkLst>
        </pc:spChg>
        <pc:spChg chg="mod">
          <ac:chgData name="Justina Ojom" userId="cbdaed7d-8d45-4372-a16a-f3f8900c2f45" providerId="ADAL" clId="{B80B5CB1-F819-4E58-97BC-AF946C61509E}" dt="2023-04-13T05:36:34.365" v="6211" actId="2711"/>
          <ac:spMkLst>
            <pc:docMk/>
            <pc:sldMk cId="170495706" sldId="830"/>
            <ac:spMk id="7" creationId="{AC94CEB8-592B-B5B5-BA31-DF6D4558EA82}"/>
          </ac:spMkLst>
        </pc:spChg>
        <pc:spChg chg="mod">
          <ac:chgData name="Justina Ojom" userId="cbdaed7d-8d45-4372-a16a-f3f8900c2f45" providerId="ADAL" clId="{B80B5CB1-F819-4E58-97BC-AF946C61509E}" dt="2023-04-13T05:36:34.365" v="6211" actId="2711"/>
          <ac:spMkLst>
            <pc:docMk/>
            <pc:sldMk cId="170495706" sldId="830"/>
            <ac:spMk id="8" creationId="{50970A83-1395-0604-4448-C0B91FA266A9}"/>
          </ac:spMkLst>
        </pc:spChg>
        <pc:spChg chg="mod">
          <ac:chgData name="Justina Ojom" userId="cbdaed7d-8d45-4372-a16a-f3f8900c2f45" providerId="ADAL" clId="{B80B5CB1-F819-4E58-97BC-AF946C61509E}" dt="2023-04-13T05:36:34.365" v="6211" actId="2711"/>
          <ac:spMkLst>
            <pc:docMk/>
            <pc:sldMk cId="170495706" sldId="830"/>
            <ac:spMk id="9" creationId="{9265A968-4935-668F-B5A6-4F13CE0581F5}"/>
          </ac:spMkLst>
        </pc:spChg>
        <pc:spChg chg="mod">
          <ac:chgData name="Justina Ojom" userId="cbdaed7d-8d45-4372-a16a-f3f8900c2f45" providerId="ADAL" clId="{B80B5CB1-F819-4E58-97BC-AF946C61509E}" dt="2023-04-14T12:22:41.404" v="28381" actId="790"/>
          <ac:spMkLst>
            <pc:docMk/>
            <pc:sldMk cId="170495706" sldId="830"/>
            <ac:spMk id="11" creationId="{551CB5F9-2DDE-3531-116D-2C134460ECC9}"/>
          </ac:spMkLst>
        </pc:spChg>
        <pc:spChg chg="mod">
          <ac:chgData name="Justina Ojom" userId="cbdaed7d-8d45-4372-a16a-f3f8900c2f45" providerId="ADAL" clId="{B80B5CB1-F819-4E58-97BC-AF946C61509E}" dt="2023-04-14T12:22:41.404" v="28381" actId="790"/>
          <ac:spMkLst>
            <pc:docMk/>
            <pc:sldMk cId="170495706" sldId="830"/>
            <ac:spMk id="14" creationId="{3496CBC5-3608-09F6-D7B6-31CD4777D42A}"/>
          </ac:spMkLst>
        </pc:spChg>
        <pc:spChg chg="mod">
          <ac:chgData name="Justina Ojom" userId="cbdaed7d-8d45-4372-a16a-f3f8900c2f45" providerId="ADAL" clId="{B80B5CB1-F819-4E58-97BC-AF946C61509E}" dt="2023-04-14T12:22:41.404" v="28381" actId="790"/>
          <ac:spMkLst>
            <pc:docMk/>
            <pc:sldMk cId="170495706" sldId="830"/>
            <ac:spMk id="15" creationId="{BF47E332-40DB-66FB-3186-90AA047F91FF}"/>
          </ac:spMkLst>
        </pc:spChg>
        <pc:spChg chg="mod">
          <ac:chgData name="Justina Ojom" userId="cbdaed7d-8d45-4372-a16a-f3f8900c2f45" providerId="ADAL" clId="{B80B5CB1-F819-4E58-97BC-AF946C61509E}" dt="2023-04-14T12:22:41.404" v="28381" actId="790"/>
          <ac:spMkLst>
            <pc:docMk/>
            <pc:sldMk cId="170495706" sldId="830"/>
            <ac:spMk id="16" creationId="{C076B82C-E3A3-D444-D5E5-A8407E9D4345}"/>
          </ac:spMkLst>
        </pc:spChg>
        <pc:spChg chg="mod">
          <ac:chgData name="Justina Ojom" userId="cbdaed7d-8d45-4372-a16a-f3f8900c2f45" providerId="ADAL" clId="{B80B5CB1-F819-4E58-97BC-AF946C61509E}" dt="2023-04-14T12:22:41.404" v="28381" actId="790"/>
          <ac:spMkLst>
            <pc:docMk/>
            <pc:sldMk cId="170495706" sldId="830"/>
            <ac:spMk id="17" creationId="{A9A90725-9ABD-DBC6-F543-2862145142BE}"/>
          </ac:spMkLst>
        </pc:spChg>
        <pc:spChg chg="mod">
          <ac:chgData name="Justina Ojom" userId="cbdaed7d-8d45-4372-a16a-f3f8900c2f45" providerId="ADAL" clId="{B80B5CB1-F819-4E58-97BC-AF946C61509E}" dt="2023-04-14T12:22:41.404" v="28381" actId="790"/>
          <ac:spMkLst>
            <pc:docMk/>
            <pc:sldMk cId="170495706" sldId="830"/>
            <ac:spMk id="532" creationId="{00000000-0000-0000-0000-000000000000}"/>
          </ac:spMkLst>
        </pc:spChg>
        <pc:spChg chg="mod">
          <ac:chgData name="Justina Ojom" userId="cbdaed7d-8d45-4372-a16a-f3f8900c2f45" providerId="ADAL" clId="{B80B5CB1-F819-4E58-97BC-AF946C61509E}" dt="2023-04-14T12:22:41.404" v="28381" actId="790"/>
          <ac:spMkLst>
            <pc:docMk/>
            <pc:sldMk cId="170495706" sldId="830"/>
            <ac:spMk id="533" creationId="{00000000-0000-0000-0000-000000000000}"/>
          </ac:spMkLst>
        </pc:spChg>
        <pc:spChg chg="mod">
          <ac:chgData name="Justina Ojom" userId="cbdaed7d-8d45-4372-a16a-f3f8900c2f45" providerId="ADAL" clId="{B80B5CB1-F819-4E58-97BC-AF946C61509E}" dt="2023-04-14T12:22:41.404" v="28381" actId="790"/>
          <ac:spMkLst>
            <pc:docMk/>
            <pc:sldMk cId="170495706" sldId="830"/>
            <ac:spMk id="534" creationId="{00000000-0000-0000-0000-000000000000}"/>
          </ac:spMkLst>
        </pc:spChg>
        <pc:spChg chg="mod">
          <ac:chgData name="Justina Ojom" userId="cbdaed7d-8d45-4372-a16a-f3f8900c2f45" providerId="ADAL" clId="{B80B5CB1-F819-4E58-97BC-AF946C61509E}" dt="2023-04-14T12:22:41.404" v="28381" actId="790"/>
          <ac:spMkLst>
            <pc:docMk/>
            <pc:sldMk cId="170495706" sldId="830"/>
            <ac:spMk id="535" creationId="{00000000-0000-0000-0000-000000000000}"/>
          </ac:spMkLst>
        </pc:spChg>
        <pc:spChg chg="mod">
          <ac:chgData name="Justina Ojom" userId="cbdaed7d-8d45-4372-a16a-f3f8900c2f45" providerId="ADAL" clId="{B80B5CB1-F819-4E58-97BC-AF946C61509E}" dt="2023-04-14T12:22:41.404" v="28381" actId="790"/>
          <ac:spMkLst>
            <pc:docMk/>
            <pc:sldMk cId="170495706" sldId="830"/>
            <ac:spMk id="536" creationId="{00000000-0000-0000-0000-000000000000}"/>
          </ac:spMkLst>
        </pc:spChg>
        <pc:grpChg chg="del">
          <ac:chgData name="Justina Ojom" userId="cbdaed7d-8d45-4372-a16a-f3f8900c2f45" providerId="ADAL" clId="{B80B5CB1-F819-4E58-97BC-AF946C61509E}" dt="2023-04-13T16:58:57.221" v="21336" actId="478"/>
          <ac:grpSpMkLst>
            <pc:docMk/>
            <pc:sldMk cId="170495706" sldId="830"/>
            <ac:grpSpMk id="2" creationId="{1C9E245C-82CF-3F57-D17F-2EB06E910EFE}"/>
          </ac:grpSpMkLst>
        </pc:grpChg>
        <pc:grpChg chg="add del mod">
          <ac:chgData name="Justina Ojom" userId="cbdaed7d-8d45-4372-a16a-f3f8900c2f45" providerId="ADAL" clId="{B80B5CB1-F819-4E58-97BC-AF946C61509E}" dt="2023-04-17T12:31:19.673" v="28797" actId="478"/>
          <ac:grpSpMkLst>
            <pc:docMk/>
            <pc:sldMk cId="170495706" sldId="830"/>
            <ac:grpSpMk id="10" creationId="{B9E617AF-5C51-B043-2B2C-94A28BFD146D}"/>
          </ac:grpSpMkLst>
        </pc:grpChg>
        <pc:grpChg chg="mod">
          <ac:chgData name="Justina Ojom" userId="cbdaed7d-8d45-4372-a16a-f3f8900c2f45" providerId="ADAL" clId="{B80B5CB1-F819-4E58-97BC-AF946C61509E}" dt="2023-04-13T16:58:57.589" v="21337"/>
          <ac:grpSpMkLst>
            <pc:docMk/>
            <pc:sldMk cId="170495706" sldId="830"/>
            <ac:grpSpMk id="12" creationId="{58621C67-7DCC-1D20-1E4D-DC5428162F4A}"/>
          </ac:grpSpMkLst>
        </pc:grpChg>
        <pc:grpChg chg="mod">
          <ac:chgData name="Justina Ojom" userId="cbdaed7d-8d45-4372-a16a-f3f8900c2f45" providerId="ADAL" clId="{B80B5CB1-F819-4E58-97BC-AF946C61509E}" dt="2023-04-13T16:58:57.589" v="21337"/>
          <ac:grpSpMkLst>
            <pc:docMk/>
            <pc:sldMk cId="170495706" sldId="830"/>
            <ac:grpSpMk id="13" creationId="{2D1EA2BD-2CBE-289B-00F1-A74976309C61}"/>
          </ac:grpSpMkLst>
        </pc:grpChg>
      </pc:sldChg>
      <pc:sldChg chg="addSp delSp modSp mod modNotes modNotesTx">
        <pc:chgData name="Justina Ojom" userId="cbdaed7d-8d45-4372-a16a-f3f8900c2f45" providerId="ADAL" clId="{B80B5CB1-F819-4E58-97BC-AF946C61509E}" dt="2023-04-17T12:30:19.511" v="28784" actId="478"/>
        <pc:sldMkLst>
          <pc:docMk/>
          <pc:sldMk cId="279550062" sldId="831"/>
        </pc:sldMkLst>
        <pc:spChg chg="mod">
          <ac:chgData name="Justina Ojom" userId="cbdaed7d-8d45-4372-a16a-f3f8900c2f45" providerId="ADAL" clId="{B80B5CB1-F819-4E58-97BC-AF946C61509E}" dt="2023-04-13T05:36:07.742" v="6203" actId="2711"/>
          <ac:spMkLst>
            <pc:docMk/>
            <pc:sldMk cId="279550062" sldId="831"/>
            <ac:spMk id="3" creationId="{7A12B95B-3A1A-CFFD-E75A-1D116A4BDF45}"/>
          </ac:spMkLst>
        </pc:spChg>
        <pc:spChg chg="mod">
          <ac:chgData name="Justina Ojom" userId="cbdaed7d-8d45-4372-a16a-f3f8900c2f45" providerId="ADAL" clId="{B80B5CB1-F819-4E58-97BC-AF946C61509E}" dt="2023-04-13T05:36:07.742" v="6203" actId="2711"/>
          <ac:spMkLst>
            <pc:docMk/>
            <pc:sldMk cId="279550062" sldId="831"/>
            <ac:spMk id="6" creationId="{15640862-F5B8-97D3-F82D-E56BA2B854F1}"/>
          </ac:spMkLst>
        </pc:spChg>
        <pc:spChg chg="mod">
          <ac:chgData name="Justina Ojom" userId="cbdaed7d-8d45-4372-a16a-f3f8900c2f45" providerId="ADAL" clId="{B80B5CB1-F819-4E58-97BC-AF946C61509E}" dt="2023-04-13T05:36:07.742" v="6203" actId="2711"/>
          <ac:spMkLst>
            <pc:docMk/>
            <pc:sldMk cId="279550062" sldId="831"/>
            <ac:spMk id="7" creationId="{2324DBBE-8A5F-D859-F1D7-F947D41CC7AF}"/>
          </ac:spMkLst>
        </pc:spChg>
        <pc:spChg chg="mod">
          <ac:chgData name="Justina Ojom" userId="cbdaed7d-8d45-4372-a16a-f3f8900c2f45" providerId="ADAL" clId="{B80B5CB1-F819-4E58-97BC-AF946C61509E}" dt="2023-04-13T05:36:07.742" v="6203" actId="2711"/>
          <ac:spMkLst>
            <pc:docMk/>
            <pc:sldMk cId="279550062" sldId="831"/>
            <ac:spMk id="8" creationId="{867A0BF8-87C2-291E-B1A2-4C1A5C5E0F5D}"/>
          </ac:spMkLst>
        </pc:spChg>
        <pc:spChg chg="mod">
          <ac:chgData name="Justina Ojom" userId="cbdaed7d-8d45-4372-a16a-f3f8900c2f45" providerId="ADAL" clId="{B80B5CB1-F819-4E58-97BC-AF946C61509E}" dt="2023-04-13T05:36:07.742" v="6203" actId="2711"/>
          <ac:spMkLst>
            <pc:docMk/>
            <pc:sldMk cId="279550062" sldId="831"/>
            <ac:spMk id="9" creationId="{33EC2C6E-A6FA-08D4-FF5A-FCE44A1B91A3}"/>
          </ac:spMkLst>
        </pc:spChg>
        <pc:spChg chg="mod">
          <ac:chgData name="Justina Ojom" userId="cbdaed7d-8d45-4372-a16a-f3f8900c2f45" providerId="ADAL" clId="{B80B5CB1-F819-4E58-97BC-AF946C61509E}" dt="2023-04-14T12:22:15.960" v="28375" actId="790"/>
          <ac:spMkLst>
            <pc:docMk/>
            <pc:sldMk cId="279550062" sldId="831"/>
            <ac:spMk id="11" creationId="{4458BCF9-57E0-4B84-44E8-8BBB606747E7}"/>
          </ac:spMkLst>
        </pc:spChg>
        <pc:spChg chg="mod">
          <ac:chgData name="Justina Ojom" userId="cbdaed7d-8d45-4372-a16a-f3f8900c2f45" providerId="ADAL" clId="{B80B5CB1-F819-4E58-97BC-AF946C61509E}" dt="2023-04-14T12:22:15.960" v="28375" actId="790"/>
          <ac:spMkLst>
            <pc:docMk/>
            <pc:sldMk cId="279550062" sldId="831"/>
            <ac:spMk id="14" creationId="{627AD969-EF1C-9163-C90D-B04DCFCE0EF7}"/>
          </ac:spMkLst>
        </pc:spChg>
        <pc:spChg chg="mod">
          <ac:chgData name="Justina Ojom" userId="cbdaed7d-8d45-4372-a16a-f3f8900c2f45" providerId="ADAL" clId="{B80B5CB1-F819-4E58-97BC-AF946C61509E}" dt="2023-04-14T12:22:15.960" v="28375" actId="790"/>
          <ac:spMkLst>
            <pc:docMk/>
            <pc:sldMk cId="279550062" sldId="831"/>
            <ac:spMk id="15" creationId="{BF567E6F-233E-9B80-620E-5E0BBCDD401D}"/>
          </ac:spMkLst>
        </pc:spChg>
        <pc:spChg chg="mod">
          <ac:chgData name="Justina Ojom" userId="cbdaed7d-8d45-4372-a16a-f3f8900c2f45" providerId="ADAL" clId="{B80B5CB1-F819-4E58-97BC-AF946C61509E}" dt="2023-04-14T12:22:15.960" v="28375" actId="790"/>
          <ac:spMkLst>
            <pc:docMk/>
            <pc:sldMk cId="279550062" sldId="831"/>
            <ac:spMk id="16" creationId="{7EC2F124-88F2-4C02-FFC8-15AB2725F941}"/>
          </ac:spMkLst>
        </pc:spChg>
        <pc:spChg chg="mod">
          <ac:chgData name="Justina Ojom" userId="cbdaed7d-8d45-4372-a16a-f3f8900c2f45" providerId="ADAL" clId="{B80B5CB1-F819-4E58-97BC-AF946C61509E}" dt="2023-04-14T12:22:15.960" v="28375" actId="790"/>
          <ac:spMkLst>
            <pc:docMk/>
            <pc:sldMk cId="279550062" sldId="831"/>
            <ac:spMk id="17" creationId="{B2ECDEA2-7795-0206-26D3-F0F00C24105D}"/>
          </ac:spMkLst>
        </pc:spChg>
        <pc:spChg chg="mod">
          <ac:chgData name="Justina Ojom" userId="cbdaed7d-8d45-4372-a16a-f3f8900c2f45" providerId="ADAL" clId="{B80B5CB1-F819-4E58-97BC-AF946C61509E}" dt="2023-04-14T12:22:15.960" v="28375" actId="790"/>
          <ac:spMkLst>
            <pc:docMk/>
            <pc:sldMk cId="279550062" sldId="831"/>
            <ac:spMk id="532" creationId="{00000000-0000-0000-0000-000000000000}"/>
          </ac:spMkLst>
        </pc:spChg>
        <pc:spChg chg="mod">
          <ac:chgData name="Justina Ojom" userId="cbdaed7d-8d45-4372-a16a-f3f8900c2f45" providerId="ADAL" clId="{B80B5CB1-F819-4E58-97BC-AF946C61509E}" dt="2023-04-14T12:22:15.960" v="28375" actId="790"/>
          <ac:spMkLst>
            <pc:docMk/>
            <pc:sldMk cId="279550062" sldId="831"/>
            <ac:spMk id="533" creationId="{00000000-0000-0000-0000-000000000000}"/>
          </ac:spMkLst>
        </pc:spChg>
        <pc:spChg chg="mod">
          <ac:chgData name="Justina Ojom" userId="cbdaed7d-8d45-4372-a16a-f3f8900c2f45" providerId="ADAL" clId="{B80B5CB1-F819-4E58-97BC-AF946C61509E}" dt="2023-04-14T12:22:15.960" v="28375" actId="790"/>
          <ac:spMkLst>
            <pc:docMk/>
            <pc:sldMk cId="279550062" sldId="831"/>
            <ac:spMk id="534" creationId="{00000000-0000-0000-0000-000000000000}"/>
          </ac:spMkLst>
        </pc:spChg>
        <pc:spChg chg="mod">
          <ac:chgData name="Justina Ojom" userId="cbdaed7d-8d45-4372-a16a-f3f8900c2f45" providerId="ADAL" clId="{B80B5CB1-F819-4E58-97BC-AF946C61509E}" dt="2023-04-14T12:22:15.960" v="28375" actId="790"/>
          <ac:spMkLst>
            <pc:docMk/>
            <pc:sldMk cId="279550062" sldId="831"/>
            <ac:spMk id="535" creationId="{00000000-0000-0000-0000-000000000000}"/>
          </ac:spMkLst>
        </pc:spChg>
        <pc:spChg chg="mod">
          <ac:chgData name="Justina Ojom" userId="cbdaed7d-8d45-4372-a16a-f3f8900c2f45" providerId="ADAL" clId="{B80B5CB1-F819-4E58-97BC-AF946C61509E}" dt="2023-04-14T12:22:15.960" v="28375" actId="790"/>
          <ac:spMkLst>
            <pc:docMk/>
            <pc:sldMk cId="279550062" sldId="831"/>
            <ac:spMk id="536" creationId="{00000000-0000-0000-0000-000000000000}"/>
          </ac:spMkLst>
        </pc:spChg>
        <pc:grpChg chg="del">
          <ac:chgData name="Justina Ojom" userId="cbdaed7d-8d45-4372-a16a-f3f8900c2f45" providerId="ADAL" clId="{B80B5CB1-F819-4E58-97BC-AF946C61509E}" dt="2023-04-13T16:57:42.993" v="21307" actId="478"/>
          <ac:grpSpMkLst>
            <pc:docMk/>
            <pc:sldMk cId="279550062" sldId="831"/>
            <ac:grpSpMk id="2" creationId="{10840637-531D-9253-3FBC-E2DB7A0FA7C1}"/>
          </ac:grpSpMkLst>
        </pc:grpChg>
        <pc:grpChg chg="add del mod">
          <ac:chgData name="Justina Ojom" userId="cbdaed7d-8d45-4372-a16a-f3f8900c2f45" providerId="ADAL" clId="{B80B5CB1-F819-4E58-97BC-AF946C61509E}" dt="2023-04-17T12:30:19.511" v="28784" actId="478"/>
          <ac:grpSpMkLst>
            <pc:docMk/>
            <pc:sldMk cId="279550062" sldId="831"/>
            <ac:grpSpMk id="10" creationId="{8E2FFFEA-9B64-88C5-21B6-DB4E497607F3}"/>
          </ac:grpSpMkLst>
        </pc:grpChg>
        <pc:grpChg chg="mod">
          <ac:chgData name="Justina Ojom" userId="cbdaed7d-8d45-4372-a16a-f3f8900c2f45" providerId="ADAL" clId="{B80B5CB1-F819-4E58-97BC-AF946C61509E}" dt="2023-04-13T16:57:43.188" v="21308"/>
          <ac:grpSpMkLst>
            <pc:docMk/>
            <pc:sldMk cId="279550062" sldId="831"/>
            <ac:grpSpMk id="12" creationId="{0AA17CE8-8837-B889-60D0-65B360C02362}"/>
          </ac:grpSpMkLst>
        </pc:grpChg>
        <pc:grpChg chg="mod">
          <ac:chgData name="Justina Ojom" userId="cbdaed7d-8d45-4372-a16a-f3f8900c2f45" providerId="ADAL" clId="{B80B5CB1-F819-4E58-97BC-AF946C61509E}" dt="2023-04-13T16:57:43.188" v="21308"/>
          <ac:grpSpMkLst>
            <pc:docMk/>
            <pc:sldMk cId="279550062" sldId="831"/>
            <ac:grpSpMk id="13" creationId="{B89ED339-0CD8-0A46-EAB4-9721F966DC44}"/>
          </ac:grpSpMkLst>
        </pc:grpChg>
      </pc:sldChg>
      <pc:sldChg chg="addSp delSp modSp mod delAnim modNotes modNotesTx">
        <pc:chgData name="Justina Ojom" userId="cbdaed7d-8d45-4372-a16a-f3f8900c2f45" providerId="ADAL" clId="{B80B5CB1-F819-4E58-97BC-AF946C61509E}" dt="2023-04-14T01:54:19.490" v="22547" actId="1076"/>
        <pc:sldMkLst>
          <pc:docMk/>
          <pc:sldMk cId="1622990161" sldId="833"/>
        </pc:sldMkLst>
        <pc:spChg chg="del mod">
          <ac:chgData name="Justina Ojom" userId="cbdaed7d-8d45-4372-a16a-f3f8900c2f45" providerId="ADAL" clId="{B80B5CB1-F819-4E58-97BC-AF946C61509E}" dt="2023-04-14T01:54:10.229" v="22545" actId="478"/>
          <ac:spMkLst>
            <pc:docMk/>
            <pc:sldMk cId="1622990161" sldId="833"/>
            <ac:spMk id="2" creationId="{ABED8349-1F65-1CF0-8488-BC1D96AA57B9}"/>
          </ac:spMkLst>
        </pc:spChg>
        <pc:spChg chg="mod">
          <ac:chgData name="Justina Ojom" userId="cbdaed7d-8d45-4372-a16a-f3f8900c2f45" providerId="ADAL" clId="{B80B5CB1-F819-4E58-97BC-AF946C61509E}" dt="2023-04-13T05:37:52.523" v="6234" actId="2711"/>
          <ac:spMkLst>
            <pc:docMk/>
            <pc:sldMk cId="1622990161" sldId="833"/>
            <ac:spMk id="4" creationId="{26F03C8D-E2B7-CFEA-396C-888D7643B443}"/>
          </ac:spMkLst>
        </pc:spChg>
        <pc:spChg chg="del mod">
          <ac:chgData name="Justina Ojom" userId="cbdaed7d-8d45-4372-a16a-f3f8900c2f45" providerId="ADAL" clId="{B80B5CB1-F819-4E58-97BC-AF946C61509E}" dt="2023-04-13T16:37:39.660" v="20843" actId="478"/>
          <ac:spMkLst>
            <pc:docMk/>
            <pc:sldMk cId="1622990161" sldId="833"/>
            <ac:spMk id="5" creationId="{E09FC0B2-DBC0-A881-73FF-CAEAE7E4E125}"/>
          </ac:spMkLst>
        </pc:spChg>
        <pc:spChg chg="mod">
          <ac:chgData name="Justina Ojom" userId="cbdaed7d-8d45-4372-a16a-f3f8900c2f45" providerId="ADAL" clId="{B80B5CB1-F819-4E58-97BC-AF946C61509E}" dt="2023-04-13T05:37:52.523" v="6234" actId="2711"/>
          <ac:spMkLst>
            <pc:docMk/>
            <pc:sldMk cId="1622990161" sldId="833"/>
            <ac:spMk id="6" creationId="{32A2DB0D-01A8-3B0F-2345-B5F69884E87C}"/>
          </ac:spMkLst>
        </pc:spChg>
        <pc:spChg chg="mod">
          <ac:chgData name="Justina Ojom" userId="cbdaed7d-8d45-4372-a16a-f3f8900c2f45" providerId="ADAL" clId="{B80B5CB1-F819-4E58-97BC-AF946C61509E}" dt="2023-04-13T05:37:52.523" v="6234" actId="2711"/>
          <ac:spMkLst>
            <pc:docMk/>
            <pc:sldMk cId="1622990161" sldId="833"/>
            <ac:spMk id="9" creationId="{5405EAB4-FDFE-6179-CA99-28C3A0042F30}"/>
          </ac:spMkLst>
        </pc:spChg>
        <pc:spChg chg="mod">
          <ac:chgData name="Justina Ojom" userId="cbdaed7d-8d45-4372-a16a-f3f8900c2f45" providerId="ADAL" clId="{B80B5CB1-F819-4E58-97BC-AF946C61509E}" dt="2023-04-13T05:37:52.523" v="6234" actId="2711"/>
          <ac:spMkLst>
            <pc:docMk/>
            <pc:sldMk cId="1622990161" sldId="833"/>
            <ac:spMk id="10" creationId="{F88F8A55-82C7-B4DA-4697-2A90338EED90}"/>
          </ac:spMkLst>
        </pc:spChg>
        <pc:spChg chg="mod">
          <ac:chgData name="Justina Ojom" userId="cbdaed7d-8d45-4372-a16a-f3f8900c2f45" providerId="ADAL" clId="{B80B5CB1-F819-4E58-97BC-AF946C61509E}" dt="2023-04-13T05:37:52.523" v="6234" actId="2711"/>
          <ac:spMkLst>
            <pc:docMk/>
            <pc:sldMk cId="1622990161" sldId="833"/>
            <ac:spMk id="11" creationId="{C7B0019E-50B2-CCDF-780D-75F20E8C2985}"/>
          </ac:spMkLst>
        </pc:spChg>
        <pc:spChg chg="del mod">
          <ac:chgData name="Justina Ojom" userId="cbdaed7d-8d45-4372-a16a-f3f8900c2f45" providerId="ADAL" clId="{B80B5CB1-F819-4E58-97BC-AF946C61509E}" dt="2023-04-14T01:54:10.229" v="22545" actId="478"/>
          <ac:spMkLst>
            <pc:docMk/>
            <pc:sldMk cId="1622990161" sldId="833"/>
            <ac:spMk id="12" creationId="{D8126B3A-FC9B-621F-EAE6-0D3C0BAC16A6}"/>
          </ac:spMkLst>
        </pc:spChg>
        <pc:spChg chg="add del mod">
          <ac:chgData name="Justina Ojom" userId="cbdaed7d-8d45-4372-a16a-f3f8900c2f45" providerId="ADAL" clId="{B80B5CB1-F819-4E58-97BC-AF946C61509E}" dt="2023-04-13T16:39:07.032" v="20882" actId="478"/>
          <ac:spMkLst>
            <pc:docMk/>
            <pc:sldMk cId="1622990161" sldId="833"/>
            <ac:spMk id="13" creationId="{0F27C55C-D20E-2368-A9CF-2E955ADB7251}"/>
          </ac:spMkLst>
        </pc:spChg>
        <pc:spChg chg="add mod">
          <ac:chgData name="Justina Ojom" userId="cbdaed7d-8d45-4372-a16a-f3f8900c2f45" providerId="ADAL" clId="{B80B5CB1-F819-4E58-97BC-AF946C61509E}" dt="2023-04-13T16:39:05.788" v="20881"/>
          <ac:spMkLst>
            <pc:docMk/>
            <pc:sldMk cId="1622990161" sldId="833"/>
            <ac:spMk id="15" creationId="{AAD7685A-A93E-D909-2304-4A5DA84B3C0C}"/>
          </ac:spMkLst>
        </pc:spChg>
        <pc:spChg chg="mod">
          <ac:chgData name="Justina Ojom" userId="cbdaed7d-8d45-4372-a16a-f3f8900c2f45" providerId="ADAL" clId="{B80B5CB1-F819-4E58-97BC-AF946C61509E}" dt="2023-04-14T01:54:17.433" v="22546"/>
          <ac:spMkLst>
            <pc:docMk/>
            <pc:sldMk cId="1622990161" sldId="833"/>
            <ac:spMk id="19" creationId="{2997C66C-A3A4-C71E-4EDB-51E801572414}"/>
          </ac:spMkLst>
        </pc:spChg>
        <pc:spChg chg="mod">
          <ac:chgData name="Justina Ojom" userId="cbdaed7d-8d45-4372-a16a-f3f8900c2f45" providerId="ADAL" clId="{B80B5CB1-F819-4E58-97BC-AF946C61509E}" dt="2023-04-14T01:54:17.433" v="22546"/>
          <ac:spMkLst>
            <pc:docMk/>
            <pc:sldMk cId="1622990161" sldId="833"/>
            <ac:spMk id="20" creationId="{957F9182-F8F0-59AA-558B-D142FE9EF3D5}"/>
          </ac:spMkLst>
        </pc:spChg>
        <pc:spChg chg="mod">
          <ac:chgData name="Justina Ojom" userId="cbdaed7d-8d45-4372-a16a-f3f8900c2f45" providerId="ADAL" clId="{B80B5CB1-F819-4E58-97BC-AF946C61509E}" dt="2023-04-14T01:54:17.433" v="22546"/>
          <ac:spMkLst>
            <pc:docMk/>
            <pc:sldMk cId="1622990161" sldId="833"/>
            <ac:spMk id="21" creationId="{9FC5E9D3-6CF4-2042-92E0-93D6C919E5AC}"/>
          </ac:spMkLst>
        </pc:spChg>
        <pc:spChg chg="mod">
          <ac:chgData name="Justina Ojom" userId="cbdaed7d-8d45-4372-a16a-f3f8900c2f45" providerId="ADAL" clId="{B80B5CB1-F819-4E58-97BC-AF946C61509E}" dt="2023-04-14T01:54:17.433" v="22546"/>
          <ac:spMkLst>
            <pc:docMk/>
            <pc:sldMk cId="1622990161" sldId="833"/>
            <ac:spMk id="22" creationId="{4E2E1B9B-16D6-1E79-CA99-E18464050E56}"/>
          </ac:spMkLst>
        </pc:spChg>
        <pc:spChg chg="mod">
          <ac:chgData name="Justina Ojom" userId="cbdaed7d-8d45-4372-a16a-f3f8900c2f45" providerId="ADAL" clId="{B80B5CB1-F819-4E58-97BC-AF946C61509E}" dt="2023-04-14T01:54:17.433" v="22546"/>
          <ac:spMkLst>
            <pc:docMk/>
            <pc:sldMk cId="1622990161" sldId="833"/>
            <ac:spMk id="23" creationId="{78FB7FBC-E189-B441-FFFB-5E7605CC8B9B}"/>
          </ac:spMkLst>
        </pc:spChg>
        <pc:spChg chg="mod">
          <ac:chgData name="Justina Ojom" userId="cbdaed7d-8d45-4372-a16a-f3f8900c2f45" providerId="ADAL" clId="{B80B5CB1-F819-4E58-97BC-AF946C61509E}" dt="2023-04-14T01:54:17.433" v="22546"/>
          <ac:spMkLst>
            <pc:docMk/>
            <pc:sldMk cId="1622990161" sldId="833"/>
            <ac:spMk id="24" creationId="{060CAEAE-016F-0410-15D5-4DA09E8CC376}"/>
          </ac:spMkLst>
        </pc:spChg>
        <pc:spChg chg="mod">
          <ac:chgData name="Justina Ojom" userId="cbdaed7d-8d45-4372-a16a-f3f8900c2f45" providerId="ADAL" clId="{B80B5CB1-F819-4E58-97BC-AF946C61509E}" dt="2023-04-14T01:54:17.433" v="22546"/>
          <ac:spMkLst>
            <pc:docMk/>
            <pc:sldMk cId="1622990161" sldId="833"/>
            <ac:spMk id="25" creationId="{BDA541A7-5A85-0E41-B9DA-1A66E63B471F}"/>
          </ac:spMkLst>
        </pc:spChg>
        <pc:spChg chg="mod">
          <ac:chgData name="Justina Ojom" userId="cbdaed7d-8d45-4372-a16a-f3f8900c2f45" providerId="ADAL" clId="{B80B5CB1-F819-4E58-97BC-AF946C61509E}" dt="2023-04-14T01:54:17.433" v="22546"/>
          <ac:spMkLst>
            <pc:docMk/>
            <pc:sldMk cId="1622990161" sldId="833"/>
            <ac:spMk id="26" creationId="{14C3E02B-0BDC-65D5-BB35-68DBF2ABAFA0}"/>
          </ac:spMkLst>
        </pc:spChg>
        <pc:spChg chg="mod">
          <ac:chgData name="Justina Ojom" userId="cbdaed7d-8d45-4372-a16a-f3f8900c2f45" providerId="ADAL" clId="{B80B5CB1-F819-4E58-97BC-AF946C61509E}" dt="2023-04-14T01:54:17.433" v="22546"/>
          <ac:spMkLst>
            <pc:docMk/>
            <pc:sldMk cId="1622990161" sldId="833"/>
            <ac:spMk id="27" creationId="{18729545-8FD2-2432-83EF-03BDAA3F623F}"/>
          </ac:spMkLst>
        </pc:spChg>
        <pc:spChg chg="mod">
          <ac:chgData name="Justina Ojom" userId="cbdaed7d-8d45-4372-a16a-f3f8900c2f45" providerId="ADAL" clId="{B80B5CB1-F819-4E58-97BC-AF946C61509E}" dt="2023-04-14T01:54:17.433" v="22546"/>
          <ac:spMkLst>
            <pc:docMk/>
            <pc:sldMk cId="1622990161" sldId="833"/>
            <ac:spMk id="28" creationId="{24C0B39A-9C21-9B18-678C-62CB25BBFA56}"/>
          </ac:spMkLst>
        </pc:spChg>
        <pc:grpChg chg="del">
          <ac:chgData name="Justina Ojom" userId="cbdaed7d-8d45-4372-a16a-f3f8900c2f45" providerId="ADAL" clId="{B80B5CB1-F819-4E58-97BC-AF946C61509E}" dt="2023-04-14T01:54:10.229" v="22545" actId="478"/>
          <ac:grpSpMkLst>
            <pc:docMk/>
            <pc:sldMk cId="1622990161" sldId="833"/>
            <ac:grpSpMk id="3" creationId="{4783BBB1-2803-BEE1-ADE5-99E2E8144B1D}"/>
          </ac:grpSpMkLst>
        </pc:grpChg>
        <pc:grpChg chg="add mod">
          <ac:chgData name="Justina Ojom" userId="cbdaed7d-8d45-4372-a16a-f3f8900c2f45" providerId="ADAL" clId="{B80B5CB1-F819-4E58-97BC-AF946C61509E}" dt="2023-04-14T01:54:19.490" v="22547" actId="1076"/>
          <ac:grpSpMkLst>
            <pc:docMk/>
            <pc:sldMk cId="1622990161" sldId="833"/>
            <ac:grpSpMk id="5" creationId="{D51FDC89-F54E-28C2-BACA-54AD9D05920F}"/>
          </ac:grpSpMkLst>
        </pc:grpChg>
        <pc:grpChg chg="del">
          <ac:chgData name="Justina Ojom" userId="cbdaed7d-8d45-4372-a16a-f3f8900c2f45" providerId="ADAL" clId="{B80B5CB1-F819-4E58-97BC-AF946C61509E}" dt="2023-04-14T01:54:10.229" v="22545" actId="478"/>
          <ac:grpSpMkLst>
            <pc:docMk/>
            <pc:sldMk cId="1622990161" sldId="833"/>
            <ac:grpSpMk id="7" creationId="{626A9566-2B95-EF49-74C0-A5868D3E3520}"/>
          </ac:grpSpMkLst>
        </pc:grpChg>
        <pc:grpChg chg="mod">
          <ac:chgData name="Justina Ojom" userId="cbdaed7d-8d45-4372-a16a-f3f8900c2f45" providerId="ADAL" clId="{B80B5CB1-F819-4E58-97BC-AF946C61509E}" dt="2023-04-14T01:54:17.433" v="22546"/>
          <ac:grpSpMkLst>
            <pc:docMk/>
            <pc:sldMk cId="1622990161" sldId="833"/>
            <ac:grpSpMk id="13" creationId="{FDEE8CCC-D1EF-54B1-60B0-69AD877985CA}"/>
          </ac:grpSpMkLst>
        </pc:grpChg>
        <pc:grpChg chg="mod">
          <ac:chgData name="Justina Ojom" userId="cbdaed7d-8d45-4372-a16a-f3f8900c2f45" providerId="ADAL" clId="{B80B5CB1-F819-4E58-97BC-AF946C61509E}" dt="2023-04-14T01:54:17.433" v="22546"/>
          <ac:grpSpMkLst>
            <pc:docMk/>
            <pc:sldMk cId="1622990161" sldId="833"/>
            <ac:grpSpMk id="14" creationId="{41119515-E69F-6DE5-FE13-8FC5DE2216C1}"/>
          </ac:grpSpMkLst>
        </pc:grpChg>
        <pc:grpChg chg="mod">
          <ac:chgData name="Justina Ojom" userId="cbdaed7d-8d45-4372-a16a-f3f8900c2f45" providerId="ADAL" clId="{B80B5CB1-F819-4E58-97BC-AF946C61509E}" dt="2023-04-14T01:54:17.433" v="22546"/>
          <ac:grpSpMkLst>
            <pc:docMk/>
            <pc:sldMk cId="1622990161" sldId="833"/>
            <ac:grpSpMk id="16" creationId="{7BB09997-4C62-AE6E-A99C-07AD8D514607}"/>
          </ac:grpSpMkLst>
        </pc:grpChg>
        <pc:grpChg chg="mod">
          <ac:chgData name="Justina Ojom" userId="cbdaed7d-8d45-4372-a16a-f3f8900c2f45" providerId="ADAL" clId="{B80B5CB1-F819-4E58-97BC-AF946C61509E}" dt="2023-04-14T01:54:17.433" v="22546"/>
          <ac:grpSpMkLst>
            <pc:docMk/>
            <pc:sldMk cId="1622990161" sldId="833"/>
            <ac:grpSpMk id="17" creationId="{9E421784-2F3E-D670-8727-FCE7217EE737}"/>
          </ac:grpSpMkLst>
        </pc:grpChg>
        <pc:grpChg chg="mod">
          <ac:chgData name="Justina Ojom" userId="cbdaed7d-8d45-4372-a16a-f3f8900c2f45" providerId="ADAL" clId="{B80B5CB1-F819-4E58-97BC-AF946C61509E}" dt="2023-04-14T01:54:17.433" v="22546"/>
          <ac:grpSpMkLst>
            <pc:docMk/>
            <pc:sldMk cId="1622990161" sldId="833"/>
            <ac:grpSpMk id="18" creationId="{ABE8A8CF-91BD-4B8D-A6B6-68A107896739}"/>
          </ac:grpSpMkLst>
        </pc:grpChg>
      </pc:sldChg>
      <pc:sldChg chg="modSp mod modNotes modNotesTx">
        <pc:chgData name="Justina Ojom" userId="cbdaed7d-8d45-4372-a16a-f3f8900c2f45" providerId="ADAL" clId="{B80B5CB1-F819-4E58-97BC-AF946C61509E}" dt="2023-04-14T12:24:09.227" v="28407" actId="790"/>
        <pc:sldMkLst>
          <pc:docMk/>
          <pc:sldMk cId="737397375" sldId="834"/>
        </pc:sldMkLst>
        <pc:spChg chg="mod">
          <ac:chgData name="Justina Ojom" userId="cbdaed7d-8d45-4372-a16a-f3f8900c2f45" providerId="ADAL" clId="{B80B5CB1-F819-4E58-97BC-AF946C61509E}" dt="2023-04-14T12:24:09.227" v="28407" actId="790"/>
          <ac:spMkLst>
            <pc:docMk/>
            <pc:sldMk cId="737397375" sldId="834"/>
            <ac:spMk id="2" creationId="{91EFA93A-983E-1AE2-AB8A-662C96A6B4C8}"/>
          </ac:spMkLst>
        </pc:spChg>
        <pc:spChg chg="mod">
          <ac:chgData name="Justina Ojom" userId="cbdaed7d-8d45-4372-a16a-f3f8900c2f45" providerId="ADAL" clId="{B80B5CB1-F819-4E58-97BC-AF946C61509E}" dt="2023-04-14T12:24:09.227" v="28407" actId="790"/>
          <ac:spMkLst>
            <pc:docMk/>
            <pc:sldMk cId="737397375" sldId="834"/>
            <ac:spMk id="4" creationId="{2412C924-5DEF-3868-C9FF-D618959607B1}"/>
          </ac:spMkLst>
        </pc:spChg>
        <pc:spChg chg="mod">
          <ac:chgData name="Justina Ojom" userId="cbdaed7d-8d45-4372-a16a-f3f8900c2f45" providerId="ADAL" clId="{B80B5CB1-F819-4E58-97BC-AF946C61509E}" dt="2023-04-14T12:24:09.227" v="28407" actId="790"/>
          <ac:spMkLst>
            <pc:docMk/>
            <pc:sldMk cId="737397375" sldId="834"/>
            <ac:spMk id="5" creationId="{4D0B29B6-86B3-E78F-0EF3-4CF56FBC11DA}"/>
          </ac:spMkLst>
        </pc:spChg>
        <pc:spChg chg="mod">
          <ac:chgData name="Justina Ojom" userId="cbdaed7d-8d45-4372-a16a-f3f8900c2f45" providerId="ADAL" clId="{B80B5CB1-F819-4E58-97BC-AF946C61509E}" dt="2023-04-14T12:24:09.227" v="28407" actId="790"/>
          <ac:spMkLst>
            <pc:docMk/>
            <pc:sldMk cId="737397375" sldId="834"/>
            <ac:spMk id="6" creationId="{903BDCC6-86D1-05C3-DE44-349AC1EE6331}"/>
          </ac:spMkLst>
        </pc:spChg>
        <pc:spChg chg="mod">
          <ac:chgData name="Justina Ojom" userId="cbdaed7d-8d45-4372-a16a-f3f8900c2f45" providerId="ADAL" clId="{B80B5CB1-F819-4E58-97BC-AF946C61509E}" dt="2023-04-14T12:24:09.227" v="28407" actId="790"/>
          <ac:spMkLst>
            <pc:docMk/>
            <pc:sldMk cId="737397375" sldId="834"/>
            <ac:spMk id="11" creationId="{F3F2354F-152B-B728-6B8A-5CC308595A9C}"/>
          </ac:spMkLst>
        </pc:spChg>
        <pc:grpChg chg="mod">
          <ac:chgData name="Justina Ojom" userId="cbdaed7d-8d45-4372-a16a-f3f8900c2f45" providerId="ADAL" clId="{B80B5CB1-F819-4E58-97BC-AF946C61509E}" dt="2023-04-14T11:12:15.090" v="26346" actId="1076"/>
          <ac:grpSpMkLst>
            <pc:docMk/>
            <pc:sldMk cId="737397375" sldId="834"/>
            <ac:grpSpMk id="3" creationId="{1D8C30EC-04D4-F004-00A7-8257C7B1B3B4}"/>
          </ac:grpSpMkLst>
        </pc:grpChg>
      </pc:sldChg>
      <pc:sldChg chg="addSp delSp modSp mod modNotes modNotesTx">
        <pc:chgData name="Justina Ojom" userId="cbdaed7d-8d45-4372-a16a-f3f8900c2f45" providerId="ADAL" clId="{B80B5CB1-F819-4E58-97BC-AF946C61509E}" dt="2023-04-17T12:31:50.559" v="28837" actId="20577"/>
        <pc:sldMkLst>
          <pc:docMk/>
          <pc:sldMk cId="4005257311" sldId="835"/>
        </pc:sldMkLst>
        <pc:spChg chg="add del mod topLvl">
          <ac:chgData name="Justina Ojom" userId="cbdaed7d-8d45-4372-a16a-f3f8900c2f45" providerId="ADAL" clId="{B80B5CB1-F819-4E58-97BC-AF946C61509E}" dt="2023-04-14T11:15:06.272" v="26403" actId="478"/>
          <ac:spMkLst>
            <pc:docMk/>
            <pc:sldMk cId="4005257311" sldId="835"/>
            <ac:spMk id="3" creationId="{6FC68A1D-C695-68A7-25CF-57334F6C7F77}"/>
          </ac:spMkLst>
        </pc:spChg>
        <pc:spChg chg="add del mod topLvl">
          <ac:chgData name="Justina Ojom" userId="cbdaed7d-8d45-4372-a16a-f3f8900c2f45" providerId="ADAL" clId="{B80B5CB1-F819-4E58-97BC-AF946C61509E}" dt="2023-04-14T11:15:08.323" v="26404" actId="478"/>
          <ac:spMkLst>
            <pc:docMk/>
            <pc:sldMk cId="4005257311" sldId="835"/>
            <ac:spMk id="4" creationId="{67CDF1E7-61AB-C29F-0A42-4C89B0E51D22}"/>
          </ac:spMkLst>
        </pc:spChg>
        <pc:spChg chg="add mod topLvl">
          <ac:chgData name="Justina Ojom" userId="cbdaed7d-8d45-4372-a16a-f3f8900c2f45" providerId="ADAL" clId="{B80B5CB1-F819-4E58-97BC-AF946C61509E}" dt="2023-04-14T11:15:24.510" v="26412" actId="207"/>
          <ac:spMkLst>
            <pc:docMk/>
            <pc:sldMk cId="4005257311" sldId="835"/>
            <ac:spMk id="5" creationId="{BCBB355B-9622-FC73-225C-9934A4BDEA1B}"/>
          </ac:spMkLst>
        </pc:spChg>
        <pc:spChg chg="add mod topLvl">
          <ac:chgData name="Justina Ojom" userId="cbdaed7d-8d45-4372-a16a-f3f8900c2f45" providerId="ADAL" clId="{B80B5CB1-F819-4E58-97BC-AF946C61509E}" dt="2023-04-14T11:15:24.510" v="26412" actId="207"/>
          <ac:spMkLst>
            <pc:docMk/>
            <pc:sldMk cId="4005257311" sldId="835"/>
            <ac:spMk id="6" creationId="{9CA99B24-5667-BCF4-32F0-EF5609B6510C}"/>
          </ac:spMkLst>
        </pc:spChg>
        <pc:spChg chg="mod">
          <ac:chgData name="Justina Ojom" userId="cbdaed7d-8d45-4372-a16a-f3f8900c2f45" providerId="ADAL" clId="{B80B5CB1-F819-4E58-97BC-AF946C61509E}" dt="2023-04-14T11:15:13.640" v="26407" actId="571"/>
          <ac:spMkLst>
            <pc:docMk/>
            <pc:sldMk cId="4005257311" sldId="835"/>
            <ac:spMk id="10" creationId="{E9C1E735-7862-5192-1B10-CAC2F5ADB4C6}"/>
          </ac:spMkLst>
        </pc:spChg>
        <pc:spChg chg="mod">
          <ac:chgData name="Justina Ojom" userId="cbdaed7d-8d45-4372-a16a-f3f8900c2f45" providerId="ADAL" clId="{B80B5CB1-F819-4E58-97BC-AF946C61509E}" dt="2023-04-13T17:01:20.678" v="21410"/>
          <ac:spMkLst>
            <pc:docMk/>
            <pc:sldMk cId="4005257311" sldId="835"/>
            <ac:spMk id="12" creationId="{DCB233CD-9D32-9202-EB5E-D17201BB6CF1}"/>
          </ac:spMkLst>
        </pc:spChg>
        <pc:spChg chg="mod">
          <ac:chgData name="Justina Ojom" userId="cbdaed7d-8d45-4372-a16a-f3f8900c2f45" providerId="ADAL" clId="{B80B5CB1-F819-4E58-97BC-AF946C61509E}" dt="2023-04-13T17:01:20.678" v="21410"/>
          <ac:spMkLst>
            <pc:docMk/>
            <pc:sldMk cId="4005257311" sldId="835"/>
            <ac:spMk id="15" creationId="{9980AF07-881A-9D48-2E00-2574467BFA7B}"/>
          </ac:spMkLst>
        </pc:spChg>
        <pc:spChg chg="mod">
          <ac:chgData name="Justina Ojom" userId="cbdaed7d-8d45-4372-a16a-f3f8900c2f45" providerId="ADAL" clId="{B80B5CB1-F819-4E58-97BC-AF946C61509E}" dt="2023-04-13T17:01:20.678" v="21410"/>
          <ac:spMkLst>
            <pc:docMk/>
            <pc:sldMk cId="4005257311" sldId="835"/>
            <ac:spMk id="16" creationId="{E4F9F35C-86FC-7C96-FE36-DFFC615E72CD}"/>
          </ac:spMkLst>
        </pc:spChg>
        <pc:spChg chg="mod">
          <ac:chgData name="Justina Ojom" userId="cbdaed7d-8d45-4372-a16a-f3f8900c2f45" providerId="ADAL" clId="{B80B5CB1-F819-4E58-97BC-AF946C61509E}" dt="2023-04-17T12:31:38.824" v="28799" actId="20577"/>
          <ac:spMkLst>
            <pc:docMk/>
            <pc:sldMk cId="4005257311" sldId="835"/>
            <ac:spMk id="17" creationId="{4B185FA6-7090-28CA-96E8-A50AC88063E4}"/>
          </ac:spMkLst>
        </pc:spChg>
        <pc:spChg chg="mod">
          <ac:chgData name="Justina Ojom" userId="cbdaed7d-8d45-4372-a16a-f3f8900c2f45" providerId="ADAL" clId="{B80B5CB1-F819-4E58-97BC-AF946C61509E}" dt="2023-04-13T17:01:20.678" v="21410"/>
          <ac:spMkLst>
            <pc:docMk/>
            <pc:sldMk cId="4005257311" sldId="835"/>
            <ac:spMk id="18" creationId="{89700243-32BB-A607-EB83-C7D3CE0BF674}"/>
          </ac:spMkLst>
        </pc:spChg>
        <pc:spChg chg="mod">
          <ac:chgData name="Justina Ojom" userId="cbdaed7d-8d45-4372-a16a-f3f8900c2f45" providerId="ADAL" clId="{B80B5CB1-F819-4E58-97BC-AF946C61509E}" dt="2023-04-14T11:15:13.640" v="26407" actId="571"/>
          <ac:spMkLst>
            <pc:docMk/>
            <pc:sldMk cId="4005257311" sldId="835"/>
            <ac:spMk id="19" creationId="{8772A884-DC85-AAF3-23DB-068DDF1D5F64}"/>
          </ac:spMkLst>
        </pc:spChg>
        <pc:spChg chg="mod">
          <ac:chgData name="Justina Ojom" userId="cbdaed7d-8d45-4372-a16a-f3f8900c2f45" providerId="ADAL" clId="{B80B5CB1-F819-4E58-97BC-AF946C61509E}" dt="2023-04-14T11:15:24.510" v="26412" actId="207"/>
          <ac:spMkLst>
            <pc:docMk/>
            <pc:sldMk cId="4005257311" sldId="835"/>
            <ac:spMk id="21" creationId="{EC3F05AC-3E73-457C-8BC4-2DE9BFF1BE31}"/>
          </ac:spMkLst>
        </pc:spChg>
        <pc:spChg chg="mod">
          <ac:chgData name="Justina Ojom" userId="cbdaed7d-8d45-4372-a16a-f3f8900c2f45" providerId="ADAL" clId="{B80B5CB1-F819-4E58-97BC-AF946C61509E}" dt="2023-04-14T11:15:24.510" v="26412" actId="207"/>
          <ac:spMkLst>
            <pc:docMk/>
            <pc:sldMk cId="4005257311" sldId="835"/>
            <ac:spMk id="22" creationId="{912B4897-A8E1-1AAB-18DC-7CD940E29331}"/>
          </ac:spMkLst>
        </pc:spChg>
        <pc:spChg chg="mod">
          <ac:chgData name="Justina Ojom" userId="cbdaed7d-8d45-4372-a16a-f3f8900c2f45" providerId="ADAL" clId="{B80B5CB1-F819-4E58-97BC-AF946C61509E}" dt="2023-04-14T11:15:24.510" v="26412" actId="207"/>
          <ac:spMkLst>
            <pc:docMk/>
            <pc:sldMk cId="4005257311" sldId="835"/>
            <ac:spMk id="24" creationId="{5EC7FC15-F3DE-0987-AA37-426DA2E13C00}"/>
          </ac:spMkLst>
        </pc:spChg>
        <pc:spChg chg="mod">
          <ac:chgData name="Justina Ojom" userId="cbdaed7d-8d45-4372-a16a-f3f8900c2f45" providerId="ADAL" clId="{B80B5CB1-F819-4E58-97BC-AF946C61509E}" dt="2023-04-14T11:15:24.510" v="26412" actId="207"/>
          <ac:spMkLst>
            <pc:docMk/>
            <pc:sldMk cId="4005257311" sldId="835"/>
            <ac:spMk id="25" creationId="{178CE361-7B40-C8B1-1CBD-B51AE3214E57}"/>
          </ac:spMkLst>
        </pc:spChg>
        <pc:spChg chg="mod">
          <ac:chgData name="Justina Ojom" userId="cbdaed7d-8d45-4372-a16a-f3f8900c2f45" providerId="ADAL" clId="{B80B5CB1-F819-4E58-97BC-AF946C61509E}" dt="2023-04-14T11:15:24.510" v="26412" actId="207"/>
          <ac:spMkLst>
            <pc:docMk/>
            <pc:sldMk cId="4005257311" sldId="835"/>
            <ac:spMk id="27" creationId="{1E059660-CDB8-8358-4DF2-445D34280B54}"/>
          </ac:spMkLst>
        </pc:spChg>
        <pc:spChg chg="mod">
          <ac:chgData name="Justina Ojom" userId="cbdaed7d-8d45-4372-a16a-f3f8900c2f45" providerId="ADAL" clId="{B80B5CB1-F819-4E58-97BC-AF946C61509E}" dt="2023-04-14T11:15:24.510" v="26412" actId="207"/>
          <ac:spMkLst>
            <pc:docMk/>
            <pc:sldMk cId="4005257311" sldId="835"/>
            <ac:spMk id="28" creationId="{F485455E-FB2F-7ACD-86B2-F8E9D4973A9E}"/>
          </ac:spMkLst>
        </pc:spChg>
        <pc:spChg chg="add mod ord">
          <ac:chgData name="Justina Ojom" userId="cbdaed7d-8d45-4372-a16a-f3f8900c2f45" providerId="ADAL" clId="{B80B5CB1-F819-4E58-97BC-AF946C61509E}" dt="2023-04-14T11:19:20.020" v="26485" actId="1076"/>
          <ac:spMkLst>
            <pc:docMk/>
            <pc:sldMk cId="4005257311" sldId="835"/>
            <ac:spMk id="29" creationId="{C3AE8CE0-B740-223C-0201-6314431B57F1}"/>
          </ac:spMkLst>
        </pc:spChg>
        <pc:spChg chg="mod">
          <ac:chgData name="Justina Ojom" userId="cbdaed7d-8d45-4372-a16a-f3f8900c2f45" providerId="ADAL" clId="{B80B5CB1-F819-4E58-97BC-AF946C61509E}" dt="2023-04-14T11:15:44.352" v="26418" actId="571"/>
          <ac:spMkLst>
            <pc:docMk/>
            <pc:sldMk cId="4005257311" sldId="835"/>
            <ac:spMk id="31" creationId="{938629ED-1CF9-6EE2-7736-0123759CA460}"/>
          </ac:spMkLst>
        </pc:spChg>
        <pc:spChg chg="mod">
          <ac:chgData name="Justina Ojom" userId="cbdaed7d-8d45-4372-a16a-f3f8900c2f45" providerId="ADAL" clId="{B80B5CB1-F819-4E58-97BC-AF946C61509E}" dt="2023-04-14T11:15:44.352" v="26418" actId="571"/>
          <ac:spMkLst>
            <pc:docMk/>
            <pc:sldMk cId="4005257311" sldId="835"/>
            <ac:spMk id="32" creationId="{2A952987-B69D-5146-1627-6EAEC6F03C40}"/>
          </ac:spMkLst>
        </pc:spChg>
        <pc:spChg chg="mod">
          <ac:chgData name="Justina Ojom" userId="cbdaed7d-8d45-4372-a16a-f3f8900c2f45" providerId="ADAL" clId="{B80B5CB1-F819-4E58-97BC-AF946C61509E}" dt="2023-04-14T11:15:45.460" v="26419" actId="571"/>
          <ac:spMkLst>
            <pc:docMk/>
            <pc:sldMk cId="4005257311" sldId="835"/>
            <ac:spMk id="34" creationId="{F954D8AD-B22A-7477-CD6E-9076A8435F2C}"/>
          </ac:spMkLst>
        </pc:spChg>
        <pc:spChg chg="mod">
          <ac:chgData name="Justina Ojom" userId="cbdaed7d-8d45-4372-a16a-f3f8900c2f45" providerId="ADAL" clId="{B80B5CB1-F819-4E58-97BC-AF946C61509E}" dt="2023-04-14T11:15:45.460" v="26419" actId="571"/>
          <ac:spMkLst>
            <pc:docMk/>
            <pc:sldMk cId="4005257311" sldId="835"/>
            <ac:spMk id="35" creationId="{D4B215E0-F78C-2656-9C9C-334BA33FB3A9}"/>
          </ac:spMkLst>
        </pc:spChg>
        <pc:spChg chg="mod">
          <ac:chgData name="Justina Ojom" userId="cbdaed7d-8d45-4372-a16a-f3f8900c2f45" providerId="ADAL" clId="{B80B5CB1-F819-4E58-97BC-AF946C61509E}" dt="2023-04-14T11:15:46.590" v="26420" actId="571"/>
          <ac:spMkLst>
            <pc:docMk/>
            <pc:sldMk cId="4005257311" sldId="835"/>
            <ac:spMk id="37" creationId="{5B75DCDB-A3D4-90DE-2910-8F000EC808CA}"/>
          </ac:spMkLst>
        </pc:spChg>
        <pc:spChg chg="mod">
          <ac:chgData name="Justina Ojom" userId="cbdaed7d-8d45-4372-a16a-f3f8900c2f45" providerId="ADAL" clId="{B80B5CB1-F819-4E58-97BC-AF946C61509E}" dt="2023-04-14T11:15:46.590" v="26420" actId="571"/>
          <ac:spMkLst>
            <pc:docMk/>
            <pc:sldMk cId="4005257311" sldId="835"/>
            <ac:spMk id="38" creationId="{286E65AE-E10F-26C2-952F-BB338AE5DBBE}"/>
          </ac:spMkLst>
        </pc:spChg>
        <pc:spChg chg="mod">
          <ac:chgData name="Justina Ojom" userId="cbdaed7d-8d45-4372-a16a-f3f8900c2f45" providerId="ADAL" clId="{B80B5CB1-F819-4E58-97BC-AF946C61509E}" dt="2023-04-14T11:15:49.120" v="26421" actId="571"/>
          <ac:spMkLst>
            <pc:docMk/>
            <pc:sldMk cId="4005257311" sldId="835"/>
            <ac:spMk id="40" creationId="{7077ED67-44F9-CF8E-6FC0-607021855C38}"/>
          </ac:spMkLst>
        </pc:spChg>
        <pc:spChg chg="mod">
          <ac:chgData name="Justina Ojom" userId="cbdaed7d-8d45-4372-a16a-f3f8900c2f45" providerId="ADAL" clId="{B80B5CB1-F819-4E58-97BC-AF946C61509E}" dt="2023-04-14T11:15:49.120" v="26421" actId="571"/>
          <ac:spMkLst>
            <pc:docMk/>
            <pc:sldMk cId="4005257311" sldId="835"/>
            <ac:spMk id="41" creationId="{29AA8AA1-1E3A-21AD-A1EC-0B05A2EB28C6}"/>
          </ac:spMkLst>
        </pc:spChg>
        <pc:spChg chg="add mod">
          <ac:chgData name="Justina Ojom" userId="cbdaed7d-8d45-4372-a16a-f3f8900c2f45" providerId="ADAL" clId="{B80B5CB1-F819-4E58-97BC-AF946C61509E}" dt="2023-04-14T11:19:20.020" v="26485" actId="1076"/>
          <ac:spMkLst>
            <pc:docMk/>
            <pc:sldMk cId="4005257311" sldId="835"/>
            <ac:spMk id="43" creationId="{D53221A3-658A-15B4-3422-D1D709E18B95}"/>
          </ac:spMkLst>
        </pc:spChg>
        <pc:spChg chg="add mod">
          <ac:chgData name="Justina Ojom" userId="cbdaed7d-8d45-4372-a16a-f3f8900c2f45" providerId="ADAL" clId="{B80B5CB1-F819-4E58-97BC-AF946C61509E}" dt="2023-04-14T11:19:20.020" v="26485" actId="1076"/>
          <ac:spMkLst>
            <pc:docMk/>
            <pc:sldMk cId="4005257311" sldId="835"/>
            <ac:spMk id="44" creationId="{9DD4DFE0-85F9-152B-5A55-8B6B66C46B95}"/>
          </ac:spMkLst>
        </pc:spChg>
        <pc:grpChg chg="del">
          <ac:chgData name="Justina Ojom" userId="cbdaed7d-8d45-4372-a16a-f3f8900c2f45" providerId="ADAL" clId="{B80B5CB1-F819-4E58-97BC-AF946C61509E}" dt="2023-04-13T17:01:20.027" v="21409" actId="478"/>
          <ac:grpSpMkLst>
            <pc:docMk/>
            <pc:sldMk cId="4005257311" sldId="835"/>
            <ac:grpSpMk id="3" creationId="{5AB132CF-06DC-A070-27C0-93BFC951F820}"/>
          </ac:grpSpMkLst>
        </pc:grpChg>
        <pc:grpChg chg="add del mod">
          <ac:chgData name="Justina Ojom" userId="cbdaed7d-8d45-4372-a16a-f3f8900c2f45" providerId="ADAL" clId="{B80B5CB1-F819-4E58-97BC-AF946C61509E}" dt="2023-04-14T11:19:20.020" v="26485" actId="1076"/>
          <ac:grpSpMkLst>
            <pc:docMk/>
            <pc:sldMk cId="4005257311" sldId="835"/>
            <ac:grpSpMk id="7" creationId="{6618E173-EAE1-B29F-68CC-05EFFBBDAD09}"/>
          </ac:grpSpMkLst>
        </pc:grpChg>
        <pc:grpChg chg="add mod">
          <ac:chgData name="Justina Ojom" userId="cbdaed7d-8d45-4372-a16a-f3f8900c2f45" providerId="ADAL" clId="{B80B5CB1-F819-4E58-97BC-AF946C61509E}" dt="2023-04-14T11:15:04.450" v="26401" actId="164"/>
          <ac:grpSpMkLst>
            <pc:docMk/>
            <pc:sldMk cId="4005257311" sldId="835"/>
            <ac:grpSpMk id="8" creationId="{C068C961-6D2A-0235-C9BE-4BA7FC94A798}"/>
          </ac:grpSpMkLst>
        </pc:grpChg>
        <pc:grpChg chg="add mod ord">
          <ac:chgData name="Justina Ojom" userId="cbdaed7d-8d45-4372-a16a-f3f8900c2f45" providerId="ADAL" clId="{B80B5CB1-F819-4E58-97BC-AF946C61509E}" dt="2023-04-14T11:19:20.020" v="26485" actId="1076"/>
          <ac:grpSpMkLst>
            <pc:docMk/>
            <pc:sldMk cId="4005257311" sldId="835"/>
            <ac:grpSpMk id="9" creationId="{AF3670CE-1F64-8A1D-9B6E-9701DFB47162}"/>
          </ac:grpSpMkLst>
        </pc:grpChg>
        <pc:grpChg chg="add mod">
          <ac:chgData name="Justina Ojom" userId="cbdaed7d-8d45-4372-a16a-f3f8900c2f45" providerId="ADAL" clId="{B80B5CB1-F819-4E58-97BC-AF946C61509E}" dt="2023-04-13T17:01:20.678" v="21410"/>
          <ac:grpSpMkLst>
            <pc:docMk/>
            <pc:sldMk cId="4005257311" sldId="835"/>
            <ac:grpSpMk id="11" creationId="{595A24CD-A0F2-2D8C-BB9E-7C8EA0A9A165}"/>
          </ac:grpSpMkLst>
        </pc:grpChg>
        <pc:grpChg chg="mod">
          <ac:chgData name="Justina Ojom" userId="cbdaed7d-8d45-4372-a16a-f3f8900c2f45" providerId="ADAL" clId="{B80B5CB1-F819-4E58-97BC-AF946C61509E}" dt="2023-04-13T17:01:20.678" v="21410"/>
          <ac:grpSpMkLst>
            <pc:docMk/>
            <pc:sldMk cId="4005257311" sldId="835"/>
            <ac:grpSpMk id="13" creationId="{F4845C20-63B7-AD43-307C-B02FA24EDBC2}"/>
          </ac:grpSpMkLst>
        </pc:grpChg>
        <pc:grpChg chg="mod">
          <ac:chgData name="Justina Ojom" userId="cbdaed7d-8d45-4372-a16a-f3f8900c2f45" providerId="ADAL" clId="{B80B5CB1-F819-4E58-97BC-AF946C61509E}" dt="2023-04-13T17:01:20.678" v="21410"/>
          <ac:grpSpMkLst>
            <pc:docMk/>
            <pc:sldMk cId="4005257311" sldId="835"/>
            <ac:grpSpMk id="14" creationId="{176CDDBF-3409-07E9-A86E-1085EFEC1596}"/>
          </ac:grpSpMkLst>
        </pc:grpChg>
        <pc:grpChg chg="add mod">
          <ac:chgData name="Justina Ojom" userId="cbdaed7d-8d45-4372-a16a-f3f8900c2f45" providerId="ADAL" clId="{B80B5CB1-F819-4E58-97BC-AF946C61509E}" dt="2023-04-14T11:19:20.020" v="26485" actId="1076"/>
          <ac:grpSpMkLst>
            <pc:docMk/>
            <pc:sldMk cId="4005257311" sldId="835"/>
            <ac:grpSpMk id="20" creationId="{1ACDDE7F-7349-B88A-F5A5-03CC74C4B562}"/>
          </ac:grpSpMkLst>
        </pc:grpChg>
        <pc:grpChg chg="add mod">
          <ac:chgData name="Justina Ojom" userId="cbdaed7d-8d45-4372-a16a-f3f8900c2f45" providerId="ADAL" clId="{B80B5CB1-F819-4E58-97BC-AF946C61509E}" dt="2023-04-14T11:19:20.020" v="26485" actId="1076"/>
          <ac:grpSpMkLst>
            <pc:docMk/>
            <pc:sldMk cId="4005257311" sldId="835"/>
            <ac:grpSpMk id="23" creationId="{235CE609-822C-3D6E-A839-95944BAFB0EA}"/>
          </ac:grpSpMkLst>
        </pc:grpChg>
        <pc:grpChg chg="add mod ord">
          <ac:chgData name="Justina Ojom" userId="cbdaed7d-8d45-4372-a16a-f3f8900c2f45" providerId="ADAL" clId="{B80B5CB1-F819-4E58-97BC-AF946C61509E}" dt="2023-04-14T11:19:20.020" v="26485" actId="1076"/>
          <ac:grpSpMkLst>
            <pc:docMk/>
            <pc:sldMk cId="4005257311" sldId="835"/>
            <ac:grpSpMk id="26" creationId="{E5150527-0776-67FC-DDB5-537FB4C37AA4}"/>
          </ac:grpSpMkLst>
        </pc:grpChg>
        <pc:grpChg chg="add mod">
          <ac:chgData name="Justina Ojom" userId="cbdaed7d-8d45-4372-a16a-f3f8900c2f45" providerId="ADAL" clId="{B80B5CB1-F819-4E58-97BC-AF946C61509E}" dt="2023-04-14T11:19:20.020" v="26485" actId="1076"/>
          <ac:grpSpMkLst>
            <pc:docMk/>
            <pc:sldMk cId="4005257311" sldId="835"/>
            <ac:grpSpMk id="30" creationId="{0D1D5F20-64D9-5B2B-E22B-3BE9E39640C8}"/>
          </ac:grpSpMkLst>
        </pc:grpChg>
        <pc:grpChg chg="add mod">
          <ac:chgData name="Justina Ojom" userId="cbdaed7d-8d45-4372-a16a-f3f8900c2f45" providerId="ADAL" clId="{B80B5CB1-F819-4E58-97BC-AF946C61509E}" dt="2023-04-14T11:19:20.020" v="26485" actId="1076"/>
          <ac:grpSpMkLst>
            <pc:docMk/>
            <pc:sldMk cId="4005257311" sldId="835"/>
            <ac:grpSpMk id="33" creationId="{F955D2B4-28AB-1A10-F3D5-7CD956E25BC9}"/>
          </ac:grpSpMkLst>
        </pc:grpChg>
        <pc:grpChg chg="add mod">
          <ac:chgData name="Justina Ojom" userId="cbdaed7d-8d45-4372-a16a-f3f8900c2f45" providerId="ADAL" clId="{B80B5CB1-F819-4E58-97BC-AF946C61509E}" dt="2023-04-14T11:19:20.020" v="26485" actId="1076"/>
          <ac:grpSpMkLst>
            <pc:docMk/>
            <pc:sldMk cId="4005257311" sldId="835"/>
            <ac:grpSpMk id="36" creationId="{189C13AA-E066-2E3E-E58A-A8B0E9AF6044}"/>
          </ac:grpSpMkLst>
        </pc:grpChg>
        <pc:grpChg chg="add mod">
          <ac:chgData name="Justina Ojom" userId="cbdaed7d-8d45-4372-a16a-f3f8900c2f45" providerId="ADAL" clId="{B80B5CB1-F819-4E58-97BC-AF946C61509E}" dt="2023-04-14T11:19:20.020" v="26485" actId="1076"/>
          <ac:grpSpMkLst>
            <pc:docMk/>
            <pc:sldMk cId="4005257311" sldId="835"/>
            <ac:grpSpMk id="39" creationId="{BB7855D2-4AEF-B86B-4E2B-6B137CB317B8}"/>
          </ac:grpSpMkLst>
        </pc:grpChg>
        <pc:picChg chg="del mod">
          <ac:chgData name="Justina Ojom" userId="cbdaed7d-8d45-4372-a16a-f3f8900c2f45" providerId="ADAL" clId="{B80B5CB1-F819-4E58-97BC-AF946C61509E}" dt="2023-04-14T11:14:52.270" v="26396" actId="478"/>
          <ac:picMkLst>
            <pc:docMk/>
            <pc:sldMk cId="4005257311" sldId="835"/>
            <ac:picMk id="1026" creationId="{E2C026D9-B790-315D-DB26-52BE8FE79E08}"/>
          </ac:picMkLst>
        </pc:picChg>
      </pc:sldChg>
      <pc:sldChg chg="addSp delSp modSp mod modNotes modNotesTx">
        <pc:chgData name="Justina Ojom" userId="cbdaed7d-8d45-4372-a16a-f3f8900c2f45" providerId="ADAL" clId="{B80B5CB1-F819-4E58-97BC-AF946C61509E}" dt="2023-04-17T12:32:10.394" v="28872" actId="20577"/>
        <pc:sldMkLst>
          <pc:docMk/>
          <pc:sldMk cId="467580863" sldId="837"/>
        </pc:sldMkLst>
        <pc:spChg chg="mod">
          <ac:chgData name="Justina Ojom" userId="cbdaed7d-8d45-4372-a16a-f3f8900c2f45" providerId="ADAL" clId="{B80B5CB1-F819-4E58-97BC-AF946C61509E}" dt="2023-04-14T11:32:03.727" v="26953" actId="27636"/>
          <ac:spMkLst>
            <pc:docMk/>
            <pc:sldMk cId="467580863" sldId="837"/>
            <ac:spMk id="2" creationId="{3E551EA3-69CC-041F-8CE1-2326414F994D}"/>
          </ac:spMkLst>
        </pc:spChg>
        <pc:spChg chg="add mod">
          <ac:chgData name="Justina Ojom" userId="cbdaed7d-8d45-4372-a16a-f3f8900c2f45" providerId="ADAL" clId="{B80B5CB1-F819-4E58-97BC-AF946C61509E}" dt="2023-04-14T11:32:45.899" v="26978" actId="1076"/>
          <ac:spMkLst>
            <pc:docMk/>
            <pc:sldMk cId="467580863" sldId="837"/>
            <ac:spMk id="3" creationId="{FE6CF9AA-31FB-0094-FA0E-5E3A29B71CC7}"/>
          </ac:spMkLst>
        </pc:spChg>
        <pc:spChg chg="mod">
          <ac:chgData name="Justina Ojom" userId="cbdaed7d-8d45-4372-a16a-f3f8900c2f45" providerId="ADAL" clId="{B80B5CB1-F819-4E58-97BC-AF946C61509E}" dt="2023-04-13T17:01:50.197" v="21422" actId="164"/>
          <ac:spMkLst>
            <pc:docMk/>
            <pc:sldMk cId="467580863" sldId="837"/>
            <ac:spMk id="4" creationId="{2DEF9EF7-C907-4BAE-2522-1EE88DFE338D}"/>
          </ac:spMkLst>
        </pc:spChg>
        <pc:spChg chg="add mod topLvl">
          <ac:chgData name="Justina Ojom" userId="cbdaed7d-8d45-4372-a16a-f3f8900c2f45" providerId="ADAL" clId="{B80B5CB1-F819-4E58-97BC-AF946C61509E}" dt="2023-04-14T11:32:52.279" v="26979" actId="165"/>
          <ac:spMkLst>
            <pc:docMk/>
            <pc:sldMk cId="467580863" sldId="837"/>
            <ac:spMk id="5" creationId="{2365BE55-D471-3922-50F7-E1538D2FF081}"/>
          </ac:spMkLst>
        </pc:spChg>
        <pc:spChg chg="mod">
          <ac:chgData name="Justina Ojom" userId="cbdaed7d-8d45-4372-a16a-f3f8900c2f45" providerId="ADAL" clId="{B80B5CB1-F819-4E58-97BC-AF946C61509E}" dt="2023-04-13T05:38:03.168" v="6237" actId="2711"/>
          <ac:spMkLst>
            <pc:docMk/>
            <pc:sldMk cId="467580863" sldId="837"/>
            <ac:spMk id="5" creationId="{2CDF5040-5A2F-8E83-007A-6AE6420CDCBC}"/>
          </ac:spMkLst>
        </pc:spChg>
        <pc:spChg chg="add mod topLvl">
          <ac:chgData name="Justina Ojom" userId="cbdaed7d-8d45-4372-a16a-f3f8900c2f45" providerId="ADAL" clId="{B80B5CB1-F819-4E58-97BC-AF946C61509E}" dt="2023-04-14T11:32:52.279" v="26979" actId="165"/>
          <ac:spMkLst>
            <pc:docMk/>
            <pc:sldMk cId="467580863" sldId="837"/>
            <ac:spMk id="6" creationId="{1275BF3C-C35C-A209-2007-3EA06D4263EF}"/>
          </ac:spMkLst>
        </pc:spChg>
        <pc:spChg chg="del mod">
          <ac:chgData name="Justina Ojom" userId="cbdaed7d-8d45-4372-a16a-f3f8900c2f45" providerId="ADAL" clId="{B80B5CB1-F819-4E58-97BC-AF946C61509E}" dt="2023-04-14T11:32:01.499" v="26950" actId="478"/>
          <ac:spMkLst>
            <pc:docMk/>
            <pc:sldMk cId="467580863" sldId="837"/>
            <ac:spMk id="8" creationId="{B7C53D29-C94A-CDB7-5512-B4C73E25024D}"/>
          </ac:spMkLst>
        </pc:spChg>
        <pc:spChg chg="mod">
          <ac:chgData name="Justina Ojom" userId="cbdaed7d-8d45-4372-a16a-f3f8900c2f45" providerId="ADAL" clId="{B80B5CB1-F819-4E58-97BC-AF946C61509E}" dt="2023-04-13T05:38:03.168" v="6237" actId="2711"/>
          <ac:spMkLst>
            <pc:docMk/>
            <pc:sldMk cId="467580863" sldId="837"/>
            <ac:spMk id="9" creationId="{9DF15B56-74C2-0129-5684-316B5B307540}"/>
          </ac:spMkLst>
        </pc:spChg>
        <pc:spChg chg="mod">
          <ac:chgData name="Justina Ojom" userId="cbdaed7d-8d45-4372-a16a-f3f8900c2f45" providerId="ADAL" clId="{B80B5CB1-F819-4E58-97BC-AF946C61509E}" dt="2023-04-13T05:38:03.168" v="6237" actId="2711"/>
          <ac:spMkLst>
            <pc:docMk/>
            <pc:sldMk cId="467580863" sldId="837"/>
            <ac:spMk id="10" creationId="{C79171EC-975F-7FA1-4EA1-990420A5B42C}"/>
          </ac:spMkLst>
        </pc:spChg>
        <pc:spChg chg="mod">
          <ac:chgData name="Justina Ojom" userId="cbdaed7d-8d45-4372-a16a-f3f8900c2f45" providerId="ADAL" clId="{B80B5CB1-F819-4E58-97BC-AF946C61509E}" dt="2023-04-13T17:01:50.197" v="21422" actId="164"/>
          <ac:spMkLst>
            <pc:docMk/>
            <pc:sldMk cId="467580863" sldId="837"/>
            <ac:spMk id="11" creationId="{B454A39D-4189-25EE-C62C-0CE3CE5D9B65}"/>
          </ac:spMkLst>
        </pc:spChg>
        <pc:spChg chg="add mod topLvl">
          <ac:chgData name="Justina Ojom" userId="cbdaed7d-8d45-4372-a16a-f3f8900c2f45" providerId="ADAL" clId="{B80B5CB1-F819-4E58-97BC-AF946C61509E}" dt="2023-04-14T11:32:52.279" v="26979" actId="165"/>
          <ac:spMkLst>
            <pc:docMk/>
            <pc:sldMk cId="467580863" sldId="837"/>
            <ac:spMk id="12" creationId="{8FA29E07-4940-ADFA-E5AE-8C4BAB821927}"/>
          </ac:spMkLst>
        </pc:spChg>
        <pc:spChg chg="mod">
          <ac:chgData name="Justina Ojom" userId="cbdaed7d-8d45-4372-a16a-f3f8900c2f45" providerId="ADAL" clId="{B80B5CB1-F819-4E58-97BC-AF946C61509E}" dt="2023-04-13T05:38:03.168" v="6237" actId="2711"/>
          <ac:spMkLst>
            <pc:docMk/>
            <pc:sldMk cId="467580863" sldId="837"/>
            <ac:spMk id="13" creationId="{448A5EA6-932D-1D85-31C0-375BD2494A9E}"/>
          </ac:spMkLst>
        </pc:spChg>
        <pc:spChg chg="add mod topLvl">
          <ac:chgData name="Justina Ojom" userId="cbdaed7d-8d45-4372-a16a-f3f8900c2f45" providerId="ADAL" clId="{B80B5CB1-F819-4E58-97BC-AF946C61509E}" dt="2023-04-14T11:32:52.279" v="26979" actId="165"/>
          <ac:spMkLst>
            <pc:docMk/>
            <pc:sldMk cId="467580863" sldId="837"/>
            <ac:spMk id="13" creationId="{55312D9C-736E-8228-5FDC-92BE33895C41}"/>
          </ac:spMkLst>
        </pc:spChg>
        <pc:spChg chg="mod">
          <ac:chgData name="Justina Ojom" userId="cbdaed7d-8d45-4372-a16a-f3f8900c2f45" providerId="ADAL" clId="{B80B5CB1-F819-4E58-97BC-AF946C61509E}" dt="2023-04-13T05:38:03.168" v="6237" actId="2711"/>
          <ac:spMkLst>
            <pc:docMk/>
            <pc:sldMk cId="467580863" sldId="837"/>
            <ac:spMk id="14" creationId="{3FA7F56D-17C4-A12E-539A-E450A4B11313}"/>
          </ac:spMkLst>
        </pc:spChg>
        <pc:spChg chg="add mod topLvl">
          <ac:chgData name="Justina Ojom" userId="cbdaed7d-8d45-4372-a16a-f3f8900c2f45" providerId="ADAL" clId="{B80B5CB1-F819-4E58-97BC-AF946C61509E}" dt="2023-04-14T11:32:52.279" v="26979" actId="165"/>
          <ac:spMkLst>
            <pc:docMk/>
            <pc:sldMk cId="467580863" sldId="837"/>
            <ac:spMk id="14" creationId="{BA8C950D-B694-5E0E-AB68-BC7A069203CB}"/>
          </ac:spMkLst>
        </pc:spChg>
        <pc:spChg chg="add mod topLvl">
          <ac:chgData name="Justina Ojom" userId="cbdaed7d-8d45-4372-a16a-f3f8900c2f45" providerId="ADAL" clId="{B80B5CB1-F819-4E58-97BC-AF946C61509E}" dt="2023-04-14T11:32:52.279" v="26979" actId="165"/>
          <ac:spMkLst>
            <pc:docMk/>
            <pc:sldMk cId="467580863" sldId="837"/>
            <ac:spMk id="15" creationId="{1C9CFD3B-3198-6EA3-D8F3-164F9E1BEFE2}"/>
          </ac:spMkLst>
        </pc:spChg>
        <pc:spChg chg="mod">
          <ac:chgData name="Justina Ojom" userId="cbdaed7d-8d45-4372-a16a-f3f8900c2f45" providerId="ADAL" clId="{B80B5CB1-F819-4E58-97BC-AF946C61509E}" dt="2023-04-13T05:38:03.168" v="6237" actId="2711"/>
          <ac:spMkLst>
            <pc:docMk/>
            <pc:sldMk cId="467580863" sldId="837"/>
            <ac:spMk id="15" creationId="{37D44C99-E8ED-30BB-FF2E-545B8406F778}"/>
          </ac:spMkLst>
        </pc:spChg>
        <pc:spChg chg="mod">
          <ac:chgData name="Justina Ojom" userId="cbdaed7d-8d45-4372-a16a-f3f8900c2f45" providerId="ADAL" clId="{B80B5CB1-F819-4E58-97BC-AF946C61509E}" dt="2023-04-13T05:38:03.168" v="6237" actId="2711"/>
          <ac:spMkLst>
            <pc:docMk/>
            <pc:sldMk cId="467580863" sldId="837"/>
            <ac:spMk id="16" creationId="{0115A745-E344-4E4A-E69D-4845C2342AF3}"/>
          </ac:spMkLst>
        </pc:spChg>
        <pc:spChg chg="mod">
          <ac:chgData name="Justina Ojom" userId="cbdaed7d-8d45-4372-a16a-f3f8900c2f45" providerId="ADAL" clId="{B80B5CB1-F819-4E58-97BC-AF946C61509E}" dt="2023-04-13T17:01:40.775" v="21416"/>
          <ac:spMkLst>
            <pc:docMk/>
            <pc:sldMk cId="467580863" sldId="837"/>
            <ac:spMk id="18" creationId="{270A7EE6-4763-BE73-A102-E6DFCAE32201}"/>
          </ac:spMkLst>
        </pc:spChg>
        <pc:spChg chg="mod">
          <ac:chgData name="Justina Ojom" userId="cbdaed7d-8d45-4372-a16a-f3f8900c2f45" providerId="ADAL" clId="{B80B5CB1-F819-4E58-97BC-AF946C61509E}" dt="2023-04-13T17:01:40.775" v="21416"/>
          <ac:spMkLst>
            <pc:docMk/>
            <pc:sldMk cId="467580863" sldId="837"/>
            <ac:spMk id="21" creationId="{BEB8B70A-57EA-B9A6-2026-765EE3146844}"/>
          </ac:spMkLst>
        </pc:spChg>
        <pc:spChg chg="mod">
          <ac:chgData name="Justina Ojom" userId="cbdaed7d-8d45-4372-a16a-f3f8900c2f45" providerId="ADAL" clId="{B80B5CB1-F819-4E58-97BC-AF946C61509E}" dt="2023-04-13T17:01:40.775" v="21416"/>
          <ac:spMkLst>
            <pc:docMk/>
            <pc:sldMk cId="467580863" sldId="837"/>
            <ac:spMk id="22" creationId="{E178E010-ABE8-AF03-85FB-2E880E685B4E}"/>
          </ac:spMkLst>
        </pc:spChg>
        <pc:spChg chg="mod">
          <ac:chgData name="Justina Ojom" userId="cbdaed7d-8d45-4372-a16a-f3f8900c2f45" providerId="ADAL" clId="{B80B5CB1-F819-4E58-97BC-AF946C61509E}" dt="2023-04-17T12:31:59.847" v="28839" actId="20577"/>
          <ac:spMkLst>
            <pc:docMk/>
            <pc:sldMk cId="467580863" sldId="837"/>
            <ac:spMk id="23" creationId="{48180EC2-E42D-E7B8-0F4F-87B436460D42}"/>
          </ac:spMkLst>
        </pc:spChg>
        <pc:spChg chg="mod">
          <ac:chgData name="Justina Ojom" userId="cbdaed7d-8d45-4372-a16a-f3f8900c2f45" providerId="ADAL" clId="{B80B5CB1-F819-4E58-97BC-AF946C61509E}" dt="2023-04-13T17:01:40.775" v="21416"/>
          <ac:spMkLst>
            <pc:docMk/>
            <pc:sldMk cId="467580863" sldId="837"/>
            <ac:spMk id="24" creationId="{20D93ADD-1233-1D85-410B-11654953CBB8}"/>
          </ac:spMkLst>
        </pc:spChg>
        <pc:spChg chg="add mod">
          <ac:chgData name="Justina Ojom" userId="cbdaed7d-8d45-4372-a16a-f3f8900c2f45" providerId="ADAL" clId="{B80B5CB1-F819-4E58-97BC-AF946C61509E}" dt="2023-04-14T11:32:45.899" v="26978" actId="1076"/>
          <ac:spMkLst>
            <pc:docMk/>
            <pc:sldMk cId="467580863" sldId="837"/>
            <ac:spMk id="33" creationId="{C67DF651-2A2C-A6A1-DC86-F830711FF590}"/>
          </ac:spMkLst>
        </pc:spChg>
        <pc:grpChg chg="del">
          <ac:chgData name="Justina Ojom" userId="cbdaed7d-8d45-4372-a16a-f3f8900c2f45" providerId="ADAL" clId="{B80B5CB1-F819-4E58-97BC-AF946C61509E}" dt="2023-04-13T17:01:40.524" v="21415" actId="478"/>
          <ac:grpSpMkLst>
            <pc:docMk/>
            <pc:sldMk cId="467580863" sldId="837"/>
            <ac:grpSpMk id="3" creationId="{36C286FB-15FA-3AC3-949A-141168A00C34}"/>
          </ac:grpSpMkLst>
        </pc:grpChg>
        <pc:grpChg chg="mod">
          <ac:chgData name="Justina Ojom" userId="cbdaed7d-8d45-4372-a16a-f3f8900c2f45" providerId="ADAL" clId="{B80B5CB1-F819-4E58-97BC-AF946C61509E}" dt="2023-04-13T17:01:50.197" v="21422" actId="164"/>
          <ac:grpSpMkLst>
            <pc:docMk/>
            <pc:sldMk cId="467580863" sldId="837"/>
            <ac:grpSpMk id="7" creationId="{70EA5F4E-1873-456F-A328-4A9F7AC200BE}"/>
          </ac:grpSpMkLst>
        </pc:grpChg>
        <pc:grpChg chg="add mod">
          <ac:chgData name="Justina Ojom" userId="cbdaed7d-8d45-4372-a16a-f3f8900c2f45" providerId="ADAL" clId="{B80B5CB1-F819-4E58-97BC-AF946C61509E}" dt="2023-04-13T17:01:40.775" v="21416"/>
          <ac:grpSpMkLst>
            <pc:docMk/>
            <pc:sldMk cId="467580863" sldId="837"/>
            <ac:grpSpMk id="17" creationId="{DFF74BCA-C09B-FF56-E73B-71F370C51962}"/>
          </ac:grpSpMkLst>
        </pc:grpChg>
        <pc:grpChg chg="mod">
          <ac:chgData name="Justina Ojom" userId="cbdaed7d-8d45-4372-a16a-f3f8900c2f45" providerId="ADAL" clId="{B80B5CB1-F819-4E58-97BC-AF946C61509E}" dt="2023-04-13T17:01:40.775" v="21416"/>
          <ac:grpSpMkLst>
            <pc:docMk/>
            <pc:sldMk cId="467580863" sldId="837"/>
            <ac:grpSpMk id="19" creationId="{E3ECD715-D11D-EF13-7B48-5667F18A4797}"/>
          </ac:grpSpMkLst>
        </pc:grpChg>
        <pc:grpChg chg="mod">
          <ac:chgData name="Justina Ojom" userId="cbdaed7d-8d45-4372-a16a-f3f8900c2f45" providerId="ADAL" clId="{B80B5CB1-F819-4E58-97BC-AF946C61509E}" dt="2023-04-13T17:01:40.775" v="21416"/>
          <ac:grpSpMkLst>
            <pc:docMk/>
            <pc:sldMk cId="467580863" sldId="837"/>
            <ac:grpSpMk id="20" creationId="{4AEA8778-EA3A-909C-6458-02065FE396E8}"/>
          </ac:grpSpMkLst>
        </pc:grpChg>
        <pc:grpChg chg="add del mod">
          <ac:chgData name="Justina Ojom" userId="cbdaed7d-8d45-4372-a16a-f3f8900c2f45" providerId="ADAL" clId="{B80B5CB1-F819-4E58-97BC-AF946C61509E}" dt="2023-04-14T01:56:39.234" v="22572" actId="478"/>
          <ac:grpSpMkLst>
            <pc:docMk/>
            <pc:sldMk cId="467580863" sldId="837"/>
            <ac:grpSpMk id="25" creationId="{408BDE0D-D13C-FD5F-9FCE-1CDEE8882755}"/>
          </ac:grpSpMkLst>
        </pc:grpChg>
        <pc:grpChg chg="add del mod">
          <ac:chgData name="Justina Ojom" userId="cbdaed7d-8d45-4372-a16a-f3f8900c2f45" providerId="ADAL" clId="{B80B5CB1-F819-4E58-97BC-AF946C61509E}" dt="2023-04-14T11:32:52.279" v="26979" actId="165"/>
          <ac:grpSpMkLst>
            <pc:docMk/>
            <pc:sldMk cId="467580863" sldId="837"/>
            <ac:grpSpMk id="34" creationId="{72E099D2-BF5A-0CEA-E6CC-47F7990F46E2}"/>
          </ac:grpSpMkLst>
        </pc:grpChg>
        <pc:cxnChg chg="add mod">
          <ac:chgData name="Justina Ojom" userId="cbdaed7d-8d45-4372-a16a-f3f8900c2f45" providerId="ADAL" clId="{B80B5CB1-F819-4E58-97BC-AF946C61509E}" dt="2023-04-14T11:32:45.899" v="26978" actId="1076"/>
          <ac:cxnSpMkLst>
            <pc:docMk/>
            <pc:sldMk cId="467580863" sldId="837"/>
            <ac:cxnSpMk id="16" creationId="{591C9A57-5161-5528-C6C4-72B3977000F3}"/>
          </ac:cxnSpMkLst>
        </pc:cxnChg>
        <pc:cxnChg chg="add mod">
          <ac:chgData name="Justina Ojom" userId="cbdaed7d-8d45-4372-a16a-f3f8900c2f45" providerId="ADAL" clId="{B80B5CB1-F819-4E58-97BC-AF946C61509E}" dt="2023-04-14T11:32:45.899" v="26978" actId="1076"/>
          <ac:cxnSpMkLst>
            <pc:docMk/>
            <pc:sldMk cId="467580863" sldId="837"/>
            <ac:cxnSpMk id="26" creationId="{1CFCF48B-77B4-EEF0-D8BC-C12CDD1EC378}"/>
          </ac:cxnSpMkLst>
        </pc:cxnChg>
        <pc:cxnChg chg="add mod">
          <ac:chgData name="Justina Ojom" userId="cbdaed7d-8d45-4372-a16a-f3f8900c2f45" providerId="ADAL" clId="{B80B5CB1-F819-4E58-97BC-AF946C61509E}" dt="2023-04-14T11:32:45.899" v="26978" actId="1076"/>
          <ac:cxnSpMkLst>
            <pc:docMk/>
            <pc:sldMk cId="467580863" sldId="837"/>
            <ac:cxnSpMk id="27" creationId="{410DB804-F887-AA5D-682A-9F953950D99A}"/>
          </ac:cxnSpMkLst>
        </pc:cxnChg>
        <pc:cxnChg chg="add mod">
          <ac:chgData name="Justina Ojom" userId="cbdaed7d-8d45-4372-a16a-f3f8900c2f45" providerId="ADAL" clId="{B80B5CB1-F819-4E58-97BC-AF946C61509E}" dt="2023-04-14T11:32:45.899" v="26978" actId="1076"/>
          <ac:cxnSpMkLst>
            <pc:docMk/>
            <pc:sldMk cId="467580863" sldId="837"/>
            <ac:cxnSpMk id="28" creationId="{0062488C-503D-3DF9-6E9F-0824FC6B09CA}"/>
          </ac:cxnSpMkLst>
        </pc:cxnChg>
        <pc:cxnChg chg="add mod">
          <ac:chgData name="Justina Ojom" userId="cbdaed7d-8d45-4372-a16a-f3f8900c2f45" providerId="ADAL" clId="{B80B5CB1-F819-4E58-97BC-AF946C61509E}" dt="2023-04-14T11:32:45.899" v="26978" actId="1076"/>
          <ac:cxnSpMkLst>
            <pc:docMk/>
            <pc:sldMk cId="467580863" sldId="837"/>
            <ac:cxnSpMk id="29" creationId="{EAE8904F-B391-F311-5FF0-F57107F53455}"/>
          </ac:cxnSpMkLst>
        </pc:cxnChg>
        <pc:cxnChg chg="add mod">
          <ac:chgData name="Justina Ojom" userId="cbdaed7d-8d45-4372-a16a-f3f8900c2f45" providerId="ADAL" clId="{B80B5CB1-F819-4E58-97BC-AF946C61509E}" dt="2023-04-14T11:32:45.899" v="26978" actId="1076"/>
          <ac:cxnSpMkLst>
            <pc:docMk/>
            <pc:sldMk cId="467580863" sldId="837"/>
            <ac:cxnSpMk id="30" creationId="{ED6F16A5-A5AB-27E5-2D7A-9A6B29D7675A}"/>
          </ac:cxnSpMkLst>
        </pc:cxnChg>
        <pc:cxnChg chg="add mod">
          <ac:chgData name="Justina Ojom" userId="cbdaed7d-8d45-4372-a16a-f3f8900c2f45" providerId="ADAL" clId="{B80B5CB1-F819-4E58-97BC-AF946C61509E}" dt="2023-04-14T11:32:45.899" v="26978" actId="1076"/>
          <ac:cxnSpMkLst>
            <pc:docMk/>
            <pc:sldMk cId="467580863" sldId="837"/>
            <ac:cxnSpMk id="31" creationId="{16B7A8E9-D164-AD6D-9154-8A9248E05683}"/>
          </ac:cxnSpMkLst>
        </pc:cxnChg>
        <pc:cxnChg chg="add mod">
          <ac:chgData name="Justina Ojom" userId="cbdaed7d-8d45-4372-a16a-f3f8900c2f45" providerId="ADAL" clId="{B80B5CB1-F819-4E58-97BC-AF946C61509E}" dt="2023-04-14T11:32:45.899" v="26978" actId="1076"/>
          <ac:cxnSpMkLst>
            <pc:docMk/>
            <pc:sldMk cId="467580863" sldId="837"/>
            <ac:cxnSpMk id="32" creationId="{07775375-F3BA-F3E5-66A6-0C4DBD0C5A01}"/>
          </ac:cxnSpMkLst>
        </pc:cxnChg>
        <pc:cxnChg chg="add mod">
          <ac:chgData name="Justina Ojom" userId="cbdaed7d-8d45-4372-a16a-f3f8900c2f45" providerId="ADAL" clId="{B80B5CB1-F819-4E58-97BC-AF946C61509E}" dt="2023-04-14T11:33:13.915" v="26985" actId="14100"/>
          <ac:cxnSpMkLst>
            <pc:docMk/>
            <pc:sldMk cId="467580863" sldId="837"/>
            <ac:cxnSpMk id="36" creationId="{CE61C76C-A48D-F868-8D76-CFCBCF2F1F19}"/>
          </ac:cxnSpMkLst>
        </pc:cxnChg>
        <pc:cxnChg chg="add mod">
          <ac:chgData name="Justina Ojom" userId="cbdaed7d-8d45-4372-a16a-f3f8900c2f45" providerId="ADAL" clId="{B80B5CB1-F819-4E58-97BC-AF946C61509E}" dt="2023-04-14T11:33:19.840" v="26988" actId="14100"/>
          <ac:cxnSpMkLst>
            <pc:docMk/>
            <pc:sldMk cId="467580863" sldId="837"/>
            <ac:cxnSpMk id="40" creationId="{0562DBBB-5047-AD1D-FBCC-ED10E7501C40}"/>
          </ac:cxnSpMkLst>
        </pc:cxnChg>
        <pc:cxnChg chg="add mod">
          <ac:chgData name="Justina Ojom" userId="cbdaed7d-8d45-4372-a16a-f3f8900c2f45" providerId="ADAL" clId="{B80B5CB1-F819-4E58-97BC-AF946C61509E}" dt="2023-04-14T11:33:23.675" v="26991" actId="14100"/>
          <ac:cxnSpMkLst>
            <pc:docMk/>
            <pc:sldMk cId="467580863" sldId="837"/>
            <ac:cxnSpMk id="43" creationId="{AEDB6EE1-B3DF-19B4-F45E-57A2E05D676A}"/>
          </ac:cxnSpMkLst>
        </pc:cxnChg>
        <pc:cxnChg chg="add mod">
          <ac:chgData name="Justina Ojom" userId="cbdaed7d-8d45-4372-a16a-f3f8900c2f45" providerId="ADAL" clId="{B80B5CB1-F819-4E58-97BC-AF946C61509E}" dt="2023-04-14T11:33:32.023" v="26996" actId="1076"/>
          <ac:cxnSpMkLst>
            <pc:docMk/>
            <pc:sldMk cId="467580863" sldId="837"/>
            <ac:cxnSpMk id="46" creationId="{D570F81C-9541-8783-1BCD-6E63D14AE58A}"/>
          </ac:cxnSpMkLst>
        </pc:cxnChg>
        <pc:cxnChg chg="add mod">
          <ac:chgData name="Justina Ojom" userId="cbdaed7d-8d45-4372-a16a-f3f8900c2f45" providerId="ADAL" clId="{B80B5CB1-F819-4E58-97BC-AF946C61509E}" dt="2023-04-14T11:33:35.862" v="26999" actId="14100"/>
          <ac:cxnSpMkLst>
            <pc:docMk/>
            <pc:sldMk cId="467580863" sldId="837"/>
            <ac:cxnSpMk id="50" creationId="{45C25971-6B01-07A7-3CA5-F8A71759C9F1}"/>
          </ac:cxnSpMkLst>
        </pc:cxnChg>
      </pc:sldChg>
      <pc:sldChg chg="addSp delSp modSp mod modNotes modNotesTx">
        <pc:chgData name="Justina Ojom" userId="cbdaed7d-8d45-4372-a16a-f3f8900c2f45" providerId="ADAL" clId="{B80B5CB1-F819-4E58-97BC-AF946C61509E}" dt="2023-04-14T12:21:20.958" v="28362" actId="478"/>
        <pc:sldMkLst>
          <pc:docMk/>
          <pc:sldMk cId="2963569817" sldId="839"/>
        </pc:sldMkLst>
        <pc:spChg chg="mod">
          <ac:chgData name="Justina Ojom" userId="cbdaed7d-8d45-4372-a16a-f3f8900c2f45" providerId="ADAL" clId="{B80B5CB1-F819-4E58-97BC-AF946C61509E}" dt="2023-04-14T12:21:18.864" v="28361" actId="790"/>
          <ac:spMkLst>
            <pc:docMk/>
            <pc:sldMk cId="2963569817" sldId="839"/>
            <ac:spMk id="2" creationId="{5C7A145A-B54F-26D5-90AE-9370D796C6E8}"/>
          </ac:spMkLst>
        </pc:spChg>
        <pc:spChg chg="add del mod">
          <ac:chgData name="Justina Ojom" userId="cbdaed7d-8d45-4372-a16a-f3f8900c2f45" providerId="ADAL" clId="{B80B5CB1-F819-4E58-97BC-AF946C61509E}" dt="2023-04-14T07:25:17.584" v="24006" actId="478"/>
          <ac:spMkLst>
            <pc:docMk/>
            <pc:sldMk cId="2963569817" sldId="839"/>
            <ac:spMk id="3" creationId="{6990A3D5-8800-0511-755C-B54C2CB7C511}"/>
          </ac:spMkLst>
        </pc:spChg>
        <pc:spChg chg="del mod">
          <ac:chgData name="Justina Ojom" userId="cbdaed7d-8d45-4372-a16a-f3f8900c2f45" providerId="ADAL" clId="{B80B5CB1-F819-4E58-97BC-AF946C61509E}" dt="2023-04-14T12:21:20.958" v="28362" actId="478"/>
          <ac:spMkLst>
            <pc:docMk/>
            <pc:sldMk cId="2963569817" sldId="839"/>
            <ac:spMk id="7" creationId="{21087554-2A26-CA4E-C9C9-D5AFCA885283}"/>
          </ac:spMkLst>
        </pc:spChg>
        <pc:picChg chg="mod modCrop">
          <ac:chgData name="Justina Ojom" userId="cbdaed7d-8d45-4372-a16a-f3f8900c2f45" providerId="ADAL" clId="{B80B5CB1-F819-4E58-97BC-AF946C61509E}" dt="2023-04-14T08:33:36.484" v="24792" actId="1582"/>
          <ac:picMkLst>
            <pc:docMk/>
            <pc:sldMk cId="2963569817" sldId="839"/>
            <ac:picMk id="4" creationId="{0D6FBD2F-948D-9391-9C24-E754285F1D6A}"/>
          </ac:picMkLst>
        </pc:picChg>
      </pc:sldChg>
      <pc:sldChg chg="addSp delSp modSp mod modNotes modNotesTx">
        <pc:chgData name="Justina Ojom" userId="cbdaed7d-8d45-4372-a16a-f3f8900c2f45" providerId="ADAL" clId="{B80B5CB1-F819-4E58-97BC-AF946C61509E}" dt="2023-04-28T20:41:10.711" v="29710" actId="164"/>
        <pc:sldMkLst>
          <pc:docMk/>
          <pc:sldMk cId="158790811" sldId="840"/>
        </pc:sldMkLst>
        <pc:spChg chg="mod">
          <ac:chgData name="Justina Ojom" userId="cbdaed7d-8d45-4372-a16a-f3f8900c2f45" providerId="ADAL" clId="{B80B5CB1-F819-4E58-97BC-AF946C61509E}" dt="2023-04-14T12:21:24.506" v="28363" actId="790"/>
          <ac:spMkLst>
            <pc:docMk/>
            <pc:sldMk cId="158790811" sldId="840"/>
            <ac:spMk id="2" creationId="{5C7A145A-B54F-26D5-90AE-9370D796C6E8}"/>
          </ac:spMkLst>
        </pc:spChg>
        <pc:spChg chg="mod">
          <ac:chgData name="Justina Ojom" userId="cbdaed7d-8d45-4372-a16a-f3f8900c2f45" providerId="ADAL" clId="{B80B5CB1-F819-4E58-97BC-AF946C61509E}" dt="2023-04-13T05:35:10.034" v="6184" actId="2711"/>
          <ac:spMkLst>
            <pc:docMk/>
            <pc:sldMk cId="158790811" sldId="840"/>
            <ac:spMk id="4" creationId="{E17CAE10-F9CC-7841-A08A-79A7DA85FA84}"/>
          </ac:spMkLst>
        </pc:spChg>
        <pc:spChg chg="add mod">
          <ac:chgData name="Justina Ojom" userId="cbdaed7d-8d45-4372-a16a-f3f8900c2f45" providerId="ADAL" clId="{B80B5CB1-F819-4E58-97BC-AF946C61509E}" dt="2023-04-14T12:21:24.506" v="28363" actId="790"/>
          <ac:spMkLst>
            <pc:docMk/>
            <pc:sldMk cId="158790811" sldId="840"/>
            <ac:spMk id="6" creationId="{4492EDC2-5E7F-3DD3-7790-457790C49595}"/>
          </ac:spMkLst>
        </pc:spChg>
        <pc:spChg chg="mod">
          <ac:chgData name="Justina Ojom" userId="cbdaed7d-8d45-4372-a16a-f3f8900c2f45" providerId="ADAL" clId="{B80B5CB1-F819-4E58-97BC-AF946C61509E}" dt="2023-04-14T12:21:24.506" v="28363" actId="790"/>
          <ac:spMkLst>
            <pc:docMk/>
            <pc:sldMk cId="158790811" sldId="840"/>
            <ac:spMk id="7" creationId="{21087554-2A26-CA4E-C9C9-D5AFCA885283}"/>
          </ac:spMkLst>
        </pc:spChg>
        <pc:spChg chg="mod">
          <ac:chgData name="Justina Ojom" userId="cbdaed7d-8d45-4372-a16a-f3f8900c2f45" providerId="ADAL" clId="{B80B5CB1-F819-4E58-97BC-AF946C61509E}" dt="2023-04-13T05:35:10.034" v="6184" actId="2711"/>
          <ac:spMkLst>
            <pc:docMk/>
            <pc:sldMk cId="158790811" sldId="840"/>
            <ac:spMk id="8" creationId="{2BB39208-ECAB-9353-2A31-F19110F2C199}"/>
          </ac:spMkLst>
        </pc:spChg>
        <pc:spChg chg="mod">
          <ac:chgData name="Justina Ojom" userId="cbdaed7d-8d45-4372-a16a-f3f8900c2f45" providerId="ADAL" clId="{B80B5CB1-F819-4E58-97BC-AF946C61509E}" dt="2023-04-13T05:35:10.034" v="6184" actId="2711"/>
          <ac:spMkLst>
            <pc:docMk/>
            <pc:sldMk cId="158790811" sldId="840"/>
            <ac:spMk id="9" creationId="{37E0F097-7EEC-9B57-B137-1136AB6F7AE4}"/>
          </ac:spMkLst>
        </pc:spChg>
        <pc:spChg chg="add mod">
          <ac:chgData name="Justina Ojom" userId="cbdaed7d-8d45-4372-a16a-f3f8900c2f45" providerId="ADAL" clId="{B80B5CB1-F819-4E58-97BC-AF946C61509E}" dt="2023-04-14T12:21:24.506" v="28363" actId="790"/>
          <ac:spMkLst>
            <pc:docMk/>
            <pc:sldMk cId="158790811" sldId="840"/>
            <ac:spMk id="9" creationId="{ED282A4A-BCC6-1746-BB57-D8A159A6A12F}"/>
          </ac:spMkLst>
        </pc:spChg>
        <pc:spChg chg="mod">
          <ac:chgData name="Justina Ojom" userId="cbdaed7d-8d45-4372-a16a-f3f8900c2f45" providerId="ADAL" clId="{B80B5CB1-F819-4E58-97BC-AF946C61509E}" dt="2023-04-13T05:35:10.034" v="6184" actId="2711"/>
          <ac:spMkLst>
            <pc:docMk/>
            <pc:sldMk cId="158790811" sldId="840"/>
            <ac:spMk id="10" creationId="{F53508CB-1597-11D0-F9A3-0E28206534A3}"/>
          </ac:spMkLst>
        </pc:spChg>
        <pc:spChg chg="mod">
          <ac:chgData name="Justina Ojom" userId="cbdaed7d-8d45-4372-a16a-f3f8900c2f45" providerId="ADAL" clId="{B80B5CB1-F819-4E58-97BC-AF946C61509E}" dt="2023-04-14T12:21:24.506" v="28363" actId="790"/>
          <ac:spMkLst>
            <pc:docMk/>
            <pc:sldMk cId="158790811" sldId="840"/>
            <ac:spMk id="11" creationId="{08897FE6-2901-C44B-E761-AE0216EC92F3}"/>
          </ac:spMkLst>
        </pc:spChg>
        <pc:spChg chg="mod">
          <ac:chgData name="Justina Ojom" userId="cbdaed7d-8d45-4372-a16a-f3f8900c2f45" providerId="ADAL" clId="{B80B5CB1-F819-4E58-97BC-AF946C61509E}" dt="2023-04-13T05:35:10.034" v="6184" actId="2711"/>
          <ac:spMkLst>
            <pc:docMk/>
            <pc:sldMk cId="158790811" sldId="840"/>
            <ac:spMk id="11" creationId="{FC19F117-7F94-3F90-79CB-CB6F23BF2313}"/>
          </ac:spMkLst>
        </pc:spChg>
        <pc:spChg chg="mod">
          <ac:chgData name="Justina Ojom" userId="cbdaed7d-8d45-4372-a16a-f3f8900c2f45" providerId="ADAL" clId="{B80B5CB1-F819-4E58-97BC-AF946C61509E}" dt="2023-04-14T12:21:24.506" v="28363" actId="790"/>
          <ac:spMkLst>
            <pc:docMk/>
            <pc:sldMk cId="158790811" sldId="840"/>
            <ac:spMk id="13" creationId="{CC10306A-AEC5-990E-57BD-3B5805BA1572}"/>
          </ac:spMkLst>
        </pc:spChg>
        <pc:spChg chg="mod">
          <ac:chgData name="Justina Ojom" userId="cbdaed7d-8d45-4372-a16a-f3f8900c2f45" providerId="ADAL" clId="{B80B5CB1-F819-4E58-97BC-AF946C61509E}" dt="2023-04-14T12:21:24.506" v="28363" actId="790"/>
          <ac:spMkLst>
            <pc:docMk/>
            <pc:sldMk cId="158790811" sldId="840"/>
            <ac:spMk id="16" creationId="{D14A25BD-687A-3B52-ED9F-BEC2A4746BA2}"/>
          </ac:spMkLst>
        </pc:spChg>
        <pc:spChg chg="mod">
          <ac:chgData name="Justina Ojom" userId="cbdaed7d-8d45-4372-a16a-f3f8900c2f45" providerId="ADAL" clId="{B80B5CB1-F819-4E58-97BC-AF946C61509E}" dt="2023-04-14T12:21:24.506" v="28363" actId="790"/>
          <ac:spMkLst>
            <pc:docMk/>
            <pc:sldMk cId="158790811" sldId="840"/>
            <ac:spMk id="17" creationId="{A98596E3-19C7-1290-4C10-E945F91AF8EC}"/>
          </ac:spMkLst>
        </pc:spChg>
        <pc:spChg chg="mod">
          <ac:chgData name="Justina Ojom" userId="cbdaed7d-8d45-4372-a16a-f3f8900c2f45" providerId="ADAL" clId="{B80B5CB1-F819-4E58-97BC-AF946C61509E}" dt="2023-04-14T12:21:24.506" v="28363" actId="790"/>
          <ac:spMkLst>
            <pc:docMk/>
            <pc:sldMk cId="158790811" sldId="840"/>
            <ac:spMk id="18" creationId="{36BE6EEF-E7B0-FB73-634C-CC1EAE129218}"/>
          </ac:spMkLst>
        </pc:spChg>
        <pc:spChg chg="mod">
          <ac:chgData name="Justina Ojom" userId="cbdaed7d-8d45-4372-a16a-f3f8900c2f45" providerId="ADAL" clId="{B80B5CB1-F819-4E58-97BC-AF946C61509E}" dt="2023-04-14T12:21:24.506" v="28363" actId="790"/>
          <ac:spMkLst>
            <pc:docMk/>
            <pc:sldMk cId="158790811" sldId="840"/>
            <ac:spMk id="19" creationId="{57DCD2B5-8286-12C3-5F5D-19720D10916F}"/>
          </ac:spMkLst>
        </pc:spChg>
        <pc:spChg chg="mod">
          <ac:chgData name="Justina Ojom" userId="cbdaed7d-8d45-4372-a16a-f3f8900c2f45" providerId="ADAL" clId="{B80B5CB1-F819-4E58-97BC-AF946C61509E}" dt="2023-04-14T12:21:24.506" v="28363" actId="790"/>
          <ac:spMkLst>
            <pc:docMk/>
            <pc:sldMk cId="158790811" sldId="840"/>
            <ac:spMk id="20" creationId="{12845A5A-A9C7-A4AC-E9EE-E72FF0A3481D}"/>
          </ac:spMkLst>
        </pc:spChg>
        <pc:spChg chg="mod">
          <ac:chgData name="Justina Ojom" userId="cbdaed7d-8d45-4372-a16a-f3f8900c2f45" providerId="ADAL" clId="{B80B5CB1-F819-4E58-97BC-AF946C61509E}" dt="2023-04-14T12:21:24.506" v="28363" actId="790"/>
          <ac:spMkLst>
            <pc:docMk/>
            <pc:sldMk cId="158790811" sldId="840"/>
            <ac:spMk id="22" creationId="{3B5C778A-64DA-7778-223A-C53B3ADCF81F}"/>
          </ac:spMkLst>
        </pc:spChg>
        <pc:spChg chg="mod">
          <ac:chgData name="Justina Ojom" userId="cbdaed7d-8d45-4372-a16a-f3f8900c2f45" providerId="ADAL" clId="{B80B5CB1-F819-4E58-97BC-AF946C61509E}" dt="2023-04-14T12:21:24.506" v="28363" actId="790"/>
          <ac:spMkLst>
            <pc:docMk/>
            <pc:sldMk cId="158790811" sldId="840"/>
            <ac:spMk id="23" creationId="{7D82619D-34A3-F591-B536-C7BB7BE431DE}"/>
          </ac:spMkLst>
        </pc:spChg>
        <pc:grpChg chg="del">
          <ac:chgData name="Justina Ojom" userId="cbdaed7d-8d45-4372-a16a-f3f8900c2f45" providerId="ADAL" clId="{B80B5CB1-F819-4E58-97BC-AF946C61509E}" dt="2023-04-13T16:55:48.791" v="21252" actId="478"/>
          <ac:grpSpMkLst>
            <pc:docMk/>
            <pc:sldMk cId="158790811" sldId="840"/>
            <ac:grpSpMk id="3" creationId="{01FD6021-6D5A-B174-0690-1619327F45B9}"/>
          </ac:grpSpMkLst>
        </pc:grpChg>
        <pc:grpChg chg="add mod">
          <ac:chgData name="Justina Ojom" userId="cbdaed7d-8d45-4372-a16a-f3f8900c2f45" providerId="ADAL" clId="{B80B5CB1-F819-4E58-97BC-AF946C61509E}" dt="2023-04-28T20:40:21.216" v="29709" actId="164"/>
          <ac:grpSpMkLst>
            <pc:docMk/>
            <pc:sldMk cId="158790811" sldId="840"/>
            <ac:grpSpMk id="3" creationId="{D4678CD9-F516-4130-546B-91A7F6EFE0B8}"/>
          </ac:grpSpMkLst>
        </pc:grpChg>
        <pc:grpChg chg="add mod">
          <ac:chgData name="Justina Ojom" userId="cbdaed7d-8d45-4372-a16a-f3f8900c2f45" providerId="ADAL" clId="{B80B5CB1-F819-4E58-97BC-AF946C61509E}" dt="2023-04-28T20:41:10.711" v="29710" actId="164"/>
          <ac:grpSpMkLst>
            <pc:docMk/>
            <pc:sldMk cId="158790811" sldId="840"/>
            <ac:grpSpMk id="8" creationId="{4017078F-C4C4-8E6D-C00B-04BCDDA87D32}"/>
          </ac:grpSpMkLst>
        </pc:grpChg>
        <pc:grpChg chg="add mod">
          <ac:chgData name="Justina Ojom" userId="cbdaed7d-8d45-4372-a16a-f3f8900c2f45" providerId="ADAL" clId="{B80B5CB1-F819-4E58-97BC-AF946C61509E}" dt="2023-04-28T20:41:10.711" v="29710" actId="164"/>
          <ac:grpSpMkLst>
            <pc:docMk/>
            <pc:sldMk cId="158790811" sldId="840"/>
            <ac:grpSpMk id="10" creationId="{88BA44A6-AFCB-10ED-BEC4-A8DA2ABDB7FE}"/>
          </ac:grpSpMkLst>
        </pc:grpChg>
        <pc:grpChg chg="add del mod">
          <ac:chgData name="Justina Ojom" userId="cbdaed7d-8d45-4372-a16a-f3f8900c2f45" providerId="ADAL" clId="{B80B5CB1-F819-4E58-97BC-AF946C61509E}" dt="2023-04-17T12:28:14.687" v="28640" actId="478"/>
          <ac:grpSpMkLst>
            <pc:docMk/>
            <pc:sldMk cId="158790811" sldId="840"/>
            <ac:grpSpMk id="12" creationId="{4A4F53E5-A6F6-CA0F-C6BE-08C481DD71F3}"/>
          </ac:grpSpMkLst>
        </pc:grpChg>
        <pc:grpChg chg="mod">
          <ac:chgData name="Justina Ojom" userId="cbdaed7d-8d45-4372-a16a-f3f8900c2f45" providerId="ADAL" clId="{B80B5CB1-F819-4E58-97BC-AF946C61509E}" dt="2023-04-13T16:55:48.980" v="21253"/>
          <ac:grpSpMkLst>
            <pc:docMk/>
            <pc:sldMk cId="158790811" sldId="840"/>
            <ac:grpSpMk id="14" creationId="{F17EC3F7-5619-01C0-1646-E6D527ADE402}"/>
          </ac:grpSpMkLst>
        </pc:grpChg>
        <pc:grpChg chg="mod">
          <ac:chgData name="Justina Ojom" userId="cbdaed7d-8d45-4372-a16a-f3f8900c2f45" providerId="ADAL" clId="{B80B5CB1-F819-4E58-97BC-AF946C61509E}" dt="2023-04-13T16:55:48.980" v="21253"/>
          <ac:grpSpMkLst>
            <pc:docMk/>
            <pc:sldMk cId="158790811" sldId="840"/>
            <ac:grpSpMk id="15" creationId="{27026FF6-ABAD-82E4-7C93-45945AA9A069}"/>
          </ac:grpSpMkLst>
        </pc:grpChg>
        <pc:grpChg chg="add mod">
          <ac:chgData name="Justina Ojom" userId="cbdaed7d-8d45-4372-a16a-f3f8900c2f45" providerId="ADAL" clId="{B80B5CB1-F819-4E58-97BC-AF946C61509E}" dt="2023-04-28T20:40:21.216" v="29709" actId="164"/>
          <ac:grpSpMkLst>
            <pc:docMk/>
            <pc:sldMk cId="158790811" sldId="840"/>
            <ac:grpSpMk id="21" creationId="{B5B39CB9-044C-4F6A-84A6-25756A1F9A49}"/>
          </ac:grpSpMkLst>
        </pc:grpChg>
        <pc:picChg chg="add mod">
          <ac:chgData name="Justina Ojom" userId="cbdaed7d-8d45-4372-a16a-f3f8900c2f45" providerId="ADAL" clId="{B80B5CB1-F819-4E58-97BC-AF946C61509E}" dt="2023-04-28T20:40:21.216" v="29709" actId="164"/>
          <ac:picMkLst>
            <pc:docMk/>
            <pc:sldMk cId="158790811" sldId="840"/>
            <ac:picMk id="4" creationId="{8B3CA4E6-2748-B4D5-81B6-F3CF6AEC6B3D}"/>
          </ac:picMkLst>
        </pc:picChg>
        <pc:picChg chg="add mod">
          <ac:chgData name="Justina Ojom" userId="cbdaed7d-8d45-4372-a16a-f3f8900c2f45" providerId="ADAL" clId="{B80B5CB1-F819-4E58-97BC-AF946C61509E}" dt="2023-04-28T20:41:10.711" v="29710" actId="164"/>
          <ac:picMkLst>
            <pc:docMk/>
            <pc:sldMk cId="158790811" sldId="840"/>
            <ac:picMk id="5" creationId="{6D7AE639-2BD6-B229-D85B-3DCA87BC3320}"/>
          </ac:picMkLst>
        </pc:picChg>
      </pc:sldChg>
      <pc:sldChg chg="addSp delSp modSp mod modNotes modNotesTx">
        <pc:chgData name="Justina Ojom" userId="cbdaed7d-8d45-4372-a16a-f3f8900c2f45" providerId="ADAL" clId="{B80B5CB1-F819-4E58-97BC-AF946C61509E}" dt="2023-04-17T12:28:17.229" v="28641" actId="478"/>
        <pc:sldMkLst>
          <pc:docMk/>
          <pc:sldMk cId="2160923688" sldId="841"/>
        </pc:sldMkLst>
        <pc:spChg chg="mod">
          <ac:chgData name="Justina Ojom" userId="cbdaed7d-8d45-4372-a16a-f3f8900c2f45" providerId="ADAL" clId="{B80B5CB1-F819-4E58-97BC-AF946C61509E}" dt="2023-04-14T12:21:31.829" v="28364" actId="790"/>
          <ac:spMkLst>
            <pc:docMk/>
            <pc:sldMk cId="2160923688" sldId="841"/>
            <ac:spMk id="2" creationId="{77DBD7A9-6016-3695-9E2E-63A372F265A8}"/>
          </ac:spMkLst>
        </pc:spChg>
        <pc:spChg chg="mod">
          <ac:chgData name="Justina Ojom" userId="cbdaed7d-8d45-4372-a16a-f3f8900c2f45" providerId="ADAL" clId="{B80B5CB1-F819-4E58-97BC-AF946C61509E}" dt="2023-04-14T12:21:31.829" v="28364" actId="790"/>
          <ac:spMkLst>
            <pc:docMk/>
            <pc:sldMk cId="2160923688" sldId="841"/>
            <ac:spMk id="3" creationId="{136417F3-373E-6452-D48A-800AC871D8BA}"/>
          </ac:spMkLst>
        </pc:spChg>
        <pc:spChg chg="mod">
          <ac:chgData name="Justina Ojom" userId="cbdaed7d-8d45-4372-a16a-f3f8900c2f45" providerId="ADAL" clId="{B80B5CB1-F819-4E58-97BC-AF946C61509E}" dt="2023-04-13T05:35:14.236" v="6185" actId="2711"/>
          <ac:spMkLst>
            <pc:docMk/>
            <pc:sldMk cId="2160923688" sldId="841"/>
            <ac:spMk id="5" creationId="{3FF305BA-E7BB-E17A-6538-E10FD8038E5D}"/>
          </ac:spMkLst>
        </pc:spChg>
        <pc:spChg chg="mod">
          <ac:chgData name="Justina Ojom" userId="cbdaed7d-8d45-4372-a16a-f3f8900c2f45" providerId="ADAL" clId="{B80B5CB1-F819-4E58-97BC-AF946C61509E}" dt="2023-04-13T05:35:14.236" v="6185" actId="2711"/>
          <ac:spMkLst>
            <pc:docMk/>
            <pc:sldMk cId="2160923688" sldId="841"/>
            <ac:spMk id="8" creationId="{AE71962B-A02E-67C3-569F-D87302C3EB57}"/>
          </ac:spMkLst>
        </pc:spChg>
        <pc:spChg chg="mod">
          <ac:chgData name="Justina Ojom" userId="cbdaed7d-8d45-4372-a16a-f3f8900c2f45" providerId="ADAL" clId="{B80B5CB1-F819-4E58-97BC-AF946C61509E}" dt="2023-04-13T05:35:14.236" v="6185" actId="2711"/>
          <ac:spMkLst>
            <pc:docMk/>
            <pc:sldMk cId="2160923688" sldId="841"/>
            <ac:spMk id="9" creationId="{B1509FA0-B252-93CC-F190-BB327F2CF8A2}"/>
          </ac:spMkLst>
        </pc:spChg>
        <pc:spChg chg="mod">
          <ac:chgData name="Justina Ojom" userId="cbdaed7d-8d45-4372-a16a-f3f8900c2f45" providerId="ADAL" clId="{B80B5CB1-F819-4E58-97BC-AF946C61509E}" dt="2023-04-13T05:35:14.236" v="6185" actId="2711"/>
          <ac:spMkLst>
            <pc:docMk/>
            <pc:sldMk cId="2160923688" sldId="841"/>
            <ac:spMk id="10" creationId="{FD2310CD-640D-5C1A-618A-65CE32AA24C1}"/>
          </ac:spMkLst>
        </pc:spChg>
        <pc:spChg chg="mod">
          <ac:chgData name="Justina Ojom" userId="cbdaed7d-8d45-4372-a16a-f3f8900c2f45" providerId="ADAL" clId="{B80B5CB1-F819-4E58-97BC-AF946C61509E}" dt="2023-04-13T05:35:14.236" v="6185" actId="2711"/>
          <ac:spMkLst>
            <pc:docMk/>
            <pc:sldMk cId="2160923688" sldId="841"/>
            <ac:spMk id="11" creationId="{3B77AEAB-B685-392B-EFDB-8AF4151B068F}"/>
          </ac:spMkLst>
        </pc:spChg>
        <pc:spChg chg="mod">
          <ac:chgData name="Justina Ojom" userId="cbdaed7d-8d45-4372-a16a-f3f8900c2f45" providerId="ADAL" clId="{B80B5CB1-F819-4E58-97BC-AF946C61509E}" dt="2023-04-14T12:21:31.829" v="28364" actId="790"/>
          <ac:spMkLst>
            <pc:docMk/>
            <pc:sldMk cId="2160923688" sldId="841"/>
            <ac:spMk id="13" creationId="{3BF5BB65-9A9E-A064-01BB-FC6952B5BE6C}"/>
          </ac:spMkLst>
        </pc:spChg>
        <pc:spChg chg="mod">
          <ac:chgData name="Justina Ojom" userId="cbdaed7d-8d45-4372-a16a-f3f8900c2f45" providerId="ADAL" clId="{B80B5CB1-F819-4E58-97BC-AF946C61509E}" dt="2023-04-14T12:21:31.829" v="28364" actId="790"/>
          <ac:spMkLst>
            <pc:docMk/>
            <pc:sldMk cId="2160923688" sldId="841"/>
            <ac:spMk id="16" creationId="{7BB4BBB8-26D0-FB18-99EF-4DEBB1E5D5DF}"/>
          </ac:spMkLst>
        </pc:spChg>
        <pc:spChg chg="mod">
          <ac:chgData name="Justina Ojom" userId="cbdaed7d-8d45-4372-a16a-f3f8900c2f45" providerId="ADAL" clId="{B80B5CB1-F819-4E58-97BC-AF946C61509E}" dt="2023-04-14T12:21:31.829" v="28364" actId="790"/>
          <ac:spMkLst>
            <pc:docMk/>
            <pc:sldMk cId="2160923688" sldId="841"/>
            <ac:spMk id="17" creationId="{D7F0D468-ACE4-EC90-AFDC-C1C90CE4871E}"/>
          </ac:spMkLst>
        </pc:spChg>
        <pc:spChg chg="mod">
          <ac:chgData name="Justina Ojom" userId="cbdaed7d-8d45-4372-a16a-f3f8900c2f45" providerId="ADAL" clId="{B80B5CB1-F819-4E58-97BC-AF946C61509E}" dt="2023-04-14T12:21:31.829" v="28364" actId="790"/>
          <ac:spMkLst>
            <pc:docMk/>
            <pc:sldMk cId="2160923688" sldId="841"/>
            <ac:spMk id="18" creationId="{B3AC76EC-4D86-70D7-1C30-D64DAF2AC9C3}"/>
          </ac:spMkLst>
        </pc:spChg>
        <pc:spChg chg="mod">
          <ac:chgData name="Justina Ojom" userId="cbdaed7d-8d45-4372-a16a-f3f8900c2f45" providerId="ADAL" clId="{B80B5CB1-F819-4E58-97BC-AF946C61509E}" dt="2023-04-14T12:21:31.829" v="28364" actId="790"/>
          <ac:spMkLst>
            <pc:docMk/>
            <pc:sldMk cId="2160923688" sldId="841"/>
            <ac:spMk id="19" creationId="{A01FFF2D-B48A-58BE-8020-91BE372780A5}"/>
          </ac:spMkLst>
        </pc:spChg>
        <pc:spChg chg="mod">
          <ac:chgData name="Justina Ojom" userId="cbdaed7d-8d45-4372-a16a-f3f8900c2f45" providerId="ADAL" clId="{B80B5CB1-F819-4E58-97BC-AF946C61509E}" dt="2023-04-14T12:21:31.829" v="28364" actId="790"/>
          <ac:spMkLst>
            <pc:docMk/>
            <pc:sldMk cId="2160923688" sldId="841"/>
            <ac:spMk id="532" creationId="{00000000-0000-0000-0000-000000000000}"/>
          </ac:spMkLst>
        </pc:spChg>
        <pc:spChg chg="mod">
          <ac:chgData name="Justina Ojom" userId="cbdaed7d-8d45-4372-a16a-f3f8900c2f45" providerId="ADAL" clId="{B80B5CB1-F819-4E58-97BC-AF946C61509E}" dt="2023-04-14T12:21:31.829" v="28364" actId="790"/>
          <ac:spMkLst>
            <pc:docMk/>
            <pc:sldMk cId="2160923688" sldId="841"/>
            <ac:spMk id="533" creationId="{00000000-0000-0000-0000-000000000000}"/>
          </ac:spMkLst>
        </pc:spChg>
        <pc:spChg chg="mod">
          <ac:chgData name="Justina Ojom" userId="cbdaed7d-8d45-4372-a16a-f3f8900c2f45" providerId="ADAL" clId="{B80B5CB1-F819-4E58-97BC-AF946C61509E}" dt="2023-04-14T12:21:31.829" v="28364" actId="790"/>
          <ac:spMkLst>
            <pc:docMk/>
            <pc:sldMk cId="2160923688" sldId="841"/>
            <ac:spMk id="534" creationId="{00000000-0000-0000-0000-000000000000}"/>
          </ac:spMkLst>
        </pc:spChg>
        <pc:spChg chg="mod">
          <ac:chgData name="Justina Ojom" userId="cbdaed7d-8d45-4372-a16a-f3f8900c2f45" providerId="ADAL" clId="{B80B5CB1-F819-4E58-97BC-AF946C61509E}" dt="2023-04-14T12:21:31.829" v="28364" actId="790"/>
          <ac:spMkLst>
            <pc:docMk/>
            <pc:sldMk cId="2160923688" sldId="841"/>
            <ac:spMk id="535" creationId="{00000000-0000-0000-0000-000000000000}"/>
          </ac:spMkLst>
        </pc:spChg>
        <pc:spChg chg="mod">
          <ac:chgData name="Justina Ojom" userId="cbdaed7d-8d45-4372-a16a-f3f8900c2f45" providerId="ADAL" clId="{B80B5CB1-F819-4E58-97BC-AF946C61509E}" dt="2023-04-14T12:21:31.829" v="28364" actId="790"/>
          <ac:spMkLst>
            <pc:docMk/>
            <pc:sldMk cId="2160923688" sldId="841"/>
            <ac:spMk id="536" creationId="{00000000-0000-0000-0000-000000000000}"/>
          </ac:spMkLst>
        </pc:spChg>
        <pc:grpChg chg="del">
          <ac:chgData name="Justina Ojom" userId="cbdaed7d-8d45-4372-a16a-f3f8900c2f45" providerId="ADAL" clId="{B80B5CB1-F819-4E58-97BC-AF946C61509E}" dt="2023-04-13T16:56:04.709" v="21255" actId="478"/>
          <ac:grpSpMkLst>
            <pc:docMk/>
            <pc:sldMk cId="2160923688" sldId="841"/>
            <ac:grpSpMk id="4" creationId="{CE7F291D-11A6-82F7-9F32-C943D6BDCA81}"/>
          </ac:grpSpMkLst>
        </pc:grpChg>
        <pc:grpChg chg="add del mod">
          <ac:chgData name="Justina Ojom" userId="cbdaed7d-8d45-4372-a16a-f3f8900c2f45" providerId="ADAL" clId="{B80B5CB1-F819-4E58-97BC-AF946C61509E}" dt="2023-04-17T12:28:17.229" v="28641" actId="478"/>
          <ac:grpSpMkLst>
            <pc:docMk/>
            <pc:sldMk cId="2160923688" sldId="841"/>
            <ac:grpSpMk id="12" creationId="{8E54B2ED-4DE5-2C74-719C-7651ACA998AC}"/>
          </ac:grpSpMkLst>
        </pc:grpChg>
        <pc:grpChg chg="mod">
          <ac:chgData name="Justina Ojom" userId="cbdaed7d-8d45-4372-a16a-f3f8900c2f45" providerId="ADAL" clId="{B80B5CB1-F819-4E58-97BC-AF946C61509E}" dt="2023-04-13T16:56:04.899" v="21256"/>
          <ac:grpSpMkLst>
            <pc:docMk/>
            <pc:sldMk cId="2160923688" sldId="841"/>
            <ac:grpSpMk id="14" creationId="{BC915FAE-AE23-B185-EA1A-AA7F0219A3E1}"/>
          </ac:grpSpMkLst>
        </pc:grpChg>
        <pc:grpChg chg="mod">
          <ac:chgData name="Justina Ojom" userId="cbdaed7d-8d45-4372-a16a-f3f8900c2f45" providerId="ADAL" clId="{B80B5CB1-F819-4E58-97BC-AF946C61509E}" dt="2023-04-13T16:56:04.899" v="21256"/>
          <ac:grpSpMkLst>
            <pc:docMk/>
            <pc:sldMk cId="2160923688" sldId="841"/>
            <ac:grpSpMk id="15" creationId="{6DD3D869-3196-0A73-3714-EC92655F8448}"/>
          </ac:grpSpMkLst>
        </pc:grpChg>
      </pc:sldChg>
      <pc:sldChg chg="addSp delSp modSp mod modNotes modNotesTx">
        <pc:chgData name="Justina Ojom" userId="cbdaed7d-8d45-4372-a16a-f3f8900c2f45" providerId="ADAL" clId="{B80B5CB1-F819-4E58-97BC-AF946C61509E}" dt="2023-04-14T12:22:08.437" v="28373" actId="790"/>
        <pc:sldMkLst>
          <pc:docMk/>
          <pc:sldMk cId="3701451179" sldId="842"/>
        </pc:sldMkLst>
        <pc:spChg chg="mod">
          <ac:chgData name="Justina Ojom" userId="cbdaed7d-8d45-4372-a16a-f3f8900c2f45" providerId="ADAL" clId="{B80B5CB1-F819-4E58-97BC-AF946C61509E}" dt="2023-04-14T12:22:08.437" v="28373" actId="790"/>
          <ac:spMkLst>
            <pc:docMk/>
            <pc:sldMk cId="3701451179" sldId="842"/>
            <ac:spMk id="2" creationId="{91A19AF0-A4FB-E1E0-0C84-7C02E6D61814}"/>
          </ac:spMkLst>
        </pc:spChg>
        <pc:spChg chg="mod">
          <ac:chgData name="Justina Ojom" userId="cbdaed7d-8d45-4372-a16a-f3f8900c2f45" providerId="ADAL" clId="{B80B5CB1-F819-4E58-97BC-AF946C61509E}" dt="2023-04-14T12:22:08.437" v="28373" actId="790"/>
          <ac:spMkLst>
            <pc:docMk/>
            <pc:sldMk cId="3701451179" sldId="842"/>
            <ac:spMk id="5" creationId="{2953C459-AE69-926E-B74D-6CD29CCA18F6}"/>
          </ac:spMkLst>
        </pc:spChg>
        <pc:spChg chg="mod">
          <ac:chgData name="Justina Ojom" userId="cbdaed7d-8d45-4372-a16a-f3f8900c2f45" providerId="ADAL" clId="{B80B5CB1-F819-4E58-97BC-AF946C61509E}" dt="2023-04-14T12:22:08.437" v="28373" actId="790"/>
          <ac:spMkLst>
            <pc:docMk/>
            <pc:sldMk cId="3701451179" sldId="842"/>
            <ac:spMk id="6" creationId="{1200FA31-1DF9-CBF2-7F7C-5FEB45864D69}"/>
          </ac:spMkLst>
        </pc:spChg>
        <pc:spChg chg="mod">
          <ac:chgData name="Justina Ojom" userId="cbdaed7d-8d45-4372-a16a-f3f8900c2f45" providerId="ADAL" clId="{B80B5CB1-F819-4E58-97BC-AF946C61509E}" dt="2023-04-14T12:22:08.437" v="28373" actId="790"/>
          <ac:spMkLst>
            <pc:docMk/>
            <pc:sldMk cId="3701451179" sldId="842"/>
            <ac:spMk id="7" creationId="{3A83EBF0-88E3-A783-C475-2FEADD54C59C}"/>
          </ac:spMkLst>
        </pc:spChg>
        <pc:spChg chg="mod">
          <ac:chgData name="Justina Ojom" userId="cbdaed7d-8d45-4372-a16a-f3f8900c2f45" providerId="ADAL" clId="{B80B5CB1-F819-4E58-97BC-AF946C61509E}" dt="2023-04-14T12:22:08.437" v="28373" actId="790"/>
          <ac:spMkLst>
            <pc:docMk/>
            <pc:sldMk cId="3701451179" sldId="842"/>
            <ac:spMk id="8" creationId="{82C2581B-9E03-E5EB-5380-FDED00C7E7CF}"/>
          </ac:spMkLst>
        </pc:spChg>
        <pc:spChg chg="mod">
          <ac:chgData name="Justina Ojom" userId="cbdaed7d-8d45-4372-a16a-f3f8900c2f45" providerId="ADAL" clId="{B80B5CB1-F819-4E58-97BC-AF946C61509E}" dt="2023-04-14T12:22:08.437" v="28373" actId="790"/>
          <ac:spMkLst>
            <pc:docMk/>
            <pc:sldMk cId="3701451179" sldId="842"/>
            <ac:spMk id="9" creationId="{1A3A0AA7-55DA-665E-0932-91201E08167F}"/>
          </ac:spMkLst>
        </pc:spChg>
        <pc:spChg chg="mod">
          <ac:chgData name="Justina Ojom" userId="cbdaed7d-8d45-4372-a16a-f3f8900c2f45" providerId="ADAL" clId="{B80B5CB1-F819-4E58-97BC-AF946C61509E}" dt="2023-04-14T12:22:08.437" v="28373" actId="790"/>
          <ac:spMkLst>
            <pc:docMk/>
            <pc:sldMk cId="3701451179" sldId="842"/>
            <ac:spMk id="11" creationId="{DC5E2A3B-C680-1F77-6953-718731A1BCE9}"/>
          </ac:spMkLst>
        </pc:spChg>
        <pc:spChg chg="mod">
          <ac:chgData name="Justina Ojom" userId="cbdaed7d-8d45-4372-a16a-f3f8900c2f45" providerId="ADAL" clId="{B80B5CB1-F819-4E58-97BC-AF946C61509E}" dt="2023-04-14T12:22:08.437" v="28373" actId="790"/>
          <ac:spMkLst>
            <pc:docMk/>
            <pc:sldMk cId="3701451179" sldId="842"/>
            <ac:spMk id="12" creationId="{03E761FC-40D2-4492-EE30-9D7D54ADE05E}"/>
          </ac:spMkLst>
        </pc:spChg>
        <pc:spChg chg="mod">
          <ac:chgData name="Justina Ojom" userId="cbdaed7d-8d45-4372-a16a-f3f8900c2f45" providerId="ADAL" clId="{B80B5CB1-F819-4E58-97BC-AF946C61509E}" dt="2023-04-14T12:22:08.437" v="28373" actId="790"/>
          <ac:spMkLst>
            <pc:docMk/>
            <pc:sldMk cId="3701451179" sldId="842"/>
            <ac:spMk id="13" creationId="{E004B83A-5011-2F1C-A00A-45B060C1BA10}"/>
          </ac:spMkLst>
        </pc:spChg>
        <pc:spChg chg="add mod ord">
          <ac:chgData name="Justina Ojom" userId="cbdaed7d-8d45-4372-a16a-f3f8900c2f45" providerId="ADAL" clId="{B80B5CB1-F819-4E58-97BC-AF946C61509E}" dt="2023-04-14T12:22:08.437" v="28373" actId="790"/>
          <ac:spMkLst>
            <pc:docMk/>
            <pc:sldMk cId="3701451179" sldId="842"/>
            <ac:spMk id="14" creationId="{E6B43E74-DF32-BD93-782F-65F4B33FC249}"/>
          </ac:spMkLst>
        </pc:spChg>
        <pc:grpChg chg="add mod">
          <ac:chgData name="Justina Ojom" userId="cbdaed7d-8d45-4372-a16a-f3f8900c2f45" providerId="ADAL" clId="{B80B5CB1-F819-4E58-97BC-AF946C61509E}" dt="2023-04-14T08:30:37.591" v="24766" actId="1076"/>
          <ac:grpSpMkLst>
            <pc:docMk/>
            <pc:sldMk cId="3701451179" sldId="842"/>
            <ac:grpSpMk id="4" creationId="{E8FB7112-52A1-A4E0-8083-20985E1C8A14}"/>
          </ac:grpSpMkLst>
        </pc:grpChg>
        <pc:grpChg chg="mod">
          <ac:chgData name="Justina Ojom" userId="cbdaed7d-8d45-4372-a16a-f3f8900c2f45" providerId="ADAL" clId="{B80B5CB1-F819-4E58-97BC-AF946C61509E}" dt="2023-04-14T08:29:29.328" v="24736"/>
          <ac:grpSpMkLst>
            <pc:docMk/>
            <pc:sldMk cId="3701451179" sldId="842"/>
            <ac:grpSpMk id="10" creationId="{B718F122-9B39-53A1-28B3-F44D8E2E559A}"/>
          </ac:grpSpMkLst>
        </pc:grpChg>
        <pc:picChg chg="del mod">
          <ac:chgData name="Justina Ojom" userId="cbdaed7d-8d45-4372-a16a-f3f8900c2f45" providerId="ADAL" clId="{B80B5CB1-F819-4E58-97BC-AF946C61509E}" dt="2023-04-14T08:29:30.904" v="24737" actId="478"/>
          <ac:picMkLst>
            <pc:docMk/>
            <pc:sldMk cId="3701451179" sldId="842"/>
            <ac:picMk id="3" creationId="{6BD6D388-C07A-E59D-59A0-C9BC9804B5C6}"/>
          </ac:picMkLst>
        </pc:picChg>
      </pc:sldChg>
      <pc:sldChg chg="addSp modSp mod modClrScheme chgLayout modNotes modNotesTx">
        <pc:chgData name="Justina Ojom" userId="cbdaed7d-8d45-4372-a16a-f3f8900c2f45" providerId="ADAL" clId="{B80B5CB1-F819-4E58-97BC-AF946C61509E}" dt="2023-04-14T11:50:53.355" v="27054" actId="20577"/>
        <pc:sldMkLst>
          <pc:docMk/>
          <pc:sldMk cId="1478842986" sldId="843"/>
        </pc:sldMkLst>
        <pc:spChg chg="add mod ord">
          <ac:chgData name="Justina Ojom" userId="cbdaed7d-8d45-4372-a16a-f3f8900c2f45" providerId="ADAL" clId="{B80B5CB1-F819-4E58-97BC-AF946C61509E}" dt="2023-04-14T11:50:53.355" v="27054" actId="20577"/>
          <ac:spMkLst>
            <pc:docMk/>
            <pc:sldMk cId="1478842986" sldId="843"/>
            <ac:spMk id="2" creationId="{DAC73B6F-3930-4F17-F13E-72DD86738702}"/>
          </ac:spMkLst>
        </pc:spChg>
        <pc:picChg chg="mod">
          <ac:chgData name="Justina Ojom" userId="cbdaed7d-8d45-4372-a16a-f3f8900c2f45" providerId="ADAL" clId="{B80B5CB1-F819-4E58-97BC-AF946C61509E}" dt="2023-04-13T16:58:45.810" v="21335" actId="14100"/>
          <ac:picMkLst>
            <pc:docMk/>
            <pc:sldMk cId="1478842986" sldId="843"/>
            <ac:picMk id="4" creationId="{285A5D2B-9DD5-0C96-3FD7-097C0CF5A790}"/>
          </ac:picMkLst>
        </pc:picChg>
        <pc:picChg chg="mod">
          <ac:chgData name="Justina Ojom" userId="cbdaed7d-8d45-4372-a16a-f3f8900c2f45" providerId="ADAL" clId="{B80B5CB1-F819-4E58-97BC-AF946C61509E}" dt="2023-04-13T16:58:40.982" v="21334" actId="1076"/>
          <ac:picMkLst>
            <pc:docMk/>
            <pc:sldMk cId="1478842986" sldId="843"/>
            <ac:picMk id="6" creationId="{8DB0F4AC-2CB0-907B-45AF-B468C79B19E4}"/>
          </ac:picMkLst>
        </pc:picChg>
      </pc:sldChg>
      <pc:sldChg chg="addSp delSp modSp mod delAnim modAnim modNotes modNotesTx">
        <pc:chgData name="Justina Ojom" userId="cbdaed7d-8d45-4372-a16a-f3f8900c2f45" providerId="ADAL" clId="{B80B5CB1-F819-4E58-97BC-AF946C61509E}" dt="2023-04-14T12:22:26.045" v="28377" actId="790"/>
        <pc:sldMkLst>
          <pc:docMk/>
          <pc:sldMk cId="52242480" sldId="844"/>
        </pc:sldMkLst>
        <pc:spChg chg="mod">
          <ac:chgData name="Justina Ojom" userId="cbdaed7d-8d45-4372-a16a-f3f8900c2f45" providerId="ADAL" clId="{B80B5CB1-F819-4E58-97BC-AF946C61509E}" dt="2023-04-14T12:22:26.045" v="28377" actId="790"/>
          <ac:spMkLst>
            <pc:docMk/>
            <pc:sldMk cId="52242480" sldId="844"/>
            <ac:spMk id="2" creationId="{87F0273A-5454-2B82-0D09-8180C9086138}"/>
          </ac:spMkLst>
        </pc:spChg>
        <pc:spChg chg="del mod">
          <ac:chgData name="Justina Ojom" userId="cbdaed7d-8d45-4372-a16a-f3f8900c2f45" providerId="ADAL" clId="{B80B5CB1-F819-4E58-97BC-AF946C61509E}" dt="2023-04-14T08:47:19.941" v="25056" actId="478"/>
          <ac:spMkLst>
            <pc:docMk/>
            <pc:sldMk cId="52242480" sldId="844"/>
            <ac:spMk id="4" creationId="{EF8B3C4E-29C0-804C-7BC2-1BE72A2F5684}"/>
          </ac:spMkLst>
        </pc:spChg>
        <pc:spChg chg="mod">
          <ac:chgData name="Justina Ojom" userId="cbdaed7d-8d45-4372-a16a-f3f8900c2f45" providerId="ADAL" clId="{B80B5CB1-F819-4E58-97BC-AF946C61509E}" dt="2023-04-14T12:22:26.045" v="28377" actId="790"/>
          <ac:spMkLst>
            <pc:docMk/>
            <pc:sldMk cId="52242480" sldId="844"/>
            <ac:spMk id="6" creationId="{F0DECF78-BFDE-6736-95B2-6EC122FC66D4}"/>
          </ac:spMkLst>
        </pc:spChg>
        <pc:spChg chg="mod">
          <ac:chgData name="Justina Ojom" userId="cbdaed7d-8d45-4372-a16a-f3f8900c2f45" providerId="ADAL" clId="{B80B5CB1-F819-4E58-97BC-AF946C61509E}" dt="2023-04-14T12:22:26.045" v="28377" actId="790"/>
          <ac:spMkLst>
            <pc:docMk/>
            <pc:sldMk cId="52242480" sldId="844"/>
            <ac:spMk id="8" creationId="{6AE76281-DA2B-54A7-A219-8D47BA642E3E}"/>
          </ac:spMkLst>
        </pc:spChg>
        <pc:spChg chg="mod">
          <ac:chgData name="Justina Ojom" userId="cbdaed7d-8d45-4372-a16a-f3f8900c2f45" providerId="ADAL" clId="{B80B5CB1-F819-4E58-97BC-AF946C61509E}" dt="2023-04-14T08:45:16.463" v="24962"/>
          <ac:spMkLst>
            <pc:docMk/>
            <pc:sldMk cId="52242480" sldId="844"/>
            <ac:spMk id="9" creationId="{3EF981D7-C1E6-7129-2784-7BF564A74F8B}"/>
          </ac:spMkLst>
        </pc:spChg>
        <pc:spChg chg="del mod">
          <ac:chgData name="Justina Ojom" userId="cbdaed7d-8d45-4372-a16a-f3f8900c2f45" providerId="ADAL" clId="{B80B5CB1-F819-4E58-97BC-AF946C61509E}" dt="2023-04-14T08:47:01.798" v="25043" actId="478"/>
          <ac:spMkLst>
            <pc:docMk/>
            <pc:sldMk cId="52242480" sldId="844"/>
            <ac:spMk id="10" creationId="{796ECE75-D453-78BF-DBB6-A84421A60C8B}"/>
          </ac:spMkLst>
        </pc:spChg>
        <pc:spChg chg="mod">
          <ac:chgData name="Justina Ojom" userId="cbdaed7d-8d45-4372-a16a-f3f8900c2f45" providerId="ADAL" clId="{B80B5CB1-F819-4E58-97BC-AF946C61509E}" dt="2023-04-14T08:45:16.463" v="24962"/>
          <ac:spMkLst>
            <pc:docMk/>
            <pc:sldMk cId="52242480" sldId="844"/>
            <ac:spMk id="11" creationId="{690F08A7-473A-EAA4-5FD2-05AC384C93B9}"/>
          </ac:spMkLst>
        </pc:spChg>
        <pc:spChg chg="mod">
          <ac:chgData name="Justina Ojom" userId="cbdaed7d-8d45-4372-a16a-f3f8900c2f45" providerId="ADAL" clId="{B80B5CB1-F819-4E58-97BC-AF946C61509E}" dt="2023-04-14T08:45:16.463" v="24962"/>
          <ac:spMkLst>
            <pc:docMk/>
            <pc:sldMk cId="52242480" sldId="844"/>
            <ac:spMk id="13" creationId="{D925EC74-AC48-7A39-D639-05BA5A0ADD4F}"/>
          </ac:spMkLst>
        </pc:spChg>
        <pc:spChg chg="mod">
          <ac:chgData name="Justina Ojom" userId="cbdaed7d-8d45-4372-a16a-f3f8900c2f45" providerId="ADAL" clId="{B80B5CB1-F819-4E58-97BC-AF946C61509E}" dt="2023-04-14T08:45:16.463" v="24962"/>
          <ac:spMkLst>
            <pc:docMk/>
            <pc:sldMk cId="52242480" sldId="844"/>
            <ac:spMk id="15" creationId="{9C201794-6E57-25C1-74F7-404667ACA49A}"/>
          </ac:spMkLst>
        </pc:spChg>
        <pc:spChg chg="mod">
          <ac:chgData name="Justina Ojom" userId="cbdaed7d-8d45-4372-a16a-f3f8900c2f45" providerId="ADAL" clId="{B80B5CB1-F819-4E58-97BC-AF946C61509E}" dt="2023-04-14T12:22:26.045" v="28377" actId="790"/>
          <ac:spMkLst>
            <pc:docMk/>
            <pc:sldMk cId="52242480" sldId="844"/>
            <ac:spMk id="17" creationId="{CC4A0DA5-F42C-773D-5073-05DD0553B357}"/>
          </ac:spMkLst>
        </pc:spChg>
        <pc:spChg chg="mod">
          <ac:chgData name="Justina Ojom" userId="cbdaed7d-8d45-4372-a16a-f3f8900c2f45" providerId="ADAL" clId="{B80B5CB1-F819-4E58-97BC-AF946C61509E}" dt="2023-04-14T12:22:26.045" v="28377" actId="790"/>
          <ac:spMkLst>
            <pc:docMk/>
            <pc:sldMk cId="52242480" sldId="844"/>
            <ac:spMk id="18" creationId="{16D5E002-4B10-8F35-723B-601362B96A4F}"/>
          </ac:spMkLst>
        </pc:spChg>
        <pc:spChg chg="mod">
          <ac:chgData name="Justina Ojom" userId="cbdaed7d-8d45-4372-a16a-f3f8900c2f45" providerId="ADAL" clId="{B80B5CB1-F819-4E58-97BC-AF946C61509E}" dt="2023-04-14T12:22:26.045" v="28377" actId="790"/>
          <ac:spMkLst>
            <pc:docMk/>
            <pc:sldMk cId="52242480" sldId="844"/>
            <ac:spMk id="19" creationId="{AB162EAB-CDC5-C936-8251-1F64C552FE81}"/>
          </ac:spMkLst>
        </pc:spChg>
        <pc:spChg chg="mod">
          <ac:chgData name="Justina Ojom" userId="cbdaed7d-8d45-4372-a16a-f3f8900c2f45" providerId="ADAL" clId="{B80B5CB1-F819-4E58-97BC-AF946C61509E}" dt="2023-04-14T12:22:26.045" v="28377" actId="790"/>
          <ac:spMkLst>
            <pc:docMk/>
            <pc:sldMk cId="52242480" sldId="844"/>
            <ac:spMk id="20" creationId="{9A8C987A-9CF0-EA57-C84F-3BC68C74E233}"/>
          </ac:spMkLst>
        </pc:spChg>
        <pc:spChg chg="mod">
          <ac:chgData name="Justina Ojom" userId="cbdaed7d-8d45-4372-a16a-f3f8900c2f45" providerId="ADAL" clId="{B80B5CB1-F819-4E58-97BC-AF946C61509E}" dt="2023-04-14T12:22:26.045" v="28377" actId="790"/>
          <ac:spMkLst>
            <pc:docMk/>
            <pc:sldMk cId="52242480" sldId="844"/>
            <ac:spMk id="21" creationId="{647D9EE0-4C01-F857-4ED2-D3C4EB9143EC}"/>
          </ac:spMkLst>
        </pc:spChg>
        <pc:spChg chg="mod">
          <ac:chgData name="Justina Ojom" userId="cbdaed7d-8d45-4372-a16a-f3f8900c2f45" providerId="ADAL" clId="{B80B5CB1-F819-4E58-97BC-AF946C61509E}" dt="2023-04-14T12:22:26.045" v="28377" actId="790"/>
          <ac:spMkLst>
            <pc:docMk/>
            <pc:sldMk cId="52242480" sldId="844"/>
            <ac:spMk id="22" creationId="{B4801E9C-C8E0-DCFB-6411-3435AEFD3B5D}"/>
          </ac:spMkLst>
        </pc:spChg>
        <pc:spChg chg="add mod ord">
          <ac:chgData name="Justina Ojom" userId="cbdaed7d-8d45-4372-a16a-f3f8900c2f45" providerId="ADAL" clId="{B80B5CB1-F819-4E58-97BC-AF946C61509E}" dt="2023-04-14T12:22:26.045" v="28377" actId="790"/>
          <ac:spMkLst>
            <pc:docMk/>
            <pc:sldMk cId="52242480" sldId="844"/>
            <ac:spMk id="23" creationId="{28A5746E-5AEA-0CAF-7D5F-9EB3A5B6169B}"/>
          </ac:spMkLst>
        </pc:spChg>
        <pc:grpChg chg="add del mod">
          <ac:chgData name="Justina Ojom" userId="cbdaed7d-8d45-4372-a16a-f3f8900c2f45" providerId="ADAL" clId="{B80B5CB1-F819-4E58-97BC-AF946C61509E}" dt="2023-04-14T08:45:23.529" v="24963" actId="478"/>
          <ac:grpSpMkLst>
            <pc:docMk/>
            <pc:sldMk cId="52242480" sldId="844"/>
            <ac:grpSpMk id="3" creationId="{B689B992-9C78-2836-7B82-58E528E484BF}"/>
          </ac:grpSpMkLst>
        </pc:grpChg>
        <pc:grpChg chg="mod">
          <ac:chgData name="Justina Ojom" userId="cbdaed7d-8d45-4372-a16a-f3f8900c2f45" providerId="ADAL" clId="{B80B5CB1-F819-4E58-97BC-AF946C61509E}" dt="2023-04-14T08:45:16.463" v="24962"/>
          <ac:grpSpMkLst>
            <pc:docMk/>
            <pc:sldMk cId="52242480" sldId="844"/>
            <ac:grpSpMk id="5" creationId="{1FF8968D-37E7-6D0E-04DD-29240A722AAB}"/>
          </ac:grpSpMkLst>
        </pc:grpChg>
        <pc:grpChg chg="mod">
          <ac:chgData name="Justina Ojom" userId="cbdaed7d-8d45-4372-a16a-f3f8900c2f45" providerId="ADAL" clId="{B80B5CB1-F819-4E58-97BC-AF946C61509E}" dt="2023-04-14T08:45:16.463" v="24962"/>
          <ac:grpSpMkLst>
            <pc:docMk/>
            <pc:sldMk cId="52242480" sldId="844"/>
            <ac:grpSpMk id="7" creationId="{8171728D-FAD3-BCAC-E4C0-0F500CE985F3}"/>
          </ac:grpSpMkLst>
        </pc:grpChg>
        <pc:grpChg chg="add mod">
          <ac:chgData name="Justina Ojom" userId="cbdaed7d-8d45-4372-a16a-f3f8900c2f45" providerId="ADAL" clId="{B80B5CB1-F819-4E58-97BC-AF946C61509E}" dt="2023-04-14T08:48:11.386" v="25078" actId="1076"/>
          <ac:grpSpMkLst>
            <pc:docMk/>
            <pc:sldMk cId="52242480" sldId="844"/>
            <ac:grpSpMk id="16" creationId="{28DC569D-25AE-FD5E-E19F-ED2F44C1A406}"/>
          </ac:grpSpMkLst>
        </pc:grpChg>
        <pc:picChg chg="mod">
          <ac:chgData name="Justina Ojom" userId="cbdaed7d-8d45-4372-a16a-f3f8900c2f45" providerId="ADAL" clId="{B80B5CB1-F819-4E58-97BC-AF946C61509E}" dt="2023-04-14T08:45:16.463" v="24962"/>
          <ac:picMkLst>
            <pc:docMk/>
            <pc:sldMk cId="52242480" sldId="844"/>
            <ac:picMk id="12" creationId="{477835BB-346B-ACF2-90AD-90EF7420DD94}"/>
          </ac:picMkLst>
        </pc:picChg>
        <pc:picChg chg="mod">
          <ac:chgData name="Justina Ojom" userId="cbdaed7d-8d45-4372-a16a-f3f8900c2f45" providerId="ADAL" clId="{B80B5CB1-F819-4E58-97BC-AF946C61509E}" dt="2023-04-14T08:45:16.463" v="24962"/>
          <ac:picMkLst>
            <pc:docMk/>
            <pc:sldMk cId="52242480" sldId="844"/>
            <ac:picMk id="14" creationId="{5F9E78DE-BF4A-9559-5557-B1E16953BDFD}"/>
          </ac:picMkLst>
        </pc:picChg>
        <pc:picChg chg="del mod">
          <ac:chgData name="Justina Ojom" userId="cbdaed7d-8d45-4372-a16a-f3f8900c2f45" providerId="ADAL" clId="{B80B5CB1-F819-4E58-97BC-AF946C61509E}" dt="2023-04-14T08:45:00.271" v="24961" actId="478"/>
          <ac:picMkLst>
            <pc:docMk/>
            <pc:sldMk cId="52242480" sldId="844"/>
            <ac:picMk id="2050" creationId="{59362F9E-6959-BF53-D27A-A2F6C00AE1DC}"/>
          </ac:picMkLst>
        </pc:picChg>
      </pc:sldChg>
      <pc:sldChg chg="addSp delSp modSp mod modNotes modNotesTx">
        <pc:chgData name="Justina Ojom" userId="cbdaed7d-8d45-4372-a16a-f3f8900c2f45" providerId="ADAL" clId="{B80B5CB1-F819-4E58-97BC-AF946C61509E}" dt="2023-04-14T12:23:31.580" v="28394" actId="790"/>
        <pc:sldMkLst>
          <pc:docMk/>
          <pc:sldMk cId="474109170" sldId="845"/>
        </pc:sldMkLst>
        <pc:spChg chg="mod">
          <ac:chgData name="Justina Ojom" userId="cbdaed7d-8d45-4372-a16a-f3f8900c2f45" providerId="ADAL" clId="{B80B5CB1-F819-4E58-97BC-AF946C61509E}" dt="2023-04-14T12:23:31.580" v="28394" actId="790"/>
          <ac:spMkLst>
            <pc:docMk/>
            <pc:sldMk cId="474109170" sldId="845"/>
            <ac:spMk id="2" creationId="{9B753B00-FB0F-26FA-31EC-A92709E79507}"/>
          </ac:spMkLst>
        </pc:spChg>
        <pc:spChg chg="del mod">
          <ac:chgData name="Justina Ojom" userId="cbdaed7d-8d45-4372-a16a-f3f8900c2f45" providerId="ADAL" clId="{B80B5CB1-F819-4E58-97BC-AF946C61509E}" dt="2023-04-13T20:44:56.400" v="21929" actId="478"/>
          <ac:spMkLst>
            <pc:docMk/>
            <pc:sldMk cId="474109170" sldId="845"/>
            <ac:spMk id="3" creationId="{8CFA1526-2061-F732-7EF2-9C3284FE80CA}"/>
          </ac:spMkLst>
        </pc:spChg>
        <pc:spChg chg="mod">
          <ac:chgData name="Justina Ojom" userId="cbdaed7d-8d45-4372-a16a-f3f8900c2f45" providerId="ADAL" clId="{B80B5CB1-F819-4E58-97BC-AF946C61509E}" dt="2023-04-13T05:37:15.381" v="6221" actId="2711"/>
          <ac:spMkLst>
            <pc:docMk/>
            <pc:sldMk cId="474109170" sldId="845"/>
            <ac:spMk id="5" creationId="{B837017C-9F02-81C1-E8ED-09A3C8C087D8}"/>
          </ac:spMkLst>
        </pc:spChg>
        <pc:spChg chg="mod">
          <ac:chgData name="Justina Ojom" userId="cbdaed7d-8d45-4372-a16a-f3f8900c2f45" providerId="ADAL" clId="{B80B5CB1-F819-4E58-97BC-AF946C61509E}" dt="2023-04-13T05:37:15.381" v="6221" actId="2711"/>
          <ac:spMkLst>
            <pc:docMk/>
            <pc:sldMk cId="474109170" sldId="845"/>
            <ac:spMk id="6" creationId="{78534618-9D47-0912-CEE6-56220B191151}"/>
          </ac:spMkLst>
        </pc:spChg>
        <pc:spChg chg="mod">
          <ac:chgData name="Justina Ojom" userId="cbdaed7d-8d45-4372-a16a-f3f8900c2f45" providerId="ADAL" clId="{B80B5CB1-F819-4E58-97BC-AF946C61509E}" dt="2023-04-13T05:37:15.381" v="6221" actId="2711"/>
          <ac:spMkLst>
            <pc:docMk/>
            <pc:sldMk cId="474109170" sldId="845"/>
            <ac:spMk id="7" creationId="{3025BA02-0973-4074-110F-3631C8006B8A}"/>
          </ac:spMkLst>
        </pc:spChg>
        <pc:spChg chg="mod">
          <ac:chgData name="Justina Ojom" userId="cbdaed7d-8d45-4372-a16a-f3f8900c2f45" providerId="ADAL" clId="{B80B5CB1-F819-4E58-97BC-AF946C61509E}" dt="2023-04-13T05:37:15.381" v="6221" actId="2711"/>
          <ac:spMkLst>
            <pc:docMk/>
            <pc:sldMk cId="474109170" sldId="845"/>
            <ac:spMk id="8" creationId="{EE107DC0-B6DF-35FB-D72E-61EB52D392E4}"/>
          </ac:spMkLst>
        </pc:spChg>
        <pc:spChg chg="mod">
          <ac:chgData name="Justina Ojom" userId="cbdaed7d-8d45-4372-a16a-f3f8900c2f45" providerId="ADAL" clId="{B80B5CB1-F819-4E58-97BC-AF946C61509E}" dt="2023-04-13T05:37:15.381" v="6221" actId="2711"/>
          <ac:spMkLst>
            <pc:docMk/>
            <pc:sldMk cId="474109170" sldId="845"/>
            <ac:spMk id="9" creationId="{D0559F34-339A-5A19-C439-E41C4A1E6F9D}"/>
          </ac:spMkLst>
        </pc:spChg>
        <pc:spChg chg="mod">
          <ac:chgData name="Justina Ojom" userId="cbdaed7d-8d45-4372-a16a-f3f8900c2f45" providerId="ADAL" clId="{B80B5CB1-F819-4E58-97BC-AF946C61509E}" dt="2023-04-13T05:37:15.381" v="6221" actId="2711"/>
          <ac:spMkLst>
            <pc:docMk/>
            <pc:sldMk cId="474109170" sldId="845"/>
            <ac:spMk id="10" creationId="{5BB60C53-FD2C-E0D4-0B22-45A516B6D1A1}"/>
          </ac:spMkLst>
        </pc:spChg>
        <pc:spChg chg="mod">
          <ac:chgData name="Justina Ojom" userId="cbdaed7d-8d45-4372-a16a-f3f8900c2f45" providerId="ADAL" clId="{B80B5CB1-F819-4E58-97BC-AF946C61509E}" dt="2023-04-13T05:37:15.381" v="6221" actId="2711"/>
          <ac:spMkLst>
            <pc:docMk/>
            <pc:sldMk cId="474109170" sldId="845"/>
            <ac:spMk id="11" creationId="{324925AD-7A36-9F35-5CFE-02816C6724CF}"/>
          </ac:spMkLst>
        </pc:spChg>
        <pc:spChg chg="mod">
          <ac:chgData name="Justina Ojom" userId="cbdaed7d-8d45-4372-a16a-f3f8900c2f45" providerId="ADAL" clId="{B80B5CB1-F819-4E58-97BC-AF946C61509E}" dt="2023-04-13T05:37:15.381" v="6221" actId="2711"/>
          <ac:spMkLst>
            <pc:docMk/>
            <pc:sldMk cId="474109170" sldId="845"/>
            <ac:spMk id="12" creationId="{02330D3D-915B-8753-CB79-534FCFCC9A85}"/>
          </ac:spMkLst>
        </pc:spChg>
        <pc:spChg chg="add mod">
          <ac:chgData name="Justina Ojom" userId="cbdaed7d-8d45-4372-a16a-f3f8900c2f45" providerId="ADAL" clId="{B80B5CB1-F819-4E58-97BC-AF946C61509E}" dt="2023-04-14T12:23:31.580" v="28394" actId="790"/>
          <ac:spMkLst>
            <pc:docMk/>
            <pc:sldMk cId="474109170" sldId="845"/>
            <ac:spMk id="13" creationId="{BB3F36FD-6B1B-59DA-7E8B-A76A64CC5BBD}"/>
          </ac:spMkLst>
        </pc:spChg>
        <pc:spChg chg="add del mod">
          <ac:chgData name="Justina Ojom" userId="cbdaed7d-8d45-4372-a16a-f3f8900c2f45" providerId="ADAL" clId="{B80B5CB1-F819-4E58-97BC-AF946C61509E}" dt="2023-04-13T20:44:32.673" v="21920" actId="478"/>
          <ac:spMkLst>
            <pc:docMk/>
            <pc:sldMk cId="474109170" sldId="845"/>
            <ac:spMk id="14" creationId="{71A7D3C9-90AC-0BCF-51FD-B62D3A0BF7D3}"/>
          </ac:spMkLst>
        </pc:spChg>
        <pc:spChg chg="add del mod">
          <ac:chgData name="Justina Ojom" userId="cbdaed7d-8d45-4372-a16a-f3f8900c2f45" providerId="ADAL" clId="{B80B5CB1-F819-4E58-97BC-AF946C61509E}" dt="2023-04-13T20:44:32.673" v="21920" actId="478"/>
          <ac:spMkLst>
            <pc:docMk/>
            <pc:sldMk cId="474109170" sldId="845"/>
            <ac:spMk id="15" creationId="{01C337E6-AA56-5D21-6602-99D8DEBC20D8}"/>
          </ac:spMkLst>
        </pc:spChg>
        <pc:spChg chg="add mod">
          <ac:chgData name="Justina Ojom" userId="cbdaed7d-8d45-4372-a16a-f3f8900c2f45" providerId="ADAL" clId="{B80B5CB1-F819-4E58-97BC-AF946C61509E}" dt="2023-04-14T12:23:31.580" v="28394" actId="790"/>
          <ac:spMkLst>
            <pc:docMk/>
            <pc:sldMk cId="474109170" sldId="845"/>
            <ac:spMk id="16" creationId="{F1455A0B-6B5A-E0D3-2E6C-167BC48D3FE0}"/>
          </ac:spMkLst>
        </pc:spChg>
        <pc:spChg chg="add mod">
          <ac:chgData name="Justina Ojom" userId="cbdaed7d-8d45-4372-a16a-f3f8900c2f45" providerId="ADAL" clId="{B80B5CB1-F819-4E58-97BC-AF946C61509E}" dt="2023-04-14T12:23:31.580" v="28394" actId="790"/>
          <ac:spMkLst>
            <pc:docMk/>
            <pc:sldMk cId="474109170" sldId="845"/>
            <ac:spMk id="17" creationId="{F6439DB6-74BE-8626-CE58-77AD03F7017D}"/>
          </ac:spMkLst>
        </pc:spChg>
        <pc:spChg chg="mod">
          <ac:chgData name="Justina Ojom" userId="cbdaed7d-8d45-4372-a16a-f3f8900c2f45" providerId="ADAL" clId="{B80B5CB1-F819-4E58-97BC-AF946C61509E}" dt="2023-04-14T12:23:31.580" v="28394" actId="790"/>
          <ac:spMkLst>
            <pc:docMk/>
            <pc:sldMk cId="474109170" sldId="845"/>
            <ac:spMk id="19" creationId="{B8225D78-7F0C-9EE4-BD85-265D4DB7729E}"/>
          </ac:spMkLst>
        </pc:spChg>
        <pc:spChg chg="mod">
          <ac:chgData name="Justina Ojom" userId="cbdaed7d-8d45-4372-a16a-f3f8900c2f45" providerId="ADAL" clId="{B80B5CB1-F819-4E58-97BC-AF946C61509E}" dt="2023-04-14T12:23:31.580" v="28394" actId="790"/>
          <ac:spMkLst>
            <pc:docMk/>
            <pc:sldMk cId="474109170" sldId="845"/>
            <ac:spMk id="20" creationId="{9CF65EDA-3B0F-8370-978B-6E1D650DAA79}"/>
          </ac:spMkLst>
        </pc:spChg>
        <pc:spChg chg="mod">
          <ac:chgData name="Justina Ojom" userId="cbdaed7d-8d45-4372-a16a-f3f8900c2f45" providerId="ADAL" clId="{B80B5CB1-F819-4E58-97BC-AF946C61509E}" dt="2023-04-14T12:23:31.580" v="28394" actId="790"/>
          <ac:spMkLst>
            <pc:docMk/>
            <pc:sldMk cId="474109170" sldId="845"/>
            <ac:spMk id="21" creationId="{5B7E2966-9788-AD15-A77F-33A1342E3795}"/>
          </ac:spMkLst>
        </pc:spChg>
        <pc:spChg chg="mod">
          <ac:chgData name="Justina Ojom" userId="cbdaed7d-8d45-4372-a16a-f3f8900c2f45" providerId="ADAL" clId="{B80B5CB1-F819-4E58-97BC-AF946C61509E}" dt="2023-04-14T12:23:31.580" v="28394" actId="790"/>
          <ac:spMkLst>
            <pc:docMk/>
            <pc:sldMk cId="474109170" sldId="845"/>
            <ac:spMk id="22" creationId="{70935AEF-FD16-7583-9CC3-F42DDA6ADACF}"/>
          </ac:spMkLst>
        </pc:spChg>
        <pc:spChg chg="mod">
          <ac:chgData name="Justina Ojom" userId="cbdaed7d-8d45-4372-a16a-f3f8900c2f45" providerId="ADAL" clId="{B80B5CB1-F819-4E58-97BC-AF946C61509E}" dt="2023-04-14T12:23:31.580" v="28394" actId="790"/>
          <ac:spMkLst>
            <pc:docMk/>
            <pc:sldMk cId="474109170" sldId="845"/>
            <ac:spMk id="23" creationId="{E758E15B-9AD1-4EDE-DE95-D73BCBABD602}"/>
          </ac:spMkLst>
        </pc:spChg>
        <pc:spChg chg="mod">
          <ac:chgData name="Justina Ojom" userId="cbdaed7d-8d45-4372-a16a-f3f8900c2f45" providerId="ADAL" clId="{B80B5CB1-F819-4E58-97BC-AF946C61509E}" dt="2023-04-14T12:23:31.580" v="28394" actId="790"/>
          <ac:spMkLst>
            <pc:docMk/>
            <pc:sldMk cId="474109170" sldId="845"/>
            <ac:spMk id="24" creationId="{3BC2BCA0-6EC0-F615-9F39-118E7EA9896F}"/>
          </ac:spMkLst>
        </pc:spChg>
        <pc:spChg chg="mod">
          <ac:chgData name="Justina Ojom" userId="cbdaed7d-8d45-4372-a16a-f3f8900c2f45" providerId="ADAL" clId="{B80B5CB1-F819-4E58-97BC-AF946C61509E}" dt="2023-04-14T12:23:31.580" v="28394" actId="790"/>
          <ac:spMkLst>
            <pc:docMk/>
            <pc:sldMk cId="474109170" sldId="845"/>
            <ac:spMk id="25" creationId="{50172547-C578-A380-193E-B8009DA70930}"/>
          </ac:spMkLst>
        </pc:spChg>
        <pc:spChg chg="mod">
          <ac:chgData name="Justina Ojom" userId="cbdaed7d-8d45-4372-a16a-f3f8900c2f45" providerId="ADAL" clId="{B80B5CB1-F819-4E58-97BC-AF946C61509E}" dt="2023-04-14T12:23:31.580" v="28394" actId="790"/>
          <ac:spMkLst>
            <pc:docMk/>
            <pc:sldMk cId="474109170" sldId="845"/>
            <ac:spMk id="26" creationId="{D8C1543A-D5F7-301A-D01D-7E96141F0AE0}"/>
          </ac:spMkLst>
        </pc:spChg>
        <pc:grpChg chg="del">
          <ac:chgData name="Justina Ojom" userId="cbdaed7d-8d45-4372-a16a-f3f8900c2f45" providerId="ADAL" clId="{B80B5CB1-F819-4E58-97BC-AF946C61509E}" dt="2023-04-13T20:44:58.387" v="21930" actId="478"/>
          <ac:grpSpMkLst>
            <pc:docMk/>
            <pc:sldMk cId="474109170" sldId="845"/>
            <ac:grpSpMk id="4" creationId="{2A1140CB-702C-2141-0E66-77B1E7FCC4B8}"/>
          </ac:grpSpMkLst>
        </pc:grpChg>
        <pc:grpChg chg="add mod">
          <ac:chgData name="Justina Ojom" userId="cbdaed7d-8d45-4372-a16a-f3f8900c2f45" providerId="ADAL" clId="{B80B5CB1-F819-4E58-97BC-AF946C61509E}" dt="2023-04-13T20:45:46.807" v="21938" actId="1076"/>
          <ac:grpSpMkLst>
            <pc:docMk/>
            <pc:sldMk cId="474109170" sldId="845"/>
            <ac:grpSpMk id="18" creationId="{3DFE7408-CB7B-9A12-7563-9CD8A3A2E2DA}"/>
          </ac:grpSpMkLst>
        </pc:grpChg>
      </pc:sldChg>
      <pc:sldChg chg="addSp delSp modSp mod modNotes modNotesTx">
        <pc:chgData name="Justina Ojom" userId="cbdaed7d-8d45-4372-a16a-f3f8900c2f45" providerId="ADAL" clId="{B80B5CB1-F819-4E58-97BC-AF946C61509E}" dt="2023-04-17T12:52:06.296" v="29551" actId="20577"/>
        <pc:sldMkLst>
          <pc:docMk/>
          <pc:sldMk cId="2107127435" sldId="846"/>
        </pc:sldMkLst>
        <pc:spChg chg="add del mod">
          <ac:chgData name="Justina Ojom" userId="cbdaed7d-8d45-4372-a16a-f3f8900c2f45" providerId="ADAL" clId="{B80B5CB1-F819-4E58-97BC-AF946C61509E}" dt="2023-04-17T12:51:33.844" v="29497" actId="1076"/>
          <ac:spMkLst>
            <pc:docMk/>
            <pc:sldMk cId="2107127435" sldId="846"/>
            <ac:spMk id="2" creationId="{A7E06FFD-1C6C-EBEC-64B8-FB041636DB9A}"/>
          </ac:spMkLst>
        </pc:spChg>
        <pc:spChg chg="add del">
          <ac:chgData name="Justina Ojom" userId="cbdaed7d-8d45-4372-a16a-f3f8900c2f45" providerId="ADAL" clId="{B80B5CB1-F819-4E58-97BC-AF946C61509E}" dt="2023-04-14T01:56:16.921" v="22570" actId="478"/>
          <ac:spMkLst>
            <pc:docMk/>
            <pc:sldMk cId="2107127435" sldId="846"/>
            <ac:spMk id="3" creationId="{8B4003A6-6E11-009B-7E53-7D4263703C42}"/>
          </ac:spMkLst>
        </pc:spChg>
        <pc:spChg chg="mod">
          <ac:chgData name="Justina Ojom" userId="cbdaed7d-8d45-4372-a16a-f3f8900c2f45" providerId="ADAL" clId="{B80B5CB1-F819-4E58-97BC-AF946C61509E}" dt="2023-04-17T12:51:22.826" v="29493"/>
          <ac:spMkLst>
            <pc:docMk/>
            <pc:sldMk cId="2107127435" sldId="846"/>
            <ac:spMk id="4" creationId="{27151DE1-B76D-18BA-6D14-35A3645CBB2E}"/>
          </ac:spMkLst>
        </pc:spChg>
        <pc:spChg chg="mod">
          <ac:chgData name="Justina Ojom" userId="cbdaed7d-8d45-4372-a16a-f3f8900c2f45" providerId="ADAL" clId="{B80B5CB1-F819-4E58-97BC-AF946C61509E}" dt="2023-04-17T12:51:29.513" v="29495" actId="20577"/>
          <ac:spMkLst>
            <pc:docMk/>
            <pc:sldMk cId="2107127435" sldId="846"/>
            <ac:spMk id="6" creationId="{EE619EE7-0253-BE0C-F7D2-172322170317}"/>
          </ac:spMkLst>
        </pc:spChg>
        <pc:spChg chg="mod">
          <ac:chgData name="Justina Ojom" userId="cbdaed7d-8d45-4372-a16a-f3f8900c2f45" providerId="ADAL" clId="{B80B5CB1-F819-4E58-97BC-AF946C61509E}" dt="2023-04-14T01:56:13.300" v="22566"/>
          <ac:spMkLst>
            <pc:docMk/>
            <pc:sldMk cId="2107127435" sldId="846"/>
            <ac:spMk id="7" creationId="{03509482-49D0-C97C-810C-D7EF74C858CD}"/>
          </ac:spMkLst>
        </pc:spChg>
        <pc:spChg chg="mod">
          <ac:chgData name="Justina Ojom" userId="cbdaed7d-8d45-4372-a16a-f3f8900c2f45" providerId="ADAL" clId="{B80B5CB1-F819-4E58-97BC-AF946C61509E}" dt="2023-04-17T12:51:22.826" v="29493"/>
          <ac:spMkLst>
            <pc:docMk/>
            <pc:sldMk cId="2107127435" sldId="846"/>
            <ac:spMk id="7" creationId="{2FB34EAB-4D61-2F1B-94AE-B37ED870CDA7}"/>
          </ac:spMkLst>
        </pc:spChg>
        <pc:spChg chg="mod">
          <ac:chgData name="Justina Ojom" userId="cbdaed7d-8d45-4372-a16a-f3f8900c2f45" providerId="ADAL" clId="{B80B5CB1-F819-4E58-97BC-AF946C61509E}" dt="2023-04-14T01:56:13.300" v="22566"/>
          <ac:spMkLst>
            <pc:docMk/>
            <pc:sldMk cId="2107127435" sldId="846"/>
            <ac:spMk id="8" creationId="{65EFFB02-F8C4-FD80-073F-93485ECB4D24}"/>
          </ac:spMkLst>
        </pc:spChg>
        <pc:spChg chg="mod">
          <ac:chgData name="Justina Ojom" userId="cbdaed7d-8d45-4372-a16a-f3f8900c2f45" providerId="ADAL" clId="{B80B5CB1-F819-4E58-97BC-AF946C61509E}" dt="2023-04-14T01:56:13.300" v="22566"/>
          <ac:spMkLst>
            <pc:docMk/>
            <pc:sldMk cId="2107127435" sldId="846"/>
            <ac:spMk id="9" creationId="{A25FA775-546F-C504-F0DB-29CF1CEEE4B1}"/>
          </ac:spMkLst>
        </pc:spChg>
        <pc:spChg chg="mod">
          <ac:chgData name="Justina Ojom" userId="cbdaed7d-8d45-4372-a16a-f3f8900c2f45" providerId="ADAL" clId="{B80B5CB1-F819-4E58-97BC-AF946C61509E}" dt="2023-04-14T01:56:13.300" v="22566"/>
          <ac:spMkLst>
            <pc:docMk/>
            <pc:sldMk cId="2107127435" sldId="846"/>
            <ac:spMk id="10" creationId="{8D6C5BC1-A1FA-9784-AD99-690D972F564A}"/>
          </ac:spMkLst>
        </pc:spChg>
        <pc:spChg chg="mod">
          <ac:chgData name="Justina Ojom" userId="cbdaed7d-8d45-4372-a16a-f3f8900c2f45" providerId="ADAL" clId="{B80B5CB1-F819-4E58-97BC-AF946C61509E}" dt="2023-04-14T01:56:13.300" v="22566"/>
          <ac:spMkLst>
            <pc:docMk/>
            <pc:sldMk cId="2107127435" sldId="846"/>
            <ac:spMk id="11" creationId="{96C4BE8D-23FD-FA30-8A42-3B8BCE652755}"/>
          </ac:spMkLst>
        </pc:spChg>
        <pc:spChg chg="mod">
          <ac:chgData name="Justina Ojom" userId="cbdaed7d-8d45-4372-a16a-f3f8900c2f45" providerId="ADAL" clId="{B80B5CB1-F819-4E58-97BC-AF946C61509E}" dt="2023-04-14T01:56:13.300" v="22566"/>
          <ac:spMkLst>
            <pc:docMk/>
            <pc:sldMk cId="2107127435" sldId="846"/>
            <ac:spMk id="12" creationId="{FD576A29-3C86-5559-D29E-51EE6DEC0BA8}"/>
          </ac:spMkLst>
        </pc:spChg>
        <pc:spChg chg="mod">
          <ac:chgData name="Justina Ojom" userId="cbdaed7d-8d45-4372-a16a-f3f8900c2f45" providerId="ADAL" clId="{B80B5CB1-F819-4E58-97BC-AF946C61509E}" dt="2023-04-14T01:56:13.300" v="22566"/>
          <ac:spMkLst>
            <pc:docMk/>
            <pc:sldMk cId="2107127435" sldId="846"/>
            <ac:spMk id="13" creationId="{C9B327E0-737E-1738-5ACA-08B6AA22F794}"/>
          </ac:spMkLst>
        </pc:spChg>
        <pc:spChg chg="mod">
          <ac:chgData name="Justina Ojom" userId="cbdaed7d-8d45-4372-a16a-f3f8900c2f45" providerId="ADAL" clId="{B80B5CB1-F819-4E58-97BC-AF946C61509E}" dt="2023-04-14T01:56:13.300" v="22566"/>
          <ac:spMkLst>
            <pc:docMk/>
            <pc:sldMk cId="2107127435" sldId="846"/>
            <ac:spMk id="14" creationId="{3B956369-F4A7-5313-86A4-7D4A24C0756B}"/>
          </ac:spMkLst>
        </pc:spChg>
        <pc:spChg chg="mod">
          <ac:chgData name="Justina Ojom" userId="cbdaed7d-8d45-4372-a16a-f3f8900c2f45" providerId="ADAL" clId="{B80B5CB1-F819-4E58-97BC-AF946C61509E}" dt="2023-04-14T01:56:13.300" v="22566"/>
          <ac:spMkLst>
            <pc:docMk/>
            <pc:sldMk cId="2107127435" sldId="846"/>
            <ac:spMk id="15" creationId="{862E5BC6-1D70-1FAF-2E93-D29B3CEB0FE2}"/>
          </ac:spMkLst>
        </pc:spChg>
        <pc:spChg chg="mod">
          <ac:chgData name="Justina Ojom" userId="cbdaed7d-8d45-4372-a16a-f3f8900c2f45" providerId="ADAL" clId="{B80B5CB1-F819-4E58-97BC-AF946C61509E}" dt="2023-04-14T01:56:13.300" v="22566"/>
          <ac:spMkLst>
            <pc:docMk/>
            <pc:sldMk cId="2107127435" sldId="846"/>
            <ac:spMk id="16" creationId="{94698BBB-6E13-A668-38BB-078F831D23C7}"/>
          </ac:spMkLst>
        </pc:spChg>
        <pc:spChg chg="add del mod">
          <ac:chgData name="Justina Ojom" userId="cbdaed7d-8d45-4372-a16a-f3f8900c2f45" providerId="ADAL" clId="{B80B5CB1-F819-4E58-97BC-AF946C61509E}" dt="2023-04-14T01:56:15.474" v="22569" actId="478"/>
          <ac:spMkLst>
            <pc:docMk/>
            <pc:sldMk cId="2107127435" sldId="846"/>
            <ac:spMk id="18" creationId="{75A53F05-975E-CA0E-6164-69A20B9F9765}"/>
          </ac:spMkLst>
        </pc:spChg>
        <pc:spChg chg="mod">
          <ac:chgData name="Justina Ojom" userId="cbdaed7d-8d45-4372-a16a-f3f8900c2f45" providerId="ADAL" clId="{B80B5CB1-F819-4E58-97BC-AF946C61509E}" dt="2023-04-14T12:23:05.142" v="28388" actId="790"/>
          <ac:spMkLst>
            <pc:docMk/>
            <pc:sldMk cId="2107127435" sldId="846"/>
            <ac:spMk id="22" creationId="{9C048AB2-34F6-11FA-D6A5-47957E4038BB}"/>
          </ac:spMkLst>
        </pc:spChg>
        <pc:spChg chg="mod">
          <ac:chgData name="Justina Ojom" userId="cbdaed7d-8d45-4372-a16a-f3f8900c2f45" providerId="ADAL" clId="{B80B5CB1-F819-4E58-97BC-AF946C61509E}" dt="2023-04-14T12:23:05.142" v="28388" actId="790"/>
          <ac:spMkLst>
            <pc:docMk/>
            <pc:sldMk cId="2107127435" sldId="846"/>
            <ac:spMk id="23" creationId="{D700AE28-9FE6-5054-C331-F04A307561DF}"/>
          </ac:spMkLst>
        </pc:spChg>
        <pc:spChg chg="mod">
          <ac:chgData name="Justina Ojom" userId="cbdaed7d-8d45-4372-a16a-f3f8900c2f45" providerId="ADAL" clId="{B80B5CB1-F819-4E58-97BC-AF946C61509E}" dt="2023-04-14T12:23:05.142" v="28388" actId="790"/>
          <ac:spMkLst>
            <pc:docMk/>
            <pc:sldMk cId="2107127435" sldId="846"/>
            <ac:spMk id="24" creationId="{CFD2BA03-AAF5-9224-010A-26AE9F8E9FFD}"/>
          </ac:spMkLst>
        </pc:spChg>
        <pc:spChg chg="mod">
          <ac:chgData name="Justina Ojom" userId="cbdaed7d-8d45-4372-a16a-f3f8900c2f45" providerId="ADAL" clId="{B80B5CB1-F819-4E58-97BC-AF946C61509E}" dt="2023-04-14T12:23:05.142" v="28388" actId="790"/>
          <ac:spMkLst>
            <pc:docMk/>
            <pc:sldMk cId="2107127435" sldId="846"/>
            <ac:spMk id="25" creationId="{59B04E06-B3EE-9AA4-5B25-CFF4B39BB2D4}"/>
          </ac:spMkLst>
        </pc:spChg>
        <pc:spChg chg="mod">
          <ac:chgData name="Justina Ojom" userId="cbdaed7d-8d45-4372-a16a-f3f8900c2f45" providerId="ADAL" clId="{B80B5CB1-F819-4E58-97BC-AF946C61509E}" dt="2023-04-14T12:23:05.142" v="28388" actId="790"/>
          <ac:spMkLst>
            <pc:docMk/>
            <pc:sldMk cId="2107127435" sldId="846"/>
            <ac:spMk id="26" creationId="{967CC980-4262-ABC5-DA1E-6242572885DB}"/>
          </ac:spMkLst>
        </pc:spChg>
        <pc:spChg chg="mod">
          <ac:chgData name="Justina Ojom" userId="cbdaed7d-8d45-4372-a16a-f3f8900c2f45" providerId="ADAL" clId="{B80B5CB1-F819-4E58-97BC-AF946C61509E}" dt="2023-04-14T12:23:05.142" v="28388" actId="790"/>
          <ac:spMkLst>
            <pc:docMk/>
            <pc:sldMk cId="2107127435" sldId="846"/>
            <ac:spMk id="27" creationId="{5789A99A-F08B-077D-AB15-273BD2B35E91}"/>
          </ac:spMkLst>
        </pc:spChg>
        <pc:spChg chg="mod">
          <ac:chgData name="Justina Ojom" userId="cbdaed7d-8d45-4372-a16a-f3f8900c2f45" providerId="ADAL" clId="{B80B5CB1-F819-4E58-97BC-AF946C61509E}" dt="2023-04-14T12:23:05.142" v="28388" actId="790"/>
          <ac:spMkLst>
            <pc:docMk/>
            <pc:sldMk cId="2107127435" sldId="846"/>
            <ac:spMk id="28" creationId="{AF2D67F9-0941-2DDC-EFC6-3ED2D0C9C2F8}"/>
          </ac:spMkLst>
        </pc:spChg>
        <pc:spChg chg="mod">
          <ac:chgData name="Justina Ojom" userId="cbdaed7d-8d45-4372-a16a-f3f8900c2f45" providerId="ADAL" clId="{B80B5CB1-F819-4E58-97BC-AF946C61509E}" dt="2023-04-14T12:23:05.142" v="28388" actId="790"/>
          <ac:spMkLst>
            <pc:docMk/>
            <pc:sldMk cId="2107127435" sldId="846"/>
            <ac:spMk id="29" creationId="{F2BC735D-AF48-3652-385A-8035B5266AF4}"/>
          </ac:spMkLst>
        </pc:spChg>
        <pc:spChg chg="mod">
          <ac:chgData name="Justina Ojom" userId="cbdaed7d-8d45-4372-a16a-f3f8900c2f45" providerId="ADAL" clId="{B80B5CB1-F819-4E58-97BC-AF946C61509E}" dt="2023-04-14T12:23:05.142" v="28388" actId="790"/>
          <ac:spMkLst>
            <pc:docMk/>
            <pc:sldMk cId="2107127435" sldId="846"/>
            <ac:spMk id="30" creationId="{3118B4D9-B167-86C8-689D-D8A956CC4CB0}"/>
          </ac:spMkLst>
        </pc:spChg>
        <pc:spChg chg="mod">
          <ac:chgData name="Justina Ojom" userId="cbdaed7d-8d45-4372-a16a-f3f8900c2f45" providerId="ADAL" clId="{B80B5CB1-F819-4E58-97BC-AF946C61509E}" dt="2023-04-14T12:23:05.142" v="28388" actId="790"/>
          <ac:spMkLst>
            <pc:docMk/>
            <pc:sldMk cId="2107127435" sldId="846"/>
            <ac:spMk id="31" creationId="{B4112358-1DBB-C865-92A2-05A9EDDCBAC2}"/>
          </ac:spMkLst>
        </pc:spChg>
        <pc:grpChg chg="add mod">
          <ac:chgData name="Justina Ojom" userId="cbdaed7d-8d45-4372-a16a-f3f8900c2f45" providerId="ADAL" clId="{B80B5CB1-F819-4E58-97BC-AF946C61509E}" dt="2023-04-17T12:51:22.826" v="29493"/>
          <ac:grpSpMkLst>
            <pc:docMk/>
            <pc:sldMk cId="2107127435" sldId="846"/>
            <ac:grpSpMk id="3" creationId="{EAFF7A8B-0D64-1E31-B452-22088FD45311}"/>
          </ac:grpSpMkLst>
        </pc:grpChg>
        <pc:grpChg chg="add del mod">
          <ac:chgData name="Justina Ojom" userId="cbdaed7d-8d45-4372-a16a-f3f8900c2f45" providerId="ADAL" clId="{B80B5CB1-F819-4E58-97BC-AF946C61509E}" dt="2023-04-14T01:56:14.044" v="22567"/>
          <ac:grpSpMkLst>
            <pc:docMk/>
            <pc:sldMk cId="2107127435" sldId="846"/>
            <ac:grpSpMk id="4" creationId="{FE0C0911-2EC2-91A8-5341-10DCCB195625}"/>
          </ac:grpSpMkLst>
        </pc:grpChg>
        <pc:grpChg chg="mod">
          <ac:chgData name="Justina Ojom" userId="cbdaed7d-8d45-4372-a16a-f3f8900c2f45" providerId="ADAL" clId="{B80B5CB1-F819-4E58-97BC-AF946C61509E}" dt="2023-04-14T01:56:13.300" v="22566"/>
          <ac:grpSpMkLst>
            <pc:docMk/>
            <pc:sldMk cId="2107127435" sldId="846"/>
            <ac:grpSpMk id="5" creationId="{66CF23DC-45D4-8F11-81AB-098AB1385E11}"/>
          </ac:grpSpMkLst>
        </pc:grpChg>
        <pc:grpChg chg="mod">
          <ac:chgData name="Justina Ojom" userId="cbdaed7d-8d45-4372-a16a-f3f8900c2f45" providerId="ADAL" clId="{B80B5CB1-F819-4E58-97BC-AF946C61509E}" dt="2023-04-17T12:51:22.826" v="29493"/>
          <ac:grpSpMkLst>
            <pc:docMk/>
            <pc:sldMk cId="2107127435" sldId="846"/>
            <ac:grpSpMk id="5" creationId="{ACE99897-7604-A243-CEBE-E7CDB5F661EC}"/>
          </ac:grpSpMkLst>
        </pc:grpChg>
        <pc:grpChg chg="mod">
          <ac:chgData name="Justina Ojom" userId="cbdaed7d-8d45-4372-a16a-f3f8900c2f45" providerId="ADAL" clId="{B80B5CB1-F819-4E58-97BC-AF946C61509E}" dt="2023-04-14T01:56:13.300" v="22566"/>
          <ac:grpSpMkLst>
            <pc:docMk/>
            <pc:sldMk cId="2107127435" sldId="846"/>
            <ac:grpSpMk id="6" creationId="{5771F26C-D450-D163-C105-4770158ABE5F}"/>
          </ac:grpSpMkLst>
        </pc:grpChg>
        <pc:grpChg chg="del">
          <ac:chgData name="Justina Ojom" userId="cbdaed7d-8d45-4372-a16a-f3f8900c2f45" providerId="ADAL" clId="{B80B5CB1-F819-4E58-97BC-AF946C61509E}" dt="2023-04-13T16:59:28.905" v="21348" actId="478"/>
          <ac:grpSpMkLst>
            <pc:docMk/>
            <pc:sldMk cId="2107127435" sldId="846"/>
            <ac:grpSpMk id="7" creationId="{F308565B-104C-95E2-9416-06A3ABFEF44F}"/>
          </ac:grpSpMkLst>
        </pc:grpChg>
        <pc:grpChg chg="del">
          <ac:chgData name="Justina Ojom" userId="cbdaed7d-8d45-4372-a16a-f3f8900c2f45" providerId="ADAL" clId="{B80B5CB1-F819-4E58-97BC-AF946C61509E}" dt="2023-04-13T16:59:28.516" v="21347" actId="478"/>
          <ac:grpSpMkLst>
            <pc:docMk/>
            <pc:sldMk cId="2107127435" sldId="846"/>
            <ac:grpSpMk id="13" creationId="{EFB5D7B6-AA81-8082-70DD-E5CFCFB742E0}"/>
          </ac:grpSpMkLst>
        </pc:grpChg>
        <pc:grpChg chg="add mod">
          <ac:chgData name="Justina Ojom" userId="cbdaed7d-8d45-4372-a16a-f3f8900c2f45" providerId="ADAL" clId="{B80B5CB1-F819-4E58-97BC-AF946C61509E}" dt="2023-04-14T01:56:17.140" v="22571"/>
          <ac:grpSpMkLst>
            <pc:docMk/>
            <pc:sldMk cId="2107127435" sldId="846"/>
            <ac:grpSpMk id="19" creationId="{DC29AD83-F6E2-1BCA-4439-51DA764D38DA}"/>
          </ac:grpSpMkLst>
        </pc:grpChg>
        <pc:grpChg chg="mod">
          <ac:chgData name="Justina Ojom" userId="cbdaed7d-8d45-4372-a16a-f3f8900c2f45" providerId="ADAL" clId="{B80B5CB1-F819-4E58-97BC-AF946C61509E}" dt="2023-04-14T01:56:17.140" v="22571"/>
          <ac:grpSpMkLst>
            <pc:docMk/>
            <pc:sldMk cId="2107127435" sldId="846"/>
            <ac:grpSpMk id="20" creationId="{81311FB6-76B2-5AE8-F37B-C2DFADDBC268}"/>
          </ac:grpSpMkLst>
        </pc:grpChg>
        <pc:grpChg chg="mod">
          <ac:chgData name="Justina Ojom" userId="cbdaed7d-8d45-4372-a16a-f3f8900c2f45" providerId="ADAL" clId="{B80B5CB1-F819-4E58-97BC-AF946C61509E}" dt="2023-04-14T01:56:17.140" v="22571"/>
          <ac:grpSpMkLst>
            <pc:docMk/>
            <pc:sldMk cId="2107127435" sldId="846"/>
            <ac:grpSpMk id="21" creationId="{CE2950F9-0EAA-3FB3-4D83-0CC6C0F17DF5}"/>
          </ac:grpSpMkLst>
        </pc:grpChg>
      </pc:sldChg>
      <pc:sldChg chg="addSp delSp modSp mod modNotes modNotesTx">
        <pc:chgData name="Justina Ojom" userId="cbdaed7d-8d45-4372-a16a-f3f8900c2f45" providerId="ADAL" clId="{B80B5CB1-F819-4E58-97BC-AF946C61509E}" dt="2023-04-14T12:25:54.543" v="28433" actId="2"/>
        <pc:sldMkLst>
          <pc:docMk/>
          <pc:sldMk cId="2269324515" sldId="847"/>
        </pc:sldMkLst>
        <pc:spChg chg="mod">
          <ac:chgData name="Justina Ojom" userId="cbdaed7d-8d45-4372-a16a-f3f8900c2f45" providerId="ADAL" clId="{B80B5CB1-F819-4E58-97BC-AF946C61509E}" dt="2023-04-14T12:24:19.485" v="28409" actId="790"/>
          <ac:spMkLst>
            <pc:docMk/>
            <pc:sldMk cId="2269324515" sldId="847"/>
            <ac:spMk id="2" creationId="{D89F4D48-E532-4E3D-8F20-AB4450AC95FE}"/>
          </ac:spMkLst>
        </pc:spChg>
        <pc:spChg chg="add mod">
          <ac:chgData name="Justina Ojom" userId="cbdaed7d-8d45-4372-a16a-f3f8900c2f45" providerId="ADAL" clId="{B80B5CB1-F819-4E58-97BC-AF946C61509E}" dt="2023-04-14T12:24:19.485" v="28409" actId="790"/>
          <ac:spMkLst>
            <pc:docMk/>
            <pc:sldMk cId="2269324515" sldId="847"/>
            <ac:spMk id="3" creationId="{AB47E6E4-EE3A-A671-10FD-0987C2B9B63B}"/>
          </ac:spMkLst>
        </pc:spChg>
        <pc:spChg chg="add mod">
          <ac:chgData name="Justina Ojom" userId="cbdaed7d-8d45-4372-a16a-f3f8900c2f45" providerId="ADAL" clId="{B80B5CB1-F819-4E58-97BC-AF946C61509E}" dt="2023-04-14T12:24:19.485" v="28409" actId="790"/>
          <ac:spMkLst>
            <pc:docMk/>
            <pc:sldMk cId="2269324515" sldId="847"/>
            <ac:spMk id="4" creationId="{6F36BDF8-3061-884F-B1A9-B88C8011712B}"/>
          </ac:spMkLst>
        </pc:spChg>
        <pc:spChg chg="del mod">
          <ac:chgData name="Justina Ojom" userId="cbdaed7d-8d45-4372-a16a-f3f8900c2f45" providerId="ADAL" clId="{B80B5CB1-F819-4E58-97BC-AF946C61509E}" dt="2023-04-13T17:12:41.246" v="21585" actId="478"/>
          <ac:spMkLst>
            <pc:docMk/>
            <pc:sldMk cId="2269324515" sldId="847"/>
            <ac:spMk id="6" creationId="{974E13A3-24A6-53D4-B07A-1CF692519C53}"/>
          </ac:spMkLst>
        </pc:spChg>
        <pc:spChg chg="add del mod">
          <ac:chgData name="Justina Ojom" userId="cbdaed7d-8d45-4372-a16a-f3f8900c2f45" providerId="ADAL" clId="{B80B5CB1-F819-4E58-97BC-AF946C61509E}" dt="2023-04-13T17:12:32.415" v="21577" actId="478"/>
          <ac:spMkLst>
            <pc:docMk/>
            <pc:sldMk cId="2269324515" sldId="847"/>
            <ac:spMk id="8" creationId="{BE4F6EB0-9499-3F25-063E-9A4F9B361330}"/>
          </ac:spMkLst>
        </pc:spChg>
        <pc:picChg chg="add mod">
          <ac:chgData name="Justina Ojom" userId="cbdaed7d-8d45-4372-a16a-f3f8900c2f45" providerId="ADAL" clId="{B80B5CB1-F819-4E58-97BC-AF946C61509E}" dt="2023-04-13T17:13:11.438" v="21598" actId="1076"/>
          <ac:picMkLst>
            <pc:docMk/>
            <pc:sldMk cId="2269324515" sldId="847"/>
            <ac:picMk id="5" creationId="{AB2CCF5C-9A04-CF11-4C02-E3A8A84531D9}"/>
          </ac:picMkLst>
        </pc:picChg>
        <pc:picChg chg="del">
          <ac:chgData name="Justina Ojom" userId="cbdaed7d-8d45-4372-a16a-f3f8900c2f45" providerId="ADAL" clId="{B80B5CB1-F819-4E58-97BC-AF946C61509E}" dt="2023-04-13T17:12:22.270" v="21571" actId="478"/>
          <ac:picMkLst>
            <pc:docMk/>
            <pc:sldMk cId="2269324515" sldId="847"/>
            <ac:picMk id="7" creationId="{0F37F46D-01CA-7F4B-84B3-BE9B8567FB94}"/>
          </ac:picMkLst>
        </pc:picChg>
      </pc:sldChg>
      <pc:sldChg chg="addSp delSp modSp mod modNotes modNotesTx">
        <pc:chgData name="Justina Ojom" userId="cbdaed7d-8d45-4372-a16a-f3f8900c2f45" providerId="ADAL" clId="{B80B5CB1-F819-4E58-97BC-AF946C61509E}" dt="2023-04-17T12:38:14.959" v="29116" actId="478"/>
        <pc:sldMkLst>
          <pc:docMk/>
          <pc:sldMk cId="57732443" sldId="848"/>
        </pc:sldMkLst>
        <pc:spChg chg="mod">
          <ac:chgData name="Justina Ojom" userId="cbdaed7d-8d45-4372-a16a-f3f8900c2f45" providerId="ADAL" clId="{B80B5CB1-F819-4E58-97BC-AF946C61509E}" dt="2023-04-13T05:37:48.631" v="6233" actId="2711"/>
          <ac:spMkLst>
            <pc:docMk/>
            <pc:sldMk cId="57732443" sldId="848"/>
            <ac:spMk id="3" creationId="{BDDF111A-CC13-60B4-C69F-232CFDE75EE5}"/>
          </ac:spMkLst>
        </pc:spChg>
        <pc:spChg chg="mod">
          <ac:chgData name="Justina Ojom" userId="cbdaed7d-8d45-4372-a16a-f3f8900c2f45" providerId="ADAL" clId="{B80B5CB1-F819-4E58-97BC-AF946C61509E}" dt="2023-04-13T05:37:48.631" v="6233" actId="2711"/>
          <ac:spMkLst>
            <pc:docMk/>
            <pc:sldMk cId="57732443" sldId="848"/>
            <ac:spMk id="6" creationId="{E60A9AA4-3738-6EF8-7E5F-CA8A9B6B0BAC}"/>
          </ac:spMkLst>
        </pc:spChg>
        <pc:spChg chg="mod">
          <ac:chgData name="Justina Ojom" userId="cbdaed7d-8d45-4372-a16a-f3f8900c2f45" providerId="ADAL" clId="{B80B5CB1-F819-4E58-97BC-AF946C61509E}" dt="2023-04-13T05:37:48.631" v="6233" actId="2711"/>
          <ac:spMkLst>
            <pc:docMk/>
            <pc:sldMk cId="57732443" sldId="848"/>
            <ac:spMk id="7" creationId="{8EB08235-8080-E013-B7D2-1D865C16FFCA}"/>
          </ac:spMkLst>
        </pc:spChg>
        <pc:spChg chg="mod">
          <ac:chgData name="Justina Ojom" userId="cbdaed7d-8d45-4372-a16a-f3f8900c2f45" providerId="ADAL" clId="{B80B5CB1-F819-4E58-97BC-AF946C61509E}" dt="2023-04-13T05:37:48.631" v="6233" actId="2711"/>
          <ac:spMkLst>
            <pc:docMk/>
            <pc:sldMk cId="57732443" sldId="848"/>
            <ac:spMk id="8" creationId="{76294D4C-3979-0912-034B-1DD7DFD0CEAB}"/>
          </ac:spMkLst>
        </pc:spChg>
        <pc:spChg chg="mod">
          <ac:chgData name="Justina Ojom" userId="cbdaed7d-8d45-4372-a16a-f3f8900c2f45" providerId="ADAL" clId="{B80B5CB1-F819-4E58-97BC-AF946C61509E}" dt="2023-04-13T05:37:48.631" v="6233" actId="2711"/>
          <ac:spMkLst>
            <pc:docMk/>
            <pc:sldMk cId="57732443" sldId="848"/>
            <ac:spMk id="9" creationId="{1198A886-B4D4-6D04-5411-73868B3532B7}"/>
          </ac:spMkLst>
        </pc:spChg>
        <pc:spChg chg="mod">
          <ac:chgData name="Justina Ojom" userId="cbdaed7d-8d45-4372-a16a-f3f8900c2f45" providerId="ADAL" clId="{B80B5CB1-F819-4E58-97BC-AF946C61509E}" dt="2023-04-14T12:24:05.664" v="28406" actId="790"/>
          <ac:spMkLst>
            <pc:docMk/>
            <pc:sldMk cId="57732443" sldId="848"/>
            <ac:spMk id="11" creationId="{BF006B98-500B-7A1D-03AE-43C000DE8073}"/>
          </ac:spMkLst>
        </pc:spChg>
        <pc:spChg chg="mod">
          <ac:chgData name="Justina Ojom" userId="cbdaed7d-8d45-4372-a16a-f3f8900c2f45" providerId="ADAL" clId="{B80B5CB1-F819-4E58-97BC-AF946C61509E}" dt="2023-04-14T12:24:05.664" v="28406" actId="790"/>
          <ac:spMkLst>
            <pc:docMk/>
            <pc:sldMk cId="57732443" sldId="848"/>
            <ac:spMk id="14" creationId="{C1CA1F1F-F590-8FB6-2F2D-7999B97FBBE7}"/>
          </ac:spMkLst>
        </pc:spChg>
        <pc:spChg chg="mod">
          <ac:chgData name="Justina Ojom" userId="cbdaed7d-8d45-4372-a16a-f3f8900c2f45" providerId="ADAL" clId="{B80B5CB1-F819-4E58-97BC-AF946C61509E}" dt="2023-04-14T12:24:05.664" v="28406" actId="790"/>
          <ac:spMkLst>
            <pc:docMk/>
            <pc:sldMk cId="57732443" sldId="848"/>
            <ac:spMk id="15" creationId="{EB4D5FDB-F9C4-56BA-B1BE-B91A2958C1CD}"/>
          </ac:spMkLst>
        </pc:spChg>
        <pc:spChg chg="mod">
          <ac:chgData name="Justina Ojom" userId="cbdaed7d-8d45-4372-a16a-f3f8900c2f45" providerId="ADAL" clId="{B80B5CB1-F819-4E58-97BC-AF946C61509E}" dt="2023-04-14T12:24:05.664" v="28406" actId="790"/>
          <ac:spMkLst>
            <pc:docMk/>
            <pc:sldMk cId="57732443" sldId="848"/>
            <ac:spMk id="16" creationId="{ED6C77C5-2EF9-C8AA-CDF7-99F58948E066}"/>
          </ac:spMkLst>
        </pc:spChg>
        <pc:spChg chg="mod">
          <ac:chgData name="Justina Ojom" userId="cbdaed7d-8d45-4372-a16a-f3f8900c2f45" providerId="ADAL" clId="{B80B5CB1-F819-4E58-97BC-AF946C61509E}" dt="2023-04-14T12:24:05.664" v="28406" actId="790"/>
          <ac:spMkLst>
            <pc:docMk/>
            <pc:sldMk cId="57732443" sldId="848"/>
            <ac:spMk id="17" creationId="{D03A779E-7195-5B65-DD06-DCB7D3AA950D}"/>
          </ac:spMkLst>
        </pc:spChg>
        <pc:spChg chg="mod">
          <ac:chgData name="Justina Ojom" userId="cbdaed7d-8d45-4372-a16a-f3f8900c2f45" providerId="ADAL" clId="{B80B5CB1-F819-4E58-97BC-AF946C61509E}" dt="2023-04-14T12:24:05.664" v="28406" actId="790"/>
          <ac:spMkLst>
            <pc:docMk/>
            <pc:sldMk cId="57732443" sldId="848"/>
            <ac:spMk id="532" creationId="{00000000-0000-0000-0000-000000000000}"/>
          </ac:spMkLst>
        </pc:spChg>
        <pc:spChg chg="mod">
          <ac:chgData name="Justina Ojom" userId="cbdaed7d-8d45-4372-a16a-f3f8900c2f45" providerId="ADAL" clId="{B80B5CB1-F819-4E58-97BC-AF946C61509E}" dt="2023-04-14T12:24:05.664" v="28406" actId="790"/>
          <ac:spMkLst>
            <pc:docMk/>
            <pc:sldMk cId="57732443" sldId="848"/>
            <ac:spMk id="533" creationId="{00000000-0000-0000-0000-000000000000}"/>
          </ac:spMkLst>
        </pc:spChg>
        <pc:spChg chg="mod">
          <ac:chgData name="Justina Ojom" userId="cbdaed7d-8d45-4372-a16a-f3f8900c2f45" providerId="ADAL" clId="{B80B5CB1-F819-4E58-97BC-AF946C61509E}" dt="2023-04-14T12:24:05.664" v="28406" actId="790"/>
          <ac:spMkLst>
            <pc:docMk/>
            <pc:sldMk cId="57732443" sldId="848"/>
            <ac:spMk id="534" creationId="{00000000-0000-0000-0000-000000000000}"/>
          </ac:spMkLst>
        </pc:spChg>
        <pc:spChg chg="mod">
          <ac:chgData name="Justina Ojom" userId="cbdaed7d-8d45-4372-a16a-f3f8900c2f45" providerId="ADAL" clId="{B80B5CB1-F819-4E58-97BC-AF946C61509E}" dt="2023-04-14T12:24:05.664" v="28406" actId="790"/>
          <ac:spMkLst>
            <pc:docMk/>
            <pc:sldMk cId="57732443" sldId="848"/>
            <ac:spMk id="535" creationId="{00000000-0000-0000-0000-000000000000}"/>
          </ac:spMkLst>
        </pc:spChg>
        <pc:spChg chg="mod">
          <ac:chgData name="Justina Ojom" userId="cbdaed7d-8d45-4372-a16a-f3f8900c2f45" providerId="ADAL" clId="{B80B5CB1-F819-4E58-97BC-AF946C61509E}" dt="2023-04-14T12:24:05.664" v="28406" actId="790"/>
          <ac:spMkLst>
            <pc:docMk/>
            <pc:sldMk cId="57732443" sldId="848"/>
            <ac:spMk id="536" creationId="{00000000-0000-0000-0000-000000000000}"/>
          </ac:spMkLst>
        </pc:spChg>
        <pc:grpChg chg="del">
          <ac:chgData name="Justina Ojom" userId="cbdaed7d-8d45-4372-a16a-f3f8900c2f45" providerId="ADAL" clId="{B80B5CB1-F819-4E58-97BC-AF946C61509E}" dt="2023-04-13T17:00:19.623" v="21366" actId="478"/>
          <ac:grpSpMkLst>
            <pc:docMk/>
            <pc:sldMk cId="57732443" sldId="848"/>
            <ac:grpSpMk id="2" creationId="{771F24AF-9F55-552D-43F5-FEFC02B02B37}"/>
          </ac:grpSpMkLst>
        </pc:grpChg>
        <pc:grpChg chg="add del mod">
          <ac:chgData name="Justina Ojom" userId="cbdaed7d-8d45-4372-a16a-f3f8900c2f45" providerId="ADAL" clId="{B80B5CB1-F819-4E58-97BC-AF946C61509E}" dt="2023-04-17T12:38:14.959" v="29116" actId="478"/>
          <ac:grpSpMkLst>
            <pc:docMk/>
            <pc:sldMk cId="57732443" sldId="848"/>
            <ac:grpSpMk id="10" creationId="{38188923-5403-AE84-CDC7-02B48B7D1186}"/>
          </ac:grpSpMkLst>
        </pc:grpChg>
        <pc:grpChg chg="mod">
          <ac:chgData name="Justina Ojom" userId="cbdaed7d-8d45-4372-a16a-f3f8900c2f45" providerId="ADAL" clId="{B80B5CB1-F819-4E58-97BC-AF946C61509E}" dt="2023-04-13T17:00:20.400" v="21367"/>
          <ac:grpSpMkLst>
            <pc:docMk/>
            <pc:sldMk cId="57732443" sldId="848"/>
            <ac:grpSpMk id="12" creationId="{0305A64E-4601-C731-5E53-D35421DF85F0}"/>
          </ac:grpSpMkLst>
        </pc:grpChg>
        <pc:grpChg chg="mod">
          <ac:chgData name="Justina Ojom" userId="cbdaed7d-8d45-4372-a16a-f3f8900c2f45" providerId="ADAL" clId="{B80B5CB1-F819-4E58-97BC-AF946C61509E}" dt="2023-04-13T17:00:20.400" v="21367"/>
          <ac:grpSpMkLst>
            <pc:docMk/>
            <pc:sldMk cId="57732443" sldId="848"/>
            <ac:grpSpMk id="13" creationId="{390140C6-6BD5-44B0-75F9-A3312616B6BF}"/>
          </ac:grpSpMkLst>
        </pc:grpChg>
      </pc:sldChg>
      <pc:sldChg chg="delSp modSp mod modNotes modNotesTx">
        <pc:chgData name="Justina Ojom" userId="cbdaed7d-8d45-4372-a16a-f3f8900c2f45" providerId="ADAL" clId="{B80B5CB1-F819-4E58-97BC-AF946C61509E}" dt="2023-04-14T12:24:22.209" v="28410" actId="790"/>
        <pc:sldMkLst>
          <pc:docMk/>
          <pc:sldMk cId="522561905" sldId="849"/>
        </pc:sldMkLst>
        <pc:spChg chg="mod">
          <ac:chgData name="Justina Ojom" userId="cbdaed7d-8d45-4372-a16a-f3f8900c2f45" providerId="ADAL" clId="{B80B5CB1-F819-4E58-97BC-AF946C61509E}" dt="2023-04-14T12:24:22.209" v="28410" actId="790"/>
          <ac:spMkLst>
            <pc:docMk/>
            <pc:sldMk cId="522561905" sldId="849"/>
            <ac:spMk id="2" creationId="{7A9C3156-CF04-2694-27CC-BE8A8664CE85}"/>
          </ac:spMkLst>
        </pc:spChg>
        <pc:spChg chg="mod">
          <ac:chgData name="Justina Ojom" userId="cbdaed7d-8d45-4372-a16a-f3f8900c2f45" providerId="ADAL" clId="{B80B5CB1-F819-4E58-97BC-AF946C61509E}" dt="2023-04-14T12:24:22.209" v="28410" actId="790"/>
          <ac:spMkLst>
            <pc:docMk/>
            <pc:sldMk cId="522561905" sldId="849"/>
            <ac:spMk id="3" creationId="{A91F1D5D-F01A-9412-CFD1-2EE1AB834E61}"/>
          </ac:spMkLst>
        </pc:spChg>
        <pc:spChg chg="mod">
          <ac:chgData name="Justina Ojom" userId="cbdaed7d-8d45-4372-a16a-f3f8900c2f45" providerId="ADAL" clId="{B80B5CB1-F819-4E58-97BC-AF946C61509E}" dt="2023-04-13T05:38:08.917" v="6239" actId="2711"/>
          <ac:spMkLst>
            <pc:docMk/>
            <pc:sldMk cId="522561905" sldId="849"/>
            <ac:spMk id="5" creationId="{997F7EBB-3EA7-04D2-4A8F-81FC1BE644BC}"/>
          </ac:spMkLst>
        </pc:spChg>
        <pc:spChg chg="mod">
          <ac:chgData name="Justina Ojom" userId="cbdaed7d-8d45-4372-a16a-f3f8900c2f45" providerId="ADAL" clId="{B80B5CB1-F819-4E58-97BC-AF946C61509E}" dt="2023-04-13T05:38:08.917" v="6239" actId="2711"/>
          <ac:spMkLst>
            <pc:docMk/>
            <pc:sldMk cId="522561905" sldId="849"/>
            <ac:spMk id="8" creationId="{0929C9D7-B09C-56C1-F041-41651E803110}"/>
          </ac:spMkLst>
        </pc:spChg>
        <pc:spChg chg="mod">
          <ac:chgData name="Justina Ojom" userId="cbdaed7d-8d45-4372-a16a-f3f8900c2f45" providerId="ADAL" clId="{B80B5CB1-F819-4E58-97BC-AF946C61509E}" dt="2023-04-13T05:38:08.917" v="6239" actId="2711"/>
          <ac:spMkLst>
            <pc:docMk/>
            <pc:sldMk cId="522561905" sldId="849"/>
            <ac:spMk id="9" creationId="{0D382BA4-5625-B766-C451-D2653950B614}"/>
          </ac:spMkLst>
        </pc:spChg>
        <pc:spChg chg="mod">
          <ac:chgData name="Justina Ojom" userId="cbdaed7d-8d45-4372-a16a-f3f8900c2f45" providerId="ADAL" clId="{B80B5CB1-F819-4E58-97BC-AF946C61509E}" dt="2023-04-13T05:38:08.917" v="6239" actId="2711"/>
          <ac:spMkLst>
            <pc:docMk/>
            <pc:sldMk cId="522561905" sldId="849"/>
            <ac:spMk id="10" creationId="{8ADDBFD6-AB74-ADF7-833B-0EB5A5E154DC}"/>
          </ac:spMkLst>
        </pc:spChg>
        <pc:spChg chg="mod">
          <ac:chgData name="Justina Ojom" userId="cbdaed7d-8d45-4372-a16a-f3f8900c2f45" providerId="ADAL" clId="{B80B5CB1-F819-4E58-97BC-AF946C61509E}" dt="2023-04-13T05:38:08.917" v="6239" actId="2711"/>
          <ac:spMkLst>
            <pc:docMk/>
            <pc:sldMk cId="522561905" sldId="849"/>
            <ac:spMk id="11" creationId="{32E99A02-DE5A-5D2E-23DD-89D27B3D97F2}"/>
          </ac:spMkLst>
        </pc:spChg>
        <pc:spChg chg="mod">
          <ac:chgData name="Justina Ojom" userId="cbdaed7d-8d45-4372-a16a-f3f8900c2f45" providerId="ADAL" clId="{B80B5CB1-F819-4E58-97BC-AF946C61509E}" dt="2023-04-14T12:24:22.209" v="28410" actId="790"/>
          <ac:spMkLst>
            <pc:docMk/>
            <pc:sldMk cId="522561905" sldId="849"/>
            <ac:spMk id="532" creationId="{00000000-0000-0000-0000-000000000000}"/>
          </ac:spMkLst>
        </pc:spChg>
        <pc:spChg chg="mod">
          <ac:chgData name="Justina Ojom" userId="cbdaed7d-8d45-4372-a16a-f3f8900c2f45" providerId="ADAL" clId="{B80B5CB1-F819-4E58-97BC-AF946C61509E}" dt="2023-04-14T12:24:22.209" v="28410" actId="790"/>
          <ac:spMkLst>
            <pc:docMk/>
            <pc:sldMk cId="522561905" sldId="849"/>
            <ac:spMk id="533" creationId="{00000000-0000-0000-0000-000000000000}"/>
          </ac:spMkLst>
        </pc:spChg>
        <pc:spChg chg="mod">
          <ac:chgData name="Justina Ojom" userId="cbdaed7d-8d45-4372-a16a-f3f8900c2f45" providerId="ADAL" clId="{B80B5CB1-F819-4E58-97BC-AF946C61509E}" dt="2023-04-14T12:24:22.209" v="28410" actId="790"/>
          <ac:spMkLst>
            <pc:docMk/>
            <pc:sldMk cId="522561905" sldId="849"/>
            <ac:spMk id="534" creationId="{00000000-0000-0000-0000-000000000000}"/>
          </ac:spMkLst>
        </pc:spChg>
        <pc:spChg chg="mod">
          <ac:chgData name="Justina Ojom" userId="cbdaed7d-8d45-4372-a16a-f3f8900c2f45" providerId="ADAL" clId="{B80B5CB1-F819-4E58-97BC-AF946C61509E}" dt="2023-04-14T12:24:22.209" v="28410" actId="790"/>
          <ac:spMkLst>
            <pc:docMk/>
            <pc:sldMk cId="522561905" sldId="849"/>
            <ac:spMk id="535" creationId="{00000000-0000-0000-0000-000000000000}"/>
          </ac:spMkLst>
        </pc:spChg>
        <pc:spChg chg="mod">
          <ac:chgData name="Justina Ojom" userId="cbdaed7d-8d45-4372-a16a-f3f8900c2f45" providerId="ADAL" clId="{B80B5CB1-F819-4E58-97BC-AF946C61509E}" dt="2023-04-14T12:24:22.209" v="28410" actId="790"/>
          <ac:spMkLst>
            <pc:docMk/>
            <pc:sldMk cId="522561905" sldId="849"/>
            <ac:spMk id="536" creationId="{00000000-0000-0000-0000-000000000000}"/>
          </ac:spMkLst>
        </pc:spChg>
        <pc:grpChg chg="del">
          <ac:chgData name="Justina Ojom" userId="cbdaed7d-8d45-4372-a16a-f3f8900c2f45" providerId="ADAL" clId="{B80B5CB1-F819-4E58-97BC-AF946C61509E}" dt="2023-04-13T17:02:00.746" v="21427" actId="478"/>
          <ac:grpSpMkLst>
            <pc:docMk/>
            <pc:sldMk cId="522561905" sldId="849"/>
            <ac:grpSpMk id="4" creationId="{92428656-62C4-BE19-3BB4-E0E10205554F}"/>
          </ac:grpSpMkLst>
        </pc:grpChg>
      </pc:sldChg>
      <pc:sldChg chg="addSp delSp modSp mod modNotes modNotesTx">
        <pc:chgData name="Justina Ojom" userId="cbdaed7d-8d45-4372-a16a-f3f8900c2f45" providerId="ADAL" clId="{B80B5CB1-F819-4E58-97BC-AF946C61509E}" dt="2023-04-17T12:36:08.896" v="29085" actId="478"/>
        <pc:sldMkLst>
          <pc:docMk/>
          <pc:sldMk cId="1951017909" sldId="850"/>
        </pc:sldMkLst>
        <pc:spChg chg="mod">
          <ac:chgData name="Justina Ojom" userId="cbdaed7d-8d45-4372-a16a-f3f8900c2f45" providerId="ADAL" clId="{B80B5CB1-F819-4E58-97BC-AF946C61509E}" dt="2023-04-14T12:24:59.897" v="28420" actId="790"/>
          <ac:spMkLst>
            <pc:docMk/>
            <pc:sldMk cId="1951017909" sldId="850"/>
            <ac:spMk id="2" creationId="{7A9C3156-CF04-2694-27CC-BE8A8664CE85}"/>
          </ac:spMkLst>
        </pc:spChg>
        <pc:spChg chg="mod">
          <ac:chgData name="Justina Ojom" userId="cbdaed7d-8d45-4372-a16a-f3f8900c2f45" providerId="ADAL" clId="{B80B5CB1-F819-4E58-97BC-AF946C61509E}" dt="2023-04-14T12:24:59.897" v="28420" actId="790"/>
          <ac:spMkLst>
            <pc:docMk/>
            <pc:sldMk cId="1951017909" sldId="850"/>
            <ac:spMk id="3" creationId="{A91F1D5D-F01A-9412-CFD1-2EE1AB834E61}"/>
          </ac:spMkLst>
        </pc:spChg>
        <pc:spChg chg="mod">
          <ac:chgData name="Justina Ojom" userId="cbdaed7d-8d45-4372-a16a-f3f8900c2f45" providerId="ADAL" clId="{B80B5CB1-F819-4E58-97BC-AF946C61509E}" dt="2023-04-13T05:38:52.146" v="6252" actId="2711"/>
          <ac:spMkLst>
            <pc:docMk/>
            <pc:sldMk cId="1951017909" sldId="850"/>
            <ac:spMk id="5" creationId="{B010DFE7-53C0-33D8-A1DF-AFCD3F2A64B9}"/>
          </ac:spMkLst>
        </pc:spChg>
        <pc:spChg chg="mod">
          <ac:chgData name="Justina Ojom" userId="cbdaed7d-8d45-4372-a16a-f3f8900c2f45" providerId="ADAL" clId="{B80B5CB1-F819-4E58-97BC-AF946C61509E}" dt="2023-04-13T05:38:52.146" v="6252" actId="2711"/>
          <ac:spMkLst>
            <pc:docMk/>
            <pc:sldMk cId="1951017909" sldId="850"/>
            <ac:spMk id="8" creationId="{53FDF4A5-1729-D554-7426-50D6488D3A8F}"/>
          </ac:spMkLst>
        </pc:spChg>
        <pc:spChg chg="mod">
          <ac:chgData name="Justina Ojom" userId="cbdaed7d-8d45-4372-a16a-f3f8900c2f45" providerId="ADAL" clId="{B80B5CB1-F819-4E58-97BC-AF946C61509E}" dt="2023-04-13T05:38:52.146" v="6252" actId="2711"/>
          <ac:spMkLst>
            <pc:docMk/>
            <pc:sldMk cId="1951017909" sldId="850"/>
            <ac:spMk id="9" creationId="{948B3799-5118-971D-99D9-CC7E32AC86DC}"/>
          </ac:spMkLst>
        </pc:spChg>
        <pc:spChg chg="mod">
          <ac:chgData name="Justina Ojom" userId="cbdaed7d-8d45-4372-a16a-f3f8900c2f45" providerId="ADAL" clId="{B80B5CB1-F819-4E58-97BC-AF946C61509E}" dt="2023-04-13T05:38:52.146" v="6252" actId="2711"/>
          <ac:spMkLst>
            <pc:docMk/>
            <pc:sldMk cId="1951017909" sldId="850"/>
            <ac:spMk id="10" creationId="{1363E123-46B4-EA72-0533-63A2BE076B88}"/>
          </ac:spMkLst>
        </pc:spChg>
        <pc:spChg chg="mod">
          <ac:chgData name="Justina Ojom" userId="cbdaed7d-8d45-4372-a16a-f3f8900c2f45" providerId="ADAL" clId="{B80B5CB1-F819-4E58-97BC-AF946C61509E}" dt="2023-04-13T05:38:52.146" v="6252" actId="2711"/>
          <ac:spMkLst>
            <pc:docMk/>
            <pc:sldMk cId="1951017909" sldId="850"/>
            <ac:spMk id="11" creationId="{E823D4BF-D56C-EEEB-D3CB-DC5A5E3D20B7}"/>
          </ac:spMkLst>
        </pc:spChg>
        <pc:spChg chg="mod">
          <ac:chgData name="Justina Ojom" userId="cbdaed7d-8d45-4372-a16a-f3f8900c2f45" providerId="ADAL" clId="{B80B5CB1-F819-4E58-97BC-AF946C61509E}" dt="2023-04-14T12:24:59.897" v="28420" actId="790"/>
          <ac:spMkLst>
            <pc:docMk/>
            <pc:sldMk cId="1951017909" sldId="850"/>
            <ac:spMk id="13" creationId="{E7F59AE5-16E9-C2E4-CA22-3E4BE02CC847}"/>
          </ac:spMkLst>
        </pc:spChg>
        <pc:spChg chg="mod">
          <ac:chgData name="Justina Ojom" userId="cbdaed7d-8d45-4372-a16a-f3f8900c2f45" providerId="ADAL" clId="{B80B5CB1-F819-4E58-97BC-AF946C61509E}" dt="2023-04-14T12:24:59.897" v="28420" actId="790"/>
          <ac:spMkLst>
            <pc:docMk/>
            <pc:sldMk cId="1951017909" sldId="850"/>
            <ac:spMk id="16" creationId="{CF499E1D-A5D9-1820-0D62-DF211FC21DFE}"/>
          </ac:spMkLst>
        </pc:spChg>
        <pc:spChg chg="mod">
          <ac:chgData name="Justina Ojom" userId="cbdaed7d-8d45-4372-a16a-f3f8900c2f45" providerId="ADAL" clId="{B80B5CB1-F819-4E58-97BC-AF946C61509E}" dt="2023-04-14T12:24:59.897" v="28420" actId="790"/>
          <ac:spMkLst>
            <pc:docMk/>
            <pc:sldMk cId="1951017909" sldId="850"/>
            <ac:spMk id="17" creationId="{7FC2C73C-5753-7D3A-EF64-6C33E89784D3}"/>
          </ac:spMkLst>
        </pc:spChg>
        <pc:spChg chg="mod">
          <ac:chgData name="Justina Ojom" userId="cbdaed7d-8d45-4372-a16a-f3f8900c2f45" providerId="ADAL" clId="{B80B5CB1-F819-4E58-97BC-AF946C61509E}" dt="2023-04-14T12:24:59.897" v="28420" actId="790"/>
          <ac:spMkLst>
            <pc:docMk/>
            <pc:sldMk cId="1951017909" sldId="850"/>
            <ac:spMk id="18" creationId="{E744F73A-E1FD-4F8C-BAD4-61A46CE0BAFF}"/>
          </ac:spMkLst>
        </pc:spChg>
        <pc:spChg chg="mod">
          <ac:chgData name="Justina Ojom" userId="cbdaed7d-8d45-4372-a16a-f3f8900c2f45" providerId="ADAL" clId="{B80B5CB1-F819-4E58-97BC-AF946C61509E}" dt="2023-04-14T12:24:59.897" v="28420" actId="790"/>
          <ac:spMkLst>
            <pc:docMk/>
            <pc:sldMk cId="1951017909" sldId="850"/>
            <ac:spMk id="19" creationId="{306E9A5E-4E7F-45E3-5273-60FDDA597116}"/>
          </ac:spMkLst>
        </pc:spChg>
        <pc:spChg chg="mod">
          <ac:chgData name="Justina Ojom" userId="cbdaed7d-8d45-4372-a16a-f3f8900c2f45" providerId="ADAL" clId="{B80B5CB1-F819-4E58-97BC-AF946C61509E}" dt="2023-04-14T12:24:59.897" v="28420" actId="790"/>
          <ac:spMkLst>
            <pc:docMk/>
            <pc:sldMk cId="1951017909" sldId="850"/>
            <ac:spMk id="532" creationId="{00000000-0000-0000-0000-000000000000}"/>
          </ac:spMkLst>
        </pc:spChg>
        <pc:spChg chg="mod">
          <ac:chgData name="Justina Ojom" userId="cbdaed7d-8d45-4372-a16a-f3f8900c2f45" providerId="ADAL" clId="{B80B5CB1-F819-4E58-97BC-AF946C61509E}" dt="2023-04-14T12:24:59.897" v="28420" actId="790"/>
          <ac:spMkLst>
            <pc:docMk/>
            <pc:sldMk cId="1951017909" sldId="850"/>
            <ac:spMk id="533" creationId="{00000000-0000-0000-0000-000000000000}"/>
          </ac:spMkLst>
        </pc:spChg>
        <pc:spChg chg="mod">
          <ac:chgData name="Justina Ojom" userId="cbdaed7d-8d45-4372-a16a-f3f8900c2f45" providerId="ADAL" clId="{B80B5CB1-F819-4E58-97BC-AF946C61509E}" dt="2023-04-14T12:24:59.897" v="28420" actId="790"/>
          <ac:spMkLst>
            <pc:docMk/>
            <pc:sldMk cId="1951017909" sldId="850"/>
            <ac:spMk id="535" creationId="{00000000-0000-0000-0000-000000000000}"/>
          </ac:spMkLst>
        </pc:spChg>
        <pc:grpChg chg="del">
          <ac:chgData name="Justina Ojom" userId="cbdaed7d-8d45-4372-a16a-f3f8900c2f45" providerId="ADAL" clId="{B80B5CB1-F819-4E58-97BC-AF946C61509E}" dt="2023-04-13T17:07:09.710" v="21471" actId="478"/>
          <ac:grpSpMkLst>
            <pc:docMk/>
            <pc:sldMk cId="1951017909" sldId="850"/>
            <ac:grpSpMk id="4" creationId="{A0A50948-45EF-3CE1-1A91-C2B645D22919}"/>
          </ac:grpSpMkLst>
        </pc:grpChg>
        <pc:grpChg chg="add del mod">
          <ac:chgData name="Justina Ojom" userId="cbdaed7d-8d45-4372-a16a-f3f8900c2f45" providerId="ADAL" clId="{B80B5CB1-F819-4E58-97BC-AF946C61509E}" dt="2023-04-17T12:36:08.896" v="29085" actId="478"/>
          <ac:grpSpMkLst>
            <pc:docMk/>
            <pc:sldMk cId="1951017909" sldId="850"/>
            <ac:grpSpMk id="12" creationId="{E7E39FA0-E9DD-3582-CF8C-A0D8E6E9C3B1}"/>
          </ac:grpSpMkLst>
        </pc:grpChg>
        <pc:grpChg chg="mod">
          <ac:chgData name="Justina Ojom" userId="cbdaed7d-8d45-4372-a16a-f3f8900c2f45" providerId="ADAL" clId="{B80B5CB1-F819-4E58-97BC-AF946C61509E}" dt="2023-04-13T17:07:10.389" v="21472"/>
          <ac:grpSpMkLst>
            <pc:docMk/>
            <pc:sldMk cId="1951017909" sldId="850"/>
            <ac:grpSpMk id="14" creationId="{CF041002-D4FA-ADA6-7EC5-B9F23FE7300D}"/>
          </ac:grpSpMkLst>
        </pc:grpChg>
        <pc:grpChg chg="mod">
          <ac:chgData name="Justina Ojom" userId="cbdaed7d-8d45-4372-a16a-f3f8900c2f45" providerId="ADAL" clId="{B80B5CB1-F819-4E58-97BC-AF946C61509E}" dt="2023-04-13T17:07:10.389" v="21472"/>
          <ac:grpSpMkLst>
            <pc:docMk/>
            <pc:sldMk cId="1951017909" sldId="850"/>
            <ac:grpSpMk id="15" creationId="{9B665F59-152C-7EE9-1AAA-D7F87110418E}"/>
          </ac:grpSpMkLst>
        </pc:grpChg>
      </pc:sldChg>
      <pc:sldChg chg="addSp modSp mod modNotes modNotesTx">
        <pc:chgData name="Justina Ojom" userId="cbdaed7d-8d45-4372-a16a-f3f8900c2f45" providerId="ADAL" clId="{B80B5CB1-F819-4E58-97BC-AF946C61509E}" dt="2023-04-14T12:25:04.084" v="28421" actId="790"/>
        <pc:sldMkLst>
          <pc:docMk/>
          <pc:sldMk cId="3905345702" sldId="851"/>
        </pc:sldMkLst>
        <pc:spChg chg="mod">
          <ac:chgData name="Justina Ojom" userId="cbdaed7d-8d45-4372-a16a-f3f8900c2f45" providerId="ADAL" clId="{B80B5CB1-F819-4E58-97BC-AF946C61509E}" dt="2023-04-14T12:25:04.084" v="28421" actId="790"/>
          <ac:spMkLst>
            <pc:docMk/>
            <pc:sldMk cId="3905345702" sldId="851"/>
            <ac:spMk id="2" creationId="{4A2E640E-5F7C-F4D6-189B-D16C269BA742}"/>
          </ac:spMkLst>
        </pc:spChg>
        <pc:spChg chg="add mod">
          <ac:chgData name="Justina Ojom" userId="cbdaed7d-8d45-4372-a16a-f3f8900c2f45" providerId="ADAL" clId="{B80B5CB1-F819-4E58-97BC-AF946C61509E}" dt="2023-04-14T12:25:04.084" v="28421" actId="790"/>
          <ac:spMkLst>
            <pc:docMk/>
            <pc:sldMk cId="3905345702" sldId="851"/>
            <ac:spMk id="3" creationId="{C4EDFD57-611F-583B-17C0-C9B20DAB9F9C}"/>
          </ac:spMkLst>
        </pc:spChg>
        <pc:spChg chg="mod">
          <ac:chgData name="Justina Ojom" userId="cbdaed7d-8d45-4372-a16a-f3f8900c2f45" providerId="ADAL" clId="{B80B5CB1-F819-4E58-97BC-AF946C61509E}" dt="2023-04-14T12:25:04.084" v="28421" actId="790"/>
          <ac:spMkLst>
            <pc:docMk/>
            <pc:sldMk cId="3905345702" sldId="851"/>
            <ac:spMk id="5" creationId="{F73330DA-6AC7-FB09-B722-3F6EC17AE0EC}"/>
          </ac:spMkLst>
        </pc:spChg>
        <pc:spChg chg="mod">
          <ac:chgData name="Justina Ojom" userId="cbdaed7d-8d45-4372-a16a-f3f8900c2f45" providerId="ADAL" clId="{B80B5CB1-F819-4E58-97BC-AF946C61509E}" dt="2023-04-14T12:25:04.084" v="28421" actId="790"/>
          <ac:spMkLst>
            <pc:docMk/>
            <pc:sldMk cId="3905345702" sldId="851"/>
            <ac:spMk id="6" creationId="{011CC589-AAB2-AF35-5A1D-D07000C59039}"/>
          </ac:spMkLst>
        </pc:spChg>
        <pc:spChg chg="mod">
          <ac:chgData name="Justina Ojom" userId="cbdaed7d-8d45-4372-a16a-f3f8900c2f45" providerId="ADAL" clId="{B80B5CB1-F819-4E58-97BC-AF946C61509E}" dt="2023-04-14T12:25:04.084" v="28421" actId="790"/>
          <ac:spMkLst>
            <pc:docMk/>
            <pc:sldMk cId="3905345702" sldId="851"/>
            <ac:spMk id="7" creationId="{96F6A494-7FD0-D9B2-D479-6CD3F9C4F1DD}"/>
          </ac:spMkLst>
        </pc:spChg>
        <pc:spChg chg="add mod">
          <ac:chgData name="Justina Ojom" userId="cbdaed7d-8d45-4372-a16a-f3f8900c2f45" providerId="ADAL" clId="{B80B5CB1-F819-4E58-97BC-AF946C61509E}" dt="2023-04-14T12:25:04.084" v="28421" actId="790"/>
          <ac:spMkLst>
            <pc:docMk/>
            <pc:sldMk cId="3905345702" sldId="851"/>
            <ac:spMk id="8" creationId="{F49B21FC-CC17-ECBE-3A7E-9C6C1FA9280F}"/>
          </ac:spMkLst>
        </pc:spChg>
        <pc:spChg chg="add mod">
          <ac:chgData name="Justina Ojom" userId="cbdaed7d-8d45-4372-a16a-f3f8900c2f45" providerId="ADAL" clId="{B80B5CB1-F819-4E58-97BC-AF946C61509E}" dt="2023-04-14T12:25:04.084" v="28421" actId="790"/>
          <ac:spMkLst>
            <pc:docMk/>
            <pc:sldMk cId="3905345702" sldId="851"/>
            <ac:spMk id="9" creationId="{543B67BA-C373-8DCD-EE02-CC207BA67DCA}"/>
          </ac:spMkLst>
        </pc:spChg>
        <pc:grpChg chg="add mod">
          <ac:chgData name="Justina Ojom" userId="cbdaed7d-8d45-4372-a16a-f3f8900c2f45" providerId="ADAL" clId="{B80B5CB1-F819-4E58-97BC-AF946C61509E}" dt="2023-04-14T11:58:17.498" v="27208" actId="14100"/>
          <ac:grpSpMkLst>
            <pc:docMk/>
            <pc:sldMk cId="3905345702" sldId="851"/>
            <ac:grpSpMk id="4" creationId="{7AE9BE90-3FB9-E863-A5BF-143D517A3792}"/>
          </ac:grpSpMkLst>
        </pc:grpChg>
        <pc:grpChg chg="add mod">
          <ac:chgData name="Justina Ojom" userId="cbdaed7d-8d45-4372-a16a-f3f8900c2f45" providerId="ADAL" clId="{B80B5CB1-F819-4E58-97BC-AF946C61509E}" dt="2023-04-14T11:59:01.810" v="27220" actId="1076"/>
          <ac:grpSpMkLst>
            <pc:docMk/>
            <pc:sldMk cId="3905345702" sldId="851"/>
            <ac:grpSpMk id="10" creationId="{A45C8F69-039E-C3BE-8FDA-99E93CDE9592}"/>
          </ac:grpSpMkLst>
        </pc:grpChg>
      </pc:sldChg>
      <pc:sldChg chg="addSp delSp modSp mod modNotes modNotesTx">
        <pc:chgData name="Justina Ojom" userId="cbdaed7d-8d45-4372-a16a-f3f8900c2f45" providerId="ADAL" clId="{B80B5CB1-F819-4E58-97BC-AF946C61509E}" dt="2023-04-14T12:26:08.081" v="28440" actId="313"/>
        <pc:sldMkLst>
          <pc:docMk/>
          <pc:sldMk cId="3175652851" sldId="852"/>
        </pc:sldMkLst>
        <pc:spChg chg="mod">
          <ac:chgData name="Justina Ojom" userId="cbdaed7d-8d45-4372-a16a-f3f8900c2f45" providerId="ADAL" clId="{B80B5CB1-F819-4E58-97BC-AF946C61509E}" dt="2023-04-14T12:25:08.162" v="28422" actId="790"/>
          <ac:spMkLst>
            <pc:docMk/>
            <pc:sldMk cId="3175652851" sldId="852"/>
            <ac:spMk id="2" creationId="{2107A3F2-0E42-020F-63EE-03FBE36081B6}"/>
          </ac:spMkLst>
        </pc:spChg>
        <pc:spChg chg="mod">
          <ac:chgData name="Justina Ojom" userId="cbdaed7d-8d45-4372-a16a-f3f8900c2f45" providerId="ADAL" clId="{B80B5CB1-F819-4E58-97BC-AF946C61509E}" dt="2023-04-14T12:26:08.081" v="28440" actId="313"/>
          <ac:spMkLst>
            <pc:docMk/>
            <pc:sldMk cId="3175652851" sldId="852"/>
            <ac:spMk id="5" creationId="{48E6C0EC-F13B-F355-287F-0C3810E13AC8}"/>
          </ac:spMkLst>
        </pc:spChg>
        <pc:spChg chg="mod">
          <ac:chgData name="Justina Ojom" userId="cbdaed7d-8d45-4372-a16a-f3f8900c2f45" providerId="ADAL" clId="{B80B5CB1-F819-4E58-97BC-AF946C61509E}" dt="2023-04-14T12:25:08.162" v="28422" actId="790"/>
          <ac:spMkLst>
            <pc:docMk/>
            <pc:sldMk cId="3175652851" sldId="852"/>
            <ac:spMk id="6" creationId="{294CBA63-08CD-8EAC-7145-FB24E708EC11}"/>
          </ac:spMkLst>
        </pc:spChg>
        <pc:spChg chg="mod topLvl">
          <ac:chgData name="Justina Ojom" userId="cbdaed7d-8d45-4372-a16a-f3f8900c2f45" providerId="ADAL" clId="{B80B5CB1-F819-4E58-97BC-AF946C61509E}" dt="2023-04-14T12:25:08.162" v="28422" actId="790"/>
          <ac:spMkLst>
            <pc:docMk/>
            <pc:sldMk cId="3175652851" sldId="852"/>
            <ac:spMk id="8" creationId="{DC5A66EF-46F0-80D1-55D9-C8C2E09D824F}"/>
          </ac:spMkLst>
        </pc:spChg>
        <pc:spChg chg="del mod topLvl">
          <ac:chgData name="Justina Ojom" userId="cbdaed7d-8d45-4372-a16a-f3f8900c2f45" providerId="ADAL" clId="{B80B5CB1-F819-4E58-97BC-AF946C61509E}" dt="2023-04-14T02:09:27.425" v="22863" actId="478"/>
          <ac:spMkLst>
            <pc:docMk/>
            <pc:sldMk cId="3175652851" sldId="852"/>
            <ac:spMk id="9" creationId="{4456735C-F066-0CAC-B7BB-55DEFAA1BBD2}"/>
          </ac:spMkLst>
        </pc:spChg>
        <pc:spChg chg="mod">
          <ac:chgData name="Justina Ojom" userId="cbdaed7d-8d45-4372-a16a-f3f8900c2f45" providerId="ADAL" clId="{B80B5CB1-F819-4E58-97BC-AF946C61509E}" dt="2023-04-14T12:25:08.162" v="28422" actId="790"/>
          <ac:spMkLst>
            <pc:docMk/>
            <pc:sldMk cId="3175652851" sldId="852"/>
            <ac:spMk id="10" creationId="{8EF243CD-2067-DBA6-5F1A-89FC6E5AC582}"/>
          </ac:spMkLst>
        </pc:spChg>
        <pc:spChg chg="mod">
          <ac:chgData name="Justina Ojom" userId="cbdaed7d-8d45-4372-a16a-f3f8900c2f45" providerId="ADAL" clId="{B80B5CB1-F819-4E58-97BC-AF946C61509E}" dt="2023-04-14T12:25:08.162" v="28422" actId="790"/>
          <ac:spMkLst>
            <pc:docMk/>
            <pc:sldMk cId="3175652851" sldId="852"/>
            <ac:spMk id="11" creationId="{52B517EB-D26F-DD92-E4D7-9836EDFE9D04}"/>
          </ac:spMkLst>
        </pc:spChg>
        <pc:spChg chg="mod">
          <ac:chgData name="Justina Ojom" userId="cbdaed7d-8d45-4372-a16a-f3f8900c2f45" providerId="ADAL" clId="{B80B5CB1-F819-4E58-97BC-AF946C61509E}" dt="2023-04-14T12:25:08.162" v="28422" actId="790"/>
          <ac:spMkLst>
            <pc:docMk/>
            <pc:sldMk cId="3175652851" sldId="852"/>
            <ac:spMk id="14" creationId="{0E0CF80B-E583-9E10-91D5-5CF15FEAA614}"/>
          </ac:spMkLst>
        </pc:spChg>
        <pc:spChg chg="mod">
          <ac:chgData name="Justina Ojom" userId="cbdaed7d-8d45-4372-a16a-f3f8900c2f45" providerId="ADAL" clId="{B80B5CB1-F819-4E58-97BC-AF946C61509E}" dt="2023-04-14T12:25:08.162" v="28422" actId="790"/>
          <ac:spMkLst>
            <pc:docMk/>
            <pc:sldMk cId="3175652851" sldId="852"/>
            <ac:spMk id="15" creationId="{A9A6D874-A723-317E-CF7A-06A3365F8D64}"/>
          </ac:spMkLst>
        </pc:spChg>
        <pc:spChg chg="mod">
          <ac:chgData name="Justina Ojom" userId="cbdaed7d-8d45-4372-a16a-f3f8900c2f45" providerId="ADAL" clId="{B80B5CB1-F819-4E58-97BC-AF946C61509E}" dt="2023-04-14T12:25:08.162" v="28422" actId="790"/>
          <ac:spMkLst>
            <pc:docMk/>
            <pc:sldMk cId="3175652851" sldId="852"/>
            <ac:spMk id="16" creationId="{3609F2D8-CCEE-1511-63CB-9BD5FF331820}"/>
          </ac:spMkLst>
        </pc:spChg>
        <pc:spChg chg="mod">
          <ac:chgData name="Justina Ojom" userId="cbdaed7d-8d45-4372-a16a-f3f8900c2f45" providerId="ADAL" clId="{B80B5CB1-F819-4E58-97BC-AF946C61509E}" dt="2023-04-14T12:25:08.162" v="28422" actId="790"/>
          <ac:spMkLst>
            <pc:docMk/>
            <pc:sldMk cId="3175652851" sldId="852"/>
            <ac:spMk id="17" creationId="{773A6338-D5A3-1C7C-372F-6ECB1549A3E3}"/>
          </ac:spMkLst>
        </pc:spChg>
        <pc:spChg chg="add mod">
          <ac:chgData name="Justina Ojom" userId="cbdaed7d-8d45-4372-a16a-f3f8900c2f45" providerId="ADAL" clId="{B80B5CB1-F819-4E58-97BC-AF946C61509E}" dt="2023-04-14T12:25:08.162" v="28422" actId="790"/>
          <ac:spMkLst>
            <pc:docMk/>
            <pc:sldMk cId="3175652851" sldId="852"/>
            <ac:spMk id="18" creationId="{A3766D8C-7574-4F43-3F0B-C5E73F156A47}"/>
          </ac:spMkLst>
        </pc:spChg>
        <pc:spChg chg="add mod">
          <ac:chgData name="Justina Ojom" userId="cbdaed7d-8d45-4372-a16a-f3f8900c2f45" providerId="ADAL" clId="{B80B5CB1-F819-4E58-97BC-AF946C61509E}" dt="2023-04-14T12:25:08.162" v="28422" actId="790"/>
          <ac:spMkLst>
            <pc:docMk/>
            <pc:sldMk cId="3175652851" sldId="852"/>
            <ac:spMk id="19" creationId="{D8CBA8A0-5C29-8C1B-E0C7-709D8FF2C8DA}"/>
          </ac:spMkLst>
        </pc:spChg>
        <pc:spChg chg="add mod">
          <ac:chgData name="Justina Ojom" userId="cbdaed7d-8d45-4372-a16a-f3f8900c2f45" providerId="ADAL" clId="{B80B5CB1-F819-4E58-97BC-AF946C61509E}" dt="2023-04-14T12:25:08.162" v="28422" actId="790"/>
          <ac:spMkLst>
            <pc:docMk/>
            <pc:sldMk cId="3175652851" sldId="852"/>
            <ac:spMk id="20" creationId="{50A00338-C486-429C-CDE3-E30CEE494190}"/>
          </ac:spMkLst>
        </pc:spChg>
        <pc:grpChg chg="add del mod">
          <ac:chgData name="Justina Ojom" userId="cbdaed7d-8d45-4372-a16a-f3f8900c2f45" providerId="ADAL" clId="{B80B5CB1-F819-4E58-97BC-AF946C61509E}" dt="2023-04-14T02:09:23.733" v="22862" actId="165"/>
          <ac:grpSpMkLst>
            <pc:docMk/>
            <pc:sldMk cId="3175652851" sldId="852"/>
            <ac:grpSpMk id="3" creationId="{804F1BE9-5030-0F20-A272-F1F05AA3DB28}"/>
          </ac:grpSpMkLst>
        </pc:grpChg>
        <pc:grpChg chg="mod topLvl">
          <ac:chgData name="Justina Ojom" userId="cbdaed7d-8d45-4372-a16a-f3f8900c2f45" providerId="ADAL" clId="{B80B5CB1-F819-4E58-97BC-AF946C61509E}" dt="2023-04-14T11:59:18.998" v="27222" actId="164"/>
          <ac:grpSpMkLst>
            <pc:docMk/>
            <pc:sldMk cId="3175652851" sldId="852"/>
            <ac:grpSpMk id="4" creationId="{98B8E5A1-2679-42FA-7AEE-A343DDAFDD03}"/>
          </ac:grpSpMkLst>
        </pc:grpChg>
        <pc:grpChg chg="del mod topLvl">
          <ac:chgData name="Justina Ojom" userId="cbdaed7d-8d45-4372-a16a-f3f8900c2f45" providerId="ADAL" clId="{B80B5CB1-F819-4E58-97BC-AF946C61509E}" dt="2023-04-14T02:09:27.425" v="22863" actId="478"/>
          <ac:grpSpMkLst>
            <pc:docMk/>
            <pc:sldMk cId="3175652851" sldId="852"/>
            <ac:grpSpMk id="7" creationId="{3C91EB7E-6B06-B5BB-9A37-89C01DB9A9D8}"/>
          </ac:grpSpMkLst>
        </pc:grpChg>
        <pc:grpChg chg="mod">
          <ac:chgData name="Justina Ojom" userId="cbdaed7d-8d45-4372-a16a-f3f8900c2f45" providerId="ADAL" clId="{B80B5CB1-F819-4E58-97BC-AF946C61509E}" dt="2023-04-14T02:09:23.733" v="22862" actId="165"/>
          <ac:grpSpMkLst>
            <pc:docMk/>
            <pc:sldMk cId="3175652851" sldId="852"/>
            <ac:grpSpMk id="12" creationId="{F574C9F3-528F-B4DF-868C-E12F3738CBCD}"/>
          </ac:grpSpMkLst>
        </pc:grpChg>
        <pc:grpChg chg="mod">
          <ac:chgData name="Justina Ojom" userId="cbdaed7d-8d45-4372-a16a-f3f8900c2f45" providerId="ADAL" clId="{B80B5CB1-F819-4E58-97BC-AF946C61509E}" dt="2023-04-14T02:09:23.733" v="22862" actId="165"/>
          <ac:grpSpMkLst>
            <pc:docMk/>
            <pc:sldMk cId="3175652851" sldId="852"/>
            <ac:grpSpMk id="13" creationId="{470ADD6C-6297-FFB1-4BD3-92FFB4FD9C97}"/>
          </ac:grpSpMkLst>
        </pc:grpChg>
        <pc:grpChg chg="add mod">
          <ac:chgData name="Justina Ojom" userId="cbdaed7d-8d45-4372-a16a-f3f8900c2f45" providerId="ADAL" clId="{B80B5CB1-F819-4E58-97BC-AF946C61509E}" dt="2023-04-14T11:59:24.837" v="27225" actId="1076"/>
          <ac:grpSpMkLst>
            <pc:docMk/>
            <pc:sldMk cId="3175652851" sldId="852"/>
            <ac:grpSpMk id="21" creationId="{FE6490DD-3F82-3044-CDD2-285C77DD0F03}"/>
          </ac:grpSpMkLst>
        </pc:grpChg>
      </pc:sldChg>
      <pc:sldChg chg="addSp delSp modSp mod modNotes modNotesTx">
        <pc:chgData name="Justina Ojom" userId="cbdaed7d-8d45-4372-a16a-f3f8900c2f45" providerId="ADAL" clId="{B80B5CB1-F819-4E58-97BC-AF946C61509E}" dt="2023-04-14T12:25:11.440" v="28423" actId="790"/>
        <pc:sldMkLst>
          <pc:docMk/>
          <pc:sldMk cId="4240022197" sldId="853"/>
        </pc:sldMkLst>
        <pc:spChg chg="mod">
          <ac:chgData name="Justina Ojom" userId="cbdaed7d-8d45-4372-a16a-f3f8900c2f45" providerId="ADAL" clId="{B80B5CB1-F819-4E58-97BC-AF946C61509E}" dt="2023-04-14T12:25:11.440" v="28423" actId="790"/>
          <ac:spMkLst>
            <pc:docMk/>
            <pc:sldMk cId="4240022197" sldId="853"/>
            <ac:spMk id="2" creationId="{39C940A4-51C2-5E77-3B11-9680E2812855}"/>
          </ac:spMkLst>
        </pc:spChg>
        <pc:spChg chg="add mod">
          <ac:chgData name="Justina Ojom" userId="cbdaed7d-8d45-4372-a16a-f3f8900c2f45" providerId="ADAL" clId="{B80B5CB1-F819-4E58-97BC-AF946C61509E}" dt="2023-04-14T12:25:11.440" v="28423" actId="790"/>
          <ac:spMkLst>
            <pc:docMk/>
            <pc:sldMk cId="4240022197" sldId="853"/>
            <ac:spMk id="3" creationId="{BF4BBC4C-5691-8306-3193-C425EDD5F138}"/>
          </ac:spMkLst>
        </pc:spChg>
        <pc:spChg chg="del mod">
          <ac:chgData name="Justina Ojom" userId="cbdaed7d-8d45-4372-a16a-f3f8900c2f45" providerId="ADAL" clId="{B80B5CB1-F819-4E58-97BC-AF946C61509E}" dt="2023-04-13T22:05:33.927" v="22377" actId="478"/>
          <ac:spMkLst>
            <pc:docMk/>
            <pc:sldMk cId="4240022197" sldId="853"/>
            <ac:spMk id="4" creationId="{D2453399-5A73-7C9E-E232-8BF4AA7291B0}"/>
          </ac:spMkLst>
        </pc:spChg>
        <pc:spChg chg="add mod">
          <ac:chgData name="Justina Ojom" userId="cbdaed7d-8d45-4372-a16a-f3f8900c2f45" providerId="ADAL" clId="{B80B5CB1-F819-4E58-97BC-AF946C61509E}" dt="2023-04-14T12:25:11.440" v="28423" actId="790"/>
          <ac:spMkLst>
            <pc:docMk/>
            <pc:sldMk cId="4240022197" sldId="853"/>
            <ac:spMk id="5" creationId="{8A7C9E84-3CFC-7C93-95D4-0F47D83363C1}"/>
          </ac:spMkLst>
        </pc:spChg>
        <pc:spChg chg="add mod">
          <ac:chgData name="Justina Ojom" userId="cbdaed7d-8d45-4372-a16a-f3f8900c2f45" providerId="ADAL" clId="{B80B5CB1-F819-4E58-97BC-AF946C61509E}" dt="2023-04-14T12:25:11.440" v="28423" actId="790"/>
          <ac:spMkLst>
            <pc:docMk/>
            <pc:sldMk cId="4240022197" sldId="853"/>
            <ac:spMk id="6" creationId="{BAEA23C6-9C8D-3DDE-A235-2A346A120B1F}"/>
          </ac:spMkLst>
        </pc:spChg>
        <pc:spChg chg="mod">
          <ac:chgData name="Justina Ojom" userId="cbdaed7d-8d45-4372-a16a-f3f8900c2f45" providerId="ADAL" clId="{B80B5CB1-F819-4E58-97BC-AF946C61509E}" dt="2023-04-14T12:25:11.440" v="28423" actId="790"/>
          <ac:spMkLst>
            <pc:docMk/>
            <pc:sldMk cId="4240022197" sldId="853"/>
            <ac:spMk id="7" creationId="{71AB42F8-4C00-650D-C089-23AA59F2522F}"/>
          </ac:spMkLst>
        </pc:spChg>
        <pc:spChg chg="mod">
          <ac:chgData name="Justina Ojom" userId="cbdaed7d-8d45-4372-a16a-f3f8900c2f45" providerId="ADAL" clId="{B80B5CB1-F819-4E58-97BC-AF946C61509E}" dt="2023-04-14T12:25:11.440" v="28423" actId="790"/>
          <ac:spMkLst>
            <pc:docMk/>
            <pc:sldMk cId="4240022197" sldId="853"/>
            <ac:spMk id="8" creationId="{F11DC953-679A-0013-9D4F-E51E75674FB4}"/>
          </ac:spMkLst>
        </pc:spChg>
        <pc:spChg chg="mod">
          <ac:chgData name="Justina Ojom" userId="cbdaed7d-8d45-4372-a16a-f3f8900c2f45" providerId="ADAL" clId="{B80B5CB1-F819-4E58-97BC-AF946C61509E}" dt="2023-04-14T12:25:11.440" v="28423" actId="790"/>
          <ac:spMkLst>
            <pc:docMk/>
            <pc:sldMk cId="4240022197" sldId="853"/>
            <ac:spMk id="11" creationId="{91C72A2D-9D92-C5CE-BE6A-0C2FA4D6DDF4}"/>
          </ac:spMkLst>
        </pc:spChg>
        <pc:spChg chg="mod">
          <ac:chgData name="Justina Ojom" userId="cbdaed7d-8d45-4372-a16a-f3f8900c2f45" providerId="ADAL" clId="{B80B5CB1-F819-4E58-97BC-AF946C61509E}" dt="2023-04-14T12:25:11.440" v="28423" actId="790"/>
          <ac:spMkLst>
            <pc:docMk/>
            <pc:sldMk cId="4240022197" sldId="853"/>
            <ac:spMk id="12" creationId="{E9A36097-56C9-0091-D1B6-0031D757B02A}"/>
          </ac:spMkLst>
        </pc:spChg>
        <pc:spChg chg="mod">
          <ac:chgData name="Justina Ojom" userId="cbdaed7d-8d45-4372-a16a-f3f8900c2f45" providerId="ADAL" clId="{B80B5CB1-F819-4E58-97BC-AF946C61509E}" dt="2023-04-14T12:25:11.440" v="28423" actId="790"/>
          <ac:spMkLst>
            <pc:docMk/>
            <pc:sldMk cId="4240022197" sldId="853"/>
            <ac:spMk id="13" creationId="{E7422A85-82E9-26FE-A9AA-B44B10B7DD3B}"/>
          </ac:spMkLst>
        </pc:spChg>
        <pc:spChg chg="mod topLvl">
          <ac:chgData name="Justina Ojom" userId="cbdaed7d-8d45-4372-a16a-f3f8900c2f45" providerId="ADAL" clId="{B80B5CB1-F819-4E58-97BC-AF946C61509E}" dt="2023-04-14T12:25:11.440" v="28423" actId="790"/>
          <ac:spMkLst>
            <pc:docMk/>
            <pc:sldMk cId="4240022197" sldId="853"/>
            <ac:spMk id="16" creationId="{063C1234-F271-93FD-BD06-A7CA818EACC5}"/>
          </ac:spMkLst>
        </pc:spChg>
        <pc:spChg chg="mod topLvl">
          <ac:chgData name="Justina Ojom" userId="cbdaed7d-8d45-4372-a16a-f3f8900c2f45" providerId="ADAL" clId="{B80B5CB1-F819-4E58-97BC-AF946C61509E}" dt="2023-04-14T12:25:11.440" v="28423" actId="790"/>
          <ac:spMkLst>
            <pc:docMk/>
            <pc:sldMk cId="4240022197" sldId="853"/>
            <ac:spMk id="17" creationId="{D66E8558-F827-6F25-C654-7CA0ED67048C}"/>
          </ac:spMkLst>
        </pc:spChg>
        <pc:spChg chg="mod topLvl">
          <ac:chgData name="Justina Ojom" userId="cbdaed7d-8d45-4372-a16a-f3f8900c2f45" providerId="ADAL" clId="{B80B5CB1-F819-4E58-97BC-AF946C61509E}" dt="2023-04-14T12:25:11.440" v="28423" actId="790"/>
          <ac:spMkLst>
            <pc:docMk/>
            <pc:sldMk cId="4240022197" sldId="853"/>
            <ac:spMk id="18" creationId="{43A2BE63-9F32-52CC-EA38-9205A610E0E2}"/>
          </ac:spMkLst>
        </pc:spChg>
        <pc:spChg chg="mod topLvl">
          <ac:chgData name="Justina Ojom" userId="cbdaed7d-8d45-4372-a16a-f3f8900c2f45" providerId="ADAL" clId="{B80B5CB1-F819-4E58-97BC-AF946C61509E}" dt="2023-04-14T12:25:11.440" v="28423" actId="790"/>
          <ac:spMkLst>
            <pc:docMk/>
            <pc:sldMk cId="4240022197" sldId="853"/>
            <ac:spMk id="19" creationId="{C1BB5E62-4B0A-BD9C-D5A6-FA401F8AA6A8}"/>
          </ac:spMkLst>
        </pc:spChg>
        <pc:spChg chg="del mod topLvl">
          <ac:chgData name="Justina Ojom" userId="cbdaed7d-8d45-4372-a16a-f3f8900c2f45" providerId="ADAL" clId="{B80B5CB1-F819-4E58-97BC-AF946C61509E}" dt="2023-04-14T02:24:45.139" v="23313" actId="478"/>
          <ac:spMkLst>
            <pc:docMk/>
            <pc:sldMk cId="4240022197" sldId="853"/>
            <ac:spMk id="21" creationId="{7F7C6BC1-B577-1A91-72F6-A447ED736C3F}"/>
          </ac:spMkLst>
        </pc:spChg>
        <pc:spChg chg="del mod topLvl">
          <ac:chgData name="Justina Ojom" userId="cbdaed7d-8d45-4372-a16a-f3f8900c2f45" providerId="ADAL" clId="{B80B5CB1-F819-4E58-97BC-AF946C61509E}" dt="2023-04-14T02:24:45.523" v="23314" actId="478"/>
          <ac:spMkLst>
            <pc:docMk/>
            <pc:sldMk cId="4240022197" sldId="853"/>
            <ac:spMk id="22" creationId="{F77244F5-6922-3CE8-E9C8-CAD88A4629F9}"/>
          </ac:spMkLst>
        </pc:spChg>
        <pc:spChg chg="del mod topLvl">
          <ac:chgData name="Justina Ojom" userId="cbdaed7d-8d45-4372-a16a-f3f8900c2f45" providerId="ADAL" clId="{B80B5CB1-F819-4E58-97BC-AF946C61509E}" dt="2023-04-14T02:24:44.736" v="23312" actId="478"/>
          <ac:spMkLst>
            <pc:docMk/>
            <pc:sldMk cId="4240022197" sldId="853"/>
            <ac:spMk id="23" creationId="{8D99BC64-59CB-6EAA-E758-C5BFEDEAD014}"/>
          </ac:spMkLst>
        </pc:spChg>
        <pc:spChg chg="mod">
          <ac:chgData name="Justina Ojom" userId="cbdaed7d-8d45-4372-a16a-f3f8900c2f45" providerId="ADAL" clId="{B80B5CB1-F819-4E58-97BC-AF946C61509E}" dt="2023-04-14T12:25:11.440" v="28423" actId="790"/>
          <ac:spMkLst>
            <pc:docMk/>
            <pc:sldMk cId="4240022197" sldId="853"/>
            <ac:spMk id="25" creationId="{3824F9E1-53E9-24BE-CDE4-F99E2C22FE51}"/>
          </ac:spMkLst>
        </pc:spChg>
        <pc:spChg chg="mod">
          <ac:chgData name="Justina Ojom" userId="cbdaed7d-8d45-4372-a16a-f3f8900c2f45" providerId="ADAL" clId="{B80B5CB1-F819-4E58-97BC-AF946C61509E}" dt="2023-04-14T12:25:11.440" v="28423" actId="790"/>
          <ac:spMkLst>
            <pc:docMk/>
            <pc:sldMk cId="4240022197" sldId="853"/>
            <ac:spMk id="26" creationId="{6DB30552-E00B-8CA4-0DD0-021B31ACCDBB}"/>
          </ac:spMkLst>
        </pc:spChg>
        <pc:spChg chg="mod">
          <ac:chgData name="Justina Ojom" userId="cbdaed7d-8d45-4372-a16a-f3f8900c2f45" providerId="ADAL" clId="{B80B5CB1-F819-4E58-97BC-AF946C61509E}" dt="2023-04-14T12:25:11.440" v="28423" actId="790"/>
          <ac:spMkLst>
            <pc:docMk/>
            <pc:sldMk cId="4240022197" sldId="853"/>
            <ac:spMk id="27" creationId="{E65411F5-85AB-C987-C742-6E911BDA5F35}"/>
          </ac:spMkLst>
        </pc:spChg>
        <pc:grpChg chg="add mod">
          <ac:chgData name="Justina Ojom" userId="cbdaed7d-8d45-4372-a16a-f3f8900c2f45" providerId="ADAL" clId="{B80B5CB1-F819-4E58-97BC-AF946C61509E}" dt="2023-04-14T02:24:25.967" v="23309" actId="207"/>
          <ac:grpSpMkLst>
            <pc:docMk/>
            <pc:sldMk cId="4240022197" sldId="853"/>
            <ac:grpSpMk id="4" creationId="{B76EBAC5-43B8-1208-927E-DD3FA5988FF8}"/>
          </ac:grpSpMkLst>
        </pc:grpChg>
        <pc:grpChg chg="add mod">
          <ac:chgData name="Justina Ojom" userId="cbdaed7d-8d45-4372-a16a-f3f8900c2f45" providerId="ADAL" clId="{B80B5CB1-F819-4E58-97BC-AF946C61509E}" dt="2023-04-14T02:24:25.967" v="23309" actId="207"/>
          <ac:grpSpMkLst>
            <pc:docMk/>
            <pc:sldMk cId="4240022197" sldId="853"/>
            <ac:grpSpMk id="9" creationId="{1FEB8882-29B5-4A9B-E8FB-0EF1BFBE3E76}"/>
          </ac:grpSpMkLst>
        </pc:grpChg>
        <pc:grpChg chg="mod">
          <ac:chgData name="Justina Ojom" userId="cbdaed7d-8d45-4372-a16a-f3f8900c2f45" providerId="ADAL" clId="{B80B5CB1-F819-4E58-97BC-AF946C61509E}" dt="2023-04-14T02:24:25.967" v="23309" actId="207"/>
          <ac:grpSpMkLst>
            <pc:docMk/>
            <pc:sldMk cId="4240022197" sldId="853"/>
            <ac:grpSpMk id="10" creationId="{78C5F43C-576A-27FD-CAA7-3F5CD6E6D592}"/>
          </ac:grpSpMkLst>
        </pc:grpChg>
        <pc:grpChg chg="add mod">
          <ac:chgData name="Justina Ojom" userId="cbdaed7d-8d45-4372-a16a-f3f8900c2f45" providerId="ADAL" clId="{B80B5CB1-F819-4E58-97BC-AF946C61509E}" dt="2023-04-14T02:25:19.822" v="23329" actId="1076"/>
          <ac:grpSpMkLst>
            <pc:docMk/>
            <pc:sldMk cId="4240022197" sldId="853"/>
            <ac:grpSpMk id="14" creationId="{9F7D5A72-6133-D5DD-93E3-D5F89211DDE4}"/>
          </ac:grpSpMkLst>
        </pc:grpChg>
        <pc:grpChg chg="add del mod">
          <ac:chgData name="Justina Ojom" userId="cbdaed7d-8d45-4372-a16a-f3f8900c2f45" providerId="ADAL" clId="{B80B5CB1-F819-4E58-97BC-AF946C61509E}" dt="2023-04-14T02:24:42.614" v="23311" actId="165"/>
          <ac:grpSpMkLst>
            <pc:docMk/>
            <pc:sldMk cId="4240022197" sldId="853"/>
            <ac:grpSpMk id="15" creationId="{784721B8-4801-A033-1E94-F37B0294C7A1}"/>
          </ac:grpSpMkLst>
        </pc:grpChg>
        <pc:grpChg chg="add del mod">
          <ac:chgData name="Justina Ojom" userId="cbdaed7d-8d45-4372-a16a-f3f8900c2f45" providerId="ADAL" clId="{B80B5CB1-F819-4E58-97BC-AF946C61509E}" dt="2023-04-14T02:24:42.614" v="23311" actId="165"/>
          <ac:grpSpMkLst>
            <pc:docMk/>
            <pc:sldMk cId="4240022197" sldId="853"/>
            <ac:grpSpMk id="20" creationId="{99E7C4A1-B7E4-DE00-5E8B-B40C10F6D73D}"/>
          </ac:grpSpMkLst>
        </pc:grpChg>
        <pc:grpChg chg="mod topLvl">
          <ac:chgData name="Justina Ojom" userId="cbdaed7d-8d45-4372-a16a-f3f8900c2f45" providerId="ADAL" clId="{B80B5CB1-F819-4E58-97BC-AF946C61509E}" dt="2023-04-14T02:25:05.908" v="23325" actId="164"/>
          <ac:grpSpMkLst>
            <pc:docMk/>
            <pc:sldMk cId="4240022197" sldId="853"/>
            <ac:grpSpMk id="24" creationId="{2FE690E4-A80C-D7CE-EB9A-B5EC1B270D30}"/>
          </ac:grpSpMkLst>
        </pc:grpChg>
        <pc:grpChg chg="add mod">
          <ac:chgData name="Justina Ojom" userId="cbdaed7d-8d45-4372-a16a-f3f8900c2f45" providerId="ADAL" clId="{B80B5CB1-F819-4E58-97BC-AF946C61509E}" dt="2023-04-14T02:25:19.822" v="23329" actId="1076"/>
          <ac:grpSpMkLst>
            <pc:docMk/>
            <pc:sldMk cId="4240022197" sldId="853"/>
            <ac:grpSpMk id="28" creationId="{32633BF8-776F-D1F3-0029-EEEE3381B2AC}"/>
          </ac:grpSpMkLst>
        </pc:grpChg>
      </pc:sldChg>
      <pc:sldChg chg="addSp modSp mod modAnim modNotes modNotesTx">
        <pc:chgData name="Justina Ojom" userId="cbdaed7d-8d45-4372-a16a-f3f8900c2f45" providerId="ADAL" clId="{B80B5CB1-F819-4E58-97BC-AF946C61509E}" dt="2023-04-14T12:25:14.293" v="28424" actId="790"/>
        <pc:sldMkLst>
          <pc:docMk/>
          <pc:sldMk cId="1359147768" sldId="854"/>
        </pc:sldMkLst>
        <pc:spChg chg="mod">
          <ac:chgData name="Justina Ojom" userId="cbdaed7d-8d45-4372-a16a-f3f8900c2f45" providerId="ADAL" clId="{B80B5CB1-F819-4E58-97BC-AF946C61509E}" dt="2023-04-14T12:25:14.293" v="28424" actId="790"/>
          <ac:spMkLst>
            <pc:docMk/>
            <pc:sldMk cId="1359147768" sldId="854"/>
            <ac:spMk id="2" creationId="{3D1F0181-C38B-3CBB-079E-DE442A3D770B}"/>
          </ac:spMkLst>
        </pc:spChg>
        <pc:spChg chg="mod">
          <ac:chgData name="Justina Ojom" userId="cbdaed7d-8d45-4372-a16a-f3f8900c2f45" providerId="ADAL" clId="{B80B5CB1-F819-4E58-97BC-AF946C61509E}" dt="2023-04-14T12:25:14.293" v="28424" actId="790"/>
          <ac:spMkLst>
            <pc:docMk/>
            <pc:sldMk cId="1359147768" sldId="854"/>
            <ac:spMk id="3" creationId="{F6772A21-03F5-156E-A7A9-B86BA1602E04}"/>
          </ac:spMkLst>
        </pc:spChg>
        <pc:spChg chg="add mod">
          <ac:chgData name="Justina Ojom" userId="cbdaed7d-8d45-4372-a16a-f3f8900c2f45" providerId="ADAL" clId="{B80B5CB1-F819-4E58-97BC-AF946C61509E}" dt="2023-04-14T12:25:14.293" v="28424" actId="790"/>
          <ac:spMkLst>
            <pc:docMk/>
            <pc:sldMk cId="1359147768" sldId="854"/>
            <ac:spMk id="4" creationId="{F7265CCF-E59C-F83A-C133-8F183BA2CE9F}"/>
          </ac:spMkLst>
        </pc:spChg>
        <pc:spChg chg="add mod">
          <ac:chgData name="Justina Ojom" userId="cbdaed7d-8d45-4372-a16a-f3f8900c2f45" providerId="ADAL" clId="{B80B5CB1-F819-4E58-97BC-AF946C61509E}" dt="2023-04-14T12:25:14.293" v="28424" actId="790"/>
          <ac:spMkLst>
            <pc:docMk/>
            <pc:sldMk cId="1359147768" sldId="854"/>
            <ac:spMk id="5" creationId="{DA5DDBBD-DB80-6D8A-825C-01EC4A26BAA5}"/>
          </ac:spMkLst>
        </pc:spChg>
        <pc:spChg chg="add mod ord">
          <ac:chgData name="Justina Ojom" userId="cbdaed7d-8d45-4372-a16a-f3f8900c2f45" providerId="ADAL" clId="{B80B5CB1-F819-4E58-97BC-AF946C61509E}" dt="2023-04-14T12:25:14.293" v="28424" actId="790"/>
          <ac:spMkLst>
            <pc:docMk/>
            <pc:sldMk cId="1359147768" sldId="854"/>
            <ac:spMk id="6" creationId="{B876372E-46E7-39A2-EB4F-C245D688264B}"/>
          </ac:spMkLst>
        </pc:spChg>
        <pc:spChg chg="mod">
          <ac:chgData name="Justina Ojom" userId="cbdaed7d-8d45-4372-a16a-f3f8900c2f45" providerId="ADAL" clId="{B80B5CB1-F819-4E58-97BC-AF946C61509E}" dt="2023-04-14T12:25:14.293" v="28424" actId="790"/>
          <ac:spMkLst>
            <pc:docMk/>
            <pc:sldMk cId="1359147768" sldId="854"/>
            <ac:spMk id="8" creationId="{FB992085-DEB9-3893-E44A-1D4C78580E28}"/>
          </ac:spMkLst>
        </pc:spChg>
        <pc:spChg chg="mod">
          <ac:chgData name="Justina Ojom" userId="cbdaed7d-8d45-4372-a16a-f3f8900c2f45" providerId="ADAL" clId="{B80B5CB1-F819-4E58-97BC-AF946C61509E}" dt="2023-04-14T12:25:14.293" v="28424" actId="790"/>
          <ac:spMkLst>
            <pc:docMk/>
            <pc:sldMk cId="1359147768" sldId="854"/>
            <ac:spMk id="9" creationId="{41407F32-62D7-0008-F619-88E9FA221E4E}"/>
          </ac:spMkLst>
        </pc:spChg>
        <pc:grpChg chg="add mod">
          <ac:chgData name="Justina Ojom" userId="cbdaed7d-8d45-4372-a16a-f3f8900c2f45" providerId="ADAL" clId="{B80B5CB1-F819-4E58-97BC-AF946C61509E}" dt="2023-04-14T02:25:38.695" v="23333" actId="1076"/>
          <ac:grpSpMkLst>
            <pc:docMk/>
            <pc:sldMk cId="1359147768" sldId="854"/>
            <ac:grpSpMk id="7" creationId="{73652BC9-39DD-9593-9867-7E41B472752C}"/>
          </ac:grpSpMkLst>
        </pc:grpChg>
      </pc:sldChg>
      <pc:sldChg chg="modSp mod modNotes modNotesTx">
        <pc:chgData name="Justina Ojom" userId="cbdaed7d-8d45-4372-a16a-f3f8900c2f45" providerId="ADAL" clId="{B80B5CB1-F819-4E58-97BC-AF946C61509E}" dt="2023-04-14T12:20:46.059" v="28352" actId="790"/>
        <pc:sldMkLst>
          <pc:docMk/>
          <pc:sldMk cId="258131635" sldId="855"/>
        </pc:sldMkLst>
        <pc:spChg chg="mod">
          <ac:chgData name="Justina Ojom" userId="cbdaed7d-8d45-4372-a16a-f3f8900c2f45" providerId="ADAL" clId="{B80B5CB1-F819-4E58-97BC-AF946C61509E}" dt="2023-04-14T12:20:46.059" v="28352" actId="790"/>
          <ac:spMkLst>
            <pc:docMk/>
            <pc:sldMk cId="258131635" sldId="855"/>
            <ac:spMk id="4" creationId="{680D481F-82FE-0D93-2A5C-6A7E749E1B35}"/>
          </ac:spMkLst>
        </pc:spChg>
        <pc:spChg chg="mod">
          <ac:chgData name="Justina Ojom" userId="cbdaed7d-8d45-4372-a16a-f3f8900c2f45" providerId="ADAL" clId="{B80B5CB1-F819-4E58-97BC-AF946C61509E}" dt="2023-04-14T12:20:46.059" v="28352" actId="790"/>
          <ac:spMkLst>
            <pc:docMk/>
            <pc:sldMk cId="258131635" sldId="855"/>
            <ac:spMk id="7" creationId="{F231C62B-C647-8A5F-3121-C1A21AFBCC27}"/>
          </ac:spMkLst>
        </pc:spChg>
        <pc:spChg chg="mod">
          <ac:chgData name="Justina Ojom" userId="cbdaed7d-8d45-4372-a16a-f3f8900c2f45" providerId="ADAL" clId="{B80B5CB1-F819-4E58-97BC-AF946C61509E}" dt="2023-04-14T12:20:46.059" v="28352" actId="790"/>
          <ac:spMkLst>
            <pc:docMk/>
            <pc:sldMk cId="258131635" sldId="855"/>
            <ac:spMk id="8" creationId="{D797F755-7AAC-0DA0-5BBC-B6FEDE902814}"/>
          </ac:spMkLst>
        </pc:spChg>
        <pc:spChg chg="mod">
          <ac:chgData name="Justina Ojom" userId="cbdaed7d-8d45-4372-a16a-f3f8900c2f45" providerId="ADAL" clId="{B80B5CB1-F819-4E58-97BC-AF946C61509E}" dt="2023-04-14T12:20:46.059" v="28352" actId="790"/>
          <ac:spMkLst>
            <pc:docMk/>
            <pc:sldMk cId="258131635" sldId="855"/>
            <ac:spMk id="10" creationId="{22BB3421-A354-D4A3-D3EA-D3315134D8F2}"/>
          </ac:spMkLst>
        </pc:spChg>
        <pc:spChg chg="mod">
          <ac:chgData name="Justina Ojom" userId="cbdaed7d-8d45-4372-a16a-f3f8900c2f45" providerId="ADAL" clId="{B80B5CB1-F819-4E58-97BC-AF946C61509E}" dt="2023-04-14T12:20:46.059" v="28352" actId="790"/>
          <ac:spMkLst>
            <pc:docMk/>
            <pc:sldMk cId="258131635" sldId="855"/>
            <ac:spMk id="11" creationId="{C6585491-1EAE-E5CF-CBDC-D64801EC3792}"/>
          </ac:spMkLst>
        </pc:spChg>
        <pc:spChg chg="mod">
          <ac:chgData name="Justina Ojom" userId="cbdaed7d-8d45-4372-a16a-f3f8900c2f45" providerId="ADAL" clId="{B80B5CB1-F819-4E58-97BC-AF946C61509E}" dt="2023-04-14T12:20:46.059" v="28352" actId="790"/>
          <ac:spMkLst>
            <pc:docMk/>
            <pc:sldMk cId="258131635" sldId="855"/>
            <ac:spMk id="260" creationId="{00000000-0000-0000-0000-000000000000}"/>
          </ac:spMkLst>
        </pc:spChg>
        <pc:spChg chg="mod">
          <ac:chgData name="Justina Ojom" userId="cbdaed7d-8d45-4372-a16a-f3f8900c2f45" providerId="ADAL" clId="{B80B5CB1-F819-4E58-97BC-AF946C61509E}" dt="2023-04-14T12:20:46.059" v="28352" actId="790"/>
          <ac:spMkLst>
            <pc:docMk/>
            <pc:sldMk cId="258131635" sldId="855"/>
            <ac:spMk id="264" creationId="{00000000-0000-0000-0000-000000000000}"/>
          </ac:spMkLst>
        </pc:spChg>
        <pc:spChg chg="mod">
          <ac:chgData name="Justina Ojom" userId="cbdaed7d-8d45-4372-a16a-f3f8900c2f45" providerId="ADAL" clId="{B80B5CB1-F819-4E58-97BC-AF946C61509E}" dt="2023-04-14T12:20:46.059" v="28352" actId="790"/>
          <ac:spMkLst>
            <pc:docMk/>
            <pc:sldMk cId="258131635" sldId="855"/>
            <ac:spMk id="266" creationId="{00000000-0000-0000-0000-000000000000}"/>
          </ac:spMkLst>
        </pc:spChg>
        <pc:spChg chg="mod">
          <ac:chgData name="Justina Ojom" userId="cbdaed7d-8d45-4372-a16a-f3f8900c2f45" providerId="ADAL" clId="{B80B5CB1-F819-4E58-97BC-AF946C61509E}" dt="2023-04-14T12:20:46.059" v="28352" actId="790"/>
          <ac:spMkLst>
            <pc:docMk/>
            <pc:sldMk cId="258131635" sldId="855"/>
            <ac:spMk id="271" creationId="{00000000-0000-0000-0000-000000000000}"/>
          </ac:spMkLst>
        </pc:spChg>
        <pc:spChg chg="mod">
          <ac:chgData name="Justina Ojom" userId="cbdaed7d-8d45-4372-a16a-f3f8900c2f45" providerId="ADAL" clId="{B80B5CB1-F819-4E58-97BC-AF946C61509E}" dt="2023-04-14T12:20:46.059" v="28352" actId="790"/>
          <ac:spMkLst>
            <pc:docMk/>
            <pc:sldMk cId="258131635" sldId="855"/>
            <ac:spMk id="273" creationId="{00000000-0000-0000-0000-000000000000}"/>
          </ac:spMkLst>
        </pc:spChg>
        <pc:spChg chg="mod">
          <ac:chgData name="Justina Ojom" userId="cbdaed7d-8d45-4372-a16a-f3f8900c2f45" providerId="ADAL" clId="{B80B5CB1-F819-4E58-97BC-AF946C61509E}" dt="2023-04-14T12:20:46.059" v="28352" actId="790"/>
          <ac:spMkLst>
            <pc:docMk/>
            <pc:sldMk cId="258131635" sldId="855"/>
            <ac:spMk id="274" creationId="{00000000-0000-0000-0000-000000000000}"/>
          </ac:spMkLst>
        </pc:spChg>
        <pc:cxnChg chg="mod">
          <ac:chgData name="Justina Ojom" userId="cbdaed7d-8d45-4372-a16a-f3f8900c2f45" providerId="ADAL" clId="{B80B5CB1-F819-4E58-97BC-AF946C61509E}" dt="2023-04-13T16:44:37.743" v="20977" actId="1076"/>
          <ac:cxnSpMkLst>
            <pc:docMk/>
            <pc:sldMk cId="258131635" sldId="855"/>
            <ac:cxnSpMk id="259" creationId="{00000000-0000-0000-0000-000000000000}"/>
          </ac:cxnSpMkLst>
        </pc:cxnChg>
      </pc:sldChg>
      <pc:sldChg chg="addSp delSp modSp new mod modClrScheme chgLayout modNotes modNotesTx">
        <pc:chgData name="Justina Ojom" userId="cbdaed7d-8d45-4372-a16a-f3f8900c2f45" providerId="ADAL" clId="{B80B5CB1-F819-4E58-97BC-AF946C61509E}" dt="2023-04-14T12:32:08.950" v="28607"/>
        <pc:sldMkLst>
          <pc:docMk/>
          <pc:sldMk cId="3390237559" sldId="856"/>
        </pc:sldMkLst>
        <pc:spChg chg="del mod ord">
          <ac:chgData name="Justina Ojom" userId="cbdaed7d-8d45-4372-a16a-f3f8900c2f45" providerId="ADAL" clId="{B80B5CB1-F819-4E58-97BC-AF946C61509E}" dt="2023-04-13T16:36:25.565" v="20823" actId="700"/>
          <ac:spMkLst>
            <pc:docMk/>
            <pc:sldMk cId="3390237559" sldId="856"/>
            <ac:spMk id="2" creationId="{060E1540-CF97-A56D-D51E-EF05809AEAFA}"/>
          </ac:spMkLst>
        </pc:spChg>
        <pc:spChg chg="add mod ord">
          <ac:chgData name="Justina Ojom" userId="cbdaed7d-8d45-4372-a16a-f3f8900c2f45" providerId="ADAL" clId="{B80B5CB1-F819-4E58-97BC-AF946C61509E}" dt="2023-04-13T16:36:35.611" v="20824"/>
          <ac:spMkLst>
            <pc:docMk/>
            <pc:sldMk cId="3390237559" sldId="856"/>
            <ac:spMk id="3" creationId="{5B2C22DA-D8B4-8173-7F9E-0204ED31F30F}"/>
          </ac:spMkLst>
        </pc:spChg>
      </pc:sldChg>
      <pc:sldChg chg="addSp delSp modSp new mod modClrScheme chgLayout modNotes modNotesTx">
        <pc:chgData name="Justina Ojom" userId="cbdaed7d-8d45-4372-a16a-f3f8900c2f45" providerId="ADAL" clId="{B80B5CB1-F819-4E58-97BC-AF946C61509E}" dt="2023-04-13T16:38:11.608" v="20873" actId="20577"/>
        <pc:sldMkLst>
          <pc:docMk/>
          <pc:sldMk cId="1361812743" sldId="857"/>
        </pc:sldMkLst>
        <pc:spChg chg="del mod ord">
          <ac:chgData name="Justina Ojom" userId="cbdaed7d-8d45-4372-a16a-f3f8900c2f45" providerId="ADAL" clId="{B80B5CB1-F819-4E58-97BC-AF946C61509E}" dt="2023-04-13T16:38:02.330" v="20851" actId="700"/>
          <ac:spMkLst>
            <pc:docMk/>
            <pc:sldMk cId="1361812743" sldId="857"/>
            <ac:spMk id="2" creationId="{057E6B05-ED1B-FFB4-4D3D-811BA17CB2AD}"/>
          </ac:spMkLst>
        </pc:spChg>
        <pc:spChg chg="add mod ord">
          <ac:chgData name="Justina Ojom" userId="cbdaed7d-8d45-4372-a16a-f3f8900c2f45" providerId="ADAL" clId="{B80B5CB1-F819-4E58-97BC-AF946C61509E}" dt="2023-04-13T16:38:11.608" v="20873" actId="20577"/>
          <ac:spMkLst>
            <pc:docMk/>
            <pc:sldMk cId="1361812743" sldId="857"/>
            <ac:spMk id="3" creationId="{D37A03B9-065E-62A2-1057-5D7667477200}"/>
          </ac:spMkLst>
        </pc:spChg>
      </pc:sldChg>
      <pc:sldChg chg="addSp delSp modSp add mod modNotes modNotesTx">
        <pc:chgData name="Justina Ojom" userId="cbdaed7d-8d45-4372-a16a-f3f8900c2f45" providerId="ADAL" clId="{B80B5CB1-F819-4E58-97BC-AF946C61509E}" dt="2023-04-17T12:57:49.911" v="29601" actId="20577"/>
        <pc:sldMkLst>
          <pc:docMk/>
          <pc:sldMk cId="3996704538" sldId="858"/>
        </pc:sldMkLst>
        <pc:spChg chg="mod">
          <ac:chgData name="Justina Ojom" userId="cbdaed7d-8d45-4372-a16a-f3f8900c2f45" providerId="ADAL" clId="{B80B5CB1-F819-4E58-97BC-AF946C61509E}" dt="2023-04-14T12:00:49.049" v="27239" actId="13926"/>
          <ac:spMkLst>
            <pc:docMk/>
            <pc:sldMk cId="3996704538" sldId="858"/>
            <ac:spMk id="2" creationId="{2195F80D-F4D3-0FAA-4D7A-901954C09188}"/>
          </ac:spMkLst>
        </pc:spChg>
        <pc:spChg chg="del">
          <ac:chgData name="Justina Ojom" userId="cbdaed7d-8d45-4372-a16a-f3f8900c2f45" providerId="ADAL" clId="{B80B5CB1-F819-4E58-97BC-AF946C61509E}" dt="2023-04-13T10:24:53.147" v="11294" actId="478"/>
          <ac:spMkLst>
            <pc:docMk/>
            <pc:sldMk cId="3996704538" sldId="858"/>
            <ac:spMk id="4" creationId="{95E075C3-7B8F-E3CD-EB82-9E8AFBF3FF76}"/>
          </ac:spMkLst>
        </pc:spChg>
        <pc:spChg chg="mod">
          <ac:chgData name="Justina Ojom" userId="cbdaed7d-8d45-4372-a16a-f3f8900c2f45" providerId="ADAL" clId="{B80B5CB1-F819-4E58-97BC-AF946C61509E}" dt="2023-04-14T08:49:51.417" v="25111"/>
          <ac:spMkLst>
            <pc:docMk/>
            <pc:sldMk cId="3996704538" sldId="858"/>
            <ac:spMk id="6" creationId="{1BD8648D-E647-21B7-474F-87A40E6523ED}"/>
          </ac:spMkLst>
        </pc:spChg>
        <pc:spChg chg="mod">
          <ac:chgData name="Justina Ojom" userId="cbdaed7d-8d45-4372-a16a-f3f8900c2f45" providerId="ADAL" clId="{B80B5CB1-F819-4E58-97BC-AF946C61509E}" dt="2023-04-14T08:49:51.417" v="25111"/>
          <ac:spMkLst>
            <pc:docMk/>
            <pc:sldMk cId="3996704538" sldId="858"/>
            <ac:spMk id="7" creationId="{1C9E57A5-4988-D36F-CE40-1BE2309582D8}"/>
          </ac:spMkLst>
        </pc:spChg>
        <pc:spChg chg="mod">
          <ac:chgData name="Justina Ojom" userId="cbdaed7d-8d45-4372-a16a-f3f8900c2f45" providerId="ADAL" clId="{B80B5CB1-F819-4E58-97BC-AF946C61509E}" dt="2023-04-14T08:49:51.417" v="25111"/>
          <ac:spMkLst>
            <pc:docMk/>
            <pc:sldMk cId="3996704538" sldId="858"/>
            <ac:spMk id="8" creationId="{A0F9BAD7-6545-6AF8-DAF3-35B658215B6C}"/>
          </ac:spMkLst>
        </pc:spChg>
        <pc:spChg chg="mod">
          <ac:chgData name="Justina Ojom" userId="cbdaed7d-8d45-4372-a16a-f3f8900c2f45" providerId="ADAL" clId="{B80B5CB1-F819-4E58-97BC-AF946C61509E}" dt="2023-04-14T08:49:51.417" v="25111"/>
          <ac:spMkLst>
            <pc:docMk/>
            <pc:sldMk cId="3996704538" sldId="858"/>
            <ac:spMk id="9" creationId="{7FA49E26-D9D7-FD39-5493-D2E57A192BBE}"/>
          </ac:spMkLst>
        </pc:spChg>
        <pc:spChg chg="mod">
          <ac:chgData name="Justina Ojom" userId="cbdaed7d-8d45-4372-a16a-f3f8900c2f45" providerId="ADAL" clId="{B80B5CB1-F819-4E58-97BC-AF946C61509E}" dt="2023-04-14T08:49:51.417" v="25111"/>
          <ac:spMkLst>
            <pc:docMk/>
            <pc:sldMk cId="3996704538" sldId="858"/>
            <ac:spMk id="10" creationId="{9DCEF75A-79DA-78F1-0B65-7C458150D333}"/>
          </ac:spMkLst>
        </pc:spChg>
        <pc:spChg chg="mod">
          <ac:chgData name="Justina Ojom" userId="cbdaed7d-8d45-4372-a16a-f3f8900c2f45" providerId="ADAL" clId="{B80B5CB1-F819-4E58-97BC-AF946C61509E}" dt="2023-04-14T08:49:51.417" v="25111"/>
          <ac:spMkLst>
            <pc:docMk/>
            <pc:sldMk cId="3996704538" sldId="858"/>
            <ac:spMk id="11" creationId="{84BF3442-6A8F-1215-3D13-9D7200AB342A}"/>
          </ac:spMkLst>
        </pc:spChg>
        <pc:spChg chg="mod">
          <ac:chgData name="Justina Ojom" userId="cbdaed7d-8d45-4372-a16a-f3f8900c2f45" providerId="ADAL" clId="{B80B5CB1-F819-4E58-97BC-AF946C61509E}" dt="2023-04-14T08:49:51.417" v="25111"/>
          <ac:spMkLst>
            <pc:docMk/>
            <pc:sldMk cId="3996704538" sldId="858"/>
            <ac:spMk id="12" creationId="{4BDB9EAB-86C3-10E3-8BDD-7F8FC84846C6}"/>
          </ac:spMkLst>
        </pc:spChg>
        <pc:spChg chg="mod">
          <ac:chgData name="Justina Ojom" userId="cbdaed7d-8d45-4372-a16a-f3f8900c2f45" providerId="ADAL" clId="{B80B5CB1-F819-4E58-97BC-AF946C61509E}" dt="2023-04-14T08:49:51.417" v="25111"/>
          <ac:spMkLst>
            <pc:docMk/>
            <pc:sldMk cId="3996704538" sldId="858"/>
            <ac:spMk id="13" creationId="{6FCE0E37-77CE-86B0-4DCD-7E24B703BCDE}"/>
          </ac:spMkLst>
        </pc:spChg>
        <pc:spChg chg="mod">
          <ac:chgData name="Justina Ojom" userId="cbdaed7d-8d45-4372-a16a-f3f8900c2f45" providerId="ADAL" clId="{B80B5CB1-F819-4E58-97BC-AF946C61509E}" dt="2023-04-14T08:49:51.417" v="25111"/>
          <ac:spMkLst>
            <pc:docMk/>
            <pc:sldMk cId="3996704538" sldId="858"/>
            <ac:spMk id="14" creationId="{1F83621D-2652-63FF-6175-80956F848255}"/>
          </ac:spMkLst>
        </pc:spChg>
        <pc:spChg chg="mod">
          <ac:chgData name="Justina Ojom" userId="cbdaed7d-8d45-4372-a16a-f3f8900c2f45" providerId="ADAL" clId="{B80B5CB1-F819-4E58-97BC-AF946C61509E}" dt="2023-04-14T08:49:51.417" v="25111"/>
          <ac:spMkLst>
            <pc:docMk/>
            <pc:sldMk cId="3996704538" sldId="858"/>
            <ac:spMk id="15" creationId="{CB70FC84-D6B5-7DF2-A13B-BFA6C2577DCA}"/>
          </ac:spMkLst>
        </pc:spChg>
        <pc:spChg chg="mod">
          <ac:chgData name="Justina Ojom" userId="cbdaed7d-8d45-4372-a16a-f3f8900c2f45" providerId="ADAL" clId="{B80B5CB1-F819-4E58-97BC-AF946C61509E}" dt="2023-04-17T12:49:05.334" v="29432"/>
          <ac:spMkLst>
            <pc:docMk/>
            <pc:sldMk cId="3996704538" sldId="858"/>
            <ac:spMk id="17" creationId="{8CDD8037-D507-8DD3-B544-436B3106D5A7}"/>
          </ac:spMkLst>
        </pc:spChg>
        <pc:spChg chg="mod">
          <ac:chgData name="Justina Ojom" userId="cbdaed7d-8d45-4372-a16a-f3f8900c2f45" providerId="ADAL" clId="{B80B5CB1-F819-4E58-97BC-AF946C61509E}" dt="2023-04-17T12:49:05.334" v="29432"/>
          <ac:spMkLst>
            <pc:docMk/>
            <pc:sldMk cId="3996704538" sldId="858"/>
            <ac:spMk id="19" creationId="{913F17E3-DDC4-976E-9C56-8A49CFECB040}"/>
          </ac:spMkLst>
        </pc:spChg>
        <pc:spChg chg="mod">
          <ac:chgData name="Justina Ojom" userId="cbdaed7d-8d45-4372-a16a-f3f8900c2f45" providerId="ADAL" clId="{B80B5CB1-F819-4E58-97BC-AF946C61509E}" dt="2023-04-17T12:49:05.334" v="29432"/>
          <ac:spMkLst>
            <pc:docMk/>
            <pc:sldMk cId="3996704538" sldId="858"/>
            <ac:spMk id="20" creationId="{C3E10B78-4F10-65C7-2F8D-C280A65B9A8D}"/>
          </ac:spMkLst>
        </pc:spChg>
        <pc:grpChg chg="add mod">
          <ac:chgData name="Justina Ojom" userId="cbdaed7d-8d45-4372-a16a-f3f8900c2f45" providerId="ADAL" clId="{B80B5CB1-F819-4E58-97BC-AF946C61509E}" dt="2023-04-14T08:49:55.841" v="25114" actId="1076"/>
          <ac:grpSpMkLst>
            <pc:docMk/>
            <pc:sldMk cId="3996704538" sldId="858"/>
            <ac:grpSpMk id="3" creationId="{0FFBE339-9494-160F-A6FB-18525A208982}"/>
          </ac:grpSpMkLst>
        </pc:grpChg>
        <pc:grpChg chg="mod">
          <ac:chgData name="Justina Ojom" userId="cbdaed7d-8d45-4372-a16a-f3f8900c2f45" providerId="ADAL" clId="{B80B5CB1-F819-4E58-97BC-AF946C61509E}" dt="2023-04-14T08:49:51.417" v="25111"/>
          <ac:grpSpMkLst>
            <pc:docMk/>
            <pc:sldMk cId="3996704538" sldId="858"/>
            <ac:grpSpMk id="4" creationId="{C836D55C-B5E8-8F1D-DF6D-EE0177143F7C}"/>
          </ac:grpSpMkLst>
        </pc:grpChg>
        <pc:grpChg chg="mod">
          <ac:chgData name="Justina Ojom" userId="cbdaed7d-8d45-4372-a16a-f3f8900c2f45" providerId="ADAL" clId="{B80B5CB1-F819-4E58-97BC-AF946C61509E}" dt="2023-04-14T08:49:51.417" v="25111"/>
          <ac:grpSpMkLst>
            <pc:docMk/>
            <pc:sldMk cId="3996704538" sldId="858"/>
            <ac:grpSpMk id="5" creationId="{FC8F5FE3-FD8A-9C96-F401-B4846FF87C2B}"/>
          </ac:grpSpMkLst>
        </pc:grpChg>
        <pc:grpChg chg="add mod">
          <ac:chgData name="Justina Ojom" userId="cbdaed7d-8d45-4372-a16a-f3f8900c2f45" providerId="ADAL" clId="{B80B5CB1-F819-4E58-97BC-AF946C61509E}" dt="2023-04-17T12:49:05.334" v="29432"/>
          <ac:grpSpMkLst>
            <pc:docMk/>
            <pc:sldMk cId="3996704538" sldId="858"/>
            <ac:grpSpMk id="16" creationId="{5FEE0443-DCA5-1F79-18E9-27B9E6F70F26}"/>
          </ac:grpSpMkLst>
        </pc:grpChg>
        <pc:grpChg chg="mod">
          <ac:chgData name="Justina Ojom" userId="cbdaed7d-8d45-4372-a16a-f3f8900c2f45" providerId="ADAL" clId="{B80B5CB1-F819-4E58-97BC-AF946C61509E}" dt="2023-04-17T12:49:05.334" v="29432"/>
          <ac:grpSpMkLst>
            <pc:docMk/>
            <pc:sldMk cId="3996704538" sldId="858"/>
            <ac:grpSpMk id="18" creationId="{55D6551A-A4E4-6420-F48C-CD8550999503}"/>
          </ac:grpSpMkLst>
        </pc:grpChg>
      </pc:sldChg>
      <pc:sldChg chg="addSp delSp modSp add mod modNotes modNotesTx">
        <pc:chgData name="Justina Ojom" userId="cbdaed7d-8d45-4372-a16a-f3f8900c2f45" providerId="ADAL" clId="{B80B5CB1-F819-4E58-97BC-AF946C61509E}" dt="2023-04-14T12:24:39.362" v="28415" actId="790"/>
        <pc:sldMkLst>
          <pc:docMk/>
          <pc:sldMk cId="4289578851" sldId="859"/>
        </pc:sldMkLst>
        <pc:spChg chg="mod">
          <ac:chgData name="Justina Ojom" userId="cbdaed7d-8d45-4372-a16a-f3f8900c2f45" providerId="ADAL" clId="{B80B5CB1-F819-4E58-97BC-AF946C61509E}" dt="2023-04-14T12:24:39.362" v="28415" actId="790"/>
          <ac:spMkLst>
            <pc:docMk/>
            <pc:sldMk cId="4289578851" sldId="859"/>
            <ac:spMk id="2" creationId="{71FD7BEA-18D9-66BA-1D97-CC3BC689F4B3}"/>
          </ac:spMkLst>
        </pc:spChg>
        <pc:spChg chg="del mod">
          <ac:chgData name="Justina Ojom" userId="cbdaed7d-8d45-4372-a16a-f3f8900c2f45" providerId="ADAL" clId="{B80B5CB1-F819-4E58-97BC-AF946C61509E}" dt="2023-04-13T13:15:17.334" v="18345" actId="478"/>
          <ac:spMkLst>
            <pc:docMk/>
            <pc:sldMk cId="4289578851" sldId="859"/>
            <ac:spMk id="3" creationId="{6E31DB42-C0AE-BEC7-52A4-689129EEB7DA}"/>
          </ac:spMkLst>
        </pc:spChg>
        <pc:spChg chg="add mod">
          <ac:chgData name="Justina Ojom" userId="cbdaed7d-8d45-4372-a16a-f3f8900c2f45" providerId="ADAL" clId="{B80B5CB1-F819-4E58-97BC-AF946C61509E}" dt="2023-04-14T12:24:39.362" v="28415" actId="790"/>
          <ac:spMkLst>
            <pc:docMk/>
            <pc:sldMk cId="4289578851" sldId="859"/>
            <ac:spMk id="3" creationId="{D3AAE45B-9C55-0440-87DA-5749700FFB05}"/>
          </ac:spMkLst>
        </pc:spChg>
        <pc:spChg chg="add mod">
          <ac:chgData name="Justina Ojom" userId="cbdaed7d-8d45-4372-a16a-f3f8900c2f45" providerId="ADAL" clId="{B80B5CB1-F819-4E58-97BC-AF946C61509E}" dt="2023-04-14T12:24:39.362" v="28415" actId="790"/>
          <ac:spMkLst>
            <pc:docMk/>
            <pc:sldMk cId="4289578851" sldId="859"/>
            <ac:spMk id="4" creationId="{FD670DC9-9C5D-8537-4625-54F19B7394F6}"/>
          </ac:spMkLst>
        </pc:spChg>
        <pc:spChg chg="add mod">
          <ac:chgData name="Justina Ojom" userId="cbdaed7d-8d45-4372-a16a-f3f8900c2f45" providerId="ADAL" clId="{B80B5CB1-F819-4E58-97BC-AF946C61509E}" dt="2023-04-14T12:24:39.362" v="28415" actId="790"/>
          <ac:spMkLst>
            <pc:docMk/>
            <pc:sldMk cId="4289578851" sldId="859"/>
            <ac:spMk id="5" creationId="{608365A5-B30E-B9CD-5045-A45007C1E012}"/>
          </ac:spMkLst>
        </pc:spChg>
        <pc:spChg chg="del mod">
          <ac:chgData name="Justina Ojom" userId="cbdaed7d-8d45-4372-a16a-f3f8900c2f45" providerId="ADAL" clId="{B80B5CB1-F819-4E58-97BC-AF946C61509E}" dt="2023-04-13T20:51:21.904" v="22065" actId="478"/>
          <ac:spMkLst>
            <pc:docMk/>
            <pc:sldMk cId="4289578851" sldId="859"/>
            <ac:spMk id="5" creationId="{7552D4F5-69BD-4371-3203-7C41F7D77051}"/>
          </ac:spMkLst>
        </pc:spChg>
        <pc:spChg chg="add mod">
          <ac:chgData name="Justina Ojom" userId="cbdaed7d-8d45-4372-a16a-f3f8900c2f45" providerId="ADAL" clId="{B80B5CB1-F819-4E58-97BC-AF946C61509E}" dt="2023-04-14T12:24:39.362" v="28415" actId="790"/>
          <ac:spMkLst>
            <pc:docMk/>
            <pc:sldMk cId="4289578851" sldId="859"/>
            <ac:spMk id="6" creationId="{F67E810C-ED76-BEBB-1B19-EC4DEAB27256}"/>
          </ac:spMkLst>
        </pc:spChg>
        <pc:spChg chg="add mod">
          <ac:chgData name="Justina Ojom" userId="cbdaed7d-8d45-4372-a16a-f3f8900c2f45" providerId="ADAL" clId="{B80B5CB1-F819-4E58-97BC-AF946C61509E}" dt="2023-04-14T12:24:39.362" v="28415" actId="790"/>
          <ac:spMkLst>
            <pc:docMk/>
            <pc:sldMk cId="4289578851" sldId="859"/>
            <ac:spMk id="7" creationId="{1944C5DA-28C1-FCAE-AACE-FB096A8B33B6}"/>
          </ac:spMkLst>
        </pc:spChg>
        <pc:picChg chg="add mod">
          <ac:chgData name="Justina Ojom" userId="cbdaed7d-8d45-4372-a16a-f3f8900c2f45" providerId="ADAL" clId="{B80B5CB1-F819-4E58-97BC-AF946C61509E}" dt="2023-04-14T02:23:49.377" v="23303" actId="1076"/>
          <ac:picMkLst>
            <pc:docMk/>
            <pc:sldMk cId="4289578851" sldId="859"/>
            <ac:picMk id="9" creationId="{75EF0308-AB69-EC5B-0650-4C7D4F88A1A1}"/>
          </ac:picMkLst>
        </pc:picChg>
        <pc:picChg chg="add mod">
          <ac:chgData name="Justina Ojom" userId="cbdaed7d-8d45-4372-a16a-f3f8900c2f45" providerId="ADAL" clId="{B80B5CB1-F819-4E58-97BC-AF946C61509E}" dt="2023-04-14T02:23:49.377" v="23303" actId="1076"/>
          <ac:picMkLst>
            <pc:docMk/>
            <pc:sldMk cId="4289578851" sldId="859"/>
            <ac:picMk id="10" creationId="{0874BB72-FAA4-E300-F7E5-C50727A3FD2C}"/>
          </ac:picMkLst>
        </pc:picChg>
        <pc:picChg chg="add mod">
          <ac:chgData name="Justina Ojom" userId="cbdaed7d-8d45-4372-a16a-f3f8900c2f45" providerId="ADAL" clId="{B80B5CB1-F819-4E58-97BC-AF946C61509E}" dt="2023-04-14T02:23:49.377" v="23303" actId="1076"/>
          <ac:picMkLst>
            <pc:docMk/>
            <pc:sldMk cId="4289578851" sldId="859"/>
            <ac:picMk id="11" creationId="{FF75C110-B1F7-6FC8-282C-9DC18A87EF16}"/>
          </ac:picMkLst>
        </pc:picChg>
        <pc:picChg chg="add mod">
          <ac:chgData name="Justina Ojom" userId="cbdaed7d-8d45-4372-a16a-f3f8900c2f45" providerId="ADAL" clId="{B80B5CB1-F819-4E58-97BC-AF946C61509E}" dt="2023-04-14T02:23:49.377" v="23303" actId="1076"/>
          <ac:picMkLst>
            <pc:docMk/>
            <pc:sldMk cId="4289578851" sldId="859"/>
            <ac:picMk id="12" creationId="{2008606E-48E1-A939-06CB-FB5793CCDB63}"/>
          </ac:picMkLst>
        </pc:picChg>
      </pc:sldChg>
      <pc:sldChg chg="add modNotes modNotesTx">
        <pc:chgData name="Justina Ojom" userId="cbdaed7d-8d45-4372-a16a-f3f8900c2f45" providerId="ADAL" clId="{B80B5CB1-F819-4E58-97BC-AF946C61509E}" dt="2023-04-17T13:01:04.465" v="29653" actId="20577"/>
        <pc:sldMkLst>
          <pc:docMk/>
          <pc:sldMk cId="1775305449" sldId="860"/>
        </pc:sldMkLst>
      </pc:sldChg>
      <pc:sldChg chg="add modNotes">
        <pc:chgData name="Justina Ojom" userId="cbdaed7d-8d45-4372-a16a-f3f8900c2f45" providerId="ADAL" clId="{B80B5CB1-F819-4E58-97BC-AF946C61509E}" dt="2023-04-13T14:08:40.264" v="20234" actId="6549"/>
        <pc:sldMkLst>
          <pc:docMk/>
          <pc:sldMk cId="3215423952" sldId="861"/>
        </pc:sldMkLst>
      </pc:sldChg>
      <pc:sldChg chg="addSp delSp modSp add mod modClrScheme modShow chgLayout modNotes">
        <pc:chgData name="Justina Ojom" userId="cbdaed7d-8d45-4372-a16a-f3f8900c2f45" providerId="ADAL" clId="{B80B5CB1-F819-4E58-97BC-AF946C61509E}" dt="2023-04-13T16:24:52.184" v="20662" actId="729"/>
        <pc:sldMkLst>
          <pc:docMk/>
          <pc:sldMk cId="2229151118" sldId="862"/>
        </pc:sldMkLst>
        <pc:spChg chg="del">
          <ac:chgData name="Justina Ojom" userId="cbdaed7d-8d45-4372-a16a-f3f8900c2f45" providerId="ADAL" clId="{B80B5CB1-F819-4E58-97BC-AF946C61509E}" dt="2023-04-13T14:09:17.709" v="20239" actId="478"/>
          <ac:spMkLst>
            <pc:docMk/>
            <pc:sldMk cId="2229151118" sldId="862"/>
            <ac:spMk id="2" creationId="{5C7A145A-B54F-26D5-90AE-9370D796C6E8}"/>
          </ac:spMkLst>
        </pc:spChg>
        <pc:spChg chg="del">
          <ac:chgData name="Justina Ojom" userId="cbdaed7d-8d45-4372-a16a-f3f8900c2f45" providerId="ADAL" clId="{B80B5CB1-F819-4E58-97BC-AF946C61509E}" dt="2023-04-13T14:09:17.709" v="20239" actId="478"/>
          <ac:spMkLst>
            <pc:docMk/>
            <pc:sldMk cId="2229151118" sldId="862"/>
            <ac:spMk id="7" creationId="{21087554-2A26-CA4E-C9C9-D5AFCA885283}"/>
          </ac:spMkLst>
        </pc:spChg>
        <pc:spChg chg="add del mod">
          <ac:chgData name="Justina Ojom" userId="cbdaed7d-8d45-4372-a16a-f3f8900c2f45" providerId="ADAL" clId="{B80B5CB1-F819-4E58-97BC-AF946C61509E}" dt="2023-04-13T14:09:22.068" v="20240" actId="700"/>
          <ac:spMkLst>
            <pc:docMk/>
            <pc:sldMk cId="2229151118" sldId="862"/>
            <ac:spMk id="13" creationId="{4D0D43B0-08B4-ED4B-F6FE-372BE0652849}"/>
          </ac:spMkLst>
        </pc:spChg>
        <pc:spChg chg="add mod">
          <ac:chgData name="Justina Ojom" userId="cbdaed7d-8d45-4372-a16a-f3f8900c2f45" providerId="ADAL" clId="{B80B5CB1-F819-4E58-97BC-AF946C61509E}" dt="2023-04-13T14:09:26.844" v="20241"/>
          <ac:spMkLst>
            <pc:docMk/>
            <pc:sldMk cId="2229151118" sldId="862"/>
            <ac:spMk id="14" creationId="{7044D329-225E-B485-3ACB-BF3A253F7A1D}"/>
          </ac:spMkLst>
        </pc:spChg>
        <pc:grpChg chg="del">
          <ac:chgData name="Justina Ojom" userId="cbdaed7d-8d45-4372-a16a-f3f8900c2f45" providerId="ADAL" clId="{B80B5CB1-F819-4E58-97BC-AF946C61509E}" dt="2023-04-13T14:09:17.709" v="20239" actId="478"/>
          <ac:grpSpMkLst>
            <pc:docMk/>
            <pc:sldMk cId="2229151118" sldId="862"/>
            <ac:grpSpMk id="3" creationId="{01FD6021-6D5A-B174-0690-1619327F45B9}"/>
          </ac:grpSpMkLst>
        </pc:grpChg>
      </pc:sldChg>
      <pc:sldChg chg="addSp delSp modSp add mod modClrScheme modShow chgLayout modNotes modNotesTx">
        <pc:chgData name="Justina Ojom" userId="cbdaed7d-8d45-4372-a16a-f3f8900c2f45" providerId="ADAL" clId="{B80B5CB1-F819-4E58-97BC-AF946C61509E}" dt="2023-04-17T12:46:46.039" v="29427" actId="20577"/>
        <pc:sldMkLst>
          <pc:docMk/>
          <pc:sldMk cId="1218558060" sldId="863"/>
        </pc:sldMkLst>
        <pc:spChg chg="del">
          <ac:chgData name="Justina Ojom" userId="cbdaed7d-8d45-4372-a16a-f3f8900c2f45" providerId="ADAL" clId="{B80B5CB1-F819-4E58-97BC-AF946C61509E}" dt="2023-04-13T14:53:44.821" v="20371" actId="478"/>
          <ac:spMkLst>
            <pc:docMk/>
            <pc:sldMk cId="1218558060" sldId="863"/>
            <ac:spMk id="2" creationId="{CECF57D3-908C-0904-448F-F63AB9926658}"/>
          </ac:spMkLst>
        </pc:spChg>
        <pc:spChg chg="del">
          <ac:chgData name="Justina Ojom" userId="cbdaed7d-8d45-4372-a16a-f3f8900c2f45" providerId="ADAL" clId="{B80B5CB1-F819-4E58-97BC-AF946C61509E}" dt="2023-04-13T14:53:44.821" v="20371" actId="478"/>
          <ac:spMkLst>
            <pc:docMk/>
            <pc:sldMk cId="1218558060" sldId="863"/>
            <ac:spMk id="4" creationId="{363AE122-FA3B-066D-A123-9644342E41E4}"/>
          </ac:spMkLst>
        </pc:spChg>
        <pc:spChg chg="add del mod">
          <ac:chgData name="Justina Ojom" userId="cbdaed7d-8d45-4372-a16a-f3f8900c2f45" providerId="ADAL" clId="{B80B5CB1-F819-4E58-97BC-AF946C61509E}" dt="2023-04-13T14:53:47.695" v="20372" actId="700"/>
          <ac:spMkLst>
            <pc:docMk/>
            <pc:sldMk cId="1218558060" sldId="863"/>
            <ac:spMk id="5" creationId="{3D0EEE1B-AB2B-C164-68BC-CE268ECD7571}"/>
          </ac:spMkLst>
        </pc:spChg>
        <pc:spChg chg="add mod">
          <ac:chgData name="Justina Ojom" userId="cbdaed7d-8d45-4372-a16a-f3f8900c2f45" providerId="ADAL" clId="{B80B5CB1-F819-4E58-97BC-AF946C61509E}" dt="2023-04-13T14:54:50.542" v="20380"/>
          <ac:spMkLst>
            <pc:docMk/>
            <pc:sldMk cId="1218558060" sldId="863"/>
            <ac:spMk id="6" creationId="{549EC2CF-F23A-6F0D-FB52-46DB22920E02}"/>
          </ac:spMkLst>
        </pc:spChg>
      </pc:sldChg>
      <pc:sldChg chg="addSp delSp modSp add mod modClrScheme modShow chgLayout modNotes">
        <pc:chgData name="Justina Ojom" userId="cbdaed7d-8d45-4372-a16a-f3f8900c2f45" providerId="ADAL" clId="{B80B5CB1-F819-4E58-97BC-AF946C61509E}" dt="2023-04-13T16:24:52.184" v="20662" actId="729"/>
        <pc:sldMkLst>
          <pc:docMk/>
          <pc:sldMk cId="1280538148" sldId="864"/>
        </pc:sldMkLst>
        <pc:spChg chg="del">
          <ac:chgData name="Justina Ojom" userId="cbdaed7d-8d45-4372-a16a-f3f8900c2f45" providerId="ADAL" clId="{B80B5CB1-F819-4E58-97BC-AF946C61509E}" dt="2023-04-13T14:55:33.849" v="20459" actId="478"/>
          <ac:spMkLst>
            <pc:docMk/>
            <pc:sldMk cId="1280538148" sldId="864"/>
            <ac:spMk id="2" creationId="{9E0FC9B3-74F3-7E0F-65A0-9DAFA057BA9D}"/>
          </ac:spMkLst>
        </pc:spChg>
        <pc:spChg chg="add del mod">
          <ac:chgData name="Justina Ojom" userId="cbdaed7d-8d45-4372-a16a-f3f8900c2f45" providerId="ADAL" clId="{B80B5CB1-F819-4E58-97BC-AF946C61509E}" dt="2023-04-13T14:55:36.705" v="20460" actId="700"/>
          <ac:spMkLst>
            <pc:docMk/>
            <pc:sldMk cId="1280538148" sldId="864"/>
            <ac:spMk id="4" creationId="{6D64BF2E-0C8B-33CF-4457-8B91574C393E}"/>
          </ac:spMkLst>
        </pc:spChg>
        <pc:spChg chg="add mod">
          <ac:chgData name="Justina Ojom" userId="cbdaed7d-8d45-4372-a16a-f3f8900c2f45" providerId="ADAL" clId="{B80B5CB1-F819-4E58-97BC-AF946C61509E}" dt="2023-04-13T14:55:42.668" v="20461"/>
          <ac:spMkLst>
            <pc:docMk/>
            <pc:sldMk cId="1280538148" sldId="864"/>
            <ac:spMk id="5" creationId="{AED81A11-E85D-1816-F948-9A820DBEFE63}"/>
          </ac:spMkLst>
        </pc:spChg>
        <pc:picChg chg="del">
          <ac:chgData name="Justina Ojom" userId="cbdaed7d-8d45-4372-a16a-f3f8900c2f45" providerId="ADAL" clId="{B80B5CB1-F819-4E58-97BC-AF946C61509E}" dt="2023-04-13T14:55:33.849" v="20459" actId="478"/>
          <ac:picMkLst>
            <pc:docMk/>
            <pc:sldMk cId="1280538148" sldId="864"/>
            <ac:picMk id="3" creationId="{A05C6872-4D92-E354-843E-563496EAC089}"/>
          </ac:picMkLst>
        </pc:picChg>
      </pc:sldChg>
      <pc:sldChg chg="addSp delSp modSp add mod modClrScheme modShow chgLayout modNotes">
        <pc:chgData name="Justina Ojom" userId="cbdaed7d-8d45-4372-a16a-f3f8900c2f45" providerId="ADAL" clId="{B80B5CB1-F819-4E58-97BC-AF946C61509E}" dt="2023-04-13T16:24:52.184" v="20662" actId="729"/>
        <pc:sldMkLst>
          <pc:docMk/>
          <pc:sldMk cId="3192377908" sldId="865"/>
        </pc:sldMkLst>
        <pc:spChg chg="del">
          <ac:chgData name="Justina Ojom" userId="cbdaed7d-8d45-4372-a16a-f3f8900c2f45" providerId="ADAL" clId="{B80B5CB1-F819-4E58-97BC-AF946C61509E}" dt="2023-04-13T14:57:21.019" v="20474" actId="478"/>
          <ac:spMkLst>
            <pc:docMk/>
            <pc:sldMk cId="3192377908" sldId="865"/>
            <ac:spMk id="2" creationId="{43496DB8-3FE5-926A-6F46-E9B3E93EC941}"/>
          </ac:spMkLst>
        </pc:spChg>
        <pc:spChg chg="del">
          <ac:chgData name="Justina Ojom" userId="cbdaed7d-8d45-4372-a16a-f3f8900c2f45" providerId="ADAL" clId="{B80B5CB1-F819-4E58-97BC-AF946C61509E}" dt="2023-04-13T14:57:21.019" v="20474" actId="478"/>
          <ac:spMkLst>
            <pc:docMk/>
            <pc:sldMk cId="3192377908" sldId="865"/>
            <ac:spMk id="4" creationId="{DE0A66C7-4E3C-DABE-628E-3406596C3835}"/>
          </ac:spMkLst>
        </pc:spChg>
        <pc:spChg chg="add del mod">
          <ac:chgData name="Justina Ojom" userId="cbdaed7d-8d45-4372-a16a-f3f8900c2f45" providerId="ADAL" clId="{B80B5CB1-F819-4E58-97BC-AF946C61509E}" dt="2023-04-13T14:57:24.268" v="20475" actId="700"/>
          <ac:spMkLst>
            <pc:docMk/>
            <pc:sldMk cId="3192377908" sldId="865"/>
            <ac:spMk id="5" creationId="{D80E175C-53DA-03B4-2F52-81749FD54724}"/>
          </ac:spMkLst>
        </pc:spChg>
        <pc:spChg chg="add mod">
          <ac:chgData name="Justina Ojom" userId="cbdaed7d-8d45-4372-a16a-f3f8900c2f45" providerId="ADAL" clId="{B80B5CB1-F819-4E58-97BC-AF946C61509E}" dt="2023-04-13T16:20:27.253" v="20534"/>
          <ac:spMkLst>
            <pc:docMk/>
            <pc:sldMk cId="3192377908" sldId="865"/>
            <ac:spMk id="6" creationId="{D78B4754-C6BC-089B-D876-B9109E6473C7}"/>
          </ac:spMkLst>
        </pc:spChg>
      </pc:sldChg>
      <pc:sldChg chg="addSp delSp modSp add del mod modClrScheme modShow chgLayout modNotes modNotesTx">
        <pc:chgData name="Justina Ojom" userId="cbdaed7d-8d45-4372-a16a-f3f8900c2f45" providerId="ADAL" clId="{B80B5CB1-F819-4E58-97BC-AF946C61509E}" dt="2023-04-17T12:47:24.278" v="29428" actId="47"/>
        <pc:sldMkLst>
          <pc:docMk/>
          <pc:sldMk cId="3497719066" sldId="866"/>
        </pc:sldMkLst>
        <pc:spChg chg="del">
          <ac:chgData name="Justina Ojom" userId="cbdaed7d-8d45-4372-a16a-f3f8900c2f45" providerId="ADAL" clId="{B80B5CB1-F819-4E58-97BC-AF946C61509E}" dt="2023-04-13T16:19:38.325" v="20524" actId="478"/>
          <ac:spMkLst>
            <pc:docMk/>
            <pc:sldMk cId="3497719066" sldId="866"/>
            <ac:spMk id="2" creationId="{43496DB8-3FE5-926A-6F46-E9B3E93EC941}"/>
          </ac:spMkLst>
        </pc:spChg>
        <pc:spChg chg="del">
          <ac:chgData name="Justina Ojom" userId="cbdaed7d-8d45-4372-a16a-f3f8900c2f45" providerId="ADAL" clId="{B80B5CB1-F819-4E58-97BC-AF946C61509E}" dt="2023-04-13T16:19:38.325" v="20524" actId="478"/>
          <ac:spMkLst>
            <pc:docMk/>
            <pc:sldMk cId="3497719066" sldId="866"/>
            <ac:spMk id="4" creationId="{DE0A66C7-4E3C-DABE-628E-3406596C3835}"/>
          </ac:spMkLst>
        </pc:spChg>
        <pc:spChg chg="add del mod">
          <ac:chgData name="Justina Ojom" userId="cbdaed7d-8d45-4372-a16a-f3f8900c2f45" providerId="ADAL" clId="{B80B5CB1-F819-4E58-97BC-AF946C61509E}" dt="2023-04-13T16:19:40.820" v="20525" actId="700"/>
          <ac:spMkLst>
            <pc:docMk/>
            <pc:sldMk cId="3497719066" sldId="866"/>
            <ac:spMk id="5" creationId="{47CB0E9E-8A30-32CC-AED7-DBE2FE25FFAE}"/>
          </ac:spMkLst>
        </pc:spChg>
        <pc:spChg chg="add mod">
          <ac:chgData name="Justina Ojom" userId="cbdaed7d-8d45-4372-a16a-f3f8900c2f45" providerId="ADAL" clId="{B80B5CB1-F819-4E58-97BC-AF946C61509E}" dt="2023-04-13T16:20:28.643" v="20535"/>
          <ac:spMkLst>
            <pc:docMk/>
            <pc:sldMk cId="3497719066" sldId="866"/>
            <ac:spMk id="6" creationId="{5AB549AB-9130-11B7-1184-2FAEFDEE5A79}"/>
          </ac:spMkLst>
        </pc:spChg>
      </pc:sldChg>
      <pc:sldChg chg="addSp delSp modSp add del mod modClrScheme modShow chgLayout modNotes modNotesTx">
        <pc:chgData name="Justina Ojom" userId="cbdaed7d-8d45-4372-a16a-f3f8900c2f45" providerId="ADAL" clId="{B80B5CB1-F819-4E58-97BC-AF946C61509E}" dt="2023-04-17T12:57:55.659" v="29602" actId="47"/>
        <pc:sldMkLst>
          <pc:docMk/>
          <pc:sldMk cId="437126777" sldId="867"/>
        </pc:sldMkLst>
        <pc:spChg chg="del">
          <ac:chgData name="Justina Ojom" userId="cbdaed7d-8d45-4372-a16a-f3f8900c2f45" providerId="ADAL" clId="{B80B5CB1-F819-4E58-97BC-AF946C61509E}" dt="2023-04-13T16:20:40.240" v="20537" actId="478"/>
          <ac:spMkLst>
            <pc:docMk/>
            <pc:sldMk cId="437126777" sldId="867"/>
            <ac:spMk id="2" creationId="{2195F80D-F4D3-0FAA-4D7A-901954C09188}"/>
          </ac:spMkLst>
        </pc:spChg>
        <pc:spChg chg="add del mod">
          <ac:chgData name="Justina Ojom" userId="cbdaed7d-8d45-4372-a16a-f3f8900c2f45" providerId="ADAL" clId="{B80B5CB1-F819-4E58-97BC-AF946C61509E}" dt="2023-04-13T16:20:42.801" v="20538" actId="700"/>
          <ac:spMkLst>
            <pc:docMk/>
            <pc:sldMk cId="437126777" sldId="867"/>
            <ac:spMk id="4" creationId="{011BDBB5-F879-D833-BD8B-47BDF39A643E}"/>
          </ac:spMkLst>
        </pc:spChg>
        <pc:spChg chg="add mod">
          <ac:chgData name="Justina Ojom" userId="cbdaed7d-8d45-4372-a16a-f3f8900c2f45" providerId="ADAL" clId="{B80B5CB1-F819-4E58-97BC-AF946C61509E}" dt="2023-04-13T16:24:15.857" v="20658"/>
          <ac:spMkLst>
            <pc:docMk/>
            <pc:sldMk cId="437126777" sldId="867"/>
            <ac:spMk id="5" creationId="{9BDDF76A-4431-37C7-7835-05B1FC195C7A}"/>
          </ac:spMkLst>
        </pc:spChg>
      </pc:sldChg>
      <pc:sldChg chg="addSp delSp modSp add mod modClrScheme modShow chgLayout modNotes modNotesTx">
        <pc:chgData name="Justina Ojom" userId="cbdaed7d-8d45-4372-a16a-f3f8900c2f45" providerId="ADAL" clId="{B80B5CB1-F819-4E58-97BC-AF946C61509E}" dt="2023-04-14T12:25:46.940" v="28430" actId="313"/>
        <pc:sldMkLst>
          <pc:docMk/>
          <pc:sldMk cId="2792764140" sldId="868"/>
        </pc:sldMkLst>
        <pc:spChg chg="del">
          <ac:chgData name="Justina Ojom" userId="cbdaed7d-8d45-4372-a16a-f3f8900c2f45" providerId="ADAL" clId="{B80B5CB1-F819-4E58-97BC-AF946C61509E}" dt="2023-04-13T16:21:22.924" v="20569" actId="478"/>
          <ac:spMkLst>
            <pc:docMk/>
            <pc:sldMk cId="2792764140" sldId="868"/>
            <ac:spMk id="2" creationId="{F5BDE8A1-78AB-BE57-B81F-6AD36EE5FC51}"/>
          </ac:spMkLst>
        </pc:spChg>
        <pc:spChg chg="del">
          <ac:chgData name="Justina Ojom" userId="cbdaed7d-8d45-4372-a16a-f3f8900c2f45" providerId="ADAL" clId="{B80B5CB1-F819-4E58-97BC-AF946C61509E}" dt="2023-04-13T16:21:22.924" v="20569" actId="478"/>
          <ac:spMkLst>
            <pc:docMk/>
            <pc:sldMk cId="2792764140" sldId="868"/>
            <ac:spMk id="4" creationId="{C6DDBF9C-8D11-39B2-6AAD-958A13EF0EE8}"/>
          </ac:spMkLst>
        </pc:spChg>
        <pc:spChg chg="del">
          <ac:chgData name="Justina Ojom" userId="cbdaed7d-8d45-4372-a16a-f3f8900c2f45" providerId="ADAL" clId="{B80B5CB1-F819-4E58-97BC-AF946C61509E}" dt="2023-04-13T16:21:22.924" v="20569" actId="478"/>
          <ac:spMkLst>
            <pc:docMk/>
            <pc:sldMk cId="2792764140" sldId="868"/>
            <ac:spMk id="5" creationId="{FB7F7AE7-C614-0EB3-A672-92528AD53739}"/>
          </ac:spMkLst>
        </pc:spChg>
        <pc:spChg chg="del">
          <ac:chgData name="Justina Ojom" userId="cbdaed7d-8d45-4372-a16a-f3f8900c2f45" providerId="ADAL" clId="{B80B5CB1-F819-4E58-97BC-AF946C61509E}" dt="2023-04-13T16:21:22.924" v="20569" actId="478"/>
          <ac:spMkLst>
            <pc:docMk/>
            <pc:sldMk cId="2792764140" sldId="868"/>
            <ac:spMk id="6" creationId="{5E446A40-091E-7DF8-C7F5-B673456F8B35}"/>
          </ac:spMkLst>
        </pc:spChg>
        <pc:spChg chg="add del mod">
          <ac:chgData name="Justina Ojom" userId="cbdaed7d-8d45-4372-a16a-f3f8900c2f45" providerId="ADAL" clId="{B80B5CB1-F819-4E58-97BC-AF946C61509E}" dt="2023-04-13T16:21:26.028" v="20570" actId="700"/>
          <ac:spMkLst>
            <pc:docMk/>
            <pc:sldMk cId="2792764140" sldId="868"/>
            <ac:spMk id="15" creationId="{2C6F0FD0-66F4-112B-7734-02B4436F5B41}"/>
          </ac:spMkLst>
        </pc:spChg>
        <pc:spChg chg="add mod">
          <ac:chgData name="Justina Ojom" userId="cbdaed7d-8d45-4372-a16a-f3f8900c2f45" providerId="ADAL" clId="{B80B5CB1-F819-4E58-97BC-AF946C61509E}" dt="2023-04-13T16:24:18.368" v="20659"/>
          <ac:spMkLst>
            <pc:docMk/>
            <pc:sldMk cId="2792764140" sldId="868"/>
            <ac:spMk id="16" creationId="{B8540BF4-EB61-054D-1229-DA21C22550B5}"/>
          </ac:spMkLst>
        </pc:spChg>
        <pc:cxnChg chg="del">
          <ac:chgData name="Justina Ojom" userId="cbdaed7d-8d45-4372-a16a-f3f8900c2f45" providerId="ADAL" clId="{B80B5CB1-F819-4E58-97BC-AF946C61509E}" dt="2023-04-13T16:21:22.924" v="20569" actId="478"/>
          <ac:cxnSpMkLst>
            <pc:docMk/>
            <pc:sldMk cId="2792764140" sldId="868"/>
            <ac:cxnSpMk id="7" creationId="{B893929A-163F-45F1-E24E-1B4880165EB6}"/>
          </ac:cxnSpMkLst>
        </pc:cxnChg>
        <pc:cxnChg chg="del">
          <ac:chgData name="Justina Ojom" userId="cbdaed7d-8d45-4372-a16a-f3f8900c2f45" providerId="ADAL" clId="{B80B5CB1-F819-4E58-97BC-AF946C61509E}" dt="2023-04-13T16:21:22.924" v="20569" actId="478"/>
          <ac:cxnSpMkLst>
            <pc:docMk/>
            <pc:sldMk cId="2792764140" sldId="868"/>
            <ac:cxnSpMk id="8" creationId="{69F002B2-C47B-D361-593A-E5FA6AAD7A41}"/>
          </ac:cxnSpMkLst>
        </pc:cxnChg>
        <pc:cxnChg chg="del">
          <ac:chgData name="Justina Ojom" userId="cbdaed7d-8d45-4372-a16a-f3f8900c2f45" providerId="ADAL" clId="{B80B5CB1-F819-4E58-97BC-AF946C61509E}" dt="2023-04-13T16:21:22.924" v="20569" actId="478"/>
          <ac:cxnSpMkLst>
            <pc:docMk/>
            <pc:sldMk cId="2792764140" sldId="868"/>
            <ac:cxnSpMk id="9" creationId="{8FC0C08E-6C69-602F-6E08-ACE66B7D6A8C}"/>
          </ac:cxnSpMkLst>
        </pc:cxnChg>
        <pc:cxnChg chg="del">
          <ac:chgData name="Justina Ojom" userId="cbdaed7d-8d45-4372-a16a-f3f8900c2f45" providerId="ADAL" clId="{B80B5CB1-F819-4E58-97BC-AF946C61509E}" dt="2023-04-13T16:21:22.924" v="20569" actId="478"/>
          <ac:cxnSpMkLst>
            <pc:docMk/>
            <pc:sldMk cId="2792764140" sldId="868"/>
            <ac:cxnSpMk id="10" creationId="{31E082E0-3B7D-A4EC-8954-E489674B36AC}"/>
          </ac:cxnSpMkLst>
        </pc:cxnChg>
        <pc:cxnChg chg="del">
          <ac:chgData name="Justina Ojom" userId="cbdaed7d-8d45-4372-a16a-f3f8900c2f45" providerId="ADAL" clId="{B80B5CB1-F819-4E58-97BC-AF946C61509E}" dt="2023-04-13T16:21:22.924" v="20569" actId="478"/>
          <ac:cxnSpMkLst>
            <pc:docMk/>
            <pc:sldMk cId="2792764140" sldId="868"/>
            <ac:cxnSpMk id="11" creationId="{261FE094-2F6F-3042-A4AB-4FCC9ED4BA4A}"/>
          </ac:cxnSpMkLst>
        </pc:cxnChg>
        <pc:cxnChg chg="del">
          <ac:chgData name="Justina Ojom" userId="cbdaed7d-8d45-4372-a16a-f3f8900c2f45" providerId="ADAL" clId="{B80B5CB1-F819-4E58-97BC-AF946C61509E}" dt="2023-04-13T16:21:22.924" v="20569" actId="478"/>
          <ac:cxnSpMkLst>
            <pc:docMk/>
            <pc:sldMk cId="2792764140" sldId="868"/>
            <ac:cxnSpMk id="12" creationId="{14EA8458-F349-E5C0-256C-603588852BAB}"/>
          </ac:cxnSpMkLst>
        </pc:cxnChg>
        <pc:cxnChg chg="del">
          <ac:chgData name="Justina Ojom" userId="cbdaed7d-8d45-4372-a16a-f3f8900c2f45" providerId="ADAL" clId="{B80B5CB1-F819-4E58-97BC-AF946C61509E}" dt="2023-04-13T16:21:22.924" v="20569" actId="478"/>
          <ac:cxnSpMkLst>
            <pc:docMk/>
            <pc:sldMk cId="2792764140" sldId="868"/>
            <ac:cxnSpMk id="13" creationId="{FD778FA0-24A2-F201-8C2D-B4E90BF8E50C}"/>
          </ac:cxnSpMkLst>
        </pc:cxnChg>
        <pc:cxnChg chg="del">
          <ac:chgData name="Justina Ojom" userId="cbdaed7d-8d45-4372-a16a-f3f8900c2f45" providerId="ADAL" clId="{B80B5CB1-F819-4E58-97BC-AF946C61509E}" dt="2023-04-13T16:21:22.924" v="20569" actId="478"/>
          <ac:cxnSpMkLst>
            <pc:docMk/>
            <pc:sldMk cId="2792764140" sldId="868"/>
            <ac:cxnSpMk id="14" creationId="{02169921-B371-6DEB-BE65-57B0A979BF3A}"/>
          </ac:cxnSpMkLst>
        </pc:cxnChg>
      </pc:sldChg>
      <pc:sldChg chg="add del">
        <pc:chgData name="Justina Ojom" userId="cbdaed7d-8d45-4372-a16a-f3f8900c2f45" providerId="ADAL" clId="{B80B5CB1-F819-4E58-97BC-AF946C61509E}" dt="2023-04-13T16:22:04.817" v="20592"/>
        <pc:sldMkLst>
          <pc:docMk/>
          <pc:sldMk cId="1362309625" sldId="869"/>
        </pc:sldMkLst>
      </pc:sldChg>
      <pc:sldChg chg="addSp delSp modSp add del mod modClrScheme modShow chgLayout modNotes modNotesTx">
        <pc:chgData name="Justina Ojom" userId="cbdaed7d-8d45-4372-a16a-f3f8900c2f45" providerId="ADAL" clId="{B80B5CB1-F819-4E58-97BC-AF946C61509E}" dt="2023-04-17T12:51:14.870" v="29492" actId="47"/>
        <pc:sldMkLst>
          <pc:docMk/>
          <pc:sldMk cId="3832206734" sldId="869"/>
        </pc:sldMkLst>
        <pc:spChg chg="del">
          <ac:chgData name="Justina Ojom" userId="cbdaed7d-8d45-4372-a16a-f3f8900c2f45" providerId="ADAL" clId="{B80B5CB1-F819-4E58-97BC-AF946C61509E}" dt="2023-04-13T16:22:08.173" v="20594" actId="478"/>
          <ac:spMkLst>
            <pc:docMk/>
            <pc:sldMk cId="3832206734" sldId="869"/>
            <ac:spMk id="2" creationId="{A7E06FFD-1C6C-EBEC-64B8-FB041636DB9A}"/>
          </ac:spMkLst>
        </pc:spChg>
        <pc:spChg chg="del">
          <ac:chgData name="Justina Ojom" userId="cbdaed7d-8d45-4372-a16a-f3f8900c2f45" providerId="ADAL" clId="{B80B5CB1-F819-4E58-97BC-AF946C61509E}" dt="2023-04-13T16:22:08.173" v="20594" actId="478"/>
          <ac:spMkLst>
            <pc:docMk/>
            <pc:sldMk cId="3832206734" sldId="869"/>
            <ac:spMk id="3" creationId="{8B4003A6-6E11-009B-7E53-7D4263703C42}"/>
          </ac:spMkLst>
        </pc:spChg>
        <pc:spChg chg="add del mod">
          <ac:chgData name="Justina Ojom" userId="cbdaed7d-8d45-4372-a16a-f3f8900c2f45" providerId="ADAL" clId="{B80B5CB1-F819-4E58-97BC-AF946C61509E}" dt="2023-04-13T16:22:10.726" v="20595" actId="700"/>
          <ac:spMkLst>
            <pc:docMk/>
            <pc:sldMk cId="3832206734" sldId="869"/>
            <ac:spMk id="5" creationId="{81E2CA8E-24AB-0C84-BF4D-D2C35C04A007}"/>
          </ac:spMkLst>
        </pc:spChg>
        <pc:spChg chg="add mod">
          <ac:chgData name="Justina Ojom" userId="cbdaed7d-8d45-4372-a16a-f3f8900c2f45" providerId="ADAL" clId="{B80B5CB1-F819-4E58-97BC-AF946C61509E}" dt="2023-04-13T16:24:20.068" v="20660"/>
          <ac:spMkLst>
            <pc:docMk/>
            <pc:sldMk cId="3832206734" sldId="869"/>
            <ac:spMk id="6" creationId="{B1B14BBD-F51B-A8EE-C8F6-0C8978D155B2}"/>
          </ac:spMkLst>
        </pc:spChg>
        <pc:grpChg chg="del">
          <ac:chgData name="Justina Ojom" userId="cbdaed7d-8d45-4372-a16a-f3f8900c2f45" providerId="ADAL" clId="{B80B5CB1-F819-4E58-97BC-AF946C61509E}" dt="2023-04-13T16:22:08.173" v="20594" actId="478"/>
          <ac:grpSpMkLst>
            <pc:docMk/>
            <pc:sldMk cId="3832206734" sldId="869"/>
            <ac:grpSpMk id="7" creationId="{F308565B-104C-95E2-9416-06A3ABFEF44F}"/>
          </ac:grpSpMkLst>
        </pc:grpChg>
        <pc:grpChg chg="del">
          <ac:chgData name="Justina Ojom" userId="cbdaed7d-8d45-4372-a16a-f3f8900c2f45" providerId="ADAL" clId="{B80B5CB1-F819-4E58-97BC-AF946C61509E}" dt="2023-04-13T16:22:08.173" v="20594" actId="478"/>
          <ac:grpSpMkLst>
            <pc:docMk/>
            <pc:sldMk cId="3832206734" sldId="869"/>
            <ac:grpSpMk id="13" creationId="{EFB5D7B6-AA81-8082-70DD-E5CFCFB742E0}"/>
          </ac:grpSpMkLst>
        </pc:grpChg>
      </pc:sldChg>
      <pc:sldChg chg="addSp delSp modSp add mod modClrScheme modShow chgLayout modNotes">
        <pc:chgData name="Justina Ojom" userId="cbdaed7d-8d45-4372-a16a-f3f8900c2f45" providerId="ADAL" clId="{B80B5CB1-F819-4E58-97BC-AF946C61509E}" dt="2023-04-13T16:24:52.184" v="20662" actId="729"/>
        <pc:sldMkLst>
          <pc:docMk/>
          <pc:sldMk cId="3046532784" sldId="870"/>
        </pc:sldMkLst>
        <pc:spChg chg="del">
          <ac:chgData name="Justina Ojom" userId="cbdaed7d-8d45-4372-a16a-f3f8900c2f45" providerId="ADAL" clId="{B80B5CB1-F819-4E58-97BC-AF946C61509E}" dt="2023-04-13T16:23:18.879" v="20630" actId="478"/>
          <ac:spMkLst>
            <pc:docMk/>
            <pc:sldMk cId="3046532784" sldId="870"/>
            <ac:spMk id="2" creationId="{71FD7BEA-18D9-66BA-1D97-CC3BC689F4B3}"/>
          </ac:spMkLst>
        </pc:spChg>
        <pc:spChg chg="add del mod">
          <ac:chgData name="Justina Ojom" userId="cbdaed7d-8d45-4372-a16a-f3f8900c2f45" providerId="ADAL" clId="{B80B5CB1-F819-4E58-97BC-AF946C61509E}" dt="2023-04-13T16:23:21.533" v="20631" actId="700"/>
          <ac:spMkLst>
            <pc:docMk/>
            <pc:sldMk cId="3046532784" sldId="870"/>
            <ac:spMk id="4" creationId="{789C3D49-A814-E7A7-D80A-653AB70A4F0A}"/>
          </ac:spMkLst>
        </pc:spChg>
        <pc:spChg chg="del">
          <ac:chgData name="Justina Ojom" userId="cbdaed7d-8d45-4372-a16a-f3f8900c2f45" providerId="ADAL" clId="{B80B5CB1-F819-4E58-97BC-AF946C61509E}" dt="2023-04-13T16:23:18.879" v="20630" actId="478"/>
          <ac:spMkLst>
            <pc:docMk/>
            <pc:sldMk cId="3046532784" sldId="870"/>
            <ac:spMk id="5" creationId="{7552D4F5-69BD-4371-3203-7C41F7D77051}"/>
          </ac:spMkLst>
        </pc:spChg>
        <pc:spChg chg="add mod">
          <ac:chgData name="Justina Ojom" userId="cbdaed7d-8d45-4372-a16a-f3f8900c2f45" providerId="ADAL" clId="{B80B5CB1-F819-4E58-97BC-AF946C61509E}" dt="2023-04-13T16:24:25.838" v="20661"/>
          <ac:spMkLst>
            <pc:docMk/>
            <pc:sldMk cId="3046532784" sldId="870"/>
            <ac:spMk id="6" creationId="{28CCF1CF-AD4E-C48A-F925-B49119871541}"/>
          </ac:spMkLst>
        </pc:spChg>
      </pc:sldChg>
      <pc:sldChg chg="add del">
        <pc:chgData name="Justina Ojom" userId="cbdaed7d-8d45-4372-a16a-f3f8900c2f45" providerId="ADAL" clId="{B80B5CB1-F819-4E58-97BC-AF946C61509E}" dt="2023-04-14T08:27:45.098" v="24723"/>
        <pc:sldMkLst>
          <pc:docMk/>
          <pc:sldMk cId="2272713473" sldId="871"/>
        </pc:sldMkLst>
      </pc:sldChg>
      <pc:sldChg chg="addSp delSp modSp add mod modClrScheme modShow chgLayout modNotes">
        <pc:chgData name="Justina Ojom" userId="cbdaed7d-8d45-4372-a16a-f3f8900c2f45" providerId="ADAL" clId="{B80B5CB1-F819-4E58-97BC-AF946C61509E}" dt="2023-04-17T12:58:40.046" v="29607" actId="6549"/>
        <pc:sldMkLst>
          <pc:docMk/>
          <pc:sldMk cId="3690599903" sldId="871"/>
        </pc:sldMkLst>
        <pc:spChg chg="del">
          <ac:chgData name="Justina Ojom" userId="cbdaed7d-8d45-4372-a16a-f3f8900c2f45" providerId="ADAL" clId="{B80B5CB1-F819-4E58-97BC-AF946C61509E}" dt="2023-04-14T12:15:27.232" v="28231" actId="478"/>
          <ac:spMkLst>
            <pc:docMk/>
            <pc:sldMk cId="3690599903" sldId="871"/>
            <ac:spMk id="2" creationId="{FC5B8984-8FE9-F840-A8BA-3EA743241573}"/>
          </ac:spMkLst>
        </pc:spChg>
        <pc:spChg chg="del">
          <ac:chgData name="Justina Ojom" userId="cbdaed7d-8d45-4372-a16a-f3f8900c2f45" providerId="ADAL" clId="{B80B5CB1-F819-4E58-97BC-AF946C61509E}" dt="2023-04-14T12:15:27.232" v="28231" actId="478"/>
          <ac:spMkLst>
            <pc:docMk/>
            <pc:sldMk cId="3690599903" sldId="871"/>
            <ac:spMk id="3" creationId="{83329BFA-97B8-BC4A-4224-0E9838AA199D}"/>
          </ac:spMkLst>
        </pc:spChg>
        <pc:spChg chg="add del mod">
          <ac:chgData name="Justina Ojom" userId="cbdaed7d-8d45-4372-a16a-f3f8900c2f45" providerId="ADAL" clId="{B80B5CB1-F819-4E58-97BC-AF946C61509E}" dt="2023-04-14T12:15:33.602" v="28234" actId="700"/>
          <ac:spMkLst>
            <pc:docMk/>
            <pc:sldMk cId="3690599903" sldId="871"/>
            <ac:spMk id="6" creationId="{731284C1-02BA-0ECE-4C51-ED85DD51541F}"/>
          </ac:spMkLst>
        </pc:spChg>
        <pc:spChg chg="add del mod">
          <ac:chgData name="Justina Ojom" userId="cbdaed7d-8d45-4372-a16a-f3f8900c2f45" providerId="ADAL" clId="{B80B5CB1-F819-4E58-97BC-AF946C61509E}" dt="2023-04-14T12:15:31.485" v="28233"/>
          <ac:spMkLst>
            <pc:docMk/>
            <pc:sldMk cId="3690599903" sldId="871"/>
            <ac:spMk id="7" creationId="{E6E419C1-0E9B-B771-D26A-B6A299030247}"/>
          </ac:spMkLst>
        </pc:spChg>
        <pc:spChg chg="add mod">
          <ac:chgData name="Justina Ojom" userId="cbdaed7d-8d45-4372-a16a-f3f8900c2f45" providerId="ADAL" clId="{B80B5CB1-F819-4E58-97BC-AF946C61509E}" dt="2023-04-14T12:15:44.257" v="28235"/>
          <ac:spMkLst>
            <pc:docMk/>
            <pc:sldMk cId="3690599903" sldId="871"/>
            <ac:spMk id="8" creationId="{03437433-2FF2-691B-D659-EBB1705B46A1}"/>
          </ac:spMkLst>
        </pc:spChg>
        <pc:picChg chg="del">
          <ac:chgData name="Justina Ojom" userId="cbdaed7d-8d45-4372-a16a-f3f8900c2f45" providerId="ADAL" clId="{B80B5CB1-F819-4E58-97BC-AF946C61509E}" dt="2023-04-14T12:15:27.232" v="28231" actId="478"/>
          <ac:picMkLst>
            <pc:docMk/>
            <pc:sldMk cId="3690599903" sldId="871"/>
            <ac:picMk id="5" creationId="{3289B959-6CE8-B7C2-177C-D1116A3E58C2}"/>
          </ac:picMkLst>
        </pc:picChg>
      </pc:sldChg>
      <pc:sldMasterChg chg="delSldLayout modSldLayout">
        <pc:chgData name="Justina Ojom" userId="cbdaed7d-8d45-4372-a16a-f3f8900c2f45" providerId="ADAL" clId="{B80B5CB1-F819-4E58-97BC-AF946C61509E}" dt="2023-04-13T22:29:13.099" v="22451" actId="20577"/>
        <pc:sldMasterMkLst>
          <pc:docMk/>
          <pc:sldMasterMk cId="0" sldId="2147483648"/>
        </pc:sldMasterMkLst>
        <pc:sldLayoutChg chg="modSp mod setBg">
          <pc:chgData name="Justina Ojom" userId="cbdaed7d-8d45-4372-a16a-f3f8900c2f45" providerId="ADAL" clId="{B80B5CB1-F819-4E58-97BC-AF946C61509E}" dt="2023-04-13T16:30:42.472" v="20665" actId="207"/>
          <pc:sldLayoutMkLst>
            <pc:docMk/>
            <pc:sldMasterMk cId="0" sldId="2147483648"/>
            <pc:sldLayoutMk cId="0" sldId="2147483650"/>
          </pc:sldLayoutMkLst>
          <pc:spChg chg="mod">
            <ac:chgData name="Justina Ojom" userId="cbdaed7d-8d45-4372-a16a-f3f8900c2f45" providerId="ADAL" clId="{B80B5CB1-F819-4E58-97BC-AF946C61509E}" dt="2023-04-13T16:30:42.472" v="20665" actId="207"/>
            <ac:spMkLst>
              <pc:docMk/>
              <pc:sldMasterMk cId="0" sldId="2147483648"/>
              <pc:sldLayoutMk cId="0" sldId="2147483650"/>
              <ac:spMk id="14" creationId="{00000000-0000-0000-0000-000000000000}"/>
            </ac:spMkLst>
          </pc:spChg>
          <pc:spChg chg="mod">
            <ac:chgData name="Justina Ojom" userId="cbdaed7d-8d45-4372-a16a-f3f8900c2f45" providerId="ADAL" clId="{B80B5CB1-F819-4E58-97BC-AF946C61509E}" dt="2023-04-13T16:30:33.291" v="20663" actId="1076"/>
            <ac:spMkLst>
              <pc:docMk/>
              <pc:sldMasterMk cId="0" sldId="2147483648"/>
              <pc:sldLayoutMk cId="0" sldId="2147483650"/>
              <ac:spMk id="15" creationId="{00000000-0000-0000-0000-000000000000}"/>
            </ac:spMkLst>
          </pc:spChg>
        </pc:sldLayoutChg>
        <pc:sldLayoutChg chg="addSp delSp modSp mod setBg">
          <pc:chgData name="Justina Ojom" userId="cbdaed7d-8d45-4372-a16a-f3f8900c2f45" providerId="ADAL" clId="{B80B5CB1-F819-4E58-97BC-AF946C61509E}" dt="2023-04-13T16:31:15.778" v="20670"/>
          <pc:sldLayoutMkLst>
            <pc:docMk/>
            <pc:sldMasterMk cId="0" sldId="2147483648"/>
            <pc:sldLayoutMk cId="0" sldId="2147483651"/>
          </pc:sldLayoutMkLst>
          <pc:spChg chg="add mod">
            <ac:chgData name="Justina Ojom" userId="cbdaed7d-8d45-4372-a16a-f3f8900c2f45" providerId="ADAL" clId="{B80B5CB1-F819-4E58-97BC-AF946C61509E}" dt="2023-04-13T16:31:15.778" v="20670"/>
            <ac:spMkLst>
              <pc:docMk/>
              <pc:sldMasterMk cId="0" sldId="2147483648"/>
              <pc:sldLayoutMk cId="0" sldId="2147483651"/>
              <ac:spMk id="2" creationId="{ED6634E4-A64F-DB48-9557-03D7CEAFE847}"/>
            </ac:spMkLst>
          </pc:spChg>
          <pc:spChg chg="del mod">
            <ac:chgData name="Justina Ojom" userId="cbdaed7d-8d45-4372-a16a-f3f8900c2f45" providerId="ADAL" clId="{B80B5CB1-F819-4E58-97BC-AF946C61509E}" dt="2023-04-13T16:31:07.471" v="20668" actId="478"/>
            <ac:spMkLst>
              <pc:docMk/>
              <pc:sldMasterMk cId="0" sldId="2147483648"/>
              <pc:sldLayoutMk cId="0" sldId="2147483651"/>
              <ac:spMk id="17" creationId="{00000000-0000-0000-0000-000000000000}"/>
            </ac:spMkLst>
          </pc:spChg>
          <pc:spChg chg="del">
            <ac:chgData name="Justina Ojom" userId="cbdaed7d-8d45-4372-a16a-f3f8900c2f45" providerId="ADAL" clId="{B80B5CB1-F819-4E58-97BC-AF946C61509E}" dt="2023-04-13T16:31:15.614" v="20669" actId="478"/>
            <ac:spMkLst>
              <pc:docMk/>
              <pc:sldMasterMk cId="0" sldId="2147483648"/>
              <pc:sldLayoutMk cId="0" sldId="2147483651"/>
              <ac:spMk id="18" creationId="{00000000-0000-0000-0000-000000000000}"/>
            </ac:spMkLst>
          </pc:spChg>
        </pc:sldLayoutChg>
        <pc:sldLayoutChg chg="addSp delSp modSp mod">
          <pc:chgData name="Justina Ojom" userId="cbdaed7d-8d45-4372-a16a-f3f8900c2f45" providerId="ADAL" clId="{B80B5CB1-F819-4E58-97BC-AF946C61509E}" dt="2023-04-13T22:29:13.099" v="22451" actId="20577"/>
          <pc:sldLayoutMkLst>
            <pc:docMk/>
            <pc:sldMasterMk cId="0" sldId="2147483648"/>
            <pc:sldLayoutMk cId="0" sldId="2147483652"/>
          </pc:sldLayoutMkLst>
          <pc:spChg chg="add mod">
            <ac:chgData name="Justina Ojom" userId="cbdaed7d-8d45-4372-a16a-f3f8900c2f45" providerId="ADAL" clId="{B80B5CB1-F819-4E58-97BC-AF946C61509E}" dt="2023-04-13T22:29:13.099" v="22451" actId="20577"/>
            <ac:spMkLst>
              <pc:docMk/>
              <pc:sldMasterMk cId="0" sldId="2147483648"/>
              <pc:sldLayoutMk cId="0" sldId="2147483652"/>
              <ac:spMk id="3" creationId="{F05990A7-1BB8-523D-146D-3FEA47590CC0}"/>
            </ac:spMkLst>
          </pc:spChg>
          <pc:spChg chg="mod">
            <ac:chgData name="Justina Ojom" userId="cbdaed7d-8d45-4372-a16a-f3f8900c2f45" providerId="ADAL" clId="{B80B5CB1-F819-4E58-97BC-AF946C61509E}" dt="2023-04-13T16:31:26.429" v="20672" actId="207"/>
            <ac:spMkLst>
              <pc:docMk/>
              <pc:sldMasterMk cId="0" sldId="2147483648"/>
              <pc:sldLayoutMk cId="0" sldId="2147483652"/>
              <ac:spMk id="20" creationId="{00000000-0000-0000-0000-000000000000}"/>
            </ac:spMkLst>
          </pc:spChg>
          <pc:spChg chg="mod">
            <ac:chgData name="Justina Ojom" userId="cbdaed7d-8d45-4372-a16a-f3f8900c2f45" providerId="ADAL" clId="{B80B5CB1-F819-4E58-97BC-AF946C61509E}" dt="2023-04-13T16:31:23.687" v="20671" actId="207"/>
            <ac:spMkLst>
              <pc:docMk/>
              <pc:sldMasterMk cId="0" sldId="2147483648"/>
              <pc:sldLayoutMk cId="0" sldId="2147483652"/>
              <ac:spMk id="22" creationId="{00000000-0000-0000-0000-000000000000}"/>
            </ac:spMkLst>
          </pc:spChg>
          <pc:picChg chg="add mod">
            <ac:chgData name="Justina Ojom" userId="cbdaed7d-8d45-4372-a16a-f3f8900c2f45" providerId="ADAL" clId="{B80B5CB1-F819-4E58-97BC-AF946C61509E}" dt="2023-04-13T16:31:32.869" v="20674"/>
            <ac:picMkLst>
              <pc:docMk/>
              <pc:sldMasterMk cId="0" sldId="2147483648"/>
              <pc:sldLayoutMk cId="0" sldId="2147483652"/>
              <ac:picMk id="2" creationId="{3972BAAE-4213-F8FE-EE5E-D5643F28706E}"/>
            </ac:picMkLst>
          </pc:picChg>
          <pc:picChg chg="del">
            <ac:chgData name="Justina Ojom" userId="cbdaed7d-8d45-4372-a16a-f3f8900c2f45" providerId="ADAL" clId="{B80B5CB1-F819-4E58-97BC-AF946C61509E}" dt="2023-04-13T16:31:28.359" v="20673" actId="478"/>
            <ac:picMkLst>
              <pc:docMk/>
              <pc:sldMasterMk cId="0" sldId="2147483648"/>
              <pc:sldLayoutMk cId="0" sldId="2147483652"/>
              <ac:picMk id="21" creationId="{00000000-0000-0000-0000-000000000000}"/>
            </ac:picMkLst>
          </pc:picChg>
        </pc:sldLayoutChg>
        <pc:sldLayoutChg chg="del">
          <pc:chgData name="Justina Ojom" userId="cbdaed7d-8d45-4372-a16a-f3f8900c2f45" providerId="ADAL" clId="{B80B5CB1-F819-4E58-97BC-AF946C61509E}" dt="2023-04-13T16:32:09.567" v="20713" actId="2696"/>
          <pc:sldLayoutMkLst>
            <pc:docMk/>
            <pc:sldMasterMk cId="0" sldId="2147483648"/>
            <pc:sldLayoutMk cId="0" sldId="2147483653"/>
          </pc:sldLayoutMkLst>
        </pc:sldLayoutChg>
        <pc:sldLayoutChg chg="del">
          <pc:chgData name="Justina Ojom" userId="cbdaed7d-8d45-4372-a16a-f3f8900c2f45" providerId="ADAL" clId="{B80B5CB1-F819-4E58-97BC-AF946C61509E}" dt="2023-04-13T16:32:09.576" v="20714" actId="2696"/>
          <pc:sldLayoutMkLst>
            <pc:docMk/>
            <pc:sldMasterMk cId="0" sldId="2147483648"/>
            <pc:sldLayoutMk cId="0" sldId="2147483654"/>
          </pc:sldLayoutMkLst>
        </pc:sldLayoutChg>
        <pc:sldLayoutChg chg="del">
          <pc:chgData name="Justina Ojom" userId="cbdaed7d-8d45-4372-a16a-f3f8900c2f45" providerId="ADAL" clId="{B80B5CB1-F819-4E58-97BC-AF946C61509E}" dt="2023-04-13T16:32:09.584" v="20715" actId="2696"/>
          <pc:sldLayoutMkLst>
            <pc:docMk/>
            <pc:sldMasterMk cId="0" sldId="2147483648"/>
            <pc:sldLayoutMk cId="0" sldId="2147483655"/>
          </pc:sldLayoutMkLst>
        </pc:sldLayoutChg>
        <pc:sldLayoutChg chg="del">
          <pc:chgData name="Justina Ojom" userId="cbdaed7d-8d45-4372-a16a-f3f8900c2f45" providerId="ADAL" clId="{B80B5CB1-F819-4E58-97BC-AF946C61509E}" dt="2023-04-13T16:32:09.593" v="20716" actId="2696"/>
          <pc:sldLayoutMkLst>
            <pc:docMk/>
            <pc:sldMasterMk cId="0" sldId="2147483648"/>
            <pc:sldLayoutMk cId="0" sldId="2147483656"/>
          </pc:sldLayoutMkLst>
        </pc:sldLayoutChg>
        <pc:sldLayoutChg chg="del">
          <pc:chgData name="Justina Ojom" userId="cbdaed7d-8d45-4372-a16a-f3f8900c2f45" providerId="ADAL" clId="{B80B5CB1-F819-4E58-97BC-AF946C61509E}" dt="2023-04-13T16:32:09.600" v="20717" actId="2696"/>
          <pc:sldLayoutMkLst>
            <pc:docMk/>
            <pc:sldMasterMk cId="0" sldId="2147483648"/>
            <pc:sldLayoutMk cId="0" sldId="2147483657"/>
          </pc:sldLayoutMkLst>
        </pc:sldLayoutChg>
        <pc:sldLayoutChg chg="del">
          <pc:chgData name="Justina Ojom" userId="cbdaed7d-8d45-4372-a16a-f3f8900c2f45" providerId="ADAL" clId="{B80B5CB1-F819-4E58-97BC-AF946C61509E}" dt="2023-04-13T16:32:09.614" v="20718" actId="2696"/>
          <pc:sldLayoutMkLst>
            <pc:docMk/>
            <pc:sldMasterMk cId="0" sldId="2147483648"/>
            <pc:sldLayoutMk cId="0" sldId="2147483658"/>
          </pc:sldLayoutMkLst>
        </pc:sldLayoutChg>
        <pc:sldLayoutChg chg="del">
          <pc:chgData name="Justina Ojom" userId="cbdaed7d-8d45-4372-a16a-f3f8900c2f45" providerId="ADAL" clId="{B80B5CB1-F819-4E58-97BC-AF946C61509E}" dt="2023-04-13T16:32:09.626" v="20719" actId="2696"/>
          <pc:sldLayoutMkLst>
            <pc:docMk/>
            <pc:sldMasterMk cId="0" sldId="2147483648"/>
            <pc:sldLayoutMk cId="0" sldId="2147483659"/>
          </pc:sldLayoutMkLst>
        </pc:sldLayoutChg>
        <pc:sldLayoutChg chg="del">
          <pc:chgData name="Justina Ojom" userId="cbdaed7d-8d45-4372-a16a-f3f8900c2f45" providerId="ADAL" clId="{B80B5CB1-F819-4E58-97BC-AF946C61509E}" dt="2023-04-13T16:32:09.639" v="20720" actId="2696"/>
          <pc:sldLayoutMkLst>
            <pc:docMk/>
            <pc:sldMasterMk cId="0" sldId="2147483648"/>
            <pc:sldLayoutMk cId="0" sldId="2147483660"/>
          </pc:sldLayoutMkLst>
        </pc:sldLayoutChg>
        <pc:sldLayoutChg chg="del">
          <pc:chgData name="Justina Ojom" userId="cbdaed7d-8d45-4372-a16a-f3f8900c2f45" providerId="ADAL" clId="{B80B5CB1-F819-4E58-97BC-AF946C61509E}" dt="2023-04-13T16:32:09.651" v="20721" actId="2696"/>
          <pc:sldLayoutMkLst>
            <pc:docMk/>
            <pc:sldMasterMk cId="0" sldId="2147483648"/>
            <pc:sldLayoutMk cId="0" sldId="2147483661"/>
          </pc:sldLayoutMkLst>
        </pc:sldLayoutChg>
        <pc:sldLayoutChg chg="del">
          <pc:chgData name="Justina Ojom" userId="cbdaed7d-8d45-4372-a16a-f3f8900c2f45" providerId="ADAL" clId="{B80B5CB1-F819-4E58-97BC-AF946C61509E}" dt="2023-04-13T16:32:09.660" v="20722" actId="2696"/>
          <pc:sldLayoutMkLst>
            <pc:docMk/>
            <pc:sldMasterMk cId="0" sldId="2147483648"/>
            <pc:sldLayoutMk cId="0" sldId="2147483662"/>
          </pc:sldLayoutMkLst>
        </pc:sldLayoutChg>
        <pc:sldLayoutChg chg="del">
          <pc:chgData name="Justina Ojom" userId="cbdaed7d-8d45-4372-a16a-f3f8900c2f45" providerId="ADAL" clId="{B80B5CB1-F819-4E58-97BC-AF946C61509E}" dt="2023-04-13T16:32:09.670" v="20723" actId="2696"/>
          <pc:sldLayoutMkLst>
            <pc:docMk/>
            <pc:sldMasterMk cId="0" sldId="2147483648"/>
            <pc:sldLayoutMk cId="0" sldId="2147483663"/>
          </pc:sldLayoutMkLst>
        </pc:sldLayoutChg>
        <pc:sldLayoutChg chg="del">
          <pc:chgData name="Justina Ojom" userId="cbdaed7d-8d45-4372-a16a-f3f8900c2f45" providerId="ADAL" clId="{B80B5CB1-F819-4E58-97BC-AF946C61509E}" dt="2023-04-13T16:32:09.680" v="20724" actId="2696"/>
          <pc:sldLayoutMkLst>
            <pc:docMk/>
            <pc:sldMasterMk cId="0" sldId="2147483648"/>
            <pc:sldLayoutMk cId="0" sldId="2147483664"/>
          </pc:sldLayoutMkLst>
        </pc:sldLayoutChg>
        <pc:sldLayoutChg chg="del">
          <pc:chgData name="Justina Ojom" userId="cbdaed7d-8d45-4372-a16a-f3f8900c2f45" providerId="ADAL" clId="{B80B5CB1-F819-4E58-97BC-AF946C61509E}" dt="2023-04-13T16:32:09.690" v="20725" actId="2696"/>
          <pc:sldLayoutMkLst>
            <pc:docMk/>
            <pc:sldMasterMk cId="0" sldId="2147483648"/>
            <pc:sldLayoutMk cId="0" sldId="2147483665"/>
          </pc:sldLayoutMkLst>
        </pc:sldLayoutChg>
        <pc:sldLayoutChg chg="del">
          <pc:chgData name="Justina Ojom" userId="cbdaed7d-8d45-4372-a16a-f3f8900c2f45" providerId="ADAL" clId="{B80B5CB1-F819-4E58-97BC-AF946C61509E}" dt="2023-04-13T16:32:09.700" v="20726" actId="2696"/>
          <pc:sldLayoutMkLst>
            <pc:docMk/>
            <pc:sldMasterMk cId="0" sldId="2147483648"/>
            <pc:sldLayoutMk cId="0" sldId="2147483666"/>
          </pc:sldLayoutMkLst>
        </pc:sldLayoutChg>
        <pc:sldLayoutChg chg="del">
          <pc:chgData name="Justina Ojom" userId="cbdaed7d-8d45-4372-a16a-f3f8900c2f45" providerId="ADAL" clId="{B80B5CB1-F819-4E58-97BC-AF946C61509E}" dt="2023-04-13T16:32:09.711" v="20727" actId="2696"/>
          <pc:sldLayoutMkLst>
            <pc:docMk/>
            <pc:sldMasterMk cId="0" sldId="2147483648"/>
            <pc:sldLayoutMk cId="0" sldId="2147483667"/>
          </pc:sldLayoutMkLst>
        </pc:sldLayoutChg>
        <pc:sldLayoutChg chg="del">
          <pc:chgData name="Justina Ojom" userId="cbdaed7d-8d45-4372-a16a-f3f8900c2f45" providerId="ADAL" clId="{B80B5CB1-F819-4E58-97BC-AF946C61509E}" dt="2023-04-13T16:32:09.721" v="20728" actId="2696"/>
          <pc:sldLayoutMkLst>
            <pc:docMk/>
            <pc:sldMasterMk cId="0" sldId="2147483648"/>
            <pc:sldLayoutMk cId="0" sldId="2147483668"/>
          </pc:sldLayoutMkLst>
        </pc:sldLayoutChg>
        <pc:sldLayoutChg chg="del">
          <pc:chgData name="Justina Ojom" userId="cbdaed7d-8d45-4372-a16a-f3f8900c2f45" providerId="ADAL" clId="{B80B5CB1-F819-4E58-97BC-AF946C61509E}" dt="2023-04-13T16:32:09.732" v="20729" actId="2696"/>
          <pc:sldLayoutMkLst>
            <pc:docMk/>
            <pc:sldMasterMk cId="0" sldId="2147483648"/>
            <pc:sldLayoutMk cId="0" sldId="2147483669"/>
          </pc:sldLayoutMkLst>
        </pc:sldLayoutChg>
        <pc:sldLayoutChg chg="del">
          <pc:chgData name="Justina Ojom" userId="cbdaed7d-8d45-4372-a16a-f3f8900c2f45" providerId="ADAL" clId="{B80B5CB1-F819-4E58-97BC-AF946C61509E}" dt="2023-04-13T16:32:09.743" v="20730" actId="2696"/>
          <pc:sldLayoutMkLst>
            <pc:docMk/>
            <pc:sldMasterMk cId="0" sldId="2147483648"/>
            <pc:sldLayoutMk cId="0" sldId="2147483670"/>
          </pc:sldLayoutMkLst>
        </pc:sldLayoutChg>
        <pc:sldLayoutChg chg="del">
          <pc:chgData name="Justina Ojom" userId="cbdaed7d-8d45-4372-a16a-f3f8900c2f45" providerId="ADAL" clId="{B80B5CB1-F819-4E58-97BC-AF946C61509E}" dt="2023-04-13T16:32:09.753" v="20731" actId="2696"/>
          <pc:sldLayoutMkLst>
            <pc:docMk/>
            <pc:sldMasterMk cId="0" sldId="2147483648"/>
            <pc:sldLayoutMk cId="0" sldId="2147483671"/>
          </pc:sldLayoutMkLst>
        </pc:sldLayoutChg>
        <pc:sldLayoutChg chg="del">
          <pc:chgData name="Justina Ojom" userId="cbdaed7d-8d45-4372-a16a-f3f8900c2f45" providerId="ADAL" clId="{B80B5CB1-F819-4E58-97BC-AF946C61509E}" dt="2023-04-13T16:32:09.765" v="20732" actId="2696"/>
          <pc:sldLayoutMkLst>
            <pc:docMk/>
            <pc:sldMasterMk cId="0" sldId="2147483648"/>
            <pc:sldLayoutMk cId="0" sldId="2147483672"/>
          </pc:sldLayoutMkLst>
        </pc:sldLayoutChg>
        <pc:sldLayoutChg chg="del">
          <pc:chgData name="Justina Ojom" userId="cbdaed7d-8d45-4372-a16a-f3f8900c2f45" providerId="ADAL" clId="{B80B5CB1-F819-4E58-97BC-AF946C61509E}" dt="2023-04-13T16:32:09.774" v="20733" actId="2696"/>
          <pc:sldLayoutMkLst>
            <pc:docMk/>
            <pc:sldMasterMk cId="0" sldId="2147483648"/>
            <pc:sldLayoutMk cId="0" sldId="2147483673"/>
          </pc:sldLayoutMkLst>
        </pc:sldLayoutChg>
        <pc:sldLayoutChg chg="del">
          <pc:chgData name="Justina Ojom" userId="cbdaed7d-8d45-4372-a16a-f3f8900c2f45" providerId="ADAL" clId="{B80B5CB1-F819-4E58-97BC-AF946C61509E}" dt="2023-04-13T16:32:09.791" v="20734" actId="2696"/>
          <pc:sldLayoutMkLst>
            <pc:docMk/>
            <pc:sldMasterMk cId="0" sldId="2147483648"/>
            <pc:sldLayoutMk cId="0" sldId="2147483674"/>
          </pc:sldLayoutMkLst>
        </pc:sldLayoutChg>
        <pc:sldLayoutChg chg="del">
          <pc:chgData name="Justina Ojom" userId="cbdaed7d-8d45-4372-a16a-f3f8900c2f45" providerId="ADAL" clId="{B80B5CB1-F819-4E58-97BC-AF946C61509E}" dt="2023-04-13T16:32:09.806" v="20735" actId="2696"/>
          <pc:sldLayoutMkLst>
            <pc:docMk/>
            <pc:sldMasterMk cId="0" sldId="2147483648"/>
            <pc:sldLayoutMk cId="0" sldId="2147483675"/>
          </pc:sldLayoutMkLst>
        </pc:sldLayoutChg>
        <pc:sldLayoutChg chg="del">
          <pc:chgData name="Justina Ojom" userId="cbdaed7d-8d45-4372-a16a-f3f8900c2f45" providerId="ADAL" clId="{B80B5CB1-F819-4E58-97BC-AF946C61509E}" dt="2023-04-13T16:32:09.823" v="20736" actId="2696"/>
          <pc:sldLayoutMkLst>
            <pc:docMk/>
            <pc:sldMasterMk cId="0" sldId="2147483648"/>
            <pc:sldLayoutMk cId="0" sldId="2147483676"/>
          </pc:sldLayoutMkLst>
        </pc:sldLayoutChg>
        <pc:sldLayoutChg chg="del">
          <pc:chgData name="Justina Ojom" userId="cbdaed7d-8d45-4372-a16a-f3f8900c2f45" providerId="ADAL" clId="{B80B5CB1-F819-4E58-97BC-AF946C61509E}" dt="2023-04-13T16:32:09.838" v="20737" actId="2696"/>
          <pc:sldLayoutMkLst>
            <pc:docMk/>
            <pc:sldMasterMk cId="0" sldId="2147483648"/>
            <pc:sldLayoutMk cId="0" sldId="2147483677"/>
          </pc:sldLayoutMkLst>
        </pc:sldLayoutChg>
        <pc:sldLayoutChg chg="del">
          <pc:chgData name="Justina Ojom" userId="cbdaed7d-8d45-4372-a16a-f3f8900c2f45" providerId="ADAL" clId="{B80B5CB1-F819-4E58-97BC-AF946C61509E}" dt="2023-04-13T16:32:09.847" v="20738" actId="2696"/>
          <pc:sldLayoutMkLst>
            <pc:docMk/>
            <pc:sldMasterMk cId="0" sldId="2147483648"/>
            <pc:sldLayoutMk cId="0" sldId="2147483678"/>
          </pc:sldLayoutMkLst>
        </pc:sldLayoutChg>
        <pc:sldLayoutChg chg="del">
          <pc:chgData name="Justina Ojom" userId="cbdaed7d-8d45-4372-a16a-f3f8900c2f45" providerId="ADAL" clId="{B80B5CB1-F819-4E58-97BC-AF946C61509E}" dt="2023-04-13T16:32:09.854" v="20739" actId="2696"/>
          <pc:sldLayoutMkLst>
            <pc:docMk/>
            <pc:sldMasterMk cId="0" sldId="2147483648"/>
            <pc:sldLayoutMk cId="0" sldId="2147483679"/>
          </pc:sldLayoutMkLst>
        </pc:sldLayoutChg>
        <pc:sldLayoutChg chg="del">
          <pc:chgData name="Justina Ojom" userId="cbdaed7d-8d45-4372-a16a-f3f8900c2f45" providerId="ADAL" clId="{B80B5CB1-F819-4E58-97BC-AF946C61509E}" dt="2023-04-13T16:32:09.862" v="20740" actId="2696"/>
          <pc:sldLayoutMkLst>
            <pc:docMk/>
            <pc:sldMasterMk cId="0" sldId="2147483648"/>
            <pc:sldLayoutMk cId="0" sldId="2147483680"/>
          </pc:sldLayoutMkLst>
        </pc:sldLayoutChg>
        <pc:sldLayoutChg chg="del">
          <pc:chgData name="Justina Ojom" userId="cbdaed7d-8d45-4372-a16a-f3f8900c2f45" providerId="ADAL" clId="{B80B5CB1-F819-4E58-97BC-AF946C61509E}" dt="2023-04-13T16:32:09.869" v="20741" actId="2696"/>
          <pc:sldLayoutMkLst>
            <pc:docMk/>
            <pc:sldMasterMk cId="0" sldId="2147483648"/>
            <pc:sldLayoutMk cId="0" sldId="2147483681"/>
          </pc:sldLayoutMkLst>
        </pc:sldLayoutChg>
        <pc:sldLayoutChg chg="del">
          <pc:chgData name="Justina Ojom" userId="cbdaed7d-8d45-4372-a16a-f3f8900c2f45" providerId="ADAL" clId="{B80B5CB1-F819-4E58-97BC-AF946C61509E}" dt="2023-04-13T16:32:09.883" v="20742" actId="2696"/>
          <pc:sldLayoutMkLst>
            <pc:docMk/>
            <pc:sldMasterMk cId="0" sldId="2147483648"/>
            <pc:sldLayoutMk cId="913448392" sldId="2147483682"/>
          </pc:sldLayoutMkLst>
        </pc:sldLayoutChg>
        <pc:sldLayoutChg chg="del">
          <pc:chgData name="Justina Ojom" userId="cbdaed7d-8d45-4372-a16a-f3f8900c2f45" providerId="ADAL" clId="{B80B5CB1-F819-4E58-97BC-AF946C61509E}" dt="2023-04-13T16:32:09.890" v="20743" actId="2696"/>
          <pc:sldLayoutMkLst>
            <pc:docMk/>
            <pc:sldMasterMk cId="0" sldId="2147483648"/>
            <pc:sldLayoutMk cId="3150302668" sldId="2147483683"/>
          </pc:sldLayoutMkLst>
        </pc:sldLayoutChg>
      </pc:sldMasterChg>
    </pc:docChg>
  </pc:docChgLst>
  <pc:docChgLst>
    <pc:chgData name="Michelle Khoza" userId="b4ee92c7-73cf-4698-99b6-469fc9585377" providerId="ADAL" clId="{4BC28FEF-377A-409D-9F4B-B98983C6CE6B}"/>
    <pc:docChg chg="undo custSel modSld">
      <pc:chgData name="Michelle Khoza" userId="b4ee92c7-73cf-4698-99b6-469fc9585377" providerId="ADAL" clId="{4BC28FEF-377A-409D-9F4B-B98983C6CE6B}" dt="2023-04-26T11:14:39.868" v="863" actId="20577"/>
      <pc:docMkLst>
        <pc:docMk/>
      </pc:docMkLst>
      <pc:sldChg chg="addCm delCm">
        <pc:chgData name="Michelle Khoza" userId="b4ee92c7-73cf-4698-99b6-469fc9585377" providerId="ADAL" clId="{4BC28FEF-377A-409D-9F4B-B98983C6CE6B}" dt="2023-04-18T18:49:39.524" v="3"/>
        <pc:sldMkLst>
          <pc:docMk/>
          <pc:sldMk cId="0" sldId="257"/>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8:46:03.024" v="1"/>
              <pc2:cmMkLst xmlns:pc2="http://schemas.microsoft.com/office/powerpoint/2019/9/main/command">
                <pc:docMk/>
                <pc:sldMk cId="0" sldId="257"/>
                <pc2:cmMk id="{9E7BF2AB-2058-4044-A704-0FF5532BDE94}"/>
              </pc2:cmMkLst>
            </pc226:cmChg>
            <pc226:cmChg xmlns:pc226="http://schemas.microsoft.com/office/powerpoint/2022/06/main/command" chg="add del">
              <pc226:chgData name="Michelle Khoza" userId="b4ee92c7-73cf-4698-99b6-469fc9585377" providerId="ADAL" clId="{4BC28FEF-377A-409D-9F4B-B98983C6CE6B}" dt="2023-04-18T18:49:39.524" v="3"/>
              <pc2:cmMkLst xmlns:pc2="http://schemas.microsoft.com/office/powerpoint/2019/9/main/command">
                <pc:docMk/>
                <pc:sldMk cId="0" sldId="257"/>
                <pc2:cmMk id="{AEC5BDAC-58D5-4204-B7AA-4399B7024566}"/>
              </pc2:cmMkLst>
            </pc226:cmChg>
            <pc226:cmChg xmlns:pc226="http://schemas.microsoft.com/office/powerpoint/2022/06/main/command" chg="add">
              <pc226:chgData name="Michelle Khoza" userId="b4ee92c7-73cf-4698-99b6-469fc9585377" providerId="ADAL" clId="{4BC28FEF-377A-409D-9F4B-B98983C6CE6B}" dt="2023-04-18T18:45:30.073" v="0"/>
              <pc2:cmMkLst xmlns:pc2="http://schemas.microsoft.com/office/powerpoint/2019/9/main/command">
                <pc:docMk/>
                <pc:sldMk cId="0" sldId="257"/>
                <pc2:cmMk id="{96F4AEBD-EE90-4AC7-ADE8-512A3115F884}"/>
              </pc2:cmMkLst>
            </pc226:cmChg>
          </p:ext>
        </pc:extLst>
      </pc:sldChg>
      <pc:sldChg chg="addCm">
        <pc:chgData name="Michelle Khoza" userId="b4ee92c7-73cf-4698-99b6-469fc9585377" providerId="ADAL" clId="{4BC28FEF-377A-409D-9F4B-B98983C6CE6B}" dt="2023-04-18T19:03:30.882" v="13"/>
        <pc:sldMkLst>
          <pc:docMk/>
          <pc:sldMk cId="0" sldId="262"/>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03:30.882" v="13"/>
              <pc2:cmMkLst xmlns:pc2="http://schemas.microsoft.com/office/powerpoint/2019/9/main/command">
                <pc:docMk/>
                <pc:sldMk cId="0" sldId="262"/>
                <pc2:cmMk id="{108DDF52-7ED1-4ABC-8E8F-0CB818FE5523}"/>
              </pc2:cmMkLst>
            </pc226:cmChg>
            <pc226:cmChg xmlns:pc226="http://schemas.microsoft.com/office/powerpoint/2022/06/main/command" chg="add">
              <pc226:chgData name="Michelle Khoza" userId="b4ee92c7-73cf-4698-99b6-469fc9585377" providerId="ADAL" clId="{4BC28FEF-377A-409D-9F4B-B98983C6CE6B}" dt="2023-04-18T19:00:44.427" v="12"/>
              <pc2:cmMkLst xmlns:pc2="http://schemas.microsoft.com/office/powerpoint/2019/9/main/command">
                <pc:docMk/>
                <pc:sldMk cId="0" sldId="262"/>
                <pc2:cmMk id="{5ABF52BF-ABA3-477B-9D4B-4F0750E5E4DE}"/>
              </pc2:cmMkLst>
            </pc226:cmChg>
          </p:ext>
        </pc:extLst>
      </pc:sldChg>
      <pc:sldChg chg="modSp mod">
        <pc:chgData name="Michelle Khoza" userId="b4ee92c7-73cf-4698-99b6-469fc9585377" providerId="ADAL" clId="{4BC28FEF-377A-409D-9F4B-B98983C6CE6B}" dt="2023-04-25T13:20:25.628" v="196" actId="20577"/>
        <pc:sldMkLst>
          <pc:docMk/>
          <pc:sldMk cId="0" sldId="273"/>
        </pc:sldMkLst>
        <pc:spChg chg="mod">
          <ac:chgData name="Michelle Khoza" userId="b4ee92c7-73cf-4698-99b6-469fc9585377" providerId="ADAL" clId="{4BC28FEF-377A-409D-9F4B-B98983C6CE6B}" dt="2023-04-25T13:19:19.340" v="176" actId="20577"/>
          <ac:spMkLst>
            <pc:docMk/>
            <pc:sldMk cId="0" sldId="273"/>
            <ac:spMk id="533" creationId="{00000000-0000-0000-0000-000000000000}"/>
          </ac:spMkLst>
        </pc:spChg>
        <pc:spChg chg="mod">
          <ac:chgData name="Michelle Khoza" userId="b4ee92c7-73cf-4698-99b6-469fc9585377" providerId="ADAL" clId="{4BC28FEF-377A-409D-9F4B-B98983C6CE6B}" dt="2023-04-25T13:20:25.628" v="196" actId="20577"/>
          <ac:spMkLst>
            <pc:docMk/>
            <pc:sldMk cId="0" sldId="273"/>
            <ac:spMk id="534" creationId="{00000000-0000-0000-0000-000000000000}"/>
          </ac:spMkLst>
        </pc:spChg>
      </pc:sldChg>
      <pc:sldChg chg="modNotesTx">
        <pc:chgData name="Michelle Khoza" userId="b4ee92c7-73cf-4698-99b6-469fc9585377" providerId="ADAL" clId="{4BC28FEF-377A-409D-9F4B-B98983C6CE6B}" dt="2023-04-25T13:18:32.799" v="166" actId="20577"/>
        <pc:sldMkLst>
          <pc:docMk/>
          <pc:sldMk cId="0" sldId="280"/>
        </pc:sldMkLst>
      </pc:sldChg>
      <pc:sldChg chg="addCm">
        <pc:chgData name="Michelle Khoza" userId="b4ee92c7-73cf-4698-99b6-469fc9585377" providerId="ADAL" clId="{4BC28FEF-377A-409D-9F4B-B98983C6CE6B}" dt="2023-04-18T19:12:04.859" v="18"/>
        <pc:sldMkLst>
          <pc:docMk/>
          <pc:sldMk cId="1751113389" sldId="28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12:04.859" v="18"/>
              <pc2:cmMkLst xmlns:pc2="http://schemas.microsoft.com/office/powerpoint/2019/9/main/command">
                <pc:docMk/>
                <pc:sldMk cId="1751113389" sldId="281"/>
                <pc2:cmMk id="{87E1706D-90EB-4206-9F92-79C8FAE77101}"/>
              </pc2:cmMkLst>
            </pc226:cmChg>
            <pc226:cmChg xmlns:pc226="http://schemas.microsoft.com/office/powerpoint/2022/06/main/command" chg="add">
              <pc226:chgData name="Michelle Khoza" userId="b4ee92c7-73cf-4698-99b6-469fc9585377" providerId="ADAL" clId="{4BC28FEF-377A-409D-9F4B-B98983C6CE6B}" dt="2023-04-18T19:09:18.758" v="17"/>
              <pc2:cmMkLst xmlns:pc2="http://schemas.microsoft.com/office/powerpoint/2019/9/main/command">
                <pc:docMk/>
                <pc:sldMk cId="1751113389" sldId="281"/>
                <pc2:cmMk id="{32A8E3D6-C040-4355-91C1-2DC152366F94}"/>
              </pc2:cmMkLst>
            </pc226:cmChg>
          </p:ext>
        </pc:extLst>
      </pc:sldChg>
      <pc:sldChg chg="addCm">
        <pc:chgData name="Michelle Khoza" userId="b4ee92c7-73cf-4698-99b6-469fc9585377" providerId="ADAL" clId="{4BC28FEF-377A-409D-9F4B-B98983C6CE6B}" dt="2023-04-18T19:14:50.447" v="19"/>
        <pc:sldMkLst>
          <pc:docMk/>
          <pc:sldMk cId="1758016533" sldId="30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14:50.447" v="19"/>
              <pc2:cmMkLst xmlns:pc2="http://schemas.microsoft.com/office/powerpoint/2019/9/main/command">
                <pc:docMk/>
                <pc:sldMk cId="1758016533" sldId="301"/>
                <pc2:cmMk id="{7EE00C3A-B334-421C-8E95-3C8A843A5AA8}"/>
              </pc2:cmMkLst>
            </pc226:cmChg>
          </p:ext>
        </pc:extLst>
      </pc:sldChg>
      <pc:sldChg chg="modNotesTx">
        <pc:chgData name="Michelle Khoza" userId="b4ee92c7-73cf-4698-99b6-469fc9585377" providerId="ADAL" clId="{4BC28FEF-377A-409D-9F4B-B98983C6CE6B}" dt="2023-04-26T10:39:02.584" v="696" actId="20577"/>
        <pc:sldMkLst>
          <pc:docMk/>
          <pc:sldMk cId="3640253682" sldId="745"/>
        </pc:sldMkLst>
      </pc:sldChg>
      <pc:sldChg chg="addCm">
        <pc:chgData name="Michelle Khoza" userId="b4ee92c7-73cf-4698-99b6-469fc9585377" providerId="ADAL" clId="{4BC28FEF-377A-409D-9F4B-B98983C6CE6B}" dt="2023-04-18T20:36:09.189" v="40"/>
        <pc:sldMkLst>
          <pc:docMk/>
          <pc:sldMk cId="3356364409" sldId="746"/>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20:36:09.189" v="40"/>
              <pc2:cmMkLst xmlns:pc2="http://schemas.microsoft.com/office/powerpoint/2019/9/main/command">
                <pc:docMk/>
                <pc:sldMk cId="3356364409" sldId="746"/>
                <pc2:cmMk id="{09A53396-03B8-4BE2-9F8F-BA563260AD69}"/>
              </pc2:cmMkLst>
            </pc226:cmChg>
          </p:ext>
        </pc:extLst>
      </pc:sldChg>
      <pc:sldChg chg="addCm">
        <pc:chgData name="Michelle Khoza" userId="b4ee92c7-73cf-4698-99b6-469fc9585377" providerId="ADAL" clId="{4BC28FEF-377A-409D-9F4B-B98983C6CE6B}" dt="2023-04-19T11:09:10.678" v="102"/>
        <pc:sldMkLst>
          <pc:docMk/>
          <pc:sldMk cId="3949456156" sldId="748"/>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09:10.678" v="102"/>
              <pc2:cmMkLst xmlns:pc2="http://schemas.microsoft.com/office/powerpoint/2019/9/main/command">
                <pc:docMk/>
                <pc:sldMk cId="3949456156" sldId="748"/>
                <pc2:cmMk id="{263345D3-19B2-47FB-85E5-43470BCD04D4}"/>
              </pc2:cmMkLst>
            </pc226:cmChg>
          </p:ext>
        </pc:extLst>
      </pc:sldChg>
      <pc:sldChg chg="modNotesTx">
        <pc:chgData name="Michelle Khoza" userId="b4ee92c7-73cf-4698-99b6-469fc9585377" providerId="ADAL" clId="{4BC28FEF-377A-409D-9F4B-B98983C6CE6B}" dt="2023-04-26T10:12:32.534" v="643" actId="20577"/>
        <pc:sldMkLst>
          <pc:docMk/>
          <pc:sldMk cId="2577944608" sldId="750"/>
        </pc:sldMkLst>
      </pc:sldChg>
      <pc:sldChg chg="modNotesTx">
        <pc:chgData name="Michelle Khoza" userId="b4ee92c7-73cf-4698-99b6-469fc9585377" providerId="ADAL" clId="{4BC28FEF-377A-409D-9F4B-B98983C6CE6B}" dt="2023-04-26T10:28:24.322" v="678" actId="20577"/>
        <pc:sldMkLst>
          <pc:docMk/>
          <pc:sldMk cId="1118299930" sldId="751"/>
        </pc:sldMkLst>
      </pc:sldChg>
      <pc:sldChg chg="modSp mod modNotesTx">
        <pc:chgData name="Michelle Khoza" userId="b4ee92c7-73cf-4698-99b6-469fc9585377" providerId="ADAL" clId="{4BC28FEF-377A-409D-9F4B-B98983C6CE6B}" dt="2023-04-26T10:27:38.687" v="675" actId="20577"/>
        <pc:sldMkLst>
          <pc:docMk/>
          <pc:sldMk cId="38976961" sldId="752"/>
        </pc:sldMkLst>
        <pc:spChg chg="mod">
          <ac:chgData name="Michelle Khoza" userId="b4ee92c7-73cf-4698-99b6-469fc9585377" providerId="ADAL" clId="{4BC28FEF-377A-409D-9F4B-B98983C6CE6B}" dt="2023-04-26T10:16:55.208" v="646" actId="20577"/>
          <ac:spMkLst>
            <pc:docMk/>
            <pc:sldMk cId="38976961" sldId="752"/>
            <ac:spMk id="19" creationId="{E76ACF6F-E361-5428-693F-69991143C4C2}"/>
          </ac:spMkLst>
        </pc:spChg>
      </pc:sldChg>
      <pc:sldChg chg="modSp mod modNotesTx">
        <pc:chgData name="Michelle Khoza" userId="b4ee92c7-73cf-4698-99b6-469fc9585377" providerId="ADAL" clId="{4BC28FEF-377A-409D-9F4B-B98983C6CE6B}" dt="2023-04-25T14:22:28.339" v="532" actId="20577"/>
        <pc:sldMkLst>
          <pc:docMk/>
          <pc:sldMk cId="1236743633" sldId="753"/>
        </pc:sldMkLst>
        <pc:spChg chg="mod">
          <ac:chgData name="Michelle Khoza" userId="b4ee92c7-73cf-4698-99b6-469fc9585377" providerId="ADAL" clId="{4BC28FEF-377A-409D-9F4B-B98983C6CE6B}" dt="2023-04-25T14:20:35.336" v="514" actId="20577"/>
          <ac:spMkLst>
            <pc:docMk/>
            <pc:sldMk cId="1236743633" sldId="753"/>
            <ac:spMk id="4" creationId="{9C1A2D48-4876-2E55-5C61-E77149DDF911}"/>
          </ac:spMkLst>
        </pc:spChg>
        <pc:spChg chg="mod">
          <ac:chgData name="Michelle Khoza" userId="b4ee92c7-73cf-4698-99b6-469fc9585377" providerId="ADAL" clId="{4BC28FEF-377A-409D-9F4B-B98983C6CE6B}" dt="2023-04-25T14:21:26.352" v="522" actId="20577"/>
          <ac:spMkLst>
            <pc:docMk/>
            <pc:sldMk cId="1236743633" sldId="753"/>
            <ac:spMk id="17" creationId="{7B313A8A-F955-3B53-7635-B71E5DFBD0B7}"/>
          </ac:spMkLst>
        </pc:spChg>
      </pc:sldChg>
      <pc:sldChg chg="modNotesTx">
        <pc:chgData name="Michelle Khoza" userId="b4ee92c7-73cf-4698-99b6-469fc9585377" providerId="ADAL" clId="{4BC28FEF-377A-409D-9F4B-B98983C6CE6B}" dt="2023-04-25T14:19:41.792" v="509" actId="20577"/>
        <pc:sldMkLst>
          <pc:docMk/>
          <pc:sldMk cId="484849940" sldId="754"/>
        </pc:sldMkLst>
      </pc:sldChg>
      <pc:sldChg chg="modSp mod modNotesTx">
        <pc:chgData name="Michelle Khoza" userId="b4ee92c7-73cf-4698-99b6-469fc9585377" providerId="ADAL" clId="{4BC28FEF-377A-409D-9F4B-B98983C6CE6B}" dt="2023-04-25T13:25:13.807" v="214" actId="20577"/>
        <pc:sldMkLst>
          <pc:docMk/>
          <pc:sldMk cId="3025888496" sldId="757"/>
        </pc:sldMkLst>
        <pc:spChg chg="mod">
          <ac:chgData name="Michelle Khoza" userId="b4ee92c7-73cf-4698-99b6-469fc9585377" providerId="ADAL" clId="{4BC28FEF-377A-409D-9F4B-B98983C6CE6B}" dt="2023-04-25T13:24:23.461" v="209" actId="20577"/>
          <ac:spMkLst>
            <pc:docMk/>
            <pc:sldMk cId="3025888496" sldId="757"/>
            <ac:spMk id="5" creationId="{ED1DF050-2149-E643-B85A-D03468634DBB}"/>
          </ac:spMkLst>
        </pc:spChg>
      </pc:sldChg>
      <pc:sldChg chg="modNotesTx">
        <pc:chgData name="Michelle Khoza" userId="b4ee92c7-73cf-4698-99b6-469fc9585377" providerId="ADAL" clId="{4BC28FEF-377A-409D-9F4B-B98983C6CE6B}" dt="2023-04-25T13:23:52.303" v="208" actId="20577"/>
        <pc:sldMkLst>
          <pc:docMk/>
          <pc:sldMk cId="1537582600" sldId="760"/>
        </pc:sldMkLst>
      </pc:sldChg>
      <pc:sldChg chg="modNotesTx">
        <pc:chgData name="Michelle Khoza" userId="b4ee92c7-73cf-4698-99b6-469fc9585377" providerId="ADAL" clId="{4BC28FEF-377A-409D-9F4B-B98983C6CE6B}" dt="2023-04-25T14:14:43.326" v="487" actId="20577"/>
        <pc:sldMkLst>
          <pc:docMk/>
          <pc:sldMk cId="1371023910" sldId="761"/>
        </pc:sldMkLst>
      </pc:sldChg>
      <pc:sldChg chg="modNotesTx">
        <pc:chgData name="Michelle Khoza" userId="b4ee92c7-73cf-4698-99b6-469fc9585377" providerId="ADAL" clId="{4BC28FEF-377A-409D-9F4B-B98983C6CE6B}" dt="2023-04-25T14:06:14.095" v="483" actId="20577"/>
        <pc:sldMkLst>
          <pc:docMk/>
          <pc:sldMk cId="1338782178" sldId="762"/>
        </pc:sldMkLst>
      </pc:sldChg>
      <pc:sldChg chg="modNotesTx">
        <pc:chgData name="Michelle Khoza" userId="b4ee92c7-73cf-4698-99b6-469fc9585377" providerId="ADAL" clId="{4BC28FEF-377A-409D-9F4B-B98983C6CE6B}" dt="2023-04-25T14:01:13.879" v="477" actId="20577"/>
        <pc:sldMkLst>
          <pc:docMk/>
          <pc:sldMk cId="2093095879" sldId="763"/>
        </pc:sldMkLst>
      </pc:sldChg>
      <pc:sldChg chg="modNotesTx">
        <pc:chgData name="Michelle Khoza" userId="b4ee92c7-73cf-4698-99b6-469fc9585377" providerId="ADAL" clId="{4BC28FEF-377A-409D-9F4B-B98983C6CE6B}" dt="2023-04-25T14:00:13.907" v="470" actId="20577"/>
        <pc:sldMkLst>
          <pc:docMk/>
          <pc:sldMk cId="2849335412" sldId="764"/>
        </pc:sldMkLst>
      </pc:sldChg>
      <pc:sldChg chg="modNotesTx">
        <pc:chgData name="Michelle Khoza" userId="b4ee92c7-73cf-4698-99b6-469fc9585377" providerId="ADAL" clId="{4BC28FEF-377A-409D-9F4B-B98983C6CE6B}" dt="2023-04-25T13:47:07.265" v="346" actId="20577"/>
        <pc:sldMkLst>
          <pc:docMk/>
          <pc:sldMk cId="3869474219" sldId="765"/>
        </pc:sldMkLst>
      </pc:sldChg>
      <pc:sldChg chg="addCm">
        <pc:chgData name="Michelle Khoza" userId="b4ee92c7-73cf-4698-99b6-469fc9585377" providerId="ADAL" clId="{4BC28FEF-377A-409D-9F4B-B98983C6CE6B}" dt="2023-04-18T20:39:47.007" v="41"/>
        <pc:sldMkLst>
          <pc:docMk/>
          <pc:sldMk cId="1904553105" sldId="766"/>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20:39:47.007" v="41"/>
              <pc2:cmMkLst xmlns:pc2="http://schemas.microsoft.com/office/powerpoint/2019/9/main/command">
                <pc:docMk/>
                <pc:sldMk cId="1904553105" sldId="766"/>
                <pc2:cmMk id="{B6DA69B8-FF64-4639-B5AA-13386C1FCCDF}"/>
              </pc2:cmMkLst>
            </pc226:cmChg>
          </p:ext>
        </pc:extLst>
      </pc:sldChg>
      <pc:sldChg chg="addCm">
        <pc:chgData name="Michelle Khoza" userId="b4ee92c7-73cf-4698-99b6-469fc9585377" providerId="ADAL" clId="{4BC28FEF-377A-409D-9F4B-B98983C6CE6B}" dt="2023-04-18T20:43:43.772" v="43"/>
        <pc:sldMkLst>
          <pc:docMk/>
          <pc:sldMk cId="3284899828" sldId="767"/>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20:43:43.772" v="43"/>
              <pc2:cmMkLst xmlns:pc2="http://schemas.microsoft.com/office/powerpoint/2019/9/main/command">
                <pc:docMk/>
                <pc:sldMk cId="3284899828" sldId="767"/>
                <pc2:cmMk id="{D8A8277A-D439-48D0-B127-852C3FE35595}"/>
              </pc2:cmMkLst>
            </pc226:cmChg>
            <pc226:cmChg xmlns:pc226="http://schemas.microsoft.com/office/powerpoint/2022/06/main/command" chg="add">
              <pc226:chgData name="Michelle Khoza" userId="b4ee92c7-73cf-4698-99b6-469fc9585377" providerId="ADAL" clId="{4BC28FEF-377A-409D-9F4B-B98983C6CE6B}" dt="2023-04-18T20:43:21.776" v="42"/>
              <pc2:cmMkLst xmlns:pc2="http://schemas.microsoft.com/office/powerpoint/2019/9/main/command">
                <pc:docMk/>
                <pc:sldMk cId="3284899828" sldId="767"/>
                <pc2:cmMk id="{74A39CD9-0EBC-49F3-89EB-F9F4C05944F8}"/>
              </pc2:cmMkLst>
            </pc226:cmChg>
          </p:ext>
        </pc:extLst>
      </pc:sldChg>
      <pc:sldChg chg="modSp mod">
        <pc:chgData name="Michelle Khoza" userId="b4ee92c7-73cf-4698-99b6-469fc9585377" providerId="ADAL" clId="{4BC28FEF-377A-409D-9F4B-B98983C6CE6B}" dt="2023-04-19T09:18:21.210" v="45" actId="20577"/>
        <pc:sldMkLst>
          <pc:docMk/>
          <pc:sldMk cId="2516175942" sldId="771"/>
        </pc:sldMkLst>
        <pc:spChg chg="mod">
          <ac:chgData name="Michelle Khoza" userId="b4ee92c7-73cf-4698-99b6-469fc9585377" providerId="ADAL" clId="{4BC28FEF-377A-409D-9F4B-B98983C6CE6B}" dt="2023-04-19T09:18:21.210" v="45" actId="20577"/>
          <ac:spMkLst>
            <pc:docMk/>
            <pc:sldMk cId="2516175942" sldId="771"/>
            <ac:spMk id="8" creationId="{C59A008E-416C-9A21-2C9B-B2B021B9978F}"/>
          </ac:spMkLst>
        </pc:spChg>
        <pc:spChg chg="mod">
          <ac:chgData name="Michelle Khoza" userId="b4ee92c7-73cf-4698-99b6-469fc9585377" providerId="ADAL" clId="{4BC28FEF-377A-409D-9F4B-B98983C6CE6B}" dt="2023-04-19T09:17:52.915" v="44" actId="20577"/>
          <ac:spMkLst>
            <pc:docMk/>
            <pc:sldMk cId="2516175942" sldId="771"/>
            <ac:spMk id="18" creationId="{7FAC3976-4A30-A71E-2B2B-2646E819ED5D}"/>
          </ac:spMkLst>
        </pc:spChg>
      </pc:sldChg>
      <pc:sldChg chg="addCm modNotesTx">
        <pc:chgData name="Michelle Khoza" userId="b4ee92c7-73cf-4698-99b6-469fc9585377" providerId="ADAL" clId="{4BC28FEF-377A-409D-9F4B-B98983C6CE6B}" dt="2023-04-19T09:21:25.513" v="52" actId="20577"/>
        <pc:sldMkLst>
          <pc:docMk/>
          <pc:sldMk cId="1528935812" sldId="772"/>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09:20:44.450" v="47"/>
              <pc2:cmMkLst xmlns:pc2="http://schemas.microsoft.com/office/powerpoint/2019/9/main/command">
                <pc:docMk/>
                <pc:sldMk cId="1528935812" sldId="772"/>
                <pc2:cmMk id="{8E0FC221-D733-4044-8425-A1F79BAB2E67}"/>
              </pc2:cmMkLst>
            </pc226:cmChg>
            <pc226:cmChg xmlns:pc226="http://schemas.microsoft.com/office/powerpoint/2022/06/main/command" chg="add">
              <pc226:chgData name="Michelle Khoza" userId="b4ee92c7-73cf-4698-99b6-469fc9585377" providerId="ADAL" clId="{4BC28FEF-377A-409D-9F4B-B98983C6CE6B}" dt="2023-04-19T09:19:27.252" v="46"/>
              <pc2:cmMkLst xmlns:pc2="http://schemas.microsoft.com/office/powerpoint/2019/9/main/command">
                <pc:docMk/>
                <pc:sldMk cId="1528935812" sldId="772"/>
                <pc2:cmMk id="{989D7CEB-D88E-4395-BA66-5A8C9B6CA6ED}"/>
              </pc2:cmMkLst>
            </pc226:cmChg>
          </p:ext>
        </pc:extLst>
      </pc:sldChg>
      <pc:sldChg chg="modNotesTx">
        <pc:chgData name="Michelle Khoza" userId="b4ee92c7-73cf-4698-99b6-469fc9585377" providerId="ADAL" clId="{4BC28FEF-377A-409D-9F4B-B98983C6CE6B}" dt="2023-04-19T09:25:03.160" v="53" actId="20577"/>
        <pc:sldMkLst>
          <pc:docMk/>
          <pc:sldMk cId="1521586469" sldId="773"/>
        </pc:sldMkLst>
      </pc:sldChg>
      <pc:sldChg chg="modSp modNotesTx">
        <pc:chgData name="Michelle Khoza" userId="b4ee92c7-73cf-4698-99b6-469fc9585377" providerId="ADAL" clId="{4BC28FEF-377A-409D-9F4B-B98983C6CE6B}" dt="2023-04-19T09:34:48.978" v="79" actId="20577"/>
        <pc:sldMkLst>
          <pc:docMk/>
          <pc:sldMk cId="4221593594" sldId="778"/>
        </pc:sldMkLst>
        <pc:spChg chg="mod">
          <ac:chgData name="Michelle Khoza" userId="b4ee92c7-73cf-4698-99b6-469fc9585377" providerId="ADAL" clId="{4BC28FEF-377A-409D-9F4B-B98983C6CE6B}" dt="2023-04-19T09:33:30.582" v="57" actId="20577"/>
          <ac:spMkLst>
            <pc:docMk/>
            <pc:sldMk cId="4221593594" sldId="778"/>
            <ac:spMk id="4" creationId="{CC7696CC-3972-77CF-0275-B676F04ED8E8}"/>
          </ac:spMkLst>
        </pc:spChg>
      </pc:sldChg>
      <pc:sldChg chg="modSp mod addCm">
        <pc:chgData name="Michelle Khoza" userId="b4ee92c7-73cf-4698-99b6-469fc9585377" providerId="ADAL" clId="{4BC28FEF-377A-409D-9F4B-B98983C6CE6B}" dt="2023-04-19T09:52:46.497" v="87"/>
        <pc:sldMkLst>
          <pc:docMk/>
          <pc:sldMk cId="3898554851" sldId="781"/>
        </pc:sldMkLst>
        <pc:spChg chg="mod">
          <ac:chgData name="Michelle Khoza" userId="b4ee92c7-73cf-4698-99b6-469fc9585377" providerId="ADAL" clId="{4BC28FEF-377A-409D-9F4B-B98983C6CE6B}" dt="2023-04-19T09:37:01.439" v="86" actId="1076"/>
          <ac:spMkLst>
            <pc:docMk/>
            <pc:sldMk cId="3898554851" sldId="781"/>
            <ac:spMk id="9" creationId="{EDC07C4C-4CF4-76EC-3DF9-CBC13F491709}"/>
          </ac:spMkLst>
        </pc:s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09:52:46.497" v="87"/>
              <pc2:cmMkLst xmlns:pc2="http://schemas.microsoft.com/office/powerpoint/2019/9/main/command">
                <pc:docMk/>
                <pc:sldMk cId="3898554851" sldId="781"/>
                <pc2:cmMk id="{C77338A5-75AE-43B8-ADE5-D8CE0984569E}"/>
              </pc2:cmMkLst>
            </pc226:cmChg>
          </p:ext>
        </pc:extLst>
      </pc:sldChg>
      <pc:sldChg chg="addCm">
        <pc:chgData name="Michelle Khoza" userId="b4ee92c7-73cf-4698-99b6-469fc9585377" providerId="ADAL" clId="{4BC28FEF-377A-409D-9F4B-B98983C6CE6B}" dt="2023-04-19T10:47:46.304" v="93"/>
        <pc:sldMkLst>
          <pc:docMk/>
          <pc:sldMk cId="3871174591" sldId="782"/>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0:47:46.304" v="93"/>
              <pc2:cmMkLst xmlns:pc2="http://schemas.microsoft.com/office/powerpoint/2019/9/main/command">
                <pc:docMk/>
                <pc:sldMk cId="3871174591" sldId="782"/>
                <pc2:cmMk id="{DF84F526-45A4-4A29-84B2-4E0878B58EF9}"/>
              </pc2:cmMkLst>
            </pc226:cmChg>
            <pc226:cmChg xmlns:pc226="http://schemas.microsoft.com/office/powerpoint/2022/06/main/command" chg="add">
              <pc226:chgData name="Michelle Khoza" userId="b4ee92c7-73cf-4698-99b6-469fc9585377" providerId="ADAL" clId="{4BC28FEF-377A-409D-9F4B-B98983C6CE6B}" dt="2023-04-19T10:05:25.062" v="92"/>
              <pc2:cmMkLst xmlns:pc2="http://schemas.microsoft.com/office/powerpoint/2019/9/main/command">
                <pc:docMk/>
                <pc:sldMk cId="3871174591" sldId="782"/>
                <pc2:cmMk id="{0D2180F4-67AB-4C50-B78E-A6BEB67B79D7}"/>
              </pc2:cmMkLst>
            </pc226:cmChg>
          </p:ext>
        </pc:extLst>
      </pc:sldChg>
      <pc:sldChg chg="addCm modNotesTx">
        <pc:chgData name="Michelle Khoza" userId="b4ee92c7-73cf-4698-99b6-469fc9585377" providerId="ADAL" clId="{4BC28FEF-377A-409D-9F4B-B98983C6CE6B}" dt="2023-04-19T10:56:20.726" v="98" actId="20577"/>
        <pc:sldMkLst>
          <pc:docMk/>
          <pc:sldMk cId="110008100" sldId="783"/>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0:55:17.698" v="96"/>
              <pc2:cmMkLst xmlns:pc2="http://schemas.microsoft.com/office/powerpoint/2019/9/main/command">
                <pc:docMk/>
                <pc:sldMk cId="110008100" sldId="783"/>
                <pc2:cmMk id="{BA6F1A10-D489-45CC-AD1A-2D0CDBB9607C}"/>
              </pc2:cmMkLst>
            </pc226:cmChg>
          </p:ext>
        </pc:extLst>
      </pc:sldChg>
      <pc:sldChg chg="addCm">
        <pc:chgData name="Michelle Khoza" userId="b4ee92c7-73cf-4698-99b6-469fc9585377" providerId="ADAL" clId="{4BC28FEF-377A-409D-9F4B-B98983C6CE6B}" dt="2023-04-19T10:52:39.180" v="95"/>
        <pc:sldMkLst>
          <pc:docMk/>
          <pc:sldMk cId="2506009320" sldId="784"/>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0:52:39.180" v="95"/>
              <pc2:cmMkLst xmlns:pc2="http://schemas.microsoft.com/office/powerpoint/2019/9/main/command">
                <pc:docMk/>
                <pc:sldMk cId="2506009320" sldId="784"/>
                <pc2:cmMk id="{0C5BAE1B-869A-4107-9633-D090D85B5844}"/>
              </pc2:cmMkLst>
            </pc226:cmChg>
            <pc226:cmChg xmlns:pc226="http://schemas.microsoft.com/office/powerpoint/2022/06/main/command" chg="add">
              <pc226:chgData name="Michelle Khoza" userId="b4ee92c7-73cf-4698-99b6-469fc9585377" providerId="ADAL" clId="{4BC28FEF-377A-409D-9F4B-B98983C6CE6B}" dt="2023-04-19T10:48:51.451" v="94"/>
              <pc2:cmMkLst xmlns:pc2="http://schemas.microsoft.com/office/powerpoint/2019/9/main/command">
                <pc:docMk/>
                <pc:sldMk cId="2506009320" sldId="784"/>
                <pc2:cmMk id="{90CCFA53-8AD5-4300-89CF-421F76571A65}"/>
              </pc2:cmMkLst>
            </pc226:cmChg>
          </p:ext>
        </pc:extLst>
      </pc:sldChg>
      <pc:sldChg chg="addCm modNotesTx">
        <pc:chgData name="Michelle Khoza" userId="b4ee92c7-73cf-4698-99b6-469fc9585377" providerId="ADAL" clId="{4BC28FEF-377A-409D-9F4B-B98983C6CE6B}" dt="2023-04-19T14:27:14.476" v="155"/>
        <pc:sldMkLst>
          <pc:docMk/>
          <pc:sldMk cId="1427040866" sldId="787"/>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27:14.476" v="155"/>
              <pc2:cmMkLst xmlns:pc2="http://schemas.microsoft.com/office/powerpoint/2019/9/main/command">
                <pc:docMk/>
                <pc:sldMk cId="1427040866" sldId="787"/>
                <pc2:cmMk id="{E72F1B58-5F25-46C2-A365-1449B2BE9039}"/>
              </pc2:cmMkLst>
            </pc226:cmChg>
          </p:ext>
        </pc:extLst>
      </pc:sldChg>
      <pc:sldChg chg="modSp mod addCm">
        <pc:chgData name="Michelle Khoza" userId="b4ee92c7-73cf-4698-99b6-469fc9585377" providerId="ADAL" clId="{4BC28FEF-377A-409D-9F4B-B98983C6CE6B}" dt="2023-04-19T14:29:02.763" v="157" actId="20577"/>
        <pc:sldMkLst>
          <pc:docMk/>
          <pc:sldMk cId="677951510" sldId="790"/>
        </pc:sldMkLst>
        <pc:spChg chg="mod">
          <ac:chgData name="Michelle Khoza" userId="b4ee92c7-73cf-4698-99b6-469fc9585377" providerId="ADAL" clId="{4BC28FEF-377A-409D-9F4B-B98983C6CE6B}" dt="2023-04-19T14:29:02.763" v="157" actId="20577"/>
          <ac:spMkLst>
            <pc:docMk/>
            <pc:sldMk cId="677951510" sldId="790"/>
            <ac:spMk id="5" creationId="{8B659570-8FD7-BE17-7ACE-555E4C537765}"/>
          </ac:spMkLst>
        </pc:s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28:41.115" v="156"/>
              <pc2:cmMkLst xmlns:pc2="http://schemas.microsoft.com/office/powerpoint/2019/9/main/command">
                <pc:docMk/>
                <pc:sldMk cId="677951510" sldId="790"/>
                <pc2:cmMk id="{2CBDAE16-42C1-41D1-8F77-95D1C0657B5E}"/>
              </pc2:cmMkLst>
            </pc226:cmChg>
          </p:ext>
        </pc:extLst>
      </pc:sldChg>
      <pc:sldChg chg="addCm">
        <pc:chgData name="Michelle Khoza" userId="b4ee92c7-73cf-4698-99b6-469fc9585377" providerId="ADAL" clId="{4BC28FEF-377A-409D-9F4B-B98983C6CE6B}" dt="2023-04-19T14:33:23.405" v="159"/>
        <pc:sldMkLst>
          <pc:docMk/>
          <pc:sldMk cId="1693857229" sldId="79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33:23.405" v="159"/>
              <pc2:cmMkLst xmlns:pc2="http://schemas.microsoft.com/office/powerpoint/2019/9/main/command">
                <pc:docMk/>
                <pc:sldMk cId="1693857229" sldId="791"/>
                <pc2:cmMk id="{C2772370-9F0A-4932-9353-54344702EBBA}"/>
              </pc2:cmMkLst>
            </pc226:cmChg>
            <pc226:cmChg xmlns:pc226="http://schemas.microsoft.com/office/powerpoint/2022/06/main/command" chg="add">
              <pc226:chgData name="Michelle Khoza" userId="b4ee92c7-73cf-4698-99b6-469fc9585377" providerId="ADAL" clId="{4BC28FEF-377A-409D-9F4B-B98983C6CE6B}" dt="2023-04-19T14:29:45.623" v="158"/>
              <pc2:cmMkLst xmlns:pc2="http://schemas.microsoft.com/office/powerpoint/2019/9/main/command">
                <pc:docMk/>
                <pc:sldMk cId="1693857229" sldId="791"/>
                <pc2:cmMk id="{3CD48585-7996-4D59-94B3-E6EE8791E05F}"/>
              </pc2:cmMkLst>
            </pc226:cmChg>
          </p:ext>
        </pc:extLst>
      </pc:sldChg>
      <pc:sldChg chg="modSp mod addCm">
        <pc:chgData name="Michelle Khoza" userId="b4ee92c7-73cf-4698-99b6-469fc9585377" providerId="ADAL" clId="{4BC28FEF-377A-409D-9F4B-B98983C6CE6B}" dt="2023-04-19T14:38:48.194" v="162"/>
        <pc:sldMkLst>
          <pc:docMk/>
          <pc:sldMk cId="1986184882" sldId="792"/>
        </pc:sldMkLst>
        <pc:spChg chg="mod">
          <ac:chgData name="Michelle Khoza" userId="b4ee92c7-73cf-4698-99b6-469fc9585377" providerId="ADAL" clId="{4BC28FEF-377A-409D-9F4B-B98983C6CE6B}" dt="2023-04-19T14:37:13.233" v="161" actId="1076"/>
          <ac:spMkLst>
            <pc:docMk/>
            <pc:sldMk cId="1986184882" sldId="792"/>
            <ac:spMk id="9" creationId="{57F8D9B3-AD5E-8B63-AF3B-86C3FB5655E0}"/>
          </ac:spMkLst>
        </pc:s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38:48.194" v="162"/>
              <pc2:cmMkLst xmlns:pc2="http://schemas.microsoft.com/office/powerpoint/2019/9/main/command">
                <pc:docMk/>
                <pc:sldMk cId="1986184882" sldId="792"/>
                <pc2:cmMk id="{68CA95C3-A83D-4781-A4C3-7D150AD62B05}"/>
              </pc2:cmMkLst>
            </pc226:cmChg>
          </p:ext>
        </pc:extLst>
      </pc:sldChg>
      <pc:sldChg chg="modSp mod modNotesTx">
        <pc:chgData name="Michelle Khoza" userId="b4ee92c7-73cf-4698-99b6-469fc9585377" providerId="ADAL" clId="{4BC28FEF-377A-409D-9F4B-B98983C6CE6B}" dt="2023-04-26T11:14:39.868" v="863" actId="20577"/>
        <pc:sldMkLst>
          <pc:docMk/>
          <pc:sldMk cId="47004415" sldId="793"/>
        </pc:sldMkLst>
        <pc:spChg chg="mod">
          <ac:chgData name="Michelle Khoza" userId="b4ee92c7-73cf-4698-99b6-469fc9585377" providerId="ADAL" clId="{4BC28FEF-377A-409D-9F4B-B98983C6CE6B}" dt="2023-04-26T11:14:39.868" v="863" actId="20577"/>
          <ac:spMkLst>
            <pc:docMk/>
            <pc:sldMk cId="47004415" sldId="793"/>
            <ac:spMk id="4" creationId="{429D4B80-FF5F-C173-CE5C-E550FA142C36}"/>
          </ac:spMkLst>
        </pc:spChg>
      </pc:sldChg>
      <pc:sldChg chg="modSp mod addCm delCm modCm modNotesTx">
        <pc:chgData name="Michelle Khoza" userId="b4ee92c7-73cf-4698-99b6-469fc9585377" providerId="ADAL" clId="{4BC28FEF-377A-409D-9F4B-B98983C6CE6B}" dt="2023-04-26T11:13:00.798" v="850" actId="20577"/>
        <pc:sldMkLst>
          <pc:docMk/>
          <pc:sldMk cId="3090470274" sldId="794"/>
        </pc:sldMkLst>
        <pc:spChg chg="mod">
          <ac:chgData name="Michelle Khoza" userId="b4ee92c7-73cf-4698-99b6-469fc9585377" providerId="ADAL" clId="{4BC28FEF-377A-409D-9F4B-B98983C6CE6B}" dt="2023-04-26T11:11:49.476" v="831" actId="20577"/>
          <ac:spMkLst>
            <pc:docMk/>
            <pc:sldMk cId="3090470274" sldId="794"/>
            <ac:spMk id="4" creationId="{82080583-6FF5-5A62-1B1E-ED7819EBAC87}"/>
          </ac:spMkLst>
        </pc:spChg>
        <pc:extLst>
          <p:ext xmlns:p="http://schemas.openxmlformats.org/presentationml/2006/main" uri="{D6D511B9-2390-475A-947B-AFAB55BFBCF1}">
            <pc226:cmChg xmlns:pc226="http://schemas.microsoft.com/office/powerpoint/2022/06/main/command" chg="add del mod">
              <pc226:chgData name="Michelle Khoza" userId="b4ee92c7-73cf-4698-99b6-469fc9585377" providerId="ADAL" clId="{4BC28FEF-377A-409D-9F4B-B98983C6CE6B}" dt="2023-04-26T11:11:55.263" v="832"/>
              <pc2:cmMkLst xmlns:pc2="http://schemas.microsoft.com/office/powerpoint/2019/9/main/command">
                <pc:docMk/>
                <pc:sldMk cId="3090470274" sldId="794"/>
                <pc2:cmMk id="{A1F0ECC7-AA5C-4D1D-B677-A7626C9CC1DA}"/>
              </pc2:cmMkLst>
            </pc226:cmChg>
          </p:ext>
        </pc:extLst>
      </pc:sldChg>
      <pc:sldChg chg="addCm">
        <pc:chgData name="Michelle Khoza" userId="b4ee92c7-73cf-4698-99b6-469fc9585377" providerId="ADAL" clId="{4BC28FEF-377A-409D-9F4B-B98983C6CE6B}" dt="2023-04-19T14:21:55.743" v="153"/>
        <pc:sldMkLst>
          <pc:docMk/>
          <pc:sldMk cId="2567478380" sldId="795"/>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21:17.348" v="152"/>
              <pc2:cmMkLst xmlns:pc2="http://schemas.microsoft.com/office/powerpoint/2019/9/main/command">
                <pc:docMk/>
                <pc:sldMk cId="2567478380" sldId="795"/>
                <pc2:cmMk id="{BE230177-B9FF-4054-8666-C0F175D76B03}"/>
              </pc2:cmMkLst>
            </pc226:cmChg>
            <pc226:cmChg xmlns:pc226="http://schemas.microsoft.com/office/powerpoint/2022/06/main/command" chg="add">
              <pc226:chgData name="Michelle Khoza" userId="b4ee92c7-73cf-4698-99b6-469fc9585377" providerId="ADAL" clId="{4BC28FEF-377A-409D-9F4B-B98983C6CE6B}" dt="2023-04-19T14:21:55.743" v="153"/>
              <pc2:cmMkLst xmlns:pc2="http://schemas.microsoft.com/office/powerpoint/2019/9/main/command">
                <pc:docMk/>
                <pc:sldMk cId="2567478380" sldId="795"/>
                <pc2:cmMk id="{E5C806DF-5CCD-48F9-93DB-BE92DD24A888}"/>
              </pc2:cmMkLst>
            </pc226:cmChg>
          </p:ext>
        </pc:extLst>
      </pc:sldChg>
      <pc:sldChg chg="modSp mod addCm">
        <pc:chgData name="Michelle Khoza" userId="b4ee92c7-73cf-4698-99b6-469fc9585377" providerId="ADAL" clId="{4BC28FEF-377A-409D-9F4B-B98983C6CE6B}" dt="2023-04-19T11:11:18.987" v="104"/>
        <pc:sldMkLst>
          <pc:docMk/>
          <pc:sldMk cId="963166968" sldId="796"/>
        </pc:sldMkLst>
        <pc:spChg chg="mod">
          <ac:chgData name="Michelle Khoza" userId="b4ee92c7-73cf-4698-99b6-469fc9585377" providerId="ADAL" clId="{4BC28FEF-377A-409D-9F4B-B98983C6CE6B}" dt="2023-04-19T11:10:08.564" v="103" actId="20577"/>
          <ac:spMkLst>
            <pc:docMk/>
            <pc:sldMk cId="963166968" sldId="796"/>
            <ac:spMk id="5" creationId="{CB6F69A7-4F98-39A3-660B-2095CAFB8F5A}"/>
          </ac:spMkLst>
        </pc:s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11:18.987" v="104"/>
              <pc2:cmMkLst xmlns:pc2="http://schemas.microsoft.com/office/powerpoint/2019/9/main/command">
                <pc:docMk/>
                <pc:sldMk cId="963166968" sldId="796"/>
                <pc2:cmMk id="{73293FF8-1622-43CF-8280-C4C5FCCB0E9C}"/>
              </pc2:cmMkLst>
            </pc226:cmChg>
          </p:ext>
        </pc:extLst>
      </pc:sldChg>
      <pc:sldChg chg="addCm">
        <pc:chgData name="Michelle Khoza" userId="b4ee92c7-73cf-4698-99b6-469fc9585377" providerId="ADAL" clId="{4BC28FEF-377A-409D-9F4B-B98983C6CE6B}" dt="2023-04-19T11:16:03.281" v="107"/>
        <pc:sldMkLst>
          <pc:docMk/>
          <pc:sldMk cId="2823259953" sldId="797"/>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16:03.281" v="107"/>
              <pc2:cmMkLst xmlns:pc2="http://schemas.microsoft.com/office/powerpoint/2019/9/main/command">
                <pc:docMk/>
                <pc:sldMk cId="2823259953" sldId="797"/>
                <pc2:cmMk id="{B843FBBE-D208-464A-B2B5-A351C4F68C8E}"/>
              </pc2:cmMkLst>
            </pc226:cmChg>
          </p:ext>
        </pc:extLst>
      </pc:sldChg>
      <pc:sldChg chg="addCm modNotesTx">
        <pc:chgData name="Michelle Khoza" userId="b4ee92c7-73cf-4698-99b6-469fc9585377" providerId="ADAL" clId="{4BC28FEF-377A-409D-9F4B-B98983C6CE6B}" dt="2023-04-19T11:24:44.232" v="116"/>
        <pc:sldMkLst>
          <pc:docMk/>
          <pc:sldMk cId="3436498524" sldId="799"/>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24:44.232" v="116"/>
              <pc2:cmMkLst xmlns:pc2="http://schemas.microsoft.com/office/powerpoint/2019/9/main/command">
                <pc:docMk/>
                <pc:sldMk cId="3436498524" sldId="799"/>
                <pc2:cmMk id="{A595ACFA-DA21-4BEE-A723-281C2AAED274}"/>
              </pc2:cmMkLst>
            </pc226:cmChg>
          </p:ext>
        </pc:extLst>
      </pc:sldChg>
      <pc:sldChg chg="addCm modNotesTx">
        <pc:chgData name="Michelle Khoza" userId="b4ee92c7-73cf-4698-99b6-469fc9585377" providerId="ADAL" clId="{4BC28FEF-377A-409D-9F4B-B98983C6CE6B}" dt="2023-04-19T11:45:16.781" v="139" actId="20577"/>
        <pc:sldMkLst>
          <pc:docMk/>
          <pc:sldMk cId="1519966808" sldId="800"/>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45:07.318" v="138"/>
              <pc2:cmMkLst xmlns:pc2="http://schemas.microsoft.com/office/powerpoint/2019/9/main/command">
                <pc:docMk/>
                <pc:sldMk cId="1519966808" sldId="800"/>
                <pc2:cmMk id="{41807CE3-5E9E-42EE-932C-F89471390417}"/>
              </pc2:cmMkLst>
            </pc226:cmChg>
          </p:ext>
        </pc:extLst>
      </pc:sldChg>
      <pc:sldChg chg="addCm">
        <pc:chgData name="Michelle Khoza" userId="b4ee92c7-73cf-4698-99b6-469fc9585377" providerId="ADAL" clId="{4BC28FEF-377A-409D-9F4B-B98983C6CE6B}" dt="2023-04-19T11:43:21.298" v="137"/>
        <pc:sldMkLst>
          <pc:docMk/>
          <pc:sldMk cId="656800905" sldId="80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43:21.298" v="137"/>
              <pc2:cmMkLst xmlns:pc2="http://schemas.microsoft.com/office/powerpoint/2019/9/main/command">
                <pc:docMk/>
                <pc:sldMk cId="656800905" sldId="801"/>
                <pc2:cmMk id="{DBCA1C93-E852-498C-BF23-1E714CC1E89E}"/>
              </pc2:cmMkLst>
            </pc226:cmChg>
          </p:ext>
        </pc:extLst>
      </pc:sldChg>
      <pc:sldChg chg="addCm">
        <pc:chgData name="Michelle Khoza" userId="b4ee92c7-73cf-4698-99b6-469fc9585377" providerId="ADAL" clId="{4BC28FEF-377A-409D-9F4B-B98983C6CE6B}" dt="2023-04-19T11:49:47.479" v="140"/>
        <pc:sldMkLst>
          <pc:docMk/>
          <pc:sldMk cId="3961443125" sldId="803"/>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49:47.479" v="140"/>
              <pc2:cmMkLst xmlns:pc2="http://schemas.microsoft.com/office/powerpoint/2019/9/main/command">
                <pc:docMk/>
                <pc:sldMk cId="3961443125" sldId="803"/>
                <pc2:cmMk id="{FEAFA454-6910-414C-967F-77E95B4D8F51}"/>
              </pc2:cmMkLst>
            </pc226:cmChg>
          </p:ext>
        </pc:extLst>
      </pc:sldChg>
      <pc:sldChg chg="addCm">
        <pc:chgData name="Michelle Khoza" userId="b4ee92c7-73cf-4698-99b6-469fc9585377" providerId="ADAL" clId="{4BC28FEF-377A-409D-9F4B-B98983C6CE6B}" dt="2023-04-19T11:51:49.658" v="142"/>
        <pc:sldMkLst>
          <pc:docMk/>
          <pc:sldMk cId="2216499185" sldId="804"/>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51:49.658" v="142"/>
              <pc2:cmMkLst xmlns:pc2="http://schemas.microsoft.com/office/powerpoint/2019/9/main/command">
                <pc:docMk/>
                <pc:sldMk cId="2216499185" sldId="804"/>
                <pc2:cmMk id="{B8590D12-92E3-401D-9778-CD7E531EFAE4}"/>
              </pc2:cmMkLst>
            </pc226:cmChg>
            <pc226:cmChg xmlns:pc226="http://schemas.microsoft.com/office/powerpoint/2022/06/main/command" chg="add">
              <pc226:chgData name="Michelle Khoza" userId="b4ee92c7-73cf-4698-99b6-469fc9585377" providerId="ADAL" clId="{4BC28FEF-377A-409D-9F4B-B98983C6CE6B}" dt="2023-04-19T11:51:14.097" v="141"/>
              <pc2:cmMkLst xmlns:pc2="http://schemas.microsoft.com/office/powerpoint/2019/9/main/command">
                <pc:docMk/>
                <pc:sldMk cId="2216499185" sldId="804"/>
                <pc2:cmMk id="{C42481FC-7AA2-4EEB-956D-5BFD107AE6D5}"/>
              </pc2:cmMkLst>
            </pc226:cmChg>
          </p:ext>
        </pc:extLst>
      </pc:sldChg>
      <pc:sldChg chg="modSp mod addCm">
        <pc:chgData name="Michelle Khoza" userId="b4ee92c7-73cf-4698-99b6-469fc9585377" providerId="ADAL" clId="{4BC28FEF-377A-409D-9F4B-B98983C6CE6B}" dt="2023-04-19T11:57:21.021" v="148"/>
        <pc:sldMkLst>
          <pc:docMk/>
          <pc:sldMk cId="2074708868" sldId="805"/>
        </pc:sldMkLst>
        <pc:spChg chg="mod">
          <ac:chgData name="Michelle Khoza" userId="b4ee92c7-73cf-4698-99b6-469fc9585377" providerId="ADAL" clId="{4BC28FEF-377A-409D-9F4B-B98983C6CE6B}" dt="2023-04-19T11:54:32.499" v="145" actId="1076"/>
          <ac:spMkLst>
            <pc:docMk/>
            <pc:sldMk cId="2074708868" sldId="805"/>
            <ac:spMk id="14" creationId="{B5D8F3F1-EA7D-0BB6-9A43-36EEC4E8C892}"/>
          </ac:spMkLst>
        </pc:s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54:40.509" v="146"/>
              <pc2:cmMkLst xmlns:pc2="http://schemas.microsoft.com/office/powerpoint/2019/9/main/command">
                <pc:docMk/>
                <pc:sldMk cId="2074708868" sldId="805"/>
                <pc2:cmMk id="{8E56F2AE-2A8C-42A5-B520-F22D3EF159EA}"/>
              </pc2:cmMkLst>
            </pc226:cmChg>
            <pc226:cmChg xmlns:pc226="http://schemas.microsoft.com/office/powerpoint/2022/06/main/command" chg="add">
              <pc226:chgData name="Michelle Khoza" userId="b4ee92c7-73cf-4698-99b6-469fc9585377" providerId="ADAL" clId="{4BC28FEF-377A-409D-9F4B-B98983C6CE6B}" dt="2023-04-19T11:57:21.021" v="148"/>
              <pc2:cmMkLst xmlns:pc2="http://schemas.microsoft.com/office/powerpoint/2019/9/main/command">
                <pc:docMk/>
                <pc:sldMk cId="2074708868" sldId="805"/>
                <pc2:cmMk id="{B2B68DC2-FC05-4139-8E2F-6DE73FA17BCE}"/>
              </pc2:cmMkLst>
            </pc226:cmChg>
            <pc226:cmChg xmlns:pc226="http://schemas.microsoft.com/office/powerpoint/2022/06/main/command" chg="add">
              <pc226:chgData name="Michelle Khoza" userId="b4ee92c7-73cf-4698-99b6-469fc9585377" providerId="ADAL" clId="{4BC28FEF-377A-409D-9F4B-B98983C6CE6B}" dt="2023-04-19T11:53:39.252" v="143"/>
              <pc2:cmMkLst xmlns:pc2="http://schemas.microsoft.com/office/powerpoint/2019/9/main/command">
                <pc:docMk/>
                <pc:sldMk cId="2074708868" sldId="805"/>
                <pc2:cmMk id="{5DFD7DE0-EBAD-4351-87E9-38355768DFDB}"/>
              </pc2:cmMkLst>
            </pc226:cmChg>
            <pc226:cmChg xmlns:pc226="http://schemas.microsoft.com/office/powerpoint/2022/06/main/command" chg="add">
              <pc226:chgData name="Michelle Khoza" userId="b4ee92c7-73cf-4698-99b6-469fc9585377" providerId="ADAL" clId="{4BC28FEF-377A-409D-9F4B-B98983C6CE6B}" dt="2023-04-19T11:55:12.297" v="147"/>
              <pc2:cmMkLst xmlns:pc2="http://schemas.microsoft.com/office/powerpoint/2019/9/main/command">
                <pc:docMk/>
                <pc:sldMk cId="2074708868" sldId="805"/>
                <pc2:cmMk id="{BDA4F1E7-0EA0-446F-BA2B-181ADD036F3D}"/>
              </pc2:cmMkLst>
            </pc226:cmChg>
          </p:ext>
        </pc:extLst>
      </pc:sldChg>
      <pc:sldChg chg="addCm">
        <pc:chgData name="Michelle Khoza" userId="b4ee92c7-73cf-4698-99b6-469fc9585377" providerId="ADAL" clId="{4BC28FEF-377A-409D-9F4B-B98983C6CE6B}" dt="2023-04-19T11:13:47.778" v="106"/>
        <pc:sldMkLst>
          <pc:docMk/>
          <pc:sldMk cId="3704273232" sldId="806"/>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13:47.778" v="106"/>
              <pc2:cmMkLst xmlns:pc2="http://schemas.microsoft.com/office/powerpoint/2019/9/main/command">
                <pc:docMk/>
                <pc:sldMk cId="3704273232" sldId="806"/>
                <pc2:cmMk id="{DD2D2A21-916E-49EC-8E60-7F1E0FC33970}"/>
              </pc2:cmMkLst>
            </pc226:cmChg>
            <pc226:cmChg xmlns:pc226="http://schemas.microsoft.com/office/powerpoint/2022/06/main/command" chg="add">
              <pc226:chgData name="Michelle Khoza" userId="b4ee92c7-73cf-4698-99b6-469fc9585377" providerId="ADAL" clId="{4BC28FEF-377A-409D-9F4B-B98983C6CE6B}" dt="2023-04-19T11:13:15.063" v="105"/>
              <pc2:cmMkLst xmlns:pc2="http://schemas.microsoft.com/office/powerpoint/2019/9/main/command">
                <pc:docMk/>
                <pc:sldMk cId="3704273232" sldId="806"/>
                <pc2:cmMk id="{058F1DEA-EE55-4CF0-8F9E-266B759B7528}"/>
              </pc2:cmMkLst>
            </pc226:cmChg>
          </p:ext>
        </pc:extLst>
      </pc:sldChg>
      <pc:sldChg chg="addCm">
        <pc:chgData name="Michelle Khoza" userId="b4ee92c7-73cf-4698-99b6-469fc9585377" providerId="ADAL" clId="{4BC28FEF-377A-409D-9F4B-B98983C6CE6B}" dt="2023-04-19T14:14:24.080" v="151"/>
        <pc:sldMkLst>
          <pc:docMk/>
          <pc:sldMk cId="1960305713" sldId="807"/>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14:24.080" v="151"/>
              <pc2:cmMkLst xmlns:pc2="http://schemas.microsoft.com/office/powerpoint/2019/9/main/command">
                <pc:docMk/>
                <pc:sldMk cId="1960305713" sldId="807"/>
                <pc2:cmMk id="{6D480CB9-C741-4647-8AC1-F6AA37B353D5}"/>
              </pc2:cmMkLst>
            </pc226:cmChg>
          </p:ext>
        </pc:extLst>
      </pc:sldChg>
      <pc:sldChg chg="modNotesTx">
        <pc:chgData name="Michelle Khoza" userId="b4ee92c7-73cf-4698-99b6-469fc9585377" providerId="ADAL" clId="{4BC28FEF-377A-409D-9F4B-B98983C6CE6B}" dt="2023-04-26T11:10:20.467" v="827" actId="20577"/>
        <pc:sldMkLst>
          <pc:docMk/>
          <pc:sldMk cId="1155055225" sldId="808"/>
        </pc:sldMkLst>
      </pc:sldChg>
      <pc:sldChg chg="modSp mod modNotesTx">
        <pc:chgData name="Michelle Khoza" userId="b4ee92c7-73cf-4698-99b6-469fc9585377" providerId="ADAL" clId="{4BC28FEF-377A-409D-9F4B-B98983C6CE6B}" dt="2023-04-26T10:34:28.229" v="691" actId="20577"/>
        <pc:sldMkLst>
          <pc:docMk/>
          <pc:sldMk cId="4206796880" sldId="809"/>
        </pc:sldMkLst>
        <pc:spChg chg="mod">
          <ac:chgData name="Michelle Khoza" userId="b4ee92c7-73cf-4698-99b6-469fc9585377" providerId="ADAL" clId="{4BC28FEF-377A-409D-9F4B-B98983C6CE6B}" dt="2023-04-26T10:29:54.869" v="682" actId="1076"/>
          <ac:spMkLst>
            <pc:docMk/>
            <pc:sldMk cId="4206796880" sldId="809"/>
            <ac:spMk id="13" creationId="{37A56728-96DB-6F0C-A8E6-CEE48B9A6DF5}"/>
          </ac:spMkLst>
        </pc:spChg>
      </pc:sldChg>
      <pc:sldChg chg="modNotesTx">
        <pc:chgData name="Michelle Khoza" userId="b4ee92c7-73cf-4698-99b6-469fc9585377" providerId="ADAL" clId="{4BC28FEF-377A-409D-9F4B-B98983C6CE6B}" dt="2023-04-18T19:06:32.619" v="14" actId="20577"/>
        <pc:sldMkLst>
          <pc:docMk/>
          <pc:sldMk cId="726398762" sldId="810"/>
        </pc:sldMkLst>
      </pc:sldChg>
      <pc:sldChg chg="addCm modNotesTx">
        <pc:chgData name="Michelle Khoza" userId="b4ee92c7-73cf-4698-99b6-469fc9585377" providerId="ADAL" clId="{4BC28FEF-377A-409D-9F4B-B98983C6CE6B}" dt="2023-04-18T19:08:31.299" v="16" actId="20577"/>
        <pc:sldMkLst>
          <pc:docMk/>
          <pc:sldMk cId="1293208278" sldId="81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08:04.072" v="15"/>
              <pc2:cmMkLst xmlns:pc2="http://schemas.microsoft.com/office/powerpoint/2019/9/main/command">
                <pc:docMk/>
                <pc:sldMk cId="1293208278" sldId="811"/>
                <pc2:cmMk id="{DD18947F-550E-4927-8BA7-95989596E03D}"/>
              </pc2:cmMkLst>
            </pc226:cmChg>
          </p:ext>
        </pc:extLst>
      </pc:sldChg>
      <pc:sldChg chg="modSp mod">
        <pc:chgData name="Michelle Khoza" userId="b4ee92c7-73cf-4698-99b6-469fc9585377" providerId="ADAL" clId="{4BC28FEF-377A-409D-9F4B-B98983C6CE6B}" dt="2023-04-25T14:35:26.520" v="592" actId="20577"/>
        <pc:sldMkLst>
          <pc:docMk/>
          <pc:sldMk cId="1806000511" sldId="812"/>
        </pc:sldMkLst>
        <pc:spChg chg="mod">
          <ac:chgData name="Michelle Khoza" userId="b4ee92c7-73cf-4698-99b6-469fc9585377" providerId="ADAL" clId="{4BC28FEF-377A-409D-9F4B-B98983C6CE6B}" dt="2023-04-25T14:34:32.708" v="590" actId="20577"/>
          <ac:spMkLst>
            <pc:docMk/>
            <pc:sldMk cId="1806000511" sldId="812"/>
            <ac:spMk id="5" creationId="{8818A865-AC62-67D6-220B-E023D13474F4}"/>
          </ac:spMkLst>
        </pc:spChg>
        <pc:spChg chg="mod">
          <ac:chgData name="Michelle Khoza" userId="b4ee92c7-73cf-4698-99b6-469fc9585377" providerId="ADAL" clId="{4BC28FEF-377A-409D-9F4B-B98983C6CE6B}" dt="2023-04-25T14:35:26.520" v="592" actId="20577"/>
          <ac:spMkLst>
            <pc:docMk/>
            <pc:sldMk cId="1806000511" sldId="812"/>
            <ac:spMk id="6" creationId="{3BEC9701-1465-0FB9-1DD4-8C90B7417BAE}"/>
          </ac:spMkLst>
        </pc:spChg>
      </pc:sldChg>
      <pc:sldChg chg="modSp mod">
        <pc:chgData name="Michelle Khoza" userId="b4ee92c7-73cf-4698-99b6-469fc9585377" providerId="ADAL" clId="{4BC28FEF-377A-409D-9F4B-B98983C6CE6B}" dt="2023-04-26T11:02:25.953" v="782" actId="20577"/>
        <pc:sldMkLst>
          <pc:docMk/>
          <pc:sldMk cId="3183004670" sldId="818"/>
        </pc:sldMkLst>
        <pc:spChg chg="mod">
          <ac:chgData name="Michelle Khoza" userId="b4ee92c7-73cf-4698-99b6-469fc9585377" providerId="ADAL" clId="{4BC28FEF-377A-409D-9F4B-B98983C6CE6B}" dt="2023-04-26T11:02:25.953" v="782" actId="20577"/>
          <ac:spMkLst>
            <pc:docMk/>
            <pc:sldMk cId="3183004670" sldId="818"/>
            <ac:spMk id="8" creationId="{B7C53D29-C94A-CDB7-5512-B4C73E25024D}"/>
          </ac:spMkLst>
        </pc:spChg>
      </pc:sldChg>
      <pc:sldChg chg="modSp mod addCm">
        <pc:chgData name="Michelle Khoza" userId="b4ee92c7-73cf-4698-99b6-469fc9585377" providerId="ADAL" clId="{4BC28FEF-377A-409D-9F4B-B98983C6CE6B}" dt="2023-04-18T19:29:44.776" v="22"/>
        <pc:sldMkLst>
          <pc:docMk/>
          <pc:sldMk cId="4071137313" sldId="819"/>
        </pc:sldMkLst>
        <pc:spChg chg="mod">
          <ac:chgData name="Michelle Khoza" userId="b4ee92c7-73cf-4698-99b6-469fc9585377" providerId="ADAL" clId="{4BC28FEF-377A-409D-9F4B-B98983C6CE6B}" dt="2023-04-18T19:16:25.594" v="21" actId="20577"/>
          <ac:spMkLst>
            <pc:docMk/>
            <pc:sldMk cId="4071137313" sldId="819"/>
            <ac:spMk id="35" creationId="{957228F5-EC7A-3743-1855-D740424480E4}"/>
          </ac:spMkLst>
        </pc:s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29:44.776" v="22"/>
              <pc2:cmMkLst xmlns:pc2="http://schemas.microsoft.com/office/powerpoint/2019/9/main/command">
                <pc:docMk/>
                <pc:sldMk cId="4071137313" sldId="819"/>
                <pc2:cmMk id="{D09DA60B-EBB1-47BE-9B77-4E52DE93D1E0}"/>
              </pc2:cmMkLst>
            </pc226:cmChg>
          </p:ext>
        </pc:extLst>
      </pc:sldChg>
      <pc:sldChg chg="modNotesTx">
        <pc:chgData name="Michelle Khoza" userId="b4ee92c7-73cf-4698-99b6-469fc9585377" providerId="ADAL" clId="{4BC28FEF-377A-409D-9F4B-B98983C6CE6B}" dt="2023-04-26T10:55:39.992" v="758" actId="20577"/>
        <pc:sldMkLst>
          <pc:docMk/>
          <pc:sldMk cId="172568786" sldId="820"/>
        </pc:sldMkLst>
      </pc:sldChg>
      <pc:sldChg chg="addCm">
        <pc:chgData name="Michelle Khoza" userId="b4ee92c7-73cf-4698-99b6-469fc9585377" providerId="ADAL" clId="{4BC28FEF-377A-409D-9F4B-B98983C6CE6B}" dt="2023-04-18T19:32:20.348" v="23"/>
        <pc:sldMkLst>
          <pc:docMk/>
          <pc:sldMk cId="4062699987" sldId="82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32:20.348" v="23"/>
              <pc2:cmMkLst xmlns:pc2="http://schemas.microsoft.com/office/powerpoint/2019/9/main/command">
                <pc:docMk/>
                <pc:sldMk cId="4062699987" sldId="821"/>
                <pc2:cmMk id="{6E4A332E-B367-4966-B824-6FB63AC45CC0}"/>
              </pc2:cmMkLst>
            </pc226:cmChg>
          </p:ext>
        </pc:extLst>
      </pc:sldChg>
      <pc:sldChg chg="addCm">
        <pc:chgData name="Michelle Khoza" userId="b4ee92c7-73cf-4698-99b6-469fc9585377" providerId="ADAL" clId="{4BC28FEF-377A-409D-9F4B-B98983C6CE6B}" dt="2023-04-18T19:43:30.455" v="24"/>
        <pc:sldMkLst>
          <pc:docMk/>
          <pc:sldMk cId="2291253650" sldId="822"/>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43:30.455" v="24"/>
              <pc2:cmMkLst xmlns:pc2="http://schemas.microsoft.com/office/powerpoint/2019/9/main/command">
                <pc:docMk/>
                <pc:sldMk cId="2291253650" sldId="822"/>
                <pc2:cmMk id="{C5D657D0-8503-4B34-AC29-FF4B09770E91}"/>
              </pc2:cmMkLst>
            </pc226:cmChg>
          </p:ext>
        </pc:extLst>
      </pc:sldChg>
      <pc:sldChg chg="addCm">
        <pc:chgData name="Michelle Khoza" userId="b4ee92c7-73cf-4698-99b6-469fc9585377" providerId="ADAL" clId="{4BC28FEF-377A-409D-9F4B-B98983C6CE6B}" dt="2023-04-18T19:50:39.505" v="27"/>
        <pc:sldMkLst>
          <pc:docMk/>
          <pc:sldMk cId="2949119162" sldId="823"/>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50:39.505" v="27"/>
              <pc2:cmMkLst xmlns:pc2="http://schemas.microsoft.com/office/powerpoint/2019/9/main/command">
                <pc:docMk/>
                <pc:sldMk cId="2949119162" sldId="823"/>
                <pc2:cmMk id="{8EBCCA23-6E8A-48ED-80E4-B9EFEDD343DB}"/>
              </pc2:cmMkLst>
            </pc226:cmChg>
            <pc226:cmChg xmlns:pc226="http://schemas.microsoft.com/office/powerpoint/2022/06/main/command" chg="add">
              <pc226:chgData name="Michelle Khoza" userId="b4ee92c7-73cf-4698-99b6-469fc9585377" providerId="ADAL" clId="{4BC28FEF-377A-409D-9F4B-B98983C6CE6B}" dt="2023-04-18T19:49:49.811" v="26"/>
              <pc2:cmMkLst xmlns:pc2="http://schemas.microsoft.com/office/powerpoint/2019/9/main/command">
                <pc:docMk/>
                <pc:sldMk cId="2949119162" sldId="823"/>
                <pc2:cmMk id="{6CE40BAA-D38E-4D2B-9BDA-8A800ACC3F05}"/>
              </pc2:cmMkLst>
            </pc226:cmChg>
            <pc226:cmChg xmlns:pc226="http://schemas.microsoft.com/office/powerpoint/2022/06/main/command" chg="add">
              <pc226:chgData name="Michelle Khoza" userId="b4ee92c7-73cf-4698-99b6-469fc9585377" providerId="ADAL" clId="{4BC28FEF-377A-409D-9F4B-B98983C6CE6B}" dt="2023-04-18T19:45:49.189" v="25"/>
              <pc2:cmMkLst xmlns:pc2="http://schemas.microsoft.com/office/powerpoint/2019/9/main/command">
                <pc:docMk/>
                <pc:sldMk cId="2949119162" sldId="823"/>
                <pc2:cmMk id="{196918B5-3359-43A7-96D1-AF6BB65720CF}"/>
              </pc2:cmMkLst>
            </pc226:cmChg>
          </p:ext>
        </pc:extLst>
      </pc:sldChg>
      <pc:sldChg chg="addCm">
        <pc:chgData name="Michelle Khoza" userId="b4ee92c7-73cf-4698-99b6-469fc9585377" providerId="ADAL" clId="{4BC28FEF-377A-409D-9F4B-B98983C6CE6B}" dt="2023-04-18T20:01:27.903" v="32"/>
        <pc:sldMkLst>
          <pc:docMk/>
          <pc:sldMk cId="2505822400" sldId="824"/>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9:58:21.786" v="29"/>
              <pc2:cmMkLst xmlns:pc2="http://schemas.microsoft.com/office/powerpoint/2019/9/main/command">
                <pc:docMk/>
                <pc:sldMk cId="2505822400" sldId="824"/>
                <pc2:cmMk id="{8869F10E-D702-4F35-9867-CFC35E26B90E}"/>
              </pc2:cmMkLst>
            </pc226:cmChg>
            <pc226:cmChg xmlns:pc226="http://schemas.microsoft.com/office/powerpoint/2022/06/main/command" chg="add">
              <pc226:chgData name="Michelle Khoza" userId="b4ee92c7-73cf-4698-99b6-469fc9585377" providerId="ADAL" clId="{4BC28FEF-377A-409D-9F4B-B98983C6CE6B}" dt="2023-04-18T19:55:59.218" v="28"/>
              <pc2:cmMkLst xmlns:pc2="http://schemas.microsoft.com/office/powerpoint/2019/9/main/command">
                <pc:docMk/>
                <pc:sldMk cId="2505822400" sldId="824"/>
                <pc2:cmMk id="{5A226662-3466-4D42-91EC-34DA96099C91}"/>
              </pc2:cmMkLst>
            </pc226:cmChg>
            <pc226:cmChg xmlns:pc226="http://schemas.microsoft.com/office/powerpoint/2022/06/main/command" chg="add">
              <pc226:chgData name="Michelle Khoza" userId="b4ee92c7-73cf-4698-99b6-469fc9585377" providerId="ADAL" clId="{4BC28FEF-377A-409D-9F4B-B98983C6CE6B}" dt="2023-04-18T19:59:07.658" v="30"/>
              <pc2:cmMkLst xmlns:pc2="http://schemas.microsoft.com/office/powerpoint/2019/9/main/command">
                <pc:docMk/>
                <pc:sldMk cId="2505822400" sldId="824"/>
                <pc2:cmMk id="{7E9899A7-DA29-47AC-A1BE-7675AF538B1F}"/>
              </pc2:cmMkLst>
            </pc226:cmChg>
            <pc226:cmChg xmlns:pc226="http://schemas.microsoft.com/office/powerpoint/2022/06/main/command" chg="add">
              <pc226:chgData name="Michelle Khoza" userId="b4ee92c7-73cf-4698-99b6-469fc9585377" providerId="ADAL" clId="{4BC28FEF-377A-409D-9F4B-B98983C6CE6B}" dt="2023-04-18T20:01:27.903" v="32"/>
              <pc2:cmMkLst xmlns:pc2="http://schemas.microsoft.com/office/powerpoint/2019/9/main/command">
                <pc:docMk/>
                <pc:sldMk cId="2505822400" sldId="824"/>
                <pc2:cmMk id="{DDCECCBF-2A3F-46F6-A3AA-2B63D68425E2}"/>
              </pc2:cmMkLst>
            </pc226:cmChg>
            <pc226:cmChg xmlns:pc226="http://schemas.microsoft.com/office/powerpoint/2022/06/main/command" chg="add">
              <pc226:chgData name="Michelle Khoza" userId="b4ee92c7-73cf-4698-99b6-469fc9585377" providerId="ADAL" clId="{4BC28FEF-377A-409D-9F4B-B98983C6CE6B}" dt="2023-04-18T20:00:19.211" v="31"/>
              <pc2:cmMkLst xmlns:pc2="http://schemas.microsoft.com/office/powerpoint/2019/9/main/command">
                <pc:docMk/>
                <pc:sldMk cId="2505822400" sldId="824"/>
                <pc2:cmMk id="{A96DC7CE-736D-4E9E-BC84-4D7DDDBB4256}"/>
              </pc2:cmMkLst>
            </pc226:cmChg>
          </p:ext>
        </pc:extLst>
      </pc:sldChg>
      <pc:sldChg chg="addCm modNotesTx">
        <pc:chgData name="Michelle Khoza" userId="b4ee92c7-73cf-4698-99b6-469fc9585377" providerId="ADAL" clId="{4BC28FEF-377A-409D-9F4B-B98983C6CE6B}" dt="2023-04-18T20:33:43.268" v="39"/>
        <pc:sldMkLst>
          <pc:docMk/>
          <pc:sldMk cId="3432239805" sldId="829"/>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20:33:43.268" v="39"/>
              <pc2:cmMkLst xmlns:pc2="http://schemas.microsoft.com/office/powerpoint/2019/9/main/command">
                <pc:docMk/>
                <pc:sldMk cId="3432239805" sldId="829"/>
                <pc2:cmMk id="{BE8BC137-119B-4600-960A-0C0C3AAB6665}"/>
              </pc2:cmMkLst>
            </pc226:cmChg>
            <pc226:cmChg xmlns:pc226="http://schemas.microsoft.com/office/powerpoint/2022/06/main/command" chg="add">
              <pc226:chgData name="Michelle Khoza" userId="b4ee92c7-73cf-4698-99b6-469fc9585377" providerId="ADAL" clId="{4BC28FEF-377A-409D-9F4B-B98983C6CE6B}" dt="2023-04-18T20:31:42.938" v="37"/>
              <pc2:cmMkLst xmlns:pc2="http://schemas.microsoft.com/office/powerpoint/2019/9/main/command">
                <pc:docMk/>
                <pc:sldMk cId="3432239805" sldId="829"/>
                <pc2:cmMk id="{684F04ED-CB9A-4A65-BCEA-D04CE88F8297}"/>
              </pc2:cmMkLst>
            </pc226:cmChg>
          </p:ext>
        </pc:extLst>
      </pc:sldChg>
      <pc:sldChg chg="addCm">
        <pc:chgData name="Michelle Khoza" userId="b4ee92c7-73cf-4698-99b6-469fc9585377" providerId="ADAL" clId="{4BC28FEF-377A-409D-9F4B-B98983C6CE6B}" dt="2023-04-19T14:02:37.033" v="149"/>
        <pc:sldMkLst>
          <pc:docMk/>
          <pc:sldMk cId="170495706" sldId="830"/>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02:37.033" v="149"/>
              <pc2:cmMkLst xmlns:pc2="http://schemas.microsoft.com/office/powerpoint/2019/9/main/command">
                <pc:docMk/>
                <pc:sldMk cId="170495706" sldId="830"/>
                <pc2:cmMk id="{9D52B053-43B7-4BB6-8678-A96DA068D653}"/>
              </pc2:cmMkLst>
            </pc226:cmChg>
          </p:ext>
        </pc:extLst>
      </pc:sldChg>
      <pc:sldChg chg="modNotesTx">
        <pc:chgData name="Michelle Khoza" userId="b4ee92c7-73cf-4698-99b6-469fc9585377" providerId="ADAL" clId="{4BC28FEF-377A-409D-9F4B-B98983C6CE6B}" dt="2023-04-26T11:04:05.858" v="791" actId="20577"/>
        <pc:sldMkLst>
          <pc:docMk/>
          <pc:sldMk cId="737397375" sldId="834"/>
        </pc:sldMkLst>
      </pc:sldChg>
      <pc:sldChg chg="modNotesTx">
        <pc:chgData name="Michelle Khoza" userId="b4ee92c7-73cf-4698-99b6-469fc9585377" providerId="ADAL" clId="{4BC28FEF-377A-409D-9F4B-B98983C6CE6B}" dt="2023-04-26T11:01:25.123" v="780" actId="20577"/>
        <pc:sldMkLst>
          <pc:docMk/>
          <pc:sldMk cId="4005257311" sldId="835"/>
        </pc:sldMkLst>
      </pc:sldChg>
      <pc:sldChg chg="modNotesTx">
        <pc:chgData name="Michelle Khoza" userId="b4ee92c7-73cf-4698-99b6-469fc9585377" providerId="ADAL" clId="{4BC28FEF-377A-409D-9F4B-B98983C6CE6B}" dt="2023-04-26T10:49:11.428" v="740" actId="20577"/>
        <pc:sldMkLst>
          <pc:docMk/>
          <pc:sldMk cId="467580863" sldId="837"/>
        </pc:sldMkLst>
      </pc:sldChg>
      <pc:sldChg chg="addCm">
        <pc:chgData name="Michelle Khoza" userId="b4ee92c7-73cf-4698-99b6-469fc9585377" providerId="ADAL" clId="{4BC28FEF-377A-409D-9F4B-B98983C6CE6B}" dt="2023-04-18T20:04:13.840" v="33"/>
        <pc:sldMkLst>
          <pc:docMk/>
          <pc:sldMk cId="2963569817" sldId="839"/>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20:04:13.840" v="33"/>
              <pc2:cmMkLst xmlns:pc2="http://schemas.microsoft.com/office/powerpoint/2019/9/main/command">
                <pc:docMk/>
                <pc:sldMk cId="2963569817" sldId="839"/>
                <pc2:cmMk id="{9392FB5C-D875-486F-BA93-92E517DAA9B6}"/>
              </pc2:cmMkLst>
            </pc226:cmChg>
          </p:ext>
        </pc:extLst>
      </pc:sldChg>
      <pc:sldChg chg="addCm">
        <pc:chgData name="Michelle Khoza" userId="b4ee92c7-73cf-4698-99b6-469fc9585377" providerId="ADAL" clId="{4BC28FEF-377A-409D-9F4B-B98983C6CE6B}" dt="2023-04-18T20:24:46.449" v="35"/>
        <pc:sldMkLst>
          <pc:docMk/>
          <pc:sldMk cId="158790811" sldId="840"/>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20:24:46.449" v="35"/>
              <pc2:cmMkLst xmlns:pc2="http://schemas.microsoft.com/office/powerpoint/2019/9/main/command">
                <pc:docMk/>
                <pc:sldMk cId="158790811" sldId="840"/>
                <pc2:cmMk id="{1109588C-50A2-4253-843F-A6EC0F848FD1}"/>
              </pc2:cmMkLst>
            </pc226:cmChg>
            <pc226:cmChg xmlns:pc226="http://schemas.microsoft.com/office/powerpoint/2022/06/main/command" chg="add">
              <pc226:chgData name="Michelle Khoza" userId="b4ee92c7-73cf-4698-99b6-469fc9585377" providerId="ADAL" clId="{4BC28FEF-377A-409D-9F4B-B98983C6CE6B}" dt="2023-04-18T20:06:49.405" v="34"/>
              <pc2:cmMkLst xmlns:pc2="http://schemas.microsoft.com/office/powerpoint/2019/9/main/command">
                <pc:docMk/>
                <pc:sldMk cId="158790811" sldId="840"/>
                <pc2:cmMk id="{D69AC2A7-D535-4818-9F81-E273CF6BA2A8}"/>
              </pc2:cmMkLst>
            </pc226:cmChg>
          </p:ext>
        </pc:extLst>
      </pc:sldChg>
      <pc:sldChg chg="addCm">
        <pc:chgData name="Michelle Khoza" userId="b4ee92c7-73cf-4698-99b6-469fc9585377" providerId="ADAL" clId="{4BC28FEF-377A-409D-9F4B-B98983C6CE6B}" dt="2023-04-19T09:32:39.709" v="56"/>
        <pc:sldMkLst>
          <pc:docMk/>
          <pc:sldMk cId="1478842986" sldId="843"/>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09:32:39.709" v="56"/>
              <pc2:cmMkLst xmlns:pc2="http://schemas.microsoft.com/office/powerpoint/2019/9/main/command">
                <pc:docMk/>
                <pc:sldMk cId="1478842986" sldId="843"/>
                <pc2:cmMk id="{F70DE525-DE78-430B-9288-46E49094C617}"/>
              </pc2:cmMkLst>
            </pc226:cmChg>
          </p:ext>
        </pc:extLst>
      </pc:sldChg>
      <pc:sldChg chg="modSp addCm modNotesTx">
        <pc:chgData name="Michelle Khoza" userId="b4ee92c7-73cf-4698-99b6-469fc9585377" providerId="ADAL" clId="{4BC28FEF-377A-409D-9F4B-B98983C6CE6B}" dt="2023-04-19T09:36:40.543" v="84" actId="20577"/>
        <pc:sldMkLst>
          <pc:docMk/>
          <pc:sldMk cId="52242480" sldId="844"/>
        </pc:sldMkLst>
        <pc:spChg chg="mod">
          <ac:chgData name="Michelle Khoza" userId="b4ee92c7-73cf-4698-99b6-469fc9585377" providerId="ADAL" clId="{4BC28FEF-377A-409D-9F4B-B98983C6CE6B}" dt="2023-04-19T09:35:15.642" v="80" actId="20577"/>
          <ac:spMkLst>
            <pc:docMk/>
            <pc:sldMk cId="52242480" sldId="844"/>
            <ac:spMk id="8" creationId="{6AE76281-DA2B-54A7-A219-8D47BA642E3E}"/>
          </ac:spMkLst>
        </pc:s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09:36:08.962" v="81"/>
              <pc2:cmMkLst xmlns:pc2="http://schemas.microsoft.com/office/powerpoint/2019/9/main/command">
                <pc:docMk/>
                <pc:sldMk cId="52242480" sldId="844"/>
                <pc2:cmMk id="{25CCC732-7C38-44C0-AAA8-94805FB22FF9}"/>
              </pc2:cmMkLst>
            </pc226:cmChg>
          </p:ext>
        </pc:extLst>
      </pc:sldChg>
      <pc:sldChg chg="addCm">
        <pc:chgData name="Michelle Khoza" userId="b4ee92c7-73cf-4698-99b6-469fc9585377" providerId="ADAL" clId="{4BC28FEF-377A-409D-9F4B-B98983C6CE6B}" dt="2023-04-19T14:08:42.855" v="150"/>
        <pc:sldMkLst>
          <pc:docMk/>
          <pc:sldMk cId="474109170" sldId="845"/>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4:08:42.855" v="150"/>
              <pc2:cmMkLst xmlns:pc2="http://schemas.microsoft.com/office/powerpoint/2019/9/main/command">
                <pc:docMk/>
                <pc:sldMk cId="474109170" sldId="845"/>
                <pc2:cmMk id="{B14AE031-6CA3-41DF-8E04-DFB13DE5940C}"/>
              </pc2:cmMkLst>
            </pc226:cmChg>
          </p:ext>
        </pc:extLst>
      </pc:sldChg>
      <pc:sldChg chg="addCm modNotesTx">
        <pc:chgData name="Michelle Khoza" userId="b4ee92c7-73cf-4698-99b6-469fc9585377" providerId="ADAL" clId="{4BC28FEF-377A-409D-9F4B-B98983C6CE6B}" dt="2023-04-19T11:37:07.173" v="136"/>
        <pc:sldMkLst>
          <pc:docMk/>
          <pc:sldMk cId="2107127435" sldId="846"/>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37:07.173" v="136"/>
              <pc2:cmMkLst xmlns:pc2="http://schemas.microsoft.com/office/powerpoint/2019/9/main/command">
                <pc:docMk/>
                <pc:sldMk cId="2107127435" sldId="846"/>
                <pc2:cmMk id="{8D868145-6E30-4126-A183-0BD4740ECFC0}"/>
              </pc2:cmMkLst>
            </pc226:cmChg>
          </p:ext>
        </pc:extLst>
      </pc:sldChg>
      <pc:sldChg chg="modNotesTx">
        <pc:chgData name="Michelle Khoza" userId="b4ee92c7-73cf-4698-99b6-469fc9585377" providerId="ADAL" clId="{4BC28FEF-377A-409D-9F4B-B98983C6CE6B}" dt="2023-04-26T10:43:23.663" v="705" actId="20577"/>
        <pc:sldMkLst>
          <pc:docMk/>
          <pc:sldMk cId="2269324515" sldId="847"/>
        </pc:sldMkLst>
      </pc:sldChg>
      <pc:sldChg chg="modSp mod">
        <pc:chgData name="Michelle Khoza" userId="b4ee92c7-73cf-4698-99b6-469fc9585377" providerId="ADAL" clId="{4BC28FEF-377A-409D-9F4B-B98983C6CE6B}" dt="2023-04-26T11:05:19.763" v="796" actId="20577"/>
        <pc:sldMkLst>
          <pc:docMk/>
          <pc:sldMk cId="57732443" sldId="848"/>
        </pc:sldMkLst>
        <pc:spChg chg="mod">
          <ac:chgData name="Michelle Khoza" userId="b4ee92c7-73cf-4698-99b6-469fc9585377" providerId="ADAL" clId="{4BC28FEF-377A-409D-9F4B-B98983C6CE6B}" dt="2023-04-26T11:04:42.651" v="793" actId="1076"/>
          <ac:spMkLst>
            <pc:docMk/>
            <pc:sldMk cId="57732443" sldId="848"/>
            <ac:spMk id="533" creationId="{00000000-0000-0000-0000-000000000000}"/>
          </ac:spMkLst>
        </pc:spChg>
        <pc:spChg chg="mod">
          <ac:chgData name="Michelle Khoza" userId="b4ee92c7-73cf-4698-99b6-469fc9585377" providerId="ADAL" clId="{4BC28FEF-377A-409D-9F4B-B98983C6CE6B}" dt="2023-04-26T11:05:19.763" v="796" actId="20577"/>
          <ac:spMkLst>
            <pc:docMk/>
            <pc:sldMk cId="57732443" sldId="848"/>
            <ac:spMk id="534" creationId="{00000000-0000-0000-0000-000000000000}"/>
          </ac:spMkLst>
        </pc:spChg>
      </pc:sldChg>
      <pc:sldChg chg="modSp mod">
        <pc:chgData name="Michelle Khoza" userId="b4ee92c7-73cf-4698-99b6-469fc9585377" providerId="ADAL" clId="{4BC28FEF-377A-409D-9F4B-B98983C6CE6B}" dt="2023-04-26T10:39:50.695" v="699" actId="20577"/>
        <pc:sldMkLst>
          <pc:docMk/>
          <pc:sldMk cId="522561905" sldId="849"/>
        </pc:sldMkLst>
        <pc:spChg chg="mod">
          <ac:chgData name="Michelle Khoza" userId="b4ee92c7-73cf-4698-99b6-469fc9585377" providerId="ADAL" clId="{4BC28FEF-377A-409D-9F4B-B98983C6CE6B}" dt="2023-04-26T10:39:50.695" v="699" actId="20577"/>
          <ac:spMkLst>
            <pc:docMk/>
            <pc:sldMk cId="522561905" sldId="849"/>
            <ac:spMk id="2" creationId="{7A9C3156-CF04-2694-27CC-BE8A8664CE85}"/>
          </ac:spMkLst>
        </pc:spChg>
      </pc:sldChg>
      <pc:sldChg chg="modSp mod">
        <pc:chgData name="Michelle Khoza" userId="b4ee92c7-73cf-4698-99b6-469fc9585377" providerId="ADAL" clId="{4BC28FEF-377A-409D-9F4B-B98983C6CE6B}" dt="2023-04-25T13:44:21.100" v="322" actId="20577"/>
        <pc:sldMkLst>
          <pc:docMk/>
          <pc:sldMk cId="1951017909" sldId="850"/>
        </pc:sldMkLst>
        <pc:spChg chg="mod">
          <ac:chgData name="Michelle Khoza" userId="b4ee92c7-73cf-4698-99b6-469fc9585377" providerId="ADAL" clId="{4BC28FEF-377A-409D-9F4B-B98983C6CE6B}" dt="2023-04-25T13:44:21.100" v="322" actId="20577"/>
          <ac:spMkLst>
            <pc:docMk/>
            <pc:sldMk cId="1951017909" sldId="850"/>
            <ac:spMk id="2" creationId="{7A9C3156-CF04-2694-27CC-BE8A8664CE85}"/>
          </ac:spMkLst>
        </pc:spChg>
        <pc:spChg chg="mod">
          <ac:chgData name="Michelle Khoza" userId="b4ee92c7-73cf-4698-99b6-469fc9585377" providerId="ADAL" clId="{4BC28FEF-377A-409D-9F4B-B98983C6CE6B}" dt="2023-04-25T13:43:52.137" v="318" actId="20577"/>
          <ac:spMkLst>
            <pc:docMk/>
            <pc:sldMk cId="1951017909" sldId="850"/>
            <ac:spMk id="533" creationId="{00000000-0000-0000-0000-000000000000}"/>
          </ac:spMkLst>
        </pc:spChg>
      </pc:sldChg>
      <pc:sldChg chg="modSp mod modNotesTx">
        <pc:chgData name="Michelle Khoza" userId="b4ee92c7-73cf-4698-99b6-469fc9585377" providerId="ADAL" clId="{4BC28FEF-377A-409D-9F4B-B98983C6CE6B}" dt="2023-04-25T13:42:16.877" v="304" actId="20577"/>
        <pc:sldMkLst>
          <pc:docMk/>
          <pc:sldMk cId="3905345702" sldId="851"/>
        </pc:sldMkLst>
        <pc:spChg chg="mod">
          <ac:chgData name="Michelle Khoza" userId="b4ee92c7-73cf-4698-99b6-469fc9585377" providerId="ADAL" clId="{4BC28FEF-377A-409D-9F4B-B98983C6CE6B}" dt="2023-04-25T13:36:06.999" v="294" actId="20577"/>
          <ac:spMkLst>
            <pc:docMk/>
            <pc:sldMk cId="3905345702" sldId="851"/>
            <ac:spMk id="3" creationId="{C4EDFD57-611F-583B-17C0-C9B20DAB9F9C}"/>
          </ac:spMkLst>
        </pc:spChg>
        <pc:spChg chg="mod">
          <ac:chgData name="Michelle Khoza" userId="b4ee92c7-73cf-4698-99b6-469fc9585377" providerId="ADAL" clId="{4BC28FEF-377A-409D-9F4B-B98983C6CE6B}" dt="2023-04-25T13:33:42.416" v="276" actId="20577"/>
          <ac:spMkLst>
            <pc:docMk/>
            <pc:sldMk cId="3905345702" sldId="851"/>
            <ac:spMk id="5" creationId="{F73330DA-6AC7-FB09-B722-3F6EC17AE0EC}"/>
          </ac:spMkLst>
        </pc:spChg>
      </pc:sldChg>
      <pc:sldChg chg="modSp mod modNotesTx">
        <pc:chgData name="Michelle Khoza" userId="b4ee92c7-73cf-4698-99b6-469fc9585377" providerId="ADAL" clId="{4BC28FEF-377A-409D-9F4B-B98983C6CE6B}" dt="2023-04-25T13:32:29.219" v="259" actId="20577"/>
        <pc:sldMkLst>
          <pc:docMk/>
          <pc:sldMk cId="3175652851" sldId="852"/>
        </pc:sldMkLst>
        <pc:spChg chg="mod">
          <ac:chgData name="Michelle Khoza" userId="b4ee92c7-73cf-4698-99b6-469fc9585377" providerId="ADAL" clId="{4BC28FEF-377A-409D-9F4B-B98983C6CE6B}" dt="2023-04-25T13:29:02.344" v="237" actId="20577"/>
          <ac:spMkLst>
            <pc:docMk/>
            <pc:sldMk cId="3175652851" sldId="852"/>
            <ac:spMk id="5" creationId="{48E6C0EC-F13B-F355-287F-0C3810E13AC8}"/>
          </ac:spMkLst>
        </pc:spChg>
      </pc:sldChg>
      <pc:sldChg chg="modNotesTx">
        <pc:chgData name="Michelle Khoza" userId="b4ee92c7-73cf-4698-99b6-469fc9585377" providerId="ADAL" clId="{4BC28FEF-377A-409D-9F4B-B98983C6CE6B}" dt="2023-04-25T13:27:56.536" v="236" actId="20577"/>
        <pc:sldMkLst>
          <pc:docMk/>
          <pc:sldMk cId="4240022197" sldId="853"/>
        </pc:sldMkLst>
      </pc:sldChg>
      <pc:sldChg chg="addCm">
        <pc:chgData name="Michelle Khoza" userId="b4ee92c7-73cf-4698-99b6-469fc9585377" providerId="ADAL" clId="{4BC28FEF-377A-409D-9F4B-B98983C6CE6B}" dt="2023-04-19T11:04:15.289" v="101"/>
        <pc:sldMkLst>
          <pc:docMk/>
          <pc:sldMk cId="3996704538" sldId="858"/>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04:15.289" v="101"/>
              <pc2:cmMkLst xmlns:pc2="http://schemas.microsoft.com/office/powerpoint/2019/9/main/command">
                <pc:docMk/>
                <pc:sldMk cId="3996704538" sldId="858"/>
                <pc2:cmMk id="{59B1084C-9070-474A-B01B-7C454EB8CD6A}"/>
              </pc2:cmMkLst>
            </pc226:cmChg>
            <pc226:cmChg xmlns:pc226="http://schemas.microsoft.com/office/powerpoint/2022/06/main/command" chg="add">
              <pc226:chgData name="Michelle Khoza" userId="b4ee92c7-73cf-4698-99b6-469fc9585377" providerId="ADAL" clId="{4BC28FEF-377A-409D-9F4B-B98983C6CE6B}" dt="2023-04-19T11:02:15.493" v="100"/>
              <pc2:cmMkLst xmlns:pc2="http://schemas.microsoft.com/office/powerpoint/2019/9/main/command">
                <pc:docMk/>
                <pc:sldMk cId="3996704538" sldId="858"/>
                <pc2:cmMk id="{09A29388-7E59-4507-B4C7-18809059D50D}"/>
              </pc2:cmMkLst>
            </pc226:cmChg>
            <pc226:cmChg xmlns:pc226="http://schemas.microsoft.com/office/powerpoint/2022/06/main/command" chg="add">
              <pc226:chgData name="Michelle Khoza" userId="b4ee92c7-73cf-4698-99b6-469fc9585377" providerId="ADAL" clId="{4BC28FEF-377A-409D-9F4B-B98983C6CE6B}" dt="2023-04-19T10:59:42.407" v="99"/>
              <pc2:cmMkLst xmlns:pc2="http://schemas.microsoft.com/office/powerpoint/2019/9/main/command">
                <pc:docMk/>
                <pc:sldMk cId="3996704538" sldId="858"/>
                <pc2:cmMk id="{036711C2-1DC9-40F8-9D32-9F47F6F1DEA7}"/>
              </pc2:cmMkLst>
            </pc226:cmChg>
          </p:ext>
        </pc:extLst>
      </pc:sldChg>
      <pc:sldChg chg="modNotesTx">
        <pc:chgData name="Michelle Khoza" userId="b4ee92c7-73cf-4698-99b6-469fc9585377" providerId="ADAL" clId="{4BC28FEF-377A-409D-9F4B-B98983C6CE6B}" dt="2023-04-25T14:32:47.541" v="572" actId="20577"/>
        <pc:sldMkLst>
          <pc:docMk/>
          <pc:sldMk cId="4289578851" sldId="859"/>
        </pc:sldMkLst>
      </pc:sldChg>
      <pc:sldChg chg="addCm modNotesTx">
        <pc:chgData name="Michelle Khoza" userId="b4ee92c7-73cf-4698-99b6-469fc9585377" providerId="ADAL" clId="{4BC28FEF-377A-409D-9F4B-B98983C6CE6B}" dt="2023-04-18T18:55:49.830" v="10"/>
        <pc:sldMkLst>
          <pc:docMk/>
          <pc:sldMk cId="1775305449" sldId="860"/>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8:55:49.830" v="10"/>
              <pc2:cmMkLst xmlns:pc2="http://schemas.microsoft.com/office/powerpoint/2019/9/main/command">
                <pc:docMk/>
                <pc:sldMk cId="1775305449" sldId="860"/>
                <pc2:cmMk id="{017AFD5F-957D-4CE5-8DD0-E36A462003B7}"/>
              </pc2:cmMkLst>
            </pc226:cmChg>
            <pc226:cmChg xmlns:pc226="http://schemas.microsoft.com/office/powerpoint/2022/06/main/command" chg="add">
              <pc226:chgData name="Michelle Khoza" userId="b4ee92c7-73cf-4698-99b6-469fc9585377" providerId="ADAL" clId="{4BC28FEF-377A-409D-9F4B-B98983C6CE6B}" dt="2023-04-18T18:55:19.677" v="9"/>
              <pc2:cmMkLst xmlns:pc2="http://schemas.microsoft.com/office/powerpoint/2019/9/main/command">
                <pc:docMk/>
                <pc:sldMk cId="1775305449" sldId="860"/>
                <pc2:cmMk id="{37C71F66-FFBA-4C4A-8BDF-675796A9C5DC}"/>
              </pc2:cmMkLst>
            </pc226:cmChg>
          </p:ext>
        </pc:extLst>
      </pc:sldChg>
      <pc:sldChg chg="addCm">
        <pc:chgData name="Michelle Khoza" userId="b4ee92c7-73cf-4698-99b6-469fc9585377" providerId="ADAL" clId="{4BC28FEF-377A-409D-9F4B-B98983C6CE6B}" dt="2023-04-18T18:59:20.591" v="11"/>
        <pc:sldMkLst>
          <pc:docMk/>
          <pc:sldMk cId="3215423952" sldId="86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8T18:59:20.591" v="11"/>
              <pc2:cmMkLst xmlns:pc2="http://schemas.microsoft.com/office/powerpoint/2019/9/main/command">
                <pc:docMk/>
                <pc:sldMk cId="3215423952" sldId="861"/>
                <pc2:cmMk id="{63FDFD47-9E1E-4AA5-8F21-3900A6170F43}"/>
              </pc2:cmMkLst>
            </pc226:cmChg>
          </p:ext>
        </pc:extLst>
      </pc:sldChg>
      <pc:sldChg chg="addCm">
        <pc:chgData name="Michelle Khoza" userId="b4ee92c7-73cf-4698-99b6-469fc9585377" providerId="ADAL" clId="{4BC28FEF-377A-409D-9F4B-B98983C6CE6B}" dt="2023-04-19T09:29:02.701" v="55"/>
        <pc:sldMkLst>
          <pc:docMk/>
          <pc:sldMk cId="1218558060" sldId="863"/>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09:29:02.701" v="55"/>
              <pc2:cmMkLst xmlns:pc2="http://schemas.microsoft.com/office/powerpoint/2019/9/main/command">
                <pc:docMk/>
                <pc:sldMk cId="1218558060" sldId="863"/>
                <pc2:cmMk id="{05AF7E57-D9C1-45DD-A224-B969F45271EF}"/>
              </pc2:cmMkLst>
            </pc226:cmChg>
            <pc226:cmChg xmlns:pc226="http://schemas.microsoft.com/office/powerpoint/2022/06/main/command" chg="add">
              <pc226:chgData name="Michelle Khoza" userId="b4ee92c7-73cf-4698-99b6-469fc9585377" providerId="ADAL" clId="{4BC28FEF-377A-409D-9F4B-B98983C6CE6B}" dt="2023-04-19T09:27:43.476" v="54"/>
              <pc2:cmMkLst xmlns:pc2="http://schemas.microsoft.com/office/powerpoint/2019/9/main/command">
                <pc:docMk/>
                <pc:sldMk cId="1218558060" sldId="863"/>
                <pc2:cmMk id="{E8910974-3250-4B36-9381-45C3E4AD67F6}"/>
              </pc2:cmMkLst>
            </pc226:cmChg>
          </p:ext>
        </pc:extLst>
      </pc:sldChg>
      <pc:sldChg chg="addCm">
        <pc:chgData name="Michelle Khoza" userId="b4ee92c7-73cf-4698-99b6-469fc9585377" providerId="ADAL" clId="{4BC28FEF-377A-409D-9F4B-B98983C6CE6B}" dt="2023-04-19T10:00:32.592" v="91"/>
        <pc:sldMkLst>
          <pc:docMk/>
          <pc:sldMk cId="3192377908" sldId="865"/>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0:00:32.592" v="91"/>
              <pc2:cmMkLst xmlns:pc2="http://schemas.microsoft.com/office/powerpoint/2019/9/main/command">
                <pc:docMk/>
                <pc:sldMk cId="3192377908" sldId="865"/>
                <pc2:cmMk id="{827C8149-9B12-4C76-BB16-232767842F41}"/>
              </pc2:cmMkLst>
            </pc226:cmChg>
            <pc226:cmChg xmlns:pc226="http://schemas.microsoft.com/office/powerpoint/2022/06/main/command" chg="add">
              <pc226:chgData name="Michelle Khoza" userId="b4ee92c7-73cf-4698-99b6-469fc9585377" providerId="ADAL" clId="{4BC28FEF-377A-409D-9F4B-B98983C6CE6B}" dt="2023-04-19T09:59:27.287" v="89"/>
              <pc2:cmMkLst xmlns:pc2="http://schemas.microsoft.com/office/powerpoint/2019/9/main/command">
                <pc:docMk/>
                <pc:sldMk cId="3192377908" sldId="865"/>
                <pc2:cmMk id="{DBEFB560-208D-4DD2-BB64-217A37FBB1BF}"/>
              </pc2:cmMkLst>
            </pc226:cmChg>
            <pc226:cmChg xmlns:pc226="http://schemas.microsoft.com/office/powerpoint/2022/06/main/command" chg="add">
              <pc226:chgData name="Michelle Khoza" userId="b4ee92c7-73cf-4698-99b6-469fc9585377" providerId="ADAL" clId="{4BC28FEF-377A-409D-9F4B-B98983C6CE6B}" dt="2023-04-19T10:00:01.635" v="90"/>
              <pc2:cmMkLst xmlns:pc2="http://schemas.microsoft.com/office/powerpoint/2019/9/main/command">
                <pc:docMk/>
                <pc:sldMk cId="3192377908" sldId="865"/>
                <pc2:cmMk id="{63116361-613F-4D2F-95FB-BC09DF6526B6}"/>
              </pc2:cmMkLst>
            </pc226:cmChg>
            <pc226:cmChg xmlns:pc226="http://schemas.microsoft.com/office/powerpoint/2022/06/main/command" chg="add">
              <pc226:chgData name="Michelle Khoza" userId="b4ee92c7-73cf-4698-99b6-469fc9585377" providerId="ADAL" clId="{4BC28FEF-377A-409D-9F4B-B98983C6CE6B}" dt="2023-04-19T09:58:54.470" v="88"/>
              <pc2:cmMkLst xmlns:pc2="http://schemas.microsoft.com/office/powerpoint/2019/9/main/command">
                <pc:docMk/>
                <pc:sldMk cId="3192377908" sldId="865"/>
                <pc2:cmMk id="{45F95D80-5833-425C-A32F-D519CA529178}"/>
              </pc2:cmMkLst>
            </pc226:cmChg>
          </p:ext>
        </pc:extLst>
      </pc:sldChg>
      <pc:sldChg chg="addCm modNotesTx">
        <pc:chgData name="Michelle Khoza" userId="b4ee92c7-73cf-4698-99b6-469fc9585377" providerId="ADAL" clId="{4BC28FEF-377A-409D-9F4B-B98983C6CE6B}" dt="2023-04-19T11:29:20.336" v="128"/>
        <pc:sldMkLst>
          <pc:docMk/>
          <pc:sldMk cId="2792764140" sldId="868"/>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4BC28FEF-377A-409D-9F4B-B98983C6CE6B}" dt="2023-04-19T11:24:55.909" v="117"/>
              <pc2:cmMkLst xmlns:pc2="http://schemas.microsoft.com/office/powerpoint/2019/9/main/command">
                <pc:docMk/>
                <pc:sldMk cId="2792764140" sldId="868"/>
                <pc2:cmMk id="{E9AF990D-2BFC-4732-8AF7-597FAC6D0A47}"/>
              </pc2:cmMkLst>
            </pc226:cmChg>
            <pc226:cmChg xmlns:pc226="http://schemas.microsoft.com/office/powerpoint/2022/06/main/command" chg="add">
              <pc226:chgData name="Michelle Khoza" userId="b4ee92c7-73cf-4698-99b6-469fc9585377" providerId="ADAL" clId="{4BC28FEF-377A-409D-9F4B-B98983C6CE6B}" dt="2023-04-19T11:29:20.336" v="128"/>
              <pc2:cmMkLst xmlns:pc2="http://schemas.microsoft.com/office/powerpoint/2019/9/main/command">
                <pc:docMk/>
                <pc:sldMk cId="2792764140" sldId="868"/>
                <pc2:cmMk id="{8263E211-BA88-4F94-8FBB-80B5C00FE727}"/>
              </pc2:cmMkLst>
            </pc226:cmChg>
            <pc226:cmChg xmlns:pc226="http://schemas.microsoft.com/office/powerpoint/2022/06/main/command" chg="add">
              <pc226:chgData name="Michelle Khoza" userId="b4ee92c7-73cf-4698-99b6-469fc9585377" providerId="ADAL" clId="{4BC28FEF-377A-409D-9F4B-B98983C6CE6B}" dt="2023-04-19T11:26:31.580" v="118"/>
              <pc2:cmMkLst xmlns:pc2="http://schemas.microsoft.com/office/powerpoint/2019/9/main/command">
                <pc:docMk/>
                <pc:sldMk cId="2792764140" sldId="868"/>
                <pc2:cmMk id="{0B2677C3-3A35-4E6B-A789-9667F4344BB2}"/>
              </pc2:cmMkLst>
            </pc226:cmChg>
          </p:ext>
        </pc:extLst>
      </pc:sldChg>
      <pc:sldChg chg="modNotesTx">
        <pc:chgData name="Michelle Khoza" userId="b4ee92c7-73cf-4698-99b6-469fc9585377" providerId="ADAL" clId="{4BC28FEF-377A-409D-9F4B-B98983C6CE6B}" dt="2023-04-25T14:24:44.788" v="542" actId="20577"/>
        <pc:sldMkLst>
          <pc:docMk/>
          <pc:sldMk cId="3046532784" sldId="870"/>
        </pc:sldMkLst>
      </pc:sldChg>
      <pc:sldChg chg="modNotesTx">
        <pc:chgData name="Michelle Khoza" userId="b4ee92c7-73cf-4698-99b6-469fc9585377" providerId="ADAL" clId="{4BC28FEF-377A-409D-9F4B-B98983C6CE6B}" dt="2023-04-25T13:53:54.751" v="437" actId="20577"/>
        <pc:sldMkLst>
          <pc:docMk/>
          <pc:sldMk cId="3690599903" sldId="871"/>
        </pc:sldMkLst>
      </pc:sldChg>
    </pc:docChg>
  </pc:docChgLst>
  <pc:docChgLst>
    <pc:chgData name="Clare Back" userId="7ca9c63e0bec638d" providerId="LiveId" clId="{A8162954-3A8E-4CD1-9B45-8B020912EF1A}"/>
    <pc:docChg chg="undo redo custSel addSld delSld modSld sldOrd modNotesMaster">
      <pc:chgData name="Clare Back" userId="7ca9c63e0bec638d" providerId="LiveId" clId="{A8162954-3A8E-4CD1-9B45-8B020912EF1A}" dt="2023-03-27T10:15:40.298" v="49988" actId="113"/>
      <pc:docMkLst>
        <pc:docMk/>
      </pc:docMkLst>
      <pc:sldChg chg="modSp mod modNotesTx">
        <pc:chgData name="Clare Back" userId="7ca9c63e0bec638d" providerId="LiveId" clId="{A8162954-3A8E-4CD1-9B45-8B020912EF1A}" dt="2023-03-26T18:05:31.922" v="49495" actId="790"/>
        <pc:sldMkLst>
          <pc:docMk/>
          <pc:sldMk cId="0" sldId="256"/>
        </pc:sldMkLst>
        <pc:spChg chg="mod">
          <ac:chgData name="Clare Back" userId="7ca9c63e0bec638d" providerId="LiveId" clId="{A8162954-3A8E-4CD1-9B45-8B020912EF1A}" dt="2023-02-26T09:49:35.759" v="111" actId="1076"/>
          <ac:spMkLst>
            <pc:docMk/>
            <pc:sldMk cId="0" sldId="256"/>
            <ac:spMk id="3" creationId="{05AF0BBD-A52E-CC36-C7CD-F8E7B64FA382}"/>
          </ac:spMkLst>
        </pc:spChg>
        <pc:picChg chg="mod">
          <ac:chgData name="Clare Back" userId="7ca9c63e0bec638d" providerId="LiveId" clId="{A8162954-3A8E-4CD1-9B45-8B020912EF1A}" dt="2023-02-26T09:49:38.775" v="112" actId="1076"/>
          <ac:picMkLst>
            <pc:docMk/>
            <pc:sldMk cId="0" sldId="256"/>
            <ac:picMk id="238" creationId="{00000000-0000-0000-0000-000000000000}"/>
          </ac:picMkLst>
        </pc:picChg>
      </pc:sldChg>
      <pc:sldChg chg="modNotesTx">
        <pc:chgData name="Clare Back" userId="7ca9c63e0bec638d" providerId="LiveId" clId="{A8162954-3A8E-4CD1-9B45-8B020912EF1A}" dt="2023-03-26T18:20:14.797" v="49599" actId="313"/>
        <pc:sldMkLst>
          <pc:docMk/>
          <pc:sldMk cId="0" sldId="257"/>
        </pc:sldMkLst>
      </pc:sldChg>
      <pc:sldChg chg="modSp mod modNotesTx">
        <pc:chgData name="Clare Back" userId="7ca9c63e0bec638d" providerId="LiveId" clId="{A8162954-3A8E-4CD1-9B45-8B020912EF1A}" dt="2023-03-26T18:05:45.206" v="49497" actId="790"/>
        <pc:sldMkLst>
          <pc:docMk/>
          <pc:sldMk cId="0" sldId="258"/>
        </pc:sldMkLst>
        <pc:spChg chg="mod">
          <ac:chgData name="Clare Back" userId="7ca9c63e0bec638d" providerId="LiveId" clId="{A8162954-3A8E-4CD1-9B45-8B020912EF1A}" dt="2023-03-13T09:29:36.494" v="18509" actId="20577"/>
          <ac:spMkLst>
            <pc:docMk/>
            <pc:sldMk cId="0" sldId="258"/>
            <ac:spMk id="252" creationId="{00000000-0000-0000-0000-000000000000}"/>
          </ac:spMkLst>
        </pc:spChg>
      </pc:sldChg>
      <pc:sldChg chg="addSp delSp modSp mod addCm delCm modCm modNotesTx">
        <pc:chgData name="Clare Back" userId="7ca9c63e0bec638d" providerId="LiveId" clId="{A8162954-3A8E-4CD1-9B45-8B020912EF1A}" dt="2023-03-27T10:15:21.834" v="49979" actId="20577"/>
        <pc:sldMkLst>
          <pc:docMk/>
          <pc:sldMk cId="0" sldId="259"/>
        </pc:sldMkLst>
        <pc:spChg chg="add mod">
          <ac:chgData name="Clare Back" userId="7ca9c63e0bec638d" providerId="LiveId" clId="{A8162954-3A8E-4CD1-9B45-8B020912EF1A}" dt="2023-03-27T10:12:06.559" v="49939" actId="1076"/>
          <ac:spMkLst>
            <pc:docMk/>
            <pc:sldMk cId="0" sldId="259"/>
            <ac:spMk id="2" creationId="{7123F447-235C-6C19-E9E1-357DBBB397BA}"/>
          </ac:spMkLst>
        </pc:spChg>
        <pc:spChg chg="add mod">
          <ac:chgData name="Clare Back" userId="7ca9c63e0bec638d" providerId="LiveId" clId="{A8162954-3A8E-4CD1-9B45-8B020912EF1A}" dt="2023-03-27T10:12:06.559" v="49939" actId="1076"/>
          <ac:spMkLst>
            <pc:docMk/>
            <pc:sldMk cId="0" sldId="259"/>
            <ac:spMk id="3" creationId="{CD489D39-D64C-1775-5B46-CCCB3E1EFC96}"/>
          </ac:spMkLst>
        </pc:spChg>
        <pc:spChg chg="add del mod">
          <ac:chgData name="Clare Back" userId="7ca9c63e0bec638d" providerId="LiveId" clId="{A8162954-3A8E-4CD1-9B45-8B020912EF1A}" dt="2023-03-27T10:10:09.337" v="49880" actId="478"/>
          <ac:spMkLst>
            <pc:docMk/>
            <pc:sldMk cId="0" sldId="259"/>
            <ac:spMk id="4" creationId="{680D481F-82FE-0D93-2A5C-6A7E749E1B35}"/>
          </ac:spMkLst>
        </pc:spChg>
        <pc:spChg chg="add mod">
          <ac:chgData name="Clare Back" userId="7ca9c63e0bec638d" providerId="LiveId" clId="{A8162954-3A8E-4CD1-9B45-8B020912EF1A}" dt="2023-03-27T10:12:06.559" v="49939" actId="1076"/>
          <ac:spMkLst>
            <pc:docMk/>
            <pc:sldMk cId="0" sldId="259"/>
            <ac:spMk id="5" creationId="{7DA44CF5-41DB-926F-40AE-37617572F4A8}"/>
          </ac:spMkLst>
        </pc:spChg>
        <pc:spChg chg="add del mod">
          <ac:chgData name="Clare Back" userId="7ca9c63e0bec638d" providerId="LiveId" clId="{A8162954-3A8E-4CD1-9B45-8B020912EF1A}" dt="2023-03-08T11:59:57.928" v="9412" actId="478"/>
          <ac:spMkLst>
            <pc:docMk/>
            <pc:sldMk cId="0" sldId="259"/>
            <ac:spMk id="5" creationId="{CC855E4B-B96D-87B6-58F2-0CBC4B07480F}"/>
          </ac:spMkLst>
        </pc:spChg>
        <pc:spChg chg="add mod">
          <ac:chgData name="Clare Back" userId="7ca9c63e0bec638d" providerId="LiveId" clId="{A8162954-3A8E-4CD1-9B45-8B020912EF1A}" dt="2023-03-27T10:12:06.559" v="49939" actId="1076"/>
          <ac:spMkLst>
            <pc:docMk/>
            <pc:sldMk cId="0" sldId="259"/>
            <ac:spMk id="6" creationId="{E688E148-CF23-AE0E-6FF2-58B59FFBE25C}"/>
          </ac:spMkLst>
        </pc:spChg>
        <pc:spChg chg="add del mod">
          <ac:chgData name="Clare Back" userId="7ca9c63e0bec638d" providerId="LiveId" clId="{A8162954-3A8E-4CD1-9B45-8B020912EF1A}" dt="2023-03-14T16:34:05.122" v="24411" actId="478"/>
          <ac:spMkLst>
            <pc:docMk/>
            <pc:sldMk cId="0" sldId="259"/>
            <ac:spMk id="7" creationId="{BE1F6346-1DB2-CC3B-6384-01CC6F69672E}"/>
          </ac:spMkLst>
        </pc:spChg>
        <pc:spChg chg="add del mod">
          <ac:chgData name="Clare Back" userId="7ca9c63e0bec638d" providerId="LiveId" clId="{A8162954-3A8E-4CD1-9B45-8B020912EF1A}" dt="2023-03-27T10:10:09.337" v="49880" actId="478"/>
          <ac:spMkLst>
            <pc:docMk/>
            <pc:sldMk cId="0" sldId="259"/>
            <ac:spMk id="7" creationId="{F231C62B-C647-8A5F-3121-C1A21AFBCC27}"/>
          </ac:spMkLst>
        </pc:spChg>
        <pc:spChg chg="add del mod">
          <ac:chgData name="Clare Back" userId="7ca9c63e0bec638d" providerId="LiveId" clId="{A8162954-3A8E-4CD1-9B45-8B020912EF1A}" dt="2023-03-27T10:10:09.337" v="49880" actId="478"/>
          <ac:spMkLst>
            <pc:docMk/>
            <pc:sldMk cId="0" sldId="259"/>
            <ac:spMk id="8" creationId="{D797F755-7AAC-0DA0-5BBC-B6FEDE902814}"/>
          </ac:spMkLst>
        </pc:spChg>
        <pc:spChg chg="add mod">
          <ac:chgData name="Clare Back" userId="7ca9c63e0bec638d" providerId="LiveId" clId="{A8162954-3A8E-4CD1-9B45-8B020912EF1A}" dt="2023-03-27T10:12:06.559" v="49939" actId="1076"/>
          <ac:spMkLst>
            <pc:docMk/>
            <pc:sldMk cId="0" sldId="259"/>
            <ac:spMk id="9" creationId="{43ED2DA5-7973-4D10-3D15-E391E312643C}"/>
          </ac:spMkLst>
        </pc:spChg>
        <pc:spChg chg="add del mod">
          <ac:chgData name="Clare Back" userId="7ca9c63e0bec638d" providerId="LiveId" clId="{A8162954-3A8E-4CD1-9B45-8B020912EF1A}" dt="2023-03-27T10:10:09.337" v="49880" actId="478"/>
          <ac:spMkLst>
            <pc:docMk/>
            <pc:sldMk cId="0" sldId="259"/>
            <ac:spMk id="10" creationId="{22BB3421-A354-D4A3-D3EA-D3315134D8F2}"/>
          </ac:spMkLst>
        </pc:spChg>
        <pc:spChg chg="add del mod">
          <ac:chgData name="Clare Back" userId="7ca9c63e0bec638d" providerId="LiveId" clId="{A8162954-3A8E-4CD1-9B45-8B020912EF1A}" dt="2023-03-27T10:10:09.337" v="49880" actId="478"/>
          <ac:spMkLst>
            <pc:docMk/>
            <pc:sldMk cId="0" sldId="259"/>
            <ac:spMk id="11" creationId="{C6585491-1EAE-E5CF-CBDC-D64801EC3792}"/>
          </ac:spMkLst>
        </pc:spChg>
        <pc:spChg chg="add mod">
          <ac:chgData name="Clare Back" userId="7ca9c63e0bec638d" providerId="LiveId" clId="{A8162954-3A8E-4CD1-9B45-8B020912EF1A}" dt="2023-03-27T10:11:30.509" v="49933" actId="113"/>
          <ac:spMkLst>
            <pc:docMk/>
            <pc:sldMk cId="0" sldId="259"/>
            <ac:spMk id="12" creationId="{8D939B37-8A30-7E9A-8BF2-E5BDBF05E6AE}"/>
          </ac:spMkLst>
        </pc:spChg>
        <pc:spChg chg="add mod">
          <ac:chgData name="Clare Back" userId="7ca9c63e0bec638d" providerId="LiveId" clId="{A8162954-3A8E-4CD1-9B45-8B020912EF1A}" dt="2023-03-27T10:11:22.494" v="49904" actId="1076"/>
          <ac:spMkLst>
            <pc:docMk/>
            <pc:sldMk cId="0" sldId="259"/>
            <ac:spMk id="13" creationId="{2F4443D6-B0C3-A01D-7885-A16DBE6EC74D}"/>
          </ac:spMkLst>
        </pc:spChg>
        <pc:spChg chg="del mod">
          <ac:chgData name="Clare Back" userId="7ca9c63e0bec638d" providerId="LiveId" clId="{A8162954-3A8E-4CD1-9B45-8B020912EF1A}" dt="2023-03-27T10:10:09.337" v="49880" actId="478"/>
          <ac:spMkLst>
            <pc:docMk/>
            <pc:sldMk cId="0" sldId="259"/>
            <ac:spMk id="260" creationId="{00000000-0000-0000-0000-000000000000}"/>
          </ac:spMkLst>
        </pc:spChg>
        <pc:spChg chg="del mod">
          <ac:chgData name="Clare Back" userId="7ca9c63e0bec638d" providerId="LiveId" clId="{A8162954-3A8E-4CD1-9B45-8B020912EF1A}" dt="2023-03-27T10:06:55.896" v="49873" actId="478"/>
          <ac:spMkLst>
            <pc:docMk/>
            <pc:sldMk cId="0" sldId="259"/>
            <ac:spMk id="261" creationId="{00000000-0000-0000-0000-000000000000}"/>
          </ac:spMkLst>
        </pc:spChg>
        <pc:spChg chg="mod">
          <ac:chgData name="Clare Back" userId="7ca9c63e0bec638d" providerId="LiveId" clId="{A8162954-3A8E-4CD1-9B45-8B020912EF1A}" dt="2023-03-27T10:11:56.165" v="49938" actId="113"/>
          <ac:spMkLst>
            <pc:docMk/>
            <pc:sldMk cId="0" sldId="259"/>
            <ac:spMk id="262" creationId="{00000000-0000-0000-0000-000000000000}"/>
          </ac:spMkLst>
        </pc:spChg>
        <pc:spChg chg="del mod">
          <ac:chgData name="Clare Back" userId="7ca9c63e0bec638d" providerId="LiveId" clId="{A8162954-3A8E-4CD1-9B45-8B020912EF1A}" dt="2023-03-27T10:06:48.024" v="49867" actId="478"/>
          <ac:spMkLst>
            <pc:docMk/>
            <pc:sldMk cId="0" sldId="259"/>
            <ac:spMk id="263" creationId="{00000000-0000-0000-0000-000000000000}"/>
          </ac:spMkLst>
        </pc:spChg>
        <pc:spChg chg="del mod">
          <ac:chgData name="Clare Back" userId="7ca9c63e0bec638d" providerId="LiveId" clId="{A8162954-3A8E-4CD1-9B45-8B020912EF1A}" dt="2023-03-27T10:10:09.337" v="49880" actId="478"/>
          <ac:spMkLst>
            <pc:docMk/>
            <pc:sldMk cId="0" sldId="259"/>
            <ac:spMk id="264" creationId="{00000000-0000-0000-0000-000000000000}"/>
          </ac:spMkLst>
        </pc:spChg>
        <pc:spChg chg="del mod">
          <ac:chgData name="Clare Back" userId="7ca9c63e0bec638d" providerId="LiveId" clId="{A8162954-3A8E-4CD1-9B45-8B020912EF1A}" dt="2023-03-27T10:06:54.186" v="49872" actId="478"/>
          <ac:spMkLst>
            <pc:docMk/>
            <pc:sldMk cId="0" sldId="259"/>
            <ac:spMk id="265" creationId="{00000000-0000-0000-0000-000000000000}"/>
          </ac:spMkLst>
        </pc:spChg>
        <pc:spChg chg="del mod">
          <ac:chgData name="Clare Back" userId="7ca9c63e0bec638d" providerId="LiveId" clId="{A8162954-3A8E-4CD1-9B45-8B020912EF1A}" dt="2023-03-27T10:10:09.337" v="49880" actId="478"/>
          <ac:spMkLst>
            <pc:docMk/>
            <pc:sldMk cId="0" sldId="259"/>
            <ac:spMk id="266" creationId="{00000000-0000-0000-0000-000000000000}"/>
          </ac:spMkLst>
        </pc:spChg>
        <pc:spChg chg="mod">
          <ac:chgData name="Clare Back" userId="7ca9c63e0bec638d" providerId="LiveId" clId="{A8162954-3A8E-4CD1-9B45-8B020912EF1A}" dt="2023-03-27T10:10:38.217" v="49884" actId="1076"/>
          <ac:spMkLst>
            <pc:docMk/>
            <pc:sldMk cId="0" sldId="259"/>
            <ac:spMk id="267" creationId="{00000000-0000-0000-0000-000000000000}"/>
          </ac:spMkLst>
        </pc:spChg>
        <pc:spChg chg="del mod">
          <ac:chgData name="Clare Back" userId="7ca9c63e0bec638d" providerId="LiveId" clId="{A8162954-3A8E-4CD1-9B45-8B020912EF1A}" dt="2023-03-27T10:06:56.604" v="49874" actId="478"/>
          <ac:spMkLst>
            <pc:docMk/>
            <pc:sldMk cId="0" sldId="259"/>
            <ac:spMk id="268" creationId="{00000000-0000-0000-0000-000000000000}"/>
          </ac:spMkLst>
        </pc:spChg>
        <pc:spChg chg="mod">
          <ac:chgData name="Clare Back" userId="7ca9c63e0bec638d" providerId="LiveId" clId="{A8162954-3A8E-4CD1-9B45-8B020912EF1A}" dt="2023-03-27T10:12:06.559" v="49939" actId="1076"/>
          <ac:spMkLst>
            <pc:docMk/>
            <pc:sldMk cId="0" sldId="259"/>
            <ac:spMk id="269" creationId="{00000000-0000-0000-0000-000000000000}"/>
          </ac:spMkLst>
        </pc:spChg>
        <pc:spChg chg="del mod">
          <ac:chgData name="Clare Back" userId="7ca9c63e0bec638d" providerId="LiveId" clId="{A8162954-3A8E-4CD1-9B45-8B020912EF1A}" dt="2023-03-27T10:06:46.302" v="49866" actId="478"/>
          <ac:spMkLst>
            <pc:docMk/>
            <pc:sldMk cId="0" sldId="259"/>
            <ac:spMk id="270" creationId="{00000000-0000-0000-0000-000000000000}"/>
          </ac:spMkLst>
        </pc:spChg>
        <pc:spChg chg="del mod">
          <ac:chgData name="Clare Back" userId="7ca9c63e0bec638d" providerId="LiveId" clId="{A8162954-3A8E-4CD1-9B45-8B020912EF1A}" dt="2023-03-27T10:10:09.337" v="49880" actId="478"/>
          <ac:spMkLst>
            <pc:docMk/>
            <pc:sldMk cId="0" sldId="259"/>
            <ac:spMk id="271" creationId="{00000000-0000-0000-0000-000000000000}"/>
          </ac:spMkLst>
        </pc:spChg>
        <pc:spChg chg="del mod">
          <ac:chgData name="Clare Back" userId="7ca9c63e0bec638d" providerId="LiveId" clId="{A8162954-3A8E-4CD1-9B45-8B020912EF1A}" dt="2023-03-27T10:06:51.551" v="49869" actId="478"/>
          <ac:spMkLst>
            <pc:docMk/>
            <pc:sldMk cId="0" sldId="259"/>
            <ac:spMk id="272" creationId="{00000000-0000-0000-0000-000000000000}"/>
          </ac:spMkLst>
        </pc:spChg>
        <pc:spChg chg="del mod">
          <ac:chgData name="Clare Back" userId="7ca9c63e0bec638d" providerId="LiveId" clId="{A8162954-3A8E-4CD1-9B45-8B020912EF1A}" dt="2023-03-27T10:10:09.337" v="49880" actId="478"/>
          <ac:spMkLst>
            <pc:docMk/>
            <pc:sldMk cId="0" sldId="259"/>
            <ac:spMk id="273" creationId="{00000000-0000-0000-0000-000000000000}"/>
          </ac:spMkLst>
        </pc:spChg>
        <pc:spChg chg="mod">
          <ac:chgData name="Clare Back" userId="7ca9c63e0bec638d" providerId="LiveId" clId="{A8162954-3A8E-4CD1-9B45-8B020912EF1A}" dt="2023-03-27T10:15:21.834" v="49979" actId="20577"/>
          <ac:spMkLst>
            <pc:docMk/>
            <pc:sldMk cId="0" sldId="259"/>
            <ac:spMk id="274" creationId="{00000000-0000-0000-0000-000000000000}"/>
          </ac:spMkLst>
        </pc:spChg>
        <pc:cxnChg chg="mod">
          <ac:chgData name="Clare Back" userId="7ca9c63e0bec638d" providerId="LiveId" clId="{A8162954-3A8E-4CD1-9B45-8B020912EF1A}" dt="2023-03-27T07:31:24.561" v="49713" actId="1076"/>
          <ac:cxnSpMkLst>
            <pc:docMk/>
            <pc:sldMk cId="0" sldId="259"/>
            <ac:cxnSpMk id="259" creationId="{00000000-0000-0000-0000-000000000000}"/>
          </ac:cxnSpMkLst>
        </pc:cxnChg>
        <pc:extLst>
          <p:ext xmlns:p="http://schemas.openxmlformats.org/presentationml/2006/main" uri="{D6D511B9-2390-475A-947B-AFAB55BFBCF1}">
            <pc226:cmChg xmlns:pc226="http://schemas.microsoft.com/office/powerpoint/2022/06/main/command" chg="add del">
              <pc226:chgData name="Clare Back" userId="7ca9c63e0bec638d" providerId="LiveId" clId="{A8162954-3A8E-4CD1-9B45-8B020912EF1A}" dt="2023-03-14T17:20:00.456" v="24438"/>
              <pc2:cmMkLst xmlns:pc2="http://schemas.microsoft.com/office/powerpoint/2019/9/main/command">
                <pc:docMk/>
                <pc:sldMk cId="0" sldId="259"/>
                <pc2:cmMk id="{9A14A188-13EC-4919-8EC4-8737299B8813}"/>
              </pc2:cmMkLst>
            </pc226:cmChg>
            <pc226:cmChg xmlns:pc226="http://schemas.microsoft.com/office/powerpoint/2022/06/main/command" chg="add del">
              <pc226:chgData name="Clare Back" userId="7ca9c63e0bec638d" providerId="LiveId" clId="{A8162954-3A8E-4CD1-9B45-8B020912EF1A}" dt="2023-03-14T17:18:47.248" v="24430"/>
              <pc2:cmMkLst xmlns:pc2="http://schemas.microsoft.com/office/powerpoint/2019/9/main/command">
                <pc:docMk/>
                <pc:sldMk cId="0" sldId="259"/>
                <pc2:cmMk id="{05E1D7BB-FD90-4906-AFDF-1E46F8627C82}"/>
              </pc2:cmMkLst>
              <pc226:cmRplyChg chg="add">
                <pc226:chgData name="Clare Back" userId="7ca9c63e0bec638d" providerId="LiveId" clId="{A8162954-3A8E-4CD1-9B45-8B020912EF1A}" dt="2023-03-11T16:41:28.012" v="9566"/>
                <pc2:cmRplyMkLst xmlns:pc2="http://schemas.microsoft.com/office/powerpoint/2019/9/main/command">
                  <pc:docMk/>
                  <pc:sldMk cId="0" sldId="259"/>
                  <pc2:cmMk id="{05E1D7BB-FD90-4906-AFDF-1E46F8627C82}"/>
                  <pc2:cmRplyMk id="{D170DD8E-065F-470B-955D-8542E0454A4B}"/>
                </pc2:cmRplyMkLst>
              </pc226:cmRplyChg>
            </pc226:cmChg>
            <pc226:cmChg xmlns:pc226="http://schemas.microsoft.com/office/powerpoint/2022/06/main/command" chg="add del">
              <pc226:chgData name="Clare Back" userId="7ca9c63e0bec638d" providerId="LiveId" clId="{A8162954-3A8E-4CD1-9B45-8B020912EF1A}" dt="2023-03-14T17:18:41.452" v="24429"/>
              <pc2:cmMkLst xmlns:pc2="http://schemas.microsoft.com/office/powerpoint/2019/9/main/command">
                <pc:docMk/>
                <pc:sldMk cId="0" sldId="259"/>
                <pc2:cmMk id="{A8DE13F4-88BD-4709-945E-E202E9AA89DC}"/>
              </pc2:cmMkLst>
            </pc226:cmChg>
            <pc226:cmChg xmlns:pc226="http://schemas.microsoft.com/office/powerpoint/2022/06/main/command" chg="add del">
              <pc226:chgData name="Clare Back" userId="7ca9c63e0bec638d" providerId="LiveId" clId="{A8162954-3A8E-4CD1-9B45-8B020912EF1A}" dt="2023-03-16T10:22:30.660" v="48008"/>
              <pc2:cmMkLst xmlns:pc2="http://schemas.microsoft.com/office/powerpoint/2019/9/main/command">
                <pc:docMk/>
                <pc:sldMk cId="0" sldId="259"/>
                <pc2:cmMk id="{925AE3F6-093E-434B-86DD-EC7E0F495248}"/>
              </pc2:cmMkLst>
            </pc226:cmChg>
          </p:ext>
        </pc:extLst>
      </pc:sldChg>
      <pc:sldChg chg="del">
        <pc:chgData name="Clare Back" userId="7ca9c63e0bec638d" providerId="LiveId" clId="{A8162954-3A8E-4CD1-9B45-8B020912EF1A}" dt="2023-02-26T09:50:37.906" v="159" actId="47"/>
        <pc:sldMkLst>
          <pc:docMk/>
          <pc:sldMk cId="0" sldId="260"/>
        </pc:sldMkLst>
      </pc:sldChg>
      <pc:sldChg chg="addSp modSp add mod ord addCm delCm modNotesTx">
        <pc:chgData name="Clare Back" userId="7ca9c63e0bec638d" providerId="LiveId" clId="{A8162954-3A8E-4CD1-9B45-8B020912EF1A}" dt="2023-03-26T18:05:53.178" v="49498" actId="790"/>
        <pc:sldMkLst>
          <pc:docMk/>
          <pc:sldMk cId="0" sldId="262"/>
        </pc:sldMkLst>
        <pc:spChg chg="mod">
          <ac:chgData name="Clare Back" userId="7ca9c63e0bec638d" providerId="LiveId" clId="{A8162954-3A8E-4CD1-9B45-8B020912EF1A}" dt="2023-03-14T18:28:06.734" v="28882" actId="6549"/>
          <ac:spMkLst>
            <pc:docMk/>
            <pc:sldMk cId="0" sldId="262"/>
            <ac:spMk id="2" creationId="{C22923FE-D73E-6DF7-8889-C74AA17278ED}"/>
          </ac:spMkLst>
        </pc:spChg>
        <pc:spChg chg="add mod">
          <ac:chgData name="Clare Back" userId="7ca9c63e0bec638d" providerId="LiveId" clId="{A8162954-3A8E-4CD1-9B45-8B020912EF1A}" dt="2023-03-14T18:11:37.982" v="28813" actId="2711"/>
          <ac:spMkLst>
            <pc:docMk/>
            <pc:sldMk cId="0" sldId="262"/>
            <ac:spMk id="3" creationId="{6E0D0586-06BE-7FAF-6918-B76558EDE271}"/>
          </ac:spMkLst>
        </pc:spChg>
        <pc:spChg chg="mod">
          <ac:chgData name="Clare Back" userId="7ca9c63e0bec638d" providerId="LiveId" clId="{A8162954-3A8E-4CD1-9B45-8B020912EF1A}" dt="2023-03-14T18:07:27.671" v="28469"/>
          <ac:spMkLst>
            <pc:docMk/>
            <pc:sldMk cId="0" sldId="262"/>
            <ac:spMk id="6" creationId="{48850472-526A-935F-AE6B-7ABCB4CEDBB6}"/>
          </ac:spMkLst>
        </pc:spChg>
        <pc:spChg chg="mod">
          <ac:chgData name="Clare Back" userId="7ca9c63e0bec638d" providerId="LiveId" clId="{A8162954-3A8E-4CD1-9B45-8B020912EF1A}" dt="2023-03-14T18:07:27.671" v="28469"/>
          <ac:spMkLst>
            <pc:docMk/>
            <pc:sldMk cId="0" sldId="262"/>
            <ac:spMk id="7" creationId="{4F7F29CC-CE26-E270-4F29-295330C8A3F9}"/>
          </ac:spMkLst>
        </pc:spChg>
        <pc:spChg chg="mod">
          <ac:chgData name="Clare Back" userId="7ca9c63e0bec638d" providerId="LiveId" clId="{A8162954-3A8E-4CD1-9B45-8B020912EF1A}" dt="2023-03-14T18:07:27.671" v="28469"/>
          <ac:spMkLst>
            <pc:docMk/>
            <pc:sldMk cId="0" sldId="262"/>
            <ac:spMk id="8" creationId="{F7345C44-1107-BF23-0B38-D4C799FA971C}"/>
          </ac:spMkLst>
        </pc:spChg>
        <pc:spChg chg="mod">
          <ac:chgData name="Clare Back" userId="7ca9c63e0bec638d" providerId="LiveId" clId="{A8162954-3A8E-4CD1-9B45-8B020912EF1A}" dt="2023-03-14T18:07:27.671" v="28469"/>
          <ac:spMkLst>
            <pc:docMk/>
            <pc:sldMk cId="0" sldId="262"/>
            <ac:spMk id="9" creationId="{17BFC6E5-9977-C9BE-3CA6-B64110E38DF2}"/>
          </ac:spMkLst>
        </pc:spChg>
        <pc:spChg chg="mod">
          <ac:chgData name="Clare Back" userId="7ca9c63e0bec638d" providerId="LiveId" clId="{A8162954-3A8E-4CD1-9B45-8B020912EF1A}" dt="2023-03-14T18:27:37.747" v="28863" actId="20577"/>
          <ac:spMkLst>
            <pc:docMk/>
            <pc:sldMk cId="0" sldId="262"/>
            <ac:spMk id="336" creationId="{00000000-0000-0000-0000-000000000000}"/>
          </ac:spMkLst>
        </pc:spChg>
        <pc:spChg chg="mod">
          <ac:chgData name="Clare Back" userId="7ca9c63e0bec638d" providerId="LiveId" clId="{A8162954-3A8E-4CD1-9B45-8B020912EF1A}" dt="2023-03-14T18:09:56.705" v="28668" actId="1076"/>
          <ac:spMkLst>
            <pc:docMk/>
            <pc:sldMk cId="0" sldId="262"/>
            <ac:spMk id="337" creationId="{00000000-0000-0000-0000-000000000000}"/>
          </ac:spMkLst>
        </pc:spChg>
        <pc:spChg chg="mod">
          <ac:chgData name="Clare Back" userId="7ca9c63e0bec638d" providerId="LiveId" clId="{A8162954-3A8E-4CD1-9B45-8B020912EF1A}" dt="2023-03-16T06:07:15.256" v="47856" actId="20577"/>
          <ac:spMkLst>
            <pc:docMk/>
            <pc:sldMk cId="0" sldId="262"/>
            <ac:spMk id="342" creationId="{00000000-0000-0000-0000-000000000000}"/>
          </ac:spMkLst>
        </pc:spChg>
        <pc:spChg chg="mod">
          <ac:chgData name="Clare Back" userId="7ca9c63e0bec638d" providerId="LiveId" clId="{A8162954-3A8E-4CD1-9B45-8B020912EF1A}" dt="2023-02-26T09:52:08.085" v="231" actId="207"/>
          <ac:spMkLst>
            <pc:docMk/>
            <pc:sldMk cId="0" sldId="262"/>
            <ac:spMk id="352" creationId="{00000000-0000-0000-0000-000000000000}"/>
          </ac:spMkLst>
        </pc:spChg>
        <pc:spChg chg="mod">
          <ac:chgData name="Clare Back" userId="7ca9c63e0bec638d" providerId="LiveId" clId="{A8162954-3A8E-4CD1-9B45-8B020912EF1A}" dt="2023-02-26T09:52:08.085" v="231" actId="207"/>
          <ac:spMkLst>
            <pc:docMk/>
            <pc:sldMk cId="0" sldId="262"/>
            <ac:spMk id="353" creationId="{00000000-0000-0000-0000-000000000000}"/>
          </ac:spMkLst>
        </pc:spChg>
        <pc:spChg chg="mod">
          <ac:chgData name="Clare Back" userId="7ca9c63e0bec638d" providerId="LiveId" clId="{A8162954-3A8E-4CD1-9B45-8B020912EF1A}" dt="2023-02-26T09:52:08.085" v="231" actId="207"/>
          <ac:spMkLst>
            <pc:docMk/>
            <pc:sldMk cId="0" sldId="262"/>
            <ac:spMk id="354" creationId="{00000000-0000-0000-0000-000000000000}"/>
          </ac:spMkLst>
        </pc:spChg>
        <pc:spChg chg="mod">
          <ac:chgData name="Clare Back" userId="7ca9c63e0bec638d" providerId="LiveId" clId="{A8162954-3A8E-4CD1-9B45-8B020912EF1A}" dt="2023-02-26T09:52:08.085" v="231" actId="207"/>
          <ac:spMkLst>
            <pc:docMk/>
            <pc:sldMk cId="0" sldId="262"/>
            <ac:spMk id="355" creationId="{00000000-0000-0000-0000-000000000000}"/>
          </ac:spMkLst>
        </pc:spChg>
        <pc:spChg chg="mod">
          <ac:chgData name="Clare Back" userId="7ca9c63e0bec638d" providerId="LiveId" clId="{A8162954-3A8E-4CD1-9B45-8B020912EF1A}" dt="2023-02-26T09:52:09.873" v="232" actId="207"/>
          <ac:spMkLst>
            <pc:docMk/>
            <pc:sldMk cId="0" sldId="262"/>
            <ac:spMk id="358" creationId="{00000000-0000-0000-0000-000000000000}"/>
          </ac:spMkLst>
        </pc:spChg>
        <pc:spChg chg="mod">
          <ac:chgData name="Clare Back" userId="7ca9c63e0bec638d" providerId="LiveId" clId="{A8162954-3A8E-4CD1-9B45-8B020912EF1A}" dt="2023-02-26T09:52:09.873" v="232" actId="207"/>
          <ac:spMkLst>
            <pc:docMk/>
            <pc:sldMk cId="0" sldId="262"/>
            <ac:spMk id="359" creationId="{00000000-0000-0000-0000-000000000000}"/>
          </ac:spMkLst>
        </pc:spChg>
        <pc:spChg chg="mod">
          <ac:chgData name="Clare Back" userId="7ca9c63e0bec638d" providerId="LiveId" clId="{A8162954-3A8E-4CD1-9B45-8B020912EF1A}" dt="2023-02-26T09:52:09.873" v="232" actId="207"/>
          <ac:spMkLst>
            <pc:docMk/>
            <pc:sldMk cId="0" sldId="262"/>
            <ac:spMk id="360" creationId="{00000000-0000-0000-0000-000000000000}"/>
          </ac:spMkLst>
        </pc:spChg>
        <pc:spChg chg="mod">
          <ac:chgData name="Clare Back" userId="7ca9c63e0bec638d" providerId="LiveId" clId="{A8162954-3A8E-4CD1-9B45-8B020912EF1A}" dt="2023-02-26T09:52:09.873" v="232" actId="207"/>
          <ac:spMkLst>
            <pc:docMk/>
            <pc:sldMk cId="0" sldId="262"/>
            <ac:spMk id="361" creationId="{00000000-0000-0000-0000-000000000000}"/>
          </ac:spMkLst>
        </pc:spChg>
        <pc:spChg chg="mod">
          <ac:chgData name="Clare Back" userId="7ca9c63e0bec638d" providerId="LiveId" clId="{A8162954-3A8E-4CD1-9B45-8B020912EF1A}" dt="2023-02-26T09:52:11.547" v="233" actId="207"/>
          <ac:spMkLst>
            <pc:docMk/>
            <pc:sldMk cId="0" sldId="262"/>
            <ac:spMk id="364" creationId="{00000000-0000-0000-0000-000000000000}"/>
          </ac:spMkLst>
        </pc:spChg>
        <pc:spChg chg="mod">
          <ac:chgData name="Clare Back" userId="7ca9c63e0bec638d" providerId="LiveId" clId="{A8162954-3A8E-4CD1-9B45-8B020912EF1A}" dt="2023-02-26T09:52:11.547" v="233" actId="207"/>
          <ac:spMkLst>
            <pc:docMk/>
            <pc:sldMk cId="0" sldId="262"/>
            <ac:spMk id="365" creationId="{00000000-0000-0000-0000-000000000000}"/>
          </ac:spMkLst>
        </pc:spChg>
        <pc:spChg chg="mod">
          <ac:chgData name="Clare Back" userId="7ca9c63e0bec638d" providerId="LiveId" clId="{A8162954-3A8E-4CD1-9B45-8B020912EF1A}" dt="2023-02-26T09:52:11.547" v="233" actId="207"/>
          <ac:spMkLst>
            <pc:docMk/>
            <pc:sldMk cId="0" sldId="262"/>
            <ac:spMk id="366" creationId="{00000000-0000-0000-0000-000000000000}"/>
          </ac:spMkLst>
        </pc:spChg>
        <pc:spChg chg="mod">
          <ac:chgData name="Clare Back" userId="7ca9c63e0bec638d" providerId="LiveId" clId="{A8162954-3A8E-4CD1-9B45-8B020912EF1A}" dt="2023-02-26T09:52:11.547" v="233" actId="207"/>
          <ac:spMkLst>
            <pc:docMk/>
            <pc:sldMk cId="0" sldId="262"/>
            <ac:spMk id="367" creationId="{00000000-0000-0000-0000-000000000000}"/>
          </ac:spMkLst>
        </pc:spChg>
        <pc:grpChg chg="add mod">
          <ac:chgData name="Clare Back" userId="7ca9c63e0bec638d" providerId="LiveId" clId="{A8162954-3A8E-4CD1-9B45-8B020912EF1A}" dt="2023-03-14T18:09:56.705" v="28668" actId="1076"/>
          <ac:grpSpMkLst>
            <pc:docMk/>
            <pc:sldMk cId="0" sldId="262"/>
            <ac:grpSpMk id="4" creationId="{0F2FCDC5-4656-05C3-E8F3-97331130F748}"/>
          </ac:grpSpMkLst>
        </pc:grpChg>
        <pc:grpChg chg="mod">
          <ac:chgData name="Clare Back" userId="7ca9c63e0bec638d" providerId="LiveId" clId="{A8162954-3A8E-4CD1-9B45-8B020912EF1A}" dt="2023-03-14T18:07:27.671" v="28469"/>
          <ac:grpSpMkLst>
            <pc:docMk/>
            <pc:sldMk cId="0" sldId="262"/>
            <ac:grpSpMk id="5" creationId="{ABBCEA49-BB94-B969-E399-D27E91E3508E}"/>
          </ac:grpSpMkLst>
        </pc:grpChg>
        <pc:grpChg chg="mod">
          <ac:chgData name="Clare Back" userId="7ca9c63e0bec638d" providerId="LiveId" clId="{A8162954-3A8E-4CD1-9B45-8B020912EF1A}" dt="2023-03-14T18:09:56.705" v="28668" actId="1076"/>
          <ac:grpSpMkLst>
            <pc:docMk/>
            <pc:sldMk cId="0" sldId="262"/>
            <ac:grpSpMk id="338" creationId="{00000000-0000-0000-0000-000000000000}"/>
          </ac:grpSpMkLst>
        </pc:grpChg>
        <pc:grpChg chg="mod">
          <ac:chgData name="Clare Back" userId="7ca9c63e0bec638d" providerId="LiveId" clId="{A8162954-3A8E-4CD1-9B45-8B020912EF1A}" dt="2023-03-14T18:09:56.705" v="28668" actId="1076"/>
          <ac:grpSpMkLst>
            <pc:docMk/>
            <pc:sldMk cId="0" sldId="262"/>
            <ac:grpSpMk id="350" creationId="{00000000-0000-0000-0000-000000000000}"/>
          </ac:grpSpMkLst>
        </pc:grpChg>
        <pc:grpChg chg="mod">
          <ac:chgData name="Clare Back" userId="7ca9c63e0bec638d" providerId="LiveId" clId="{A8162954-3A8E-4CD1-9B45-8B020912EF1A}" dt="2023-02-26T09:52:08.085" v="231" actId="207"/>
          <ac:grpSpMkLst>
            <pc:docMk/>
            <pc:sldMk cId="0" sldId="262"/>
            <ac:grpSpMk id="351" creationId="{00000000-0000-0000-0000-000000000000}"/>
          </ac:grpSpMkLst>
        </pc:grpChg>
        <pc:grpChg chg="mod">
          <ac:chgData name="Clare Back" userId="7ca9c63e0bec638d" providerId="LiveId" clId="{A8162954-3A8E-4CD1-9B45-8B020912EF1A}" dt="2023-03-14T18:09:56.705" v="28668" actId="1076"/>
          <ac:grpSpMkLst>
            <pc:docMk/>
            <pc:sldMk cId="0" sldId="262"/>
            <ac:grpSpMk id="356" creationId="{00000000-0000-0000-0000-000000000000}"/>
          </ac:grpSpMkLst>
        </pc:grpChg>
        <pc:grpChg chg="mod">
          <ac:chgData name="Clare Back" userId="7ca9c63e0bec638d" providerId="LiveId" clId="{A8162954-3A8E-4CD1-9B45-8B020912EF1A}" dt="2023-02-26T09:52:09.873" v="232" actId="207"/>
          <ac:grpSpMkLst>
            <pc:docMk/>
            <pc:sldMk cId="0" sldId="262"/>
            <ac:grpSpMk id="357" creationId="{00000000-0000-0000-0000-000000000000}"/>
          </ac:grpSpMkLst>
        </pc:grpChg>
        <pc:grpChg chg="mod">
          <ac:chgData name="Clare Back" userId="7ca9c63e0bec638d" providerId="LiveId" clId="{A8162954-3A8E-4CD1-9B45-8B020912EF1A}" dt="2023-03-14T18:09:56.705" v="28668" actId="1076"/>
          <ac:grpSpMkLst>
            <pc:docMk/>
            <pc:sldMk cId="0" sldId="262"/>
            <ac:grpSpMk id="362" creationId="{00000000-0000-0000-0000-000000000000}"/>
          </ac:grpSpMkLst>
        </pc:grpChg>
        <pc:grpChg chg="mod">
          <ac:chgData name="Clare Back" userId="7ca9c63e0bec638d" providerId="LiveId" clId="{A8162954-3A8E-4CD1-9B45-8B020912EF1A}" dt="2023-02-26T09:52:11.547" v="233" actId="207"/>
          <ac:grpSpMkLst>
            <pc:docMk/>
            <pc:sldMk cId="0" sldId="262"/>
            <ac:grpSpMk id="363" creationId="{00000000-0000-0000-0000-000000000000}"/>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A8162954-3A8E-4CD1-9B45-8B020912EF1A}" dt="2023-03-16T10:25:40.047" v="48050"/>
              <pc2:cmMkLst xmlns:pc2="http://schemas.microsoft.com/office/powerpoint/2019/9/main/command">
                <pc:docMk/>
                <pc:sldMk cId="0" sldId="262"/>
                <pc2:cmMk id="{44E60664-AA23-4E0C-A0D7-4B83EEFE843C}"/>
              </pc2:cmMkLst>
            </pc226:cmChg>
          </p:ext>
        </pc:extLst>
      </pc:sldChg>
      <pc:sldChg chg="modSp del mod">
        <pc:chgData name="Clare Back" userId="7ca9c63e0bec638d" providerId="LiveId" clId="{A8162954-3A8E-4CD1-9B45-8B020912EF1A}" dt="2023-02-26T09:52:00.993" v="230" actId="47"/>
        <pc:sldMkLst>
          <pc:docMk/>
          <pc:sldMk cId="0" sldId="266"/>
        </pc:sldMkLst>
        <pc:spChg chg="mod">
          <ac:chgData name="Clare Back" userId="7ca9c63e0bec638d" providerId="LiveId" clId="{A8162954-3A8E-4CD1-9B45-8B020912EF1A}" dt="2023-02-26T09:51:34.537" v="224" actId="20577"/>
          <ac:spMkLst>
            <pc:docMk/>
            <pc:sldMk cId="0" sldId="266"/>
            <ac:spMk id="410" creationId="{00000000-0000-0000-0000-000000000000}"/>
          </ac:spMkLst>
        </pc:spChg>
        <pc:spChg chg="mod">
          <ac:chgData name="Clare Back" userId="7ca9c63e0bec638d" providerId="LiveId" clId="{A8162954-3A8E-4CD1-9B45-8B020912EF1A}" dt="2023-02-26T09:51:36.052" v="226" actId="20577"/>
          <ac:spMkLst>
            <pc:docMk/>
            <pc:sldMk cId="0" sldId="266"/>
            <ac:spMk id="411" creationId="{00000000-0000-0000-0000-000000000000}"/>
          </ac:spMkLst>
        </pc:spChg>
        <pc:spChg chg="mod">
          <ac:chgData name="Clare Back" userId="7ca9c63e0bec638d" providerId="LiveId" clId="{A8162954-3A8E-4CD1-9B45-8B020912EF1A}" dt="2023-02-26T09:51:37.530" v="228" actId="20577"/>
          <ac:spMkLst>
            <pc:docMk/>
            <pc:sldMk cId="0" sldId="266"/>
            <ac:spMk id="412" creationId="{00000000-0000-0000-0000-000000000000}"/>
          </ac:spMkLst>
        </pc:spChg>
      </pc:sldChg>
      <pc:sldChg chg="del">
        <pc:chgData name="Clare Back" userId="7ca9c63e0bec638d" providerId="LiveId" clId="{A8162954-3A8E-4CD1-9B45-8B020912EF1A}" dt="2023-02-26T09:50:38.780" v="160" actId="47"/>
        <pc:sldMkLst>
          <pc:docMk/>
          <pc:sldMk cId="0" sldId="267"/>
        </pc:sldMkLst>
      </pc:sldChg>
      <pc:sldChg chg="addSp modSp mod ord modNotesTx">
        <pc:chgData name="Clare Back" userId="7ca9c63e0bec638d" providerId="LiveId" clId="{A8162954-3A8E-4CD1-9B45-8B020912EF1A}" dt="2023-03-26T18:19:42.099" v="49597" actId="790"/>
        <pc:sldMkLst>
          <pc:docMk/>
          <pc:sldMk cId="0" sldId="273"/>
        </pc:sldMkLst>
        <pc:spChg chg="add mod">
          <ac:chgData name="Clare Back" userId="7ca9c63e0bec638d" providerId="LiveId" clId="{A8162954-3A8E-4CD1-9B45-8B020912EF1A}" dt="2023-03-15T19:06:50.115" v="46685" actId="1076"/>
          <ac:spMkLst>
            <pc:docMk/>
            <pc:sldMk cId="0" sldId="273"/>
            <ac:spMk id="2" creationId="{D16B475B-7080-F9BE-0F1A-2ED593EB5986}"/>
          </ac:spMkLst>
        </pc:spChg>
        <pc:spChg chg="add mod">
          <ac:chgData name="Clare Back" userId="7ca9c63e0bec638d" providerId="LiveId" clId="{A8162954-3A8E-4CD1-9B45-8B020912EF1A}" dt="2023-03-15T19:08:50.092" v="46690" actId="1076"/>
          <ac:spMkLst>
            <pc:docMk/>
            <pc:sldMk cId="0" sldId="273"/>
            <ac:spMk id="3" creationId="{0E5BBE55-A233-4453-D7D2-E1AAAFE1D4AB}"/>
          </ac:spMkLst>
        </pc:spChg>
        <pc:spChg chg="mod">
          <ac:chgData name="Clare Back" userId="7ca9c63e0bec638d" providerId="LiveId" clId="{A8162954-3A8E-4CD1-9B45-8B020912EF1A}" dt="2023-03-26T11:27:54.186" v="49419"/>
          <ac:spMkLst>
            <pc:docMk/>
            <pc:sldMk cId="0" sldId="273"/>
            <ac:spMk id="5" creationId="{DA8CB895-0A6B-73CF-A1A9-88B64D47FE9A}"/>
          </ac:spMkLst>
        </pc:spChg>
        <pc:spChg chg="mod">
          <ac:chgData name="Clare Back" userId="7ca9c63e0bec638d" providerId="LiveId" clId="{A8162954-3A8E-4CD1-9B45-8B020912EF1A}" dt="2023-03-26T11:27:54.186" v="49419"/>
          <ac:spMkLst>
            <pc:docMk/>
            <pc:sldMk cId="0" sldId="273"/>
            <ac:spMk id="8" creationId="{E054DC65-8176-7F67-9317-8B7C43C1FFDF}"/>
          </ac:spMkLst>
        </pc:spChg>
        <pc:spChg chg="mod">
          <ac:chgData name="Clare Back" userId="7ca9c63e0bec638d" providerId="LiveId" clId="{A8162954-3A8E-4CD1-9B45-8B020912EF1A}" dt="2023-03-26T11:27:54.186" v="49419"/>
          <ac:spMkLst>
            <pc:docMk/>
            <pc:sldMk cId="0" sldId="273"/>
            <ac:spMk id="9" creationId="{3A70B5CD-C872-3ADE-BC06-8AB0526E1969}"/>
          </ac:spMkLst>
        </pc:spChg>
        <pc:spChg chg="mod">
          <ac:chgData name="Clare Back" userId="7ca9c63e0bec638d" providerId="LiveId" clId="{A8162954-3A8E-4CD1-9B45-8B020912EF1A}" dt="2023-03-26T11:27:54.186" v="49419"/>
          <ac:spMkLst>
            <pc:docMk/>
            <pc:sldMk cId="0" sldId="273"/>
            <ac:spMk id="10" creationId="{72D9C515-94FF-89B4-C0C3-20D5C2F499BC}"/>
          </ac:spMkLst>
        </pc:spChg>
        <pc:spChg chg="mod">
          <ac:chgData name="Clare Back" userId="7ca9c63e0bec638d" providerId="LiveId" clId="{A8162954-3A8E-4CD1-9B45-8B020912EF1A}" dt="2023-03-26T11:27:54.186" v="49419"/>
          <ac:spMkLst>
            <pc:docMk/>
            <pc:sldMk cId="0" sldId="273"/>
            <ac:spMk id="11" creationId="{3816DCB0-B7C1-82C3-BC95-587D9ED2E7CB}"/>
          </ac:spMkLst>
        </pc:spChg>
        <pc:spChg chg="mod">
          <ac:chgData name="Clare Back" userId="7ca9c63e0bec638d" providerId="LiveId" clId="{A8162954-3A8E-4CD1-9B45-8B020912EF1A}" dt="2023-03-15T19:06:36.280" v="46682" actId="14100"/>
          <ac:spMkLst>
            <pc:docMk/>
            <pc:sldMk cId="0" sldId="273"/>
            <ac:spMk id="533" creationId="{00000000-0000-0000-0000-000000000000}"/>
          </ac:spMkLst>
        </pc:spChg>
        <pc:spChg chg="mod">
          <ac:chgData name="Clare Back" userId="7ca9c63e0bec638d" providerId="LiveId" clId="{A8162954-3A8E-4CD1-9B45-8B020912EF1A}" dt="2023-03-15T19:09:26.803" v="46746" actId="20577"/>
          <ac:spMkLst>
            <pc:docMk/>
            <pc:sldMk cId="0" sldId="273"/>
            <ac:spMk id="534" creationId="{00000000-0000-0000-0000-000000000000}"/>
          </ac:spMkLst>
        </pc:spChg>
        <pc:spChg chg="mod">
          <ac:chgData name="Clare Back" userId="7ca9c63e0bec638d" providerId="LiveId" clId="{A8162954-3A8E-4CD1-9B45-8B020912EF1A}" dt="2023-03-15T19:08:53.587" v="46691" actId="1076"/>
          <ac:spMkLst>
            <pc:docMk/>
            <pc:sldMk cId="0" sldId="273"/>
            <ac:spMk id="535" creationId="{00000000-0000-0000-0000-000000000000}"/>
          </ac:spMkLst>
        </pc:spChg>
        <pc:spChg chg="mod">
          <ac:chgData name="Clare Back" userId="7ca9c63e0bec638d" providerId="LiveId" clId="{A8162954-3A8E-4CD1-9B45-8B020912EF1A}" dt="2023-03-15T19:08:36.231" v="46686" actId="1076"/>
          <ac:spMkLst>
            <pc:docMk/>
            <pc:sldMk cId="0" sldId="273"/>
            <ac:spMk id="536" creationId="{00000000-0000-0000-0000-000000000000}"/>
          </ac:spMkLst>
        </pc:spChg>
        <pc:grpChg chg="add mod">
          <ac:chgData name="Clare Back" userId="7ca9c63e0bec638d" providerId="LiveId" clId="{A8162954-3A8E-4CD1-9B45-8B020912EF1A}" dt="2023-03-26T11:27:54.186" v="49419"/>
          <ac:grpSpMkLst>
            <pc:docMk/>
            <pc:sldMk cId="0" sldId="273"/>
            <ac:grpSpMk id="4" creationId="{B42EF2B4-7EFA-8407-4EBA-77A6B3BD8219}"/>
          </ac:grpSpMkLst>
        </pc:grpChg>
        <pc:grpChg chg="mod">
          <ac:chgData name="Clare Back" userId="7ca9c63e0bec638d" providerId="LiveId" clId="{A8162954-3A8E-4CD1-9B45-8B020912EF1A}" dt="2023-03-26T11:27:54.186" v="49419"/>
          <ac:grpSpMkLst>
            <pc:docMk/>
            <pc:sldMk cId="0" sldId="273"/>
            <ac:grpSpMk id="6" creationId="{30551DB3-5732-8483-C2E1-E9E41F1267AC}"/>
          </ac:grpSpMkLst>
        </pc:grpChg>
        <pc:grpChg chg="mod">
          <ac:chgData name="Clare Back" userId="7ca9c63e0bec638d" providerId="LiveId" clId="{A8162954-3A8E-4CD1-9B45-8B020912EF1A}" dt="2023-03-26T11:27:54.186" v="49419"/>
          <ac:grpSpMkLst>
            <pc:docMk/>
            <pc:sldMk cId="0" sldId="273"/>
            <ac:grpSpMk id="7" creationId="{AF69DD52-4453-200F-0B08-CCC8ACFA6B34}"/>
          </ac:grpSpMkLst>
        </pc:grpChg>
      </pc:sldChg>
      <pc:sldChg chg="del">
        <pc:chgData name="Clare Back" userId="7ca9c63e0bec638d" providerId="LiveId" clId="{A8162954-3A8E-4CD1-9B45-8B020912EF1A}" dt="2023-02-26T09:52:43.728" v="243" actId="47"/>
        <pc:sldMkLst>
          <pc:docMk/>
          <pc:sldMk cId="0" sldId="274"/>
        </pc:sldMkLst>
      </pc:sldChg>
      <pc:sldChg chg="del">
        <pc:chgData name="Clare Back" userId="7ca9c63e0bec638d" providerId="LiveId" clId="{A8162954-3A8E-4CD1-9B45-8B020912EF1A}" dt="2023-02-26T09:52:47.008" v="244" actId="47"/>
        <pc:sldMkLst>
          <pc:docMk/>
          <pc:sldMk cId="0" sldId="278"/>
        </pc:sldMkLst>
      </pc:sldChg>
      <pc:sldChg chg="del">
        <pc:chgData name="Clare Back" userId="7ca9c63e0bec638d" providerId="LiveId" clId="{A8162954-3A8E-4CD1-9B45-8B020912EF1A}" dt="2023-02-26T09:52:49.259" v="245" actId="47"/>
        <pc:sldMkLst>
          <pc:docMk/>
          <pc:sldMk cId="0" sldId="279"/>
        </pc:sldMkLst>
      </pc:sldChg>
      <pc:sldChg chg="addSp modSp modNotesTx">
        <pc:chgData name="Clare Back" userId="7ca9c63e0bec638d" providerId="LiveId" clId="{A8162954-3A8E-4CD1-9B45-8B020912EF1A}" dt="2023-03-26T18:19:50.673" v="49598" actId="790"/>
        <pc:sldMkLst>
          <pc:docMk/>
          <pc:sldMk cId="0" sldId="280"/>
        </pc:sldMkLst>
        <pc:spChg chg="mod">
          <ac:chgData name="Clare Back" userId="7ca9c63e0bec638d" providerId="LiveId" clId="{A8162954-3A8E-4CD1-9B45-8B020912EF1A}" dt="2023-03-26T11:27:56.489" v="49420"/>
          <ac:spMkLst>
            <pc:docMk/>
            <pc:sldMk cId="0" sldId="280"/>
            <ac:spMk id="3" creationId="{180E46C5-8F1D-92CE-4D72-BFB48946B195}"/>
          </ac:spMkLst>
        </pc:spChg>
        <pc:spChg chg="mod">
          <ac:chgData name="Clare Back" userId="7ca9c63e0bec638d" providerId="LiveId" clId="{A8162954-3A8E-4CD1-9B45-8B020912EF1A}" dt="2023-03-26T11:27:56.489" v="49420"/>
          <ac:spMkLst>
            <pc:docMk/>
            <pc:sldMk cId="0" sldId="280"/>
            <ac:spMk id="6" creationId="{B7181480-4EB4-9D6D-61F6-C32F84256705}"/>
          </ac:spMkLst>
        </pc:spChg>
        <pc:spChg chg="mod">
          <ac:chgData name="Clare Back" userId="7ca9c63e0bec638d" providerId="LiveId" clId="{A8162954-3A8E-4CD1-9B45-8B020912EF1A}" dt="2023-03-26T11:27:56.489" v="49420"/>
          <ac:spMkLst>
            <pc:docMk/>
            <pc:sldMk cId="0" sldId="280"/>
            <ac:spMk id="7" creationId="{590F6812-4DE4-0F1D-356D-26556831B0D0}"/>
          </ac:spMkLst>
        </pc:spChg>
        <pc:spChg chg="mod">
          <ac:chgData name="Clare Back" userId="7ca9c63e0bec638d" providerId="LiveId" clId="{A8162954-3A8E-4CD1-9B45-8B020912EF1A}" dt="2023-03-26T11:27:56.489" v="49420"/>
          <ac:spMkLst>
            <pc:docMk/>
            <pc:sldMk cId="0" sldId="280"/>
            <ac:spMk id="8" creationId="{F02845DA-5B7E-90D2-03C4-79EF5EDCF815}"/>
          </ac:spMkLst>
        </pc:spChg>
        <pc:spChg chg="mod">
          <ac:chgData name="Clare Back" userId="7ca9c63e0bec638d" providerId="LiveId" clId="{A8162954-3A8E-4CD1-9B45-8B020912EF1A}" dt="2023-03-26T11:27:56.489" v="49420"/>
          <ac:spMkLst>
            <pc:docMk/>
            <pc:sldMk cId="0" sldId="280"/>
            <ac:spMk id="9" creationId="{2E06753E-3CEF-9FB8-B93A-4EA824164F3A}"/>
          </ac:spMkLst>
        </pc:spChg>
        <pc:grpChg chg="add mod">
          <ac:chgData name="Clare Back" userId="7ca9c63e0bec638d" providerId="LiveId" clId="{A8162954-3A8E-4CD1-9B45-8B020912EF1A}" dt="2023-03-26T11:27:56.489" v="49420"/>
          <ac:grpSpMkLst>
            <pc:docMk/>
            <pc:sldMk cId="0" sldId="280"/>
            <ac:grpSpMk id="2" creationId="{B3CD0681-E7F3-246E-040A-F237970F1E05}"/>
          </ac:grpSpMkLst>
        </pc:grpChg>
        <pc:grpChg chg="mod">
          <ac:chgData name="Clare Back" userId="7ca9c63e0bec638d" providerId="LiveId" clId="{A8162954-3A8E-4CD1-9B45-8B020912EF1A}" dt="2023-03-26T11:27:56.489" v="49420"/>
          <ac:grpSpMkLst>
            <pc:docMk/>
            <pc:sldMk cId="0" sldId="280"/>
            <ac:grpSpMk id="4" creationId="{F4C31CA7-CE38-AAB6-EB80-443FDFC2ACC0}"/>
          </ac:grpSpMkLst>
        </pc:grpChg>
        <pc:grpChg chg="mod">
          <ac:chgData name="Clare Back" userId="7ca9c63e0bec638d" providerId="LiveId" clId="{A8162954-3A8E-4CD1-9B45-8B020912EF1A}" dt="2023-03-26T11:27:56.489" v="49420"/>
          <ac:grpSpMkLst>
            <pc:docMk/>
            <pc:sldMk cId="0" sldId="280"/>
            <ac:grpSpMk id="5" creationId="{53E26DCF-C3D5-D815-3766-669C27F86706}"/>
          </ac:grpSpMkLst>
        </pc:grpChg>
      </pc:sldChg>
      <pc:sldChg chg="addSp modSp add del mod ord modClrScheme chgLayout modNotesTx">
        <pc:chgData name="Clare Back" userId="7ca9c63e0bec638d" providerId="LiveId" clId="{A8162954-3A8E-4CD1-9B45-8B020912EF1A}" dt="2023-03-26T18:20:16.691" v="49600" actId="313"/>
        <pc:sldMkLst>
          <pc:docMk/>
          <pc:sldMk cId="1751113389" sldId="281"/>
        </pc:sldMkLst>
        <pc:spChg chg="mod ord">
          <ac:chgData name="Clare Back" userId="7ca9c63e0bec638d" providerId="LiveId" clId="{A8162954-3A8E-4CD1-9B45-8B020912EF1A}" dt="2023-03-08T08:30:54.187" v="7817" actId="108"/>
          <ac:spMkLst>
            <pc:docMk/>
            <pc:sldMk cId="1751113389" sldId="281"/>
            <ac:spMk id="93186" creationId="{00000000-0000-0000-0000-000000000000}"/>
          </ac:spMkLst>
        </pc:spChg>
        <pc:spChg chg="mod ord">
          <ac:chgData name="Clare Back" userId="7ca9c63e0bec638d" providerId="LiveId" clId="{A8162954-3A8E-4CD1-9B45-8B020912EF1A}" dt="2023-03-13T06:50:04.337" v="15243" actId="207"/>
          <ac:spMkLst>
            <pc:docMk/>
            <pc:sldMk cId="1751113389" sldId="281"/>
            <ac:spMk id="93187" creationId="{00000000-0000-0000-0000-000000000000}"/>
          </ac:spMkLst>
        </pc:spChg>
        <pc:picChg chg="add mod">
          <ac:chgData name="Clare Back" userId="7ca9c63e0bec638d" providerId="LiveId" clId="{A8162954-3A8E-4CD1-9B45-8B020912EF1A}" dt="2023-03-14T17:26:12.213" v="25120" actId="1076"/>
          <ac:picMkLst>
            <pc:docMk/>
            <pc:sldMk cId="1751113389" sldId="281"/>
            <ac:picMk id="2" creationId="{E119CA66-D04D-A730-BB3C-937220A95BDF}"/>
          </ac:picMkLst>
        </pc:picChg>
      </pc:sldChg>
      <pc:sldChg chg="addSp modSp add del mod modClrScheme chgLayout modNotesTx">
        <pc:chgData name="Clare Back" userId="7ca9c63e0bec638d" providerId="LiveId" clId="{A8162954-3A8E-4CD1-9B45-8B020912EF1A}" dt="2023-03-13T16:38:18.223" v="19190" actId="47"/>
        <pc:sldMkLst>
          <pc:docMk/>
          <pc:sldMk cId="3771423050" sldId="300"/>
        </pc:sldMkLst>
        <pc:spChg chg="add mod ord">
          <ac:chgData name="Clare Back" userId="7ca9c63e0bec638d" providerId="LiveId" clId="{A8162954-3A8E-4CD1-9B45-8B020912EF1A}" dt="2023-03-12T17:00:39.358" v="11997" actId="700"/>
          <ac:spMkLst>
            <pc:docMk/>
            <pc:sldMk cId="3771423050" sldId="300"/>
            <ac:spMk id="2" creationId="{CB19EAB7-DCF0-9003-B4B2-D8EBAFA13E9F}"/>
          </ac:spMkLst>
        </pc:spChg>
        <pc:spChg chg="mod ord">
          <ac:chgData name="Clare Back" userId="7ca9c63e0bec638d" providerId="LiveId" clId="{A8162954-3A8E-4CD1-9B45-8B020912EF1A}" dt="2023-03-12T17:04:20.432" v="12005" actId="14100"/>
          <ac:spMkLst>
            <pc:docMk/>
            <pc:sldMk cId="3771423050" sldId="300"/>
            <ac:spMk id="3" creationId="{00000000-0000-0000-0000-000000000000}"/>
          </ac:spMkLst>
        </pc:spChg>
      </pc:sldChg>
      <pc:sldChg chg="addSp delSp modSp add mod ord modClrScheme chgLayout modNotesTx">
        <pc:chgData name="Clare Back" userId="7ca9c63e0bec638d" providerId="LiveId" clId="{A8162954-3A8E-4CD1-9B45-8B020912EF1A}" dt="2023-03-26T18:20:21.552" v="49601" actId="2"/>
        <pc:sldMkLst>
          <pc:docMk/>
          <pc:sldMk cId="1758016533" sldId="301"/>
        </pc:sldMkLst>
        <pc:spChg chg="mod ord">
          <ac:chgData name="Clare Back" userId="7ca9c63e0bec638d" providerId="LiveId" clId="{A8162954-3A8E-4CD1-9B45-8B020912EF1A}" dt="2023-03-13T06:52:47.297" v="15288" actId="20577"/>
          <ac:spMkLst>
            <pc:docMk/>
            <pc:sldMk cId="1758016533" sldId="301"/>
            <ac:spMk id="2" creationId="{00000000-0000-0000-0000-000000000000}"/>
          </ac:spMkLst>
        </pc:spChg>
        <pc:spChg chg="mod ord">
          <ac:chgData name="Clare Back" userId="7ca9c63e0bec638d" providerId="LiveId" clId="{A8162954-3A8E-4CD1-9B45-8B020912EF1A}" dt="2023-03-26T18:20:21.552" v="49601" actId="2"/>
          <ac:spMkLst>
            <pc:docMk/>
            <pc:sldMk cId="1758016533" sldId="301"/>
            <ac:spMk id="3" creationId="{00000000-0000-0000-0000-000000000000}"/>
          </ac:spMkLst>
        </pc:spChg>
        <pc:spChg chg="add del mod">
          <ac:chgData name="Clare Back" userId="7ca9c63e0bec638d" providerId="LiveId" clId="{A8162954-3A8E-4CD1-9B45-8B020912EF1A}" dt="2023-03-13T06:53:18.689" v="15296" actId="478"/>
          <ac:spMkLst>
            <pc:docMk/>
            <pc:sldMk cId="1758016533" sldId="301"/>
            <ac:spMk id="5" creationId="{3B02E72B-3A31-77DF-73F7-EF3D52CA52B9}"/>
          </ac:spMkLst>
        </pc:spChg>
        <pc:picChg chg="add mod">
          <ac:chgData name="Clare Back" userId="7ca9c63e0bec638d" providerId="LiveId" clId="{A8162954-3A8E-4CD1-9B45-8B020912EF1A}" dt="2023-03-14T17:26:03.456" v="25118"/>
          <ac:picMkLst>
            <pc:docMk/>
            <pc:sldMk cId="1758016533" sldId="301"/>
            <ac:picMk id="1026" creationId="{EF2F5E24-9A51-9567-1E12-D0C540B01A0E}"/>
          </ac:picMkLst>
        </pc:picChg>
      </pc:sldChg>
      <pc:sldChg chg="del ord modNotesTx">
        <pc:chgData name="Clare Back" userId="7ca9c63e0bec638d" providerId="LiveId" clId="{A8162954-3A8E-4CD1-9B45-8B020912EF1A}" dt="2023-03-15T19:02:42.093" v="46504" actId="47"/>
        <pc:sldMkLst>
          <pc:docMk/>
          <pc:sldMk cId="1855344822" sldId="732"/>
        </pc:sldMkLst>
      </pc:sldChg>
      <pc:sldChg chg="modSp del ord setBg modNotesTx">
        <pc:chgData name="Clare Back" userId="7ca9c63e0bec638d" providerId="LiveId" clId="{A8162954-3A8E-4CD1-9B45-8B020912EF1A}" dt="2023-03-15T19:02:44.266" v="46505" actId="47"/>
        <pc:sldMkLst>
          <pc:docMk/>
          <pc:sldMk cId="427554209" sldId="742"/>
        </pc:sldMkLst>
        <pc:spChg chg="mod">
          <ac:chgData name="Clare Back" userId="7ca9c63e0bec638d" providerId="LiveId" clId="{A8162954-3A8E-4CD1-9B45-8B020912EF1A}" dt="2023-02-27T17:10:06.493" v="2449"/>
          <ac:spMkLst>
            <pc:docMk/>
            <pc:sldMk cId="427554209" sldId="742"/>
            <ac:spMk id="2" creationId="{B246A2ED-F336-3745-AEFD-A8723C243DF0}"/>
          </ac:spMkLst>
        </pc:spChg>
      </pc:sldChg>
      <pc:sldChg chg="del ord modNotesTx">
        <pc:chgData name="Clare Back" userId="7ca9c63e0bec638d" providerId="LiveId" clId="{A8162954-3A8E-4CD1-9B45-8B020912EF1A}" dt="2023-03-15T19:02:45.573" v="46506" actId="47"/>
        <pc:sldMkLst>
          <pc:docMk/>
          <pc:sldMk cId="1581458631" sldId="743"/>
        </pc:sldMkLst>
      </pc:sldChg>
      <pc:sldChg chg="addSp delSp modSp add mod ord modAnim modNotesTx">
        <pc:chgData name="Clare Back" userId="7ca9c63e0bec638d" providerId="LiveId" clId="{A8162954-3A8E-4CD1-9B45-8B020912EF1A}" dt="2023-03-26T18:18:59.174" v="49590" actId="790"/>
        <pc:sldMkLst>
          <pc:docMk/>
          <pc:sldMk cId="4084436094" sldId="744"/>
        </pc:sldMkLst>
        <pc:spChg chg="add mod">
          <ac:chgData name="Clare Back" userId="7ca9c63e0bec638d" providerId="LiveId" clId="{A8162954-3A8E-4CD1-9B45-8B020912EF1A}" dt="2023-03-15T09:56:03.914" v="39534"/>
          <ac:spMkLst>
            <pc:docMk/>
            <pc:sldMk cId="4084436094" sldId="744"/>
            <ac:spMk id="2" creationId="{17A5569D-BDA9-0715-824D-AF7F7ED905E9}"/>
          </ac:spMkLst>
        </pc:spChg>
        <pc:spChg chg="mod">
          <ac:chgData name="Clare Back" userId="7ca9c63e0bec638d" providerId="LiveId" clId="{A8162954-3A8E-4CD1-9B45-8B020912EF1A}" dt="2023-03-15T09:56:03.914" v="39534"/>
          <ac:spMkLst>
            <pc:docMk/>
            <pc:sldMk cId="4084436094" sldId="744"/>
            <ac:spMk id="4" creationId="{6B63756F-15B9-6158-27D1-3480FB90816C}"/>
          </ac:spMkLst>
        </pc:spChg>
        <pc:spChg chg="mod">
          <ac:chgData name="Clare Back" userId="7ca9c63e0bec638d" providerId="LiveId" clId="{A8162954-3A8E-4CD1-9B45-8B020912EF1A}" dt="2023-03-15T09:56:03.914" v="39534"/>
          <ac:spMkLst>
            <pc:docMk/>
            <pc:sldMk cId="4084436094" sldId="744"/>
            <ac:spMk id="5" creationId="{E5B9E310-7E6B-5487-444A-6F308EBC6241}"/>
          </ac:spMkLst>
        </pc:spChg>
        <pc:spChg chg="add mod">
          <ac:chgData name="Clare Back" userId="7ca9c63e0bec638d" providerId="LiveId" clId="{A8162954-3A8E-4CD1-9B45-8B020912EF1A}" dt="2023-03-15T09:56:03.914" v="39534"/>
          <ac:spMkLst>
            <pc:docMk/>
            <pc:sldMk cId="4084436094" sldId="744"/>
            <ac:spMk id="7" creationId="{83CF8425-1AAA-2D70-6F30-6428E2B07703}"/>
          </ac:spMkLst>
        </pc:spChg>
        <pc:spChg chg="mod">
          <ac:chgData name="Clare Back" userId="7ca9c63e0bec638d" providerId="LiveId" clId="{A8162954-3A8E-4CD1-9B45-8B020912EF1A}" dt="2023-03-15T09:56:03.914" v="39534"/>
          <ac:spMkLst>
            <pc:docMk/>
            <pc:sldMk cId="4084436094" sldId="744"/>
            <ac:spMk id="9" creationId="{708E4E4D-FF7C-753B-4179-87ADF89473EE}"/>
          </ac:spMkLst>
        </pc:spChg>
        <pc:spChg chg="mod">
          <ac:chgData name="Clare Back" userId="7ca9c63e0bec638d" providerId="LiveId" clId="{A8162954-3A8E-4CD1-9B45-8B020912EF1A}" dt="2023-03-15T09:56:03.914" v="39534"/>
          <ac:spMkLst>
            <pc:docMk/>
            <pc:sldMk cId="4084436094" sldId="744"/>
            <ac:spMk id="10" creationId="{5B20B7DC-F82F-5FEB-DDFE-E5FE3E55062F}"/>
          </ac:spMkLst>
        </pc:spChg>
        <pc:spChg chg="mod">
          <ac:chgData name="Clare Back" userId="7ca9c63e0bec638d" providerId="LiveId" clId="{A8162954-3A8E-4CD1-9B45-8B020912EF1A}" dt="2023-03-15T09:56:03.914" v="39534"/>
          <ac:spMkLst>
            <pc:docMk/>
            <pc:sldMk cId="4084436094" sldId="744"/>
            <ac:spMk id="12" creationId="{63C4D856-265F-E9EF-7FFC-FB4BB44895E3}"/>
          </ac:spMkLst>
        </pc:spChg>
        <pc:spChg chg="mod">
          <ac:chgData name="Clare Back" userId="7ca9c63e0bec638d" providerId="LiveId" clId="{A8162954-3A8E-4CD1-9B45-8B020912EF1A}" dt="2023-03-15T09:56:03.914" v="39534"/>
          <ac:spMkLst>
            <pc:docMk/>
            <pc:sldMk cId="4084436094" sldId="744"/>
            <ac:spMk id="13" creationId="{F4FF7B5C-9A63-6856-0B0E-65A9B1C0847E}"/>
          </ac:spMkLst>
        </pc:spChg>
        <pc:spChg chg="add mod">
          <ac:chgData name="Clare Back" userId="7ca9c63e0bec638d" providerId="LiveId" clId="{A8162954-3A8E-4CD1-9B45-8B020912EF1A}" dt="2023-03-15T09:56:03.914" v="39534"/>
          <ac:spMkLst>
            <pc:docMk/>
            <pc:sldMk cId="4084436094" sldId="744"/>
            <ac:spMk id="17" creationId="{A8D888B6-3B5A-93BE-BE52-D2E9B0FB0BC3}"/>
          </ac:spMkLst>
        </pc:spChg>
        <pc:spChg chg="mod">
          <ac:chgData name="Clare Back" userId="7ca9c63e0bec638d" providerId="LiveId" clId="{A8162954-3A8E-4CD1-9B45-8B020912EF1A}" dt="2023-03-15T09:56:03.914" v="39534"/>
          <ac:spMkLst>
            <pc:docMk/>
            <pc:sldMk cId="4084436094" sldId="744"/>
            <ac:spMk id="19" creationId="{BFF7D474-0E5E-8224-95D0-15ED9F8A3F19}"/>
          </ac:spMkLst>
        </pc:spChg>
        <pc:spChg chg="mod">
          <ac:chgData name="Clare Back" userId="7ca9c63e0bec638d" providerId="LiveId" clId="{A8162954-3A8E-4CD1-9B45-8B020912EF1A}" dt="2023-03-15T09:56:03.914" v="39534"/>
          <ac:spMkLst>
            <pc:docMk/>
            <pc:sldMk cId="4084436094" sldId="744"/>
            <ac:spMk id="20" creationId="{4DA884EC-3BA2-1404-84A1-89EB3860468D}"/>
          </ac:spMkLst>
        </pc:spChg>
        <pc:spChg chg="mod">
          <ac:chgData name="Clare Back" userId="7ca9c63e0bec638d" providerId="LiveId" clId="{A8162954-3A8E-4CD1-9B45-8B020912EF1A}" dt="2023-03-15T09:56:03.914" v="39534"/>
          <ac:spMkLst>
            <pc:docMk/>
            <pc:sldMk cId="4084436094" sldId="744"/>
            <ac:spMk id="23" creationId="{BDAEA60C-1A88-3835-2919-889FF5D99806}"/>
          </ac:spMkLst>
        </pc:spChg>
        <pc:spChg chg="mod">
          <ac:chgData name="Clare Back" userId="7ca9c63e0bec638d" providerId="LiveId" clId="{A8162954-3A8E-4CD1-9B45-8B020912EF1A}" dt="2023-03-15T09:56:03.914" v="39534"/>
          <ac:spMkLst>
            <pc:docMk/>
            <pc:sldMk cId="4084436094" sldId="744"/>
            <ac:spMk id="24" creationId="{E03B0A26-DEE0-64D8-9EBD-6E8649D042E2}"/>
          </ac:spMkLst>
        </pc:spChg>
        <pc:spChg chg="mod">
          <ac:chgData name="Clare Back" userId="7ca9c63e0bec638d" providerId="LiveId" clId="{A8162954-3A8E-4CD1-9B45-8B020912EF1A}" dt="2023-03-15T09:56:03.914" v="39534"/>
          <ac:spMkLst>
            <pc:docMk/>
            <pc:sldMk cId="4084436094" sldId="744"/>
            <ac:spMk id="25" creationId="{25283B62-2E33-74E8-2625-F9C4469D3313}"/>
          </ac:spMkLst>
        </pc:spChg>
        <pc:spChg chg="add mod">
          <ac:chgData name="Clare Back" userId="7ca9c63e0bec638d" providerId="LiveId" clId="{A8162954-3A8E-4CD1-9B45-8B020912EF1A}" dt="2023-03-15T09:56:19.325" v="39535"/>
          <ac:spMkLst>
            <pc:docMk/>
            <pc:sldMk cId="4084436094" sldId="744"/>
            <ac:spMk id="26" creationId="{28EB98CF-C0F9-F059-E0AD-C2BA20EEDF03}"/>
          </ac:spMkLst>
        </pc:spChg>
        <pc:spChg chg="del">
          <ac:chgData name="Clare Back" userId="7ca9c63e0bec638d" providerId="LiveId" clId="{A8162954-3A8E-4CD1-9B45-8B020912EF1A}" dt="2023-02-26T09:51:02.408" v="163" actId="478"/>
          <ac:spMkLst>
            <pc:docMk/>
            <pc:sldMk cId="4084436094" sldId="744"/>
            <ac:spMk id="542" creationId="{00000000-0000-0000-0000-000000000000}"/>
          </ac:spMkLst>
        </pc:spChg>
        <pc:spChg chg="mod">
          <ac:chgData name="Clare Back" userId="7ca9c63e0bec638d" providerId="LiveId" clId="{A8162954-3A8E-4CD1-9B45-8B020912EF1A}" dt="2023-03-16T06:27:08.506" v="47907" actId="20577"/>
          <ac:spMkLst>
            <pc:docMk/>
            <pc:sldMk cId="4084436094" sldId="744"/>
            <ac:spMk id="543" creationId="{00000000-0000-0000-0000-000000000000}"/>
          </ac:spMkLst>
        </pc:spChg>
        <pc:spChg chg="del">
          <ac:chgData name="Clare Back" userId="7ca9c63e0bec638d" providerId="LiveId" clId="{A8162954-3A8E-4CD1-9B45-8B020912EF1A}" dt="2023-02-26T09:51:01.129" v="162" actId="478"/>
          <ac:spMkLst>
            <pc:docMk/>
            <pc:sldMk cId="4084436094" sldId="744"/>
            <ac:spMk id="551" creationId="{00000000-0000-0000-0000-000000000000}"/>
          </ac:spMkLst>
        </pc:spChg>
        <pc:spChg chg="del">
          <ac:chgData name="Clare Back" userId="7ca9c63e0bec638d" providerId="LiveId" clId="{A8162954-3A8E-4CD1-9B45-8B020912EF1A}" dt="2023-02-26T09:51:04.926" v="164" actId="478"/>
          <ac:spMkLst>
            <pc:docMk/>
            <pc:sldMk cId="4084436094" sldId="744"/>
            <ac:spMk id="552" creationId="{00000000-0000-0000-0000-000000000000}"/>
          </ac:spMkLst>
        </pc:spChg>
        <pc:spChg chg="del">
          <ac:chgData name="Clare Back" userId="7ca9c63e0bec638d" providerId="LiveId" clId="{A8162954-3A8E-4CD1-9B45-8B020912EF1A}" dt="2023-02-26T09:51:07.875" v="167" actId="478"/>
          <ac:spMkLst>
            <pc:docMk/>
            <pc:sldMk cId="4084436094" sldId="744"/>
            <ac:spMk id="556" creationId="{00000000-0000-0000-0000-000000000000}"/>
          </ac:spMkLst>
        </pc:spChg>
        <pc:grpChg chg="add mod">
          <ac:chgData name="Clare Back" userId="7ca9c63e0bec638d" providerId="LiveId" clId="{A8162954-3A8E-4CD1-9B45-8B020912EF1A}" dt="2023-03-15T09:56:03.914" v="39534"/>
          <ac:grpSpMkLst>
            <pc:docMk/>
            <pc:sldMk cId="4084436094" sldId="744"/>
            <ac:grpSpMk id="3" creationId="{C6A66E9F-E53E-B749-D7D7-DAD56B653602}"/>
          </ac:grpSpMkLst>
        </pc:grpChg>
        <pc:grpChg chg="add mod">
          <ac:chgData name="Clare Back" userId="7ca9c63e0bec638d" providerId="LiveId" clId="{A8162954-3A8E-4CD1-9B45-8B020912EF1A}" dt="2023-03-15T09:56:03.914" v="39534"/>
          <ac:grpSpMkLst>
            <pc:docMk/>
            <pc:sldMk cId="4084436094" sldId="744"/>
            <ac:grpSpMk id="8" creationId="{BED9AA17-29A5-3307-1088-2166F22FD3E2}"/>
          </ac:grpSpMkLst>
        </pc:grpChg>
        <pc:grpChg chg="add mod">
          <ac:chgData name="Clare Back" userId="7ca9c63e0bec638d" providerId="LiveId" clId="{A8162954-3A8E-4CD1-9B45-8B020912EF1A}" dt="2023-03-15T09:56:03.914" v="39534"/>
          <ac:grpSpMkLst>
            <pc:docMk/>
            <pc:sldMk cId="4084436094" sldId="744"/>
            <ac:grpSpMk id="11" creationId="{59095109-0C4A-772A-2E32-CD51D16C74EC}"/>
          </ac:grpSpMkLst>
        </pc:grpChg>
        <pc:grpChg chg="add mod">
          <ac:chgData name="Clare Back" userId="7ca9c63e0bec638d" providerId="LiveId" clId="{A8162954-3A8E-4CD1-9B45-8B020912EF1A}" dt="2023-03-15T09:56:03.914" v="39534"/>
          <ac:grpSpMkLst>
            <pc:docMk/>
            <pc:sldMk cId="4084436094" sldId="744"/>
            <ac:grpSpMk id="18" creationId="{CB651B17-7198-D9A6-6EE9-8F27AEE6270A}"/>
          </ac:grpSpMkLst>
        </pc:grpChg>
        <pc:grpChg chg="add mod">
          <ac:chgData name="Clare Back" userId="7ca9c63e0bec638d" providerId="LiveId" clId="{A8162954-3A8E-4CD1-9B45-8B020912EF1A}" dt="2023-03-15T09:56:03.914" v="39534"/>
          <ac:grpSpMkLst>
            <pc:docMk/>
            <pc:sldMk cId="4084436094" sldId="744"/>
            <ac:grpSpMk id="21" creationId="{912F47BE-5471-5FA9-6812-0745AD450BFC}"/>
          </ac:grpSpMkLst>
        </pc:grpChg>
        <pc:grpChg chg="mod">
          <ac:chgData name="Clare Back" userId="7ca9c63e0bec638d" providerId="LiveId" clId="{A8162954-3A8E-4CD1-9B45-8B020912EF1A}" dt="2023-03-15T09:56:03.914" v="39534"/>
          <ac:grpSpMkLst>
            <pc:docMk/>
            <pc:sldMk cId="4084436094" sldId="744"/>
            <ac:grpSpMk id="22" creationId="{A7AD5705-9F25-CD09-B789-94CBDFCFC214}"/>
          </ac:grpSpMkLst>
        </pc:grpChg>
        <pc:grpChg chg="del">
          <ac:chgData name="Clare Back" userId="7ca9c63e0bec638d" providerId="LiveId" clId="{A8162954-3A8E-4CD1-9B45-8B020912EF1A}" dt="2023-02-26T09:51:05.517" v="165" actId="478"/>
          <ac:grpSpMkLst>
            <pc:docMk/>
            <pc:sldMk cId="4084436094" sldId="744"/>
            <ac:grpSpMk id="544" creationId="{00000000-0000-0000-0000-000000000000}"/>
          </ac:grpSpMkLst>
        </pc:grpChg>
        <pc:grpChg chg="del">
          <ac:chgData name="Clare Back" userId="7ca9c63e0bec638d" providerId="LiveId" clId="{A8162954-3A8E-4CD1-9B45-8B020912EF1A}" dt="2023-02-26T09:51:06.238" v="166" actId="478"/>
          <ac:grpSpMkLst>
            <pc:docMk/>
            <pc:sldMk cId="4084436094" sldId="744"/>
            <ac:grpSpMk id="547" creationId="{00000000-0000-0000-0000-000000000000}"/>
          </ac:grpSpMkLst>
        </pc:grpChg>
        <pc:grpChg chg="del">
          <ac:chgData name="Clare Back" userId="7ca9c63e0bec638d" providerId="LiveId" clId="{A8162954-3A8E-4CD1-9B45-8B020912EF1A}" dt="2023-02-26T09:51:08.457" v="168" actId="478"/>
          <ac:grpSpMkLst>
            <pc:docMk/>
            <pc:sldMk cId="4084436094" sldId="744"/>
            <ac:grpSpMk id="553" creationId="{00000000-0000-0000-0000-000000000000}"/>
          </ac:grpSpMkLst>
        </pc:grpChg>
        <pc:picChg chg="add mod">
          <ac:chgData name="Clare Back" userId="7ca9c63e0bec638d" providerId="LiveId" clId="{A8162954-3A8E-4CD1-9B45-8B020912EF1A}" dt="2023-03-15T09:56:03.914" v="39534"/>
          <ac:picMkLst>
            <pc:docMk/>
            <pc:sldMk cId="4084436094" sldId="744"/>
            <ac:picMk id="6" creationId="{B8951EAC-12BA-5666-3C47-DC333A5CCADF}"/>
          </ac:picMkLst>
        </pc:picChg>
        <pc:picChg chg="add mod">
          <ac:chgData name="Clare Back" userId="7ca9c63e0bec638d" providerId="LiveId" clId="{A8162954-3A8E-4CD1-9B45-8B020912EF1A}" dt="2023-03-15T09:56:03.914" v="39534"/>
          <ac:picMkLst>
            <pc:docMk/>
            <pc:sldMk cId="4084436094" sldId="744"/>
            <ac:picMk id="16" creationId="{8F275C7B-439C-CA66-A7F9-C09144E608D3}"/>
          </ac:picMkLst>
        </pc:picChg>
        <pc:cxnChg chg="add mod">
          <ac:chgData name="Clare Back" userId="7ca9c63e0bec638d" providerId="LiveId" clId="{A8162954-3A8E-4CD1-9B45-8B020912EF1A}" dt="2023-03-15T09:56:03.914" v="39534"/>
          <ac:cxnSpMkLst>
            <pc:docMk/>
            <pc:sldMk cId="4084436094" sldId="744"/>
            <ac:cxnSpMk id="14" creationId="{16FED3A5-8123-648D-C128-09680444442A}"/>
          </ac:cxnSpMkLst>
        </pc:cxnChg>
        <pc:cxnChg chg="add mod">
          <ac:chgData name="Clare Back" userId="7ca9c63e0bec638d" providerId="LiveId" clId="{A8162954-3A8E-4CD1-9B45-8B020912EF1A}" dt="2023-03-15T09:56:03.914" v="39534"/>
          <ac:cxnSpMkLst>
            <pc:docMk/>
            <pc:sldMk cId="4084436094" sldId="744"/>
            <ac:cxnSpMk id="15" creationId="{CC0A05EE-D3CB-9B1C-3ACF-278C2764725E}"/>
          </ac:cxnSpMkLst>
        </pc:cxnChg>
      </pc:sldChg>
      <pc:sldChg chg="addSp modSp add mod ord modAnim modNotesTx">
        <pc:chgData name="Clare Back" userId="7ca9c63e0bec638d" providerId="LiveId" clId="{A8162954-3A8E-4CD1-9B45-8B020912EF1A}" dt="2023-03-26T18:24:07.942" v="49632" actId="313"/>
        <pc:sldMkLst>
          <pc:docMk/>
          <pc:sldMk cId="3640253682" sldId="745"/>
        </pc:sldMkLst>
        <pc:spChg chg="add mod">
          <ac:chgData name="Clare Back" userId="7ca9c63e0bec638d" providerId="LiveId" clId="{A8162954-3A8E-4CD1-9B45-8B020912EF1A}" dt="2023-03-15T09:55:49.784" v="39533"/>
          <ac:spMkLst>
            <pc:docMk/>
            <pc:sldMk cId="3640253682" sldId="745"/>
            <ac:spMk id="2" creationId="{97ACCFB7-8FF7-C2F5-E83C-7B1C317B4AC0}"/>
          </ac:spMkLst>
        </pc:spChg>
        <pc:spChg chg="mod">
          <ac:chgData name="Clare Back" userId="7ca9c63e0bec638d" providerId="LiveId" clId="{A8162954-3A8E-4CD1-9B45-8B020912EF1A}" dt="2023-03-15T09:55:49.784" v="39533"/>
          <ac:spMkLst>
            <pc:docMk/>
            <pc:sldMk cId="3640253682" sldId="745"/>
            <ac:spMk id="4" creationId="{A37A4D89-1B73-B95F-F65D-04DB2F58E528}"/>
          </ac:spMkLst>
        </pc:spChg>
        <pc:spChg chg="mod">
          <ac:chgData name="Clare Back" userId="7ca9c63e0bec638d" providerId="LiveId" clId="{A8162954-3A8E-4CD1-9B45-8B020912EF1A}" dt="2023-03-15T09:55:49.784" v="39533"/>
          <ac:spMkLst>
            <pc:docMk/>
            <pc:sldMk cId="3640253682" sldId="745"/>
            <ac:spMk id="5" creationId="{5C05D151-F56C-587E-0AA7-B80C0E2A7E05}"/>
          </ac:spMkLst>
        </pc:spChg>
        <pc:spChg chg="add mod">
          <ac:chgData name="Clare Back" userId="7ca9c63e0bec638d" providerId="LiveId" clId="{A8162954-3A8E-4CD1-9B45-8B020912EF1A}" dt="2023-03-15T09:55:49.784" v="39533"/>
          <ac:spMkLst>
            <pc:docMk/>
            <pc:sldMk cId="3640253682" sldId="745"/>
            <ac:spMk id="7" creationId="{08A6325A-6A54-88A5-349A-9F34E8FCAF57}"/>
          </ac:spMkLst>
        </pc:spChg>
        <pc:spChg chg="mod">
          <ac:chgData name="Clare Back" userId="7ca9c63e0bec638d" providerId="LiveId" clId="{A8162954-3A8E-4CD1-9B45-8B020912EF1A}" dt="2023-03-15T09:55:49.784" v="39533"/>
          <ac:spMkLst>
            <pc:docMk/>
            <pc:sldMk cId="3640253682" sldId="745"/>
            <ac:spMk id="9" creationId="{040BBEFA-5CBB-1A60-7C20-FDD8DC8277DF}"/>
          </ac:spMkLst>
        </pc:spChg>
        <pc:spChg chg="mod">
          <ac:chgData name="Clare Back" userId="7ca9c63e0bec638d" providerId="LiveId" clId="{A8162954-3A8E-4CD1-9B45-8B020912EF1A}" dt="2023-03-15T09:55:49.784" v="39533"/>
          <ac:spMkLst>
            <pc:docMk/>
            <pc:sldMk cId="3640253682" sldId="745"/>
            <ac:spMk id="10" creationId="{A95DE596-111D-3374-8A02-611A078996D0}"/>
          </ac:spMkLst>
        </pc:spChg>
        <pc:spChg chg="mod">
          <ac:chgData name="Clare Back" userId="7ca9c63e0bec638d" providerId="LiveId" clId="{A8162954-3A8E-4CD1-9B45-8B020912EF1A}" dt="2023-03-15T09:55:49.784" v="39533"/>
          <ac:spMkLst>
            <pc:docMk/>
            <pc:sldMk cId="3640253682" sldId="745"/>
            <ac:spMk id="12" creationId="{4E5F745B-A8A7-7AAA-298F-0F13F788F31B}"/>
          </ac:spMkLst>
        </pc:spChg>
        <pc:spChg chg="mod">
          <ac:chgData name="Clare Back" userId="7ca9c63e0bec638d" providerId="LiveId" clId="{A8162954-3A8E-4CD1-9B45-8B020912EF1A}" dt="2023-03-15T09:55:49.784" v="39533"/>
          <ac:spMkLst>
            <pc:docMk/>
            <pc:sldMk cId="3640253682" sldId="745"/>
            <ac:spMk id="13" creationId="{6E018E6E-DB4D-D432-3A00-142E0BCD109D}"/>
          </ac:spMkLst>
        </pc:spChg>
        <pc:spChg chg="add mod">
          <ac:chgData name="Clare Back" userId="7ca9c63e0bec638d" providerId="LiveId" clId="{A8162954-3A8E-4CD1-9B45-8B020912EF1A}" dt="2023-03-15T09:55:49.784" v="39533"/>
          <ac:spMkLst>
            <pc:docMk/>
            <pc:sldMk cId="3640253682" sldId="745"/>
            <ac:spMk id="17" creationId="{F83663AA-EFC6-E9FD-0ED5-FCCA2D57862F}"/>
          </ac:spMkLst>
        </pc:spChg>
        <pc:spChg chg="mod">
          <ac:chgData name="Clare Back" userId="7ca9c63e0bec638d" providerId="LiveId" clId="{A8162954-3A8E-4CD1-9B45-8B020912EF1A}" dt="2023-03-15T09:55:49.784" v="39533"/>
          <ac:spMkLst>
            <pc:docMk/>
            <pc:sldMk cId="3640253682" sldId="745"/>
            <ac:spMk id="19" creationId="{C00D8337-2583-6CC8-5516-7D18CD6118E7}"/>
          </ac:spMkLst>
        </pc:spChg>
        <pc:spChg chg="mod">
          <ac:chgData name="Clare Back" userId="7ca9c63e0bec638d" providerId="LiveId" clId="{A8162954-3A8E-4CD1-9B45-8B020912EF1A}" dt="2023-03-15T09:55:49.784" v="39533"/>
          <ac:spMkLst>
            <pc:docMk/>
            <pc:sldMk cId="3640253682" sldId="745"/>
            <ac:spMk id="20" creationId="{7236C040-C0AD-7A5D-CA5D-089571BFEAD1}"/>
          </ac:spMkLst>
        </pc:spChg>
        <pc:spChg chg="mod">
          <ac:chgData name="Clare Back" userId="7ca9c63e0bec638d" providerId="LiveId" clId="{A8162954-3A8E-4CD1-9B45-8B020912EF1A}" dt="2023-03-15T09:55:49.784" v="39533"/>
          <ac:spMkLst>
            <pc:docMk/>
            <pc:sldMk cId="3640253682" sldId="745"/>
            <ac:spMk id="23" creationId="{7C8485EE-DDC2-1ACB-EE96-66EF9A6D991D}"/>
          </ac:spMkLst>
        </pc:spChg>
        <pc:spChg chg="mod">
          <ac:chgData name="Clare Back" userId="7ca9c63e0bec638d" providerId="LiveId" clId="{A8162954-3A8E-4CD1-9B45-8B020912EF1A}" dt="2023-03-15T09:55:49.784" v="39533"/>
          <ac:spMkLst>
            <pc:docMk/>
            <pc:sldMk cId="3640253682" sldId="745"/>
            <ac:spMk id="24" creationId="{04FF9AAC-CE7B-3920-64E1-256053D8BA82}"/>
          </ac:spMkLst>
        </pc:spChg>
        <pc:spChg chg="mod">
          <ac:chgData name="Clare Back" userId="7ca9c63e0bec638d" providerId="LiveId" clId="{A8162954-3A8E-4CD1-9B45-8B020912EF1A}" dt="2023-03-15T09:55:49.784" v="39533"/>
          <ac:spMkLst>
            <pc:docMk/>
            <pc:sldMk cId="3640253682" sldId="745"/>
            <ac:spMk id="25" creationId="{6BE6477B-FF6E-FF90-4161-DCEC175DAF6F}"/>
          </ac:spMkLst>
        </pc:spChg>
        <pc:spChg chg="add mod">
          <ac:chgData name="Clare Back" userId="7ca9c63e0bec638d" providerId="LiveId" clId="{A8162954-3A8E-4CD1-9B45-8B020912EF1A}" dt="2023-03-15T09:55:49.784" v="39533"/>
          <ac:spMkLst>
            <pc:docMk/>
            <pc:sldMk cId="3640253682" sldId="745"/>
            <ac:spMk id="26" creationId="{DB394178-4A68-E3B3-CAE0-0E7573180150}"/>
          </ac:spMkLst>
        </pc:spChg>
        <pc:spChg chg="mod">
          <ac:chgData name="Clare Back" userId="7ca9c63e0bec638d" providerId="LiveId" clId="{A8162954-3A8E-4CD1-9B45-8B020912EF1A}" dt="2023-03-16T06:26:55.077" v="47905" actId="20577"/>
          <ac:spMkLst>
            <pc:docMk/>
            <pc:sldMk cId="3640253682" sldId="745"/>
            <ac:spMk id="543" creationId="{00000000-0000-0000-0000-000000000000}"/>
          </ac:spMkLst>
        </pc:spChg>
        <pc:grpChg chg="add mod">
          <ac:chgData name="Clare Back" userId="7ca9c63e0bec638d" providerId="LiveId" clId="{A8162954-3A8E-4CD1-9B45-8B020912EF1A}" dt="2023-03-15T09:55:49.784" v="39533"/>
          <ac:grpSpMkLst>
            <pc:docMk/>
            <pc:sldMk cId="3640253682" sldId="745"/>
            <ac:grpSpMk id="3" creationId="{BFE9FC7E-91DA-F9DB-7CED-1A401F4E879E}"/>
          </ac:grpSpMkLst>
        </pc:grpChg>
        <pc:grpChg chg="add mod">
          <ac:chgData name="Clare Back" userId="7ca9c63e0bec638d" providerId="LiveId" clId="{A8162954-3A8E-4CD1-9B45-8B020912EF1A}" dt="2023-03-15T09:55:49.784" v="39533"/>
          <ac:grpSpMkLst>
            <pc:docMk/>
            <pc:sldMk cId="3640253682" sldId="745"/>
            <ac:grpSpMk id="8" creationId="{E594B7EA-94F1-DA0D-91C4-F1FA627A5034}"/>
          </ac:grpSpMkLst>
        </pc:grpChg>
        <pc:grpChg chg="add mod">
          <ac:chgData name="Clare Back" userId="7ca9c63e0bec638d" providerId="LiveId" clId="{A8162954-3A8E-4CD1-9B45-8B020912EF1A}" dt="2023-03-15T09:55:49.784" v="39533"/>
          <ac:grpSpMkLst>
            <pc:docMk/>
            <pc:sldMk cId="3640253682" sldId="745"/>
            <ac:grpSpMk id="11" creationId="{804A8F40-7195-18F2-C3E0-0785F3E2686C}"/>
          </ac:grpSpMkLst>
        </pc:grpChg>
        <pc:grpChg chg="add mod">
          <ac:chgData name="Clare Back" userId="7ca9c63e0bec638d" providerId="LiveId" clId="{A8162954-3A8E-4CD1-9B45-8B020912EF1A}" dt="2023-03-15T09:55:49.784" v="39533"/>
          <ac:grpSpMkLst>
            <pc:docMk/>
            <pc:sldMk cId="3640253682" sldId="745"/>
            <ac:grpSpMk id="18" creationId="{C42D55B6-2853-BD8D-2F9D-E36FE0F5DFAD}"/>
          </ac:grpSpMkLst>
        </pc:grpChg>
        <pc:grpChg chg="add mod">
          <ac:chgData name="Clare Back" userId="7ca9c63e0bec638d" providerId="LiveId" clId="{A8162954-3A8E-4CD1-9B45-8B020912EF1A}" dt="2023-03-15T09:55:49.784" v="39533"/>
          <ac:grpSpMkLst>
            <pc:docMk/>
            <pc:sldMk cId="3640253682" sldId="745"/>
            <ac:grpSpMk id="21" creationId="{8C460905-4117-241A-79EE-600F105B5D07}"/>
          </ac:grpSpMkLst>
        </pc:grpChg>
        <pc:grpChg chg="mod">
          <ac:chgData name="Clare Back" userId="7ca9c63e0bec638d" providerId="LiveId" clId="{A8162954-3A8E-4CD1-9B45-8B020912EF1A}" dt="2023-03-15T09:55:49.784" v="39533"/>
          <ac:grpSpMkLst>
            <pc:docMk/>
            <pc:sldMk cId="3640253682" sldId="745"/>
            <ac:grpSpMk id="22" creationId="{EA44FA16-A462-DD52-BCD0-7A828C7324BC}"/>
          </ac:grpSpMkLst>
        </pc:grpChg>
        <pc:picChg chg="add mod">
          <ac:chgData name="Clare Back" userId="7ca9c63e0bec638d" providerId="LiveId" clId="{A8162954-3A8E-4CD1-9B45-8B020912EF1A}" dt="2023-03-15T09:55:49.784" v="39533"/>
          <ac:picMkLst>
            <pc:docMk/>
            <pc:sldMk cId="3640253682" sldId="745"/>
            <ac:picMk id="6" creationId="{1D78ADE1-B431-0BFF-B315-3C84FB963072}"/>
          </ac:picMkLst>
        </pc:picChg>
        <pc:picChg chg="add mod">
          <ac:chgData name="Clare Back" userId="7ca9c63e0bec638d" providerId="LiveId" clId="{A8162954-3A8E-4CD1-9B45-8B020912EF1A}" dt="2023-03-15T09:55:49.784" v="39533"/>
          <ac:picMkLst>
            <pc:docMk/>
            <pc:sldMk cId="3640253682" sldId="745"/>
            <ac:picMk id="16" creationId="{84E85DEB-D127-C9C9-2681-AAAE19BE69BE}"/>
          </ac:picMkLst>
        </pc:picChg>
        <pc:cxnChg chg="add mod">
          <ac:chgData name="Clare Back" userId="7ca9c63e0bec638d" providerId="LiveId" clId="{A8162954-3A8E-4CD1-9B45-8B020912EF1A}" dt="2023-03-15T09:55:49.784" v="39533"/>
          <ac:cxnSpMkLst>
            <pc:docMk/>
            <pc:sldMk cId="3640253682" sldId="745"/>
            <ac:cxnSpMk id="14" creationId="{9438BD9F-410A-FCCE-0225-119AA1E71FD9}"/>
          </ac:cxnSpMkLst>
        </pc:cxnChg>
        <pc:cxnChg chg="add mod">
          <ac:chgData name="Clare Back" userId="7ca9c63e0bec638d" providerId="LiveId" clId="{A8162954-3A8E-4CD1-9B45-8B020912EF1A}" dt="2023-03-15T09:55:49.784" v="39533"/>
          <ac:cxnSpMkLst>
            <pc:docMk/>
            <pc:sldMk cId="3640253682" sldId="745"/>
            <ac:cxnSpMk id="15" creationId="{3AD033E4-C257-DBA8-4CCB-C31A1080F435}"/>
          </ac:cxnSpMkLst>
        </pc:cxnChg>
      </pc:sldChg>
      <pc:sldChg chg="addSp delSp modSp add mod delAnim modAnim modNotesTx">
        <pc:chgData name="Clare Back" userId="7ca9c63e0bec638d" providerId="LiveId" clId="{A8162954-3A8E-4CD1-9B45-8B020912EF1A}" dt="2023-03-26T18:07:47.526" v="49513" actId="790"/>
        <pc:sldMkLst>
          <pc:docMk/>
          <pc:sldMk cId="3356364409" sldId="746"/>
        </pc:sldMkLst>
        <pc:spChg chg="add del mod">
          <ac:chgData name="Clare Back" userId="7ca9c63e0bec638d" providerId="LiveId" clId="{A8162954-3A8E-4CD1-9B45-8B020912EF1A}" dt="2023-03-15T09:57:00.209" v="39537" actId="478"/>
          <ac:spMkLst>
            <pc:docMk/>
            <pc:sldMk cId="3356364409" sldId="746"/>
            <ac:spMk id="2" creationId="{BAAB098F-6B43-C935-0F45-3FE487DDFF45}"/>
          </ac:spMkLst>
        </pc:spChg>
        <pc:spChg chg="mod">
          <ac:chgData name="Clare Back" userId="7ca9c63e0bec638d" providerId="LiveId" clId="{A8162954-3A8E-4CD1-9B45-8B020912EF1A}" dt="2023-03-15T09:34:51.188" v="39308"/>
          <ac:spMkLst>
            <pc:docMk/>
            <pc:sldMk cId="3356364409" sldId="746"/>
            <ac:spMk id="4" creationId="{CC11384A-A817-4DED-80C2-CF7A9775F8DB}"/>
          </ac:spMkLst>
        </pc:spChg>
        <pc:spChg chg="mod">
          <ac:chgData name="Clare Back" userId="7ca9c63e0bec638d" providerId="LiveId" clId="{A8162954-3A8E-4CD1-9B45-8B020912EF1A}" dt="2023-03-15T09:34:51.188" v="39308"/>
          <ac:spMkLst>
            <pc:docMk/>
            <pc:sldMk cId="3356364409" sldId="746"/>
            <ac:spMk id="5" creationId="{7A39C116-AC18-E7BE-76BC-7EC7CC0D4067}"/>
          </ac:spMkLst>
        </pc:spChg>
        <pc:spChg chg="mod">
          <ac:chgData name="Clare Back" userId="7ca9c63e0bec638d" providerId="LiveId" clId="{A8162954-3A8E-4CD1-9B45-8B020912EF1A}" dt="2023-03-15T09:34:51.188" v="39308"/>
          <ac:spMkLst>
            <pc:docMk/>
            <pc:sldMk cId="3356364409" sldId="746"/>
            <ac:spMk id="7" creationId="{4657DE57-E633-BF44-AFCB-15358D9F1FEC}"/>
          </ac:spMkLst>
        </pc:spChg>
        <pc:spChg chg="mod">
          <ac:chgData name="Clare Back" userId="7ca9c63e0bec638d" providerId="LiveId" clId="{A8162954-3A8E-4CD1-9B45-8B020912EF1A}" dt="2023-03-15T09:34:51.188" v="39308"/>
          <ac:spMkLst>
            <pc:docMk/>
            <pc:sldMk cId="3356364409" sldId="746"/>
            <ac:spMk id="8" creationId="{B5833EE3-0201-5E07-9E27-1A539D74A85C}"/>
          </ac:spMkLst>
        </pc:spChg>
        <pc:spChg chg="add del mod">
          <ac:chgData name="Clare Back" userId="7ca9c63e0bec638d" providerId="LiveId" clId="{A8162954-3A8E-4CD1-9B45-8B020912EF1A}" dt="2023-03-15T09:57:00.209" v="39537" actId="478"/>
          <ac:spMkLst>
            <pc:docMk/>
            <pc:sldMk cId="3356364409" sldId="746"/>
            <ac:spMk id="12" creationId="{2DD9A0CD-EC43-7BAA-A063-6E104511CA1B}"/>
          </ac:spMkLst>
        </pc:spChg>
        <pc:spChg chg="add mod">
          <ac:chgData name="Clare Back" userId="7ca9c63e0bec638d" providerId="LiveId" clId="{A8162954-3A8E-4CD1-9B45-8B020912EF1A}" dt="2023-03-15T09:57:00.631" v="39538"/>
          <ac:spMkLst>
            <pc:docMk/>
            <pc:sldMk cId="3356364409" sldId="746"/>
            <ac:spMk id="13" creationId="{E68FBE5F-56A1-9BF4-B757-AE7DA0BEC434}"/>
          </ac:spMkLst>
        </pc:spChg>
        <pc:spChg chg="add mod">
          <ac:chgData name="Clare Back" userId="7ca9c63e0bec638d" providerId="LiveId" clId="{A8162954-3A8E-4CD1-9B45-8B020912EF1A}" dt="2023-03-15T09:57:00.631" v="39538"/>
          <ac:spMkLst>
            <pc:docMk/>
            <pc:sldMk cId="3356364409" sldId="746"/>
            <ac:spMk id="14" creationId="{111DFC11-65CC-1E0A-9054-20F2DE56C791}"/>
          </ac:spMkLst>
        </pc:spChg>
        <pc:spChg chg="mod">
          <ac:chgData name="Clare Back" userId="7ca9c63e0bec638d" providerId="LiveId" clId="{A8162954-3A8E-4CD1-9B45-8B020912EF1A}" dt="2023-03-15T09:57:00.631" v="39538"/>
          <ac:spMkLst>
            <pc:docMk/>
            <pc:sldMk cId="3356364409" sldId="746"/>
            <ac:spMk id="16" creationId="{96D91E58-77E6-9D8C-54FA-626540A55305}"/>
          </ac:spMkLst>
        </pc:spChg>
        <pc:spChg chg="mod">
          <ac:chgData name="Clare Back" userId="7ca9c63e0bec638d" providerId="LiveId" clId="{A8162954-3A8E-4CD1-9B45-8B020912EF1A}" dt="2023-03-15T09:57:00.631" v="39538"/>
          <ac:spMkLst>
            <pc:docMk/>
            <pc:sldMk cId="3356364409" sldId="746"/>
            <ac:spMk id="17" creationId="{4DD22A1C-CF70-96DD-004F-F1D45AFCA4AE}"/>
          </ac:spMkLst>
        </pc:spChg>
        <pc:spChg chg="mod">
          <ac:chgData name="Clare Back" userId="7ca9c63e0bec638d" providerId="LiveId" clId="{A8162954-3A8E-4CD1-9B45-8B020912EF1A}" dt="2023-03-15T09:57:00.631" v="39538"/>
          <ac:spMkLst>
            <pc:docMk/>
            <pc:sldMk cId="3356364409" sldId="746"/>
            <ac:spMk id="20" creationId="{EF65BD1E-FE28-24E0-1828-3A6722B99474}"/>
          </ac:spMkLst>
        </pc:spChg>
        <pc:spChg chg="mod">
          <ac:chgData name="Clare Back" userId="7ca9c63e0bec638d" providerId="LiveId" clId="{A8162954-3A8E-4CD1-9B45-8B020912EF1A}" dt="2023-03-15T09:57:00.631" v="39538"/>
          <ac:spMkLst>
            <pc:docMk/>
            <pc:sldMk cId="3356364409" sldId="746"/>
            <ac:spMk id="21" creationId="{23591F10-C75E-14E0-CB84-EF5761118EFD}"/>
          </ac:spMkLst>
        </pc:spChg>
        <pc:spChg chg="mod">
          <ac:chgData name="Clare Back" userId="7ca9c63e0bec638d" providerId="LiveId" clId="{A8162954-3A8E-4CD1-9B45-8B020912EF1A}" dt="2023-03-15T09:57:00.631" v="39538"/>
          <ac:spMkLst>
            <pc:docMk/>
            <pc:sldMk cId="3356364409" sldId="746"/>
            <ac:spMk id="22" creationId="{CC7EAD87-FAC4-9F1A-43BE-44D5027D40A8}"/>
          </ac:spMkLst>
        </pc:spChg>
        <pc:spChg chg="mod">
          <ac:chgData name="Clare Back" userId="7ca9c63e0bec638d" providerId="LiveId" clId="{A8162954-3A8E-4CD1-9B45-8B020912EF1A}" dt="2023-03-15T09:57:00.631" v="39538"/>
          <ac:spMkLst>
            <pc:docMk/>
            <pc:sldMk cId="3356364409" sldId="746"/>
            <ac:spMk id="24" creationId="{848A92CB-57F5-4FCA-E696-900E2864780C}"/>
          </ac:spMkLst>
        </pc:spChg>
        <pc:spChg chg="mod">
          <ac:chgData name="Clare Back" userId="7ca9c63e0bec638d" providerId="LiveId" clId="{A8162954-3A8E-4CD1-9B45-8B020912EF1A}" dt="2023-03-15T09:57:00.631" v="39538"/>
          <ac:spMkLst>
            <pc:docMk/>
            <pc:sldMk cId="3356364409" sldId="746"/>
            <ac:spMk id="25" creationId="{80B6FDD3-8C8A-FDA3-6E41-1E79C2ABF799}"/>
          </ac:spMkLst>
        </pc:spChg>
        <pc:spChg chg="mod">
          <ac:chgData name="Clare Back" userId="7ca9c63e0bec638d" providerId="LiveId" clId="{A8162954-3A8E-4CD1-9B45-8B020912EF1A}" dt="2023-03-15T09:57:00.631" v="39538"/>
          <ac:spMkLst>
            <pc:docMk/>
            <pc:sldMk cId="3356364409" sldId="746"/>
            <ac:spMk id="27" creationId="{7AC37E6B-03B9-05D4-2A03-B8FFF51D3B01}"/>
          </ac:spMkLst>
        </pc:spChg>
        <pc:spChg chg="mod">
          <ac:chgData name="Clare Back" userId="7ca9c63e0bec638d" providerId="LiveId" clId="{A8162954-3A8E-4CD1-9B45-8B020912EF1A}" dt="2023-03-15T09:57:00.631" v="39538"/>
          <ac:spMkLst>
            <pc:docMk/>
            <pc:sldMk cId="3356364409" sldId="746"/>
            <ac:spMk id="28" creationId="{833048D9-86D8-8C09-DD70-2D09CF9046FF}"/>
          </ac:spMkLst>
        </pc:spChg>
        <pc:spChg chg="add mod">
          <ac:chgData name="Clare Back" userId="7ca9c63e0bec638d" providerId="LiveId" clId="{A8162954-3A8E-4CD1-9B45-8B020912EF1A}" dt="2023-03-15T09:57:00.631" v="39538"/>
          <ac:spMkLst>
            <pc:docMk/>
            <pc:sldMk cId="3356364409" sldId="746"/>
            <ac:spMk id="32" creationId="{48381341-A520-0DF3-1709-B24FEADCBA8A}"/>
          </ac:spMkLst>
        </pc:spChg>
        <pc:spChg chg="mod">
          <ac:chgData name="Clare Back" userId="7ca9c63e0bec638d" providerId="LiveId" clId="{A8162954-3A8E-4CD1-9B45-8B020912EF1A}" dt="2023-03-13T18:00:04.747" v="22333" actId="20577"/>
          <ac:spMkLst>
            <pc:docMk/>
            <pc:sldMk cId="3356364409" sldId="746"/>
            <ac:spMk id="543" creationId="{00000000-0000-0000-0000-000000000000}"/>
          </ac:spMkLst>
        </pc:spChg>
        <pc:grpChg chg="add del mod">
          <ac:chgData name="Clare Back" userId="7ca9c63e0bec638d" providerId="LiveId" clId="{A8162954-3A8E-4CD1-9B45-8B020912EF1A}" dt="2023-03-15T09:57:00.209" v="39537" actId="478"/>
          <ac:grpSpMkLst>
            <pc:docMk/>
            <pc:sldMk cId="3356364409" sldId="746"/>
            <ac:grpSpMk id="3" creationId="{05742F4E-B7D8-7F2C-2212-62818AE3ED17}"/>
          </ac:grpSpMkLst>
        </pc:grpChg>
        <pc:grpChg chg="add del mod">
          <ac:chgData name="Clare Back" userId="7ca9c63e0bec638d" providerId="LiveId" clId="{A8162954-3A8E-4CD1-9B45-8B020912EF1A}" dt="2023-03-15T09:57:00.209" v="39537" actId="478"/>
          <ac:grpSpMkLst>
            <pc:docMk/>
            <pc:sldMk cId="3356364409" sldId="746"/>
            <ac:grpSpMk id="6" creationId="{017CA975-2B48-0D5D-F080-9A0EC2413F32}"/>
          </ac:grpSpMkLst>
        </pc:grpChg>
        <pc:grpChg chg="add mod">
          <ac:chgData name="Clare Back" userId="7ca9c63e0bec638d" providerId="LiveId" clId="{A8162954-3A8E-4CD1-9B45-8B020912EF1A}" dt="2023-03-15T09:57:00.631" v="39538"/>
          <ac:grpSpMkLst>
            <pc:docMk/>
            <pc:sldMk cId="3356364409" sldId="746"/>
            <ac:grpSpMk id="15" creationId="{C7020646-B521-167C-06BB-9B85EF3E0630}"/>
          </ac:grpSpMkLst>
        </pc:grpChg>
        <pc:grpChg chg="add mod">
          <ac:chgData name="Clare Back" userId="7ca9c63e0bec638d" providerId="LiveId" clId="{A8162954-3A8E-4CD1-9B45-8B020912EF1A}" dt="2023-03-15T09:57:00.631" v="39538"/>
          <ac:grpSpMkLst>
            <pc:docMk/>
            <pc:sldMk cId="3356364409" sldId="746"/>
            <ac:grpSpMk id="18" creationId="{E4F014EB-38EE-A176-5868-4B2CCAB20DA2}"/>
          </ac:grpSpMkLst>
        </pc:grpChg>
        <pc:grpChg chg="mod">
          <ac:chgData name="Clare Back" userId="7ca9c63e0bec638d" providerId="LiveId" clId="{A8162954-3A8E-4CD1-9B45-8B020912EF1A}" dt="2023-03-15T09:57:00.631" v="39538"/>
          <ac:grpSpMkLst>
            <pc:docMk/>
            <pc:sldMk cId="3356364409" sldId="746"/>
            <ac:grpSpMk id="19" creationId="{391C40E6-5064-545C-6F48-25A7E4F114D3}"/>
          </ac:grpSpMkLst>
        </pc:grpChg>
        <pc:grpChg chg="add mod">
          <ac:chgData name="Clare Back" userId="7ca9c63e0bec638d" providerId="LiveId" clId="{A8162954-3A8E-4CD1-9B45-8B020912EF1A}" dt="2023-03-15T09:57:00.631" v="39538"/>
          <ac:grpSpMkLst>
            <pc:docMk/>
            <pc:sldMk cId="3356364409" sldId="746"/>
            <ac:grpSpMk id="23" creationId="{EBDFA9A9-0418-F00F-12E6-5BBABB5B0AF7}"/>
          </ac:grpSpMkLst>
        </pc:grpChg>
        <pc:grpChg chg="add mod">
          <ac:chgData name="Clare Back" userId="7ca9c63e0bec638d" providerId="LiveId" clId="{A8162954-3A8E-4CD1-9B45-8B020912EF1A}" dt="2023-03-15T09:57:00.631" v="39538"/>
          <ac:grpSpMkLst>
            <pc:docMk/>
            <pc:sldMk cId="3356364409" sldId="746"/>
            <ac:grpSpMk id="26" creationId="{50ED1E78-B74E-BD0E-1664-A5FC8C36992E}"/>
          </ac:grpSpMkLst>
        </pc:grpChg>
        <pc:picChg chg="add del mod">
          <ac:chgData name="Clare Back" userId="7ca9c63e0bec638d" providerId="LiveId" clId="{A8162954-3A8E-4CD1-9B45-8B020912EF1A}" dt="2023-03-15T09:57:00.209" v="39537" actId="478"/>
          <ac:picMkLst>
            <pc:docMk/>
            <pc:sldMk cId="3356364409" sldId="746"/>
            <ac:picMk id="11" creationId="{49C20387-34A5-3FD1-7133-2E5584F1D758}"/>
          </ac:picMkLst>
        </pc:picChg>
        <pc:picChg chg="add mod">
          <ac:chgData name="Clare Back" userId="7ca9c63e0bec638d" providerId="LiveId" clId="{A8162954-3A8E-4CD1-9B45-8B020912EF1A}" dt="2023-03-15T09:57:00.631" v="39538"/>
          <ac:picMkLst>
            <pc:docMk/>
            <pc:sldMk cId="3356364409" sldId="746"/>
            <ac:picMk id="31" creationId="{B0E4B734-84AC-19BA-1CA7-C38D31FE875D}"/>
          </ac:picMkLst>
        </pc:picChg>
        <pc:cxnChg chg="add del mod">
          <ac:chgData name="Clare Back" userId="7ca9c63e0bec638d" providerId="LiveId" clId="{A8162954-3A8E-4CD1-9B45-8B020912EF1A}" dt="2023-03-15T09:57:00.209" v="39537" actId="478"/>
          <ac:cxnSpMkLst>
            <pc:docMk/>
            <pc:sldMk cId="3356364409" sldId="746"/>
            <ac:cxnSpMk id="9" creationId="{61AA1423-46B8-8CF1-90FD-1A36D2F0D104}"/>
          </ac:cxnSpMkLst>
        </pc:cxnChg>
        <pc:cxnChg chg="add del mod">
          <ac:chgData name="Clare Back" userId="7ca9c63e0bec638d" providerId="LiveId" clId="{A8162954-3A8E-4CD1-9B45-8B020912EF1A}" dt="2023-03-15T09:57:00.209" v="39537" actId="478"/>
          <ac:cxnSpMkLst>
            <pc:docMk/>
            <pc:sldMk cId="3356364409" sldId="746"/>
            <ac:cxnSpMk id="10" creationId="{00A857AC-60B9-FA80-0D9B-1CFB0FBDCA7E}"/>
          </ac:cxnSpMkLst>
        </pc:cxnChg>
        <pc:cxnChg chg="add mod">
          <ac:chgData name="Clare Back" userId="7ca9c63e0bec638d" providerId="LiveId" clId="{A8162954-3A8E-4CD1-9B45-8B020912EF1A}" dt="2023-03-15T09:57:00.631" v="39538"/>
          <ac:cxnSpMkLst>
            <pc:docMk/>
            <pc:sldMk cId="3356364409" sldId="746"/>
            <ac:cxnSpMk id="29" creationId="{8EF91597-B548-6BF0-9A92-69FE456C1822}"/>
          </ac:cxnSpMkLst>
        </pc:cxnChg>
        <pc:cxnChg chg="add mod">
          <ac:chgData name="Clare Back" userId="7ca9c63e0bec638d" providerId="LiveId" clId="{A8162954-3A8E-4CD1-9B45-8B020912EF1A}" dt="2023-03-15T09:57:00.631" v="39538"/>
          <ac:cxnSpMkLst>
            <pc:docMk/>
            <pc:sldMk cId="3356364409" sldId="746"/>
            <ac:cxnSpMk id="30" creationId="{60341C5C-2B23-6997-F17D-F047FCD15F1A}"/>
          </ac:cxnSpMkLst>
        </pc:cxnChg>
      </pc:sldChg>
      <pc:sldChg chg="addSp delSp modSp add mod modClrScheme modAnim chgLayout modNotesTx">
        <pc:chgData name="Clare Back" userId="7ca9c63e0bec638d" providerId="LiveId" clId="{A8162954-3A8E-4CD1-9B45-8B020912EF1A}" dt="2023-03-26T18:10:32.385" v="49530" actId="790"/>
        <pc:sldMkLst>
          <pc:docMk/>
          <pc:sldMk cId="72012953" sldId="747"/>
        </pc:sldMkLst>
        <pc:spChg chg="add mod">
          <ac:chgData name="Clare Back" userId="7ca9c63e0bec638d" providerId="LiveId" clId="{A8162954-3A8E-4CD1-9B45-8B020912EF1A}" dt="2023-03-15T09:32:19.574" v="39278"/>
          <ac:spMkLst>
            <pc:docMk/>
            <pc:sldMk cId="72012953" sldId="747"/>
            <ac:spMk id="3" creationId="{698AF02B-6973-BE08-6C3A-8742A106B8E1}"/>
          </ac:spMkLst>
        </pc:spChg>
        <pc:spChg chg="add mod">
          <ac:chgData name="Clare Back" userId="7ca9c63e0bec638d" providerId="LiveId" clId="{A8162954-3A8E-4CD1-9B45-8B020912EF1A}" dt="2023-03-15T09:32:19.574" v="39278"/>
          <ac:spMkLst>
            <pc:docMk/>
            <pc:sldMk cId="72012953" sldId="747"/>
            <ac:spMk id="4" creationId="{3E10C010-721C-2198-2720-D779DA6BFDC5}"/>
          </ac:spMkLst>
        </pc:spChg>
        <pc:spChg chg="add mod">
          <ac:chgData name="Clare Back" userId="7ca9c63e0bec638d" providerId="LiveId" clId="{A8162954-3A8E-4CD1-9B45-8B020912EF1A}" dt="2023-03-15T09:32:19.574" v="39278"/>
          <ac:spMkLst>
            <pc:docMk/>
            <pc:sldMk cId="72012953" sldId="747"/>
            <ac:spMk id="12" creationId="{C053AD85-D4F5-2ABA-51EE-61066A750931}"/>
          </ac:spMkLst>
        </pc:spChg>
        <pc:spChg chg="add mod">
          <ac:chgData name="Clare Back" userId="7ca9c63e0bec638d" providerId="LiveId" clId="{A8162954-3A8E-4CD1-9B45-8B020912EF1A}" dt="2023-03-15T09:32:19.574" v="39278"/>
          <ac:spMkLst>
            <pc:docMk/>
            <pc:sldMk cId="72012953" sldId="747"/>
            <ac:spMk id="13" creationId="{37E40049-79F9-0B08-F73D-23543B2E5507}"/>
          </ac:spMkLst>
        </pc:spChg>
        <pc:spChg chg="add mod">
          <ac:chgData name="Clare Back" userId="7ca9c63e0bec638d" providerId="LiveId" clId="{A8162954-3A8E-4CD1-9B45-8B020912EF1A}" dt="2023-03-15T09:32:19.574" v="39278"/>
          <ac:spMkLst>
            <pc:docMk/>
            <pc:sldMk cId="72012953" sldId="747"/>
            <ac:spMk id="14" creationId="{D650AFDA-6AF1-BD61-99BC-75EFADE19526}"/>
          </ac:spMkLst>
        </pc:spChg>
        <pc:spChg chg="add mod">
          <ac:chgData name="Clare Back" userId="7ca9c63e0bec638d" providerId="LiveId" clId="{A8162954-3A8E-4CD1-9B45-8B020912EF1A}" dt="2023-03-15T09:32:19.574" v="39278"/>
          <ac:spMkLst>
            <pc:docMk/>
            <pc:sldMk cId="72012953" sldId="747"/>
            <ac:spMk id="15" creationId="{BC7CBFC5-B14B-3EF3-1DE7-BABA305A1458}"/>
          </ac:spMkLst>
        </pc:spChg>
        <pc:spChg chg="add mod">
          <ac:chgData name="Clare Back" userId="7ca9c63e0bec638d" providerId="LiveId" clId="{A8162954-3A8E-4CD1-9B45-8B020912EF1A}" dt="2023-03-15T09:32:19.574" v="39278"/>
          <ac:spMkLst>
            <pc:docMk/>
            <pc:sldMk cId="72012953" sldId="747"/>
            <ac:spMk id="17" creationId="{135C629F-9B40-AD27-66E4-A7EB6C45F498}"/>
          </ac:spMkLst>
        </pc:spChg>
        <pc:spChg chg="add mod">
          <ac:chgData name="Clare Back" userId="7ca9c63e0bec638d" providerId="LiveId" clId="{A8162954-3A8E-4CD1-9B45-8B020912EF1A}" dt="2023-03-15T09:32:19.574" v="39278"/>
          <ac:spMkLst>
            <pc:docMk/>
            <pc:sldMk cId="72012953" sldId="747"/>
            <ac:spMk id="18" creationId="{3489246A-D003-414D-24C5-98DE5F772899}"/>
          </ac:spMkLst>
        </pc:spChg>
        <pc:spChg chg="add mod">
          <ac:chgData name="Clare Back" userId="7ca9c63e0bec638d" providerId="LiveId" clId="{A8162954-3A8E-4CD1-9B45-8B020912EF1A}" dt="2023-03-15T09:32:19.574" v="39278"/>
          <ac:spMkLst>
            <pc:docMk/>
            <pc:sldMk cId="72012953" sldId="747"/>
            <ac:spMk id="19" creationId="{9A703C90-C179-EA0D-A31F-745F2B7BC2C7}"/>
          </ac:spMkLst>
        </pc:spChg>
        <pc:spChg chg="add mod">
          <ac:chgData name="Clare Back" userId="7ca9c63e0bec638d" providerId="LiveId" clId="{A8162954-3A8E-4CD1-9B45-8B020912EF1A}" dt="2023-03-15T09:32:19.574" v="39278"/>
          <ac:spMkLst>
            <pc:docMk/>
            <pc:sldMk cId="72012953" sldId="747"/>
            <ac:spMk id="20" creationId="{C8FB3725-DE5F-41D9-3C69-4B193031B9F4}"/>
          </ac:spMkLst>
        </pc:spChg>
        <pc:spChg chg="add mod">
          <ac:chgData name="Clare Back" userId="7ca9c63e0bec638d" providerId="LiveId" clId="{A8162954-3A8E-4CD1-9B45-8B020912EF1A}" dt="2023-03-15T09:32:19.574" v="39278"/>
          <ac:spMkLst>
            <pc:docMk/>
            <pc:sldMk cId="72012953" sldId="747"/>
            <ac:spMk id="21" creationId="{97573F5F-659E-40BA-9E58-1670644526D9}"/>
          </ac:spMkLst>
        </pc:spChg>
        <pc:spChg chg="add mod">
          <ac:chgData name="Clare Back" userId="7ca9c63e0bec638d" providerId="LiveId" clId="{A8162954-3A8E-4CD1-9B45-8B020912EF1A}" dt="2023-03-15T09:36:31.079" v="39477" actId="1076"/>
          <ac:spMkLst>
            <pc:docMk/>
            <pc:sldMk cId="72012953" sldId="747"/>
            <ac:spMk id="22" creationId="{87B78B44-D315-A7A3-0224-53085062A98A}"/>
          </ac:spMkLst>
        </pc:spChg>
        <pc:spChg chg="add mod">
          <ac:chgData name="Clare Back" userId="7ca9c63e0bec638d" providerId="LiveId" clId="{A8162954-3A8E-4CD1-9B45-8B020912EF1A}" dt="2023-03-15T09:36:31.079" v="39477" actId="1076"/>
          <ac:spMkLst>
            <pc:docMk/>
            <pc:sldMk cId="72012953" sldId="747"/>
            <ac:spMk id="23" creationId="{D3927EF3-671F-AF19-18F6-E1DD09F4DC8A}"/>
          </ac:spMkLst>
        </pc:spChg>
        <pc:spChg chg="mod">
          <ac:chgData name="Clare Back" userId="7ca9c63e0bec638d" providerId="LiveId" clId="{A8162954-3A8E-4CD1-9B45-8B020912EF1A}" dt="2023-03-15T09:33:27.157" v="39298"/>
          <ac:spMkLst>
            <pc:docMk/>
            <pc:sldMk cId="72012953" sldId="747"/>
            <ac:spMk id="25" creationId="{A3342C93-009E-60FE-3927-7A2B6989A351}"/>
          </ac:spMkLst>
        </pc:spChg>
        <pc:spChg chg="mod">
          <ac:chgData name="Clare Back" userId="7ca9c63e0bec638d" providerId="LiveId" clId="{A8162954-3A8E-4CD1-9B45-8B020912EF1A}" dt="2023-03-15T09:33:27.157" v="39298"/>
          <ac:spMkLst>
            <pc:docMk/>
            <pc:sldMk cId="72012953" sldId="747"/>
            <ac:spMk id="26" creationId="{DD3D57AC-89F9-D869-6202-82054E5D177E}"/>
          </ac:spMkLst>
        </pc:spChg>
        <pc:spChg chg="mod">
          <ac:chgData name="Clare Back" userId="7ca9c63e0bec638d" providerId="LiveId" clId="{A8162954-3A8E-4CD1-9B45-8B020912EF1A}" dt="2023-03-15T09:33:27.157" v="39298"/>
          <ac:spMkLst>
            <pc:docMk/>
            <pc:sldMk cId="72012953" sldId="747"/>
            <ac:spMk id="29" creationId="{893DA82D-401D-CDE0-F055-D0C97FE53E79}"/>
          </ac:spMkLst>
        </pc:spChg>
        <pc:spChg chg="mod">
          <ac:chgData name="Clare Back" userId="7ca9c63e0bec638d" providerId="LiveId" clId="{A8162954-3A8E-4CD1-9B45-8B020912EF1A}" dt="2023-03-15T09:33:27.157" v="39298"/>
          <ac:spMkLst>
            <pc:docMk/>
            <pc:sldMk cId="72012953" sldId="747"/>
            <ac:spMk id="30" creationId="{4F9D886E-2E1C-1122-DB8B-6648C90BA4EE}"/>
          </ac:spMkLst>
        </pc:spChg>
        <pc:spChg chg="mod">
          <ac:chgData name="Clare Back" userId="7ca9c63e0bec638d" providerId="LiveId" clId="{A8162954-3A8E-4CD1-9B45-8B020912EF1A}" dt="2023-03-15T09:33:27.157" v="39298"/>
          <ac:spMkLst>
            <pc:docMk/>
            <pc:sldMk cId="72012953" sldId="747"/>
            <ac:spMk id="31" creationId="{70A0659C-81A1-FA12-0219-4C6C6866127E}"/>
          </ac:spMkLst>
        </pc:spChg>
        <pc:spChg chg="mod">
          <ac:chgData name="Clare Back" userId="7ca9c63e0bec638d" providerId="LiveId" clId="{A8162954-3A8E-4CD1-9B45-8B020912EF1A}" dt="2023-03-15T09:33:27.157" v="39298"/>
          <ac:spMkLst>
            <pc:docMk/>
            <pc:sldMk cId="72012953" sldId="747"/>
            <ac:spMk id="33" creationId="{F3643C4F-C17B-7FF7-9B35-2A50A6730811}"/>
          </ac:spMkLst>
        </pc:spChg>
        <pc:spChg chg="mod">
          <ac:chgData name="Clare Back" userId="7ca9c63e0bec638d" providerId="LiveId" clId="{A8162954-3A8E-4CD1-9B45-8B020912EF1A}" dt="2023-03-15T09:33:27.157" v="39298"/>
          <ac:spMkLst>
            <pc:docMk/>
            <pc:sldMk cId="72012953" sldId="747"/>
            <ac:spMk id="34" creationId="{42FD4458-8E25-1870-3D0E-BFDAFBC12AE7}"/>
          </ac:spMkLst>
        </pc:spChg>
        <pc:spChg chg="mod">
          <ac:chgData name="Clare Back" userId="7ca9c63e0bec638d" providerId="LiveId" clId="{A8162954-3A8E-4CD1-9B45-8B020912EF1A}" dt="2023-03-15T09:33:27.157" v="39298"/>
          <ac:spMkLst>
            <pc:docMk/>
            <pc:sldMk cId="72012953" sldId="747"/>
            <ac:spMk id="36" creationId="{7BD28957-B605-ED13-8944-6D2B9CA637B0}"/>
          </ac:spMkLst>
        </pc:spChg>
        <pc:spChg chg="mod">
          <ac:chgData name="Clare Back" userId="7ca9c63e0bec638d" providerId="LiveId" clId="{A8162954-3A8E-4CD1-9B45-8B020912EF1A}" dt="2023-03-15T09:33:27.157" v="39298"/>
          <ac:spMkLst>
            <pc:docMk/>
            <pc:sldMk cId="72012953" sldId="747"/>
            <ac:spMk id="37" creationId="{A291CB67-7E63-2D0B-F8B4-CA0818B82E4B}"/>
          </ac:spMkLst>
        </pc:spChg>
        <pc:spChg chg="add del mod">
          <ac:chgData name="Clare Back" userId="7ca9c63e0bec638d" providerId="LiveId" clId="{A8162954-3A8E-4CD1-9B45-8B020912EF1A}" dt="2023-03-15T09:36:35.396" v="39479" actId="478"/>
          <ac:spMkLst>
            <pc:docMk/>
            <pc:sldMk cId="72012953" sldId="747"/>
            <ac:spMk id="41" creationId="{983A305E-BA3D-C077-D23E-28F5DA84E0FF}"/>
          </ac:spMkLst>
        </pc:spChg>
        <pc:spChg chg="add mod">
          <ac:chgData name="Clare Back" userId="7ca9c63e0bec638d" providerId="LiveId" clId="{A8162954-3A8E-4CD1-9B45-8B020912EF1A}" dt="2023-03-15T09:36:41.199" v="39481" actId="1076"/>
          <ac:spMkLst>
            <pc:docMk/>
            <pc:sldMk cId="72012953" sldId="747"/>
            <ac:spMk id="42" creationId="{7D8AACA9-E1AC-E491-69B3-EB31E8E8CDAF}"/>
          </ac:spMkLst>
        </pc:spChg>
        <pc:spChg chg="mod ord">
          <ac:chgData name="Clare Back" userId="7ca9c63e0bec638d" providerId="LiveId" clId="{A8162954-3A8E-4CD1-9B45-8B020912EF1A}" dt="2023-03-23T07:04:15.496" v="49230" actId="20577"/>
          <ac:spMkLst>
            <pc:docMk/>
            <pc:sldMk cId="72012953" sldId="747"/>
            <ac:spMk id="543" creationId="{00000000-0000-0000-0000-000000000000}"/>
          </ac:spMkLst>
        </pc:spChg>
        <pc:grpChg chg="add mod">
          <ac:chgData name="Clare Back" userId="7ca9c63e0bec638d" providerId="LiveId" clId="{A8162954-3A8E-4CD1-9B45-8B020912EF1A}" dt="2023-03-15T09:32:19.574" v="39278"/>
          <ac:grpSpMkLst>
            <pc:docMk/>
            <pc:sldMk cId="72012953" sldId="747"/>
            <ac:grpSpMk id="5" creationId="{0BEE05B4-236A-D6C2-CC58-2BB81A67114C}"/>
          </ac:grpSpMkLst>
        </pc:grpChg>
        <pc:grpChg chg="add mod">
          <ac:chgData name="Clare Back" userId="7ca9c63e0bec638d" providerId="LiveId" clId="{A8162954-3A8E-4CD1-9B45-8B020912EF1A}" dt="2023-03-15T09:32:19.574" v="39278"/>
          <ac:grpSpMkLst>
            <pc:docMk/>
            <pc:sldMk cId="72012953" sldId="747"/>
            <ac:grpSpMk id="6" creationId="{3919EF87-D95F-407D-7CB7-F44C3085E180}"/>
          </ac:grpSpMkLst>
        </pc:grpChg>
        <pc:grpChg chg="add mod">
          <ac:chgData name="Clare Back" userId="7ca9c63e0bec638d" providerId="LiveId" clId="{A8162954-3A8E-4CD1-9B45-8B020912EF1A}" dt="2023-03-15T09:32:19.574" v="39278"/>
          <ac:grpSpMkLst>
            <pc:docMk/>
            <pc:sldMk cId="72012953" sldId="747"/>
            <ac:grpSpMk id="7" creationId="{7673097B-A40C-10A5-F538-267D18388E77}"/>
          </ac:grpSpMkLst>
        </pc:grpChg>
        <pc:grpChg chg="add mod">
          <ac:chgData name="Clare Back" userId="7ca9c63e0bec638d" providerId="LiveId" clId="{A8162954-3A8E-4CD1-9B45-8B020912EF1A}" dt="2023-03-15T09:32:19.574" v="39278"/>
          <ac:grpSpMkLst>
            <pc:docMk/>
            <pc:sldMk cId="72012953" sldId="747"/>
            <ac:grpSpMk id="8" creationId="{81D7C478-A93C-FAC2-4598-C414D05E4616}"/>
          </ac:grpSpMkLst>
        </pc:grpChg>
        <pc:grpChg chg="add mod">
          <ac:chgData name="Clare Back" userId="7ca9c63e0bec638d" providerId="LiveId" clId="{A8162954-3A8E-4CD1-9B45-8B020912EF1A}" dt="2023-03-15T09:32:19.574" v="39278"/>
          <ac:grpSpMkLst>
            <pc:docMk/>
            <pc:sldMk cId="72012953" sldId="747"/>
            <ac:grpSpMk id="16" creationId="{A3D09064-7062-6A7D-7746-FA748D76DB41}"/>
          </ac:grpSpMkLst>
        </pc:grpChg>
        <pc:grpChg chg="add mod">
          <ac:chgData name="Clare Back" userId="7ca9c63e0bec638d" providerId="LiveId" clId="{A8162954-3A8E-4CD1-9B45-8B020912EF1A}" dt="2023-03-15T09:36:31.079" v="39477" actId="1076"/>
          <ac:grpSpMkLst>
            <pc:docMk/>
            <pc:sldMk cId="72012953" sldId="747"/>
            <ac:grpSpMk id="24" creationId="{C71473FE-54A7-B76F-9ABD-24A8D8473A06}"/>
          </ac:grpSpMkLst>
        </pc:grpChg>
        <pc:grpChg chg="add mod">
          <ac:chgData name="Clare Back" userId="7ca9c63e0bec638d" providerId="LiveId" clId="{A8162954-3A8E-4CD1-9B45-8B020912EF1A}" dt="2023-03-15T09:36:31.079" v="39477" actId="1076"/>
          <ac:grpSpMkLst>
            <pc:docMk/>
            <pc:sldMk cId="72012953" sldId="747"/>
            <ac:grpSpMk id="27" creationId="{629A7A1E-B977-9CBF-FF99-401883DD88EA}"/>
          </ac:grpSpMkLst>
        </pc:grpChg>
        <pc:grpChg chg="mod">
          <ac:chgData name="Clare Back" userId="7ca9c63e0bec638d" providerId="LiveId" clId="{A8162954-3A8E-4CD1-9B45-8B020912EF1A}" dt="2023-03-15T09:33:27.157" v="39298"/>
          <ac:grpSpMkLst>
            <pc:docMk/>
            <pc:sldMk cId="72012953" sldId="747"/>
            <ac:grpSpMk id="28" creationId="{5705A640-ECB6-DD9D-A0B1-5153C40236E8}"/>
          </ac:grpSpMkLst>
        </pc:grpChg>
        <pc:grpChg chg="add mod">
          <ac:chgData name="Clare Back" userId="7ca9c63e0bec638d" providerId="LiveId" clId="{A8162954-3A8E-4CD1-9B45-8B020912EF1A}" dt="2023-03-15T09:36:31.079" v="39477" actId="1076"/>
          <ac:grpSpMkLst>
            <pc:docMk/>
            <pc:sldMk cId="72012953" sldId="747"/>
            <ac:grpSpMk id="32" creationId="{3B7ED516-8314-C981-7DA9-73DF04F7193C}"/>
          </ac:grpSpMkLst>
        </pc:grpChg>
        <pc:grpChg chg="add mod">
          <ac:chgData name="Clare Back" userId="7ca9c63e0bec638d" providerId="LiveId" clId="{A8162954-3A8E-4CD1-9B45-8B020912EF1A}" dt="2023-03-15T09:36:31.079" v="39477" actId="1076"/>
          <ac:grpSpMkLst>
            <pc:docMk/>
            <pc:sldMk cId="72012953" sldId="747"/>
            <ac:grpSpMk id="35" creationId="{5F5AEA26-2D8D-7DB0-3421-A88BA6FBEF9E}"/>
          </ac:grpSpMkLst>
        </pc:grpChg>
        <pc:picChg chg="add del mod">
          <ac:chgData name="Clare Back" userId="7ca9c63e0bec638d" providerId="LiveId" clId="{A8162954-3A8E-4CD1-9B45-8B020912EF1A}" dt="2023-03-15T09:31:06.390" v="39276"/>
          <ac:picMkLst>
            <pc:docMk/>
            <pc:sldMk cId="72012953" sldId="747"/>
            <ac:picMk id="2" creationId="{15D6DAF6-1966-22D8-CC1C-7B8C3CE3B61F}"/>
          </ac:picMkLst>
        </pc:picChg>
        <pc:picChg chg="add mod">
          <ac:chgData name="Clare Back" userId="7ca9c63e0bec638d" providerId="LiveId" clId="{A8162954-3A8E-4CD1-9B45-8B020912EF1A}" dt="2023-03-15T09:32:19.574" v="39278"/>
          <ac:picMkLst>
            <pc:docMk/>
            <pc:sldMk cId="72012953" sldId="747"/>
            <ac:picMk id="11" creationId="{7C8E8987-084F-CEE6-82D4-403C7AA702F0}"/>
          </ac:picMkLst>
        </pc:picChg>
        <pc:picChg chg="add mod">
          <ac:chgData name="Clare Back" userId="7ca9c63e0bec638d" providerId="LiveId" clId="{A8162954-3A8E-4CD1-9B45-8B020912EF1A}" dt="2023-03-15T09:36:31.079" v="39477" actId="1076"/>
          <ac:picMkLst>
            <pc:docMk/>
            <pc:sldMk cId="72012953" sldId="747"/>
            <ac:picMk id="40" creationId="{97BC0014-82E1-9179-B180-F74BF3D96183}"/>
          </ac:picMkLst>
        </pc:picChg>
        <pc:cxnChg chg="add mod">
          <ac:chgData name="Clare Back" userId="7ca9c63e0bec638d" providerId="LiveId" clId="{A8162954-3A8E-4CD1-9B45-8B020912EF1A}" dt="2023-03-15T09:32:19.574" v="39278"/>
          <ac:cxnSpMkLst>
            <pc:docMk/>
            <pc:sldMk cId="72012953" sldId="747"/>
            <ac:cxnSpMk id="9" creationId="{712B9342-134C-B773-8A2C-F5ED76D74D1C}"/>
          </ac:cxnSpMkLst>
        </pc:cxnChg>
        <pc:cxnChg chg="add mod">
          <ac:chgData name="Clare Back" userId="7ca9c63e0bec638d" providerId="LiveId" clId="{A8162954-3A8E-4CD1-9B45-8B020912EF1A}" dt="2023-03-15T09:32:19.574" v="39278"/>
          <ac:cxnSpMkLst>
            <pc:docMk/>
            <pc:sldMk cId="72012953" sldId="747"/>
            <ac:cxnSpMk id="10" creationId="{DC72FD7F-0C70-85F3-8A13-E14FA8CBB1E2}"/>
          </ac:cxnSpMkLst>
        </pc:cxnChg>
        <pc:cxnChg chg="add mod">
          <ac:chgData name="Clare Back" userId="7ca9c63e0bec638d" providerId="LiveId" clId="{A8162954-3A8E-4CD1-9B45-8B020912EF1A}" dt="2023-03-15T09:36:31.079" v="39477" actId="1076"/>
          <ac:cxnSpMkLst>
            <pc:docMk/>
            <pc:sldMk cId="72012953" sldId="747"/>
            <ac:cxnSpMk id="38" creationId="{2860E68A-F465-97F1-9E36-FCC694E52CA8}"/>
          </ac:cxnSpMkLst>
        </pc:cxnChg>
        <pc:cxnChg chg="add mod">
          <ac:chgData name="Clare Back" userId="7ca9c63e0bec638d" providerId="LiveId" clId="{A8162954-3A8E-4CD1-9B45-8B020912EF1A}" dt="2023-03-15T09:36:31.079" v="39477" actId="1076"/>
          <ac:cxnSpMkLst>
            <pc:docMk/>
            <pc:sldMk cId="72012953" sldId="747"/>
            <ac:cxnSpMk id="39" creationId="{69C1164B-D68F-7D14-3772-77CA007F2D76}"/>
          </ac:cxnSpMkLst>
        </pc:cxnChg>
      </pc:sldChg>
      <pc:sldChg chg="addSp modSp add mod modNotesTx">
        <pc:chgData name="Clare Back" userId="7ca9c63e0bec638d" providerId="LiveId" clId="{A8162954-3A8E-4CD1-9B45-8B020912EF1A}" dt="2023-03-26T18:11:35.335" v="49539" actId="790"/>
        <pc:sldMkLst>
          <pc:docMk/>
          <pc:sldMk cId="3949456156" sldId="748"/>
        </pc:sldMkLst>
        <pc:spChg chg="add mod">
          <ac:chgData name="Clare Back" userId="7ca9c63e0bec638d" providerId="LiveId" clId="{A8162954-3A8E-4CD1-9B45-8B020912EF1A}" dt="2023-03-15T09:38:59.945" v="39501" actId="1076"/>
          <ac:spMkLst>
            <pc:docMk/>
            <pc:sldMk cId="3949456156" sldId="748"/>
            <ac:spMk id="2" creationId="{8FB268E2-11A6-C070-C3A5-6DAC12E7190B}"/>
          </ac:spMkLst>
        </pc:spChg>
        <pc:spChg chg="add mod">
          <ac:chgData name="Clare Back" userId="7ca9c63e0bec638d" providerId="LiveId" clId="{A8162954-3A8E-4CD1-9B45-8B020912EF1A}" dt="2023-03-15T09:38:37.120" v="39491" actId="208"/>
          <ac:spMkLst>
            <pc:docMk/>
            <pc:sldMk cId="3949456156" sldId="748"/>
            <ac:spMk id="5" creationId="{63C0E926-E8DA-966E-5CCB-9112AE4FECC0}"/>
          </ac:spMkLst>
        </pc:spChg>
        <pc:spChg chg="add mod">
          <ac:chgData name="Clare Back" userId="7ca9c63e0bec638d" providerId="LiveId" clId="{A8162954-3A8E-4CD1-9B45-8B020912EF1A}" dt="2023-03-15T09:38:37.120" v="39491" actId="208"/>
          <ac:spMkLst>
            <pc:docMk/>
            <pc:sldMk cId="3949456156" sldId="748"/>
            <ac:spMk id="6" creationId="{F40B4B36-C560-CCA0-73F5-14E5A3D1DB26}"/>
          </ac:spMkLst>
        </pc:spChg>
        <pc:spChg chg="add mod">
          <ac:chgData name="Clare Back" userId="7ca9c63e0bec638d" providerId="LiveId" clId="{A8162954-3A8E-4CD1-9B45-8B020912EF1A}" dt="2023-03-15T09:38:55.846" v="39500" actId="1076"/>
          <ac:spMkLst>
            <pc:docMk/>
            <pc:sldMk cId="3949456156" sldId="748"/>
            <ac:spMk id="7" creationId="{7CCFE60B-4EBA-1C5F-C027-91CC65A1F830}"/>
          </ac:spMkLst>
        </pc:spChg>
        <pc:spChg chg="add mod">
          <ac:chgData name="Clare Back" userId="7ca9c63e0bec638d" providerId="LiveId" clId="{A8162954-3A8E-4CD1-9B45-8B020912EF1A}" dt="2023-03-15T09:38:48.179" v="39499" actId="208"/>
          <ac:spMkLst>
            <pc:docMk/>
            <pc:sldMk cId="3949456156" sldId="748"/>
            <ac:spMk id="13" creationId="{29B8F47B-614C-1FA5-342D-061B639CAD31}"/>
          </ac:spMkLst>
        </pc:spChg>
        <pc:spChg chg="add mod">
          <ac:chgData name="Clare Back" userId="7ca9c63e0bec638d" providerId="LiveId" clId="{A8162954-3A8E-4CD1-9B45-8B020912EF1A}" dt="2023-03-15T09:38:48.179" v="39499" actId="208"/>
          <ac:spMkLst>
            <pc:docMk/>
            <pc:sldMk cId="3949456156" sldId="748"/>
            <ac:spMk id="14" creationId="{59BAB668-CBEC-08F5-24CB-89EF872F4A29}"/>
          </ac:spMkLst>
        </pc:spChg>
        <pc:spChg chg="add mod">
          <ac:chgData name="Clare Back" userId="7ca9c63e0bec638d" providerId="LiveId" clId="{A8162954-3A8E-4CD1-9B45-8B020912EF1A}" dt="2023-03-15T09:38:45.319" v="39497" actId="208"/>
          <ac:spMkLst>
            <pc:docMk/>
            <pc:sldMk cId="3949456156" sldId="748"/>
            <ac:spMk id="15" creationId="{50B39DEC-C437-8F73-33DD-0F673311041E}"/>
          </ac:spMkLst>
        </pc:spChg>
        <pc:spChg chg="add mod">
          <ac:chgData name="Clare Back" userId="7ca9c63e0bec638d" providerId="LiveId" clId="{A8162954-3A8E-4CD1-9B45-8B020912EF1A}" dt="2023-03-15T09:38:45.319" v="39497" actId="208"/>
          <ac:spMkLst>
            <pc:docMk/>
            <pc:sldMk cId="3949456156" sldId="748"/>
            <ac:spMk id="16" creationId="{1BFCAA9B-98BF-BEF7-6DDB-D235F7C79C67}"/>
          </ac:spMkLst>
        </pc:spChg>
        <pc:spChg chg="add mod">
          <ac:chgData name="Clare Back" userId="7ca9c63e0bec638d" providerId="LiveId" clId="{A8162954-3A8E-4CD1-9B45-8B020912EF1A}" dt="2023-03-15T09:39:12.100" v="39502"/>
          <ac:spMkLst>
            <pc:docMk/>
            <pc:sldMk cId="3949456156" sldId="748"/>
            <ac:spMk id="17" creationId="{FFE67E7B-BA06-819C-C2CC-ADB166F1FE7D}"/>
          </ac:spMkLst>
        </pc:spChg>
        <pc:spChg chg="mod">
          <ac:chgData name="Clare Back" userId="7ca9c63e0bec638d" providerId="LiveId" clId="{A8162954-3A8E-4CD1-9B45-8B020912EF1A}" dt="2023-03-16T06:26:31.548" v="47881" actId="20577"/>
          <ac:spMkLst>
            <pc:docMk/>
            <pc:sldMk cId="3949456156" sldId="748"/>
            <ac:spMk id="543" creationId="{00000000-0000-0000-0000-000000000000}"/>
          </ac:spMkLst>
        </pc:spChg>
        <pc:grpChg chg="add mod">
          <ac:chgData name="Clare Back" userId="7ca9c63e0bec638d" providerId="LiveId" clId="{A8162954-3A8E-4CD1-9B45-8B020912EF1A}" dt="2023-03-15T09:38:59.945" v="39501" actId="1076"/>
          <ac:grpSpMkLst>
            <pc:docMk/>
            <pc:sldMk cId="3949456156" sldId="748"/>
            <ac:grpSpMk id="3" creationId="{3136A02B-38A0-E508-A3A9-D272D9B92727}"/>
          </ac:grpSpMkLst>
        </pc:grpChg>
        <pc:grpChg chg="add mod">
          <ac:chgData name="Clare Back" userId="7ca9c63e0bec638d" providerId="LiveId" clId="{A8162954-3A8E-4CD1-9B45-8B020912EF1A}" dt="2023-03-15T09:38:55.846" v="39500" actId="1076"/>
          <ac:grpSpMkLst>
            <pc:docMk/>
            <pc:sldMk cId="3949456156" sldId="748"/>
            <ac:grpSpMk id="8" creationId="{AA55FC9C-5169-123A-89C7-ABD6B8A55B25}"/>
          </ac:grpSpMkLst>
        </pc:grpChg>
        <pc:grpChg chg="add mod">
          <ac:chgData name="Clare Back" userId="7ca9c63e0bec638d" providerId="LiveId" clId="{A8162954-3A8E-4CD1-9B45-8B020912EF1A}" dt="2023-03-15T09:38:55.846" v="39500" actId="1076"/>
          <ac:grpSpMkLst>
            <pc:docMk/>
            <pc:sldMk cId="3949456156" sldId="748"/>
            <ac:grpSpMk id="9" creationId="{DB79A50C-D7AD-A90C-9CA3-F06CBF0D9166}"/>
          </ac:grpSpMkLst>
        </pc:grpChg>
        <pc:picChg chg="add mod">
          <ac:chgData name="Clare Back" userId="7ca9c63e0bec638d" providerId="LiveId" clId="{A8162954-3A8E-4CD1-9B45-8B020912EF1A}" dt="2023-03-15T09:38:59.945" v="39501" actId="1076"/>
          <ac:picMkLst>
            <pc:docMk/>
            <pc:sldMk cId="3949456156" sldId="748"/>
            <ac:picMk id="4" creationId="{DDD4076C-F060-E53C-CCC7-CD36E9C2B753}"/>
          </ac:picMkLst>
        </pc:picChg>
        <pc:picChg chg="add mod">
          <ac:chgData name="Clare Back" userId="7ca9c63e0bec638d" providerId="LiveId" clId="{A8162954-3A8E-4CD1-9B45-8B020912EF1A}" dt="2023-03-15T09:38:55.846" v="39500" actId="1076"/>
          <ac:picMkLst>
            <pc:docMk/>
            <pc:sldMk cId="3949456156" sldId="748"/>
            <ac:picMk id="12" creationId="{A7AD9AFD-7490-42E0-1319-9430406CB7E5}"/>
          </ac:picMkLst>
        </pc:picChg>
        <pc:cxnChg chg="add mod">
          <ac:chgData name="Clare Back" userId="7ca9c63e0bec638d" providerId="LiveId" clId="{A8162954-3A8E-4CD1-9B45-8B020912EF1A}" dt="2023-03-15T09:38:55.846" v="39500" actId="1076"/>
          <ac:cxnSpMkLst>
            <pc:docMk/>
            <pc:sldMk cId="3949456156" sldId="748"/>
            <ac:cxnSpMk id="10" creationId="{C132A503-A089-2DE1-ADDC-1D4522443D11}"/>
          </ac:cxnSpMkLst>
        </pc:cxnChg>
        <pc:cxnChg chg="add mod">
          <ac:chgData name="Clare Back" userId="7ca9c63e0bec638d" providerId="LiveId" clId="{A8162954-3A8E-4CD1-9B45-8B020912EF1A}" dt="2023-03-15T09:38:55.846" v="39500" actId="1076"/>
          <ac:cxnSpMkLst>
            <pc:docMk/>
            <pc:sldMk cId="3949456156" sldId="748"/>
            <ac:cxnSpMk id="11" creationId="{EE2901DF-67E8-EF77-3E0E-68481B3E4434}"/>
          </ac:cxnSpMkLst>
        </pc:cxnChg>
      </pc:sldChg>
      <pc:sldChg chg="addSp delSp modSp add mod delAnim modAnim modNotesTx">
        <pc:chgData name="Clare Back" userId="7ca9c63e0bec638d" providerId="LiveId" clId="{A8162954-3A8E-4CD1-9B45-8B020912EF1A}" dt="2023-03-26T18:13:18.197" v="49553" actId="790"/>
        <pc:sldMkLst>
          <pc:docMk/>
          <pc:sldMk cId="2613795798" sldId="749"/>
        </pc:sldMkLst>
        <pc:spChg chg="add mod">
          <ac:chgData name="Clare Back" userId="7ca9c63e0bec638d" providerId="LiveId" clId="{A8162954-3A8E-4CD1-9B45-8B020912EF1A}" dt="2023-03-15T09:53:58.749" v="39525" actId="1076"/>
          <ac:spMkLst>
            <pc:docMk/>
            <pc:sldMk cId="2613795798" sldId="749"/>
            <ac:spMk id="2" creationId="{EB5BE4DD-F102-66B8-0904-518E374133D5}"/>
          </ac:spMkLst>
        </pc:spChg>
        <pc:spChg chg="mod">
          <ac:chgData name="Clare Back" userId="7ca9c63e0bec638d" providerId="LiveId" clId="{A8162954-3A8E-4CD1-9B45-8B020912EF1A}" dt="2023-03-15T09:51:53.502" v="39503"/>
          <ac:spMkLst>
            <pc:docMk/>
            <pc:sldMk cId="2613795798" sldId="749"/>
            <ac:spMk id="4" creationId="{1D0CF937-4E2C-D948-5F51-1E65CE091AFB}"/>
          </ac:spMkLst>
        </pc:spChg>
        <pc:spChg chg="mod">
          <ac:chgData name="Clare Back" userId="7ca9c63e0bec638d" providerId="LiveId" clId="{A8162954-3A8E-4CD1-9B45-8B020912EF1A}" dt="2023-03-15T09:51:53.502" v="39503"/>
          <ac:spMkLst>
            <pc:docMk/>
            <pc:sldMk cId="2613795798" sldId="749"/>
            <ac:spMk id="5" creationId="{7B22ED61-5143-AF2E-009D-77F10DF3CED7}"/>
          </ac:spMkLst>
        </pc:spChg>
        <pc:spChg chg="add mod">
          <ac:chgData name="Clare Back" userId="7ca9c63e0bec638d" providerId="LiveId" clId="{A8162954-3A8E-4CD1-9B45-8B020912EF1A}" dt="2023-03-15T09:53:42.886" v="39520" actId="1076"/>
          <ac:spMkLst>
            <pc:docMk/>
            <pc:sldMk cId="2613795798" sldId="749"/>
            <ac:spMk id="7" creationId="{30E23A5D-28AE-F0F0-4C0C-07E468839BAE}"/>
          </ac:spMkLst>
        </pc:spChg>
        <pc:spChg chg="mod">
          <ac:chgData name="Clare Back" userId="7ca9c63e0bec638d" providerId="LiveId" clId="{A8162954-3A8E-4CD1-9B45-8B020912EF1A}" dt="2023-03-15T09:51:53.502" v="39503"/>
          <ac:spMkLst>
            <pc:docMk/>
            <pc:sldMk cId="2613795798" sldId="749"/>
            <ac:spMk id="9" creationId="{F7E06106-A828-18D4-C861-F3C205982858}"/>
          </ac:spMkLst>
        </pc:spChg>
        <pc:spChg chg="mod">
          <ac:chgData name="Clare Back" userId="7ca9c63e0bec638d" providerId="LiveId" clId="{A8162954-3A8E-4CD1-9B45-8B020912EF1A}" dt="2023-03-15T09:51:53.502" v="39503"/>
          <ac:spMkLst>
            <pc:docMk/>
            <pc:sldMk cId="2613795798" sldId="749"/>
            <ac:spMk id="10" creationId="{00E6B420-1326-239C-96E7-054A43DA3893}"/>
          </ac:spMkLst>
        </pc:spChg>
        <pc:spChg chg="mod">
          <ac:chgData name="Clare Back" userId="7ca9c63e0bec638d" providerId="LiveId" clId="{A8162954-3A8E-4CD1-9B45-8B020912EF1A}" dt="2023-03-15T09:51:53.502" v="39503"/>
          <ac:spMkLst>
            <pc:docMk/>
            <pc:sldMk cId="2613795798" sldId="749"/>
            <ac:spMk id="12" creationId="{93F72CB6-255C-E524-193C-60BC8BBCE0D9}"/>
          </ac:spMkLst>
        </pc:spChg>
        <pc:spChg chg="mod">
          <ac:chgData name="Clare Back" userId="7ca9c63e0bec638d" providerId="LiveId" clId="{A8162954-3A8E-4CD1-9B45-8B020912EF1A}" dt="2023-03-15T09:51:53.502" v="39503"/>
          <ac:spMkLst>
            <pc:docMk/>
            <pc:sldMk cId="2613795798" sldId="749"/>
            <ac:spMk id="13" creationId="{4CCCB3C4-5CC1-3B79-C910-C3468D8B7746}"/>
          </ac:spMkLst>
        </pc:spChg>
        <pc:spChg chg="add del mod">
          <ac:chgData name="Clare Back" userId="7ca9c63e0bec638d" providerId="LiveId" clId="{A8162954-3A8E-4CD1-9B45-8B020912EF1A}" dt="2023-03-15T09:52:44.024" v="39508" actId="478"/>
          <ac:spMkLst>
            <pc:docMk/>
            <pc:sldMk cId="2613795798" sldId="749"/>
            <ac:spMk id="17" creationId="{48050D5C-1C02-5240-1638-361840C856B3}"/>
          </ac:spMkLst>
        </pc:spChg>
        <pc:spChg chg="mod">
          <ac:chgData name="Clare Back" userId="7ca9c63e0bec638d" providerId="LiveId" clId="{A8162954-3A8E-4CD1-9B45-8B020912EF1A}" dt="2023-03-15T09:52:14.359" v="39504"/>
          <ac:spMkLst>
            <pc:docMk/>
            <pc:sldMk cId="2613795798" sldId="749"/>
            <ac:spMk id="19" creationId="{7396EC64-8B1F-CC1B-F08F-7DD8164D2EDB}"/>
          </ac:spMkLst>
        </pc:spChg>
        <pc:spChg chg="mod">
          <ac:chgData name="Clare Back" userId="7ca9c63e0bec638d" providerId="LiveId" clId="{A8162954-3A8E-4CD1-9B45-8B020912EF1A}" dt="2023-03-15T09:52:14.359" v="39504"/>
          <ac:spMkLst>
            <pc:docMk/>
            <pc:sldMk cId="2613795798" sldId="749"/>
            <ac:spMk id="20" creationId="{D1FE0231-C965-0A82-BC3C-29B9EAB3409B}"/>
          </ac:spMkLst>
        </pc:spChg>
        <pc:spChg chg="mod">
          <ac:chgData name="Clare Back" userId="7ca9c63e0bec638d" providerId="LiveId" clId="{A8162954-3A8E-4CD1-9B45-8B020912EF1A}" dt="2023-03-15T09:52:14.359" v="39504"/>
          <ac:spMkLst>
            <pc:docMk/>
            <pc:sldMk cId="2613795798" sldId="749"/>
            <ac:spMk id="22" creationId="{786596CC-383C-8B0F-B067-1B2B152A5152}"/>
          </ac:spMkLst>
        </pc:spChg>
        <pc:spChg chg="mod">
          <ac:chgData name="Clare Back" userId="7ca9c63e0bec638d" providerId="LiveId" clId="{A8162954-3A8E-4CD1-9B45-8B020912EF1A}" dt="2023-03-15T09:52:14.359" v="39504"/>
          <ac:spMkLst>
            <pc:docMk/>
            <pc:sldMk cId="2613795798" sldId="749"/>
            <ac:spMk id="23" creationId="{C159DDAF-A915-20B3-DBEA-AC3805B82CA7}"/>
          </ac:spMkLst>
        </pc:spChg>
        <pc:spChg chg="add mod">
          <ac:chgData name="Clare Back" userId="7ca9c63e0bec638d" providerId="LiveId" clId="{A8162954-3A8E-4CD1-9B45-8B020912EF1A}" dt="2023-03-15T09:54:02.614" v="39526" actId="1076"/>
          <ac:spMkLst>
            <pc:docMk/>
            <pc:sldMk cId="2613795798" sldId="749"/>
            <ac:spMk id="27" creationId="{C47A5508-5A31-39D2-C1E7-7EA39D3620CC}"/>
          </ac:spMkLst>
        </pc:spChg>
        <pc:spChg chg="mod">
          <ac:chgData name="Clare Back" userId="7ca9c63e0bec638d" providerId="LiveId" clId="{A8162954-3A8E-4CD1-9B45-8B020912EF1A}" dt="2023-03-15T09:53:07.144" v="39509"/>
          <ac:spMkLst>
            <pc:docMk/>
            <pc:sldMk cId="2613795798" sldId="749"/>
            <ac:spMk id="29" creationId="{835AA3BE-B839-3693-7B60-4B892A702F25}"/>
          </ac:spMkLst>
        </pc:spChg>
        <pc:spChg chg="mod">
          <ac:chgData name="Clare Back" userId="7ca9c63e0bec638d" providerId="LiveId" clId="{A8162954-3A8E-4CD1-9B45-8B020912EF1A}" dt="2023-03-15T09:53:07.144" v="39509"/>
          <ac:spMkLst>
            <pc:docMk/>
            <pc:sldMk cId="2613795798" sldId="749"/>
            <ac:spMk id="30" creationId="{B3177CDD-A222-BACD-CEB1-3824C5C58FF1}"/>
          </ac:spMkLst>
        </pc:spChg>
        <pc:spChg chg="mod">
          <ac:chgData name="Clare Back" userId="7ca9c63e0bec638d" providerId="LiveId" clId="{A8162954-3A8E-4CD1-9B45-8B020912EF1A}" dt="2023-03-15T09:53:07.144" v="39509"/>
          <ac:spMkLst>
            <pc:docMk/>
            <pc:sldMk cId="2613795798" sldId="749"/>
            <ac:spMk id="33" creationId="{49B3059D-6E3F-CBE2-5531-BAC251F7C873}"/>
          </ac:spMkLst>
        </pc:spChg>
        <pc:spChg chg="mod">
          <ac:chgData name="Clare Back" userId="7ca9c63e0bec638d" providerId="LiveId" clId="{A8162954-3A8E-4CD1-9B45-8B020912EF1A}" dt="2023-03-15T09:53:07.144" v="39509"/>
          <ac:spMkLst>
            <pc:docMk/>
            <pc:sldMk cId="2613795798" sldId="749"/>
            <ac:spMk id="34" creationId="{9684189C-DE7C-5780-606A-9E4001E97E1E}"/>
          </ac:spMkLst>
        </pc:spChg>
        <pc:spChg chg="mod">
          <ac:chgData name="Clare Back" userId="7ca9c63e0bec638d" providerId="LiveId" clId="{A8162954-3A8E-4CD1-9B45-8B020912EF1A}" dt="2023-03-15T09:53:07.144" v="39509"/>
          <ac:spMkLst>
            <pc:docMk/>
            <pc:sldMk cId="2613795798" sldId="749"/>
            <ac:spMk id="35" creationId="{B3A5D275-C8D0-FDDB-CD00-C0D88B002FCE}"/>
          </ac:spMkLst>
        </pc:spChg>
        <pc:spChg chg="add mod">
          <ac:chgData name="Clare Back" userId="7ca9c63e0bec638d" providerId="LiveId" clId="{A8162954-3A8E-4CD1-9B45-8B020912EF1A}" dt="2023-03-15T09:54:19.771" v="39528" actId="1076"/>
          <ac:spMkLst>
            <pc:docMk/>
            <pc:sldMk cId="2613795798" sldId="749"/>
            <ac:spMk id="36" creationId="{054D08AF-2EF4-4180-09B5-2DB085840220}"/>
          </ac:spMkLst>
        </pc:spChg>
        <pc:spChg chg="mod">
          <ac:chgData name="Clare Back" userId="7ca9c63e0bec638d" providerId="LiveId" clId="{A8162954-3A8E-4CD1-9B45-8B020912EF1A}" dt="2023-03-16T06:26:39.115" v="47892" actId="20577"/>
          <ac:spMkLst>
            <pc:docMk/>
            <pc:sldMk cId="2613795798" sldId="749"/>
            <ac:spMk id="543" creationId="{00000000-0000-0000-0000-000000000000}"/>
          </ac:spMkLst>
        </pc:spChg>
        <pc:grpChg chg="add mod">
          <ac:chgData name="Clare Back" userId="7ca9c63e0bec638d" providerId="LiveId" clId="{A8162954-3A8E-4CD1-9B45-8B020912EF1A}" dt="2023-03-15T09:53:58.749" v="39525" actId="1076"/>
          <ac:grpSpMkLst>
            <pc:docMk/>
            <pc:sldMk cId="2613795798" sldId="749"/>
            <ac:grpSpMk id="3" creationId="{F2AA20B0-66A2-42C9-0321-FC692B5F456C}"/>
          </ac:grpSpMkLst>
        </pc:grpChg>
        <pc:grpChg chg="add mod">
          <ac:chgData name="Clare Back" userId="7ca9c63e0bec638d" providerId="LiveId" clId="{A8162954-3A8E-4CD1-9B45-8B020912EF1A}" dt="2023-03-15T09:53:42.886" v="39520" actId="1076"/>
          <ac:grpSpMkLst>
            <pc:docMk/>
            <pc:sldMk cId="2613795798" sldId="749"/>
            <ac:grpSpMk id="8" creationId="{7E30E18F-1FBD-BF63-40FF-960569C8CDC8}"/>
          </ac:grpSpMkLst>
        </pc:grpChg>
        <pc:grpChg chg="add mod">
          <ac:chgData name="Clare Back" userId="7ca9c63e0bec638d" providerId="LiveId" clId="{A8162954-3A8E-4CD1-9B45-8B020912EF1A}" dt="2023-03-15T09:53:42.886" v="39520" actId="1076"/>
          <ac:grpSpMkLst>
            <pc:docMk/>
            <pc:sldMk cId="2613795798" sldId="749"/>
            <ac:grpSpMk id="11" creationId="{2280B570-851F-0D32-BED3-8456E6B97BCE}"/>
          </ac:grpSpMkLst>
        </pc:grpChg>
        <pc:grpChg chg="add del mod">
          <ac:chgData name="Clare Back" userId="7ca9c63e0bec638d" providerId="LiveId" clId="{A8162954-3A8E-4CD1-9B45-8B020912EF1A}" dt="2023-03-15T09:52:44.024" v="39508" actId="478"/>
          <ac:grpSpMkLst>
            <pc:docMk/>
            <pc:sldMk cId="2613795798" sldId="749"/>
            <ac:grpSpMk id="18" creationId="{45FC863C-226C-38C6-0BD9-C3FB7864A90D}"/>
          </ac:grpSpMkLst>
        </pc:grpChg>
        <pc:grpChg chg="add del mod">
          <ac:chgData name="Clare Back" userId="7ca9c63e0bec638d" providerId="LiveId" clId="{A8162954-3A8E-4CD1-9B45-8B020912EF1A}" dt="2023-03-15T09:52:44.024" v="39508" actId="478"/>
          <ac:grpSpMkLst>
            <pc:docMk/>
            <pc:sldMk cId="2613795798" sldId="749"/>
            <ac:grpSpMk id="21" creationId="{073AFDA4-C178-2946-97DB-4ECB3CA5B117}"/>
          </ac:grpSpMkLst>
        </pc:grpChg>
        <pc:grpChg chg="add mod">
          <ac:chgData name="Clare Back" userId="7ca9c63e0bec638d" providerId="LiveId" clId="{A8162954-3A8E-4CD1-9B45-8B020912EF1A}" dt="2023-03-15T09:54:02.614" v="39526" actId="1076"/>
          <ac:grpSpMkLst>
            <pc:docMk/>
            <pc:sldMk cId="2613795798" sldId="749"/>
            <ac:grpSpMk id="28" creationId="{1946C3F9-1812-918B-FE3A-D683A33EB149}"/>
          </ac:grpSpMkLst>
        </pc:grpChg>
        <pc:grpChg chg="add mod">
          <ac:chgData name="Clare Back" userId="7ca9c63e0bec638d" providerId="LiveId" clId="{A8162954-3A8E-4CD1-9B45-8B020912EF1A}" dt="2023-03-15T09:54:02.614" v="39526" actId="1076"/>
          <ac:grpSpMkLst>
            <pc:docMk/>
            <pc:sldMk cId="2613795798" sldId="749"/>
            <ac:grpSpMk id="31" creationId="{49DDA900-40A2-8D61-D48B-45ED315A408F}"/>
          </ac:grpSpMkLst>
        </pc:grpChg>
        <pc:grpChg chg="mod">
          <ac:chgData name="Clare Back" userId="7ca9c63e0bec638d" providerId="LiveId" clId="{A8162954-3A8E-4CD1-9B45-8B020912EF1A}" dt="2023-03-15T09:53:07.144" v="39509"/>
          <ac:grpSpMkLst>
            <pc:docMk/>
            <pc:sldMk cId="2613795798" sldId="749"/>
            <ac:grpSpMk id="32" creationId="{52F153DF-707B-F38D-8176-E354B0C18B87}"/>
          </ac:grpSpMkLst>
        </pc:grpChg>
        <pc:picChg chg="add mod">
          <ac:chgData name="Clare Back" userId="7ca9c63e0bec638d" providerId="LiveId" clId="{A8162954-3A8E-4CD1-9B45-8B020912EF1A}" dt="2023-03-15T09:53:58.749" v="39525" actId="1076"/>
          <ac:picMkLst>
            <pc:docMk/>
            <pc:sldMk cId="2613795798" sldId="749"/>
            <ac:picMk id="6" creationId="{2571676E-478C-D6D3-5245-944C21B32303}"/>
          </ac:picMkLst>
        </pc:picChg>
        <pc:picChg chg="add mod">
          <ac:chgData name="Clare Back" userId="7ca9c63e0bec638d" providerId="LiveId" clId="{A8162954-3A8E-4CD1-9B45-8B020912EF1A}" dt="2023-03-15T09:53:42.886" v="39520" actId="1076"/>
          <ac:picMkLst>
            <pc:docMk/>
            <pc:sldMk cId="2613795798" sldId="749"/>
            <ac:picMk id="16" creationId="{D76ADF80-EB59-E775-530C-D054D4EE11AF}"/>
          </ac:picMkLst>
        </pc:picChg>
        <pc:picChg chg="add del mod">
          <ac:chgData name="Clare Back" userId="7ca9c63e0bec638d" providerId="LiveId" clId="{A8162954-3A8E-4CD1-9B45-8B020912EF1A}" dt="2023-03-15T09:52:44.024" v="39508" actId="478"/>
          <ac:picMkLst>
            <pc:docMk/>
            <pc:sldMk cId="2613795798" sldId="749"/>
            <ac:picMk id="26" creationId="{B1509E02-0734-CB52-AD31-103235EA5DC6}"/>
          </ac:picMkLst>
        </pc:picChg>
        <pc:cxnChg chg="add mod">
          <ac:chgData name="Clare Back" userId="7ca9c63e0bec638d" providerId="LiveId" clId="{A8162954-3A8E-4CD1-9B45-8B020912EF1A}" dt="2023-03-15T09:53:42.886" v="39520" actId="1076"/>
          <ac:cxnSpMkLst>
            <pc:docMk/>
            <pc:sldMk cId="2613795798" sldId="749"/>
            <ac:cxnSpMk id="14" creationId="{707DDABE-7886-93DA-CCAD-1E238893B6FD}"/>
          </ac:cxnSpMkLst>
        </pc:cxnChg>
        <pc:cxnChg chg="add mod">
          <ac:chgData name="Clare Back" userId="7ca9c63e0bec638d" providerId="LiveId" clId="{A8162954-3A8E-4CD1-9B45-8B020912EF1A}" dt="2023-03-15T09:53:42.886" v="39520" actId="1076"/>
          <ac:cxnSpMkLst>
            <pc:docMk/>
            <pc:sldMk cId="2613795798" sldId="749"/>
            <ac:cxnSpMk id="15" creationId="{F51767F4-D1E8-9250-B854-3FC9142E54E6}"/>
          </ac:cxnSpMkLst>
        </pc:cxnChg>
        <pc:cxnChg chg="add del mod">
          <ac:chgData name="Clare Back" userId="7ca9c63e0bec638d" providerId="LiveId" clId="{A8162954-3A8E-4CD1-9B45-8B020912EF1A}" dt="2023-03-15T09:52:44.024" v="39508" actId="478"/>
          <ac:cxnSpMkLst>
            <pc:docMk/>
            <pc:sldMk cId="2613795798" sldId="749"/>
            <ac:cxnSpMk id="24" creationId="{B39F3E7F-7C7F-5B9C-552D-61AD94E2430F}"/>
          </ac:cxnSpMkLst>
        </pc:cxnChg>
        <pc:cxnChg chg="add del mod">
          <ac:chgData name="Clare Back" userId="7ca9c63e0bec638d" providerId="LiveId" clId="{A8162954-3A8E-4CD1-9B45-8B020912EF1A}" dt="2023-03-15T09:52:44.024" v="39508" actId="478"/>
          <ac:cxnSpMkLst>
            <pc:docMk/>
            <pc:sldMk cId="2613795798" sldId="749"/>
            <ac:cxnSpMk id="25" creationId="{7F2A0F09-DB5E-9C22-E5BD-CC8CC72E4F8C}"/>
          </ac:cxnSpMkLst>
        </pc:cxnChg>
      </pc:sldChg>
      <pc:sldChg chg="addSp delSp modSp new mod ord modClrScheme chgLayout modNotesTx">
        <pc:chgData name="Clare Back" userId="7ca9c63e0bec638d" providerId="LiveId" clId="{A8162954-3A8E-4CD1-9B45-8B020912EF1A}" dt="2023-03-26T18:17:44.383" v="49579" actId="790"/>
        <pc:sldMkLst>
          <pc:docMk/>
          <pc:sldMk cId="2577944608" sldId="750"/>
        </pc:sldMkLst>
        <pc:spChg chg="del mod ord">
          <ac:chgData name="Clare Back" userId="7ca9c63e0bec638d" providerId="LiveId" clId="{A8162954-3A8E-4CD1-9B45-8B020912EF1A}" dt="2023-02-26T10:18:28.213" v="413" actId="700"/>
          <ac:spMkLst>
            <pc:docMk/>
            <pc:sldMk cId="2577944608" sldId="750"/>
            <ac:spMk id="2" creationId="{7CCC5A87-322A-763F-6031-5984DF19B0C4}"/>
          </ac:spMkLst>
        </pc:spChg>
        <pc:spChg chg="add mod ord">
          <ac:chgData name="Clare Back" userId="7ca9c63e0bec638d" providerId="LiveId" clId="{A8162954-3A8E-4CD1-9B45-8B020912EF1A}" dt="2023-03-08T08:57:54.215" v="8178" actId="20577"/>
          <ac:spMkLst>
            <pc:docMk/>
            <pc:sldMk cId="2577944608" sldId="750"/>
            <ac:spMk id="3" creationId="{705D5653-4549-58D4-8501-6001827FDE10}"/>
          </ac:spMkLst>
        </pc:spChg>
        <pc:spChg chg="add del">
          <ac:chgData name="Clare Back" userId="7ca9c63e0bec638d" providerId="LiveId" clId="{A8162954-3A8E-4CD1-9B45-8B020912EF1A}" dt="2023-02-26T10:19:51.723" v="434" actId="22"/>
          <ac:spMkLst>
            <pc:docMk/>
            <pc:sldMk cId="2577944608" sldId="750"/>
            <ac:spMk id="5" creationId="{53300D32-1482-CD7D-A992-72F5442A74AC}"/>
          </ac:spMkLst>
        </pc:spChg>
        <pc:spChg chg="add del">
          <ac:chgData name="Clare Back" userId="7ca9c63e0bec638d" providerId="LiveId" clId="{A8162954-3A8E-4CD1-9B45-8B020912EF1A}" dt="2023-02-26T10:19:52.862" v="436" actId="22"/>
          <ac:spMkLst>
            <pc:docMk/>
            <pc:sldMk cId="2577944608" sldId="750"/>
            <ac:spMk id="7" creationId="{4314C3B8-E67B-1B62-6414-FC3964931380}"/>
          </ac:spMkLst>
        </pc:spChg>
        <pc:spChg chg="add del mod">
          <ac:chgData name="Clare Back" userId="7ca9c63e0bec638d" providerId="LiveId" clId="{A8162954-3A8E-4CD1-9B45-8B020912EF1A}" dt="2023-03-16T09:42:08.428" v="47993" actId="1076"/>
          <ac:spMkLst>
            <pc:docMk/>
            <pc:sldMk cId="2577944608" sldId="750"/>
            <ac:spMk id="9" creationId="{4FCEF167-B400-6076-EC05-7E51B9BEA687}"/>
          </ac:spMkLst>
        </pc:spChg>
      </pc:sldChg>
      <pc:sldChg chg="addSp delSp modSp new mod ord modClrScheme chgLayout modNotesTx">
        <pc:chgData name="Clare Back" userId="7ca9c63e0bec638d" providerId="LiveId" clId="{A8162954-3A8E-4CD1-9B45-8B020912EF1A}" dt="2023-03-26T18:17:18.931" v="49577" actId="790"/>
        <pc:sldMkLst>
          <pc:docMk/>
          <pc:sldMk cId="1118299930" sldId="751"/>
        </pc:sldMkLst>
        <pc:spChg chg="del mod ord">
          <ac:chgData name="Clare Back" userId="7ca9c63e0bec638d" providerId="LiveId" clId="{A8162954-3A8E-4CD1-9B45-8B020912EF1A}" dt="2023-02-26T10:20:24.320" v="444" actId="700"/>
          <ac:spMkLst>
            <pc:docMk/>
            <pc:sldMk cId="1118299930" sldId="751"/>
            <ac:spMk id="2" creationId="{2D9CBAF0-F2D7-E9E7-629E-B3D5C899DB77}"/>
          </ac:spMkLst>
        </pc:spChg>
        <pc:spChg chg="add mod ord">
          <ac:chgData name="Clare Back" userId="7ca9c63e0bec638d" providerId="LiveId" clId="{A8162954-3A8E-4CD1-9B45-8B020912EF1A}" dt="2023-02-26T10:20:33.209" v="473" actId="20577"/>
          <ac:spMkLst>
            <pc:docMk/>
            <pc:sldMk cId="1118299930" sldId="751"/>
            <ac:spMk id="3" creationId="{4825ABCC-7467-B162-603E-E4527523E084}"/>
          </ac:spMkLst>
        </pc:spChg>
        <pc:picChg chg="add mod">
          <ac:chgData name="Clare Back" userId="7ca9c63e0bec638d" providerId="LiveId" clId="{A8162954-3A8E-4CD1-9B45-8B020912EF1A}" dt="2023-03-08T08:48:37.810" v="8032" actId="1076"/>
          <ac:picMkLst>
            <pc:docMk/>
            <pc:sldMk cId="1118299930" sldId="751"/>
            <ac:picMk id="5" creationId="{DC06F346-259C-6DA4-1C83-9D423F6A2E5F}"/>
          </ac:picMkLst>
        </pc:picChg>
      </pc:sldChg>
      <pc:sldChg chg="addSp delSp modSp new mod ord modNotesTx">
        <pc:chgData name="Clare Back" userId="7ca9c63e0bec638d" providerId="LiveId" clId="{A8162954-3A8E-4CD1-9B45-8B020912EF1A}" dt="2023-03-26T18:25:45.291" v="49659" actId="313"/>
        <pc:sldMkLst>
          <pc:docMk/>
          <pc:sldMk cId="38976961" sldId="752"/>
        </pc:sldMkLst>
        <pc:spChg chg="mod">
          <ac:chgData name="Clare Back" userId="7ca9c63e0bec638d" providerId="LiveId" clId="{A8162954-3A8E-4CD1-9B45-8B020912EF1A}" dt="2023-02-26T16:08:37.208" v="978" actId="20577"/>
          <ac:spMkLst>
            <pc:docMk/>
            <pc:sldMk cId="38976961" sldId="752"/>
            <ac:spMk id="2" creationId="{DF118621-CC44-5ACC-A489-5965CFF7DC92}"/>
          </ac:spMkLst>
        </pc:spChg>
        <pc:spChg chg="add del mod">
          <ac:chgData name="Clare Back" userId="7ca9c63e0bec638d" providerId="LiveId" clId="{A8162954-3A8E-4CD1-9B45-8B020912EF1A}" dt="2023-02-26T16:08:45.002" v="982" actId="22"/>
          <ac:spMkLst>
            <pc:docMk/>
            <pc:sldMk cId="38976961" sldId="752"/>
            <ac:spMk id="4" creationId="{78ECED54-B45A-B1E6-DFF5-9C3F1CA6FCA0}"/>
          </ac:spMkLst>
        </pc:spChg>
        <pc:spChg chg="add del">
          <ac:chgData name="Clare Back" userId="7ca9c63e0bec638d" providerId="LiveId" clId="{A8162954-3A8E-4CD1-9B45-8B020912EF1A}" dt="2023-02-26T16:08:47.273" v="984" actId="22"/>
          <ac:spMkLst>
            <pc:docMk/>
            <pc:sldMk cId="38976961" sldId="752"/>
            <ac:spMk id="6" creationId="{3114DED7-382A-05E1-13B3-7614C6FC61F7}"/>
          </ac:spMkLst>
        </pc:spChg>
        <pc:spChg chg="add mod">
          <ac:chgData name="Clare Back" userId="7ca9c63e0bec638d" providerId="LiveId" clId="{A8162954-3A8E-4CD1-9B45-8B020912EF1A}" dt="2023-03-08T08:55:48.601" v="8160" actId="20577"/>
          <ac:spMkLst>
            <pc:docMk/>
            <pc:sldMk cId="38976961" sldId="752"/>
            <ac:spMk id="8" creationId="{2234BD5C-08D2-16A8-2CCA-EE1284A3B6BB}"/>
          </ac:spMkLst>
        </pc:spChg>
      </pc:sldChg>
      <pc:sldChg chg="addSp modSp new mod ord modNotesTx">
        <pc:chgData name="Clare Back" userId="7ca9c63e0bec638d" providerId="LiveId" clId="{A8162954-3A8E-4CD1-9B45-8B020912EF1A}" dt="2023-03-26T18:17:58.273" v="49581" actId="790"/>
        <pc:sldMkLst>
          <pc:docMk/>
          <pc:sldMk cId="1236743633" sldId="753"/>
        </pc:sldMkLst>
        <pc:spChg chg="mod">
          <ac:chgData name="Clare Back" userId="7ca9c63e0bec638d" providerId="LiveId" clId="{A8162954-3A8E-4CD1-9B45-8B020912EF1A}" dt="2023-02-26T16:44:09.209" v="1029" actId="20577"/>
          <ac:spMkLst>
            <pc:docMk/>
            <pc:sldMk cId="1236743633" sldId="753"/>
            <ac:spMk id="2" creationId="{35E7306C-7E51-9885-7D30-B1F15E723D86}"/>
          </ac:spMkLst>
        </pc:spChg>
        <pc:spChg chg="add mod">
          <ac:chgData name="Clare Back" userId="7ca9c63e0bec638d" providerId="LiveId" clId="{A8162954-3A8E-4CD1-9B45-8B020912EF1A}" dt="2023-02-26T16:48:35.050" v="1454" actId="20577"/>
          <ac:spMkLst>
            <pc:docMk/>
            <pc:sldMk cId="1236743633" sldId="753"/>
            <ac:spMk id="4" creationId="{9D869F22-B72F-1A57-B192-F43C185741D3}"/>
          </ac:spMkLst>
        </pc:spChg>
      </pc:sldChg>
      <pc:sldChg chg="addSp modSp new mod ord modNotesTx">
        <pc:chgData name="Clare Back" userId="7ca9c63e0bec638d" providerId="LiveId" clId="{A8162954-3A8E-4CD1-9B45-8B020912EF1A}" dt="2023-03-26T18:26:04.071" v="49671" actId="20577"/>
        <pc:sldMkLst>
          <pc:docMk/>
          <pc:sldMk cId="484849940" sldId="754"/>
        </pc:sldMkLst>
        <pc:spChg chg="mod">
          <ac:chgData name="Clare Back" userId="7ca9c63e0bec638d" providerId="LiveId" clId="{A8162954-3A8E-4CD1-9B45-8B020912EF1A}" dt="2023-02-26T16:53:36.386" v="1486" actId="20577"/>
          <ac:spMkLst>
            <pc:docMk/>
            <pc:sldMk cId="484849940" sldId="754"/>
            <ac:spMk id="2" creationId="{3A9FD701-AD09-8C4E-7086-A02A69714A63}"/>
          </ac:spMkLst>
        </pc:spChg>
        <pc:spChg chg="add mod">
          <ac:chgData name="Clare Back" userId="7ca9c63e0bec638d" providerId="LiveId" clId="{A8162954-3A8E-4CD1-9B45-8B020912EF1A}" dt="2023-02-26T16:56:51.319" v="1618" actId="113"/>
          <ac:spMkLst>
            <pc:docMk/>
            <pc:sldMk cId="484849940" sldId="754"/>
            <ac:spMk id="4" creationId="{F6CC2BAC-BC9E-B582-395C-6FECE25F363A}"/>
          </ac:spMkLst>
        </pc:spChg>
      </pc:sldChg>
      <pc:sldChg chg="addSp modSp new mod ord modNotesTx">
        <pc:chgData name="Clare Back" userId="7ca9c63e0bec638d" providerId="LiveId" clId="{A8162954-3A8E-4CD1-9B45-8B020912EF1A}" dt="2023-03-26T18:18:12.371" v="49583" actId="790"/>
        <pc:sldMkLst>
          <pc:docMk/>
          <pc:sldMk cId="470026651" sldId="755"/>
        </pc:sldMkLst>
        <pc:spChg chg="mod">
          <ac:chgData name="Clare Back" userId="7ca9c63e0bec638d" providerId="LiveId" clId="{A8162954-3A8E-4CD1-9B45-8B020912EF1A}" dt="2023-02-27T05:43:57.202" v="1631" actId="20577"/>
          <ac:spMkLst>
            <pc:docMk/>
            <pc:sldMk cId="470026651" sldId="755"/>
            <ac:spMk id="2" creationId="{497AC8C4-C4EA-4D59-4D9E-3D4B3B392AA1}"/>
          </ac:spMkLst>
        </pc:spChg>
        <pc:spChg chg="add mod">
          <ac:chgData name="Clare Back" userId="7ca9c63e0bec638d" providerId="LiveId" clId="{A8162954-3A8E-4CD1-9B45-8B020912EF1A}" dt="2023-03-08T09:26:26.683" v="8661" actId="20577"/>
          <ac:spMkLst>
            <pc:docMk/>
            <pc:sldMk cId="470026651" sldId="755"/>
            <ac:spMk id="4" creationId="{768EBE18-F0D6-8F19-6C1E-A3B40226919F}"/>
          </ac:spMkLst>
        </pc:spChg>
        <pc:spChg chg="mod">
          <ac:chgData name="Clare Back" userId="7ca9c63e0bec638d" providerId="LiveId" clId="{A8162954-3A8E-4CD1-9B45-8B020912EF1A}" dt="2023-03-26T11:29:36.427" v="49426"/>
          <ac:spMkLst>
            <pc:docMk/>
            <pc:sldMk cId="470026651" sldId="755"/>
            <ac:spMk id="5" creationId="{A9492258-7595-85BC-91E2-CA6EBC8D6C5E}"/>
          </ac:spMkLst>
        </pc:spChg>
        <pc:spChg chg="mod">
          <ac:chgData name="Clare Back" userId="7ca9c63e0bec638d" providerId="LiveId" clId="{A8162954-3A8E-4CD1-9B45-8B020912EF1A}" dt="2023-03-26T11:29:36.427" v="49426"/>
          <ac:spMkLst>
            <pc:docMk/>
            <pc:sldMk cId="470026651" sldId="755"/>
            <ac:spMk id="8" creationId="{9729B3DF-5658-1FB2-F1FD-5461A89E1B87}"/>
          </ac:spMkLst>
        </pc:spChg>
        <pc:spChg chg="mod">
          <ac:chgData name="Clare Back" userId="7ca9c63e0bec638d" providerId="LiveId" clId="{A8162954-3A8E-4CD1-9B45-8B020912EF1A}" dt="2023-03-26T11:29:36.427" v="49426"/>
          <ac:spMkLst>
            <pc:docMk/>
            <pc:sldMk cId="470026651" sldId="755"/>
            <ac:spMk id="9" creationId="{434B43EF-3C77-D270-F8E9-89D377BDAFA3}"/>
          </ac:spMkLst>
        </pc:spChg>
        <pc:spChg chg="mod">
          <ac:chgData name="Clare Back" userId="7ca9c63e0bec638d" providerId="LiveId" clId="{A8162954-3A8E-4CD1-9B45-8B020912EF1A}" dt="2023-03-26T11:29:36.427" v="49426"/>
          <ac:spMkLst>
            <pc:docMk/>
            <pc:sldMk cId="470026651" sldId="755"/>
            <ac:spMk id="10" creationId="{205AFBD6-D693-75F3-0489-0D23EC9A5090}"/>
          </ac:spMkLst>
        </pc:spChg>
        <pc:spChg chg="mod">
          <ac:chgData name="Clare Back" userId="7ca9c63e0bec638d" providerId="LiveId" clId="{A8162954-3A8E-4CD1-9B45-8B020912EF1A}" dt="2023-03-26T11:29:36.427" v="49426"/>
          <ac:spMkLst>
            <pc:docMk/>
            <pc:sldMk cId="470026651" sldId="755"/>
            <ac:spMk id="11" creationId="{F1531294-248B-A435-8CCF-DED345AD3107}"/>
          </ac:spMkLst>
        </pc:spChg>
        <pc:grpChg chg="add mod">
          <ac:chgData name="Clare Back" userId="7ca9c63e0bec638d" providerId="LiveId" clId="{A8162954-3A8E-4CD1-9B45-8B020912EF1A}" dt="2023-03-26T11:29:36.427" v="49426"/>
          <ac:grpSpMkLst>
            <pc:docMk/>
            <pc:sldMk cId="470026651" sldId="755"/>
            <ac:grpSpMk id="3" creationId="{76CFBD62-B1FA-ABA8-2E8E-91C754E1B2CA}"/>
          </ac:grpSpMkLst>
        </pc:grpChg>
        <pc:grpChg chg="mod">
          <ac:chgData name="Clare Back" userId="7ca9c63e0bec638d" providerId="LiveId" clId="{A8162954-3A8E-4CD1-9B45-8B020912EF1A}" dt="2023-03-26T11:29:36.427" v="49426"/>
          <ac:grpSpMkLst>
            <pc:docMk/>
            <pc:sldMk cId="470026651" sldId="755"/>
            <ac:grpSpMk id="6" creationId="{897C9032-3C09-E0F7-A642-F7AC77E6FB57}"/>
          </ac:grpSpMkLst>
        </pc:grpChg>
        <pc:grpChg chg="mod">
          <ac:chgData name="Clare Back" userId="7ca9c63e0bec638d" providerId="LiveId" clId="{A8162954-3A8E-4CD1-9B45-8B020912EF1A}" dt="2023-03-26T11:29:36.427" v="49426"/>
          <ac:grpSpMkLst>
            <pc:docMk/>
            <pc:sldMk cId="470026651" sldId="755"/>
            <ac:grpSpMk id="7" creationId="{DE53453D-AE31-C7BE-2FF8-4A120E0FC74F}"/>
          </ac:grpSpMkLst>
        </pc:grpChg>
      </pc:sldChg>
      <pc:sldChg chg="new del">
        <pc:chgData name="Clare Back" userId="7ca9c63e0bec638d" providerId="LiveId" clId="{A8162954-3A8E-4CD1-9B45-8B020912EF1A}" dt="2023-02-27T17:22:58.897" v="2501" actId="47"/>
        <pc:sldMkLst>
          <pc:docMk/>
          <pc:sldMk cId="1786264043" sldId="756"/>
        </pc:sldMkLst>
      </pc:sldChg>
      <pc:sldChg chg="addSp modSp new mod ord modNotesTx">
        <pc:chgData name="Clare Back" userId="7ca9c63e0bec638d" providerId="LiveId" clId="{A8162954-3A8E-4CD1-9B45-8B020912EF1A}" dt="2023-03-26T18:19:30.428" v="49595" actId="790"/>
        <pc:sldMkLst>
          <pc:docMk/>
          <pc:sldMk cId="3025888496" sldId="757"/>
        </pc:sldMkLst>
        <pc:spChg chg="mod">
          <ac:chgData name="Clare Back" userId="7ca9c63e0bec638d" providerId="LiveId" clId="{A8162954-3A8E-4CD1-9B45-8B020912EF1A}" dt="2023-02-27T05:59:04.511" v="1645"/>
          <ac:spMkLst>
            <pc:docMk/>
            <pc:sldMk cId="3025888496" sldId="757"/>
            <ac:spMk id="2" creationId="{9FBF2571-7429-CA36-1C0A-5BB818E98228}"/>
          </ac:spMkLst>
        </pc:spChg>
        <pc:spChg chg="add mod">
          <ac:chgData name="Clare Back" userId="7ca9c63e0bec638d" providerId="LiveId" clId="{A8162954-3A8E-4CD1-9B45-8B020912EF1A}" dt="2023-02-27T06:02:24.875" v="1762" actId="20577"/>
          <ac:spMkLst>
            <pc:docMk/>
            <pc:sldMk cId="3025888496" sldId="757"/>
            <ac:spMk id="4" creationId="{8C4DEF38-6E3E-23C9-390C-4F5C45F59464}"/>
          </ac:spMkLst>
        </pc:spChg>
      </pc:sldChg>
      <pc:sldChg chg="addSp modSp new del mod ord modNotesTx">
        <pc:chgData name="Clare Back" userId="7ca9c63e0bec638d" providerId="LiveId" clId="{A8162954-3A8E-4CD1-9B45-8B020912EF1A}" dt="2023-03-15T19:02:52.995" v="46507" actId="47"/>
        <pc:sldMkLst>
          <pc:docMk/>
          <pc:sldMk cId="115269524" sldId="758"/>
        </pc:sldMkLst>
        <pc:spChg chg="add mod">
          <ac:chgData name="Clare Back" userId="7ca9c63e0bec638d" providerId="LiveId" clId="{A8162954-3A8E-4CD1-9B45-8B020912EF1A}" dt="2023-02-27T06:05:02.631" v="1831" actId="1076"/>
          <ac:spMkLst>
            <pc:docMk/>
            <pc:sldMk cId="115269524" sldId="758"/>
            <ac:spMk id="4" creationId="{353E438D-7CED-3B30-22C1-F9D978FA216E}"/>
          </ac:spMkLst>
        </pc:spChg>
      </pc:sldChg>
      <pc:sldChg chg="addSp modSp new del mod ord modNotesTx">
        <pc:chgData name="Clare Back" userId="7ca9c63e0bec638d" providerId="LiveId" clId="{A8162954-3A8E-4CD1-9B45-8B020912EF1A}" dt="2023-03-15T19:02:55.355" v="46508" actId="47"/>
        <pc:sldMkLst>
          <pc:docMk/>
          <pc:sldMk cId="2159201885" sldId="759"/>
        </pc:sldMkLst>
        <pc:spChg chg="add mod">
          <ac:chgData name="Clare Back" userId="7ca9c63e0bec638d" providerId="LiveId" clId="{A8162954-3A8E-4CD1-9B45-8B020912EF1A}" dt="2023-02-27T06:04:44.889" v="1826" actId="1076"/>
          <ac:spMkLst>
            <pc:docMk/>
            <pc:sldMk cId="2159201885" sldId="759"/>
            <ac:spMk id="4" creationId="{B781CA0B-8BD6-36C5-40D4-2A57444C5D6D}"/>
          </ac:spMkLst>
        </pc:spChg>
      </pc:sldChg>
      <pc:sldChg chg="addSp delSp modSp new mod ord modNotesTx">
        <pc:chgData name="Clare Back" userId="7ca9c63e0bec638d" providerId="LiveId" clId="{A8162954-3A8E-4CD1-9B45-8B020912EF1A}" dt="2023-03-26T18:25:29.876" v="49656" actId="313"/>
        <pc:sldMkLst>
          <pc:docMk/>
          <pc:sldMk cId="1537582600" sldId="760"/>
        </pc:sldMkLst>
        <pc:spChg chg="mod">
          <ac:chgData name="Clare Back" userId="7ca9c63e0bec638d" providerId="LiveId" clId="{A8162954-3A8E-4CD1-9B45-8B020912EF1A}" dt="2023-03-15T19:12:47.458" v="47381" actId="20577"/>
          <ac:spMkLst>
            <pc:docMk/>
            <pc:sldMk cId="1537582600" sldId="760"/>
            <ac:spMk id="2" creationId="{D0FE24CF-BAD6-4166-E3EB-9CFE45D5FB5F}"/>
          </ac:spMkLst>
        </pc:spChg>
        <pc:spChg chg="add mod">
          <ac:chgData name="Clare Back" userId="7ca9c63e0bec638d" providerId="LiveId" clId="{A8162954-3A8E-4CD1-9B45-8B020912EF1A}" dt="2023-02-27T17:07:50.846" v="2378" actId="20577"/>
          <ac:spMkLst>
            <pc:docMk/>
            <pc:sldMk cId="1537582600" sldId="760"/>
            <ac:spMk id="4" creationId="{1FC7156A-B8A2-EBE9-CB3D-28BFA027FCC1}"/>
          </ac:spMkLst>
        </pc:spChg>
        <pc:spChg chg="add mod">
          <ac:chgData name="Clare Back" userId="7ca9c63e0bec638d" providerId="LiveId" clId="{A8162954-3A8E-4CD1-9B45-8B020912EF1A}" dt="2023-02-27T17:00:03.519" v="1946" actId="208"/>
          <ac:spMkLst>
            <pc:docMk/>
            <pc:sldMk cId="1537582600" sldId="760"/>
            <ac:spMk id="5" creationId="{598B3957-4100-C68B-B580-11EC80D82C46}"/>
          </ac:spMkLst>
        </pc:spChg>
        <pc:spChg chg="mod">
          <ac:chgData name="Clare Back" userId="7ca9c63e0bec638d" providerId="LiveId" clId="{A8162954-3A8E-4CD1-9B45-8B020912EF1A}" dt="2023-02-27T16:59:54.511" v="1944" actId="207"/>
          <ac:spMkLst>
            <pc:docMk/>
            <pc:sldMk cId="1537582600" sldId="760"/>
            <ac:spMk id="7" creationId="{AF0B34C0-985A-6D5C-A4D6-C8A4513AF976}"/>
          </ac:spMkLst>
        </pc:spChg>
        <pc:spChg chg="mod">
          <ac:chgData name="Clare Back" userId="7ca9c63e0bec638d" providerId="LiveId" clId="{A8162954-3A8E-4CD1-9B45-8B020912EF1A}" dt="2023-02-27T17:00:14.233" v="1948" actId="207"/>
          <ac:spMkLst>
            <pc:docMk/>
            <pc:sldMk cId="1537582600" sldId="760"/>
            <ac:spMk id="8" creationId="{070003C7-9330-9EE3-6096-4048E3C5E8AF}"/>
          </ac:spMkLst>
        </pc:spChg>
        <pc:spChg chg="mod">
          <ac:chgData name="Clare Back" userId="7ca9c63e0bec638d" providerId="LiveId" clId="{A8162954-3A8E-4CD1-9B45-8B020912EF1A}" dt="2023-02-27T16:59:57.547" v="1945" actId="207"/>
          <ac:spMkLst>
            <pc:docMk/>
            <pc:sldMk cId="1537582600" sldId="760"/>
            <ac:spMk id="10" creationId="{1878AD85-B57B-E1F6-CAA2-8E262BF75F60}"/>
          </ac:spMkLst>
        </pc:spChg>
        <pc:spChg chg="mod">
          <ac:chgData name="Clare Back" userId="7ca9c63e0bec638d" providerId="LiveId" clId="{A8162954-3A8E-4CD1-9B45-8B020912EF1A}" dt="2023-02-27T16:59:57.547" v="1945" actId="207"/>
          <ac:spMkLst>
            <pc:docMk/>
            <pc:sldMk cId="1537582600" sldId="760"/>
            <ac:spMk id="11" creationId="{8D2F4FC2-ADCC-A680-040A-EFD6ECF4B4ED}"/>
          </ac:spMkLst>
        </pc:spChg>
        <pc:spChg chg="add del mod">
          <ac:chgData name="Clare Back" userId="7ca9c63e0bec638d" providerId="LiveId" clId="{A8162954-3A8E-4CD1-9B45-8B020912EF1A}" dt="2023-02-27T17:05:42.420" v="2324"/>
          <ac:spMkLst>
            <pc:docMk/>
            <pc:sldMk cId="1537582600" sldId="760"/>
            <ac:spMk id="12" creationId="{DAB98B3A-B142-51F8-9270-A656F1A7EEB8}"/>
          </ac:spMkLst>
        </pc:spChg>
        <pc:spChg chg="mod">
          <ac:chgData name="Clare Back" userId="7ca9c63e0bec638d" providerId="LiveId" clId="{A8162954-3A8E-4CD1-9B45-8B020912EF1A}" dt="2023-02-27T17:05:40.887" v="2323"/>
          <ac:spMkLst>
            <pc:docMk/>
            <pc:sldMk cId="1537582600" sldId="760"/>
            <ac:spMk id="14" creationId="{5BA5D486-BC22-A7B9-A7F5-1ED045270143}"/>
          </ac:spMkLst>
        </pc:spChg>
        <pc:spChg chg="mod">
          <ac:chgData name="Clare Back" userId="7ca9c63e0bec638d" providerId="LiveId" clId="{A8162954-3A8E-4CD1-9B45-8B020912EF1A}" dt="2023-02-27T17:05:40.887" v="2323"/>
          <ac:spMkLst>
            <pc:docMk/>
            <pc:sldMk cId="1537582600" sldId="760"/>
            <ac:spMk id="15" creationId="{3CED6CBD-946E-B7B0-43F5-7257ED838DD6}"/>
          </ac:spMkLst>
        </pc:spChg>
        <pc:spChg chg="mod">
          <ac:chgData name="Clare Back" userId="7ca9c63e0bec638d" providerId="LiveId" clId="{A8162954-3A8E-4CD1-9B45-8B020912EF1A}" dt="2023-02-27T17:05:40.887" v="2323"/>
          <ac:spMkLst>
            <pc:docMk/>
            <pc:sldMk cId="1537582600" sldId="760"/>
            <ac:spMk id="17" creationId="{1637745A-9AC3-0C39-2A07-4009C723D3F3}"/>
          </ac:spMkLst>
        </pc:spChg>
        <pc:spChg chg="mod">
          <ac:chgData name="Clare Back" userId="7ca9c63e0bec638d" providerId="LiveId" clId="{A8162954-3A8E-4CD1-9B45-8B020912EF1A}" dt="2023-02-27T17:05:40.887" v="2323"/>
          <ac:spMkLst>
            <pc:docMk/>
            <pc:sldMk cId="1537582600" sldId="760"/>
            <ac:spMk id="18" creationId="{E679F014-606C-DDEA-A146-DFE22F499973}"/>
          </ac:spMkLst>
        </pc:spChg>
        <pc:spChg chg="add del mod">
          <ac:chgData name="Clare Back" userId="7ca9c63e0bec638d" providerId="LiveId" clId="{A8162954-3A8E-4CD1-9B45-8B020912EF1A}" dt="2023-02-27T17:05:52.572" v="2326"/>
          <ac:spMkLst>
            <pc:docMk/>
            <pc:sldMk cId="1537582600" sldId="760"/>
            <ac:spMk id="19" creationId="{618B800A-7D0E-01C1-C2BD-7DB419D10381}"/>
          </ac:spMkLst>
        </pc:spChg>
        <pc:spChg chg="mod">
          <ac:chgData name="Clare Back" userId="7ca9c63e0bec638d" providerId="LiveId" clId="{A8162954-3A8E-4CD1-9B45-8B020912EF1A}" dt="2023-02-27T17:05:51.303" v="2325"/>
          <ac:spMkLst>
            <pc:docMk/>
            <pc:sldMk cId="1537582600" sldId="760"/>
            <ac:spMk id="21" creationId="{B792337B-244A-5572-7190-1597DB7BF7A2}"/>
          </ac:spMkLst>
        </pc:spChg>
        <pc:spChg chg="mod">
          <ac:chgData name="Clare Back" userId="7ca9c63e0bec638d" providerId="LiveId" clId="{A8162954-3A8E-4CD1-9B45-8B020912EF1A}" dt="2023-02-27T17:05:51.303" v="2325"/>
          <ac:spMkLst>
            <pc:docMk/>
            <pc:sldMk cId="1537582600" sldId="760"/>
            <ac:spMk id="22" creationId="{802F87E0-664A-3C50-E1D6-2ADC3DD7D932}"/>
          </ac:spMkLst>
        </pc:spChg>
        <pc:spChg chg="mod">
          <ac:chgData name="Clare Back" userId="7ca9c63e0bec638d" providerId="LiveId" clId="{A8162954-3A8E-4CD1-9B45-8B020912EF1A}" dt="2023-02-27T17:05:51.303" v="2325"/>
          <ac:spMkLst>
            <pc:docMk/>
            <pc:sldMk cId="1537582600" sldId="760"/>
            <ac:spMk id="24" creationId="{DB3904E3-4E47-C466-0005-AFC9B26F4EF3}"/>
          </ac:spMkLst>
        </pc:spChg>
        <pc:spChg chg="mod">
          <ac:chgData name="Clare Back" userId="7ca9c63e0bec638d" providerId="LiveId" clId="{A8162954-3A8E-4CD1-9B45-8B020912EF1A}" dt="2023-02-27T17:05:51.303" v="2325"/>
          <ac:spMkLst>
            <pc:docMk/>
            <pc:sldMk cId="1537582600" sldId="760"/>
            <ac:spMk id="25" creationId="{D51FA632-F000-890E-EAE0-41BA35500583}"/>
          </ac:spMkLst>
        </pc:spChg>
        <pc:spChg chg="add del mod">
          <ac:chgData name="Clare Back" userId="7ca9c63e0bec638d" providerId="LiveId" clId="{A8162954-3A8E-4CD1-9B45-8B020912EF1A}" dt="2023-02-27T17:06:03.735" v="2328"/>
          <ac:spMkLst>
            <pc:docMk/>
            <pc:sldMk cId="1537582600" sldId="760"/>
            <ac:spMk id="26" creationId="{00EDC519-C882-67A1-9041-C2C7DE75CA9B}"/>
          </ac:spMkLst>
        </pc:spChg>
        <pc:spChg chg="mod">
          <ac:chgData name="Clare Back" userId="7ca9c63e0bec638d" providerId="LiveId" clId="{A8162954-3A8E-4CD1-9B45-8B020912EF1A}" dt="2023-02-27T17:06:02.525" v="2327"/>
          <ac:spMkLst>
            <pc:docMk/>
            <pc:sldMk cId="1537582600" sldId="760"/>
            <ac:spMk id="28" creationId="{687199D1-F755-1883-1305-75590FF90F74}"/>
          </ac:spMkLst>
        </pc:spChg>
        <pc:spChg chg="mod">
          <ac:chgData name="Clare Back" userId="7ca9c63e0bec638d" providerId="LiveId" clId="{A8162954-3A8E-4CD1-9B45-8B020912EF1A}" dt="2023-02-27T17:06:02.525" v="2327"/>
          <ac:spMkLst>
            <pc:docMk/>
            <pc:sldMk cId="1537582600" sldId="760"/>
            <ac:spMk id="29" creationId="{B5149F5A-4050-2320-D8A8-560493565403}"/>
          </ac:spMkLst>
        </pc:spChg>
        <pc:spChg chg="mod">
          <ac:chgData name="Clare Back" userId="7ca9c63e0bec638d" providerId="LiveId" clId="{A8162954-3A8E-4CD1-9B45-8B020912EF1A}" dt="2023-02-27T17:06:02.525" v="2327"/>
          <ac:spMkLst>
            <pc:docMk/>
            <pc:sldMk cId="1537582600" sldId="760"/>
            <ac:spMk id="31" creationId="{08E9FE6A-5789-E07B-554D-F888B50DB7C7}"/>
          </ac:spMkLst>
        </pc:spChg>
        <pc:spChg chg="mod">
          <ac:chgData name="Clare Back" userId="7ca9c63e0bec638d" providerId="LiveId" clId="{A8162954-3A8E-4CD1-9B45-8B020912EF1A}" dt="2023-02-27T17:06:02.525" v="2327"/>
          <ac:spMkLst>
            <pc:docMk/>
            <pc:sldMk cId="1537582600" sldId="760"/>
            <ac:spMk id="32" creationId="{DFD45F43-469D-E061-3B57-957F85E70133}"/>
          </ac:spMkLst>
        </pc:spChg>
        <pc:grpChg chg="add mod">
          <ac:chgData name="Clare Back" userId="7ca9c63e0bec638d" providerId="LiveId" clId="{A8162954-3A8E-4CD1-9B45-8B020912EF1A}" dt="2023-02-27T16:59:46.756" v="1943"/>
          <ac:grpSpMkLst>
            <pc:docMk/>
            <pc:sldMk cId="1537582600" sldId="760"/>
            <ac:grpSpMk id="6" creationId="{3D9B8AB7-75EB-961F-90F9-26C8CC2B10C5}"/>
          </ac:grpSpMkLst>
        </pc:grpChg>
        <pc:grpChg chg="add mod">
          <ac:chgData name="Clare Back" userId="7ca9c63e0bec638d" providerId="LiveId" clId="{A8162954-3A8E-4CD1-9B45-8B020912EF1A}" dt="2023-02-27T16:59:57.547" v="1945" actId="207"/>
          <ac:grpSpMkLst>
            <pc:docMk/>
            <pc:sldMk cId="1537582600" sldId="760"/>
            <ac:grpSpMk id="9" creationId="{B2293E39-796C-1DE3-5C56-95B9CBD9DB8A}"/>
          </ac:grpSpMkLst>
        </pc:grpChg>
        <pc:grpChg chg="add del mod">
          <ac:chgData name="Clare Back" userId="7ca9c63e0bec638d" providerId="LiveId" clId="{A8162954-3A8E-4CD1-9B45-8B020912EF1A}" dt="2023-02-27T17:05:42.420" v="2324"/>
          <ac:grpSpMkLst>
            <pc:docMk/>
            <pc:sldMk cId="1537582600" sldId="760"/>
            <ac:grpSpMk id="13" creationId="{069223D8-02EB-89AE-9E3D-F01909554396}"/>
          </ac:grpSpMkLst>
        </pc:grpChg>
        <pc:grpChg chg="add del mod">
          <ac:chgData name="Clare Back" userId="7ca9c63e0bec638d" providerId="LiveId" clId="{A8162954-3A8E-4CD1-9B45-8B020912EF1A}" dt="2023-02-27T17:05:42.420" v="2324"/>
          <ac:grpSpMkLst>
            <pc:docMk/>
            <pc:sldMk cId="1537582600" sldId="760"/>
            <ac:grpSpMk id="16" creationId="{A131C1E0-7F54-6CED-0786-39192730E07A}"/>
          </ac:grpSpMkLst>
        </pc:grpChg>
        <pc:grpChg chg="add del mod">
          <ac:chgData name="Clare Back" userId="7ca9c63e0bec638d" providerId="LiveId" clId="{A8162954-3A8E-4CD1-9B45-8B020912EF1A}" dt="2023-02-27T17:05:52.572" v="2326"/>
          <ac:grpSpMkLst>
            <pc:docMk/>
            <pc:sldMk cId="1537582600" sldId="760"/>
            <ac:grpSpMk id="20" creationId="{2D026119-2014-A5C0-69DC-DA689E9AD2F7}"/>
          </ac:grpSpMkLst>
        </pc:grpChg>
        <pc:grpChg chg="add del mod">
          <ac:chgData name="Clare Back" userId="7ca9c63e0bec638d" providerId="LiveId" clId="{A8162954-3A8E-4CD1-9B45-8B020912EF1A}" dt="2023-02-27T17:05:52.572" v="2326"/>
          <ac:grpSpMkLst>
            <pc:docMk/>
            <pc:sldMk cId="1537582600" sldId="760"/>
            <ac:grpSpMk id="23" creationId="{AD7B8AE3-77DD-7346-067B-E193A2F332FB}"/>
          </ac:grpSpMkLst>
        </pc:grpChg>
        <pc:grpChg chg="add del mod">
          <ac:chgData name="Clare Back" userId="7ca9c63e0bec638d" providerId="LiveId" clId="{A8162954-3A8E-4CD1-9B45-8B020912EF1A}" dt="2023-02-27T17:06:03.735" v="2328"/>
          <ac:grpSpMkLst>
            <pc:docMk/>
            <pc:sldMk cId="1537582600" sldId="760"/>
            <ac:grpSpMk id="27" creationId="{6F6AD8D9-E2B8-8C3E-131F-261B7972AEA4}"/>
          </ac:grpSpMkLst>
        </pc:grpChg>
        <pc:grpChg chg="add del mod">
          <ac:chgData name="Clare Back" userId="7ca9c63e0bec638d" providerId="LiveId" clId="{A8162954-3A8E-4CD1-9B45-8B020912EF1A}" dt="2023-02-27T17:06:03.735" v="2328"/>
          <ac:grpSpMkLst>
            <pc:docMk/>
            <pc:sldMk cId="1537582600" sldId="760"/>
            <ac:grpSpMk id="30" creationId="{97E4B297-E9D3-B573-CB8B-1236051E6FFB}"/>
          </ac:grpSpMkLst>
        </pc:grpChg>
        <pc:picChg chg="add mod">
          <ac:chgData name="Clare Back" userId="7ca9c63e0bec638d" providerId="LiveId" clId="{A8162954-3A8E-4CD1-9B45-8B020912EF1A}" dt="2023-02-27T17:07:22.194" v="2335" actId="1076"/>
          <ac:picMkLst>
            <pc:docMk/>
            <pc:sldMk cId="1537582600" sldId="760"/>
            <ac:picMk id="1026" creationId="{F10CBBED-F29D-AE1C-9124-D716C457DB45}"/>
          </ac:picMkLst>
        </pc:picChg>
      </pc:sldChg>
      <pc:sldChg chg="addSp delSp modSp new mod ord addCm modCm modNotesTx">
        <pc:chgData name="Clare Back" userId="7ca9c63e0bec638d" providerId="LiveId" clId="{A8162954-3A8E-4CD1-9B45-8B020912EF1A}" dt="2023-03-26T18:18:19.465" v="49584" actId="790"/>
        <pc:sldMkLst>
          <pc:docMk/>
          <pc:sldMk cId="1371023910" sldId="761"/>
        </pc:sldMkLst>
        <pc:spChg chg="mod">
          <ac:chgData name="Clare Back" userId="7ca9c63e0bec638d" providerId="LiveId" clId="{A8162954-3A8E-4CD1-9B45-8B020912EF1A}" dt="2023-03-13T09:09:06.020" v="17905"/>
          <ac:spMkLst>
            <pc:docMk/>
            <pc:sldMk cId="1371023910" sldId="761"/>
            <ac:spMk id="2" creationId="{B100BE35-578A-4851-1177-F1F34ECD7B7E}"/>
          </ac:spMkLst>
        </pc:spChg>
        <pc:spChg chg="mod">
          <ac:chgData name="Clare Back" userId="7ca9c63e0bec638d" providerId="LiveId" clId="{A8162954-3A8E-4CD1-9B45-8B020912EF1A}" dt="2023-03-13T09:09:02.809" v="17903"/>
          <ac:spMkLst>
            <pc:docMk/>
            <pc:sldMk cId="1371023910" sldId="761"/>
            <ac:spMk id="5" creationId="{964E6B6F-AAF9-EDE9-F20E-BFC7B370E0B7}"/>
          </ac:spMkLst>
        </pc:spChg>
        <pc:spChg chg="mod">
          <ac:chgData name="Clare Back" userId="7ca9c63e0bec638d" providerId="LiveId" clId="{A8162954-3A8E-4CD1-9B45-8B020912EF1A}" dt="2023-03-13T09:09:08.668" v="17907" actId="1076"/>
          <ac:spMkLst>
            <pc:docMk/>
            <pc:sldMk cId="1371023910" sldId="761"/>
            <ac:spMk id="7" creationId="{F5C45449-21A6-1D17-EB8B-B95580DD3C8E}"/>
          </ac:spMkLst>
        </pc:spChg>
        <pc:grpChg chg="mod">
          <ac:chgData name="Clare Back" userId="7ca9c63e0bec638d" providerId="LiveId" clId="{A8162954-3A8E-4CD1-9B45-8B020912EF1A}" dt="2023-03-13T09:09:06.020" v="17905"/>
          <ac:grpSpMkLst>
            <pc:docMk/>
            <pc:sldMk cId="1371023910" sldId="761"/>
            <ac:grpSpMk id="1" creationId="{00000000-0000-0000-0000-000000000000}"/>
          </ac:grpSpMkLst>
        </pc:grpChg>
        <pc:grpChg chg="add del mod">
          <ac:chgData name="Clare Back" userId="7ca9c63e0bec638d" providerId="LiveId" clId="{A8162954-3A8E-4CD1-9B45-8B020912EF1A}" dt="2023-03-13T09:09:04.856" v="17904"/>
          <ac:grpSpMkLst>
            <pc:docMk/>
            <pc:sldMk cId="1371023910" sldId="761"/>
            <ac:grpSpMk id="3" creationId="{73D3C6BD-0876-24F3-7CA3-9AB5EBB0C372}"/>
          </ac:grpSpMkLst>
        </pc:grpChg>
        <pc:grpChg chg="add del mod">
          <ac:chgData name="Clare Back" userId="7ca9c63e0bec638d" providerId="LiveId" clId="{A8162954-3A8E-4CD1-9B45-8B020912EF1A}" dt="2023-03-13T09:09:09.943" v="17908"/>
          <ac:grpSpMkLst>
            <pc:docMk/>
            <pc:sldMk cId="1371023910" sldId="761"/>
            <ac:grpSpMk id="6" creationId="{09F83ED0-ACA6-6D1A-69A2-8628B2F8715F}"/>
          </ac:grpSpMkLst>
        </pc:grpChg>
        <pc:picChg chg="add del mod modCrop">
          <ac:chgData name="Clare Back" userId="7ca9c63e0bec638d" providerId="LiveId" clId="{A8162954-3A8E-4CD1-9B45-8B020912EF1A}" dt="2023-03-13T09:09:10.283" v="17909" actId="478"/>
          <ac:picMkLst>
            <pc:docMk/>
            <pc:sldMk cId="1371023910" sldId="761"/>
            <ac:picMk id="4" creationId="{FFF2D8D8-380D-519E-1E85-62FF4A1964D9}"/>
          </ac:picMkLst>
        </pc:picChg>
        <pc:picChg chg="mod">
          <ac:chgData name="Clare Back" userId="7ca9c63e0bec638d" providerId="LiveId" clId="{A8162954-3A8E-4CD1-9B45-8B020912EF1A}" dt="2023-03-13T09:09:02.809" v="17903"/>
          <ac:picMkLst>
            <pc:docMk/>
            <pc:sldMk cId="1371023910" sldId="761"/>
            <ac:picMk id="5123" creationId="{9AC6C53C-C2F2-5826-DF3B-C7C50BB65E03}"/>
          </ac:picMkLst>
        </pc:picChg>
        <pc:picChg chg="mod">
          <ac:chgData name="Clare Back" userId="7ca9c63e0bec638d" providerId="LiveId" clId="{A8162954-3A8E-4CD1-9B45-8B020912EF1A}" dt="2023-03-13T09:09:02.809" v="17903"/>
          <ac:picMkLst>
            <pc:docMk/>
            <pc:sldMk cId="1371023910" sldId="761"/>
            <ac:picMk id="5125" creationId="{0E6516A1-DC47-566D-B2D1-9088269FE45A}"/>
          </ac:picMkLst>
        </pc:picChg>
        <pc:picChg chg="mod">
          <ac:chgData name="Clare Back" userId="7ca9c63e0bec638d" providerId="LiveId" clId="{A8162954-3A8E-4CD1-9B45-8B020912EF1A}" dt="2023-03-13T09:09:02.809" v="17903"/>
          <ac:picMkLst>
            <pc:docMk/>
            <pc:sldMk cId="1371023910" sldId="761"/>
            <ac:picMk id="5126" creationId="{4CFCF30B-357A-51C3-7A37-0D0EFA603A73}"/>
          </ac:picMkLst>
        </pc:picChg>
        <pc:picChg chg="mod">
          <ac:chgData name="Clare Back" userId="7ca9c63e0bec638d" providerId="LiveId" clId="{A8162954-3A8E-4CD1-9B45-8B020912EF1A}" dt="2023-03-13T09:09:02.809" v="17903"/>
          <ac:picMkLst>
            <pc:docMk/>
            <pc:sldMk cId="1371023910" sldId="761"/>
            <ac:picMk id="5127" creationId="{039CEDF0-AC7D-D3CB-6862-68E47923E114}"/>
          </ac:picMkLst>
        </pc:picChg>
        <pc:picChg chg="mod">
          <ac:chgData name="Clare Back" userId="7ca9c63e0bec638d" providerId="LiveId" clId="{A8162954-3A8E-4CD1-9B45-8B020912EF1A}" dt="2023-03-13T09:09:02.809" v="17903"/>
          <ac:picMkLst>
            <pc:docMk/>
            <pc:sldMk cId="1371023910" sldId="761"/>
            <ac:picMk id="5128" creationId="{DF7344E7-EAC8-F42D-FE34-8229D6790570}"/>
          </ac:picMkLst>
        </pc:picChg>
        <pc:picChg chg="mod">
          <ac:chgData name="Clare Back" userId="7ca9c63e0bec638d" providerId="LiveId" clId="{A8162954-3A8E-4CD1-9B45-8B020912EF1A}" dt="2023-03-13T09:09:02.809" v="17903"/>
          <ac:picMkLst>
            <pc:docMk/>
            <pc:sldMk cId="1371023910" sldId="761"/>
            <ac:picMk id="5129" creationId="{8E29EA06-579E-2096-B786-92636E7EF136}"/>
          </ac:picMkLst>
        </pc:picChg>
        <pc:picChg chg="mod">
          <ac:chgData name="Clare Back" userId="7ca9c63e0bec638d" providerId="LiveId" clId="{A8162954-3A8E-4CD1-9B45-8B020912EF1A}" dt="2023-03-13T09:09:02.809" v="17903"/>
          <ac:picMkLst>
            <pc:docMk/>
            <pc:sldMk cId="1371023910" sldId="761"/>
            <ac:picMk id="5130" creationId="{26228C12-0036-1D31-3E84-187CF8761823}"/>
          </ac:picMkLst>
        </pc:picChg>
        <pc:picChg chg="mod">
          <ac:chgData name="Clare Back" userId="7ca9c63e0bec638d" providerId="LiveId" clId="{A8162954-3A8E-4CD1-9B45-8B020912EF1A}" dt="2023-03-13T09:09:02.809" v="17903"/>
          <ac:picMkLst>
            <pc:docMk/>
            <pc:sldMk cId="1371023910" sldId="761"/>
            <ac:picMk id="5131" creationId="{08B39A35-6CE0-A90C-5019-0FFF97C19AA6}"/>
          </ac:picMkLst>
        </pc:picChg>
        <pc:picChg chg="mod">
          <ac:chgData name="Clare Back" userId="7ca9c63e0bec638d" providerId="LiveId" clId="{A8162954-3A8E-4CD1-9B45-8B020912EF1A}" dt="2023-03-13T09:09:02.809" v="17903"/>
          <ac:picMkLst>
            <pc:docMk/>
            <pc:sldMk cId="1371023910" sldId="761"/>
            <ac:picMk id="5132" creationId="{1755ECE1-D9D3-DE1D-EA4C-D3A7E8832171}"/>
          </ac:picMkLst>
        </pc:picChg>
        <pc:picChg chg="mod">
          <ac:chgData name="Clare Back" userId="7ca9c63e0bec638d" providerId="LiveId" clId="{A8162954-3A8E-4CD1-9B45-8B020912EF1A}" dt="2023-03-13T09:09:08.668" v="17907" actId="1076"/>
          <ac:picMkLst>
            <pc:docMk/>
            <pc:sldMk cId="1371023910" sldId="761"/>
            <ac:picMk id="5134" creationId="{DF85C71A-CE78-D60F-D31F-2AAA95AC2444}"/>
          </ac:picMkLst>
        </pc:picChg>
        <pc:picChg chg="mod">
          <ac:chgData name="Clare Back" userId="7ca9c63e0bec638d" providerId="LiveId" clId="{A8162954-3A8E-4CD1-9B45-8B020912EF1A}" dt="2023-03-13T09:09:08.668" v="17907" actId="1076"/>
          <ac:picMkLst>
            <pc:docMk/>
            <pc:sldMk cId="1371023910" sldId="761"/>
            <ac:picMk id="5136" creationId="{034415D8-2899-0AF1-DF6D-393822407792}"/>
          </ac:picMkLst>
        </pc:picChg>
        <pc:picChg chg="mod">
          <ac:chgData name="Clare Back" userId="7ca9c63e0bec638d" providerId="LiveId" clId="{A8162954-3A8E-4CD1-9B45-8B020912EF1A}" dt="2023-03-13T09:09:08.668" v="17907" actId="1076"/>
          <ac:picMkLst>
            <pc:docMk/>
            <pc:sldMk cId="1371023910" sldId="761"/>
            <ac:picMk id="5137" creationId="{F8ED8202-95E1-AB8D-D11B-1068A225E0B4}"/>
          </ac:picMkLst>
        </pc:picChg>
        <pc:picChg chg="mod">
          <ac:chgData name="Clare Back" userId="7ca9c63e0bec638d" providerId="LiveId" clId="{A8162954-3A8E-4CD1-9B45-8B020912EF1A}" dt="2023-03-13T09:09:08.668" v="17907" actId="1076"/>
          <ac:picMkLst>
            <pc:docMk/>
            <pc:sldMk cId="1371023910" sldId="761"/>
            <ac:picMk id="5138" creationId="{CEEC70DC-F3F1-80B1-0801-913C5F86184D}"/>
          </ac:picMkLst>
        </pc:picChg>
        <pc:picChg chg="mod">
          <ac:chgData name="Clare Back" userId="7ca9c63e0bec638d" providerId="LiveId" clId="{A8162954-3A8E-4CD1-9B45-8B020912EF1A}" dt="2023-03-13T09:09:08.668" v="17907" actId="1076"/>
          <ac:picMkLst>
            <pc:docMk/>
            <pc:sldMk cId="1371023910" sldId="761"/>
            <ac:picMk id="5139" creationId="{4BC7875A-8A4F-552E-9A2E-8BB66E64C0D5}"/>
          </ac:picMkLst>
        </pc:picChg>
        <pc:picChg chg="mod">
          <ac:chgData name="Clare Back" userId="7ca9c63e0bec638d" providerId="LiveId" clId="{A8162954-3A8E-4CD1-9B45-8B020912EF1A}" dt="2023-03-13T09:09:08.668" v="17907" actId="1076"/>
          <ac:picMkLst>
            <pc:docMk/>
            <pc:sldMk cId="1371023910" sldId="761"/>
            <ac:picMk id="5140" creationId="{837342DB-A60B-7303-F136-6F01DEA067C1}"/>
          </ac:picMkLst>
        </pc:picChg>
        <pc:picChg chg="mod">
          <ac:chgData name="Clare Back" userId="7ca9c63e0bec638d" providerId="LiveId" clId="{A8162954-3A8E-4CD1-9B45-8B020912EF1A}" dt="2023-03-13T09:09:08.668" v="17907" actId="1076"/>
          <ac:picMkLst>
            <pc:docMk/>
            <pc:sldMk cId="1371023910" sldId="761"/>
            <ac:picMk id="5141" creationId="{89524B97-9C4D-08DB-DA85-56F5EACCBC36}"/>
          </ac:picMkLst>
        </pc:picChg>
        <pc:picChg chg="mod">
          <ac:chgData name="Clare Back" userId="7ca9c63e0bec638d" providerId="LiveId" clId="{A8162954-3A8E-4CD1-9B45-8B020912EF1A}" dt="2023-03-13T09:09:08.668" v="17907" actId="1076"/>
          <ac:picMkLst>
            <pc:docMk/>
            <pc:sldMk cId="1371023910" sldId="761"/>
            <ac:picMk id="5142" creationId="{9F380F85-269E-90EB-F828-B1569D3BD41B}"/>
          </ac:picMkLst>
        </pc:picChg>
        <pc:picChg chg="mod">
          <ac:chgData name="Clare Back" userId="7ca9c63e0bec638d" providerId="LiveId" clId="{A8162954-3A8E-4CD1-9B45-8B020912EF1A}" dt="2023-03-13T09:09:08.668" v="17907" actId="1076"/>
          <ac:picMkLst>
            <pc:docMk/>
            <pc:sldMk cId="1371023910" sldId="761"/>
            <ac:picMk id="5143" creationId="{C0A98C80-9D03-420E-A9C8-AB7A301AAD47}"/>
          </ac:picMkLst>
        </pc:picChg>
        <pc:extLst>
          <p:ext xmlns:p="http://schemas.openxmlformats.org/presentationml/2006/main" uri="{D6D511B9-2390-475A-947B-AFAB55BFBCF1}">
            <pc226:cmChg xmlns:pc226="http://schemas.microsoft.com/office/powerpoint/2022/06/main/command" chg="add mod">
              <pc226:chgData name="Clare Back" userId="7ca9c63e0bec638d" providerId="LiveId" clId="{A8162954-3A8E-4CD1-9B45-8B020912EF1A}" dt="2023-03-13T09:11:25.453" v="17911"/>
              <pc2:cmMkLst xmlns:pc2="http://schemas.microsoft.com/office/powerpoint/2019/9/main/command">
                <pc:docMk/>
                <pc:sldMk cId="1371023910" sldId="761"/>
                <pc2:cmMk id="{8D09067A-DE96-4110-B9F1-EFA29CACABD0}"/>
              </pc2:cmMkLst>
            </pc226:cmChg>
          </p:ext>
        </pc:extLst>
      </pc:sldChg>
      <pc:sldChg chg="addSp modSp new mod ord addCm modNotesTx">
        <pc:chgData name="Clare Back" userId="7ca9c63e0bec638d" providerId="LiveId" clId="{A8162954-3A8E-4CD1-9B45-8B020912EF1A}" dt="2023-03-26T18:26:11.748" v="49672" actId="313"/>
        <pc:sldMkLst>
          <pc:docMk/>
          <pc:sldMk cId="1338782178" sldId="762"/>
        </pc:sldMkLst>
        <pc:spChg chg="mod">
          <ac:chgData name="Clare Back" userId="7ca9c63e0bec638d" providerId="LiveId" clId="{A8162954-3A8E-4CD1-9B45-8B020912EF1A}" dt="2023-03-16T09:59:17.954" v="47995" actId="21"/>
          <ac:spMkLst>
            <pc:docMk/>
            <pc:sldMk cId="1338782178" sldId="762"/>
            <ac:spMk id="2" creationId="{A416008D-E85B-8DB9-CAE4-A32EA1FB8A6C}"/>
          </ac:spMkLst>
        </pc:spChg>
        <pc:picChg chg="add mod">
          <ac:chgData name="Clare Back" userId="7ca9c63e0bec638d" providerId="LiveId" clId="{A8162954-3A8E-4CD1-9B45-8B020912EF1A}" dt="2023-03-08T09:21:55.521" v="8638" actId="14100"/>
          <ac:picMkLst>
            <pc:docMk/>
            <pc:sldMk cId="1338782178" sldId="762"/>
            <ac:picMk id="4" creationId="{0A2CA2E7-4F1E-58A1-6ED3-171C3BD3C0E4}"/>
          </ac:picMkLst>
        </pc:picChg>
        <pc:extLst>
          <p:ext xmlns:p="http://schemas.openxmlformats.org/presentationml/2006/main" uri="{D6D511B9-2390-475A-947B-AFAB55BFBCF1}">
            <pc226:cmChg xmlns:pc226="http://schemas.microsoft.com/office/powerpoint/2022/06/main/command" chg="add">
              <pc226:chgData name="Clare Back" userId="7ca9c63e0bec638d" providerId="LiveId" clId="{A8162954-3A8E-4CD1-9B45-8B020912EF1A}" dt="2023-03-13T09:11:44.530" v="17912"/>
              <pc2:cmMkLst xmlns:pc2="http://schemas.microsoft.com/office/powerpoint/2019/9/main/command">
                <pc:docMk/>
                <pc:sldMk cId="1338782178" sldId="762"/>
                <pc2:cmMk id="{66067DDE-D6D8-4184-9DFE-FE97EFA902B2}"/>
              </pc2:cmMkLst>
            </pc226:cmChg>
          </p:ext>
        </pc:extLst>
      </pc:sldChg>
      <pc:sldChg chg="addSp modSp new mod ord addCm modNotesTx">
        <pc:chgData name="Clare Back" userId="7ca9c63e0bec638d" providerId="LiveId" clId="{A8162954-3A8E-4CD1-9B45-8B020912EF1A}" dt="2023-03-26T18:26:16.676" v="49673" actId="313"/>
        <pc:sldMkLst>
          <pc:docMk/>
          <pc:sldMk cId="2093095879" sldId="763"/>
        </pc:sldMkLst>
        <pc:spChg chg="mod">
          <ac:chgData name="Clare Back" userId="7ca9c63e0bec638d" providerId="LiveId" clId="{A8162954-3A8E-4CD1-9B45-8B020912EF1A}" dt="2023-02-27T17:22:46.149" v="2499"/>
          <ac:spMkLst>
            <pc:docMk/>
            <pc:sldMk cId="2093095879" sldId="763"/>
            <ac:spMk id="2" creationId="{6FC8268A-CFF0-F333-D4F1-53F3143545A8}"/>
          </ac:spMkLst>
        </pc:spChg>
        <pc:picChg chg="add mod">
          <ac:chgData name="Clare Back" userId="7ca9c63e0bec638d" providerId="LiveId" clId="{A8162954-3A8E-4CD1-9B45-8B020912EF1A}" dt="2023-03-08T09:22:40.628" v="8641" actId="14100"/>
          <ac:picMkLst>
            <pc:docMk/>
            <pc:sldMk cId="2093095879" sldId="763"/>
            <ac:picMk id="4" creationId="{A714BE05-0DE6-04C4-4DF7-AC3A9D97D616}"/>
          </ac:picMkLst>
        </pc:picChg>
        <pc:extLst>
          <p:ext xmlns:p="http://schemas.openxmlformats.org/presentationml/2006/main" uri="{D6D511B9-2390-475A-947B-AFAB55BFBCF1}">
            <pc226:cmChg xmlns:pc226="http://schemas.microsoft.com/office/powerpoint/2022/06/main/command" chg="add">
              <pc226:chgData name="Clare Back" userId="7ca9c63e0bec638d" providerId="LiveId" clId="{A8162954-3A8E-4CD1-9B45-8B020912EF1A}" dt="2023-03-13T09:12:05.927" v="17913"/>
              <pc2:cmMkLst xmlns:pc2="http://schemas.microsoft.com/office/powerpoint/2019/9/main/command">
                <pc:docMk/>
                <pc:sldMk cId="2093095879" sldId="763"/>
                <pc2:cmMk id="{D738EB66-B208-4DA3-B372-2AEC71DF45B8}"/>
              </pc2:cmMkLst>
            </pc226:cmChg>
          </p:ext>
        </pc:extLst>
      </pc:sldChg>
      <pc:sldChg chg="addSp modSp new mod ord addCm modNotesTx">
        <pc:chgData name="Clare Back" userId="7ca9c63e0bec638d" providerId="LiveId" clId="{A8162954-3A8E-4CD1-9B45-8B020912EF1A}" dt="2023-03-26T18:25:14.900" v="49654" actId="20577"/>
        <pc:sldMkLst>
          <pc:docMk/>
          <pc:sldMk cId="2849335412" sldId="764"/>
        </pc:sldMkLst>
        <pc:spChg chg="mod">
          <ac:chgData name="Clare Back" userId="7ca9c63e0bec638d" providerId="LiveId" clId="{A8162954-3A8E-4CD1-9B45-8B020912EF1A}" dt="2023-02-27T17:22:56.451" v="2500"/>
          <ac:spMkLst>
            <pc:docMk/>
            <pc:sldMk cId="2849335412" sldId="764"/>
            <ac:spMk id="2" creationId="{FC5B8984-8FE9-F840-A8BA-3EA743241573}"/>
          </ac:spMkLst>
        </pc:spChg>
        <pc:picChg chg="add mod">
          <ac:chgData name="Clare Back" userId="7ca9c63e0bec638d" providerId="LiveId" clId="{A8162954-3A8E-4CD1-9B45-8B020912EF1A}" dt="2023-03-08T09:24:58.350" v="8644" actId="14100"/>
          <ac:picMkLst>
            <pc:docMk/>
            <pc:sldMk cId="2849335412" sldId="764"/>
            <ac:picMk id="4" creationId="{06A215FD-1B83-A747-E80B-D569B47A9094}"/>
          </ac:picMkLst>
        </pc:picChg>
        <pc:extLst>
          <p:ext xmlns:p="http://schemas.openxmlformats.org/presentationml/2006/main" uri="{D6D511B9-2390-475A-947B-AFAB55BFBCF1}">
            <pc226:cmChg xmlns:pc226="http://schemas.microsoft.com/office/powerpoint/2022/06/main/command" chg="add">
              <pc226:chgData name="Clare Back" userId="7ca9c63e0bec638d" providerId="LiveId" clId="{A8162954-3A8E-4CD1-9B45-8B020912EF1A}" dt="2023-03-13T09:13:14.757" v="17914"/>
              <pc2:cmMkLst xmlns:pc2="http://schemas.microsoft.com/office/powerpoint/2019/9/main/command">
                <pc:docMk/>
                <pc:sldMk cId="2849335412" sldId="764"/>
                <pc2:cmMk id="{5CD2F736-6D23-49B4-BC37-ECD81052618D}"/>
              </pc2:cmMkLst>
            </pc226:cmChg>
          </p:ext>
        </pc:extLst>
      </pc:sldChg>
      <pc:sldChg chg="addSp delSp modSp new mod ord addCm delCm modCm modNotesTx">
        <pc:chgData name="Clare Back" userId="7ca9c63e0bec638d" providerId="LiveId" clId="{A8162954-3A8E-4CD1-9B45-8B020912EF1A}" dt="2023-03-26T18:18:47.011" v="49588" actId="790"/>
        <pc:sldMkLst>
          <pc:docMk/>
          <pc:sldMk cId="3869474219" sldId="765"/>
        </pc:sldMkLst>
        <pc:spChg chg="mod">
          <ac:chgData name="Clare Back" userId="7ca9c63e0bec638d" providerId="LiveId" clId="{A8162954-3A8E-4CD1-9B45-8B020912EF1A}" dt="2023-03-23T06:52:19.821" v="49209" actId="20577"/>
          <ac:spMkLst>
            <pc:docMk/>
            <pc:sldMk cId="3869474219" sldId="765"/>
            <ac:spMk id="2" creationId="{FBF1B2B6-E5DA-3998-8128-5A1FF206EC6F}"/>
          </ac:spMkLst>
        </pc:spChg>
        <pc:spChg chg="add mod">
          <ac:chgData name="Clare Back" userId="7ca9c63e0bec638d" providerId="LiveId" clId="{A8162954-3A8E-4CD1-9B45-8B020912EF1A}" dt="2023-03-15T18:05:43.842" v="43504" actId="20577"/>
          <ac:spMkLst>
            <pc:docMk/>
            <pc:sldMk cId="3869474219" sldId="765"/>
            <ac:spMk id="3" creationId="{590F90A0-A292-F714-03A2-1955030B354A}"/>
          </ac:spMkLst>
        </pc:spChg>
        <pc:spChg chg="add del mod">
          <ac:chgData name="Clare Back" userId="7ca9c63e0bec638d" providerId="LiveId" clId="{A8162954-3A8E-4CD1-9B45-8B020912EF1A}" dt="2023-03-15T18:07:45.994" v="43896"/>
          <ac:spMkLst>
            <pc:docMk/>
            <pc:sldMk cId="3869474219" sldId="765"/>
            <ac:spMk id="4" creationId="{03C83D8A-B536-2EAA-55D7-94EE70AB4368}"/>
          </ac:spMkLst>
        </pc:spChg>
        <pc:spChg chg="add del mod">
          <ac:chgData name="Clare Back" userId="7ca9c63e0bec638d" providerId="LiveId" clId="{A8162954-3A8E-4CD1-9B45-8B020912EF1A}" dt="2023-02-27T17:26:06.770" v="2674"/>
          <ac:spMkLst>
            <pc:docMk/>
            <pc:sldMk cId="3869474219" sldId="765"/>
            <ac:spMk id="4" creationId="{39124CE7-0433-A4B3-8CF0-E9E566BC6351}"/>
          </ac:spMkLst>
        </pc:spChg>
        <pc:spChg chg="add del mod">
          <ac:chgData name="Clare Back" userId="7ca9c63e0bec638d" providerId="LiveId" clId="{A8162954-3A8E-4CD1-9B45-8B020912EF1A}" dt="2023-03-26T11:27:45.043" v="49414" actId="478"/>
          <ac:spMkLst>
            <pc:docMk/>
            <pc:sldMk cId="3869474219" sldId="765"/>
            <ac:spMk id="5" creationId="{8DD168DA-D477-CBFA-5A2B-16E75C34B1A8}"/>
          </ac:spMkLst>
        </pc:spChg>
        <pc:spChg chg="mod">
          <ac:chgData name="Clare Back" userId="7ca9c63e0bec638d" providerId="LiveId" clId="{A8162954-3A8E-4CD1-9B45-8B020912EF1A}" dt="2023-02-27T17:26:21.883" v="2675"/>
          <ac:spMkLst>
            <pc:docMk/>
            <pc:sldMk cId="3869474219" sldId="765"/>
            <ac:spMk id="7" creationId="{8D51DA7C-051B-3290-6226-984CFB85DED9}"/>
          </ac:spMkLst>
        </pc:spChg>
        <pc:spChg chg="mod">
          <ac:chgData name="Clare Back" userId="7ca9c63e0bec638d" providerId="LiveId" clId="{A8162954-3A8E-4CD1-9B45-8B020912EF1A}" dt="2023-02-27T17:26:21.883" v="2675"/>
          <ac:spMkLst>
            <pc:docMk/>
            <pc:sldMk cId="3869474219" sldId="765"/>
            <ac:spMk id="8" creationId="{DC1EC1C4-0AAD-5098-A512-D1AC32D2C90D}"/>
          </ac:spMkLst>
        </pc:spChg>
        <pc:spChg chg="mod">
          <ac:chgData name="Clare Back" userId="7ca9c63e0bec638d" providerId="LiveId" clId="{A8162954-3A8E-4CD1-9B45-8B020912EF1A}" dt="2023-02-27T17:26:21.883" v="2675"/>
          <ac:spMkLst>
            <pc:docMk/>
            <pc:sldMk cId="3869474219" sldId="765"/>
            <ac:spMk id="10" creationId="{87F61F03-B8C2-42D5-43B5-160B2ED3DCC4}"/>
          </ac:spMkLst>
        </pc:spChg>
        <pc:spChg chg="mod">
          <ac:chgData name="Clare Back" userId="7ca9c63e0bec638d" providerId="LiveId" clId="{A8162954-3A8E-4CD1-9B45-8B020912EF1A}" dt="2023-02-27T17:26:21.883" v="2675"/>
          <ac:spMkLst>
            <pc:docMk/>
            <pc:sldMk cId="3869474219" sldId="765"/>
            <ac:spMk id="11" creationId="{8566E71B-074A-70C6-80A7-B2D7C43126DE}"/>
          </ac:spMkLst>
        </pc:spChg>
        <pc:spChg chg="mod">
          <ac:chgData name="Clare Back" userId="7ca9c63e0bec638d" providerId="LiveId" clId="{A8162954-3A8E-4CD1-9B45-8B020912EF1A}" dt="2023-03-26T11:27:45.338" v="49415"/>
          <ac:spMkLst>
            <pc:docMk/>
            <pc:sldMk cId="3869474219" sldId="765"/>
            <ac:spMk id="12" creationId="{6715CB9B-2D21-80CE-A75D-36FCEBF365BF}"/>
          </ac:spMkLst>
        </pc:spChg>
        <pc:spChg chg="mod">
          <ac:chgData name="Clare Back" userId="7ca9c63e0bec638d" providerId="LiveId" clId="{A8162954-3A8E-4CD1-9B45-8B020912EF1A}" dt="2023-03-26T11:27:45.338" v="49415"/>
          <ac:spMkLst>
            <pc:docMk/>
            <pc:sldMk cId="3869474219" sldId="765"/>
            <ac:spMk id="15" creationId="{7CA6DD40-9A9A-B853-A3C2-C2868E5943D3}"/>
          </ac:spMkLst>
        </pc:spChg>
        <pc:spChg chg="mod">
          <ac:chgData name="Clare Back" userId="7ca9c63e0bec638d" providerId="LiveId" clId="{A8162954-3A8E-4CD1-9B45-8B020912EF1A}" dt="2023-03-26T11:27:45.338" v="49415"/>
          <ac:spMkLst>
            <pc:docMk/>
            <pc:sldMk cId="3869474219" sldId="765"/>
            <ac:spMk id="16" creationId="{78069A1F-586B-8283-3AA4-01B3CBA55802}"/>
          </ac:spMkLst>
        </pc:spChg>
        <pc:spChg chg="mod">
          <ac:chgData name="Clare Back" userId="7ca9c63e0bec638d" providerId="LiveId" clId="{A8162954-3A8E-4CD1-9B45-8B020912EF1A}" dt="2023-03-26T11:27:45.338" v="49415"/>
          <ac:spMkLst>
            <pc:docMk/>
            <pc:sldMk cId="3869474219" sldId="765"/>
            <ac:spMk id="17" creationId="{196590F2-B807-3AE7-50F1-B07879C32B13}"/>
          </ac:spMkLst>
        </pc:spChg>
        <pc:spChg chg="mod">
          <ac:chgData name="Clare Back" userId="7ca9c63e0bec638d" providerId="LiveId" clId="{A8162954-3A8E-4CD1-9B45-8B020912EF1A}" dt="2023-03-26T11:27:45.338" v="49415"/>
          <ac:spMkLst>
            <pc:docMk/>
            <pc:sldMk cId="3869474219" sldId="765"/>
            <ac:spMk id="18" creationId="{650AFA67-12A5-5BD1-4406-C70D8D8FBC69}"/>
          </ac:spMkLst>
        </pc:spChg>
        <pc:spChg chg="mod">
          <ac:chgData name="Clare Back" userId="7ca9c63e0bec638d" providerId="LiveId" clId="{A8162954-3A8E-4CD1-9B45-8B020912EF1A}" dt="2023-03-26T11:27:49.396" v="49418"/>
          <ac:spMkLst>
            <pc:docMk/>
            <pc:sldMk cId="3869474219" sldId="765"/>
            <ac:spMk id="20" creationId="{03D642F7-738A-217E-2005-902CA5FC3443}"/>
          </ac:spMkLst>
        </pc:spChg>
        <pc:spChg chg="mod">
          <ac:chgData name="Clare Back" userId="7ca9c63e0bec638d" providerId="LiveId" clId="{A8162954-3A8E-4CD1-9B45-8B020912EF1A}" dt="2023-03-26T11:27:49.396" v="49418"/>
          <ac:spMkLst>
            <pc:docMk/>
            <pc:sldMk cId="3869474219" sldId="765"/>
            <ac:spMk id="23" creationId="{ACACA7B2-6B28-4374-E428-21E59B85A939}"/>
          </ac:spMkLst>
        </pc:spChg>
        <pc:spChg chg="mod">
          <ac:chgData name="Clare Back" userId="7ca9c63e0bec638d" providerId="LiveId" clId="{A8162954-3A8E-4CD1-9B45-8B020912EF1A}" dt="2023-03-26T11:27:49.396" v="49418"/>
          <ac:spMkLst>
            <pc:docMk/>
            <pc:sldMk cId="3869474219" sldId="765"/>
            <ac:spMk id="24" creationId="{83C854A1-AAF8-400F-387B-E6B58BD7B2F2}"/>
          </ac:spMkLst>
        </pc:spChg>
        <pc:spChg chg="mod">
          <ac:chgData name="Clare Back" userId="7ca9c63e0bec638d" providerId="LiveId" clId="{A8162954-3A8E-4CD1-9B45-8B020912EF1A}" dt="2023-03-26T11:27:49.396" v="49418"/>
          <ac:spMkLst>
            <pc:docMk/>
            <pc:sldMk cId="3869474219" sldId="765"/>
            <ac:spMk id="25" creationId="{E00091E6-DD1D-F285-0766-F595C93C44C5}"/>
          </ac:spMkLst>
        </pc:spChg>
        <pc:spChg chg="mod">
          <ac:chgData name="Clare Back" userId="7ca9c63e0bec638d" providerId="LiveId" clId="{A8162954-3A8E-4CD1-9B45-8B020912EF1A}" dt="2023-03-26T11:27:49.396" v="49418"/>
          <ac:spMkLst>
            <pc:docMk/>
            <pc:sldMk cId="3869474219" sldId="765"/>
            <ac:spMk id="26" creationId="{CCBBB2D8-2065-CA2F-8BEA-BAFE11E60BA8}"/>
          </ac:spMkLst>
        </pc:spChg>
        <pc:grpChg chg="add del mod">
          <ac:chgData name="Clare Back" userId="7ca9c63e0bec638d" providerId="LiveId" clId="{A8162954-3A8E-4CD1-9B45-8B020912EF1A}" dt="2023-03-26T11:27:46.481" v="49416"/>
          <ac:grpSpMkLst>
            <pc:docMk/>
            <pc:sldMk cId="3869474219" sldId="765"/>
            <ac:grpSpMk id="4" creationId="{7A867741-6ED4-0CA1-7845-1A7210B7D404}"/>
          </ac:grpSpMkLst>
        </pc:grpChg>
        <pc:grpChg chg="add del mod">
          <ac:chgData name="Clare Back" userId="7ca9c63e0bec638d" providerId="LiveId" clId="{A8162954-3A8E-4CD1-9B45-8B020912EF1A}" dt="2023-03-26T11:27:48.924" v="49417" actId="478"/>
          <ac:grpSpMkLst>
            <pc:docMk/>
            <pc:sldMk cId="3869474219" sldId="765"/>
            <ac:grpSpMk id="6" creationId="{FF9FF6DB-BE18-7B2D-8EE0-2ED2AC9835C4}"/>
          </ac:grpSpMkLst>
        </pc:grpChg>
        <pc:grpChg chg="add del mod">
          <ac:chgData name="Clare Back" userId="7ca9c63e0bec638d" providerId="LiveId" clId="{A8162954-3A8E-4CD1-9B45-8B020912EF1A}" dt="2023-03-26T11:27:48.924" v="49417" actId="478"/>
          <ac:grpSpMkLst>
            <pc:docMk/>
            <pc:sldMk cId="3869474219" sldId="765"/>
            <ac:grpSpMk id="9" creationId="{967CEC0C-B73C-A3BD-5B9E-D056CD0D6276}"/>
          </ac:grpSpMkLst>
        </pc:grpChg>
        <pc:grpChg chg="mod">
          <ac:chgData name="Clare Back" userId="7ca9c63e0bec638d" providerId="LiveId" clId="{A8162954-3A8E-4CD1-9B45-8B020912EF1A}" dt="2023-03-26T11:27:45.338" v="49415"/>
          <ac:grpSpMkLst>
            <pc:docMk/>
            <pc:sldMk cId="3869474219" sldId="765"/>
            <ac:grpSpMk id="13" creationId="{A76A48AE-B8F3-BD82-371F-81AB6F1DF1CF}"/>
          </ac:grpSpMkLst>
        </pc:grpChg>
        <pc:grpChg chg="mod">
          <ac:chgData name="Clare Back" userId="7ca9c63e0bec638d" providerId="LiveId" clId="{A8162954-3A8E-4CD1-9B45-8B020912EF1A}" dt="2023-03-26T11:27:45.338" v="49415"/>
          <ac:grpSpMkLst>
            <pc:docMk/>
            <pc:sldMk cId="3869474219" sldId="765"/>
            <ac:grpSpMk id="14" creationId="{E727D6C0-5CF0-13DE-4628-0E4A0F6CC7B7}"/>
          </ac:grpSpMkLst>
        </pc:grpChg>
        <pc:grpChg chg="add mod">
          <ac:chgData name="Clare Back" userId="7ca9c63e0bec638d" providerId="LiveId" clId="{A8162954-3A8E-4CD1-9B45-8B020912EF1A}" dt="2023-03-26T11:27:49.396" v="49418"/>
          <ac:grpSpMkLst>
            <pc:docMk/>
            <pc:sldMk cId="3869474219" sldId="765"/>
            <ac:grpSpMk id="19" creationId="{F2B72BF7-30A4-B4D9-EFCF-6C8B66776987}"/>
          </ac:grpSpMkLst>
        </pc:grpChg>
        <pc:grpChg chg="mod">
          <ac:chgData name="Clare Back" userId="7ca9c63e0bec638d" providerId="LiveId" clId="{A8162954-3A8E-4CD1-9B45-8B020912EF1A}" dt="2023-03-26T11:27:49.396" v="49418"/>
          <ac:grpSpMkLst>
            <pc:docMk/>
            <pc:sldMk cId="3869474219" sldId="765"/>
            <ac:grpSpMk id="21" creationId="{2E499F3A-55F6-4FE3-5539-334CA989F9EB}"/>
          </ac:grpSpMkLst>
        </pc:grpChg>
        <pc:grpChg chg="mod">
          <ac:chgData name="Clare Back" userId="7ca9c63e0bec638d" providerId="LiveId" clId="{A8162954-3A8E-4CD1-9B45-8B020912EF1A}" dt="2023-03-26T11:27:49.396" v="49418"/>
          <ac:grpSpMkLst>
            <pc:docMk/>
            <pc:sldMk cId="3869474219" sldId="765"/>
            <ac:grpSpMk id="22" creationId="{05906AE3-AB2D-20B2-F6CD-B5D82204EEBA}"/>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A8162954-3A8E-4CD1-9B45-8B020912EF1A}" dt="2023-03-15T18:04:43.367" v="43363"/>
              <pc2:cmMkLst xmlns:pc2="http://schemas.microsoft.com/office/powerpoint/2019/9/main/command">
                <pc:docMk/>
                <pc:sldMk cId="3869474219" sldId="765"/>
                <pc2:cmMk id="{2D828AD8-211D-4BF9-872B-2454AB1B9D82}"/>
              </pc2:cmMkLst>
              <pc226:cmRplyChg chg="add">
                <pc226:chgData name="Clare Back" userId="7ca9c63e0bec638d" providerId="LiveId" clId="{A8162954-3A8E-4CD1-9B45-8B020912EF1A}" dt="2023-03-11T16:48:30.975" v="9569"/>
                <pc2:cmRplyMkLst xmlns:pc2="http://schemas.microsoft.com/office/powerpoint/2019/9/main/command">
                  <pc:docMk/>
                  <pc:sldMk cId="3869474219" sldId="765"/>
                  <pc2:cmMk id="{2D828AD8-211D-4BF9-872B-2454AB1B9D82}"/>
                  <pc2:cmRplyMk id="{B095CD21-785B-4D03-9DE1-6FA62724CF21}"/>
                </pc2:cmRplyMkLst>
              </pc226:cmRplyChg>
              <pc226:cmRplyChg chg="add">
                <pc226:chgData name="Clare Back" userId="7ca9c63e0bec638d" providerId="LiveId" clId="{A8162954-3A8E-4CD1-9B45-8B020912EF1A}" dt="2023-03-11T16:47:50.217" v="9568"/>
                <pc2:cmRplyMkLst xmlns:pc2="http://schemas.microsoft.com/office/powerpoint/2019/9/main/command">
                  <pc:docMk/>
                  <pc:sldMk cId="3869474219" sldId="765"/>
                  <pc2:cmMk id="{2D828AD8-211D-4BF9-872B-2454AB1B9D82}"/>
                  <pc2:cmRplyMk id="{82FA8390-60B1-490A-B9C2-84EA73F5E8A2}"/>
                </pc2:cmRplyMkLst>
              </pc226:cmRplyChg>
            </pc226:cmChg>
          </p:ext>
        </pc:extLst>
      </pc:sldChg>
      <pc:sldChg chg="addSp delSp modSp new mod modClrScheme chgLayout modNotesTx">
        <pc:chgData name="Clare Back" userId="7ca9c63e0bec638d" providerId="LiveId" clId="{A8162954-3A8E-4CD1-9B45-8B020912EF1A}" dt="2023-03-26T18:21:49.436" v="49613" actId="2"/>
        <pc:sldMkLst>
          <pc:docMk/>
          <pc:sldMk cId="1904553105" sldId="766"/>
        </pc:sldMkLst>
        <pc:spChg chg="del mod ord">
          <ac:chgData name="Clare Back" userId="7ca9c63e0bec638d" providerId="LiveId" clId="{A8162954-3A8E-4CD1-9B45-8B020912EF1A}" dt="2023-02-27T17:37:55.683" v="2952" actId="700"/>
          <ac:spMkLst>
            <pc:docMk/>
            <pc:sldMk cId="1904553105" sldId="766"/>
            <ac:spMk id="2" creationId="{946AC1D7-36E5-41DB-C7B4-EFB43B5FAEEE}"/>
          </ac:spMkLst>
        </pc:spChg>
        <pc:spChg chg="add mod">
          <ac:chgData name="Clare Back" userId="7ca9c63e0bec638d" providerId="LiveId" clId="{A8162954-3A8E-4CD1-9B45-8B020912EF1A}" dt="2023-03-26T18:21:49.436" v="49613" actId="2"/>
          <ac:spMkLst>
            <pc:docMk/>
            <pc:sldMk cId="1904553105" sldId="766"/>
            <ac:spMk id="2" creationId="{EBECE4C9-551A-E7E3-FB6F-043340647695}"/>
          </ac:spMkLst>
        </pc:spChg>
        <pc:spChg chg="add mod ord">
          <ac:chgData name="Clare Back" userId="7ca9c63e0bec638d" providerId="LiveId" clId="{A8162954-3A8E-4CD1-9B45-8B020912EF1A}" dt="2023-03-26T18:21:44.553" v="49612" actId="790"/>
          <ac:spMkLst>
            <pc:docMk/>
            <pc:sldMk cId="1904553105" sldId="766"/>
            <ac:spMk id="3" creationId="{1C13EB6F-27FA-01DE-1450-3E97D35B9637}"/>
          </ac:spMkLst>
        </pc:spChg>
        <pc:spChg chg="add del mod">
          <ac:chgData name="Clare Back" userId="7ca9c63e0bec638d" providerId="LiveId" clId="{A8162954-3A8E-4CD1-9B45-8B020912EF1A}" dt="2023-02-27T17:52:55.204" v="3083" actId="478"/>
          <ac:spMkLst>
            <pc:docMk/>
            <pc:sldMk cId="1904553105" sldId="766"/>
            <ac:spMk id="5" creationId="{282D7066-0E70-6F18-007C-91A47743420A}"/>
          </ac:spMkLst>
        </pc:spChg>
        <pc:spChg chg="add mod">
          <ac:chgData name="Clare Back" userId="7ca9c63e0bec638d" providerId="LiveId" clId="{A8162954-3A8E-4CD1-9B45-8B020912EF1A}" dt="2023-03-26T18:21:44.553" v="49612" actId="790"/>
          <ac:spMkLst>
            <pc:docMk/>
            <pc:sldMk cId="1904553105" sldId="766"/>
            <ac:spMk id="7" creationId="{292E752B-0E61-887A-D0EF-A9EFCBA6E67C}"/>
          </ac:spMkLst>
        </pc:spChg>
      </pc:sldChg>
      <pc:sldChg chg="addSp delSp modSp new mod ord modClrScheme chgLayout modNotesTx">
        <pc:chgData name="Clare Back" userId="7ca9c63e0bec638d" providerId="LiveId" clId="{A8162954-3A8E-4CD1-9B45-8B020912EF1A}" dt="2023-03-26T18:07:59.606" v="49515" actId="790"/>
        <pc:sldMkLst>
          <pc:docMk/>
          <pc:sldMk cId="3284899828" sldId="767"/>
        </pc:sldMkLst>
        <pc:spChg chg="del mod ord">
          <ac:chgData name="Clare Back" userId="7ca9c63e0bec638d" providerId="LiveId" clId="{A8162954-3A8E-4CD1-9B45-8B020912EF1A}" dt="2023-02-27T17:38:00.253" v="2953" actId="700"/>
          <ac:spMkLst>
            <pc:docMk/>
            <pc:sldMk cId="3284899828" sldId="767"/>
            <ac:spMk id="2" creationId="{F94972AC-6E20-5A81-F930-397E7000CDFD}"/>
          </ac:spMkLst>
        </pc:spChg>
        <pc:spChg chg="add mod ord">
          <ac:chgData name="Clare Back" userId="7ca9c63e0bec638d" providerId="LiveId" clId="{A8162954-3A8E-4CD1-9B45-8B020912EF1A}" dt="2023-03-08T09:27:45.986" v="8679" actId="20577"/>
          <ac:spMkLst>
            <pc:docMk/>
            <pc:sldMk cId="3284899828" sldId="767"/>
            <ac:spMk id="3" creationId="{54B34B64-A911-5EBD-347D-BEBA4527A7AF}"/>
          </ac:spMkLst>
        </pc:spChg>
        <pc:spChg chg="add mod">
          <ac:chgData name="Clare Back" userId="7ca9c63e0bec638d" providerId="LiveId" clId="{A8162954-3A8E-4CD1-9B45-8B020912EF1A}" dt="2023-03-14T18:31:58.939" v="29053" actId="20577"/>
          <ac:spMkLst>
            <pc:docMk/>
            <pc:sldMk cId="3284899828" sldId="767"/>
            <ac:spMk id="5" creationId="{2B2A06FF-560D-3C3D-A2FD-6FD06FC3C670}"/>
          </ac:spMkLst>
        </pc:spChg>
      </pc:sldChg>
      <pc:sldChg chg="addSp delSp modSp new mod modClrScheme chgLayout modNotesTx">
        <pc:chgData name="Clare Back" userId="7ca9c63e0bec638d" providerId="LiveId" clId="{A8162954-3A8E-4CD1-9B45-8B020912EF1A}" dt="2023-03-26T18:21:56.330" v="49614" actId="790"/>
        <pc:sldMkLst>
          <pc:docMk/>
          <pc:sldMk cId="2136163721" sldId="768"/>
        </pc:sldMkLst>
        <pc:spChg chg="del mod ord">
          <ac:chgData name="Clare Back" userId="7ca9c63e0bec638d" providerId="LiveId" clId="{A8162954-3A8E-4CD1-9B45-8B020912EF1A}" dt="2023-02-27T17:38:07.572" v="2954" actId="700"/>
          <ac:spMkLst>
            <pc:docMk/>
            <pc:sldMk cId="2136163721" sldId="768"/>
            <ac:spMk id="2" creationId="{1A0F9C5E-25F8-37F4-F92C-159AB9CE2894}"/>
          </ac:spMkLst>
        </pc:spChg>
        <pc:spChg chg="add mod ord">
          <ac:chgData name="Clare Back" userId="7ca9c63e0bec638d" providerId="LiveId" clId="{A8162954-3A8E-4CD1-9B45-8B020912EF1A}" dt="2023-02-28T06:25:29.268" v="3377"/>
          <ac:spMkLst>
            <pc:docMk/>
            <pc:sldMk cId="2136163721" sldId="768"/>
            <ac:spMk id="3" creationId="{A16CC884-A807-6BE4-30D8-D1A8732126BF}"/>
          </ac:spMkLst>
        </pc:spChg>
        <pc:spChg chg="add del">
          <ac:chgData name="Clare Back" userId="7ca9c63e0bec638d" providerId="LiveId" clId="{A8162954-3A8E-4CD1-9B45-8B020912EF1A}" dt="2023-02-28T06:25:37.467" v="3379" actId="22"/>
          <ac:spMkLst>
            <pc:docMk/>
            <pc:sldMk cId="2136163721" sldId="768"/>
            <ac:spMk id="5" creationId="{F6060E07-5C12-2A06-5C24-63E0FD566C21}"/>
          </ac:spMkLst>
        </pc:spChg>
        <pc:spChg chg="add mod">
          <ac:chgData name="Clare Back" userId="7ca9c63e0bec638d" providerId="LiveId" clId="{A8162954-3A8E-4CD1-9B45-8B020912EF1A}" dt="2023-03-26T18:21:56.330" v="49614" actId="790"/>
          <ac:spMkLst>
            <pc:docMk/>
            <pc:sldMk cId="2136163721" sldId="768"/>
            <ac:spMk id="7" creationId="{C14E911B-C1CB-CDDB-56C8-48C0A47BDC94}"/>
          </ac:spMkLst>
        </pc:spChg>
        <pc:picChg chg="add mod">
          <ac:chgData name="Clare Back" userId="7ca9c63e0bec638d" providerId="LiveId" clId="{A8162954-3A8E-4CD1-9B45-8B020912EF1A}" dt="2023-03-08T09:28:48.216" v="8694" actId="1076"/>
          <ac:picMkLst>
            <pc:docMk/>
            <pc:sldMk cId="2136163721" sldId="768"/>
            <ac:picMk id="2" creationId="{CDA4FAB7-6D84-88E4-333E-64DDD752778B}"/>
          </ac:picMkLst>
        </pc:picChg>
      </pc:sldChg>
      <pc:sldChg chg="delSp add del mod modNotesTx">
        <pc:chgData name="Clare Back" userId="7ca9c63e0bec638d" providerId="LiveId" clId="{A8162954-3A8E-4CD1-9B45-8B020912EF1A}" dt="2023-03-13T07:13:06.138" v="15804" actId="47"/>
        <pc:sldMkLst>
          <pc:docMk/>
          <pc:sldMk cId="1647441738" sldId="769"/>
        </pc:sldMkLst>
        <pc:spChg chg="del">
          <ac:chgData name="Clare Back" userId="7ca9c63e0bec638d" providerId="LiveId" clId="{A8162954-3A8E-4CD1-9B45-8B020912EF1A}" dt="2023-03-13T07:12:17.729" v="15790" actId="21"/>
          <ac:spMkLst>
            <pc:docMk/>
            <pc:sldMk cId="1647441738" sldId="769"/>
            <ac:spMk id="5" creationId="{282D7066-0E70-6F18-007C-91A47743420A}"/>
          </ac:spMkLst>
        </pc:spChg>
      </pc:sldChg>
      <pc:sldChg chg="addSp delSp modSp new mod ord modNotesTx">
        <pc:chgData name="Clare Back" userId="7ca9c63e0bec638d" providerId="LiveId" clId="{A8162954-3A8E-4CD1-9B45-8B020912EF1A}" dt="2023-03-26T18:08:07.278" v="49516" actId="790"/>
        <pc:sldMkLst>
          <pc:docMk/>
          <pc:sldMk cId="1041677387" sldId="770"/>
        </pc:sldMkLst>
        <pc:spChg chg="mod">
          <ac:chgData name="Clare Back" userId="7ca9c63e0bec638d" providerId="LiveId" clId="{A8162954-3A8E-4CD1-9B45-8B020912EF1A}" dt="2023-02-27T18:13:58.691" v="3260" actId="20577"/>
          <ac:spMkLst>
            <pc:docMk/>
            <pc:sldMk cId="1041677387" sldId="770"/>
            <ac:spMk id="2" creationId="{FE51D22E-1D9D-9D48-BBDD-87F7A76EBD78}"/>
          </ac:spMkLst>
        </pc:spChg>
        <pc:spChg chg="add mod">
          <ac:chgData name="Clare Back" userId="7ca9c63e0bec638d" providerId="LiveId" clId="{A8162954-3A8E-4CD1-9B45-8B020912EF1A}" dt="2023-02-27T18:10:22.742" v="3233" actId="207"/>
          <ac:spMkLst>
            <pc:docMk/>
            <pc:sldMk cId="1041677387" sldId="770"/>
            <ac:spMk id="3" creationId="{9E2DA4F6-925B-2ADA-514F-B5B8C3EC840A}"/>
          </ac:spMkLst>
        </pc:spChg>
        <pc:spChg chg="add mod">
          <ac:chgData name="Clare Back" userId="7ca9c63e0bec638d" providerId="LiveId" clId="{A8162954-3A8E-4CD1-9B45-8B020912EF1A}" dt="2023-02-27T18:10:21.162" v="3232" actId="207"/>
          <ac:spMkLst>
            <pc:docMk/>
            <pc:sldMk cId="1041677387" sldId="770"/>
            <ac:spMk id="4" creationId="{B070202D-E04C-C51D-E8FA-BF270BB6F937}"/>
          </ac:spMkLst>
        </pc:spChg>
        <pc:spChg chg="add mod">
          <ac:chgData name="Clare Back" userId="7ca9c63e0bec638d" providerId="LiveId" clId="{A8162954-3A8E-4CD1-9B45-8B020912EF1A}" dt="2023-02-27T18:10:25.074" v="3234" actId="207"/>
          <ac:spMkLst>
            <pc:docMk/>
            <pc:sldMk cId="1041677387" sldId="770"/>
            <ac:spMk id="5" creationId="{83D0507A-5940-8811-95CE-9D980A342F5C}"/>
          </ac:spMkLst>
        </pc:spChg>
        <pc:picChg chg="add mod">
          <ac:chgData name="Clare Back" userId="7ca9c63e0bec638d" providerId="LiveId" clId="{A8162954-3A8E-4CD1-9B45-8B020912EF1A}" dt="2023-02-27T18:07:33.368" v="3167"/>
          <ac:picMkLst>
            <pc:docMk/>
            <pc:sldMk cId="1041677387" sldId="770"/>
            <ac:picMk id="2050" creationId="{05CC7FD6-966F-5F2D-B48C-9F730DC8620C}"/>
          </ac:picMkLst>
        </pc:picChg>
        <pc:picChg chg="add mod">
          <ac:chgData name="Clare Back" userId="7ca9c63e0bec638d" providerId="LiveId" clId="{A8162954-3A8E-4CD1-9B45-8B020912EF1A}" dt="2023-02-27T18:07:21.206" v="3165"/>
          <ac:picMkLst>
            <pc:docMk/>
            <pc:sldMk cId="1041677387" sldId="770"/>
            <ac:picMk id="2052" creationId="{374067A6-0EDA-4ACD-C7A9-3170E775DFE8}"/>
          </ac:picMkLst>
        </pc:picChg>
        <pc:picChg chg="add del mod">
          <ac:chgData name="Clare Back" userId="7ca9c63e0bec638d" providerId="LiveId" clId="{A8162954-3A8E-4CD1-9B45-8B020912EF1A}" dt="2023-02-27T18:01:33.979" v="3149" actId="478"/>
          <ac:picMkLst>
            <pc:docMk/>
            <pc:sldMk cId="1041677387" sldId="770"/>
            <ac:picMk id="2054" creationId="{A85BD465-32D4-ADA4-39A8-B7A4B406ED7A}"/>
          </ac:picMkLst>
        </pc:picChg>
        <pc:picChg chg="add del mod">
          <ac:chgData name="Clare Back" userId="7ca9c63e0bec638d" providerId="LiveId" clId="{A8162954-3A8E-4CD1-9B45-8B020912EF1A}" dt="2023-02-27T18:01:52.495" v="3153" actId="478"/>
          <ac:picMkLst>
            <pc:docMk/>
            <pc:sldMk cId="1041677387" sldId="770"/>
            <ac:picMk id="2056" creationId="{9048A5A7-63BC-69D5-578E-9C61F5FCE111}"/>
          </ac:picMkLst>
        </pc:picChg>
        <pc:picChg chg="add del mod">
          <ac:chgData name="Clare Back" userId="7ca9c63e0bec638d" providerId="LiveId" clId="{A8162954-3A8E-4CD1-9B45-8B020912EF1A}" dt="2023-02-27T18:06:16.063" v="3157" actId="478"/>
          <ac:picMkLst>
            <pc:docMk/>
            <pc:sldMk cId="1041677387" sldId="770"/>
            <ac:picMk id="2058" creationId="{84F2471A-30D3-5C09-6582-500A3A0984A5}"/>
          </ac:picMkLst>
        </pc:picChg>
        <pc:picChg chg="add mod">
          <ac:chgData name="Clare Back" userId="7ca9c63e0bec638d" providerId="LiveId" clId="{A8162954-3A8E-4CD1-9B45-8B020912EF1A}" dt="2023-02-27T18:07:28.854" v="3166"/>
          <ac:picMkLst>
            <pc:docMk/>
            <pc:sldMk cId="1041677387" sldId="770"/>
            <ac:picMk id="2060" creationId="{D46604A8-A02A-B766-0791-214D5CAAC196}"/>
          </ac:picMkLst>
        </pc:picChg>
      </pc:sldChg>
      <pc:sldChg chg="addSp delSp modSp new mod modNotesTx">
        <pc:chgData name="Clare Back" userId="7ca9c63e0bec638d" providerId="LiveId" clId="{A8162954-3A8E-4CD1-9B45-8B020912EF1A}" dt="2023-03-26T18:09:09.846" v="49519" actId="790"/>
        <pc:sldMkLst>
          <pc:docMk/>
          <pc:sldMk cId="2516175942" sldId="771"/>
        </pc:sldMkLst>
        <pc:spChg chg="mod">
          <ac:chgData name="Clare Back" userId="7ca9c63e0bec638d" providerId="LiveId" clId="{A8162954-3A8E-4CD1-9B45-8B020912EF1A}" dt="2023-02-28T06:26:08.598" v="3391" actId="20577"/>
          <ac:spMkLst>
            <pc:docMk/>
            <pc:sldMk cId="2516175942" sldId="771"/>
            <ac:spMk id="2" creationId="{6128F19A-A570-0E2C-A5DB-5170E6ACAAA9}"/>
          </ac:spMkLst>
        </pc:spChg>
        <pc:spChg chg="add del">
          <ac:chgData name="Clare Back" userId="7ca9c63e0bec638d" providerId="LiveId" clId="{A8162954-3A8E-4CD1-9B45-8B020912EF1A}" dt="2023-02-28T06:26:03.114" v="3387" actId="22"/>
          <ac:spMkLst>
            <pc:docMk/>
            <pc:sldMk cId="2516175942" sldId="771"/>
            <ac:spMk id="4" creationId="{CFCC3B7F-AE23-D982-4C76-7F52B2DF0364}"/>
          </ac:spMkLst>
        </pc:spChg>
        <pc:spChg chg="add del">
          <ac:chgData name="Clare Back" userId="7ca9c63e0bec638d" providerId="LiveId" clId="{A8162954-3A8E-4CD1-9B45-8B020912EF1A}" dt="2023-02-28T06:26:04.733" v="3389" actId="22"/>
          <ac:spMkLst>
            <pc:docMk/>
            <pc:sldMk cId="2516175942" sldId="771"/>
            <ac:spMk id="6" creationId="{77CBB871-CDAE-8860-5AAE-0223A50A66FF}"/>
          </ac:spMkLst>
        </pc:spChg>
        <pc:spChg chg="add mod">
          <ac:chgData name="Clare Back" userId="7ca9c63e0bec638d" providerId="LiveId" clId="{A8162954-3A8E-4CD1-9B45-8B020912EF1A}" dt="2023-03-14T18:35:55.768" v="29316" actId="20577"/>
          <ac:spMkLst>
            <pc:docMk/>
            <pc:sldMk cId="2516175942" sldId="771"/>
            <ac:spMk id="8" creationId="{C59A008E-416C-9A21-2C9B-B2B021B9978F}"/>
          </ac:spMkLst>
        </pc:spChg>
        <pc:picChg chg="add mod">
          <ac:chgData name="Clare Back" userId="7ca9c63e0bec638d" providerId="LiveId" clId="{A8162954-3A8E-4CD1-9B45-8B020912EF1A}" dt="2023-03-14T18:36:03.697" v="29319" actId="1076"/>
          <ac:picMkLst>
            <pc:docMk/>
            <pc:sldMk cId="2516175942" sldId="771"/>
            <ac:picMk id="3" creationId="{F4A01BD6-7F4C-0111-5F00-2063DD18731C}"/>
          </ac:picMkLst>
        </pc:picChg>
      </pc:sldChg>
      <pc:sldChg chg="addSp delSp modSp new mod modNotesTx">
        <pc:chgData name="Clare Back" userId="7ca9c63e0bec638d" providerId="LiveId" clId="{A8162954-3A8E-4CD1-9B45-8B020912EF1A}" dt="2023-03-26T18:09:19.283" v="49520" actId="790"/>
        <pc:sldMkLst>
          <pc:docMk/>
          <pc:sldMk cId="1528935812" sldId="772"/>
        </pc:sldMkLst>
        <pc:spChg chg="mod">
          <ac:chgData name="Clare Back" userId="7ca9c63e0bec638d" providerId="LiveId" clId="{A8162954-3A8E-4CD1-9B45-8B020912EF1A}" dt="2023-03-16T06:33:43.304" v="47922" actId="27636"/>
          <ac:spMkLst>
            <pc:docMk/>
            <pc:sldMk cId="1528935812" sldId="772"/>
            <ac:spMk id="2" creationId="{F5DD678A-C139-81F0-8D8C-B2FC6F0331FA}"/>
          </ac:spMkLst>
        </pc:spChg>
        <pc:spChg chg="add mod">
          <ac:chgData name="Clare Back" userId="7ca9c63e0bec638d" providerId="LiveId" clId="{A8162954-3A8E-4CD1-9B45-8B020912EF1A}" dt="2023-02-28T06:33:03.657" v="3527" actId="20577"/>
          <ac:spMkLst>
            <pc:docMk/>
            <pc:sldMk cId="1528935812" sldId="772"/>
            <ac:spMk id="4" creationId="{9146A7BF-70A5-7F2A-B453-FBFDADE760D8}"/>
          </ac:spMkLst>
        </pc:spChg>
        <pc:picChg chg="add del mod">
          <ac:chgData name="Clare Back" userId="7ca9c63e0bec638d" providerId="LiveId" clId="{A8162954-3A8E-4CD1-9B45-8B020912EF1A}" dt="2023-03-08T09:29:16.892" v="8700"/>
          <ac:picMkLst>
            <pc:docMk/>
            <pc:sldMk cId="1528935812" sldId="772"/>
            <ac:picMk id="3" creationId="{0D7E5353-D6CF-6EE2-1069-EB627C7AC25E}"/>
          </ac:picMkLst>
        </pc:picChg>
        <pc:picChg chg="add mod">
          <ac:chgData name="Clare Back" userId="7ca9c63e0bec638d" providerId="LiveId" clId="{A8162954-3A8E-4CD1-9B45-8B020912EF1A}" dt="2023-03-08T09:29:20.658" v="8701"/>
          <ac:picMkLst>
            <pc:docMk/>
            <pc:sldMk cId="1528935812" sldId="772"/>
            <ac:picMk id="5" creationId="{3EEBA7CB-05A7-11CE-4E00-9FF48564F0EE}"/>
          </ac:picMkLst>
        </pc:picChg>
      </pc:sldChg>
      <pc:sldChg chg="addSp modSp new mod modNotesTx">
        <pc:chgData name="Clare Back" userId="7ca9c63e0bec638d" providerId="LiveId" clId="{A8162954-3A8E-4CD1-9B45-8B020912EF1A}" dt="2023-03-26T18:09:25.261" v="49521" actId="790"/>
        <pc:sldMkLst>
          <pc:docMk/>
          <pc:sldMk cId="1521586469" sldId="773"/>
        </pc:sldMkLst>
        <pc:spChg chg="mod">
          <ac:chgData name="Clare Back" userId="7ca9c63e0bec638d" providerId="LiveId" clId="{A8162954-3A8E-4CD1-9B45-8B020912EF1A}" dt="2023-03-23T06:44:35.662" v="49179" actId="20577"/>
          <ac:spMkLst>
            <pc:docMk/>
            <pc:sldMk cId="1521586469" sldId="773"/>
            <ac:spMk id="2" creationId="{CECF57D3-908C-0904-448F-F63AB9926658}"/>
          </ac:spMkLst>
        </pc:spChg>
        <pc:spChg chg="add mod">
          <ac:chgData name="Clare Back" userId="7ca9c63e0bec638d" providerId="LiveId" clId="{A8162954-3A8E-4CD1-9B45-8B020912EF1A}" dt="2023-03-08T09:29:32.247" v="8703" actId="113"/>
          <ac:spMkLst>
            <pc:docMk/>
            <pc:sldMk cId="1521586469" sldId="773"/>
            <ac:spMk id="4" creationId="{363AE122-FA3B-066D-A123-9644342E41E4}"/>
          </ac:spMkLst>
        </pc:spChg>
      </pc:sldChg>
      <pc:sldChg chg="addSp modSp new mod modNotesTx">
        <pc:chgData name="Clare Back" userId="7ca9c63e0bec638d" providerId="LiveId" clId="{A8162954-3A8E-4CD1-9B45-8B020912EF1A}" dt="2023-03-27T07:11:16.373" v="49678" actId="1076"/>
        <pc:sldMkLst>
          <pc:docMk/>
          <pc:sldMk cId="2011204966" sldId="774"/>
        </pc:sldMkLst>
        <pc:spChg chg="mod">
          <ac:chgData name="Clare Back" userId="7ca9c63e0bec638d" providerId="LiveId" clId="{A8162954-3A8E-4CD1-9B45-8B020912EF1A}" dt="2023-02-28T06:28:42.551" v="3409"/>
          <ac:spMkLst>
            <pc:docMk/>
            <pc:sldMk cId="2011204966" sldId="774"/>
            <ac:spMk id="2" creationId="{3B66C0DB-9305-DE36-A2F0-95087AE29A81}"/>
          </ac:spMkLst>
        </pc:spChg>
        <pc:spChg chg="add mod">
          <ac:chgData name="Clare Back" userId="7ca9c63e0bec638d" providerId="LiveId" clId="{A8162954-3A8E-4CD1-9B45-8B020912EF1A}" dt="2023-03-26T18:22:05.406" v="49615" actId="790"/>
          <ac:spMkLst>
            <pc:docMk/>
            <pc:sldMk cId="2011204966" sldId="774"/>
            <ac:spMk id="4" creationId="{1781F9B7-C63C-0FD7-7996-97C8336AB4CB}"/>
          </ac:spMkLst>
        </pc:spChg>
        <pc:spChg chg="mod">
          <ac:chgData name="Clare Back" userId="7ca9c63e0bec638d" providerId="LiveId" clId="{A8162954-3A8E-4CD1-9B45-8B020912EF1A}" dt="2023-03-27T07:11:08.571" v="49677"/>
          <ac:spMkLst>
            <pc:docMk/>
            <pc:sldMk cId="2011204966" sldId="774"/>
            <ac:spMk id="6" creationId="{4098F22C-CC2A-C024-73C1-293B3B279B99}"/>
          </ac:spMkLst>
        </pc:spChg>
        <pc:spChg chg="mod">
          <ac:chgData name="Clare Back" userId="7ca9c63e0bec638d" providerId="LiveId" clId="{A8162954-3A8E-4CD1-9B45-8B020912EF1A}" dt="2023-03-27T07:11:08.571" v="49677"/>
          <ac:spMkLst>
            <pc:docMk/>
            <pc:sldMk cId="2011204966" sldId="774"/>
            <ac:spMk id="9" creationId="{9BE3C843-110B-FEA2-6798-899FF3036B62}"/>
          </ac:spMkLst>
        </pc:spChg>
        <pc:spChg chg="mod">
          <ac:chgData name="Clare Back" userId="7ca9c63e0bec638d" providerId="LiveId" clId="{A8162954-3A8E-4CD1-9B45-8B020912EF1A}" dt="2023-03-27T07:11:08.571" v="49677"/>
          <ac:spMkLst>
            <pc:docMk/>
            <pc:sldMk cId="2011204966" sldId="774"/>
            <ac:spMk id="10" creationId="{3B9F272F-7C4B-9016-B3DB-39AAB7C85671}"/>
          </ac:spMkLst>
        </pc:spChg>
        <pc:spChg chg="mod">
          <ac:chgData name="Clare Back" userId="7ca9c63e0bec638d" providerId="LiveId" clId="{A8162954-3A8E-4CD1-9B45-8B020912EF1A}" dt="2023-03-27T07:11:08.571" v="49677"/>
          <ac:spMkLst>
            <pc:docMk/>
            <pc:sldMk cId="2011204966" sldId="774"/>
            <ac:spMk id="11" creationId="{DD63DB17-28FD-3E47-C837-6C174131BF74}"/>
          </ac:spMkLst>
        </pc:spChg>
        <pc:spChg chg="mod">
          <ac:chgData name="Clare Back" userId="7ca9c63e0bec638d" providerId="LiveId" clId="{A8162954-3A8E-4CD1-9B45-8B020912EF1A}" dt="2023-03-27T07:11:08.571" v="49677"/>
          <ac:spMkLst>
            <pc:docMk/>
            <pc:sldMk cId="2011204966" sldId="774"/>
            <ac:spMk id="12" creationId="{14C6D9DB-457F-D298-D22E-06063D9D9887}"/>
          </ac:spMkLst>
        </pc:spChg>
        <pc:grpChg chg="add mod">
          <ac:chgData name="Clare Back" userId="7ca9c63e0bec638d" providerId="LiveId" clId="{A8162954-3A8E-4CD1-9B45-8B020912EF1A}" dt="2023-03-27T07:11:16.373" v="49678" actId="1076"/>
          <ac:grpSpMkLst>
            <pc:docMk/>
            <pc:sldMk cId="2011204966" sldId="774"/>
            <ac:grpSpMk id="5" creationId="{D6328D83-80F6-9B5A-E336-03F29ABCC029}"/>
          </ac:grpSpMkLst>
        </pc:grpChg>
        <pc:grpChg chg="mod">
          <ac:chgData name="Clare Back" userId="7ca9c63e0bec638d" providerId="LiveId" clId="{A8162954-3A8E-4CD1-9B45-8B020912EF1A}" dt="2023-03-27T07:11:08.571" v="49677"/>
          <ac:grpSpMkLst>
            <pc:docMk/>
            <pc:sldMk cId="2011204966" sldId="774"/>
            <ac:grpSpMk id="7" creationId="{0B35F847-3B8F-C176-6A9C-3B517F1938E8}"/>
          </ac:grpSpMkLst>
        </pc:grpChg>
        <pc:grpChg chg="mod">
          <ac:chgData name="Clare Back" userId="7ca9c63e0bec638d" providerId="LiveId" clId="{A8162954-3A8E-4CD1-9B45-8B020912EF1A}" dt="2023-03-27T07:11:08.571" v="49677"/>
          <ac:grpSpMkLst>
            <pc:docMk/>
            <pc:sldMk cId="2011204966" sldId="774"/>
            <ac:grpSpMk id="8" creationId="{C8E4F430-CF82-9A7B-22D3-04F08230BA51}"/>
          </ac:grpSpMkLst>
        </pc:grpChg>
        <pc:picChg chg="add mod">
          <ac:chgData name="Clare Back" userId="7ca9c63e0bec638d" providerId="LiveId" clId="{A8162954-3A8E-4CD1-9B45-8B020912EF1A}" dt="2023-03-08T09:32:34.958" v="8727" actId="1076"/>
          <ac:picMkLst>
            <pc:docMk/>
            <pc:sldMk cId="2011204966" sldId="774"/>
            <ac:picMk id="3" creationId="{25D56361-AD59-D70A-DFE3-8246FDABEFBF}"/>
          </ac:picMkLst>
        </pc:picChg>
      </pc:sldChg>
      <pc:sldChg chg="addSp delSp modSp new mod modNotesTx">
        <pc:chgData name="Clare Back" userId="7ca9c63e0bec638d" providerId="LiveId" clId="{A8162954-3A8E-4CD1-9B45-8B020912EF1A}" dt="2023-03-26T18:09:52.181" v="49524" actId="790"/>
        <pc:sldMkLst>
          <pc:docMk/>
          <pc:sldMk cId="1321715256" sldId="775"/>
        </pc:sldMkLst>
        <pc:spChg chg="mod">
          <ac:chgData name="Clare Back" userId="7ca9c63e0bec638d" providerId="LiveId" clId="{A8162954-3A8E-4CD1-9B45-8B020912EF1A}" dt="2023-03-16T06:36:20.499" v="47931" actId="20577"/>
          <ac:spMkLst>
            <pc:docMk/>
            <pc:sldMk cId="1321715256" sldId="775"/>
            <ac:spMk id="2" creationId="{9E0FC9B3-74F3-7E0F-65A0-9DAFA057BA9D}"/>
          </ac:spMkLst>
        </pc:spChg>
        <pc:spChg chg="add del">
          <ac:chgData name="Clare Back" userId="7ca9c63e0bec638d" providerId="LiveId" clId="{A8162954-3A8E-4CD1-9B45-8B020912EF1A}" dt="2023-02-28T06:29:44.473" v="3416" actId="22"/>
          <ac:spMkLst>
            <pc:docMk/>
            <pc:sldMk cId="1321715256" sldId="775"/>
            <ac:spMk id="4" creationId="{785B3CD0-29E0-D0C0-EFA4-BB606DA738CC}"/>
          </ac:spMkLst>
        </pc:spChg>
        <pc:picChg chg="add mod">
          <ac:chgData name="Clare Back" userId="7ca9c63e0bec638d" providerId="LiveId" clId="{A8162954-3A8E-4CD1-9B45-8B020912EF1A}" dt="2023-03-08T09:32:55.350" v="8729" actId="1076"/>
          <ac:picMkLst>
            <pc:docMk/>
            <pc:sldMk cId="1321715256" sldId="775"/>
            <ac:picMk id="3" creationId="{A05C6872-4D92-E354-843E-563496EAC089}"/>
          </ac:picMkLst>
        </pc:picChg>
      </pc:sldChg>
      <pc:sldChg chg="addSp modSp new mod modNotesTx">
        <pc:chgData name="Clare Back" userId="7ca9c63e0bec638d" providerId="LiveId" clId="{A8162954-3A8E-4CD1-9B45-8B020912EF1A}" dt="2023-03-26T18:09:35.018" v="49522" actId="790"/>
        <pc:sldMkLst>
          <pc:docMk/>
          <pc:sldMk cId="2058646792" sldId="776"/>
        </pc:sldMkLst>
        <pc:spChg chg="mod">
          <ac:chgData name="Clare Back" userId="7ca9c63e0bec638d" providerId="LiveId" clId="{A8162954-3A8E-4CD1-9B45-8B020912EF1A}" dt="2023-02-28T07:03:35.637" v="3897" actId="20577"/>
          <ac:spMkLst>
            <pc:docMk/>
            <pc:sldMk cId="2058646792" sldId="776"/>
            <ac:spMk id="2" creationId="{427295A9-17DE-C525-47DC-2B1B73DF07CF}"/>
          </ac:spMkLst>
        </pc:spChg>
        <pc:picChg chg="add mod">
          <ac:chgData name="Clare Back" userId="7ca9c63e0bec638d" providerId="LiveId" clId="{A8162954-3A8E-4CD1-9B45-8B020912EF1A}" dt="2023-03-08T09:29:50.846" v="8706" actId="1076"/>
          <ac:picMkLst>
            <pc:docMk/>
            <pc:sldMk cId="2058646792" sldId="776"/>
            <ac:picMk id="3" creationId="{E5465941-988E-E55D-D139-0200C2565700}"/>
          </ac:picMkLst>
        </pc:picChg>
      </pc:sldChg>
      <pc:sldChg chg="addSp delSp modSp new del mod modClrScheme addCm modCm chgLayout modNotesTx">
        <pc:chgData name="Clare Back" userId="7ca9c63e0bec638d" providerId="LiveId" clId="{A8162954-3A8E-4CD1-9B45-8B020912EF1A}" dt="2023-03-08T09:37:40.275" v="8821" actId="47"/>
        <pc:sldMkLst>
          <pc:docMk/>
          <pc:sldMk cId="102248634" sldId="777"/>
        </pc:sldMkLst>
        <pc:spChg chg="del mod ord">
          <ac:chgData name="Clare Back" userId="7ca9c63e0bec638d" providerId="LiveId" clId="{A8162954-3A8E-4CD1-9B45-8B020912EF1A}" dt="2023-02-28T07:14:12.166" v="3990" actId="700"/>
          <ac:spMkLst>
            <pc:docMk/>
            <pc:sldMk cId="102248634" sldId="777"/>
            <ac:spMk id="2" creationId="{4CC9B3AD-4052-B0D8-C772-C5377DB4BF53}"/>
          </ac:spMkLst>
        </pc:spChg>
        <pc:spChg chg="add mod ord">
          <ac:chgData name="Clare Back" userId="7ca9c63e0bec638d" providerId="LiveId" clId="{A8162954-3A8E-4CD1-9B45-8B020912EF1A}" dt="2023-02-28T07:14:15.450" v="3994"/>
          <ac:spMkLst>
            <pc:docMk/>
            <pc:sldMk cId="102248634" sldId="777"/>
            <ac:spMk id="3" creationId="{C993330A-6F99-D03D-4B9A-E034C9C1DDC7}"/>
          </ac:spMkLst>
        </pc:spChg>
        <pc:spChg chg="add mod">
          <ac:chgData name="Clare Back" userId="7ca9c63e0bec638d" providerId="LiveId" clId="{A8162954-3A8E-4CD1-9B45-8B020912EF1A}" dt="2023-03-08T09:37:28.154" v="8820" actId="20577"/>
          <ac:spMkLst>
            <pc:docMk/>
            <pc:sldMk cId="102248634" sldId="777"/>
            <ac:spMk id="5" creationId="{4619311D-F633-7FBB-943C-302DA7EAFF2A}"/>
          </ac:spMkLst>
        </pc:spChg>
        <pc:extLst>
          <p:ext xmlns:p="http://schemas.openxmlformats.org/presentationml/2006/main" uri="{D6D511B9-2390-475A-947B-AFAB55BFBCF1}">
            <pc226:cmChg xmlns:pc226="http://schemas.microsoft.com/office/powerpoint/2022/06/main/command" chg="add mod">
              <pc226:chgData name="Clare Back" userId="7ca9c63e0bec638d" providerId="LiveId" clId="{A8162954-3A8E-4CD1-9B45-8B020912EF1A}" dt="2023-03-08T09:34:37.189" v="8765"/>
              <pc2:cmMkLst xmlns:pc2="http://schemas.microsoft.com/office/powerpoint/2019/9/main/command">
                <pc:docMk/>
                <pc:sldMk cId="102248634" sldId="777"/>
                <pc2:cmMk id="{862B18C5-70A0-4157-B8EC-EF3A63476C0E}"/>
              </pc2:cmMkLst>
            </pc226:cmChg>
          </p:ext>
        </pc:extLst>
      </pc:sldChg>
      <pc:sldChg chg="addSp modSp new mod modAnim modNotesTx">
        <pc:chgData name="Clare Back" userId="7ca9c63e0bec638d" providerId="LiveId" clId="{A8162954-3A8E-4CD1-9B45-8B020912EF1A}" dt="2023-03-26T18:10:45.156" v="49532" actId="790"/>
        <pc:sldMkLst>
          <pc:docMk/>
          <pc:sldMk cId="4221593594" sldId="778"/>
        </pc:sldMkLst>
        <pc:spChg chg="mod">
          <ac:chgData name="Clare Back" userId="7ca9c63e0bec638d" providerId="LiveId" clId="{A8162954-3A8E-4CD1-9B45-8B020912EF1A}" dt="2023-02-28T07:16:10.781" v="4010"/>
          <ac:spMkLst>
            <pc:docMk/>
            <pc:sldMk cId="4221593594" sldId="778"/>
            <ac:spMk id="2" creationId="{C33509A3-D1DC-5D07-6437-254956239681}"/>
          </ac:spMkLst>
        </pc:spChg>
        <pc:spChg chg="add mod">
          <ac:chgData name="Clare Back" userId="7ca9c63e0bec638d" providerId="LiveId" clId="{A8162954-3A8E-4CD1-9B45-8B020912EF1A}" dt="2023-03-15T05:47:25.465" v="31167" actId="20577"/>
          <ac:spMkLst>
            <pc:docMk/>
            <pc:sldMk cId="4221593594" sldId="778"/>
            <ac:spMk id="4" creationId="{CC7696CC-3972-77CF-0275-B676F04ED8E8}"/>
          </ac:spMkLst>
        </pc:spChg>
        <pc:picChg chg="add mod">
          <ac:chgData name="Clare Back" userId="7ca9c63e0bec638d" providerId="LiveId" clId="{A8162954-3A8E-4CD1-9B45-8B020912EF1A}" dt="2023-03-15T05:57:55.282" v="31672" actId="1076"/>
          <ac:picMkLst>
            <pc:docMk/>
            <pc:sldMk cId="4221593594" sldId="778"/>
            <ac:picMk id="3" creationId="{266C3982-D272-B491-35AC-25EE3448B8F7}"/>
          </ac:picMkLst>
        </pc:picChg>
      </pc:sldChg>
      <pc:sldChg chg="addSp modSp new del mod modNotesTx">
        <pc:chgData name="Clare Back" userId="7ca9c63e0bec638d" providerId="LiveId" clId="{A8162954-3A8E-4CD1-9B45-8B020912EF1A}" dt="2023-03-15T05:56:40.600" v="31663" actId="2696"/>
        <pc:sldMkLst>
          <pc:docMk/>
          <pc:sldMk cId="3388155346" sldId="779"/>
        </pc:sldMkLst>
        <pc:spChg chg="mod">
          <ac:chgData name="Clare Back" userId="7ca9c63e0bec638d" providerId="LiveId" clId="{A8162954-3A8E-4CD1-9B45-8B020912EF1A}" dt="2023-03-15T05:55:25.790" v="31591" actId="27636"/>
          <ac:spMkLst>
            <pc:docMk/>
            <pc:sldMk cId="3388155346" sldId="779"/>
            <ac:spMk id="2" creationId="{11768133-0892-6879-9379-60079DD4C010}"/>
          </ac:spMkLst>
        </pc:spChg>
        <pc:spChg chg="add mod">
          <ac:chgData name="Clare Back" userId="7ca9c63e0bec638d" providerId="LiveId" clId="{A8162954-3A8E-4CD1-9B45-8B020912EF1A}" dt="2023-03-15T05:56:00.336" v="31662" actId="20577"/>
          <ac:spMkLst>
            <pc:docMk/>
            <pc:sldMk cId="3388155346" sldId="779"/>
            <ac:spMk id="4" creationId="{DDB70630-66D1-39D2-9D36-38C9A00BC49D}"/>
          </ac:spMkLst>
        </pc:spChg>
      </pc:sldChg>
      <pc:sldChg chg="addSp modSp new del mod modNotesTx">
        <pc:chgData name="Clare Back" userId="7ca9c63e0bec638d" providerId="LiveId" clId="{A8162954-3A8E-4CD1-9B45-8B020912EF1A}" dt="2023-03-15T06:03:06.700" v="31829" actId="47"/>
        <pc:sldMkLst>
          <pc:docMk/>
          <pc:sldMk cId="4271578448" sldId="780"/>
        </pc:sldMkLst>
        <pc:spChg chg="mod">
          <ac:chgData name="Clare Back" userId="7ca9c63e0bec638d" providerId="LiveId" clId="{A8162954-3A8E-4CD1-9B45-8B020912EF1A}" dt="2023-02-28T07:23:50.768" v="4037"/>
          <ac:spMkLst>
            <pc:docMk/>
            <pc:sldMk cId="4271578448" sldId="780"/>
            <ac:spMk id="2" creationId="{05C1407B-078F-0E8A-D498-BE5DA317C154}"/>
          </ac:spMkLst>
        </pc:spChg>
        <pc:spChg chg="add mod">
          <ac:chgData name="Clare Back" userId="7ca9c63e0bec638d" providerId="LiveId" clId="{A8162954-3A8E-4CD1-9B45-8B020912EF1A}" dt="2023-03-08T09:41:31.322" v="8922" actId="20577"/>
          <ac:spMkLst>
            <pc:docMk/>
            <pc:sldMk cId="4271578448" sldId="780"/>
            <ac:spMk id="4" creationId="{9B0FE26C-2949-6A23-C36C-C3115A6CF7B1}"/>
          </ac:spMkLst>
        </pc:spChg>
        <pc:spChg chg="add mod">
          <ac:chgData name="Clare Back" userId="7ca9c63e0bec638d" providerId="LiveId" clId="{A8162954-3A8E-4CD1-9B45-8B020912EF1A}" dt="2023-03-08T09:40:42.168" v="8912" actId="1076"/>
          <ac:spMkLst>
            <pc:docMk/>
            <pc:sldMk cId="4271578448" sldId="780"/>
            <ac:spMk id="5" creationId="{8E14DCC3-C1E7-3110-A9F2-F906861E0A70}"/>
          </ac:spMkLst>
        </pc:spChg>
      </pc:sldChg>
      <pc:sldChg chg="addSp modSp new mod modNotesTx">
        <pc:chgData name="Clare Back" userId="7ca9c63e0bec638d" providerId="LiveId" clId="{A8162954-3A8E-4CD1-9B45-8B020912EF1A}" dt="2023-03-26T18:22:23.157" v="49618" actId="790"/>
        <pc:sldMkLst>
          <pc:docMk/>
          <pc:sldMk cId="3898554851" sldId="781"/>
        </pc:sldMkLst>
        <pc:spChg chg="mod">
          <ac:chgData name="Clare Back" userId="7ca9c63e0bec638d" providerId="LiveId" clId="{A8162954-3A8E-4CD1-9B45-8B020912EF1A}" dt="2023-02-28T07:25:25.855" v="4069"/>
          <ac:spMkLst>
            <pc:docMk/>
            <pc:sldMk cId="3898554851" sldId="781"/>
            <ac:spMk id="2" creationId="{43496DB8-3FE5-926A-6F46-E9B3E93EC941}"/>
          </ac:spMkLst>
        </pc:spChg>
        <pc:spChg chg="add mod">
          <ac:chgData name="Clare Back" userId="7ca9c63e0bec638d" providerId="LiveId" clId="{A8162954-3A8E-4CD1-9B45-8B020912EF1A}" dt="2023-03-26T18:22:23.157" v="49618" actId="790"/>
          <ac:spMkLst>
            <pc:docMk/>
            <pc:sldMk cId="3898554851" sldId="781"/>
            <ac:spMk id="4" creationId="{DE0A66C7-4E3C-DABE-628E-3406596C3835}"/>
          </ac:spMkLst>
        </pc:spChg>
      </pc:sldChg>
      <pc:sldChg chg="addSp modSp new mod modNotesTx">
        <pc:chgData name="Clare Back" userId="7ca9c63e0bec638d" providerId="LiveId" clId="{A8162954-3A8E-4CD1-9B45-8B020912EF1A}" dt="2023-03-26T18:11:06.950" v="49535" actId="790"/>
        <pc:sldMkLst>
          <pc:docMk/>
          <pc:sldMk cId="3871174591" sldId="782"/>
        </pc:sldMkLst>
        <pc:spChg chg="mod">
          <ac:chgData name="Clare Back" userId="7ca9c63e0bec638d" providerId="LiveId" clId="{A8162954-3A8E-4CD1-9B45-8B020912EF1A}" dt="2023-03-15T06:39:07.052" v="32400" actId="20577"/>
          <ac:spMkLst>
            <pc:docMk/>
            <pc:sldMk cId="3871174591" sldId="782"/>
            <ac:spMk id="2" creationId="{2FCC2C7F-270E-298F-2451-AEC7B5E7F6D7}"/>
          </ac:spMkLst>
        </pc:spChg>
        <pc:spChg chg="add mod">
          <ac:chgData name="Clare Back" userId="7ca9c63e0bec638d" providerId="LiveId" clId="{A8162954-3A8E-4CD1-9B45-8B020912EF1A}" dt="2023-03-15T06:39:33.303" v="32410" actId="1076"/>
          <ac:spMkLst>
            <pc:docMk/>
            <pc:sldMk cId="3871174591" sldId="782"/>
            <ac:spMk id="3" creationId="{0972D3C8-93A7-92C4-8254-EB5C3591B233}"/>
          </ac:spMkLst>
        </pc:spChg>
        <pc:spChg chg="add mod">
          <ac:chgData name="Clare Back" userId="7ca9c63e0bec638d" providerId="LiveId" clId="{A8162954-3A8E-4CD1-9B45-8B020912EF1A}" dt="2023-03-15T06:40:15.826" v="32419" actId="255"/>
          <ac:spMkLst>
            <pc:docMk/>
            <pc:sldMk cId="3871174591" sldId="782"/>
            <ac:spMk id="4" creationId="{AB9DEF11-E5C2-EDC4-E024-CC7E0DEF8219}"/>
          </ac:spMkLst>
        </pc:spChg>
        <pc:spChg chg="mod">
          <ac:chgData name="Clare Back" userId="7ca9c63e0bec638d" providerId="LiveId" clId="{A8162954-3A8E-4CD1-9B45-8B020912EF1A}" dt="2023-03-15T06:39:42.084" v="32412" actId="207"/>
          <ac:spMkLst>
            <pc:docMk/>
            <pc:sldMk cId="3871174591" sldId="782"/>
            <ac:spMk id="6" creationId="{4DDA369E-A30A-88EE-5FEA-221E04D236B8}"/>
          </ac:spMkLst>
        </pc:spChg>
        <pc:spChg chg="mod">
          <ac:chgData name="Clare Back" userId="7ca9c63e0bec638d" providerId="LiveId" clId="{A8162954-3A8E-4CD1-9B45-8B020912EF1A}" dt="2023-03-15T06:39:37.135" v="32411" actId="207"/>
          <ac:spMkLst>
            <pc:docMk/>
            <pc:sldMk cId="3871174591" sldId="782"/>
            <ac:spMk id="7" creationId="{28CAE109-71D0-E619-7D49-9FF3C44379D4}"/>
          </ac:spMkLst>
        </pc:spChg>
        <pc:spChg chg="mod">
          <ac:chgData name="Clare Back" userId="7ca9c63e0bec638d" providerId="LiveId" clId="{A8162954-3A8E-4CD1-9B45-8B020912EF1A}" dt="2023-03-15T06:39:45.299" v="32413" actId="207"/>
          <ac:spMkLst>
            <pc:docMk/>
            <pc:sldMk cId="3871174591" sldId="782"/>
            <ac:spMk id="8" creationId="{08BEE9AE-49D6-CC76-5916-86CE2118E706}"/>
          </ac:spMkLst>
        </pc:spChg>
        <pc:spChg chg="mod">
          <ac:chgData name="Clare Back" userId="7ca9c63e0bec638d" providerId="LiveId" clId="{A8162954-3A8E-4CD1-9B45-8B020912EF1A}" dt="2023-03-15T06:39:48.665" v="32414" actId="207"/>
          <ac:spMkLst>
            <pc:docMk/>
            <pc:sldMk cId="3871174591" sldId="782"/>
            <ac:spMk id="9" creationId="{6D756FDA-E2DE-D2E9-077A-2131C0323E39}"/>
          </ac:spMkLst>
        </pc:spChg>
        <pc:spChg chg="mod">
          <ac:chgData name="Clare Back" userId="7ca9c63e0bec638d" providerId="LiveId" clId="{A8162954-3A8E-4CD1-9B45-8B020912EF1A}" dt="2023-03-15T06:39:27.696" v="32409" actId="207"/>
          <ac:spMkLst>
            <pc:docMk/>
            <pc:sldMk cId="3871174591" sldId="782"/>
            <ac:spMk id="10" creationId="{E47E7E2A-C25D-ED0B-12F0-6EEF4659EF5B}"/>
          </ac:spMkLst>
        </pc:spChg>
        <pc:spChg chg="mod">
          <ac:chgData name="Clare Back" userId="7ca9c63e0bec638d" providerId="LiveId" clId="{A8162954-3A8E-4CD1-9B45-8B020912EF1A}" dt="2023-03-15T06:40:06.413" v="32418" actId="207"/>
          <ac:spMkLst>
            <pc:docMk/>
            <pc:sldMk cId="3871174591" sldId="782"/>
            <ac:spMk id="12" creationId="{2688AC10-B5E2-7AA4-55A6-8430C56B732F}"/>
          </ac:spMkLst>
        </pc:spChg>
        <pc:spChg chg="mod">
          <ac:chgData name="Clare Back" userId="7ca9c63e0bec638d" providerId="LiveId" clId="{A8162954-3A8E-4CD1-9B45-8B020912EF1A}" dt="2023-03-15T06:39:52.901" v="32415" actId="207"/>
          <ac:spMkLst>
            <pc:docMk/>
            <pc:sldMk cId="3871174591" sldId="782"/>
            <ac:spMk id="13" creationId="{86EB4ABB-4E22-B512-432A-6AD1336721D8}"/>
          </ac:spMkLst>
        </pc:spChg>
        <pc:spChg chg="mod">
          <ac:chgData name="Clare Back" userId="7ca9c63e0bec638d" providerId="LiveId" clId="{A8162954-3A8E-4CD1-9B45-8B020912EF1A}" dt="2023-03-15T06:39:59.500" v="32416" actId="207"/>
          <ac:spMkLst>
            <pc:docMk/>
            <pc:sldMk cId="3871174591" sldId="782"/>
            <ac:spMk id="14" creationId="{67FC7388-F511-D7D5-5CD2-374D65121FEF}"/>
          </ac:spMkLst>
        </pc:spChg>
        <pc:spChg chg="mod">
          <ac:chgData name="Clare Back" userId="7ca9c63e0bec638d" providerId="LiveId" clId="{A8162954-3A8E-4CD1-9B45-8B020912EF1A}" dt="2023-03-15T06:40:01.952" v="32417" actId="207"/>
          <ac:spMkLst>
            <pc:docMk/>
            <pc:sldMk cId="3871174591" sldId="782"/>
            <ac:spMk id="15" creationId="{53A58785-D9A0-B666-FB09-7BFBC6AE3EB5}"/>
          </ac:spMkLst>
        </pc:spChg>
        <pc:spChg chg="mod">
          <ac:chgData name="Clare Back" userId="7ca9c63e0bec638d" providerId="LiveId" clId="{A8162954-3A8E-4CD1-9B45-8B020912EF1A}" dt="2023-03-15T06:39:27.696" v="32409" actId="207"/>
          <ac:spMkLst>
            <pc:docMk/>
            <pc:sldMk cId="3871174591" sldId="782"/>
            <ac:spMk id="16" creationId="{12F5A529-E9AA-4EB9-2C14-6EFB994F88C8}"/>
          </ac:spMkLst>
        </pc:spChg>
        <pc:grpChg chg="add mod">
          <ac:chgData name="Clare Back" userId="7ca9c63e0bec638d" providerId="LiveId" clId="{A8162954-3A8E-4CD1-9B45-8B020912EF1A}" dt="2023-03-15T06:39:33.303" v="32410" actId="1076"/>
          <ac:grpSpMkLst>
            <pc:docMk/>
            <pc:sldMk cId="3871174591" sldId="782"/>
            <ac:grpSpMk id="5" creationId="{BDA4D152-59EC-830B-9C8B-45775A9F20EB}"/>
          </ac:grpSpMkLst>
        </pc:grpChg>
        <pc:grpChg chg="add mod">
          <ac:chgData name="Clare Back" userId="7ca9c63e0bec638d" providerId="LiveId" clId="{A8162954-3A8E-4CD1-9B45-8B020912EF1A}" dt="2023-03-15T06:39:33.303" v="32410" actId="1076"/>
          <ac:grpSpMkLst>
            <pc:docMk/>
            <pc:sldMk cId="3871174591" sldId="782"/>
            <ac:grpSpMk id="11" creationId="{D6A7445C-D716-9797-13FC-382E89B0C54F}"/>
          </ac:grpSpMkLst>
        </pc:grpChg>
      </pc:sldChg>
      <pc:sldChg chg="addSp modSp new mod modNotesTx">
        <pc:chgData name="Clare Back" userId="7ca9c63e0bec638d" providerId="LiveId" clId="{A8162954-3A8E-4CD1-9B45-8B020912EF1A}" dt="2023-03-26T18:11:20.793" v="49537" actId="790"/>
        <pc:sldMkLst>
          <pc:docMk/>
          <pc:sldMk cId="110008100" sldId="783"/>
        </pc:sldMkLst>
        <pc:spChg chg="mod">
          <ac:chgData name="Clare Back" userId="7ca9c63e0bec638d" providerId="LiveId" clId="{A8162954-3A8E-4CD1-9B45-8B020912EF1A}" dt="2023-02-28T07:28:40.248" v="4174"/>
          <ac:spMkLst>
            <pc:docMk/>
            <pc:sldMk cId="110008100" sldId="783"/>
            <ac:spMk id="2" creationId="{2195F80D-F4D3-0FAA-4D7A-901954C09188}"/>
          </ac:spMkLst>
        </pc:spChg>
        <pc:spChg chg="add mod">
          <ac:chgData name="Clare Back" userId="7ca9c63e0bec638d" providerId="LiveId" clId="{A8162954-3A8E-4CD1-9B45-8B020912EF1A}" dt="2023-03-15T17:10:38.956" v="41055" actId="20577"/>
          <ac:spMkLst>
            <pc:docMk/>
            <pc:sldMk cId="110008100" sldId="783"/>
            <ac:spMk id="4" creationId="{95E075C3-7B8F-E3CD-EB82-9E8AFBF3FF76}"/>
          </ac:spMkLst>
        </pc:spChg>
      </pc:sldChg>
      <pc:sldChg chg="addSp delSp modSp new mod ord addCm modNotesTx">
        <pc:chgData name="Clare Back" userId="7ca9c63e0bec638d" providerId="LiveId" clId="{A8162954-3A8E-4CD1-9B45-8B020912EF1A}" dt="2023-03-26T18:11:14.007" v="49536" actId="790"/>
        <pc:sldMkLst>
          <pc:docMk/>
          <pc:sldMk cId="2506009320" sldId="784"/>
        </pc:sldMkLst>
        <pc:spChg chg="mod">
          <ac:chgData name="Clare Back" userId="7ca9c63e0bec638d" providerId="LiveId" clId="{A8162954-3A8E-4CD1-9B45-8B020912EF1A}" dt="2023-02-28T07:33:44.395" v="4269" actId="20577"/>
          <ac:spMkLst>
            <pc:docMk/>
            <pc:sldMk cId="2506009320" sldId="784"/>
            <ac:spMk id="2" creationId="{2A2D8E1C-2D96-7819-8104-BEDAFBE14EE2}"/>
          </ac:spMkLst>
        </pc:spChg>
        <pc:spChg chg="add del">
          <ac:chgData name="Clare Back" userId="7ca9c63e0bec638d" providerId="LiveId" clId="{A8162954-3A8E-4CD1-9B45-8B020912EF1A}" dt="2023-02-28T07:33:34.607" v="4252"/>
          <ac:spMkLst>
            <pc:docMk/>
            <pc:sldMk cId="2506009320" sldId="784"/>
            <ac:spMk id="3" creationId="{7AF3C0BA-BE32-049D-8063-BDCBF5C5E6A8}"/>
          </ac:spMkLst>
        </pc:spChg>
        <pc:spChg chg="add del">
          <ac:chgData name="Clare Back" userId="7ca9c63e0bec638d" providerId="LiveId" clId="{A8162954-3A8E-4CD1-9B45-8B020912EF1A}" dt="2023-02-28T07:33:34.607" v="4252"/>
          <ac:spMkLst>
            <pc:docMk/>
            <pc:sldMk cId="2506009320" sldId="784"/>
            <ac:spMk id="4" creationId="{B98930D2-E85A-F32A-700F-D408621F0996}"/>
          </ac:spMkLst>
        </pc:spChg>
        <pc:spChg chg="add del">
          <ac:chgData name="Clare Back" userId="7ca9c63e0bec638d" providerId="LiveId" clId="{A8162954-3A8E-4CD1-9B45-8B020912EF1A}" dt="2023-02-28T07:33:34.607" v="4252"/>
          <ac:spMkLst>
            <pc:docMk/>
            <pc:sldMk cId="2506009320" sldId="784"/>
            <ac:spMk id="5" creationId="{002A3BE0-6155-BB6B-C7BA-4E44A5D552D3}"/>
          </ac:spMkLst>
        </pc:spChg>
        <pc:spChg chg="add del">
          <ac:chgData name="Clare Back" userId="7ca9c63e0bec638d" providerId="LiveId" clId="{A8162954-3A8E-4CD1-9B45-8B020912EF1A}" dt="2023-02-28T07:33:36.703" v="4254"/>
          <ac:spMkLst>
            <pc:docMk/>
            <pc:sldMk cId="2506009320" sldId="784"/>
            <ac:spMk id="6" creationId="{853E6097-BF53-43F7-8003-1E563B802FE5}"/>
          </ac:spMkLst>
        </pc:spChg>
        <pc:spChg chg="add del">
          <ac:chgData name="Clare Back" userId="7ca9c63e0bec638d" providerId="LiveId" clId="{A8162954-3A8E-4CD1-9B45-8B020912EF1A}" dt="2023-02-28T07:33:36.703" v="4254"/>
          <ac:spMkLst>
            <pc:docMk/>
            <pc:sldMk cId="2506009320" sldId="784"/>
            <ac:spMk id="7" creationId="{F7AF2514-B942-7BD9-90B9-BF0C1C713440}"/>
          </ac:spMkLst>
        </pc:spChg>
        <pc:spChg chg="add del">
          <ac:chgData name="Clare Back" userId="7ca9c63e0bec638d" providerId="LiveId" clId="{A8162954-3A8E-4CD1-9B45-8B020912EF1A}" dt="2023-02-28T07:33:36.703" v="4254"/>
          <ac:spMkLst>
            <pc:docMk/>
            <pc:sldMk cId="2506009320" sldId="784"/>
            <ac:spMk id="8" creationId="{83A2D765-55CA-D8C6-2757-6DE2C354B13F}"/>
          </ac:spMkLst>
        </pc:spChg>
        <pc:spChg chg="add mod">
          <ac:chgData name="Clare Back" userId="7ca9c63e0bec638d" providerId="LiveId" clId="{A8162954-3A8E-4CD1-9B45-8B020912EF1A}" dt="2023-03-15T17:10:22.848" v="41037" actId="20577"/>
          <ac:spMkLst>
            <pc:docMk/>
            <pc:sldMk cId="2506009320" sldId="784"/>
            <ac:spMk id="10" creationId="{E3061DD5-0684-42AE-B2CF-9F916F17E32C}"/>
          </ac:spMkLst>
        </pc:spChg>
        <pc:picChg chg="add del mod">
          <ac:chgData name="Clare Back" userId="7ca9c63e0bec638d" providerId="LiveId" clId="{A8162954-3A8E-4CD1-9B45-8B020912EF1A}" dt="2023-03-15T06:45:14.070" v="32429" actId="478"/>
          <ac:picMkLst>
            <pc:docMk/>
            <pc:sldMk cId="2506009320" sldId="784"/>
            <ac:picMk id="4" creationId="{19C6F2EA-8DD8-9220-D28F-5DE04A5574C0}"/>
          </ac:picMkLst>
        </pc:picChg>
        <pc:extLst>
          <p:ext xmlns:p="http://schemas.openxmlformats.org/presentationml/2006/main" uri="{D6D511B9-2390-475A-947B-AFAB55BFBCF1}">
            <pc226:cmChg xmlns:pc226="http://schemas.microsoft.com/office/powerpoint/2022/06/main/command" chg="add">
              <pc226:chgData name="Clare Back" userId="7ca9c63e0bec638d" providerId="LiveId" clId="{A8162954-3A8E-4CD1-9B45-8B020912EF1A}" dt="2023-03-15T06:45:48.805" v="32430"/>
              <pc2:cmMkLst xmlns:pc2="http://schemas.microsoft.com/office/powerpoint/2019/9/main/command">
                <pc:docMk/>
                <pc:sldMk cId="2506009320" sldId="784"/>
                <pc2:cmMk id="{9C0807A3-2179-4F0F-BC7B-FA81B9EC79C9}"/>
              </pc2:cmMkLst>
            </pc226:cmChg>
          </p:ext>
        </pc:extLst>
      </pc:sldChg>
      <pc:sldChg chg="addSp delSp modSp new mod modClrScheme chgLayout modNotesTx">
        <pc:chgData name="Clare Back" userId="7ca9c63e0bec638d" providerId="LiveId" clId="{A8162954-3A8E-4CD1-9B45-8B020912EF1A}" dt="2023-03-26T18:13:31.198" v="49555" actId="790"/>
        <pc:sldMkLst>
          <pc:docMk/>
          <pc:sldMk cId="2308869164" sldId="785"/>
        </pc:sldMkLst>
        <pc:spChg chg="del mod ord">
          <ac:chgData name="Clare Back" userId="7ca9c63e0bec638d" providerId="LiveId" clId="{A8162954-3A8E-4CD1-9B45-8B020912EF1A}" dt="2023-02-28T08:41:21.207" v="4346" actId="700"/>
          <ac:spMkLst>
            <pc:docMk/>
            <pc:sldMk cId="2308869164" sldId="785"/>
            <ac:spMk id="2" creationId="{D6CA6305-64C1-AFE9-57A0-E1BC68D2A6F9}"/>
          </ac:spMkLst>
        </pc:spChg>
        <pc:spChg chg="add mod ord">
          <ac:chgData name="Clare Back" userId="7ca9c63e0bec638d" providerId="LiveId" clId="{A8162954-3A8E-4CD1-9B45-8B020912EF1A}" dt="2023-02-28T10:28:00.283" v="5271" actId="20577"/>
          <ac:spMkLst>
            <pc:docMk/>
            <pc:sldMk cId="2308869164" sldId="785"/>
            <ac:spMk id="3" creationId="{F9B25E03-6545-624E-C3FC-0A5C730064F0}"/>
          </ac:spMkLst>
        </pc:spChg>
        <pc:spChg chg="add mod">
          <ac:chgData name="Clare Back" userId="7ca9c63e0bec638d" providerId="LiveId" clId="{A8162954-3A8E-4CD1-9B45-8B020912EF1A}" dt="2023-02-28T10:26:21.521" v="5241" actId="1076"/>
          <ac:spMkLst>
            <pc:docMk/>
            <pc:sldMk cId="2308869164" sldId="785"/>
            <ac:spMk id="5" creationId="{AB1EC49D-C28E-365B-4C9F-E372EB168AE5}"/>
          </ac:spMkLst>
        </pc:spChg>
      </pc:sldChg>
      <pc:sldChg chg="addSp delSp modSp new del mod modNotesTx">
        <pc:chgData name="Clare Back" userId="7ca9c63e0bec638d" providerId="LiveId" clId="{A8162954-3A8E-4CD1-9B45-8B020912EF1A}" dt="2023-03-15T08:14:40.236" v="36106" actId="47"/>
        <pc:sldMkLst>
          <pc:docMk/>
          <pc:sldMk cId="2734360178" sldId="786"/>
        </pc:sldMkLst>
        <pc:spChg chg="mod">
          <ac:chgData name="Clare Back" userId="7ca9c63e0bec638d" providerId="LiveId" clId="{A8162954-3A8E-4CD1-9B45-8B020912EF1A}" dt="2023-02-28T08:43:51.539" v="4356"/>
          <ac:spMkLst>
            <pc:docMk/>
            <pc:sldMk cId="2734360178" sldId="786"/>
            <ac:spMk id="2" creationId="{06D13A54-E71D-B215-C878-06E149A4A698}"/>
          </ac:spMkLst>
        </pc:spChg>
        <pc:spChg chg="add del">
          <ac:chgData name="Clare Back" userId="7ca9c63e0bec638d" providerId="LiveId" clId="{A8162954-3A8E-4CD1-9B45-8B020912EF1A}" dt="2023-02-28T08:44:00.928" v="4358" actId="22"/>
          <ac:spMkLst>
            <pc:docMk/>
            <pc:sldMk cId="2734360178" sldId="786"/>
            <ac:spMk id="4" creationId="{005B8B85-E5F5-DC49-2A1C-1689BA395AD1}"/>
          </ac:spMkLst>
        </pc:spChg>
        <pc:spChg chg="add mod">
          <ac:chgData name="Clare Back" userId="7ca9c63e0bec638d" providerId="LiveId" clId="{A8162954-3A8E-4CD1-9B45-8B020912EF1A}" dt="2023-02-28T10:27:29.490" v="5261" actId="1076"/>
          <ac:spMkLst>
            <pc:docMk/>
            <pc:sldMk cId="2734360178" sldId="786"/>
            <ac:spMk id="6" creationId="{5951E023-6B2E-C94F-FD2B-8E0EB1B8BC29}"/>
          </ac:spMkLst>
        </pc:spChg>
      </pc:sldChg>
      <pc:sldChg chg="addSp delSp modSp new mod modNotesTx">
        <pc:chgData name="Clare Back" userId="7ca9c63e0bec638d" providerId="LiveId" clId="{A8162954-3A8E-4CD1-9B45-8B020912EF1A}" dt="2023-03-26T18:13:37.362" v="49556" actId="790"/>
        <pc:sldMkLst>
          <pc:docMk/>
          <pc:sldMk cId="1427040866" sldId="787"/>
        </pc:sldMkLst>
        <pc:spChg chg="mod">
          <ac:chgData name="Clare Back" userId="7ca9c63e0bec638d" providerId="LiveId" clId="{A8162954-3A8E-4CD1-9B45-8B020912EF1A}" dt="2023-02-28T08:44:40.228" v="4370" actId="20577"/>
          <ac:spMkLst>
            <pc:docMk/>
            <pc:sldMk cId="1427040866" sldId="787"/>
            <ac:spMk id="2" creationId="{86D9CC80-289E-68D0-8906-7C48CBCC45FF}"/>
          </ac:spMkLst>
        </pc:spChg>
        <pc:spChg chg="add del mod">
          <ac:chgData name="Clare Back" userId="7ca9c63e0bec638d" providerId="LiveId" clId="{A8162954-3A8E-4CD1-9B45-8B020912EF1A}" dt="2023-03-15T08:16:50.500" v="36372" actId="478"/>
          <ac:spMkLst>
            <pc:docMk/>
            <pc:sldMk cId="1427040866" sldId="787"/>
            <ac:spMk id="4" creationId="{11EB3F29-A61C-C09B-958E-42ED1FCC4FF9}"/>
          </ac:spMkLst>
        </pc:spChg>
        <pc:spChg chg="add mod">
          <ac:chgData name="Clare Back" userId="7ca9c63e0bec638d" providerId="LiveId" clId="{A8162954-3A8E-4CD1-9B45-8B020912EF1A}" dt="2023-03-15T08:18:04.825" v="36404" actId="1076"/>
          <ac:spMkLst>
            <pc:docMk/>
            <pc:sldMk cId="1427040866" sldId="787"/>
            <ac:spMk id="6" creationId="{39AB3402-36A4-67F8-5EC3-5FD9878423F9}"/>
          </ac:spMkLst>
        </pc:spChg>
        <pc:spChg chg="add mod">
          <ac:chgData name="Clare Back" userId="7ca9c63e0bec638d" providerId="LiveId" clId="{A8162954-3A8E-4CD1-9B45-8B020912EF1A}" dt="2023-03-15T08:18:01.703" v="36403" actId="1076"/>
          <ac:spMkLst>
            <pc:docMk/>
            <pc:sldMk cId="1427040866" sldId="787"/>
            <ac:spMk id="7" creationId="{1B06E47E-35A2-CB18-D0F5-3B3DE0D027F0}"/>
          </ac:spMkLst>
        </pc:spChg>
        <pc:picChg chg="add mod">
          <ac:chgData name="Clare Back" userId="7ca9c63e0bec638d" providerId="LiveId" clId="{A8162954-3A8E-4CD1-9B45-8B020912EF1A}" dt="2023-03-15T08:16:57.468" v="36374" actId="1076"/>
          <ac:picMkLst>
            <pc:docMk/>
            <pc:sldMk cId="1427040866" sldId="787"/>
            <ac:picMk id="3" creationId="{7411C1C8-9D17-63D5-F53E-98CF4A209B4F}"/>
          </ac:picMkLst>
        </pc:picChg>
        <pc:picChg chg="add mod">
          <ac:chgData name="Clare Back" userId="7ca9c63e0bec638d" providerId="LiveId" clId="{A8162954-3A8E-4CD1-9B45-8B020912EF1A}" dt="2023-03-15T08:17:19.779" v="36379" actId="14100"/>
          <ac:picMkLst>
            <pc:docMk/>
            <pc:sldMk cId="1427040866" sldId="787"/>
            <ac:picMk id="5" creationId="{2D29EA48-4605-6F8F-508D-872522A6FC1F}"/>
          </ac:picMkLst>
        </pc:picChg>
      </pc:sldChg>
      <pc:sldChg chg="addSp delSp modSp new del mod modNotesTx">
        <pc:chgData name="Clare Back" userId="7ca9c63e0bec638d" providerId="LiveId" clId="{A8162954-3A8E-4CD1-9B45-8B020912EF1A}" dt="2023-03-15T08:15:11.003" v="36107" actId="47"/>
        <pc:sldMkLst>
          <pc:docMk/>
          <pc:sldMk cId="535556471" sldId="788"/>
        </pc:sldMkLst>
        <pc:spChg chg="mod">
          <ac:chgData name="Clare Back" userId="7ca9c63e0bec638d" providerId="LiveId" clId="{A8162954-3A8E-4CD1-9B45-8B020912EF1A}" dt="2023-02-28T08:45:32.849" v="4376"/>
          <ac:spMkLst>
            <pc:docMk/>
            <pc:sldMk cId="535556471" sldId="788"/>
            <ac:spMk id="2" creationId="{266E05FC-E371-24C3-7E5D-996EC6C304A5}"/>
          </ac:spMkLst>
        </pc:spChg>
        <pc:spChg chg="add del">
          <ac:chgData name="Clare Back" userId="7ca9c63e0bec638d" providerId="LiveId" clId="{A8162954-3A8E-4CD1-9B45-8B020912EF1A}" dt="2023-02-28T08:45:29.907" v="4373" actId="22"/>
          <ac:spMkLst>
            <pc:docMk/>
            <pc:sldMk cId="535556471" sldId="788"/>
            <ac:spMk id="4" creationId="{0298C670-7ADD-4ECB-9971-F1BDA4380944}"/>
          </ac:spMkLst>
        </pc:spChg>
        <pc:spChg chg="add mod">
          <ac:chgData name="Clare Back" userId="7ca9c63e0bec638d" providerId="LiveId" clId="{A8162954-3A8E-4CD1-9B45-8B020912EF1A}" dt="2023-02-28T08:46:07.177" v="4393" actId="14100"/>
          <ac:spMkLst>
            <pc:docMk/>
            <pc:sldMk cId="535556471" sldId="788"/>
            <ac:spMk id="6" creationId="{98F3EB71-F631-6F7C-F1E0-7F0C6673C2A0}"/>
          </ac:spMkLst>
        </pc:spChg>
      </pc:sldChg>
      <pc:sldChg chg="addSp delSp modSp new mod modNotesTx">
        <pc:chgData name="Clare Back" userId="7ca9c63e0bec638d" providerId="LiveId" clId="{A8162954-3A8E-4CD1-9B45-8B020912EF1A}" dt="2023-03-26T18:22:59.806" v="49622" actId="790"/>
        <pc:sldMkLst>
          <pc:docMk/>
          <pc:sldMk cId="1063534754" sldId="789"/>
        </pc:sldMkLst>
        <pc:spChg chg="mod">
          <ac:chgData name="Clare Back" userId="7ca9c63e0bec638d" providerId="LiveId" clId="{A8162954-3A8E-4CD1-9B45-8B020912EF1A}" dt="2023-02-28T08:46:23.837" v="4397"/>
          <ac:spMkLst>
            <pc:docMk/>
            <pc:sldMk cId="1063534754" sldId="789"/>
            <ac:spMk id="2" creationId="{1411FB4C-2D26-09D7-115D-F52067B197BB}"/>
          </ac:spMkLst>
        </pc:spChg>
        <pc:spChg chg="add del">
          <ac:chgData name="Clare Back" userId="7ca9c63e0bec638d" providerId="LiveId" clId="{A8162954-3A8E-4CD1-9B45-8B020912EF1A}" dt="2023-02-28T08:46:33.018" v="4399" actId="22"/>
          <ac:spMkLst>
            <pc:docMk/>
            <pc:sldMk cId="1063534754" sldId="789"/>
            <ac:spMk id="4" creationId="{2B29D81A-4656-6AF9-F62E-F217C10FAD0F}"/>
          </ac:spMkLst>
        </pc:spChg>
        <pc:spChg chg="add mod">
          <ac:chgData name="Clare Back" userId="7ca9c63e0bec638d" providerId="LiveId" clId="{A8162954-3A8E-4CD1-9B45-8B020912EF1A}" dt="2023-03-26T18:22:59.806" v="49622" actId="790"/>
          <ac:spMkLst>
            <pc:docMk/>
            <pc:sldMk cId="1063534754" sldId="789"/>
            <ac:spMk id="6" creationId="{357E79C4-DE96-9C42-7205-AE28AA708DB1}"/>
          </ac:spMkLst>
        </pc:spChg>
        <pc:picChg chg="add mod">
          <ac:chgData name="Clare Back" userId="7ca9c63e0bec638d" providerId="LiveId" clId="{A8162954-3A8E-4CD1-9B45-8B020912EF1A}" dt="2023-03-15T08:18:38.098" v="36406" actId="1076"/>
          <ac:picMkLst>
            <pc:docMk/>
            <pc:sldMk cId="1063534754" sldId="789"/>
            <ac:picMk id="3" creationId="{ECA5173D-2145-A4E8-DF60-0D528325F3B0}"/>
          </ac:picMkLst>
        </pc:picChg>
      </pc:sldChg>
      <pc:sldChg chg="addSp delSp modSp new mod modNotesTx">
        <pc:chgData name="Clare Back" userId="7ca9c63e0bec638d" providerId="LiveId" clId="{A8162954-3A8E-4CD1-9B45-8B020912EF1A}" dt="2023-03-26T18:13:54.840" v="49558" actId="790"/>
        <pc:sldMkLst>
          <pc:docMk/>
          <pc:sldMk cId="677951510" sldId="790"/>
        </pc:sldMkLst>
        <pc:spChg chg="mod">
          <ac:chgData name="Clare Back" userId="7ca9c63e0bec638d" providerId="LiveId" clId="{A8162954-3A8E-4CD1-9B45-8B020912EF1A}" dt="2023-02-28T08:47:13.864" v="4405"/>
          <ac:spMkLst>
            <pc:docMk/>
            <pc:sldMk cId="677951510" sldId="790"/>
            <ac:spMk id="2" creationId="{8BDC095A-1C97-3C3D-F812-7CBD48CAD9D1}"/>
          </ac:spMkLst>
        </pc:spChg>
        <pc:spChg chg="add del">
          <ac:chgData name="Clare Back" userId="7ca9c63e0bec638d" providerId="LiveId" clId="{A8162954-3A8E-4CD1-9B45-8B020912EF1A}" dt="2023-02-28T08:47:28.762" v="4407" actId="22"/>
          <ac:spMkLst>
            <pc:docMk/>
            <pc:sldMk cId="677951510" sldId="790"/>
            <ac:spMk id="4" creationId="{1D53DE61-D3EF-5C5F-1DCD-B13C23417191}"/>
          </ac:spMkLst>
        </pc:spChg>
        <pc:spChg chg="add mod">
          <ac:chgData name="Clare Back" userId="7ca9c63e0bec638d" providerId="LiveId" clId="{A8162954-3A8E-4CD1-9B45-8B020912EF1A}" dt="2023-03-15T08:26:02.215" v="36551" actId="14100"/>
          <ac:spMkLst>
            <pc:docMk/>
            <pc:sldMk cId="677951510" sldId="790"/>
            <ac:spMk id="6" creationId="{E0D2F3B4-2AF3-B605-EAA0-2FDCED4FA8F7}"/>
          </ac:spMkLst>
        </pc:spChg>
        <pc:picChg chg="add mod">
          <ac:chgData name="Clare Back" userId="7ca9c63e0bec638d" providerId="LiveId" clId="{A8162954-3A8E-4CD1-9B45-8B020912EF1A}" dt="2023-03-05T06:13:19.274" v="7626" actId="1076"/>
          <ac:picMkLst>
            <pc:docMk/>
            <pc:sldMk cId="677951510" sldId="790"/>
            <ac:picMk id="8194" creationId="{D7AF747C-EF43-F762-358F-E8029AA4FC5E}"/>
          </ac:picMkLst>
        </pc:picChg>
      </pc:sldChg>
      <pc:sldChg chg="addSp modSp new mod modNotesTx">
        <pc:chgData name="Clare Back" userId="7ca9c63e0bec638d" providerId="LiveId" clId="{A8162954-3A8E-4CD1-9B45-8B020912EF1A}" dt="2023-03-26T18:23:08.097" v="49623" actId="790"/>
        <pc:sldMkLst>
          <pc:docMk/>
          <pc:sldMk cId="1693857229" sldId="791"/>
        </pc:sldMkLst>
        <pc:spChg chg="mod">
          <ac:chgData name="Clare Back" userId="7ca9c63e0bec638d" providerId="LiveId" clId="{A8162954-3A8E-4CD1-9B45-8B020912EF1A}" dt="2023-02-28T08:48:02.567" v="4419" actId="20577"/>
          <ac:spMkLst>
            <pc:docMk/>
            <pc:sldMk cId="1693857229" sldId="791"/>
            <ac:spMk id="2" creationId="{FE8426EB-B6F5-50E0-950A-698324154E95}"/>
          </ac:spMkLst>
        </pc:spChg>
        <pc:spChg chg="add mod">
          <ac:chgData name="Clare Back" userId="7ca9c63e0bec638d" providerId="LiveId" clId="{A8162954-3A8E-4CD1-9B45-8B020912EF1A}" dt="2023-03-26T18:23:08.097" v="49623" actId="790"/>
          <ac:spMkLst>
            <pc:docMk/>
            <pc:sldMk cId="1693857229" sldId="791"/>
            <ac:spMk id="4" creationId="{1F7E91D1-26AD-1B1A-5EA1-4B9D45677873}"/>
          </ac:spMkLst>
        </pc:spChg>
      </pc:sldChg>
      <pc:sldChg chg="addSp modSp new mod modNotesTx">
        <pc:chgData name="Clare Back" userId="7ca9c63e0bec638d" providerId="LiveId" clId="{A8162954-3A8E-4CD1-9B45-8B020912EF1A}" dt="2023-03-26T18:23:15.975" v="49624" actId="790"/>
        <pc:sldMkLst>
          <pc:docMk/>
          <pc:sldMk cId="1986184882" sldId="792"/>
        </pc:sldMkLst>
        <pc:spChg chg="mod">
          <ac:chgData name="Clare Back" userId="7ca9c63e0bec638d" providerId="LiveId" clId="{A8162954-3A8E-4CD1-9B45-8B020912EF1A}" dt="2023-02-28T08:49:11.954" v="4442"/>
          <ac:spMkLst>
            <pc:docMk/>
            <pc:sldMk cId="1986184882" sldId="792"/>
            <ac:spMk id="2" creationId="{EB6D22A9-EB1D-3D34-D5C8-A52FB690F397}"/>
          </ac:spMkLst>
        </pc:spChg>
        <pc:spChg chg="add mod">
          <ac:chgData name="Clare Back" userId="7ca9c63e0bec638d" providerId="LiveId" clId="{A8162954-3A8E-4CD1-9B45-8B020912EF1A}" dt="2023-03-26T18:23:15.975" v="49624" actId="790"/>
          <ac:spMkLst>
            <pc:docMk/>
            <pc:sldMk cId="1986184882" sldId="792"/>
            <ac:spMk id="4" creationId="{41D43A80-6E65-533A-0000-BF10ED4180EE}"/>
          </ac:spMkLst>
        </pc:spChg>
        <pc:picChg chg="add mod">
          <ac:chgData name="Clare Back" userId="7ca9c63e0bec638d" providerId="LiveId" clId="{A8162954-3A8E-4CD1-9B45-8B020912EF1A}" dt="2023-03-08T09:49:08.830" v="8968"/>
          <ac:picMkLst>
            <pc:docMk/>
            <pc:sldMk cId="1986184882" sldId="792"/>
            <ac:picMk id="1026" creationId="{B4197BF2-6EB0-0573-DE41-94C314834857}"/>
          </ac:picMkLst>
        </pc:picChg>
      </pc:sldChg>
      <pc:sldChg chg="addSp modSp new mod modNotesTx">
        <pc:chgData name="Clare Back" userId="7ca9c63e0bec638d" providerId="LiveId" clId="{A8162954-3A8E-4CD1-9B45-8B020912EF1A}" dt="2023-03-26T18:14:18.195" v="49561" actId="790"/>
        <pc:sldMkLst>
          <pc:docMk/>
          <pc:sldMk cId="47004415" sldId="793"/>
        </pc:sldMkLst>
        <pc:spChg chg="mod">
          <ac:chgData name="Clare Back" userId="7ca9c63e0bec638d" providerId="LiveId" clId="{A8162954-3A8E-4CD1-9B45-8B020912EF1A}" dt="2023-02-28T08:50:01.435" v="4472"/>
          <ac:spMkLst>
            <pc:docMk/>
            <pc:sldMk cId="47004415" sldId="793"/>
            <ac:spMk id="2" creationId="{F695BB22-E3D7-F6CC-6EE3-62A8AF4D4C49}"/>
          </ac:spMkLst>
        </pc:spChg>
        <pc:spChg chg="add mod">
          <ac:chgData name="Clare Back" userId="7ca9c63e0bec638d" providerId="LiveId" clId="{A8162954-3A8E-4CD1-9B45-8B020912EF1A}" dt="2023-03-08T09:46:32.023" v="8962" actId="20577"/>
          <ac:spMkLst>
            <pc:docMk/>
            <pc:sldMk cId="47004415" sldId="793"/>
            <ac:spMk id="4" creationId="{429D4B80-FF5F-C173-CE5C-E550FA142C36}"/>
          </ac:spMkLst>
        </pc:spChg>
        <pc:picChg chg="add mod">
          <ac:chgData name="Clare Back" userId="7ca9c63e0bec638d" providerId="LiveId" clId="{A8162954-3A8E-4CD1-9B45-8B020912EF1A}" dt="2023-03-13T08:29:59.219" v="17613" actId="1076"/>
          <ac:picMkLst>
            <pc:docMk/>
            <pc:sldMk cId="47004415" sldId="793"/>
            <ac:picMk id="3" creationId="{A9C13BC7-E641-5995-23BB-BEE5DA76A507}"/>
          </ac:picMkLst>
        </pc:picChg>
      </pc:sldChg>
      <pc:sldChg chg="addSp delSp modSp new add del mod modNotesTx">
        <pc:chgData name="Clare Back" userId="7ca9c63e0bec638d" providerId="LiveId" clId="{A8162954-3A8E-4CD1-9B45-8B020912EF1A}" dt="2023-03-26T18:14:23.987" v="49562" actId="790"/>
        <pc:sldMkLst>
          <pc:docMk/>
          <pc:sldMk cId="3090470274" sldId="794"/>
        </pc:sldMkLst>
        <pc:spChg chg="mod">
          <ac:chgData name="Clare Back" userId="7ca9c63e0bec638d" providerId="LiveId" clId="{A8162954-3A8E-4CD1-9B45-8B020912EF1A}" dt="2023-02-28T08:50:58.034" v="4516"/>
          <ac:spMkLst>
            <pc:docMk/>
            <pc:sldMk cId="3090470274" sldId="794"/>
            <ac:spMk id="2" creationId="{135CADF8-13D6-3779-53D4-B2FDF27FE694}"/>
          </ac:spMkLst>
        </pc:spChg>
        <pc:spChg chg="add mod">
          <ac:chgData name="Clare Back" userId="7ca9c63e0bec638d" providerId="LiveId" clId="{A8162954-3A8E-4CD1-9B45-8B020912EF1A}" dt="2023-03-13T08:30:51.714" v="17630" actId="207"/>
          <ac:spMkLst>
            <pc:docMk/>
            <pc:sldMk cId="3090470274" sldId="794"/>
            <ac:spMk id="4" creationId="{82080583-6FF5-5A62-1B1E-ED7819EBAC87}"/>
          </ac:spMkLst>
        </pc:spChg>
        <pc:picChg chg="add del mod">
          <ac:chgData name="Clare Back" userId="7ca9c63e0bec638d" providerId="LiveId" clId="{A8162954-3A8E-4CD1-9B45-8B020912EF1A}" dt="2023-03-13T08:30:13.306" v="17615" actId="478"/>
          <ac:picMkLst>
            <pc:docMk/>
            <pc:sldMk cId="3090470274" sldId="794"/>
            <ac:picMk id="3" creationId="{1F886E10-C878-AE8B-CD75-59F18174CC6D}"/>
          </ac:picMkLst>
        </pc:picChg>
        <pc:picChg chg="add mod">
          <ac:chgData name="Clare Back" userId="7ca9c63e0bec638d" providerId="LiveId" clId="{A8162954-3A8E-4CD1-9B45-8B020912EF1A}" dt="2023-03-13T08:30:13.607" v="17616"/>
          <ac:picMkLst>
            <pc:docMk/>
            <pc:sldMk cId="3090470274" sldId="794"/>
            <ac:picMk id="5" creationId="{532789FA-8071-65E0-86C0-C7025EBDE803}"/>
          </ac:picMkLst>
        </pc:picChg>
      </pc:sldChg>
      <pc:sldChg chg="addSp delSp modSp new mod ord modClrScheme chgLayout modNotesTx">
        <pc:chgData name="Clare Back" userId="7ca9c63e0bec638d" providerId="LiveId" clId="{A8162954-3A8E-4CD1-9B45-8B020912EF1A}" dt="2023-03-26T18:13:24.333" v="49554" actId="790"/>
        <pc:sldMkLst>
          <pc:docMk/>
          <pc:sldMk cId="2567478380" sldId="795"/>
        </pc:sldMkLst>
        <pc:spChg chg="del mod ord">
          <ac:chgData name="Clare Back" userId="7ca9c63e0bec638d" providerId="LiveId" clId="{A8162954-3A8E-4CD1-9B45-8B020912EF1A}" dt="2023-02-28T08:56:34.187" v="4563" actId="700"/>
          <ac:spMkLst>
            <pc:docMk/>
            <pc:sldMk cId="2567478380" sldId="795"/>
            <ac:spMk id="2" creationId="{370AE6A7-75BF-036D-9510-A6F73B4647F8}"/>
          </ac:spMkLst>
        </pc:spChg>
        <pc:spChg chg="add mod ord">
          <ac:chgData name="Clare Back" userId="7ca9c63e0bec638d" providerId="LiveId" clId="{A8162954-3A8E-4CD1-9B45-8B020912EF1A}" dt="2023-02-28T08:57:43.441" v="4570"/>
          <ac:spMkLst>
            <pc:docMk/>
            <pc:sldMk cId="2567478380" sldId="795"/>
            <ac:spMk id="3" creationId="{7241C450-B276-969B-6F2A-194658BBBFDF}"/>
          </ac:spMkLst>
        </pc:spChg>
        <pc:spChg chg="add mod">
          <ac:chgData name="Clare Back" userId="7ca9c63e0bec638d" providerId="LiveId" clId="{A8162954-3A8E-4CD1-9B45-8B020912EF1A}" dt="2023-02-28T10:07:30.613" v="4942" actId="20577"/>
          <ac:spMkLst>
            <pc:docMk/>
            <pc:sldMk cId="2567478380" sldId="795"/>
            <ac:spMk id="5" creationId="{3241ABDC-F2DC-BCC9-A5FB-34BA837882F6}"/>
          </ac:spMkLst>
        </pc:spChg>
      </pc:sldChg>
      <pc:sldChg chg="addSp modSp new mod modNotesTx">
        <pc:chgData name="Clare Back" userId="7ca9c63e0bec638d" providerId="LiveId" clId="{A8162954-3A8E-4CD1-9B45-8B020912EF1A}" dt="2023-03-26T18:22:31.651" v="49619" actId="790"/>
        <pc:sldMkLst>
          <pc:docMk/>
          <pc:sldMk cId="963166968" sldId="796"/>
        </pc:sldMkLst>
        <pc:spChg chg="mod">
          <ac:chgData name="Clare Back" userId="7ca9c63e0bec638d" providerId="LiveId" clId="{A8162954-3A8E-4CD1-9B45-8B020912EF1A}" dt="2023-02-28T08:59:08.140" v="4586"/>
          <ac:spMkLst>
            <pc:docMk/>
            <pc:sldMk cId="963166968" sldId="796"/>
            <ac:spMk id="2" creationId="{FA2DFB81-42BA-1E44-8F9D-302A3511823D}"/>
          </ac:spMkLst>
        </pc:spChg>
        <pc:spChg chg="add mod">
          <ac:chgData name="Clare Back" userId="7ca9c63e0bec638d" providerId="LiveId" clId="{A8162954-3A8E-4CD1-9B45-8B020912EF1A}" dt="2023-03-26T18:22:31.651" v="49619" actId="790"/>
          <ac:spMkLst>
            <pc:docMk/>
            <pc:sldMk cId="963166968" sldId="796"/>
            <ac:spMk id="4" creationId="{FD09A05C-04C3-E826-9837-F9C203792ACD}"/>
          </ac:spMkLst>
        </pc:spChg>
      </pc:sldChg>
      <pc:sldChg chg="addSp delSp modSp new mod modNotesTx">
        <pc:chgData name="Clare Back" userId="7ca9c63e0bec638d" providerId="LiveId" clId="{A8162954-3A8E-4CD1-9B45-8B020912EF1A}" dt="2023-03-26T18:11:56.085" v="49542" actId="790"/>
        <pc:sldMkLst>
          <pc:docMk/>
          <pc:sldMk cId="2823259953" sldId="797"/>
        </pc:sldMkLst>
        <pc:spChg chg="mod">
          <ac:chgData name="Clare Back" userId="7ca9c63e0bec638d" providerId="LiveId" clId="{A8162954-3A8E-4CD1-9B45-8B020912EF1A}" dt="2023-02-28T10:18:35.639" v="5075" actId="1076"/>
          <ac:spMkLst>
            <pc:docMk/>
            <pc:sldMk cId="2823259953" sldId="797"/>
            <ac:spMk id="2" creationId="{D12D27A6-47E6-7068-80B9-3259D4CFAB4C}"/>
          </ac:spMkLst>
        </pc:spChg>
        <pc:spChg chg="add del">
          <ac:chgData name="Clare Back" userId="7ca9c63e0bec638d" providerId="LiveId" clId="{A8162954-3A8E-4CD1-9B45-8B020912EF1A}" dt="2023-02-28T09:00:41.596" v="4619" actId="22"/>
          <ac:spMkLst>
            <pc:docMk/>
            <pc:sldMk cId="2823259953" sldId="797"/>
            <ac:spMk id="4" creationId="{6D4817D2-27BC-A5A6-54C0-50928AC9AF75}"/>
          </ac:spMkLst>
        </pc:spChg>
        <pc:spChg chg="add mod">
          <ac:chgData name="Clare Back" userId="7ca9c63e0bec638d" providerId="LiveId" clId="{A8162954-3A8E-4CD1-9B45-8B020912EF1A}" dt="2023-03-15T07:24:55.494" v="34096" actId="20577"/>
          <ac:spMkLst>
            <pc:docMk/>
            <pc:sldMk cId="2823259953" sldId="797"/>
            <ac:spMk id="6" creationId="{DFC3EC11-3777-CA18-0565-C657038B7D84}"/>
          </ac:spMkLst>
        </pc:spChg>
        <pc:spChg chg="add del mod">
          <ac:chgData name="Clare Back" userId="7ca9c63e0bec638d" providerId="LiveId" clId="{A8162954-3A8E-4CD1-9B45-8B020912EF1A}" dt="2023-02-28T10:13:48.414" v="5014" actId="478"/>
          <ac:spMkLst>
            <pc:docMk/>
            <pc:sldMk cId="2823259953" sldId="797"/>
            <ac:spMk id="7" creationId="{16D041DE-50E4-31CC-93DA-8A141EBA1230}"/>
          </ac:spMkLst>
        </pc:spChg>
        <pc:spChg chg="add del mod">
          <ac:chgData name="Clare Back" userId="7ca9c63e0bec638d" providerId="LiveId" clId="{A8162954-3A8E-4CD1-9B45-8B020912EF1A}" dt="2023-02-28T10:18:39.103" v="5076" actId="21"/>
          <ac:spMkLst>
            <pc:docMk/>
            <pc:sldMk cId="2823259953" sldId="797"/>
            <ac:spMk id="8" creationId="{7E834E61-C700-CAA7-1C13-E15264062C03}"/>
          </ac:spMkLst>
        </pc:spChg>
        <pc:spChg chg="add del">
          <ac:chgData name="Clare Back" userId="7ca9c63e0bec638d" providerId="LiveId" clId="{A8162954-3A8E-4CD1-9B45-8B020912EF1A}" dt="2023-02-28T10:11:30.148" v="4972" actId="478"/>
          <ac:spMkLst>
            <pc:docMk/>
            <pc:sldMk cId="2823259953" sldId="797"/>
            <ac:spMk id="9" creationId="{65659C42-952E-8E7C-76E3-E9AD791A743F}"/>
          </ac:spMkLst>
        </pc:spChg>
        <pc:spChg chg="add del mod">
          <ac:chgData name="Clare Back" userId="7ca9c63e0bec638d" providerId="LiveId" clId="{A8162954-3A8E-4CD1-9B45-8B020912EF1A}" dt="2023-02-28T10:18:39.103" v="5076" actId="21"/>
          <ac:spMkLst>
            <pc:docMk/>
            <pc:sldMk cId="2823259953" sldId="797"/>
            <ac:spMk id="13" creationId="{5F5367BD-10DD-BA12-D577-94B5827CD578}"/>
          </ac:spMkLst>
        </pc:spChg>
        <pc:spChg chg="add mod">
          <ac:chgData name="Clare Back" userId="7ca9c63e0bec638d" providerId="LiveId" clId="{A8162954-3A8E-4CD1-9B45-8B020912EF1A}" dt="2023-02-28T10:18:40.484" v="5077"/>
          <ac:spMkLst>
            <pc:docMk/>
            <pc:sldMk cId="2823259953" sldId="797"/>
            <ac:spMk id="25" creationId="{43D4B278-ED48-3C28-BA23-96D38E22E8A5}"/>
          </ac:spMkLst>
        </pc:spChg>
        <pc:spChg chg="add mod">
          <ac:chgData name="Clare Back" userId="7ca9c63e0bec638d" providerId="LiveId" clId="{A8162954-3A8E-4CD1-9B45-8B020912EF1A}" dt="2023-02-28T10:18:40.484" v="5077"/>
          <ac:spMkLst>
            <pc:docMk/>
            <pc:sldMk cId="2823259953" sldId="797"/>
            <ac:spMk id="26" creationId="{7B0071EB-AEEE-AD96-1F3C-D9FA7E1FCBC2}"/>
          </ac:spMkLst>
        </pc:spChg>
        <pc:picChg chg="add del mod">
          <ac:chgData name="Clare Back" userId="7ca9c63e0bec638d" providerId="LiveId" clId="{A8162954-3A8E-4CD1-9B45-8B020912EF1A}" dt="2023-02-28T10:12:23.469" v="4977" actId="478"/>
          <ac:picMkLst>
            <pc:docMk/>
            <pc:sldMk cId="2823259953" sldId="797"/>
            <ac:picMk id="10" creationId="{E2DF27F6-7EDB-A197-2489-8410DE97F53C}"/>
          </ac:picMkLst>
        </pc:picChg>
        <pc:picChg chg="add del mod">
          <ac:chgData name="Clare Back" userId="7ca9c63e0bec638d" providerId="LiveId" clId="{A8162954-3A8E-4CD1-9B45-8B020912EF1A}" dt="2023-02-28T10:13:42.904" v="5011" actId="478"/>
          <ac:picMkLst>
            <pc:docMk/>
            <pc:sldMk cId="2823259953" sldId="797"/>
            <ac:picMk id="11" creationId="{9E0BDC02-80BD-7C52-FEF2-49CEE4C495FD}"/>
          </ac:picMkLst>
        </pc:picChg>
        <pc:picChg chg="add del mod">
          <ac:chgData name="Clare Back" userId="7ca9c63e0bec638d" providerId="LiveId" clId="{A8162954-3A8E-4CD1-9B45-8B020912EF1A}" dt="2023-02-28T10:13:42.250" v="5010" actId="478"/>
          <ac:picMkLst>
            <pc:docMk/>
            <pc:sldMk cId="2823259953" sldId="797"/>
            <ac:picMk id="12" creationId="{83190375-9706-8BA0-85DA-1E3CA629F391}"/>
          </ac:picMkLst>
        </pc:picChg>
        <pc:picChg chg="add del">
          <ac:chgData name="Clare Back" userId="7ca9c63e0bec638d" providerId="LiveId" clId="{A8162954-3A8E-4CD1-9B45-8B020912EF1A}" dt="2023-02-28T10:09:25.100" v="4959" actId="478"/>
          <ac:picMkLst>
            <pc:docMk/>
            <pc:sldMk cId="2823259953" sldId="797"/>
            <ac:picMk id="6146" creationId="{AE569166-503E-FD3B-DAE0-D15DEA216E82}"/>
          </ac:picMkLst>
        </pc:picChg>
        <pc:picChg chg="add del">
          <ac:chgData name="Clare Back" userId="7ca9c63e0bec638d" providerId="LiveId" clId="{A8162954-3A8E-4CD1-9B45-8B020912EF1A}" dt="2023-02-28T10:10:01.445" v="4961" actId="478"/>
          <ac:picMkLst>
            <pc:docMk/>
            <pc:sldMk cId="2823259953" sldId="797"/>
            <ac:picMk id="6148" creationId="{6D2B6464-97DE-3642-0BC6-E81A14F9E693}"/>
          </ac:picMkLst>
        </pc:picChg>
        <pc:picChg chg="add del">
          <ac:chgData name="Clare Back" userId="7ca9c63e0bec638d" providerId="LiveId" clId="{A8162954-3A8E-4CD1-9B45-8B020912EF1A}" dt="2023-02-28T10:10:26.945" v="4963" actId="478"/>
          <ac:picMkLst>
            <pc:docMk/>
            <pc:sldMk cId="2823259953" sldId="797"/>
            <ac:picMk id="6150" creationId="{79848BE5-F8C9-DB24-97B0-2F8197FCC700}"/>
          </ac:picMkLst>
        </pc:picChg>
        <pc:picChg chg="add del mod">
          <ac:chgData name="Clare Back" userId="7ca9c63e0bec638d" providerId="LiveId" clId="{A8162954-3A8E-4CD1-9B45-8B020912EF1A}" dt="2023-02-28T10:13:43.976" v="5012" actId="478"/>
          <ac:picMkLst>
            <pc:docMk/>
            <pc:sldMk cId="2823259953" sldId="797"/>
            <ac:picMk id="6152" creationId="{4759A624-7CB9-98C2-C5B5-E1929402CA21}"/>
          </ac:picMkLst>
        </pc:picChg>
        <pc:cxnChg chg="add del">
          <ac:chgData name="Clare Back" userId="7ca9c63e0bec638d" providerId="LiveId" clId="{A8162954-3A8E-4CD1-9B45-8B020912EF1A}" dt="2023-02-28T10:14:12.367" v="5017" actId="478"/>
          <ac:cxnSpMkLst>
            <pc:docMk/>
            <pc:sldMk cId="2823259953" sldId="797"/>
            <ac:cxnSpMk id="15" creationId="{265DB378-3649-AFA0-4B25-13CEAC277E63}"/>
          </ac:cxnSpMkLst>
        </pc:cxnChg>
        <pc:cxnChg chg="add del mod">
          <ac:chgData name="Clare Back" userId="7ca9c63e0bec638d" providerId="LiveId" clId="{A8162954-3A8E-4CD1-9B45-8B020912EF1A}" dt="2023-02-28T10:18:39.103" v="5076" actId="21"/>
          <ac:cxnSpMkLst>
            <pc:docMk/>
            <pc:sldMk cId="2823259953" sldId="797"/>
            <ac:cxnSpMk id="17" creationId="{66E8B869-3FC0-0F73-F907-674A258A09D3}"/>
          </ac:cxnSpMkLst>
        </pc:cxnChg>
        <pc:cxnChg chg="add del mod">
          <ac:chgData name="Clare Back" userId="7ca9c63e0bec638d" providerId="LiveId" clId="{A8162954-3A8E-4CD1-9B45-8B020912EF1A}" dt="2023-02-28T10:18:39.103" v="5076" actId="21"/>
          <ac:cxnSpMkLst>
            <pc:docMk/>
            <pc:sldMk cId="2823259953" sldId="797"/>
            <ac:cxnSpMk id="18" creationId="{71DFE593-0732-3509-DDFC-D3B1C3FB27FF}"/>
          </ac:cxnSpMkLst>
        </pc:cxnChg>
        <pc:cxnChg chg="add del mod">
          <ac:chgData name="Clare Back" userId="7ca9c63e0bec638d" providerId="LiveId" clId="{A8162954-3A8E-4CD1-9B45-8B020912EF1A}" dt="2023-02-28T10:18:39.103" v="5076" actId="21"/>
          <ac:cxnSpMkLst>
            <pc:docMk/>
            <pc:sldMk cId="2823259953" sldId="797"/>
            <ac:cxnSpMk id="19" creationId="{2C625430-ED64-0752-A68C-F1A2C8720067}"/>
          </ac:cxnSpMkLst>
        </pc:cxnChg>
        <pc:cxnChg chg="add del mod">
          <ac:chgData name="Clare Back" userId="7ca9c63e0bec638d" providerId="LiveId" clId="{A8162954-3A8E-4CD1-9B45-8B020912EF1A}" dt="2023-02-28T10:18:39.103" v="5076" actId="21"/>
          <ac:cxnSpMkLst>
            <pc:docMk/>
            <pc:sldMk cId="2823259953" sldId="797"/>
            <ac:cxnSpMk id="20" creationId="{ED236D7D-A8B3-E3BC-DD06-E83010D595B9}"/>
          </ac:cxnSpMkLst>
        </pc:cxnChg>
        <pc:cxnChg chg="add del mod">
          <ac:chgData name="Clare Back" userId="7ca9c63e0bec638d" providerId="LiveId" clId="{A8162954-3A8E-4CD1-9B45-8B020912EF1A}" dt="2023-02-28T10:18:39.103" v="5076" actId="21"/>
          <ac:cxnSpMkLst>
            <pc:docMk/>
            <pc:sldMk cId="2823259953" sldId="797"/>
            <ac:cxnSpMk id="21" creationId="{255C2686-F180-C611-75C5-D182F3036478}"/>
          </ac:cxnSpMkLst>
        </pc:cxnChg>
        <pc:cxnChg chg="add del mod">
          <ac:chgData name="Clare Back" userId="7ca9c63e0bec638d" providerId="LiveId" clId="{A8162954-3A8E-4CD1-9B45-8B020912EF1A}" dt="2023-02-28T10:18:39.103" v="5076" actId="21"/>
          <ac:cxnSpMkLst>
            <pc:docMk/>
            <pc:sldMk cId="2823259953" sldId="797"/>
            <ac:cxnSpMk id="22" creationId="{600FEA3A-708E-226E-0456-AE4411A1530F}"/>
          </ac:cxnSpMkLst>
        </pc:cxnChg>
        <pc:cxnChg chg="add del mod">
          <ac:chgData name="Clare Back" userId="7ca9c63e0bec638d" providerId="LiveId" clId="{A8162954-3A8E-4CD1-9B45-8B020912EF1A}" dt="2023-02-28T10:18:39.103" v="5076" actId="21"/>
          <ac:cxnSpMkLst>
            <pc:docMk/>
            <pc:sldMk cId="2823259953" sldId="797"/>
            <ac:cxnSpMk id="23" creationId="{5492ECD1-A4F7-0978-748A-3648F6FBDCFF}"/>
          </ac:cxnSpMkLst>
        </pc:cxnChg>
        <pc:cxnChg chg="add del mod">
          <ac:chgData name="Clare Back" userId="7ca9c63e0bec638d" providerId="LiveId" clId="{A8162954-3A8E-4CD1-9B45-8B020912EF1A}" dt="2023-02-28T10:18:39.103" v="5076" actId="21"/>
          <ac:cxnSpMkLst>
            <pc:docMk/>
            <pc:sldMk cId="2823259953" sldId="797"/>
            <ac:cxnSpMk id="24" creationId="{5D4A443E-F535-EFE6-1FBD-264059941F9F}"/>
          </ac:cxnSpMkLst>
        </pc:cxnChg>
        <pc:cxnChg chg="add mod">
          <ac:chgData name="Clare Back" userId="7ca9c63e0bec638d" providerId="LiveId" clId="{A8162954-3A8E-4CD1-9B45-8B020912EF1A}" dt="2023-02-28T10:18:40.484" v="5077"/>
          <ac:cxnSpMkLst>
            <pc:docMk/>
            <pc:sldMk cId="2823259953" sldId="797"/>
            <ac:cxnSpMk id="27" creationId="{F9A20930-9404-DDEB-7820-182DCA5BCB8E}"/>
          </ac:cxnSpMkLst>
        </pc:cxnChg>
        <pc:cxnChg chg="add mod">
          <ac:chgData name="Clare Back" userId="7ca9c63e0bec638d" providerId="LiveId" clId="{A8162954-3A8E-4CD1-9B45-8B020912EF1A}" dt="2023-02-28T10:18:40.484" v="5077"/>
          <ac:cxnSpMkLst>
            <pc:docMk/>
            <pc:sldMk cId="2823259953" sldId="797"/>
            <ac:cxnSpMk id="28" creationId="{15B9B2F1-EF59-829B-1D93-9D464613D483}"/>
          </ac:cxnSpMkLst>
        </pc:cxnChg>
        <pc:cxnChg chg="add mod">
          <ac:chgData name="Clare Back" userId="7ca9c63e0bec638d" providerId="LiveId" clId="{A8162954-3A8E-4CD1-9B45-8B020912EF1A}" dt="2023-02-28T10:18:40.484" v="5077"/>
          <ac:cxnSpMkLst>
            <pc:docMk/>
            <pc:sldMk cId="2823259953" sldId="797"/>
            <ac:cxnSpMk id="29" creationId="{B6159B67-8BCF-CE7A-CFE1-D5E2A7EBE96A}"/>
          </ac:cxnSpMkLst>
        </pc:cxnChg>
        <pc:cxnChg chg="add mod">
          <ac:chgData name="Clare Back" userId="7ca9c63e0bec638d" providerId="LiveId" clId="{A8162954-3A8E-4CD1-9B45-8B020912EF1A}" dt="2023-02-28T10:18:40.484" v="5077"/>
          <ac:cxnSpMkLst>
            <pc:docMk/>
            <pc:sldMk cId="2823259953" sldId="797"/>
            <ac:cxnSpMk id="30" creationId="{82273CEF-B4D2-DEC4-27CC-588FA03D77EC}"/>
          </ac:cxnSpMkLst>
        </pc:cxnChg>
        <pc:cxnChg chg="add mod">
          <ac:chgData name="Clare Back" userId="7ca9c63e0bec638d" providerId="LiveId" clId="{A8162954-3A8E-4CD1-9B45-8B020912EF1A}" dt="2023-02-28T10:18:40.484" v="5077"/>
          <ac:cxnSpMkLst>
            <pc:docMk/>
            <pc:sldMk cId="2823259953" sldId="797"/>
            <ac:cxnSpMk id="31" creationId="{8C457B88-79EF-167E-069D-7BD0807963EA}"/>
          </ac:cxnSpMkLst>
        </pc:cxnChg>
        <pc:cxnChg chg="add mod">
          <ac:chgData name="Clare Back" userId="7ca9c63e0bec638d" providerId="LiveId" clId="{A8162954-3A8E-4CD1-9B45-8B020912EF1A}" dt="2023-02-28T10:18:40.484" v="5077"/>
          <ac:cxnSpMkLst>
            <pc:docMk/>
            <pc:sldMk cId="2823259953" sldId="797"/>
            <ac:cxnSpMk id="32" creationId="{E6A33D7C-E81F-A9D7-234C-E123D3B962D6}"/>
          </ac:cxnSpMkLst>
        </pc:cxnChg>
        <pc:cxnChg chg="add mod">
          <ac:chgData name="Clare Back" userId="7ca9c63e0bec638d" providerId="LiveId" clId="{A8162954-3A8E-4CD1-9B45-8B020912EF1A}" dt="2023-02-28T10:18:40.484" v="5077"/>
          <ac:cxnSpMkLst>
            <pc:docMk/>
            <pc:sldMk cId="2823259953" sldId="797"/>
            <ac:cxnSpMk id="33" creationId="{E2ABD501-9A10-1678-5479-FF3B9121889A}"/>
          </ac:cxnSpMkLst>
        </pc:cxnChg>
        <pc:cxnChg chg="add mod">
          <ac:chgData name="Clare Back" userId="7ca9c63e0bec638d" providerId="LiveId" clId="{A8162954-3A8E-4CD1-9B45-8B020912EF1A}" dt="2023-02-28T10:18:40.484" v="5077"/>
          <ac:cxnSpMkLst>
            <pc:docMk/>
            <pc:sldMk cId="2823259953" sldId="797"/>
            <ac:cxnSpMk id="34" creationId="{E041E006-E34D-E339-B290-76AC5F56D28A}"/>
          </ac:cxnSpMkLst>
        </pc:cxnChg>
      </pc:sldChg>
      <pc:sldChg chg="addSp modSp new mod modNotesTx">
        <pc:chgData name="Clare Back" userId="7ca9c63e0bec638d" providerId="LiveId" clId="{A8162954-3A8E-4CD1-9B45-8B020912EF1A}" dt="2023-03-27T07:16:54.067" v="49682" actId="20577"/>
        <pc:sldMkLst>
          <pc:docMk/>
          <pc:sldMk cId="2071917332" sldId="798"/>
        </pc:sldMkLst>
        <pc:spChg chg="mod">
          <ac:chgData name="Clare Back" userId="7ca9c63e0bec638d" providerId="LiveId" clId="{A8162954-3A8E-4CD1-9B45-8B020912EF1A}" dt="2023-02-28T09:01:40.832" v="4645" actId="20577"/>
          <ac:spMkLst>
            <pc:docMk/>
            <pc:sldMk cId="2071917332" sldId="798"/>
            <ac:spMk id="2" creationId="{F38A51C1-BE52-A9DE-73DD-811AFA94B1B7}"/>
          </ac:spMkLst>
        </pc:spChg>
        <pc:spChg chg="add mod">
          <ac:chgData name="Clare Back" userId="7ca9c63e0bec638d" providerId="LiveId" clId="{A8162954-3A8E-4CD1-9B45-8B020912EF1A}" dt="2023-03-15T07:24:32.603" v="34082" actId="20577"/>
          <ac:spMkLst>
            <pc:docMk/>
            <pc:sldMk cId="2071917332" sldId="798"/>
            <ac:spMk id="4" creationId="{43B2FD83-CDA2-C2CC-A0FD-020A95A0DD52}"/>
          </ac:spMkLst>
        </pc:spChg>
        <pc:spChg chg="add mod">
          <ac:chgData name="Clare Back" userId="7ca9c63e0bec638d" providerId="LiveId" clId="{A8162954-3A8E-4CD1-9B45-8B020912EF1A}" dt="2023-02-28T10:24:36.831" v="5196"/>
          <ac:spMkLst>
            <pc:docMk/>
            <pc:sldMk cId="2071917332" sldId="798"/>
            <ac:spMk id="5" creationId="{D07E4D24-C455-81A6-FF85-83E9735E0DEB}"/>
          </ac:spMkLst>
        </pc:spChg>
        <pc:spChg chg="add mod">
          <ac:chgData name="Clare Back" userId="7ca9c63e0bec638d" providerId="LiveId" clId="{A8162954-3A8E-4CD1-9B45-8B020912EF1A}" dt="2023-02-28T10:24:36.831" v="5196"/>
          <ac:spMkLst>
            <pc:docMk/>
            <pc:sldMk cId="2071917332" sldId="798"/>
            <ac:spMk id="6" creationId="{5EA8FD03-82B7-2AAA-099D-56639BBDFF8F}"/>
          </ac:spMkLst>
        </pc:spChg>
        <pc:cxnChg chg="add mod">
          <ac:chgData name="Clare Back" userId="7ca9c63e0bec638d" providerId="LiveId" clId="{A8162954-3A8E-4CD1-9B45-8B020912EF1A}" dt="2023-02-28T10:24:36.831" v="5196"/>
          <ac:cxnSpMkLst>
            <pc:docMk/>
            <pc:sldMk cId="2071917332" sldId="798"/>
            <ac:cxnSpMk id="7" creationId="{23D4CC22-9507-AF66-B579-BCC34FA05548}"/>
          </ac:cxnSpMkLst>
        </pc:cxnChg>
        <pc:cxnChg chg="add mod">
          <ac:chgData name="Clare Back" userId="7ca9c63e0bec638d" providerId="LiveId" clId="{A8162954-3A8E-4CD1-9B45-8B020912EF1A}" dt="2023-02-28T10:24:36.831" v="5196"/>
          <ac:cxnSpMkLst>
            <pc:docMk/>
            <pc:sldMk cId="2071917332" sldId="798"/>
            <ac:cxnSpMk id="8" creationId="{71047206-71F5-468A-6992-C5BD571D936A}"/>
          </ac:cxnSpMkLst>
        </pc:cxnChg>
        <pc:cxnChg chg="add mod">
          <ac:chgData name="Clare Back" userId="7ca9c63e0bec638d" providerId="LiveId" clId="{A8162954-3A8E-4CD1-9B45-8B020912EF1A}" dt="2023-02-28T10:24:36.831" v="5196"/>
          <ac:cxnSpMkLst>
            <pc:docMk/>
            <pc:sldMk cId="2071917332" sldId="798"/>
            <ac:cxnSpMk id="9" creationId="{F752271F-FF9C-9414-31A1-CD453392C151}"/>
          </ac:cxnSpMkLst>
        </pc:cxnChg>
        <pc:cxnChg chg="add mod">
          <ac:chgData name="Clare Back" userId="7ca9c63e0bec638d" providerId="LiveId" clId="{A8162954-3A8E-4CD1-9B45-8B020912EF1A}" dt="2023-02-28T10:24:36.831" v="5196"/>
          <ac:cxnSpMkLst>
            <pc:docMk/>
            <pc:sldMk cId="2071917332" sldId="798"/>
            <ac:cxnSpMk id="10" creationId="{5FFB65FA-7BDA-45BF-1E8C-B2BB3ADC1EF2}"/>
          </ac:cxnSpMkLst>
        </pc:cxnChg>
        <pc:cxnChg chg="add mod">
          <ac:chgData name="Clare Back" userId="7ca9c63e0bec638d" providerId="LiveId" clId="{A8162954-3A8E-4CD1-9B45-8B020912EF1A}" dt="2023-02-28T10:24:36.831" v="5196"/>
          <ac:cxnSpMkLst>
            <pc:docMk/>
            <pc:sldMk cId="2071917332" sldId="798"/>
            <ac:cxnSpMk id="11" creationId="{13095891-49AF-FBCC-3728-459DEB160FA4}"/>
          </ac:cxnSpMkLst>
        </pc:cxnChg>
        <pc:cxnChg chg="add mod">
          <ac:chgData name="Clare Back" userId="7ca9c63e0bec638d" providerId="LiveId" clId="{A8162954-3A8E-4CD1-9B45-8B020912EF1A}" dt="2023-02-28T10:24:36.831" v="5196"/>
          <ac:cxnSpMkLst>
            <pc:docMk/>
            <pc:sldMk cId="2071917332" sldId="798"/>
            <ac:cxnSpMk id="12" creationId="{C684FF7A-7CDE-4C41-B93B-19929BC29D05}"/>
          </ac:cxnSpMkLst>
        </pc:cxnChg>
        <pc:cxnChg chg="add mod">
          <ac:chgData name="Clare Back" userId="7ca9c63e0bec638d" providerId="LiveId" clId="{A8162954-3A8E-4CD1-9B45-8B020912EF1A}" dt="2023-02-28T10:24:36.831" v="5196"/>
          <ac:cxnSpMkLst>
            <pc:docMk/>
            <pc:sldMk cId="2071917332" sldId="798"/>
            <ac:cxnSpMk id="13" creationId="{FFDEAE12-F472-46C9-824B-9130CA59ED2B}"/>
          </ac:cxnSpMkLst>
        </pc:cxnChg>
        <pc:cxnChg chg="add mod">
          <ac:chgData name="Clare Back" userId="7ca9c63e0bec638d" providerId="LiveId" clId="{A8162954-3A8E-4CD1-9B45-8B020912EF1A}" dt="2023-02-28T10:24:36.831" v="5196"/>
          <ac:cxnSpMkLst>
            <pc:docMk/>
            <pc:sldMk cId="2071917332" sldId="798"/>
            <ac:cxnSpMk id="14" creationId="{62EE4C5A-C599-7EF6-84E1-C9EB12804637}"/>
          </ac:cxnSpMkLst>
        </pc:cxnChg>
      </pc:sldChg>
      <pc:sldChg chg="addSp modSp new mod ord modNotesTx">
        <pc:chgData name="Clare Back" userId="7ca9c63e0bec638d" providerId="LiveId" clId="{A8162954-3A8E-4CD1-9B45-8B020912EF1A}" dt="2023-03-26T18:22:39.778" v="49620" actId="790"/>
        <pc:sldMkLst>
          <pc:docMk/>
          <pc:sldMk cId="3436498524" sldId="799"/>
        </pc:sldMkLst>
        <pc:spChg chg="mod">
          <ac:chgData name="Clare Back" userId="7ca9c63e0bec638d" providerId="LiveId" clId="{A8162954-3A8E-4CD1-9B45-8B020912EF1A}" dt="2023-02-28T09:04:09.854" v="4700"/>
          <ac:spMkLst>
            <pc:docMk/>
            <pc:sldMk cId="3436498524" sldId="799"/>
            <ac:spMk id="2" creationId="{F5BDE8A1-78AB-BE57-B81F-6AD36EE5FC51}"/>
          </ac:spMkLst>
        </pc:spChg>
        <pc:spChg chg="add mod">
          <ac:chgData name="Clare Back" userId="7ca9c63e0bec638d" providerId="LiveId" clId="{A8162954-3A8E-4CD1-9B45-8B020912EF1A}" dt="2023-03-26T18:22:39.778" v="49620" actId="790"/>
          <ac:spMkLst>
            <pc:docMk/>
            <pc:sldMk cId="3436498524" sldId="799"/>
            <ac:spMk id="4" creationId="{C6DDBF9C-8D11-39B2-6AAD-958A13EF0EE8}"/>
          </ac:spMkLst>
        </pc:spChg>
        <pc:spChg chg="add mod">
          <ac:chgData name="Clare Back" userId="7ca9c63e0bec638d" providerId="LiveId" clId="{A8162954-3A8E-4CD1-9B45-8B020912EF1A}" dt="2023-02-28T10:24:39.770" v="5197"/>
          <ac:spMkLst>
            <pc:docMk/>
            <pc:sldMk cId="3436498524" sldId="799"/>
            <ac:spMk id="5" creationId="{FB7F7AE7-C614-0EB3-A672-92528AD53739}"/>
          </ac:spMkLst>
        </pc:spChg>
        <pc:spChg chg="add mod">
          <ac:chgData name="Clare Back" userId="7ca9c63e0bec638d" providerId="LiveId" clId="{A8162954-3A8E-4CD1-9B45-8B020912EF1A}" dt="2023-02-28T10:24:39.770" v="5197"/>
          <ac:spMkLst>
            <pc:docMk/>
            <pc:sldMk cId="3436498524" sldId="799"/>
            <ac:spMk id="6" creationId="{5E446A40-091E-7DF8-C7F5-B673456F8B35}"/>
          </ac:spMkLst>
        </pc:spChg>
        <pc:cxnChg chg="add mod">
          <ac:chgData name="Clare Back" userId="7ca9c63e0bec638d" providerId="LiveId" clId="{A8162954-3A8E-4CD1-9B45-8B020912EF1A}" dt="2023-02-28T10:24:39.770" v="5197"/>
          <ac:cxnSpMkLst>
            <pc:docMk/>
            <pc:sldMk cId="3436498524" sldId="799"/>
            <ac:cxnSpMk id="7" creationId="{B893929A-163F-45F1-E24E-1B4880165EB6}"/>
          </ac:cxnSpMkLst>
        </pc:cxnChg>
        <pc:cxnChg chg="add mod">
          <ac:chgData name="Clare Back" userId="7ca9c63e0bec638d" providerId="LiveId" clId="{A8162954-3A8E-4CD1-9B45-8B020912EF1A}" dt="2023-02-28T10:24:39.770" v="5197"/>
          <ac:cxnSpMkLst>
            <pc:docMk/>
            <pc:sldMk cId="3436498524" sldId="799"/>
            <ac:cxnSpMk id="8" creationId="{69F002B2-C47B-D361-593A-E5FA6AAD7A41}"/>
          </ac:cxnSpMkLst>
        </pc:cxnChg>
        <pc:cxnChg chg="add mod">
          <ac:chgData name="Clare Back" userId="7ca9c63e0bec638d" providerId="LiveId" clId="{A8162954-3A8E-4CD1-9B45-8B020912EF1A}" dt="2023-02-28T10:24:39.770" v="5197"/>
          <ac:cxnSpMkLst>
            <pc:docMk/>
            <pc:sldMk cId="3436498524" sldId="799"/>
            <ac:cxnSpMk id="9" creationId="{8FC0C08E-6C69-602F-6E08-ACE66B7D6A8C}"/>
          </ac:cxnSpMkLst>
        </pc:cxnChg>
        <pc:cxnChg chg="add mod">
          <ac:chgData name="Clare Back" userId="7ca9c63e0bec638d" providerId="LiveId" clId="{A8162954-3A8E-4CD1-9B45-8B020912EF1A}" dt="2023-02-28T10:24:39.770" v="5197"/>
          <ac:cxnSpMkLst>
            <pc:docMk/>
            <pc:sldMk cId="3436498524" sldId="799"/>
            <ac:cxnSpMk id="10" creationId="{31E082E0-3B7D-A4EC-8954-E489674B36AC}"/>
          </ac:cxnSpMkLst>
        </pc:cxnChg>
        <pc:cxnChg chg="add mod">
          <ac:chgData name="Clare Back" userId="7ca9c63e0bec638d" providerId="LiveId" clId="{A8162954-3A8E-4CD1-9B45-8B020912EF1A}" dt="2023-02-28T10:24:39.770" v="5197"/>
          <ac:cxnSpMkLst>
            <pc:docMk/>
            <pc:sldMk cId="3436498524" sldId="799"/>
            <ac:cxnSpMk id="11" creationId="{261FE094-2F6F-3042-A4AB-4FCC9ED4BA4A}"/>
          </ac:cxnSpMkLst>
        </pc:cxnChg>
        <pc:cxnChg chg="add mod">
          <ac:chgData name="Clare Back" userId="7ca9c63e0bec638d" providerId="LiveId" clId="{A8162954-3A8E-4CD1-9B45-8B020912EF1A}" dt="2023-02-28T10:24:39.770" v="5197"/>
          <ac:cxnSpMkLst>
            <pc:docMk/>
            <pc:sldMk cId="3436498524" sldId="799"/>
            <ac:cxnSpMk id="12" creationId="{14EA8458-F349-E5C0-256C-603588852BAB}"/>
          </ac:cxnSpMkLst>
        </pc:cxnChg>
        <pc:cxnChg chg="add mod">
          <ac:chgData name="Clare Back" userId="7ca9c63e0bec638d" providerId="LiveId" clId="{A8162954-3A8E-4CD1-9B45-8B020912EF1A}" dt="2023-02-28T10:24:39.770" v="5197"/>
          <ac:cxnSpMkLst>
            <pc:docMk/>
            <pc:sldMk cId="3436498524" sldId="799"/>
            <ac:cxnSpMk id="13" creationId="{FD778FA0-24A2-F201-8C2D-B4E90BF8E50C}"/>
          </ac:cxnSpMkLst>
        </pc:cxnChg>
        <pc:cxnChg chg="add mod">
          <ac:chgData name="Clare Back" userId="7ca9c63e0bec638d" providerId="LiveId" clId="{A8162954-3A8E-4CD1-9B45-8B020912EF1A}" dt="2023-02-28T10:24:39.770" v="5197"/>
          <ac:cxnSpMkLst>
            <pc:docMk/>
            <pc:sldMk cId="3436498524" sldId="799"/>
            <ac:cxnSpMk id="14" creationId="{02169921-B371-6DEB-BE65-57B0A979BF3A}"/>
          </ac:cxnSpMkLst>
        </pc:cxnChg>
      </pc:sldChg>
      <pc:sldChg chg="addSp modSp new mod ord modNotesTx">
        <pc:chgData name="Clare Back" userId="7ca9c63e0bec638d" providerId="LiveId" clId="{A8162954-3A8E-4CD1-9B45-8B020912EF1A}" dt="2023-03-26T18:12:30.553" v="49547" actId="790"/>
        <pc:sldMkLst>
          <pc:docMk/>
          <pc:sldMk cId="1519966808" sldId="800"/>
        </pc:sldMkLst>
        <pc:spChg chg="mod">
          <ac:chgData name="Clare Back" userId="7ca9c63e0bec638d" providerId="LiveId" clId="{A8162954-3A8E-4CD1-9B45-8B020912EF1A}" dt="2023-02-28T09:05:17.458" v="4712"/>
          <ac:spMkLst>
            <pc:docMk/>
            <pc:sldMk cId="1519966808" sldId="800"/>
            <ac:spMk id="2" creationId="{84E4866B-969B-B2F2-10CD-F9F6F4623A22}"/>
          </ac:spMkLst>
        </pc:spChg>
        <pc:spChg chg="add mod">
          <ac:chgData name="Clare Back" userId="7ca9c63e0bec638d" providerId="LiveId" clId="{A8162954-3A8E-4CD1-9B45-8B020912EF1A}" dt="2023-03-08T10:27:12.572" v="9010" actId="255"/>
          <ac:spMkLst>
            <pc:docMk/>
            <pc:sldMk cId="1519966808" sldId="800"/>
            <ac:spMk id="4" creationId="{F50AB297-49BF-C9E2-45B6-44D1BCD14D4C}"/>
          </ac:spMkLst>
        </pc:spChg>
        <pc:spChg chg="add mod">
          <ac:chgData name="Clare Back" userId="7ca9c63e0bec638d" providerId="LiveId" clId="{A8162954-3A8E-4CD1-9B45-8B020912EF1A}" dt="2023-02-28T10:24:43.462" v="5198"/>
          <ac:spMkLst>
            <pc:docMk/>
            <pc:sldMk cId="1519966808" sldId="800"/>
            <ac:spMk id="5" creationId="{43A5DF60-A64D-EEC1-CB37-6820908AFE71}"/>
          </ac:spMkLst>
        </pc:spChg>
        <pc:spChg chg="add mod">
          <ac:chgData name="Clare Back" userId="7ca9c63e0bec638d" providerId="LiveId" clId="{A8162954-3A8E-4CD1-9B45-8B020912EF1A}" dt="2023-02-28T10:24:43.462" v="5198"/>
          <ac:spMkLst>
            <pc:docMk/>
            <pc:sldMk cId="1519966808" sldId="800"/>
            <ac:spMk id="6" creationId="{97D937A5-8653-71D2-5080-4F7B4AD67415}"/>
          </ac:spMkLst>
        </pc:spChg>
        <pc:cxnChg chg="add mod">
          <ac:chgData name="Clare Back" userId="7ca9c63e0bec638d" providerId="LiveId" clId="{A8162954-3A8E-4CD1-9B45-8B020912EF1A}" dt="2023-02-28T10:24:43.462" v="5198"/>
          <ac:cxnSpMkLst>
            <pc:docMk/>
            <pc:sldMk cId="1519966808" sldId="800"/>
            <ac:cxnSpMk id="7" creationId="{4B5E1181-B6F6-D912-9DDE-D278BBD32831}"/>
          </ac:cxnSpMkLst>
        </pc:cxnChg>
        <pc:cxnChg chg="add mod">
          <ac:chgData name="Clare Back" userId="7ca9c63e0bec638d" providerId="LiveId" clId="{A8162954-3A8E-4CD1-9B45-8B020912EF1A}" dt="2023-02-28T10:24:43.462" v="5198"/>
          <ac:cxnSpMkLst>
            <pc:docMk/>
            <pc:sldMk cId="1519966808" sldId="800"/>
            <ac:cxnSpMk id="8" creationId="{F62785A5-FB0A-E691-CB7C-F2C518A6CD39}"/>
          </ac:cxnSpMkLst>
        </pc:cxnChg>
        <pc:cxnChg chg="add mod">
          <ac:chgData name="Clare Back" userId="7ca9c63e0bec638d" providerId="LiveId" clId="{A8162954-3A8E-4CD1-9B45-8B020912EF1A}" dt="2023-02-28T10:24:43.462" v="5198"/>
          <ac:cxnSpMkLst>
            <pc:docMk/>
            <pc:sldMk cId="1519966808" sldId="800"/>
            <ac:cxnSpMk id="9" creationId="{ADD4FE5A-500E-3621-DAE3-BB4351EE00D7}"/>
          </ac:cxnSpMkLst>
        </pc:cxnChg>
        <pc:cxnChg chg="add mod">
          <ac:chgData name="Clare Back" userId="7ca9c63e0bec638d" providerId="LiveId" clId="{A8162954-3A8E-4CD1-9B45-8B020912EF1A}" dt="2023-02-28T10:24:43.462" v="5198"/>
          <ac:cxnSpMkLst>
            <pc:docMk/>
            <pc:sldMk cId="1519966808" sldId="800"/>
            <ac:cxnSpMk id="10" creationId="{E6C90243-EF27-4F09-FD20-F90C14A34B3E}"/>
          </ac:cxnSpMkLst>
        </pc:cxnChg>
        <pc:cxnChg chg="add mod">
          <ac:chgData name="Clare Back" userId="7ca9c63e0bec638d" providerId="LiveId" clId="{A8162954-3A8E-4CD1-9B45-8B020912EF1A}" dt="2023-02-28T10:24:43.462" v="5198"/>
          <ac:cxnSpMkLst>
            <pc:docMk/>
            <pc:sldMk cId="1519966808" sldId="800"/>
            <ac:cxnSpMk id="11" creationId="{1CC91A62-5AC1-B9A8-B837-7BE4168B330A}"/>
          </ac:cxnSpMkLst>
        </pc:cxnChg>
        <pc:cxnChg chg="add mod">
          <ac:chgData name="Clare Back" userId="7ca9c63e0bec638d" providerId="LiveId" clId="{A8162954-3A8E-4CD1-9B45-8B020912EF1A}" dt="2023-02-28T10:24:43.462" v="5198"/>
          <ac:cxnSpMkLst>
            <pc:docMk/>
            <pc:sldMk cId="1519966808" sldId="800"/>
            <ac:cxnSpMk id="12" creationId="{62D3F1DF-3751-F4D3-76E5-18A0942AD304}"/>
          </ac:cxnSpMkLst>
        </pc:cxnChg>
        <pc:cxnChg chg="add mod">
          <ac:chgData name="Clare Back" userId="7ca9c63e0bec638d" providerId="LiveId" clId="{A8162954-3A8E-4CD1-9B45-8B020912EF1A}" dt="2023-02-28T10:24:43.462" v="5198"/>
          <ac:cxnSpMkLst>
            <pc:docMk/>
            <pc:sldMk cId="1519966808" sldId="800"/>
            <ac:cxnSpMk id="13" creationId="{DB9533D7-59A3-49F5-9456-412F66A8DE3F}"/>
          </ac:cxnSpMkLst>
        </pc:cxnChg>
        <pc:cxnChg chg="add mod">
          <ac:chgData name="Clare Back" userId="7ca9c63e0bec638d" providerId="LiveId" clId="{A8162954-3A8E-4CD1-9B45-8B020912EF1A}" dt="2023-02-28T10:24:43.462" v="5198"/>
          <ac:cxnSpMkLst>
            <pc:docMk/>
            <pc:sldMk cId="1519966808" sldId="800"/>
            <ac:cxnSpMk id="14" creationId="{28ACACE1-5340-3DE6-F694-E88D5AB411EB}"/>
          </ac:cxnSpMkLst>
        </pc:cxnChg>
      </pc:sldChg>
      <pc:sldChg chg="addSp modSp new mod ord modNotesTx">
        <pc:chgData name="Clare Back" userId="7ca9c63e0bec638d" providerId="LiveId" clId="{A8162954-3A8E-4CD1-9B45-8B020912EF1A}" dt="2023-03-26T18:22:49.184" v="49621" actId="790"/>
        <pc:sldMkLst>
          <pc:docMk/>
          <pc:sldMk cId="656800905" sldId="801"/>
        </pc:sldMkLst>
        <pc:spChg chg="mod">
          <ac:chgData name="Clare Back" userId="7ca9c63e0bec638d" providerId="LiveId" clId="{A8162954-3A8E-4CD1-9B45-8B020912EF1A}" dt="2023-02-28T09:05:45.881" v="4721"/>
          <ac:spMkLst>
            <pc:docMk/>
            <pc:sldMk cId="656800905" sldId="801"/>
            <ac:spMk id="2" creationId="{CFF37F18-CF21-BE7D-FB5B-7B2B10CE5DF7}"/>
          </ac:spMkLst>
        </pc:spChg>
        <pc:spChg chg="add mod">
          <ac:chgData name="Clare Back" userId="7ca9c63e0bec638d" providerId="LiveId" clId="{A8162954-3A8E-4CD1-9B45-8B020912EF1A}" dt="2023-03-26T18:22:49.184" v="49621" actId="790"/>
          <ac:spMkLst>
            <pc:docMk/>
            <pc:sldMk cId="656800905" sldId="801"/>
            <ac:spMk id="4" creationId="{C28BD7B0-DECA-25A7-7A19-6DD7CCF82D5D}"/>
          </ac:spMkLst>
        </pc:spChg>
        <pc:spChg chg="add mod">
          <ac:chgData name="Clare Back" userId="7ca9c63e0bec638d" providerId="LiveId" clId="{A8162954-3A8E-4CD1-9B45-8B020912EF1A}" dt="2023-03-15T07:28:28.976" v="34134" actId="1076"/>
          <ac:spMkLst>
            <pc:docMk/>
            <pc:sldMk cId="656800905" sldId="801"/>
            <ac:spMk id="5" creationId="{2C4F2A66-C755-8616-D277-DFCB704ED099}"/>
          </ac:spMkLst>
        </pc:spChg>
        <pc:spChg chg="add mod">
          <ac:chgData name="Clare Back" userId="7ca9c63e0bec638d" providerId="LiveId" clId="{A8162954-3A8E-4CD1-9B45-8B020912EF1A}" dt="2023-03-15T07:28:28.976" v="34134" actId="1076"/>
          <ac:spMkLst>
            <pc:docMk/>
            <pc:sldMk cId="656800905" sldId="801"/>
            <ac:spMk id="6" creationId="{A8069401-9F8A-EB04-3EF0-22E74ECDF540}"/>
          </ac:spMkLst>
        </pc:spChg>
        <pc:cxnChg chg="add mod">
          <ac:chgData name="Clare Back" userId="7ca9c63e0bec638d" providerId="LiveId" clId="{A8162954-3A8E-4CD1-9B45-8B020912EF1A}" dt="2023-03-15T07:28:28.976" v="34134" actId="1076"/>
          <ac:cxnSpMkLst>
            <pc:docMk/>
            <pc:sldMk cId="656800905" sldId="801"/>
            <ac:cxnSpMk id="7" creationId="{78ABD3EE-1AA3-CF05-EB4B-E4E80A6164D9}"/>
          </ac:cxnSpMkLst>
        </pc:cxnChg>
        <pc:cxnChg chg="add mod">
          <ac:chgData name="Clare Back" userId="7ca9c63e0bec638d" providerId="LiveId" clId="{A8162954-3A8E-4CD1-9B45-8B020912EF1A}" dt="2023-03-15T07:28:28.976" v="34134" actId="1076"/>
          <ac:cxnSpMkLst>
            <pc:docMk/>
            <pc:sldMk cId="656800905" sldId="801"/>
            <ac:cxnSpMk id="8" creationId="{EBD7344D-A1F9-AB83-6F49-34BBB8DECB2A}"/>
          </ac:cxnSpMkLst>
        </pc:cxnChg>
        <pc:cxnChg chg="add mod">
          <ac:chgData name="Clare Back" userId="7ca9c63e0bec638d" providerId="LiveId" clId="{A8162954-3A8E-4CD1-9B45-8B020912EF1A}" dt="2023-03-15T07:28:28.976" v="34134" actId="1076"/>
          <ac:cxnSpMkLst>
            <pc:docMk/>
            <pc:sldMk cId="656800905" sldId="801"/>
            <ac:cxnSpMk id="9" creationId="{4216DF37-0715-35D5-EB95-31994BE3C2AC}"/>
          </ac:cxnSpMkLst>
        </pc:cxnChg>
        <pc:cxnChg chg="add mod">
          <ac:chgData name="Clare Back" userId="7ca9c63e0bec638d" providerId="LiveId" clId="{A8162954-3A8E-4CD1-9B45-8B020912EF1A}" dt="2023-03-15T07:28:28.976" v="34134" actId="1076"/>
          <ac:cxnSpMkLst>
            <pc:docMk/>
            <pc:sldMk cId="656800905" sldId="801"/>
            <ac:cxnSpMk id="10" creationId="{54197D63-4A64-1CAC-0E79-8226397F2825}"/>
          </ac:cxnSpMkLst>
        </pc:cxnChg>
        <pc:cxnChg chg="add mod">
          <ac:chgData name="Clare Back" userId="7ca9c63e0bec638d" providerId="LiveId" clId="{A8162954-3A8E-4CD1-9B45-8B020912EF1A}" dt="2023-03-15T07:28:28.976" v="34134" actId="1076"/>
          <ac:cxnSpMkLst>
            <pc:docMk/>
            <pc:sldMk cId="656800905" sldId="801"/>
            <ac:cxnSpMk id="11" creationId="{C6266260-3358-2E01-FD3B-8C21C9BBD988}"/>
          </ac:cxnSpMkLst>
        </pc:cxnChg>
        <pc:cxnChg chg="add mod">
          <ac:chgData name="Clare Back" userId="7ca9c63e0bec638d" providerId="LiveId" clId="{A8162954-3A8E-4CD1-9B45-8B020912EF1A}" dt="2023-03-15T07:28:28.976" v="34134" actId="1076"/>
          <ac:cxnSpMkLst>
            <pc:docMk/>
            <pc:sldMk cId="656800905" sldId="801"/>
            <ac:cxnSpMk id="12" creationId="{681D276D-0F26-1781-B160-F7D6964F92D3}"/>
          </ac:cxnSpMkLst>
        </pc:cxnChg>
        <pc:cxnChg chg="add mod">
          <ac:chgData name="Clare Back" userId="7ca9c63e0bec638d" providerId="LiveId" clId="{A8162954-3A8E-4CD1-9B45-8B020912EF1A}" dt="2023-03-15T07:28:28.976" v="34134" actId="1076"/>
          <ac:cxnSpMkLst>
            <pc:docMk/>
            <pc:sldMk cId="656800905" sldId="801"/>
            <ac:cxnSpMk id="13" creationId="{FE553BBF-B559-C266-3C38-91DB04DCE02F}"/>
          </ac:cxnSpMkLst>
        </pc:cxnChg>
        <pc:cxnChg chg="add mod">
          <ac:chgData name="Clare Back" userId="7ca9c63e0bec638d" providerId="LiveId" clId="{A8162954-3A8E-4CD1-9B45-8B020912EF1A}" dt="2023-03-15T07:28:28.976" v="34134" actId="1076"/>
          <ac:cxnSpMkLst>
            <pc:docMk/>
            <pc:sldMk cId="656800905" sldId="801"/>
            <ac:cxnSpMk id="14" creationId="{F2535096-CC18-99D5-111C-7471094DE466}"/>
          </ac:cxnSpMkLst>
        </pc:cxnChg>
      </pc:sldChg>
      <pc:sldChg chg="addSp modSp new del mod modNotesTx">
        <pc:chgData name="Clare Back" userId="7ca9c63e0bec638d" providerId="LiveId" clId="{A8162954-3A8E-4CD1-9B45-8B020912EF1A}" dt="2023-03-15T07:31:48.201" v="34472" actId="47"/>
        <pc:sldMkLst>
          <pc:docMk/>
          <pc:sldMk cId="2120851699" sldId="802"/>
        </pc:sldMkLst>
        <pc:spChg chg="add mod">
          <ac:chgData name="Clare Back" userId="7ca9c63e0bec638d" providerId="LiveId" clId="{A8162954-3A8E-4CD1-9B45-8B020912EF1A}" dt="2023-03-08T10:37:14.796" v="9017" actId="403"/>
          <ac:spMkLst>
            <pc:docMk/>
            <pc:sldMk cId="2120851699" sldId="802"/>
            <ac:spMk id="4" creationId="{BB8158DC-CF0E-5B62-2AC1-C4F8522F41DA}"/>
          </ac:spMkLst>
        </pc:spChg>
      </pc:sldChg>
      <pc:sldChg chg="addSp modSp new mod modNotesTx">
        <pc:chgData name="Clare Back" userId="7ca9c63e0bec638d" providerId="LiveId" clId="{A8162954-3A8E-4CD1-9B45-8B020912EF1A}" dt="2023-03-26T18:12:36.761" v="49548" actId="790"/>
        <pc:sldMkLst>
          <pc:docMk/>
          <pc:sldMk cId="3961443125" sldId="803"/>
        </pc:sldMkLst>
        <pc:spChg chg="mod">
          <ac:chgData name="Clare Back" userId="7ca9c63e0bec638d" providerId="LiveId" clId="{A8162954-3A8E-4CD1-9B45-8B020912EF1A}" dt="2023-02-28T09:52:10.935" v="4754"/>
          <ac:spMkLst>
            <pc:docMk/>
            <pc:sldMk cId="3961443125" sldId="803"/>
            <ac:spMk id="2" creationId="{3D5EBF8D-79F7-8D32-0189-2C0853AFE766}"/>
          </ac:spMkLst>
        </pc:spChg>
        <pc:spChg chg="add mod">
          <ac:chgData name="Clare Back" userId="7ca9c63e0bec638d" providerId="LiveId" clId="{A8162954-3A8E-4CD1-9B45-8B020912EF1A}" dt="2023-02-28T10:23:52.879" v="5188" actId="1076"/>
          <ac:spMkLst>
            <pc:docMk/>
            <pc:sldMk cId="3961443125" sldId="803"/>
            <ac:spMk id="4" creationId="{778FADCC-6E55-E2D3-5BC9-9D2339EE52C8}"/>
          </ac:spMkLst>
        </pc:spChg>
        <pc:picChg chg="add mod">
          <ac:chgData name="Clare Back" userId="7ca9c63e0bec638d" providerId="LiveId" clId="{A8162954-3A8E-4CD1-9B45-8B020912EF1A}" dt="2023-02-28T10:23:55.296" v="5189" actId="1076"/>
          <ac:picMkLst>
            <pc:docMk/>
            <pc:sldMk cId="3961443125" sldId="803"/>
            <ac:picMk id="7170" creationId="{7F6E2DC7-26D3-126C-809B-71B4CDC37242}"/>
          </ac:picMkLst>
        </pc:picChg>
      </pc:sldChg>
      <pc:sldChg chg="addSp delSp modSp new mod modNotesTx">
        <pc:chgData name="Clare Back" userId="7ca9c63e0bec638d" providerId="LiveId" clId="{A8162954-3A8E-4CD1-9B45-8B020912EF1A}" dt="2023-03-26T18:12:42.782" v="49549" actId="790"/>
        <pc:sldMkLst>
          <pc:docMk/>
          <pc:sldMk cId="2216499185" sldId="804"/>
        </pc:sldMkLst>
        <pc:spChg chg="mod">
          <ac:chgData name="Clare Back" userId="7ca9c63e0bec638d" providerId="LiveId" clId="{A8162954-3A8E-4CD1-9B45-8B020912EF1A}" dt="2023-02-28T09:54:23.321" v="4799"/>
          <ac:spMkLst>
            <pc:docMk/>
            <pc:sldMk cId="2216499185" sldId="804"/>
            <ac:spMk id="2" creationId="{5E34EA2B-6FF6-FD60-1011-F08EED96426C}"/>
          </ac:spMkLst>
        </pc:spChg>
        <pc:spChg chg="add del">
          <ac:chgData name="Clare Back" userId="7ca9c63e0bec638d" providerId="LiveId" clId="{A8162954-3A8E-4CD1-9B45-8B020912EF1A}" dt="2023-02-28T09:55:13.123" v="4807" actId="22"/>
          <ac:spMkLst>
            <pc:docMk/>
            <pc:sldMk cId="2216499185" sldId="804"/>
            <ac:spMk id="4" creationId="{F031B86D-8984-E344-C7FC-3DAD0EC3F377}"/>
          </ac:spMkLst>
        </pc:spChg>
        <pc:spChg chg="add mod">
          <ac:chgData name="Clare Back" userId="7ca9c63e0bec638d" providerId="LiveId" clId="{A8162954-3A8E-4CD1-9B45-8B020912EF1A}" dt="2023-03-15T07:38:21.088" v="34668" actId="20577"/>
          <ac:spMkLst>
            <pc:docMk/>
            <pc:sldMk cId="2216499185" sldId="804"/>
            <ac:spMk id="6" creationId="{EE1BC8D1-02BD-A0EB-1C2C-DFFC11F269F2}"/>
          </ac:spMkLst>
        </pc:spChg>
        <pc:picChg chg="add mod">
          <ac:chgData name="Clare Back" userId="7ca9c63e0bec638d" providerId="LiveId" clId="{A8162954-3A8E-4CD1-9B45-8B020912EF1A}" dt="2023-02-28T10:24:04.567" v="5190"/>
          <ac:picMkLst>
            <pc:docMk/>
            <pc:sldMk cId="2216499185" sldId="804"/>
            <ac:picMk id="7" creationId="{34E7DA6D-999E-1507-9617-3677FEB7075F}"/>
          </ac:picMkLst>
        </pc:picChg>
      </pc:sldChg>
      <pc:sldChg chg="addSp delSp modSp new mod modNotesTx">
        <pc:chgData name="Clare Back" userId="7ca9c63e0bec638d" providerId="LiveId" clId="{A8162954-3A8E-4CD1-9B45-8B020912EF1A}" dt="2023-03-26T18:12:49.400" v="49550" actId="790"/>
        <pc:sldMkLst>
          <pc:docMk/>
          <pc:sldMk cId="2074708868" sldId="805"/>
        </pc:sldMkLst>
        <pc:spChg chg="mod">
          <ac:chgData name="Clare Back" userId="7ca9c63e0bec638d" providerId="LiveId" clId="{A8162954-3A8E-4CD1-9B45-8B020912EF1A}" dt="2023-02-28T09:55:51.628" v="4861"/>
          <ac:spMkLst>
            <pc:docMk/>
            <pc:sldMk cId="2074708868" sldId="805"/>
            <ac:spMk id="2" creationId="{9E5B9314-B052-986D-53AD-58164D4F8D42}"/>
          </ac:spMkLst>
        </pc:spChg>
        <pc:spChg chg="add del">
          <ac:chgData name="Clare Back" userId="7ca9c63e0bec638d" providerId="LiveId" clId="{A8162954-3A8E-4CD1-9B45-8B020912EF1A}" dt="2023-02-28T09:56:06.790" v="4867" actId="22"/>
          <ac:spMkLst>
            <pc:docMk/>
            <pc:sldMk cId="2074708868" sldId="805"/>
            <ac:spMk id="4" creationId="{C25F12A3-4C95-33CC-BCE7-B0910B2B8ABC}"/>
          </ac:spMkLst>
        </pc:spChg>
        <pc:spChg chg="add mod">
          <ac:chgData name="Clare Back" userId="7ca9c63e0bec638d" providerId="LiveId" clId="{A8162954-3A8E-4CD1-9B45-8B020912EF1A}" dt="2023-02-28T09:56:12.601" v="4871" actId="14100"/>
          <ac:spMkLst>
            <pc:docMk/>
            <pc:sldMk cId="2074708868" sldId="805"/>
            <ac:spMk id="6" creationId="{6C5A7BB3-EFBD-A722-1C1D-9AC1DA924264}"/>
          </ac:spMkLst>
        </pc:spChg>
        <pc:picChg chg="add mod">
          <ac:chgData name="Clare Back" userId="7ca9c63e0bec638d" providerId="LiveId" clId="{A8162954-3A8E-4CD1-9B45-8B020912EF1A}" dt="2023-02-28T10:24:08.207" v="5191"/>
          <ac:picMkLst>
            <pc:docMk/>
            <pc:sldMk cId="2074708868" sldId="805"/>
            <ac:picMk id="7" creationId="{4196D161-8496-0937-CF7F-A247834CAB5B}"/>
          </ac:picMkLst>
        </pc:picChg>
      </pc:sldChg>
      <pc:sldChg chg="addSp delSp modSp new mod modNotesTx">
        <pc:chgData name="Clare Back" userId="7ca9c63e0bec638d" providerId="LiveId" clId="{A8162954-3A8E-4CD1-9B45-8B020912EF1A}" dt="2023-03-26T18:11:46.868" v="49541" actId="790"/>
        <pc:sldMkLst>
          <pc:docMk/>
          <pc:sldMk cId="3704273232" sldId="806"/>
        </pc:sldMkLst>
        <pc:spChg chg="mod">
          <ac:chgData name="Clare Back" userId="7ca9c63e0bec638d" providerId="LiveId" clId="{A8162954-3A8E-4CD1-9B45-8B020912EF1A}" dt="2023-02-28T10:17:53.726" v="5073" actId="20577"/>
          <ac:spMkLst>
            <pc:docMk/>
            <pc:sldMk cId="3704273232" sldId="806"/>
            <ac:spMk id="2" creationId="{ADDF356A-5FF2-1733-0E7E-5EA195045C75}"/>
          </ac:spMkLst>
        </pc:spChg>
        <pc:spChg chg="add mod">
          <ac:chgData name="Clare Back" userId="7ca9c63e0bec638d" providerId="LiveId" clId="{A8162954-3A8E-4CD1-9B45-8B020912EF1A}" dt="2023-02-28T10:18:49.684" v="5079" actId="1076"/>
          <ac:spMkLst>
            <pc:docMk/>
            <pc:sldMk cId="3704273232" sldId="806"/>
            <ac:spMk id="3" creationId="{F87180E2-7848-3A7C-F69D-18B50BC1B7C7}"/>
          </ac:spMkLst>
        </pc:spChg>
        <pc:spChg chg="add mod">
          <ac:chgData name="Clare Back" userId="7ca9c63e0bec638d" providerId="LiveId" clId="{A8162954-3A8E-4CD1-9B45-8B020912EF1A}" dt="2023-02-28T10:18:49.684" v="5079" actId="1076"/>
          <ac:spMkLst>
            <pc:docMk/>
            <pc:sldMk cId="3704273232" sldId="806"/>
            <ac:spMk id="4" creationId="{673478C3-C7E3-3D78-5293-DA1ED1FC608D}"/>
          </ac:spMkLst>
        </pc:spChg>
        <pc:spChg chg="add mod">
          <ac:chgData name="Clare Back" userId="7ca9c63e0bec638d" providerId="LiveId" clId="{A8162954-3A8E-4CD1-9B45-8B020912EF1A}" dt="2023-02-28T10:19:31.555" v="5098" actId="1076"/>
          <ac:spMkLst>
            <pc:docMk/>
            <pc:sldMk cId="3704273232" sldId="806"/>
            <ac:spMk id="14" creationId="{36BE77E1-9543-67CA-E8E0-F692E467B42F}"/>
          </ac:spMkLst>
        </pc:spChg>
        <pc:spChg chg="add del mod">
          <ac:chgData name="Clare Back" userId="7ca9c63e0bec638d" providerId="LiveId" clId="{A8162954-3A8E-4CD1-9B45-8B020912EF1A}" dt="2023-03-16T06:50:42.996" v="47933"/>
          <ac:spMkLst>
            <pc:docMk/>
            <pc:sldMk cId="3704273232" sldId="806"/>
            <ac:spMk id="15" creationId="{A503BBB7-B7D2-C2DD-154E-EB3C726B86A8}"/>
          </ac:spMkLst>
        </pc:spChg>
        <pc:spChg chg="add del mod">
          <ac:chgData name="Clare Back" userId="7ca9c63e0bec638d" providerId="LiveId" clId="{A8162954-3A8E-4CD1-9B45-8B020912EF1A}" dt="2023-03-16T06:50:42.996" v="47933"/>
          <ac:spMkLst>
            <pc:docMk/>
            <pc:sldMk cId="3704273232" sldId="806"/>
            <ac:spMk id="16" creationId="{A123F036-2468-4250-60A8-A20602E3C5D2}"/>
          </ac:spMkLst>
        </pc:spChg>
        <pc:picChg chg="add mod">
          <ac:chgData name="Clare Back" userId="7ca9c63e0bec638d" providerId="LiveId" clId="{A8162954-3A8E-4CD1-9B45-8B020912EF1A}" dt="2023-02-28T10:19:08.626" v="5084" actId="1076"/>
          <ac:picMkLst>
            <pc:docMk/>
            <pc:sldMk cId="3704273232" sldId="806"/>
            <ac:picMk id="13" creationId="{61E076C6-A26D-B240-106A-537503A1BCC0}"/>
          </ac:picMkLst>
        </pc:picChg>
        <pc:picChg chg="add del mod">
          <ac:chgData name="Clare Back" userId="7ca9c63e0bec638d" providerId="LiveId" clId="{A8162954-3A8E-4CD1-9B45-8B020912EF1A}" dt="2023-03-16T06:50:46.278" v="47936" actId="21"/>
          <ac:picMkLst>
            <pc:docMk/>
            <pc:sldMk cId="3704273232" sldId="806"/>
            <ac:picMk id="25" creationId="{A4B08914-DCB3-050E-700E-E2929759771C}"/>
          </ac:picMkLst>
        </pc:picChg>
        <pc:cxnChg chg="add mod">
          <ac:chgData name="Clare Back" userId="7ca9c63e0bec638d" providerId="LiveId" clId="{A8162954-3A8E-4CD1-9B45-8B020912EF1A}" dt="2023-02-28T10:18:49.684" v="5079" actId="1076"/>
          <ac:cxnSpMkLst>
            <pc:docMk/>
            <pc:sldMk cId="3704273232" sldId="806"/>
            <ac:cxnSpMk id="5" creationId="{869009B9-528A-9143-B5D9-427B677613D2}"/>
          </ac:cxnSpMkLst>
        </pc:cxnChg>
        <pc:cxnChg chg="add mod">
          <ac:chgData name="Clare Back" userId="7ca9c63e0bec638d" providerId="LiveId" clId="{A8162954-3A8E-4CD1-9B45-8B020912EF1A}" dt="2023-02-28T10:18:49.684" v="5079" actId="1076"/>
          <ac:cxnSpMkLst>
            <pc:docMk/>
            <pc:sldMk cId="3704273232" sldId="806"/>
            <ac:cxnSpMk id="6" creationId="{5DDFAFC7-16F4-8BB6-5370-F4164FB72414}"/>
          </ac:cxnSpMkLst>
        </pc:cxnChg>
        <pc:cxnChg chg="add mod">
          <ac:chgData name="Clare Back" userId="7ca9c63e0bec638d" providerId="LiveId" clId="{A8162954-3A8E-4CD1-9B45-8B020912EF1A}" dt="2023-02-28T10:18:49.684" v="5079" actId="1076"/>
          <ac:cxnSpMkLst>
            <pc:docMk/>
            <pc:sldMk cId="3704273232" sldId="806"/>
            <ac:cxnSpMk id="7" creationId="{E9365008-8DF3-D958-9466-ECD839529385}"/>
          </ac:cxnSpMkLst>
        </pc:cxnChg>
        <pc:cxnChg chg="add mod">
          <ac:chgData name="Clare Back" userId="7ca9c63e0bec638d" providerId="LiveId" clId="{A8162954-3A8E-4CD1-9B45-8B020912EF1A}" dt="2023-02-28T10:18:49.684" v="5079" actId="1076"/>
          <ac:cxnSpMkLst>
            <pc:docMk/>
            <pc:sldMk cId="3704273232" sldId="806"/>
            <ac:cxnSpMk id="8" creationId="{B40CD8FD-2A12-8F7E-A77B-D4E5FDF1659C}"/>
          </ac:cxnSpMkLst>
        </pc:cxnChg>
        <pc:cxnChg chg="add mod">
          <ac:chgData name="Clare Back" userId="7ca9c63e0bec638d" providerId="LiveId" clId="{A8162954-3A8E-4CD1-9B45-8B020912EF1A}" dt="2023-02-28T10:18:49.684" v="5079" actId="1076"/>
          <ac:cxnSpMkLst>
            <pc:docMk/>
            <pc:sldMk cId="3704273232" sldId="806"/>
            <ac:cxnSpMk id="9" creationId="{8A6204FA-5028-C0E2-F8AA-7251F69CA314}"/>
          </ac:cxnSpMkLst>
        </pc:cxnChg>
        <pc:cxnChg chg="add mod">
          <ac:chgData name="Clare Back" userId="7ca9c63e0bec638d" providerId="LiveId" clId="{A8162954-3A8E-4CD1-9B45-8B020912EF1A}" dt="2023-02-28T10:18:49.684" v="5079" actId="1076"/>
          <ac:cxnSpMkLst>
            <pc:docMk/>
            <pc:sldMk cId="3704273232" sldId="806"/>
            <ac:cxnSpMk id="10" creationId="{F0000EEC-B600-82C7-A7DD-B25691FECD53}"/>
          </ac:cxnSpMkLst>
        </pc:cxnChg>
        <pc:cxnChg chg="add mod">
          <ac:chgData name="Clare Back" userId="7ca9c63e0bec638d" providerId="LiveId" clId="{A8162954-3A8E-4CD1-9B45-8B020912EF1A}" dt="2023-02-28T10:18:49.684" v="5079" actId="1076"/>
          <ac:cxnSpMkLst>
            <pc:docMk/>
            <pc:sldMk cId="3704273232" sldId="806"/>
            <ac:cxnSpMk id="11" creationId="{6231E71A-28CE-C713-9751-2987D875794B}"/>
          </ac:cxnSpMkLst>
        </pc:cxnChg>
        <pc:cxnChg chg="add mod">
          <ac:chgData name="Clare Back" userId="7ca9c63e0bec638d" providerId="LiveId" clId="{A8162954-3A8E-4CD1-9B45-8B020912EF1A}" dt="2023-02-28T10:18:49.684" v="5079" actId="1076"/>
          <ac:cxnSpMkLst>
            <pc:docMk/>
            <pc:sldMk cId="3704273232" sldId="806"/>
            <ac:cxnSpMk id="12" creationId="{9E8A68D6-E1D5-0AB6-2842-74EC46CD35AA}"/>
          </ac:cxnSpMkLst>
        </pc:cxnChg>
        <pc:cxnChg chg="add del mod">
          <ac:chgData name="Clare Back" userId="7ca9c63e0bec638d" providerId="LiveId" clId="{A8162954-3A8E-4CD1-9B45-8B020912EF1A}" dt="2023-03-16T06:50:42.996" v="47933"/>
          <ac:cxnSpMkLst>
            <pc:docMk/>
            <pc:sldMk cId="3704273232" sldId="806"/>
            <ac:cxnSpMk id="17" creationId="{628E4CE3-F930-0F68-5D94-B77B39A7AA88}"/>
          </ac:cxnSpMkLst>
        </pc:cxnChg>
        <pc:cxnChg chg="add del mod">
          <ac:chgData name="Clare Back" userId="7ca9c63e0bec638d" providerId="LiveId" clId="{A8162954-3A8E-4CD1-9B45-8B020912EF1A}" dt="2023-03-16T06:50:42.996" v="47933"/>
          <ac:cxnSpMkLst>
            <pc:docMk/>
            <pc:sldMk cId="3704273232" sldId="806"/>
            <ac:cxnSpMk id="18" creationId="{B2E2D33B-4BDC-3816-3EE1-E3843C934BDB}"/>
          </ac:cxnSpMkLst>
        </pc:cxnChg>
        <pc:cxnChg chg="add del mod">
          <ac:chgData name="Clare Back" userId="7ca9c63e0bec638d" providerId="LiveId" clId="{A8162954-3A8E-4CD1-9B45-8B020912EF1A}" dt="2023-03-16T06:50:42.996" v="47933"/>
          <ac:cxnSpMkLst>
            <pc:docMk/>
            <pc:sldMk cId="3704273232" sldId="806"/>
            <ac:cxnSpMk id="19" creationId="{2A8B3F7A-AA55-FA55-BC7D-352D0C4B29DA}"/>
          </ac:cxnSpMkLst>
        </pc:cxnChg>
        <pc:cxnChg chg="add del mod">
          <ac:chgData name="Clare Back" userId="7ca9c63e0bec638d" providerId="LiveId" clId="{A8162954-3A8E-4CD1-9B45-8B020912EF1A}" dt="2023-03-16T06:50:42.996" v="47933"/>
          <ac:cxnSpMkLst>
            <pc:docMk/>
            <pc:sldMk cId="3704273232" sldId="806"/>
            <ac:cxnSpMk id="20" creationId="{4D59A144-45BB-B84C-8A85-515A2F22547E}"/>
          </ac:cxnSpMkLst>
        </pc:cxnChg>
        <pc:cxnChg chg="add del mod">
          <ac:chgData name="Clare Back" userId="7ca9c63e0bec638d" providerId="LiveId" clId="{A8162954-3A8E-4CD1-9B45-8B020912EF1A}" dt="2023-03-16T06:50:42.996" v="47933"/>
          <ac:cxnSpMkLst>
            <pc:docMk/>
            <pc:sldMk cId="3704273232" sldId="806"/>
            <ac:cxnSpMk id="21" creationId="{7F80EE7B-1AE5-9D44-8DB3-A26D5B314521}"/>
          </ac:cxnSpMkLst>
        </pc:cxnChg>
        <pc:cxnChg chg="add del mod">
          <ac:chgData name="Clare Back" userId="7ca9c63e0bec638d" providerId="LiveId" clId="{A8162954-3A8E-4CD1-9B45-8B020912EF1A}" dt="2023-03-16T06:50:42.996" v="47933"/>
          <ac:cxnSpMkLst>
            <pc:docMk/>
            <pc:sldMk cId="3704273232" sldId="806"/>
            <ac:cxnSpMk id="22" creationId="{72DDB289-A971-4651-B4FD-DEFA1A42817E}"/>
          </ac:cxnSpMkLst>
        </pc:cxnChg>
        <pc:cxnChg chg="add del mod">
          <ac:chgData name="Clare Back" userId="7ca9c63e0bec638d" providerId="LiveId" clId="{A8162954-3A8E-4CD1-9B45-8B020912EF1A}" dt="2023-03-16T06:50:42.996" v="47933"/>
          <ac:cxnSpMkLst>
            <pc:docMk/>
            <pc:sldMk cId="3704273232" sldId="806"/>
            <ac:cxnSpMk id="23" creationId="{D8F8AA08-5139-9637-72BB-83DC359CDB0E}"/>
          </ac:cxnSpMkLst>
        </pc:cxnChg>
        <pc:cxnChg chg="add del mod">
          <ac:chgData name="Clare Back" userId="7ca9c63e0bec638d" providerId="LiveId" clId="{A8162954-3A8E-4CD1-9B45-8B020912EF1A}" dt="2023-03-16T06:50:42.996" v="47933"/>
          <ac:cxnSpMkLst>
            <pc:docMk/>
            <pc:sldMk cId="3704273232" sldId="806"/>
            <ac:cxnSpMk id="24" creationId="{5CDAA06A-4459-AE37-4C75-FD5B03211CC4}"/>
          </ac:cxnSpMkLst>
        </pc:cxnChg>
      </pc:sldChg>
      <pc:sldChg chg="addSp delSp modSp add mod modNotesTx">
        <pc:chgData name="Clare Back" userId="7ca9c63e0bec638d" providerId="LiveId" clId="{A8162954-3A8E-4CD1-9B45-8B020912EF1A}" dt="2023-03-26T18:13:02.590" v="49552" actId="790"/>
        <pc:sldMkLst>
          <pc:docMk/>
          <pc:sldMk cId="1960305713" sldId="807"/>
        </pc:sldMkLst>
        <pc:spChg chg="add del mod">
          <ac:chgData name="Clare Back" userId="7ca9c63e0bec638d" providerId="LiveId" clId="{A8162954-3A8E-4CD1-9B45-8B020912EF1A}" dt="2023-03-15T08:01:45.137" v="35615" actId="478"/>
          <ac:spMkLst>
            <pc:docMk/>
            <pc:sldMk cId="1960305713" sldId="807"/>
            <ac:spMk id="2" creationId="{B4EB85AC-0DBF-F261-BE40-121E824F7B17}"/>
          </ac:spMkLst>
        </pc:spChg>
        <pc:spChg chg="mod">
          <ac:chgData name="Clare Back" userId="7ca9c63e0bec638d" providerId="LiveId" clId="{A8162954-3A8E-4CD1-9B45-8B020912EF1A}" dt="2023-03-26T11:27:24.730" v="49410"/>
          <ac:spMkLst>
            <pc:docMk/>
            <pc:sldMk cId="1960305713" sldId="807"/>
            <ac:spMk id="3" creationId="{61837330-5931-DFC0-1A26-10990AE4720C}"/>
          </ac:spMkLst>
        </pc:spChg>
        <pc:spChg chg="mod">
          <ac:chgData name="Clare Back" userId="7ca9c63e0bec638d" providerId="LiveId" clId="{A8162954-3A8E-4CD1-9B45-8B020912EF1A}" dt="2023-03-26T11:27:24.730" v="49410"/>
          <ac:spMkLst>
            <pc:docMk/>
            <pc:sldMk cId="1960305713" sldId="807"/>
            <ac:spMk id="6" creationId="{BD1B079E-F8BC-0779-79F2-8C4097882F39}"/>
          </ac:spMkLst>
        </pc:spChg>
        <pc:spChg chg="mod">
          <ac:chgData name="Clare Back" userId="7ca9c63e0bec638d" providerId="LiveId" clId="{A8162954-3A8E-4CD1-9B45-8B020912EF1A}" dt="2023-03-26T11:27:24.730" v="49410"/>
          <ac:spMkLst>
            <pc:docMk/>
            <pc:sldMk cId="1960305713" sldId="807"/>
            <ac:spMk id="7" creationId="{5FD474E0-9E1F-EB79-F5FD-32CFB435EF6C}"/>
          </ac:spMkLst>
        </pc:spChg>
        <pc:spChg chg="mod">
          <ac:chgData name="Clare Back" userId="7ca9c63e0bec638d" providerId="LiveId" clId="{A8162954-3A8E-4CD1-9B45-8B020912EF1A}" dt="2023-03-26T11:27:24.730" v="49410"/>
          <ac:spMkLst>
            <pc:docMk/>
            <pc:sldMk cId="1960305713" sldId="807"/>
            <ac:spMk id="8" creationId="{E8D0DEBE-D6EE-E25D-6974-9817BE0212E5}"/>
          </ac:spMkLst>
        </pc:spChg>
        <pc:spChg chg="mod">
          <ac:chgData name="Clare Back" userId="7ca9c63e0bec638d" providerId="LiveId" clId="{A8162954-3A8E-4CD1-9B45-8B020912EF1A}" dt="2023-03-26T11:27:24.730" v="49410"/>
          <ac:spMkLst>
            <pc:docMk/>
            <pc:sldMk cId="1960305713" sldId="807"/>
            <ac:spMk id="9" creationId="{748C6692-849D-8440-E9B3-638A8434F52F}"/>
          </ac:spMkLst>
        </pc:spChg>
        <pc:spChg chg="mod">
          <ac:chgData name="Clare Back" userId="7ca9c63e0bec638d" providerId="LiveId" clId="{A8162954-3A8E-4CD1-9B45-8B020912EF1A}" dt="2023-03-15T17:17:33.154" v="41322" actId="1076"/>
          <ac:spMkLst>
            <pc:docMk/>
            <pc:sldMk cId="1960305713" sldId="807"/>
            <ac:spMk id="533" creationId="{00000000-0000-0000-0000-000000000000}"/>
          </ac:spMkLst>
        </pc:spChg>
        <pc:spChg chg="mod">
          <ac:chgData name="Clare Back" userId="7ca9c63e0bec638d" providerId="LiveId" clId="{A8162954-3A8E-4CD1-9B45-8B020912EF1A}" dt="2023-03-15T08:02:00.220" v="35664" actId="20577"/>
          <ac:spMkLst>
            <pc:docMk/>
            <pc:sldMk cId="1960305713" sldId="807"/>
            <ac:spMk id="534" creationId="{00000000-0000-0000-0000-000000000000}"/>
          </ac:spMkLst>
        </pc:spChg>
        <pc:spChg chg="mod">
          <ac:chgData name="Clare Back" userId="7ca9c63e0bec638d" providerId="LiveId" clId="{A8162954-3A8E-4CD1-9B45-8B020912EF1A}" dt="2023-02-28T10:25:31.135" v="5210" actId="1076"/>
          <ac:spMkLst>
            <pc:docMk/>
            <pc:sldMk cId="1960305713" sldId="807"/>
            <ac:spMk id="535" creationId="{00000000-0000-0000-0000-000000000000}"/>
          </ac:spMkLst>
        </pc:spChg>
        <pc:grpChg chg="add mod">
          <ac:chgData name="Clare Back" userId="7ca9c63e0bec638d" providerId="LiveId" clId="{A8162954-3A8E-4CD1-9B45-8B020912EF1A}" dt="2023-03-26T11:27:24.730" v="49410"/>
          <ac:grpSpMkLst>
            <pc:docMk/>
            <pc:sldMk cId="1960305713" sldId="807"/>
            <ac:grpSpMk id="2" creationId="{40FF1B3B-A911-8E01-50A1-2AF689E3EDB8}"/>
          </ac:grpSpMkLst>
        </pc:grpChg>
        <pc:grpChg chg="mod">
          <ac:chgData name="Clare Back" userId="7ca9c63e0bec638d" providerId="LiveId" clId="{A8162954-3A8E-4CD1-9B45-8B020912EF1A}" dt="2023-03-26T11:27:24.730" v="49410"/>
          <ac:grpSpMkLst>
            <pc:docMk/>
            <pc:sldMk cId="1960305713" sldId="807"/>
            <ac:grpSpMk id="4" creationId="{8969E04E-9B2E-0E41-C0AC-41DA1ECB9864}"/>
          </ac:grpSpMkLst>
        </pc:grpChg>
        <pc:grpChg chg="mod">
          <ac:chgData name="Clare Back" userId="7ca9c63e0bec638d" providerId="LiveId" clId="{A8162954-3A8E-4CD1-9B45-8B020912EF1A}" dt="2023-03-26T11:27:24.730" v="49410"/>
          <ac:grpSpMkLst>
            <pc:docMk/>
            <pc:sldMk cId="1960305713" sldId="807"/>
            <ac:grpSpMk id="5" creationId="{3908FE1B-470C-AF4A-6942-DF62D923FDC4}"/>
          </ac:grpSpMkLst>
        </pc:grpChg>
      </pc:sldChg>
      <pc:sldChg chg="addSp modSp new mod modNotesTx">
        <pc:chgData name="Clare Back" userId="7ca9c63e0bec638d" providerId="LiveId" clId="{A8162954-3A8E-4CD1-9B45-8B020912EF1A}" dt="2023-03-26T18:15:58.239" v="49567" actId="790"/>
        <pc:sldMkLst>
          <pc:docMk/>
          <pc:sldMk cId="1155055225" sldId="808"/>
        </pc:sldMkLst>
        <pc:spChg chg="mod">
          <ac:chgData name="Clare Back" userId="7ca9c63e0bec638d" providerId="LiveId" clId="{A8162954-3A8E-4CD1-9B45-8B020912EF1A}" dt="2023-03-15T09:25:55.753" v="38859" actId="20577"/>
          <ac:spMkLst>
            <pc:docMk/>
            <pc:sldMk cId="1155055225" sldId="808"/>
            <ac:spMk id="2" creationId="{091B1304-45D5-9C94-3F9E-501107B8D642}"/>
          </ac:spMkLst>
        </pc:spChg>
        <pc:spChg chg="add mod">
          <ac:chgData name="Clare Back" userId="7ca9c63e0bec638d" providerId="LiveId" clId="{A8162954-3A8E-4CD1-9B45-8B020912EF1A}" dt="2023-03-15T09:26:10.701" v="38860"/>
          <ac:spMkLst>
            <pc:docMk/>
            <pc:sldMk cId="1155055225" sldId="808"/>
            <ac:spMk id="3" creationId="{6EE850DE-FAAF-FFE9-B4A7-1E5B022D3D60}"/>
          </ac:spMkLst>
        </pc:spChg>
        <pc:spChg chg="mod">
          <ac:chgData name="Clare Back" userId="7ca9c63e0bec638d" providerId="LiveId" clId="{A8162954-3A8E-4CD1-9B45-8B020912EF1A}" dt="2023-03-15T09:26:10.701" v="38860"/>
          <ac:spMkLst>
            <pc:docMk/>
            <pc:sldMk cId="1155055225" sldId="808"/>
            <ac:spMk id="5" creationId="{21642F0D-2D94-E41A-2439-88B82E2BAE2D}"/>
          </ac:spMkLst>
        </pc:spChg>
        <pc:spChg chg="mod">
          <ac:chgData name="Clare Back" userId="7ca9c63e0bec638d" providerId="LiveId" clId="{A8162954-3A8E-4CD1-9B45-8B020912EF1A}" dt="2023-03-15T09:26:10.701" v="38860"/>
          <ac:spMkLst>
            <pc:docMk/>
            <pc:sldMk cId="1155055225" sldId="808"/>
            <ac:spMk id="6" creationId="{7D1A7E94-FD54-47DB-F121-4D04528F430D}"/>
          </ac:spMkLst>
        </pc:spChg>
        <pc:spChg chg="mod">
          <ac:chgData name="Clare Back" userId="7ca9c63e0bec638d" providerId="LiveId" clId="{A8162954-3A8E-4CD1-9B45-8B020912EF1A}" dt="2023-03-15T09:26:10.701" v="38860"/>
          <ac:spMkLst>
            <pc:docMk/>
            <pc:sldMk cId="1155055225" sldId="808"/>
            <ac:spMk id="7" creationId="{423181A3-A68C-C7B0-1433-B24BB7F6627B}"/>
          </ac:spMkLst>
        </pc:spChg>
        <pc:spChg chg="mod">
          <ac:chgData name="Clare Back" userId="7ca9c63e0bec638d" providerId="LiveId" clId="{A8162954-3A8E-4CD1-9B45-8B020912EF1A}" dt="2023-03-15T09:26:10.701" v="38860"/>
          <ac:spMkLst>
            <pc:docMk/>
            <pc:sldMk cId="1155055225" sldId="808"/>
            <ac:spMk id="8" creationId="{A2E0271E-4706-5E3C-6CB7-5F983A442BE9}"/>
          </ac:spMkLst>
        </pc:spChg>
        <pc:spChg chg="mod">
          <ac:chgData name="Clare Back" userId="7ca9c63e0bec638d" providerId="LiveId" clId="{A8162954-3A8E-4CD1-9B45-8B020912EF1A}" dt="2023-03-15T09:26:10.701" v="38860"/>
          <ac:spMkLst>
            <pc:docMk/>
            <pc:sldMk cId="1155055225" sldId="808"/>
            <ac:spMk id="9" creationId="{15940D52-C4BD-B4CD-A9FD-BE6E6AF53A33}"/>
          </ac:spMkLst>
        </pc:spChg>
        <pc:spChg chg="mod">
          <ac:chgData name="Clare Back" userId="7ca9c63e0bec638d" providerId="LiveId" clId="{A8162954-3A8E-4CD1-9B45-8B020912EF1A}" dt="2023-03-15T09:26:10.701" v="38860"/>
          <ac:spMkLst>
            <pc:docMk/>
            <pc:sldMk cId="1155055225" sldId="808"/>
            <ac:spMk id="11" creationId="{BABC811B-6451-67B5-45F0-40462FCBF6DA}"/>
          </ac:spMkLst>
        </pc:spChg>
        <pc:spChg chg="mod">
          <ac:chgData name="Clare Back" userId="7ca9c63e0bec638d" providerId="LiveId" clId="{A8162954-3A8E-4CD1-9B45-8B020912EF1A}" dt="2023-03-15T09:26:10.701" v="38860"/>
          <ac:spMkLst>
            <pc:docMk/>
            <pc:sldMk cId="1155055225" sldId="808"/>
            <ac:spMk id="12" creationId="{57BA8819-5955-1A4C-3909-502BE3655B5E}"/>
          </ac:spMkLst>
        </pc:spChg>
        <pc:spChg chg="mod">
          <ac:chgData name="Clare Back" userId="7ca9c63e0bec638d" providerId="LiveId" clId="{A8162954-3A8E-4CD1-9B45-8B020912EF1A}" dt="2023-03-15T09:26:10.701" v="38860"/>
          <ac:spMkLst>
            <pc:docMk/>
            <pc:sldMk cId="1155055225" sldId="808"/>
            <ac:spMk id="13" creationId="{04F9E0C3-A994-A051-D82A-7503F4E5ED88}"/>
          </ac:spMkLst>
        </pc:spChg>
        <pc:spChg chg="mod">
          <ac:chgData name="Clare Back" userId="7ca9c63e0bec638d" providerId="LiveId" clId="{A8162954-3A8E-4CD1-9B45-8B020912EF1A}" dt="2023-03-15T09:26:10.701" v="38860"/>
          <ac:spMkLst>
            <pc:docMk/>
            <pc:sldMk cId="1155055225" sldId="808"/>
            <ac:spMk id="14" creationId="{5DE487D6-25F4-8104-5462-6602159AE481}"/>
          </ac:spMkLst>
        </pc:spChg>
        <pc:spChg chg="mod">
          <ac:chgData name="Clare Back" userId="7ca9c63e0bec638d" providerId="LiveId" clId="{A8162954-3A8E-4CD1-9B45-8B020912EF1A}" dt="2023-03-15T09:26:10.701" v="38860"/>
          <ac:spMkLst>
            <pc:docMk/>
            <pc:sldMk cId="1155055225" sldId="808"/>
            <ac:spMk id="15" creationId="{95CE58F7-63F7-B60E-256D-D98DF0E7B726}"/>
          </ac:spMkLst>
        </pc:spChg>
        <pc:grpChg chg="add mod">
          <ac:chgData name="Clare Back" userId="7ca9c63e0bec638d" providerId="LiveId" clId="{A8162954-3A8E-4CD1-9B45-8B020912EF1A}" dt="2023-03-15T09:26:10.701" v="38860"/>
          <ac:grpSpMkLst>
            <pc:docMk/>
            <pc:sldMk cId="1155055225" sldId="808"/>
            <ac:grpSpMk id="4" creationId="{03884F25-AF8C-AE8B-AAE4-DAFCF9AF3FFC}"/>
          </ac:grpSpMkLst>
        </pc:grpChg>
        <pc:grpChg chg="add mod">
          <ac:chgData name="Clare Back" userId="7ca9c63e0bec638d" providerId="LiveId" clId="{A8162954-3A8E-4CD1-9B45-8B020912EF1A}" dt="2023-03-15T09:26:10.701" v="38860"/>
          <ac:grpSpMkLst>
            <pc:docMk/>
            <pc:sldMk cId="1155055225" sldId="808"/>
            <ac:grpSpMk id="10" creationId="{BE1CBDBC-2047-2C24-979B-61DA86149249}"/>
          </ac:grpSpMkLst>
        </pc:grpChg>
      </pc:sldChg>
      <pc:sldChg chg="addSp delSp modSp new mod ord modAnim modNotesTx">
        <pc:chgData name="Clare Back" userId="7ca9c63e0bec638d" providerId="LiveId" clId="{A8162954-3A8E-4CD1-9B45-8B020912EF1A}" dt="2023-03-26T18:17:12.568" v="49576" actId="790"/>
        <pc:sldMkLst>
          <pc:docMk/>
          <pc:sldMk cId="4206796880" sldId="809"/>
        </pc:sldMkLst>
        <pc:spChg chg="mod">
          <ac:chgData name="Clare Back" userId="7ca9c63e0bec638d" providerId="LiveId" clId="{A8162954-3A8E-4CD1-9B45-8B020912EF1A}" dt="2023-03-08T08:57:28.620" v="8161" actId="20577"/>
          <ac:spMkLst>
            <pc:docMk/>
            <pc:sldMk cId="4206796880" sldId="809"/>
            <ac:spMk id="2" creationId="{B219B55C-C596-6747-496C-1D21477D1D51}"/>
          </ac:spMkLst>
        </pc:spChg>
        <pc:spChg chg="add del">
          <ac:chgData name="Clare Back" userId="7ca9c63e0bec638d" providerId="LiveId" clId="{A8162954-3A8E-4CD1-9B45-8B020912EF1A}" dt="2023-03-07T08:20:59.610" v="7643" actId="22"/>
          <ac:spMkLst>
            <pc:docMk/>
            <pc:sldMk cId="4206796880" sldId="809"/>
            <ac:spMk id="4" creationId="{535CAEFD-F51A-5D29-44F5-1CF1AC68B8B6}"/>
          </ac:spMkLst>
        </pc:spChg>
        <pc:spChg chg="add mod">
          <ac:chgData name="Clare Back" userId="7ca9c63e0bec638d" providerId="LiveId" clId="{A8162954-3A8E-4CD1-9B45-8B020912EF1A}" dt="2023-03-07T08:26:16.112" v="7699" actId="1076"/>
          <ac:spMkLst>
            <pc:docMk/>
            <pc:sldMk cId="4206796880" sldId="809"/>
            <ac:spMk id="6" creationId="{A2A0904B-49ED-6B9E-C1D7-16155F2BD2E5}"/>
          </ac:spMkLst>
        </pc:spChg>
        <pc:spChg chg="add mod">
          <ac:chgData name="Clare Back" userId="7ca9c63e0bec638d" providerId="LiveId" clId="{A8162954-3A8E-4CD1-9B45-8B020912EF1A}" dt="2023-03-07T08:42:50.787" v="7721" actId="114"/>
          <ac:spMkLst>
            <pc:docMk/>
            <pc:sldMk cId="4206796880" sldId="809"/>
            <ac:spMk id="9" creationId="{7905503F-E796-B70A-B0CF-65358ECDCC6C}"/>
          </ac:spMkLst>
        </pc:spChg>
        <pc:picChg chg="add mod ord">
          <ac:chgData name="Clare Back" userId="7ca9c63e0bec638d" providerId="LiveId" clId="{A8162954-3A8E-4CD1-9B45-8B020912EF1A}" dt="2023-03-07T08:24:35.014" v="7698" actId="1076"/>
          <ac:picMkLst>
            <pc:docMk/>
            <pc:sldMk cId="4206796880" sldId="809"/>
            <ac:picMk id="8" creationId="{DED331AF-1130-4ED6-ECD1-4AC0991472D4}"/>
          </ac:picMkLst>
        </pc:picChg>
      </pc:sldChg>
      <pc:sldChg chg="addSp modSp add mod ord modAnim addCm delCm modNotesTx">
        <pc:chgData name="Clare Back" userId="7ca9c63e0bec638d" providerId="LiveId" clId="{A8162954-3A8E-4CD1-9B45-8B020912EF1A}" dt="2023-03-26T18:06:09.111" v="49500" actId="790"/>
        <pc:sldMkLst>
          <pc:docMk/>
          <pc:sldMk cId="726398762" sldId="810"/>
        </pc:sldMkLst>
        <pc:spChg chg="add mod">
          <ac:chgData name="Clare Back" userId="7ca9c63e0bec638d" providerId="LiveId" clId="{A8162954-3A8E-4CD1-9B45-8B020912EF1A}" dt="2023-03-15T09:56:46.638" v="39536"/>
          <ac:spMkLst>
            <pc:docMk/>
            <pc:sldMk cId="726398762" sldId="810"/>
            <ac:spMk id="2" creationId="{C7D18F48-5F37-56E3-3C98-171FFC6A7F79}"/>
          </ac:spMkLst>
        </pc:spChg>
        <pc:spChg chg="add mod">
          <ac:chgData name="Clare Back" userId="7ca9c63e0bec638d" providerId="LiveId" clId="{A8162954-3A8E-4CD1-9B45-8B020912EF1A}" dt="2023-03-15T09:56:46.638" v="39536"/>
          <ac:spMkLst>
            <pc:docMk/>
            <pc:sldMk cId="726398762" sldId="810"/>
            <ac:spMk id="3" creationId="{4FEB56E2-3439-FFAF-6813-BECA03A181CF}"/>
          </ac:spMkLst>
        </pc:spChg>
        <pc:spChg chg="mod">
          <ac:chgData name="Clare Back" userId="7ca9c63e0bec638d" providerId="LiveId" clId="{A8162954-3A8E-4CD1-9B45-8B020912EF1A}" dt="2023-03-15T09:56:46.638" v="39536"/>
          <ac:spMkLst>
            <pc:docMk/>
            <pc:sldMk cId="726398762" sldId="810"/>
            <ac:spMk id="5" creationId="{EB20EE4F-08D9-434D-5A71-D60AC9302B2D}"/>
          </ac:spMkLst>
        </pc:spChg>
        <pc:spChg chg="mod">
          <ac:chgData name="Clare Back" userId="7ca9c63e0bec638d" providerId="LiveId" clId="{A8162954-3A8E-4CD1-9B45-8B020912EF1A}" dt="2023-03-15T09:56:46.638" v="39536"/>
          <ac:spMkLst>
            <pc:docMk/>
            <pc:sldMk cId="726398762" sldId="810"/>
            <ac:spMk id="6" creationId="{3FF823DB-BA94-D812-0094-028827179675}"/>
          </ac:spMkLst>
        </pc:spChg>
        <pc:spChg chg="mod">
          <ac:chgData name="Clare Back" userId="7ca9c63e0bec638d" providerId="LiveId" clId="{A8162954-3A8E-4CD1-9B45-8B020912EF1A}" dt="2023-03-15T09:56:46.638" v="39536"/>
          <ac:spMkLst>
            <pc:docMk/>
            <pc:sldMk cId="726398762" sldId="810"/>
            <ac:spMk id="9" creationId="{F54E62B4-2C95-8A8C-74CA-14BF569B541A}"/>
          </ac:spMkLst>
        </pc:spChg>
        <pc:spChg chg="mod">
          <ac:chgData name="Clare Back" userId="7ca9c63e0bec638d" providerId="LiveId" clId="{A8162954-3A8E-4CD1-9B45-8B020912EF1A}" dt="2023-03-15T09:56:46.638" v="39536"/>
          <ac:spMkLst>
            <pc:docMk/>
            <pc:sldMk cId="726398762" sldId="810"/>
            <ac:spMk id="10" creationId="{AC53C71B-F1B0-9346-3304-2DE934B09507}"/>
          </ac:spMkLst>
        </pc:spChg>
        <pc:spChg chg="mod">
          <ac:chgData name="Clare Back" userId="7ca9c63e0bec638d" providerId="LiveId" clId="{A8162954-3A8E-4CD1-9B45-8B020912EF1A}" dt="2023-03-15T09:56:46.638" v="39536"/>
          <ac:spMkLst>
            <pc:docMk/>
            <pc:sldMk cId="726398762" sldId="810"/>
            <ac:spMk id="11" creationId="{DDB33D84-F895-DAB1-345F-ED6493C86097}"/>
          </ac:spMkLst>
        </pc:spChg>
        <pc:spChg chg="mod">
          <ac:chgData name="Clare Back" userId="7ca9c63e0bec638d" providerId="LiveId" clId="{A8162954-3A8E-4CD1-9B45-8B020912EF1A}" dt="2023-03-15T09:56:46.638" v="39536"/>
          <ac:spMkLst>
            <pc:docMk/>
            <pc:sldMk cId="726398762" sldId="810"/>
            <ac:spMk id="13" creationId="{A3988601-F04B-1E8D-84D1-731169AF0B14}"/>
          </ac:spMkLst>
        </pc:spChg>
        <pc:spChg chg="mod">
          <ac:chgData name="Clare Back" userId="7ca9c63e0bec638d" providerId="LiveId" clId="{A8162954-3A8E-4CD1-9B45-8B020912EF1A}" dt="2023-03-15T09:56:46.638" v="39536"/>
          <ac:spMkLst>
            <pc:docMk/>
            <pc:sldMk cId="726398762" sldId="810"/>
            <ac:spMk id="14" creationId="{08847007-F6E0-EF5E-6EC7-E86CB7FE6A23}"/>
          </ac:spMkLst>
        </pc:spChg>
        <pc:spChg chg="mod">
          <ac:chgData name="Clare Back" userId="7ca9c63e0bec638d" providerId="LiveId" clId="{A8162954-3A8E-4CD1-9B45-8B020912EF1A}" dt="2023-03-15T09:56:46.638" v="39536"/>
          <ac:spMkLst>
            <pc:docMk/>
            <pc:sldMk cId="726398762" sldId="810"/>
            <ac:spMk id="16" creationId="{B8BCAB08-7A55-1E14-55DC-32A816B46C39}"/>
          </ac:spMkLst>
        </pc:spChg>
        <pc:spChg chg="mod">
          <ac:chgData name="Clare Back" userId="7ca9c63e0bec638d" providerId="LiveId" clId="{A8162954-3A8E-4CD1-9B45-8B020912EF1A}" dt="2023-03-15T09:56:46.638" v="39536"/>
          <ac:spMkLst>
            <pc:docMk/>
            <pc:sldMk cId="726398762" sldId="810"/>
            <ac:spMk id="17" creationId="{C623AB50-5878-62CE-D225-D793C13DCD39}"/>
          </ac:spMkLst>
        </pc:spChg>
        <pc:spChg chg="add mod">
          <ac:chgData name="Clare Back" userId="7ca9c63e0bec638d" providerId="LiveId" clId="{A8162954-3A8E-4CD1-9B45-8B020912EF1A}" dt="2023-03-15T09:56:46.638" v="39536"/>
          <ac:spMkLst>
            <pc:docMk/>
            <pc:sldMk cId="726398762" sldId="810"/>
            <ac:spMk id="21" creationId="{E0B2FAC5-6F80-B0AD-E774-18E961A1813E}"/>
          </ac:spMkLst>
        </pc:spChg>
        <pc:spChg chg="mod">
          <ac:chgData name="Clare Back" userId="7ca9c63e0bec638d" providerId="LiveId" clId="{A8162954-3A8E-4CD1-9B45-8B020912EF1A}" dt="2023-03-16T06:26:14.577" v="47877" actId="20577"/>
          <ac:spMkLst>
            <pc:docMk/>
            <pc:sldMk cId="726398762" sldId="810"/>
            <ac:spMk id="543" creationId="{00000000-0000-0000-0000-000000000000}"/>
          </ac:spMkLst>
        </pc:spChg>
        <pc:grpChg chg="add mod">
          <ac:chgData name="Clare Back" userId="7ca9c63e0bec638d" providerId="LiveId" clId="{A8162954-3A8E-4CD1-9B45-8B020912EF1A}" dt="2023-03-15T09:56:46.638" v="39536"/>
          <ac:grpSpMkLst>
            <pc:docMk/>
            <pc:sldMk cId="726398762" sldId="810"/>
            <ac:grpSpMk id="4" creationId="{65EF2289-A7D3-1DE5-D9B9-A9F9488C9FC5}"/>
          </ac:grpSpMkLst>
        </pc:grpChg>
        <pc:grpChg chg="add mod">
          <ac:chgData name="Clare Back" userId="7ca9c63e0bec638d" providerId="LiveId" clId="{A8162954-3A8E-4CD1-9B45-8B020912EF1A}" dt="2023-03-15T09:56:46.638" v="39536"/>
          <ac:grpSpMkLst>
            <pc:docMk/>
            <pc:sldMk cId="726398762" sldId="810"/>
            <ac:grpSpMk id="7" creationId="{1C331878-9F72-716F-DDDC-C6D103C6C0B9}"/>
          </ac:grpSpMkLst>
        </pc:grpChg>
        <pc:grpChg chg="mod">
          <ac:chgData name="Clare Back" userId="7ca9c63e0bec638d" providerId="LiveId" clId="{A8162954-3A8E-4CD1-9B45-8B020912EF1A}" dt="2023-03-15T09:56:46.638" v="39536"/>
          <ac:grpSpMkLst>
            <pc:docMk/>
            <pc:sldMk cId="726398762" sldId="810"/>
            <ac:grpSpMk id="8" creationId="{C399C44E-8BAD-097C-5BD5-83571CAE7458}"/>
          </ac:grpSpMkLst>
        </pc:grpChg>
        <pc:grpChg chg="add mod">
          <ac:chgData name="Clare Back" userId="7ca9c63e0bec638d" providerId="LiveId" clId="{A8162954-3A8E-4CD1-9B45-8B020912EF1A}" dt="2023-03-15T09:56:46.638" v="39536"/>
          <ac:grpSpMkLst>
            <pc:docMk/>
            <pc:sldMk cId="726398762" sldId="810"/>
            <ac:grpSpMk id="12" creationId="{991D208A-9B99-8D18-BED3-DBCEC55B524C}"/>
          </ac:grpSpMkLst>
        </pc:grpChg>
        <pc:grpChg chg="add mod">
          <ac:chgData name="Clare Back" userId="7ca9c63e0bec638d" providerId="LiveId" clId="{A8162954-3A8E-4CD1-9B45-8B020912EF1A}" dt="2023-03-15T09:56:46.638" v="39536"/>
          <ac:grpSpMkLst>
            <pc:docMk/>
            <pc:sldMk cId="726398762" sldId="810"/>
            <ac:grpSpMk id="15" creationId="{C338E72F-CEB4-0C4E-EE9A-EDA584D595EA}"/>
          </ac:grpSpMkLst>
        </pc:grpChg>
        <pc:picChg chg="add mod">
          <ac:chgData name="Clare Back" userId="7ca9c63e0bec638d" providerId="LiveId" clId="{A8162954-3A8E-4CD1-9B45-8B020912EF1A}" dt="2023-03-15T09:56:46.638" v="39536"/>
          <ac:picMkLst>
            <pc:docMk/>
            <pc:sldMk cId="726398762" sldId="810"/>
            <ac:picMk id="20" creationId="{B806906A-ACA0-7B97-6BBF-FAF05EEE64D2}"/>
          </ac:picMkLst>
        </pc:picChg>
        <pc:cxnChg chg="add mod">
          <ac:chgData name="Clare Back" userId="7ca9c63e0bec638d" providerId="LiveId" clId="{A8162954-3A8E-4CD1-9B45-8B020912EF1A}" dt="2023-03-15T09:56:46.638" v="39536"/>
          <ac:cxnSpMkLst>
            <pc:docMk/>
            <pc:sldMk cId="726398762" sldId="810"/>
            <ac:cxnSpMk id="18" creationId="{6837857C-4C33-9B1F-BD5B-8DBB4CBC13BF}"/>
          </ac:cxnSpMkLst>
        </pc:cxnChg>
        <pc:cxnChg chg="add mod">
          <ac:chgData name="Clare Back" userId="7ca9c63e0bec638d" providerId="LiveId" clId="{A8162954-3A8E-4CD1-9B45-8B020912EF1A}" dt="2023-03-15T09:56:46.638" v="39536"/>
          <ac:cxnSpMkLst>
            <pc:docMk/>
            <pc:sldMk cId="726398762" sldId="810"/>
            <ac:cxnSpMk id="19" creationId="{3D6EBE8D-4801-3C26-6203-D2437F5CACD5}"/>
          </ac:cxnSpMkLst>
        </pc:cxnChg>
        <pc:extLst>
          <p:ext xmlns:p="http://schemas.openxmlformats.org/presentationml/2006/main" uri="{D6D511B9-2390-475A-947B-AFAB55BFBCF1}">
            <pc226:cmChg xmlns:pc226="http://schemas.microsoft.com/office/powerpoint/2022/06/main/command" chg="add">
              <pc226:chgData name="Clare Back" userId="7ca9c63e0bec638d" providerId="LiveId" clId="{A8162954-3A8E-4CD1-9B45-8B020912EF1A}" dt="2023-03-15T09:58:22.121" v="39539"/>
              <pc2:cmMkLst xmlns:pc2="http://schemas.microsoft.com/office/powerpoint/2019/9/main/command">
                <pc:docMk/>
                <pc:sldMk cId="726398762" sldId="810"/>
                <pc2:cmMk id="{C40A2B3B-EA47-4B28-BAD8-180B01100FD5}"/>
              </pc2:cmMkLst>
            </pc226:cmChg>
            <pc226:cmChg xmlns:pc226="http://schemas.microsoft.com/office/powerpoint/2022/06/main/command" chg="add del">
              <pc226:chgData name="Clare Back" userId="7ca9c63e0bec638d" providerId="LiveId" clId="{A8162954-3A8E-4CD1-9B45-8B020912EF1A}" dt="2023-03-14T17:21:07.643" v="24439"/>
              <pc2:cmMkLst xmlns:pc2="http://schemas.microsoft.com/office/powerpoint/2019/9/main/command">
                <pc:docMk/>
                <pc:sldMk cId="726398762" sldId="810"/>
                <pc2:cmMk id="{6AB9D391-BFF5-4A45-B010-CDA4685CD94B}"/>
              </pc2:cmMkLst>
            </pc226:cmChg>
          </p:ext>
        </pc:extLst>
      </pc:sldChg>
      <pc:sldChg chg="addSp delSp modSp new mod ord modClrScheme chgLayout modNotesTx">
        <pc:chgData name="Clare Back" userId="7ca9c63e0bec638d" providerId="LiveId" clId="{A8162954-3A8E-4CD1-9B45-8B020912EF1A}" dt="2023-03-26T18:06:18.157" v="49501" actId="790"/>
        <pc:sldMkLst>
          <pc:docMk/>
          <pc:sldMk cId="1293208278" sldId="811"/>
        </pc:sldMkLst>
        <pc:spChg chg="del mod ord">
          <ac:chgData name="Clare Back" userId="7ca9c63e0bec638d" providerId="LiveId" clId="{A8162954-3A8E-4CD1-9B45-8B020912EF1A}" dt="2023-03-08T08:34:47.101" v="7829" actId="700"/>
          <ac:spMkLst>
            <pc:docMk/>
            <pc:sldMk cId="1293208278" sldId="811"/>
            <ac:spMk id="2" creationId="{D9F9B764-89BF-3066-5D44-2303EC1C4EE7}"/>
          </ac:spMkLst>
        </pc:spChg>
        <pc:spChg chg="mod ord">
          <ac:chgData name="Clare Back" userId="7ca9c63e0bec638d" providerId="LiveId" clId="{A8162954-3A8E-4CD1-9B45-8B020912EF1A}" dt="2023-03-12T06:15:38.245" v="9666" actId="207"/>
          <ac:spMkLst>
            <pc:docMk/>
            <pc:sldMk cId="1293208278" sldId="811"/>
            <ac:spMk id="3" creationId="{11D1EC10-A17F-51EB-B102-91B5DDA3CFA6}"/>
          </ac:spMkLst>
        </pc:spChg>
        <pc:spChg chg="add mod ord">
          <ac:chgData name="Clare Back" userId="7ca9c63e0bec638d" providerId="LiveId" clId="{A8162954-3A8E-4CD1-9B45-8B020912EF1A}" dt="2023-03-13T16:34:07.034" v="18879" actId="20577"/>
          <ac:spMkLst>
            <pc:docMk/>
            <pc:sldMk cId="1293208278" sldId="811"/>
            <ac:spMk id="6" creationId="{E7DA80BB-594B-A383-E128-F48D35C92402}"/>
          </ac:spMkLst>
        </pc:spChg>
        <pc:picChg chg="add mod">
          <ac:chgData name="Clare Back" userId="7ca9c63e0bec638d" providerId="LiveId" clId="{A8162954-3A8E-4CD1-9B45-8B020912EF1A}" dt="2023-03-08T08:35:51.858" v="7983" actId="1076"/>
          <ac:picMkLst>
            <pc:docMk/>
            <pc:sldMk cId="1293208278" sldId="811"/>
            <ac:picMk id="4" creationId="{FFA032B6-E1DC-B9FF-224B-36A2EE7AA2F7}"/>
          </ac:picMkLst>
        </pc:picChg>
        <pc:picChg chg="add mod">
          <ac:chgData name="Clare Back" userId="7ca9c63e0bec638d" providerId="LiveId" clId="{A8162954-3A8E-4CD1-9B45-8B020912EF1A}" dt="2023-03-08T08:36:23.360" v="7988" actId="1076"/>
          <ac:picMkLst>
            <pc:docMk/>
            <pc:sldMk cId="1293208278" sldId="811"/>
            <ac:picMk id="5" creationId="{EB3F105D-CB5E-11D4-6428-46152D124D31}"/>
          </ac:picMkLst>
        </pc:picChg>
      </pc:sldChg>
      <pc:sldChg chg="addSp delSp modSp new mod ord modNotesTx">
        <pc:chgData name="Clare Back" userId="7ca9c63e0bec638d" providerId="LiveId" clId="{A8162954-3A8E-4CD1-9B45-8B020912EF1A}" dt="2023-03-26T18:25:57.571" v="49664" actId="313"/>
        <pc:sldMkLst>
          <pc:docMk/>
          <pc:sldMk cId="1806000511" sldId="812"/>
        </pc:sldMkLst>
        <pc:spChg chg="mod">
          <ac:chgData name="Clare Back" userId="7ca9c63e0bec638d" providerId="LiveId" clId="{A8162954-3A8E-4CD1-9B45-8B020912EF1A}" dt="2023-03-08T09:02:10.561" v="8271" actId="20577"/>
          <ac:spMkLst>
            <pc:docMk/>
            <pc:sldMk cId="1806000511" sldId="812"/>
            <ac:spMk id="2" creationId="{71FD7BEA-18D9-66BA-1D97-CC3BC689F4B3}"/>
          </ac:spMkLst>
        </pc:spChg>
        <pc:spChg chg="add mod">
          <ac:chgData name="Clare Back" userId="7ca9c63e0bec638d" providerId="LiveId" clId="{A8162954-3A8E-4CD1-9B45-8B020912EF1A}" dt="2023-03-08T09:16:20.081" v="8629" actId="20577"/>
          <ac:spMkLst>
            <pc:docMk/>
            <pc:sldMk cId="1806000511" sldId="812"/>
            <ac:spMk id="3" creationId="{6E31DB42-C0AE-BEC7-52A4-689129EEB7DA}"/>
          </ac:spMkLst>
        </pc:spChg>
        <pc:spChg chg="add del mod">
          <ac:chgData name="Clare Back" userId="7ca9c63e0bec638d" providerId="LiveId" clId="{A8162954-3A8E-4CD1-9B45-8B020912EF1A}" dt="2023-03-08T09:12:04.566" v="8550" actId="478"/>
          <ac:spMkLst>
            <pc:docMk/>
            <pc:sldMk cId="1806000511" sldId="812"/>
            <ac:spMk id="4" creationId="{E33EADD5-0C23-CE62-B5AF-947C59FF5341}"/>
          </ac:spMkLst>
        </pc:spChg>
        <pc:spChg chg="add mod">
          <ac:chgData name="Clare Back" userId="7ca9c63e0bec638d" providerId="LiveId" clId="{A8162954-3A8E-4CD1-9B45-8B020912EF1A}" dt="2023-03-08T09:16:21.879" v="8630" actId="20577"/>
          <ac:spMkLst>
            <pc:docMk/>
            <pc:sldMk cId="1806000511" sldId="812"/>
            <ac:spMk id="5" creationId="{7552D4F5-69BD-4371-3203-7C41F7D77051}"/>
          </ac:spMkLst>
        </pc:spChg>
      </pc:sldChg>
      <pc:sldChg chg="add del">
        <pc:chgData name="Clare Back" userId="7ca9c63e0bec638d" providerId="LiveId" clId="{A8162954-3A8E-4CD1-9B45-8B020912EF1A}" dt="2023-03-08T08:34:25.130" v="7824"/>
        <pc:sldMkLst>
          <pc:docMk/>
          <pc:sldMk cId="3929886347" sldId="812"/>
        </pc:sldMkLst>
      </pc:sldChg>
      <pc:sldChg chg="addSp delSp modSp new mod addCm delCm modNotesTx">
        <pc:chgData name="Clare Back" userId="7ca9c63e0bec638d" providerId="LiveId" clId="{A8162954-3A8E-4CD1-9B45-8B020912EF1A}" dt="2023-03-26T18:10:13.307" v="49527" actId="790"/>
        <pc:sldMkLst>
          <pc:docMk/>
          <pc:sldMk cId="3241090315" sldId="813"/>
        </pc:sldMkLst>
        <pc:spChg chg="mod">
          <ac:chgData name="Clare Back" userId="7ca9c63e0bec638d" providerId="LiveId" clId="{A8162954-3A8E-4CD1-9B45-8B020912EF1A}" dt="2023-03-08T09:31:10.494" v="8721" actId="20577"/>
          <ac:spMkLst>
            <pc:docMk/>
            <pc:sldMk cId="3241090315" sldId="813"/>
            <ac:spMk id="2" creationId="{2FE049B0-B963-2804-AEE5-563DFFC152B9}"/>
          </ac:spMkLst>
        </pc:spChg>
        <pc:spChg chg="add mod">
          <ac:chgData name="Clare Back" userId="7ca9c63e0bec638d" providerId="LiveId" clId="{A8162954-3A8E-4CD1-9B45-8B020912EF1A}" dt="2023-03-15T05:28:18.543" v="30691" actId="1076"/>
          <ac:spMkLst>
            <pc:docMk/>
            <pc:sldMk cId="3241090315" sldId="813"/>
            <ac:spMk id="3" creationId="{DDFC14C4-C33B-8FBD-E77D-D901F4FA8423}"/>
          </ac:spMkLst>
        </pc:spChg>
        <pc:spChg chg="mod">
          <ac:chgData name="Clare Back" userId="7ca9c63e0bec638d" providerId="LiveId" clId="{A8162954-3A8E-4CD1-9B45-8B020912EF1A}" dt="2023-03-15T05:28:22.998" v="30692" actId="207"/>
          <ac:spMkLst>
            <pc:docMk/>
            <pc:sldMk cId="3241090315" sldId="813"/>
            <ac:spMk id="6" creationId="{77345D5B-71AE-4A3E-6D22-2AEFF0243C22}"/>
          </ac:spMkLst>
        </pc:spChg>
        <pc:spChg chg="mod">
          <ac:chgData name="Clare Back" userId="7ca9c63e0bec638d" providerId="LiveId" clId="{A8162954-3A8E-4CD1-9B45-8B020912EF1A}" dt="2023-03-15T05:28:22.998" v="30692" actId="207"/>
          <ac:spMkLst>
            <pc:docMk/>
            <pc:sldMk cId="3241090315" sldId="813"/>
            <ac:spMk id="7" creationId="{193A3048-C170-D132-C8C0-85C1A42A28AA}"/>
          </ac:spMkLst>
        </pc:spChg>
        <pc:spChg chg="mod">
          <ac:chgData name="Clare Back" userId="7ca9c63e0bec638d" providerId="LiveId" clId="{A8162954-3A8E-4CD1-9B45-8B020912EF1A}" dt="2023-03-15T05:28:22.998" v="30692" actId="207"/>
          <ac:spMkLst>
            <pc:docMk/>
            <pc:sldMk cId="3241090315" sldId="813"/>
            <ac:spMk id="8" creationId="{396777C4-68DA-9B72-9ABC-678950925F91}"/>
          </ac:spMkLst>
        </pc:spChg>
        <pc:spChg chg="mod">
          <ac:chgData name="Clare Back" userId="7ca9c63e0bec638d" providerId="LiveId" clId="{A8162954-3A8E-4CD1-9B45-8B020912EF1A}" dt="2023-03-15T05:28:22.998" v="30692" actId="207"/>
          <ac:spMkLst>
            <pc:docMk/>
            <pc:sldMk cId="3241090315" sldId="813"/>
            <ac:spMk id="9" creationId="{C26E1701-0798-7264-6A50-060F6CE0B873}"/>
          </ac:spMkLst>
        </pc:spChg>
        <pc:spChg chg="mod">
          <ac:chgData name="Clare Back" userId="7ca9c63e0bec638d" providerId="LiveId" clId="{A8162954-3A8E-4CD1-9B45-8B020912EF1A}" dt="2023-03-15T05:28:22.998" v="30692" actId="207"/>
          <ac:spMkLst>
            <pc:docMk/>
            <pc:sldMk cId="3241090315" sldId="813"/>
            <ac:spMk id="10" creationId="{2CCDFAED-0ABC-893B-A433-E763F7520AB8}"/>
          </ac:spMkLst>
        </pc:spChg>
        <pc:spChg chg="mod">
          <ac:chgData name="Clare Back" userId="7ca9c63e0bec638d" providerId="LiveId" clId="{A8162954-3A8E-4CD1-9B45-8B020912EF1A}" dt="2023-03-15T05:28:22.998" v="30692" actId="207"/>
          <ac:spMkLst>
            <pc:docMk/>
            <pc:sldMk cId="3241090315" sldId="813"/>
            <ac:spMk id="11" creationId="{78CA403E-A1C8-A1A8-0D00-732EC37B54B0}"/>
          </ac:spMkLst>
        </pc:spChg>
        <pc:spChg chg="mod">
          <ac:chgData name="Clare Back" userId="7ca9c63e0bec638d" providerId="LiveId" clId="{A8162954-3A8E-4CD1-9B45-8B020912EF1A}" dt="2023-03-15T05:28:22.998" v="30692" actId="207"/>
          <ac:spMkLst>
            <pc:docMk/>
            <pc:sldMk cId="3241090315" sldId="813"/>
            <ac:spMk id="12" creationId="{08911CA2-D6AA-7778-F535-CD9221D37AA5}"/>
          </ac:spMkLst>
        </pc:spChg>
        <pc:spChg chg="mod">
          <ac:chgData name="Clare Back" userId="7ca9c63e0bec638d" providerId="LiveId" clId="{A8162954-3A8E-4CD1-9B45-8B020912EF1A}" dt="2023-03-15T05:28:30.916" v="30695" actId="208"/>
          <ac:spMkLst>
            <pc:docMk/>
            <pc:sldMk cId="3241090315" sldId="813"/>
            <ac:spMk id="13" creationId="{FD14A4B9-27D1-7948-C3A2-CED5FF1054D6}"/>
          </ac:spMkLst>
        </pc:spChg>
        <pc:grpChg chg="add mod">
          <ac:chgData name="Clare Back" userId="7ca9c63e0bec638d" providerId="LiveId" clId="{A8162954-3A8E-4CD1-9B45-8B020912EF1A}" dt="2023-03-15T05:28:22.998" v="30692" actId="207"/>
          <ac:grpSpMkLst>
            <pc:docMk/>
            <pc:sldMk cId="3241090315" sldId="813"/>
            <ac:grpSpMk id="5" creationId="{504A090F-000D-067E-EC2A-BAD473C51CAB}"/>
          </ac:grpSpMkLst>
        </pc:grpChg>
        <pc:picChg chg="add del mod">
          <ac:chgData name="Clare Back" userId="7ca9c63e0bec638d" providerId="LiveId" clId="{A8162954-3A8E-4CD1-9B45-8B020912EF1A}" dt="2023-03-15T05:28:11.491" v="30689" actId="1076"/>
          <ac:picMkLst>
            <pc:docMk/>
            <pc:sldMk cId="3241090315" sldId="813"/>
            <ac:picMk id="4" creationId="{7036AC06-3C84-7768-43BD-E9AD3422ADD1}"/>
          </ac:picMkLst>
        </pc:picChg>
        <pc:extLst>
          <p:ext xmlns:p="http://schemas.openxmlformats.org/presentationml/2006/main" uri="{D6D511B9-2390-475A-947B-AFAB55BFBCF1}">
            <pc226:cmChg xmlns:pc226="http://schemas.microsoft.com/office/powerpoint/2022/06/main/command" chg="add del">
              <pc226:chgData name="Clare Back" userId="7ca9c63e0bec638d" providerId="LiveId" clId="{A8162954-3A8E-4CD1-9B45-8B020912EF1A}" dt="2023-03-15T17:01:28.258" v="40676"/>
              <pc2:cmMkLst xmlns:pc2="http://schemas.microsoft.com/office/powerpoint/2019/9/main/command">
                <pc:docMk/>
                <pc:sldMk cId="3241090315" sldId="813"/>
                <pc2:cmMk id="{848594B8-CB92-4EDB-A56B-65A152A9334B}"/>
              </pc2:cmMkLst>
            </pc226:cmChg>
          </p:ext>
        </pc:extLst>
      </pc:sldChg>
      <pc:sldChg chg="new del ord addCm">
        <pc:chgData name="Clare Back" userId="7ca9c63e0bec638d" providerId="LiveId" clId="{A8162954-3A8E-4CD1-9B45-8B020912EF1A}" dt="2023-03-13T07:03:51.358" v="15594" actId="47"/>
        <pc:sldMkLst>
          <pc:docMk/>
          <pc:sldMk cId="2618711352" sldId="814"/>
        </pc:sldMkLst>
        <pc:extLst>
          <p:ext xmlns:p="http://schemas.openxmlformats.org/presentationml/2006/main" uri="{D6D511B9-2390-475A-947B-AFAB55BFBCF1}">
            <pc226:cmChg xmlns:pc226="http://schemas.microsoft.com/office/powerpoint/2022/06/main/command" chg="add">
              <pc226:chgData name="Clare Back" userId="7ca9c63e0bec638d" providerId="LiveId" clId="{A8162954-3A8E-4CD1-9B45-8B020912EF1A}" dt="2023-03-08T09:41:07.849" v="8916"/>
              <pc2:cmMkLst xmlns:pc2="http://schemas.microsoft.com/office/powerpoint/2019/9/main/command">
                <pc:docMk/>
                <pc:sldMk cId="2618711352" sldId="814"/>
                <pc2:cmMk id="{756A8136-2DA1-4C86-9037-BCDCE12287DF}"/>
              </pc2:cmMkLst>
            </pc226:cmChg>
          </p:ext>
        </pc:extLst>
      </pc:sldChg>
      <pc:sldChg chg="addSp delSp modSp new del mod modClrScheme chgLayout modNotesTx">
        <pc:chgData name="Clare Back" userId="7ca9c63e0bec638d" providerId="LiveId" clId="{A8162954-3A8E-4CD1-9B45-8B020912EF1A}" dt="2023-03-13T16:38:55.649" v="19191" actId="47"/>
        <pc:sldMkLst>
          <pc:docMk/>
          <pc:sldMk cId="3169086255" sldId="815"/>
        </pc:sldMkLst>
        <pc:spChg chg="del mod ord">
          <ac:chgData name="Clare Back" userId="7ca9c63e0bec638d" providerId="LiveId" clId="{A8162954-3A8E-4CD1-9B45-8B020912EF1A}" dt="2023-03-12T06:20:47.556" v="9668" actId="700"/>
          <ac:spMkLst>
            <pc:docMk/>
            <pc:sldMk cId="3169086255" sldId="815"/>
            <ac:spMk id="2" creationId="{813F3698-70A1-0EF6-5EFD-2F6D9D36B8BC}"/>
          </ac:spMkLst>
        </pc:spChg>
        <pc:spChg chg="del">
          <ac:chgData name="Clare Back" userId="7ca9c63e0bec638d" providerId="LiveId" clId="{A8162954-3A8E-4CD1-9B45-8B020912EF1A}" dt="2023-03-12T06:20:47.556" v="9668" actId="700"/>
          <ac:spMkLst>
            <pc:docMk/>
            <pc:sldMk cId="3169086255" sldId="815"/>
            <ac:spMk id="3" creationId="{3C81820A-9BFE-D6C4-CF32-45DDF04333A7}"/>
          </ac:spMkLst>
        </pc:spChg>
        <pc:spChg chg="add mod ord">
          <ac:chgData name="Clare Back" userId="7ca9c63e0bec638d" providerId="LiveId" clId="{A8162954-3A8E-4CD1-9B45-8B020912EF1A}" dt="2023-03-12T06:20:47.556" v="9668" actId="700"/>
          <ac:spMkLst>
            <pc:docMk/>
            <pc:sldMk cId="3169086255" sldId="815"/>
            <ac:spMk id="4" creationId="{717AC7AD-4B07-2CA5-F74B-6859E7C7923A}"/>
          </ac:spMkLst>
        </pc:spChg>
        <pc:spChg chg="add mod">
          <ac:chgData name="Clare Back" userId="7ca9c63e0bec638d" providerId="LiveId" clId="{A8162954-3A8E-4CD1-9B45-8B020912EF1A}" dt="2023-03-12T17:05:42.989" v="12009" actId="114"/>
          <ac:spMkLst>
            <pc:docMk/>
            <pc:sldMk cId="3169086255" sldId="815"/>
            <ac:spMk id="6" creationId="{055BE263-B34E-4F9E-0304-FEA6BFEC86D9}"/>
          </ac:spMkLst>
        </pc:spChg>
        <pc:spChg chg="add del mod">
          <ac:chgData name="Clare Back" userId="7ca9c63e0bec638d" providerId="LiveId" clId="{A8162954-3A8E-4CD1-9B45-8B020912EF1A}" dt="2023-03-12T06:23:00.232" v="9695" actId="478"/>
          <ac:spMkLst>
            <pc:docMk/>
            <pc:sldMk cId="3169086255" sldId="815"/>
            <ac:spMk id="8" creationId="{F2BB0C32-F940-FE13-6F45-91143D1BE1BD}"/>
          </ac:spMkLst>
        </pc:spChg>
      </pc:sldChg>
      <pc:sldChg chg="addSp modSp new del mod ord modNotesTx">
        <pc:chgData name="Clare Back" userId="7ca9c63e0bec638d" providerId="LiveId" clId="{A8162954-3A8E-4CD1-9B45-8B020912EF1A}" dt="2023-03-13T16:51:36.109" v="19192" actId="47"/>
        <pc:sldMkLst>
          <pc:docMk/>
          <pc:sldMk cId="186969374" sldId="816"/>
        </pc:sldMkLst>
        <pc:spChg chg="mod">
          <ac:chgData name="Clare Back" userId="7ca9c63e0bec638d" providerId="LiveId" clId="{A8162954-3A8E-4CD1-9B45-8B020912EF1A}" dt="2023-03-12T06:24:37.798" v="9795" actId="20577"/>
          <ac:spMkLst>
            <pc:docMk/>
            <pc:sldMk cId="186969374" sldId="816"/>
            <ac:spMk id="2" creationId="{3D23127D-7905-8E39-2F62-D9873A9430DD}"/>
          </ac:spMkLst>
        </pc:spChg>
        <pc:spChg chg="add mod">
          <ac:chgData name="Clare Back" userId="7ca9c63e0bec638d" providerId="LiveId" clId="{A8162954-3A8E-4CD1-9B45-8B020912EF1A}" dt="2023-03-13T06:50:24.585" v="15244" actId="14100"/>
          <ac:spMkLst>
            <pc:docMk/>
            <pc:sldMk cId="186969374" sldId="816"/>
            <ac:spMk id="4" creationId="{C842E71C-28F9-A814-7EF4-F55657D91887}"/>
          </ac:spMkLst>
        </pc:spChg>
      </pc:sldChg>
      <pc:sldChg chg="addSp delSp modSp new add del mod modNotesTx">
        <pc:chgData name="Clare Back" userId="7ca9c63e0bec638d" providerId="LiveId" clId="{A8162954-3A8E-4CD1-9B45-8B020912EF1A}" dt="2023-03-14T17:51:28.786" v="27461" actId="2696"/>
        <pc:sldMkLst>
          <pc:docMk/>
          <pc:sldMk cId="3249814976" sldId="817"/>
        </pc:sldMkLst>
        <pc:spChg chg="mod">
          <ac:chgData name="Clare Back" userId="7ca9c63e0bec638d" providerId="LiveId" clId="{A8162954-3A8E-4CD1-9B45-8B020912EF1A}" dt="2023-03-12T07:14:36.683" v="10101" actId="20577"/>
          <ac:spMkLst>
            <pc:docMk/>
            <pc:sldMk cId="3249814976" sldId="817"/>
            <ac:spMk id="2" creationId="{5C7A145A-B54F-26D5-90AE-9370D796C6E8}"/>
          </ac:spMkLst>
        </pc:spChg>
        <pc:spChg chg="add del mod">
          <ac:chgData name="Clare Back" userId="7ca9c63e0bec638d" providerId="LiveId" clId="{A8162954-3A8E-4CD1-9B45-8B020912EF1A}" dt="2023-03-12T06:42:49.082" v="9852"/>
          <ac:spMkLst>
            <pc:docMk/>
            <pc:sldMk cId="3249814976" sldId="817"/>
            <ac:spMk id="4" creationId="{35893333-244F-AD7C-9079-73792AC7BC98}"/>
          </ac:spMkLst>
        </pc:spChg>
        <pc:spChg chg="add del mod">
          <ac:chgData name="Clare Back" userId="7ca9c63e0bec638d" providerId="LiveId" clId="{A8162954-3A8E-4CD1-9B45-8B020912EF1A}" dt="2023-03-12T06:42:41.537" v="9849" actId="22"/>
          <ac:spMkLst>
            <pc:docMk/>
            <pc:sldMk cId="3249814976" sldId="817"/>
            <ac:spMk id="6" creationId="{2883A794-A9AC-EB1D-0E6E-8F65AF019EC6}"/>
          </ac:spMkLst>
        </pc:spChg>
        <pc:spChg chg="add mod">
          <ac:chgData name="Clare Back" userId="7ca9c63e0bec638d" providerId="LiveId" clId="{A8162954-3A8E-4CD1-9B45-8B020912EF1A}" dt="2023-03-12T08:14:56.188" v="10739" actId="20577"/>
          <ac:spMkLst>
            <pc:docMk/>
            <pc:sldMk cId="3249814976" sldId="817"/>
            <ac:spMk id="7" creationId="{21087554-2A26-CA4E-C9C9-D5AFCA885283}"/>
          </ac:spMkLst>
        </pc:spChg>
      </pc:sldChg>
      <pc:sldChg chg="addSp modSp new del mod modNotesTx">
        <pc:chgData name="Clare Back" userId="7ca9c63e0bec638d" providerId="LiveId" clId="{A8162954-3A8E-4CD1-9B45-8B020912EF1A}" dt="2023-03-13T06:55:53.683" v="15333" actId="47"/>
        <pc:sldMkLst>
          <pc:docMk/>
          <pc:sldMk cId="1053621400" sldId="818"/>
        </pc:sldMkLst>
        <pc:spChg chg="mod">
          <ac:chgData name="Clare Back" userId="7ca9c63e0bec638d" providerId="LiveId" clId="{A8162954-3A8E-4CD1-9B45-8B020912EF1A}" dt="2023-03-12T06:43:55.834" v="9911" actId="20577"/>
          <ac:spMkLst>
            <pc:docMk/>
            <pc:sldMk cId="1053621400" sldId="818"/>
            <ac:spMk id="2" creationId="{DE44EE5A-B23D-3F86-0E33-161CE8E487E4}"/>
          </ac:spMkLst>
        </pc:spChg>
        <pc:spChg chg="add mod">
          <ac:chgData name="Clare Back" userId="7ca9c63e0bec638d" providerId="LiveId" clId="{A8162954-3A8E-4CD1-9B45-8B020912EF1A}" dt="2023-03-13T06:49:44.467" v="15242" actId="14100"/>
          <ac:spMkLst>
            <pc:docMk/>
            <pc:sldMk cId="1053621400" sldId="818"/>
            <ac:spMk id="4" creationId="{AFB14B4B-7AF3-7725-31F8-B5AD0C80069D}"/>
          </ac:spMkLst>
        </pc:spChg>
      </pc:sldChg>
      <pc:sldChg chg="modSp add mod modNotesTx">
        <pc:chgData name="Clare Back" userId="7ca9c63e0bec638d" providerId="LiveId" clId="{A8162954-3A8E-4CD1-9B45-8B020912EF1A}" dt="2023-03-26T18:16:24.459" v="49569" actId="790"/>
        <pc:sldMkLst>
          <pc:docMk/>
          <pc:sldMk cId="3183004670" sldId="818"/>
        </pc:sldMkLst>
        <pc:spChg chg="mod">
          <ac:chgData name="Clare Back" userId="7ca9c63e0bec638d" providerId="LiveId" clId="{A8162954-3A8E-4CD1-9B45-8B020912EF1A}" dt="2023-03-16T09:23:16.883" v="47980" actId="20577"/>
          <ac:spMkLst>
            <pc:docMk/>
            <pc:sldMk cId="3183004670" sldId="818"/>
            <ac:spMk id="2" creationId="{3E551EA3-69CC-041F-8CE1-2326414F994D}"/>
          </ac:spMkLst>
        </pc:spChg>
        <pc:spChg chg="mod">
          <ac:chgData name="Clare Back" userId="7ca9c63e0bec638d" providerId="LiveId" clId="{A8162954-3A8E-4CD1-9B45-8B020912EF1A}" dt="2023-03-16T09:23:33.754" v="47989" actId="20577"/>
          <ac:spMkLst>
            <pc:docMk/>
            <pc:sldMk cId="3183004670" sldId="818"/>
            <ac:spMk id="8" creationId="{B7C53D29-C94A-CDB7-5512-B4C73E25024D}"/>
          </ac:spMkLst>
        </pc:spChg>
        <pc:picChg chg="mod">
          <ac:chgData name="Clare Back" userId="7ca9c63e0bec638d" providerId="LiveId" clId="{A8162954-3A8E-4CD1-9B45-8B020912EF1A}" dt="2023-03-13T18:36:26.740" v="23037" actId="1076"/>
          <ac:picMkLst>
            <pc:docMk/>
            <pc:sldMk cId="3183004670" sldId="818"/>
            <ac:picMk id="6" creationId="{062EC221-E1F5-6AE4-1B30-603D2DA53129}"/>
          </ac:picMkLst>
        </pc:picChg>
      </pc:sldChg>
      <pc:sldChg chg="new del">
        <pc:chgData name="Clare Back" userId="7ca9c63e0bec638d" providerId="LiveId" clId="{A8162954-3A8E-4CD1-9B45-8B020912EF1A}" dt="2023-03-12T06:46:24.835" v="9916" actId="680"/>
        <pc:sldMkLst>
          <pc:docMk/>
          <pc:sldMk cId="232758625" sldId="819"/>
        </pc:sldMkLst>
      </pc:sldChg>
      <pc:sldChg chg="addSp modSp new mod addCm delCm modNotesTx">
        <pc:chgData name="Clare Back" userId="7ca9c63e0bec638d" providerId="LiveId" clId="{A8162954-3A8E-4CD1-9B45-8B020912EF1A}" dt="2023-03-26T18:20:33.234" v="49604" actId="313"/>
        <pc:sldMkLst>
          <pc:docMk/>
          <pc:sldMk cId="4071137313" sldId="819"/>
        </pc:sldMkLst>
        <pc:spChg chg="mod">
          <ac:chgData name="Clare Back" userId="7ca9c63e0bec638d" providerId="LiveId" clId="{A8162954-3A8E-4CD1-9B45-8B020912EF1A}" dt="2023-03-13T06:56:36.146" v="15435" actId="20577"/>
          <ac:spMkLst>
            <pc:docMk/>
            <pc:sldMk cId="4071137313" sldId="819"/>
            <ac:spMk id="2" creationId="{D89FC26E-821D-E364-8C2E-3272278FE89B}"/>
          </ac:spMkLst>
        </pc:spChg>
        <pc:spChg chg="add mod">
          <ac:chgData name="Clare Back" userId="7ca9c63e0bec638d" providerId="LiveId" clId="{A8162954-3A8E-4CD1-9B45-8B020912EF1A}" dt="2023-03-26T18:20:25.746" v="49602" actId="2"/>
          <ac:spMkLst>
            <pc:docMk/>
            <pc:sldMk cId="4071137313" sldId="819"/>
            <ac:spMk id="4" creationId="{0CD73B86-97DD-235B-1478-E3E0E5EFA069}"/>
          </ac:spMkLst>
        </pc:spChg>
        <pc:extLst>
          <p:ext xmlns:p="http://schemas.openxmlformats.org/presentationml/2006/main" uri="{D6D511B9-2390-475A-947B-AFAB55BFBCF1}">
            <pc226:cmChg xmlns:pc226="http://schemas.microsoft.com/office/powerpoint/2022/06/main/command" chg="add del">
              <pc226:chgData name="Clare Back" userId="7ca9c63e0bec638d" providerId="LiveId" clId="{A8162954-3A8E-4CD1-9B45-8B020912EF1A}" dt="2023-03-14T17:27:17.856" v="25212"/>
              <pc2:cmMkLst xmlns:pc2="http://schemas.microsoft.com/office/powerpoint/2019/9/main/command">
                <pc:docMk/>
                <pc:sldMk cId="4071137313" sldId="819"/>
                <pc2:cmMk id="{6357E176-67F1-47AD-AA65-0409676B848D}"/>
              </pc2:cmMkLst>
            </pc226:cmChg>
            <pc226:cmChg xmlns:pc226="http://schemas.microsoft.com/office/powerpoint/2022/06/main/command" chg="add">
              <pc226:chgData name="Clare Back" userId="7ca9c63e0bec638d" providerId="LiveId" clId="{A8162954-3A8E-4CD1-9B45-8B020912EF1A}" dt="2023-03-14T17:27:28.647" v="25213"/>
              <pc2:cmMkLst xmlns:pc2="http://schemas.microsoft.com/office/powerpoint/2019/9/main/command">
                <pc:docMk/>
                <pc:sldMk cId="4071137313" sldId="819"/>
                <pc2:cmMk id="{483D429F-3F97-4A4E-86D5-79DAC287214D}"/>
              </pc2:cmMkLst>
            </pc226:cmChg>
          </p:ext>
        </pc:extLst>
      </pc:sldChg>
      <pc:sldChg chg="addSp delSp modSp add mod delAnim addCm modCm modNotesTx">
        <pc:chgData name="Clare Back" userId="7ca9c63e0bec638d" providerId="LiveId" clId="{A8162954-3A8E-4CD1-9B45-8B020912EF1A}" dt="2023-03-26T18:23:55.489" v="49629" actId="313"/>
        <pc:sldMkLst>
          <pc:docMk/>
          <pc:sldMk cId="172568786" sldId="820"/>
        </pc:sldMkLst>
        <pc:spChg chg="mod">
          <ac:chgData name="Clare Back" userId="7ca9c63e0bec638d" providerId="LiveId" clId="{A8162954-3A8E-4CD1-9B45-8B020912EF1A}" dt="2023-03-15T16:14:36.196" v="39756" actId="27636"/>
          <ac:spMkLst>
            <pc:docMk/>
            <pc:sldMk cId="172568786" sldId="820"/>
            <ac:spMk id="2" creationId="{3E551EA3-69CC-041F-8CE1-2326414F994D}"/>
          </ac:spMkLst>
        </pc:spChg>
        <pc:spChg chg="add del mod">
          <ac:chgData name="Clare Back" userId="7ca9c63e0bec638d" providerId="LiveId" clId="{A8162954-3A8E-4CD1-9B45-8B020912EF1A}" dt="2023-03-13T19:07:58.153" v="24297" actId="478"/>
          <ac:spMkLst>
            <pc:docMk/>
            <pc:sldMk cId="172568786" sldId="820"/>
            <ac:spMk id="4" creationId="{1FFF9AF8-2749-7C5B-4C8D-D82F240062EC}"/>
          </ac:spMkLst>
        </pc:spChg>
        <pc:spChg chg="mod">
          <ac:chgData name="Clare Back" userId="7ca9c63e0bec638d" providerId="LiveId" clId="{A8162954-3A8E-4CD1-9B45-8B020912EF1A}" dt="2023-03-26T11:28:58.350" v="49423"/>
          <ac:spMkLst>
            <pc:docMk/>
            <pc:sldMk cId="172568786" sldId="820"/>
            <ac:spMk id="4" creationId="{5C12977E-4864-D6B1-E4F2-23644C1F346D}"/>
          </ac:spMkLst>
        </pc:spChg>
        <pc:spChg chg="mod">
          <ac:chgData name="Clare Back" userId="7ca9c63e0bec638d" providerId="LiveId" clId="{A8162954-3A8E-4CD1-9B45-8B020912EF1A}" dt="2023-03-26T11:28:58.350" v="49423"/>
          <ac:spMkLst>
            <pc:docMk/>
            <pc:sldMk cId="172568786" sldId="820"/>
            <ac:spMk id="7" creationId="{983838EB-3D10-C505-FED2-BEF8054C35F1}"/>
          </ac:spMkLst>
        </pc:spChg>
        <pc:spChg chg="add del mod">
          <ac:chgData name="Clare Back" userId="7ca9c63e0bec638d" providerId="LiveId" clId="{A8162954-3A8E-4CD1-9B45-8B020912EF1A}" dt="2023-03-13T19:08:00.661" v="24300" actId="478"/>
          <ac:spMkLst>
            <pc:docMk/>
            <pc:sldMk cId="172568786" sldId="820"/>
            <ac:spMk id="8" creationId="{0410BFC0-2A67-3CF0-058D-BA9A198B920D}"/>
          </ac:spMkLst>
        </pc:spChg>
        <pc:spChg chg="mod">
          <ac:chgData name="Clare Back" userId="7ca9c63e0bec638d" providerId="LiveId" clId="{A8162954-3A8E-4CD1-9B45-8B020912EF1A}" dt="2023-03-26T11:28:58.350" v="49423"/>
          <ac:spMkLst>
            <pc:docMk/>
            <pc:sldMk cId="172568786" sldId="820"/>
            <ac:spMk id="8" creationId="{261D491F-D1A6-B989-9F3D-F0B942441BB2}"/>
          </ac:spMkLst>
        </pc:spChg>
        <pc:spChg chg="mod">
          <ac:chgData name="Clare Back" userId="7ca9c63e0bec638d" providerId="LiveId" clId="{A8162954-3A8E-4CD1-9B45-8B020912EF1A}" dt="2023-03-26T11:28:58.350" v="49423"/>
          <ac:spMkLst>
            <pc:docMk/>
            <pc:sldMk cId="172568786" sldId="820"/>
            <ac:spMk id="9" creationId="{4632819B-58C4-3532-DA20-FD36E3E105C8}"/>
          </ac:spMkLst>
        </pc:spChg>
        <pc:spChg chg="add del mod">
          <ac:chgData name="Clare Back" userId="7ca9c63e0bec638d" providerId="LiveId" clId="{A8162954-3A8E-4CD1-9B45-8B020912EF1A}" dt="2023-03-13T19:07:59.647" v="24299" actId="478"/>
          <ac:spMkLst>
            <pc:docMk/>
            <pc:sldMk cId="172568786" sldId="820"/>
            <ac:spMk id="9" creationId="{7CB0D90B-E21D-C948-0128-DD0CE985508D}"/>
          </ac:spMkLst>
        </pc:spChg>
        <pc:spChg chg="add del mod">
          <ac:chgData name="Clare Back" userId="7ca9c63e0bec638d" providerId="LiveId" clId="{A8162954-3A8E-4CD1-9B45-8B020912EF1A}" dt="2023-03-13T19:07:57.347" v="24296" actId="478"/>
          <ac:spMkLst>
            <pc:docMk/>
            <pc:sldMk cId="172568786" sldId="820"/>
            <ac:spMk id="10" creationId="{196797C2-A79E-96C4-276B-DD24E608E293}"/>
          </ac:spMkLst>
        </pc:spChg>
        <pc:spChg chg="mod">
          <ac:chgData name="Clare Back" userId="7ca9c63e0bec638d" providerId="LiveId" clId="{A8162954-3A8E-4CD1-9B45-8B020912EF1A}" dt="2023-03-26T11:28:58.350" v="49423"/>
          <ac:spMkLst>
            <pc:docMk/>
            <pc:sldMk cId="172568786" sldId="820"/>
            <ac:spMk id="10" creationId="{A6852C94-F815-2241-1E6F-0E85942FDC66}"/>
          </ac:spMkLst>
        </pc:spChg>
        <pc:spChg chg="add del mod">
          <ac:chgData name="Clare Back" userId="7ca9c63e0bec638d" providerId="LiveId" clId="{A8162954-3A8E-4CD1-9B45-8B020912EF1A}" dt="2023-03-13T19:07:56.556" v="24295" actId="478"/>
          <ac:spMkLst>
            <pc:docMk/>
            <pc:sldMk cId="172568786" sldId="820"/>
            <ac:spMk id="11" creationId="{DDA6C80F-8B90-19FC-128F-385260B3403C}"/>
          </ac:spMkLst>
        </pc:spChg>
        <pc:spChg chg="add del mod">
          <ac:chgData name="Clare Back" userId="7ca9c63e0bec638d" providerId="LiveId" clId="{A8162954-3A8E-4CD1-9B45-8B020912EF1A}" dt="2023-03-13T19:07:55.906" v="24294" actId="478"/>
          <ac:spMkLst>
            <pc:docMk/>
            <pc:sldMk cId="172568786" sldId="820"/>
            <ac:spMk id="12" creationId="{07F2B98C-F6F3-6C1A-E285-EE5B2F4542A4}"/>
          </ac:spMkLst>
        </pc:spChg>
        <pc:spChg chg="add del mod">
          <ac:chgData name="Clare Back" userId="7ca9c63e0bec638d" providerId="LiveId" clId="{A8162954-3A8E-4CD1-9B45-8B020912EF1A}" dt="2023-03-13T19:08:02.017" v="24302" actId="478"/>
          <ac:spMkLst>
            <pc:docMk/>
            <pc:sldMk cId="172568786" sldId="820"/>
            <ac:spMk id="13" creationId="{588CA426-0812-F336-4363-8C6F528A3094}"/>
          </ac:spMkLst>
        </pc:spChg>
        <pc:spChg chg="add del mod">
          <ac:chgData name="Clare Back" userId="7ca9c63e0bec638d" providerId="LiveId" clId="{A8162954-3A8E-4CD1-9B45-8B020912EF1A}" dt="2023-03-13T19:08:01.381" v="24301" actId="478"/>
          <ac:spMkLst>
            <pc:docMk/>
            <pc:sldMk cId="172568786" sldId="820"/>
            <ac:spMk id="14" creationId="{8598DA97-9A4A-1DF7-1CB8-2CDE87A37794}"/>
          </ac:spMkLst>
        </pc:spChg>
        <pc:grpChg chg="add del mod">
          <ac:chgData name="Clare Back" userId="7ca9c63e0bec638d" providerId="LiveId" clId="{A8162954-3A8E-4CD1-9B45-8B020912EF1A}" dt="2023-03-26T11:29:04.318" v="49425" actId="478"/>
          <ac:grpSpMkLst>
            <pc:docMk/>
            <pc:sldMk cId="172568786" sldId="820"/>
            <ac:grpSpMk id="3" creationId="{2F0B23CC-36AC-2F54-0A4F-E67D19C80F7A}"/>
          </ac:grpSpMkLst>
        </pc:grpChg>
        <pc:grpChg chg="mod">
          <ac:chgData name="Clare Back" userId="7ca9c63e0bec638d" providerId="LiveId" clId="{A8162954-3A8E-4CD1-9B45-8B020912EF1A}" dt="2023-03-26T11:28:58.350" v="49423"/>
          <ac:grpSpMkLst>
            <pc:docMk/>
            <pc:sldMk cId="172568786" sldId="820"/>
            <ac:grpSpMk id="5" creationId="{C7772FD1-A161-AF12-586E-453ADD72EF89}"/>
          </ac:grpSpMkLst>
        </pc:grpChg>
        <pc:grpChg chg="mod">
          <ac:chgData name="Clare Back" userId="7ca9c63e0bec638d" providerId="LiveId" clId="{A8162954-3A8E-4CD1-9B45-8B020912EF1A}" dt="2023-03-26T11:28:58.350" v="49423"/>
          <ac:grpSpMkLst>
            <pc:docMk/>
            <pc:sldMk cId="172568786" sldId="820"/>
            <ac:grpSpMk id="6" creationId="{A5859DB8-F113-9C30-9AA7-F45F53B489A5}"/>
          </ac:grpSpMkLst>
        </pc:grpChg>
        <pc:picChg chg="del">
          <ac:chgData name="Clare Back" userId="7ca9c63e0bec638d" providerId="LiveId" clId="{A8162954-3A8E-4CD1-9B45-8B020912EF1A}" dt="2023-03-13T19:03:32.799" v="24257" actId="478"/>
          <ac:picMkLst>
            <pc:docMk/>
            <pc:sldMk cId="172568786" sldId="820"/>
            <ac:picMk id="3" creationId="{399730ED-1131-FDFF-5C92-DA8650BA6F95}"/>
          </ac:picMkLst>
        </pc:picChg>
        <pc:picChg chg="add mod">
          <ac:chgData name="Clare Back" userId="7ca9c63e0bec638d" providerId="LiveId" clId="{A8162954-3A8E-4CD1-9B45-8B020912EF1A}" dt="2023-03-13T19:08:44.180" v="24307" actId="1076"/>
          <ac:picMkLst>
            <pc:docMk/>
            <pc:sldMk cId="172568786" sldId="820"/>
            <ac:picMk id="2050" creationId="{98EE15D9-AF2F-E3CB-3DA0-A511B093D2FE}"/>
          </ac:picMkLst>
        </pc:picChg>
        <pc:cxnChg chg="add del mod">
          <ac:chgData name="Clare Back" userId="7ca9c63e0bec638d" providerId="LiveId" clId="{A8162954-3A8E-4CD1-9B45-8B020912EF1A}" dt="2023-03-13T19:07:58.955" v="24298" actId="478"/>
          <ac:cxnSpMkLst>
            <pc:docMk/>
            <pc:sldMk cId="172568786" sldId="820"/>
            <ac:cxnSpMk id="6" creationId="{CC965C33-C569-2563-5461-C5D6841583A4}"/>
          </ac:cxnSpMkLst>
        </pc:cxnChg>
        <pc:cxnChg chg="add del">
          <ac:chgData name="Clare Back" userId="7ca9c63e0bec638d" providerId="LiveId" clId="{A8162954-3A8E-4CD1-9B45-8B020912EF1A}" dt="2023-03-13T19:07:52.531" v="24293" actId="11529"/>
          <ac:cxnSpMkLst>
            <pc:docMk/>
            <pc:sldMk cId="172568786" sldId="820"/>
            <ac:cxnSpMk id="17" creationId="{2D8A9450-C899-9998-21F0-03766C321F29}"/>
          </ac:cxnSpMkLst>
        </pc:cxnChg>
        <pc:extLst>
          <p:ext xmlns:p="http://schemas.openxmlformats.org/presentationml/2006/main" uri="{D6D511B9-2390-475A-947B-AFAB55BFBCF1}">
            <pc226:cmChg xmlns:pc226="http://schemas.microsoft.com/office/powerpoint/2022/06/main/command" chg="add mod">
              <pc226:chgData name="Clare Back" userId="7ca9c63e0bec638d" providerId="LiveId" clId="{A8162954-3A8E-4CD1-9B45-8B020912EF1A}" dt="2023-03-15T17:32:42.929" v="41603"/>
              <pc2:cmMkLst xmlns:pc2="http://schemas.microsoft.com/office/powerpoint/2019/9/main/command">
                <pc:docMk/>
                <pc:sldMk cId="172568786" sldId="820"/>
                <pc2:cmMk id="{2C28756B-BB36-481D-BBD1-B96F32B2E774}"/>
              </pc2:cmMkLst>
              <pc226:cmRplyChg chg="add">
                <pc226:chgData name="Clare Back" userId="7ca9c63e0bec638d" providerId="LiveId" clId="{A8162954-3A8E-4CD1-9B45-8B020912EF1A}" dt="2023-03-15T17:32:42.929" v="41603"/>
                <pc2:cmRplyMkLst xmlns:pc2="http://schemas.microsoft.com/office/powerpoint/2019/9/main/command">
                  <pc:docMk/>
                  <pc:sldMk cId="172568786" sldId="820"/>
                  <pc2:cmMk id="{2C28756B-BB36-481D-BBD1-B96F32B2E774}"/>
                  <pc2:cmRplyMk id="{B0EBBA23-CE2D-480D-BBD9-E2635D0A1973}"/>
                </pc2:cmRplyMkLst>
              </pc226:cmRplyChg>
            </pc226:cmChg>
          </p:ext>
        </pc:extLst>
      </pc:sldChg>
      <pc:sldChg chg="addSp modSp new del mod modNotesTx">
        <pc:chgData name="Clare Back" userId="7ca9c63e0bec638d" providerId="LiveId" clId="{A8162954-3A8E-4CD1-9B45-8B020912EF1A}" dt="2023-03-13T06:45:04.950" v="15222" actId="47"/>
        <pc:sldMkLst>
          <pc:docMk/>
          <pc:sldMk cId="1287724406" sldId="820"/>
        </pc:sldMkLst>
        <pc:spChg chg="mod">
          <ac:chgData name="Clare Back" userId="7ca9c63e0bec638d" providerId="LiveId" clId="{A8162954-3A8E-4CD1-9B45-8B020912EF1A}" dt="2023-03-12T06:49:00.109" v="9972" actId="20577"/>
          <ac:spMkLst>
            <pc:docMk/>
            <pc:sldMk cId="1287724406" sldId="820"/>
            <ac:spMk id="2" creationId="{82569905-F0D7-5703-AF33-BE2314EC3AC7}"/>
          </ac:spMkLst>
        </pc:spChg>
        <pc:spChg chg="add mod">
          <ac:chgData name="Clare Back" userId="7ca9c63e0bec638d" providerId="LiveId" clId="{A8162954-3A8E-4CD1-9B45-8B020912EF1A}" dt="2023-03-12T06:49:19.047" v="9977" actId="14100"/>
          <ac:spMkLst>
            <pc:docMk/>
            <pc:sldMk cId="1287724406" sldId="820"/>
            <ac:spMk id="4" creationId="{81EC29DC-D019-89FF-CE18-D4A47B60A5D6}"/>
          </ac:spMkLst>
        </pc:spChg>
      </pc:sldChg>
      <pc:sldChg chg="addSp modSp new mod modNotesTx">
        <pc:chgData name="Clare Back" userId="7ca9c63e0bec638d" providerId="LiveId" clId="{A8162954-3A8E-4CD1-9B45-8B020912EF1A}" dt="2023-03-27T07:05:05.445" v="49676" actId="20577"/>
        <pc:sldMkLst>
          <pc:docMk/>
          <pc:sldMk cId="4062699987" sldId="821"/>
        </pc:sldMkLst>
        <pc:spChg chg="mod">
          <ac:chgData name="Clare Back" userId="7ca9c63e0bec638d" providerId="LiveId" clId="{A8162954-3A8E-4CD1-9B45-8B020912EF1A}" dt="2023-03-13T06:57:35.663" v="15455" actId="20577"/>
          <ac:spMkLst>
            <pc:docMk/>
            <pc:sldMk cId="4062699987" sldId="821"/>
            <ac:spMk id="2" creationId="{43361A03-D850-0312-3753-FEEE739D62B2}"/>
          </ac:spMkLst>
        </pc:spChg>
        <pc:spChg chg="add mod">
          <ac:chgData name="Clare Back" userId="7ca9c63e0bec638d" providerId="LiveId" clId="{A8162954-3A8E-4CD1-9B45-8B020912EF1A}" dt="2023-03-26T18:20:52.887" v="49605" actId="790"/>
          <ac:spMkLst>
            <pc:docMk/>
            <pc:sldMk cId="4062699987" sldId="821"/>
            <ac:spMk id="4" creationId="{98CE92E3-C3B2-000F-EC7B-2AE76448C2FF}"/>
          </ac:spMkLst>
        </pc:spChg>
        <pc:spChg chg="mod">
          <ac:chgData name="Clare Back" userId="7ca9c63e0bec638d" providerId="LiveId" clId="{A8162954-3A8E-4CD1-9B45-8B020912EF1A}" dt="2023-03-14T17:30:18.031" v="25257" actId="207"/>
          <ac:spMkLst>
            <pc:docMk/>
            <pc:sldMk cId="4062699987" sldId="821"/>
            <ac:spMk id="5" creationId="{89990380-516D-1909-0044-C5A2143F36C1}"/>
          </ac:spMkLst>
        </pc:spChg>
        <pc:spChg chg="mod">
          <ac:chgData name="Clare Back" userId="7ca9c63e0bec638d" providerId="LiveId" clId="{A8162954-3A8E-4CD1-9B45-8B020912EF1A}" dt="2023-03-14T17:30:18.031" v="25257" actId="207"/>
          <ac:spMkLst>
            <pc:docMk/>
            <pc:sldMk cId="4062699987" sldId="821"/>
            <ac:spMk id="6" creationId="{EC7229B0-2B39-2A3F-524C-931F2BCAEA0B}"/>
          </ac:spMkLst>
        </pc:spChg>
        <pc:spChg chg="mod">
          <ac:chgData name="Clare Back" userId="7ca9c63e0bec638d" providerId="LiveId" clId="{A8162954-3A8E-4CD1-9B45-8B020912EF1A}" dt="2023-03-14T17:30:18.031" v="25257" actId="207"/>
          <ac:spMkLst>
            <pc:docMk/>
            <pc:sldMk cId="4062699987" sldId="821"/>
            <ac:spMk id="7" creationId="{61F8BE23-09FB-4231-3BAF-D7F5DB12BDD7}"/>
          </ac:spMkLst>
        </pc:spChg>
        <pc:spChg chg="mod">
          <ac:chgData name="Clare Back" userId="7ca9c63e0bec638d" providerId="LiveId" clId="{A8162954-3A8E-4CD1-9B45-8B020912EF1A}" dt="2023-03-14T17:30:18.031" v="25257" actId="207"/>
          <ac:spMkLst>
            <pc:docMk/>
            <pc:sldMk cId="4062699987" sldId="821"/>
            <ac:spMk id="8" creationId="{A9DEBD1D-3BC4-CBCC-2331-F1B2CAD17ECD}"/>
          </ac:spMkLst>
        </pc:spChg>
        <pc:spChg chg="mod">
          <ac:chgData name="Clare Back" userId="7ca9c63e0bec638d" providerId="LiveId" clId="{A8162954-3A8E-4CD1-9B45-8B020912EF1A}" dt="2023-03-14T17:30:18.031" v="25257" actId="207"/>
          <ac:spMkLst>
            <pc:docMk/>
            <pc:sldMk cId="4062699987" sldId="821"/>
            <ac:spMk id="9" creationId="{23E9704F-58E6-1566-C624-1F7E918F4EA3}"/>
          </ac:spMkLst>
        </pc:spChg>
        <pc:spChg chg="mod">
          <ac:chgData name="Clare Back" userId="7ca9c63e0bec638d" providerId="LiveId" clId="{A8162954-3A8E-4CD1-9B45-8B020912EF1A}" dt="2023-03-14T17:30:18.031" v="25257" actId="207"/>
          <ac:spMkLst>
            <pc:docMk/>
            <pc:sldMk cId="4062699987" sldId="821"/>
            <ac:spMk id="10" creationId="{FFEBAF99-855B-DF68-A8A9-BA05D912BC6A}"/>
          </ac:spMkLst>
        </pc:spChg>
        <pc:spChg chg="mod">
          <ac:chgData name="Clare Back" userId="7ca9c63e0bec638d" providerId="LiveId" clId="{A8162954-3A8E-4CD1-9B45-8B020912EF1A}" dt="2023-03-14T17:30:18.031" v="25257" actId="207"/>
          <ac:spMkLst>
            <pc:docMk/>
            <pc:sldMk cId="4062699987" sldId="821"/>
            <ac:spMk id="11" creationId="{B1DADB8A-B778-A4B7-1A4E-69587E1F0B43}"/>
          </ac:spMkLst>
        </pc:spChg>
        <pc:spChg chg="mod">
          <ac:chgData name="Clare Back" userId="7ca9c63e0bec638d" providerId="LiveId" clId="{A8162954-3A8E-4CD1-9B45-8B020912EF1A}" dt="2023-03-14T17:30:18.031" v="25257" actId="207"/>
          <ac:spMkLst>
            <pc:docMk/>
            <pc:sldMk cId="4062699987" sldId="821"/>
            <ac:spMk id="12" creationId="{A2CF4BC6-4329-99A8-8B2D-3AECA4D30EFE}"/>
          </ac:spMkLst>
        </pc:spChg>
        <pc:grpChg chg="add mod">
          <ac:chgData name="Clare Back" userId="7ca9c63e0bec638d" providerId="LiveId" clId="{A8162954-3A8E-4CD1-9B45-8B020912EF1A}" dt="2023-03-14T17:30:20.152" v="25258" actId="1076"/>
          <ac:grpSpMkLst>
            <pc:docMk/>
            <pc:sldMk cId="4062699987" sldId="821"/>
            <ac:grpSpMk id="3" creationId="{B3E0D1E1-95DD-9285-DB46-CE09F567C4A4}"/>
          </ac:grpSpMkLst>
        </pc:grpChg>
      </pc:sldChg>
      <pc:sldChg chg="addSp delSp modSp new mod modNotesTx">
        <pc:chgData name="Clare Back" userId="7ca9c63e0bec638d" providerId="LiveId" clId="{A8162954-3A8E-4CD1-9B45-8B020912EF1A}" dt="2023-03-26T18:06:56.499" v="49506" actId="790"/>
        <pc:sldMkLst>
          <pc:docMk/>
          <pc:sldMk cId="2291253650" sldId="822"/>
        </pc:sldMkLst>
        <pc:spChg chg="mod">
          <ac:chgData name="Clare Back" userId="7ca9c63e0bec638d" providerId="LiveId" clId="{A8162954-3A8E-4CD1-9B45-8B020912EF1A}" dt="2023-03-12T08:56:16.009" v="10862" actId="20577"/>
          <ac:spMkLst>
            <pc:docMk/>
            <pc:sldMk cId="2291253650" sldId="822"/>
            <ac:spMk id="2" creationId="{3C475616-F8BB-4DD3-1750-F2DBD4F6EDCC}"/>
          </ac:spMkLst>
        </pc:spChg>
        <pc:spChg chg="add del mod">
          <ac:chgData name="Clare Back" userId="7ca9c63e0bec638d" providerId="LiveId" clId="{A8162954-3A8E-4CD1-9B45-8B020912EF1A}" dt="2023-03-12T08:56:31.092" v="10868"/>
          <ac:spMkLst>
            <pc:docMk/>
            <pc:sldMk cId="2291253650" sldId="822"/>
            <ac:spMk id="3" creationId="{846BC848-9157-30CF-59DC-638D0976AB7B}"/>
          </ac:spMkLst>
        </pc:spChg>
        <pc:spChg chg="add del mod">
          <ac:chgData name="Clare Back" userId="7ca9c63e0bec638d" providerId="LiveId" clId="{A8162954-3A8E-4CD1-9B45-8B020912EF1A}" dt="2023-03-12T08:56:31.092" v="10868"/>
          <ac:spMkLst>
            <pc:docMk/>
            <pc:sldMk cId="2291253650" sldId="822"/>
            <ac:spMk id="4" creationId="{3AEF606D-95A1-E427-86C5-451BB8F40678}"/>
          </ac:spMkLst>
        </pc:spChg>
        <pc:spChg chg="add del mod">
          <ac:chgData name="Clare Back" userId="7ca9c63e0bec638d" providerId="LiveId" clId="{A8162954-3A8E-4CD1-9B45-8B020912EF1A}" dt="2023-03-12T08:56:31.092" v="10868"/>
          <ac:spMkLst>
            <pc:docMk/>
            <pc:sldMk cId="2291253650" sldId="822"/>
            <ac:spMk id="5" creationId="{1FC775AE-9748-AB2F-F927-62066C8F0EFA}"/>
          </ac:spMkLst>
        </pc:spChg>
        <pc:spChg chg="add del mod">
          <ac:chgData name="Clare Back" userId="7ca9c63e0bec638d" providerId="LiveId" clId="{A8162954-3A8E-4CD1-9B45-8B020912EF1A}" dt="2023-03-12T08:56:31.092" v="10868"/>
          <ac:spMkLst>
            <pc:docMk/>
            <pc:sldMk cId="2291253650" sldId="822"/>
            <ac:spMk id="6" creationId="{2CEB85AC-4B30-1029-DD52-1BB06686751D}"/>
          </ac:spMkLst>
        </pc:spChg>
        <pc:spChg chg="add del mod">
          <ac:chgData name="Clare Back" userId="7ca9c63e0bec638d" providerId="LiveId" clId="{A8162954-3A8E-4CD1-9B45-8B020912EF1A}" dt="2023-03-12T08:56:48.424" v="10872"/>
          <ac:spMkLst>
            <pc:docMk/>
            <pc:sldMk cId="2291253650" sldId="822"/>
            <ac:spMk id="7" creationId="{BFB2456A-7AA7-EA3F-60C3-9B5F1BE57681}"/>
          </ac:spMkLst>
        </pc:spChg>
        <pc:spChg chg="add del mod">
          <ac:chgData name="Clare Back" userId="7ca9c63e0bec638d" providerId="LiveId" clId="{A8162954-3A8E-4CD1-9B45-8B020912EF1A}" dt="2023-03-12T08:56:48.424" v="10872"/>
          <ac:spMkLst>
            <pc:docMk/>
            <pc:sldMk cId="2291253650" sldId="822"/>
            <ac:spMk id="8" creationId="{46CB94F6-A5C3-90FC-230E-79763E95645D}"/>
          </ac:spMkLst>
        </pc:spChg>
        <pc:spChg chg="add del mod">
          <ac:chgData name="Clare Back" userId="7ca9c63e0bec638d" providerId="LiveId" clId="{A8162954-3A8E-4CD1-9B45-8B020912EF1A}" dt="2023-03-12T08:56:48.424" v="10872"/>
          <ac:spMkLst>
            <pc:docMk/>
            <pc:sldMk cId="2291253650" sldId="822"/>
            <ac:spMk id="9" creationId="{5B269BA2-B81D-CA4F-E6F1-C81A31FEE65F}"/>
          </ac:spMkLst>
        </pc:spChg>
        <pc:spChg chg="add del mod">
          <ac:chgData name="Clare Back" userId="7ca9c63e0bec638d" providerId="LiveId" clId="{A8162954-3A8E-4CD1-9B45-8B020912EF1A}" dt="2023-03-12T08:56:48.424" v="10872"/>
          <ac:spMkLst>
            <pc:docMk/>
            <pc:sldMk cId="2291253650" sldId="822"/>
            <ac:spMk id="10" creationId="{F6A95605-D309-F5D8-02E5-F9CC8AE57E78}"/>
          </ac:spMkLst>
        </pc:spChg>
        <pc:spChg chg="add del mod">
          <ac:chgData name="Clare Back" userId="7ca9c63e0bec638d" providerId="LiveId" clId="{A8162954-3A8E-4CD1-9B45-8B020912EF1A}" dt="2023-03-12T08:56:59.035" v="10874"/>
          <ac:spMkLst>
            <pc:docMk/>
            <pc:sldMk cId="2291253650" sldId="822"/>
            <ac:spMk id="11" creationId="{B03334AD-787D-96BC-80BE-09853C48016D}"/>
          </ac:spMkLst>
        </pc:spChg>
        <pc:spChg chg="add del mod">
          <ac:chgData name="Clare Back" userId="7ca9c63e0bec638d" providerId="LiveId" clId="{A8162954-3A8E-4CD1-9B45-8B020912EF1A}" dt="2023-03-12T08:56:59.035" v="10874"/>
          <ac:spMkLst>
            <pc:docMk/>
            <pc:sldMk cId="2291253650" sldId="822"/>
            <ac:spMk id="12" creationId="{36067C9B-8315-0DC3-F214-F8E024BF44FA}"/>
          </ac:spMkLst>
        </pc:spChg>
        <pc:spChg chg="add del mod">
          <ac:chgData name="Clare Back" userId="7ca9c63e0bec638d" providerId="LiveId" clId="{A8162954-3A8E-4CD1-9B45-8B020912EF1A}" dt="2023-03-12T08:56:59.035" v="10874"/>
          <ac:spMkLst>
            <pc:docMk/>
            <pc:sldMk cId="2291253650" sldId="822"/>
            <ac:spMk id="13" creationId="{A45B5EF2-B5FB-AF56-AE24-0877D4635771}"/>
          </ac:spMkLst>
        </pc:spChg>
        <pc:spChg chg="add del mod">
          <ac:chgData name="Clare Back" userId="7ca9c63e0bec638d" providerId="LiveId" clId="{A8162954-3A8E-4CD1-9B45-8B020912EF1A}" dt="2023-03-12T08:56:59.035" v="10874"/>
          <ac:spMkLst>
            <pc:docMk/>
            <pc:sldMk cId="2291253650" sldId="822"/>
            <ac:spMk id="14" creationId="{8EB5A824-D139-85AE-68A0-92662E87425C}"/>
          </ac:spMkLst>
        </pc:spChg>
        <pc:spChg chg="add del mod">
          <ac:chgData name="Clare Back" userId="7ca9c63e0bec638d" providerId="LiveId" clId="{A8162954-3A8E-4CD1-9B45-8B020912EF1A}" dt="2023-03-13T06:02:44.147" v="14702" actId="478"/>
          <ac:spMkLst>
            <pc:docMk/>
            <pc:sldMk cId="2291253650" sldId="822"/>
            <ac:spMk id="15" creationId="{CDE8B9F0-077C-EC3F-4C97-875357D895AB}"/>
          </ac:spMkLst>
        </pc:spChg>
        <pc:spChg chg="add mod">
          <ac:chgData name="Clare Back" userId="7ca9c63e0bec638d" providerId="LiveId" clId="{A8162954-3A8E-4CD1-9B45-8B020912EF1A}" dt="2023-03-13T06:30:55.304" v="14826" actId="207"/>
          <ac:spMkLst>
            <pc:docMk/>
            <pc:sldMk cId="2291253650" sldId="822"/>
            <ac:spMk id="16" creationId="{B6C41C70-8BD0-D601-BA0A-2B898B741CAA}"/>
          </ac:spMkLst>
        </pc:spChg>
        <pc:spChg chg="add mod">
          <ac:chgData name="Clare Back" userId="7ca9c63e0bec638d" providerId="LiveId" clId="{A8162954-3A8E-4CD1-9B45-8B020912EF1A}" dt="2023-03-26T09:26:36.936" v="49343" actId="14100"/>
          <ac:spMkLst>
            <pc:docMk/>
            <pc:sldMk cId="2291253650" sldId="822"/>
            <ac:spMk id="17" creationId="{5C9363AD-B9FA-6C50-BCC4-656FCBDD58CE}"/>
          </ac:spMkLst>
        </pc:spChg>
        <pc:spChg chg="add mod">
          <ac:chgData name="Clare Back" userId="7ca9c63e0bec638d" providerId="LiveId" clId="{A8162954-3A8E-4CD1-9B45-8B020912EF1A}" dt="2023-03-14T17:36:10.584" v="26265" actId="1076"/>
          <ac:spMkLst>
            <pc:docMk/>
            <pc:sldMk cId="2291253650" sldId="822"/>
            <ac:spMk id="18" creationId="{590CDA23-E58A-79A4-43BB-21B948393674}"/>
          </ac:spMkLst>
        </pc:spChg>
        <pc:spChg chg="add mod">
          <ac:chgData name="Clare Back" userId="7ca9c63e0bec638d" providerId="LiveId" clId="{A8162954-3A8E-4CD1-9B45-8B020912EF1A}" dt="2023-03-13T06:30:51.463" v="14824" actId="207"/>
          <ac:spMkLst>
            <pc:docMk/>
            <pc:sldMk cId="2291253650" sldId="822"/>
            <ac:spMk id="19" creationId="{9F377AB5-B562-411D-8D35-6B48BAC3B757}"/>
          </ac:spMkLst>
        </pc:spChg>
        <pc:picChg chg="add del mod">
          <ac:chgData name="Clare Back" userId="7ca9c63e0bec638d" providerId="LiveId" clId="{A8162954-3A8E-4CD1-9B45-8B020912EF1A}" dt="2023-03-13T06:04:39.124" v="14732" actId="1076"/>
          <ac:picMkLst>
            <pc:docMk/>
            <pc:sldMk cId="2291253650" sldId="822"/>
            <ac:picMk id="1038" creationId="{E8F505E3-4D3F-ABBB-ABF2-FFD6156B1F11}"/>
          </ac:picMkLst>
        </pc:picChg>
      </pc:sldChg>
      <pc:sldChg chg="addSp delSp modSp new mod modNotesTx">
        <pc:chgData name="Clare Back" userId="7ca9c63e0bec638d" providerId="LiveId" clId="{A8162954-3A8E-4CD1-9B45-8B020912EF1A}" dt="2023-03-26T18:21:08.090" v="49606" actId="313"/>
        <pc:sldMkLst>
          <pc:docMk/>
          <pc:sldMk cId="2949119162" sldId="823"/>
        </pc:sldMkLst>
        <pc:spChg chg="mod">
          <ac:chgData name="Clare Back" userId="7ca9c63e0bec638d" providerId="LiveId" clId="{A8162954-3A8E-4CD1-9B45-8B020912EF1A}" dt="2023-03-12T09:03:16.653" v="11372" actId="20577"/>
          <ac:spMkLst>
            <pc:docMk/>
            <pc:sldMk cId="2949119162" sldId="823"/>
            <ac:spMk id="2" creationId="{ED3837AE-57EA-AEA9-253C-A9C4427F2DD4}"/>
          </ac:spMkLst>
        </pc:spChg>
        <pc:spChg chg="add del mod">
          <ac:chgData name="Clare Back" userId="7ca9c63e0bec638d" providerId="LiveId" clId="{A8162954-3A8E-4CD1-9B45-8B020912EF1A}" dt="2023-03-12T09:03:39.890" v="11380" actId="478"/>
          <ac:spMkLst>
            <pc:docMk/>
            <pc:sldMk cId="2949119162" sldId="823"/>
            <ac:spMk id="3" creationId="{68B90604-1AD6-5BEA-2E0F-DAA2D37A172F}"/>
          </ac:spMkLst>
        </pc:spChg>
        <pc:spChg chg="add mod">
          <ac:chgData name="Clare Back" userId="7ca9c63e0bec638d" providerId="LiveId" clId="{A8162954-3A8E-4CD1-9B45-8B020912EF1A}" dt="2023-03-13T17:37:42.849" v="21338" actId="113"/>
          <ac:spMkLst>
            <pc:docMk/>
            <pc:sldMk cId="2949119162" sldId="823"/>
            <ac:spMk id="3" creationId="{808FCD5D-2517-3DC3-8A1D-FCA432518FAF}"/>
          </ac:spMkLst>
        </pc:spChg>
        <pc:spChg chg="add del mod">
          <ac:chgData name="Clare Back" userId="7ca9c63e0bec638d" providerId="LiveId" clId="{A8162954-3A8E-4CD1-9B45-8B020912EF1A}" dt="2023-03-12T09:03:43.052" v="11382" actId="478"/>
          <ac:spMkLst>
            <pc:docMk/>
            <pc:sldMk cId="2949119162" sldId="823"/>
            <ac:spMk id="4" creationId="{49AFD09B-EA04-1508-16EB-5559EEC05BB5}"/>
          </ac:spMkLst>
        </pc:spChg>
        <pc:spChg chg="add del mod">
          <ac:chgData name="Clare Back" userId="7ca9c63e0bec638d" providerId="LiveId" clId="{A8162954-3A8E-4CD1-9B45-8B020912EF1A}" dt="2023-03-12T09:03:41.612" v="11381" actId="478"/>
          <ac:spMkLst>
            <pc:docMk/>
            <pc:sldMk cId="2949119162" sldId="823"/>
            <ac:spMk id="5" creationId="{9628D83D-4458-FA4B-91E0-0DBF64A9B3A3}"/>
          </ac:spMkLst>
        </pc:spChg>
        <pc:spChg chg="add del mod">
          <ac:chgData name="Clare Back" userId="7ca9c63e0bec638d" providerId="LiveId" clId="{A8162954-3A8E-4CD1-9B45-8B020912EF1A}" dt="2023-03-12T09:03:37.898" v="11378" actId="478"/>
          <ac:spMkLst>
            <pc:docMk/>
            <pc:sldMk cId="2949119162" sldId="823"/>
            <ac:spMk id="6" creationId="{F60D0647-3231-729F-7F54-43ABA6BA0C27}"/>
          </ac:spMkLst>
        </pc:spChg>
        <pc:spChg chg="add del mod">
          <ac:chgData name="Clare Back" userId="7ca9c63e0bec638d" providerId="LiveId" clId="{A8162954-3A8E-4CD1-9B45-8B020912EF1A}" dt="2023-03-12T09:03:45.218" v="11383" actId="478"/>
          <ac:spMkLst>
            <pc:docMk/>
            <pc:sldMk cId="2949119162" sldId="823"/>
            <ac:spMk id="7" creationId="{31903A35-2C01-0578-5810-17CE67C1B2F5}"/>
          </ac:spMkLst>
        </pc:spChg>
        <pc:spChg chg="add del mod">
          <ac:chgData name="Clare Back" userId="7ca9c63e0bec638d" providerId="LiveId" clId="{A8162954-3A8E-4CD1-9B45-8B020912EF1A}" dt="2023-03-13T06:33:18.703" v="14850" actId="478"/>
          <ac:spMkLst>
            <pc:docMk/>
            <pc:sldMk cId="2949119162" sldId="823"/>
            <ac:spMk id="8" creationId="{A04EF700-B6CB-23BC-1F4D-B18DA9B1ABEE}"/>
          </ac:spMkLst>
        </pc:spChg>
        <pc:spChg chg="add mod">
          <ac:chgData name="Clare Back" userId="7ca9c63e0bec638d" providerId="LiveId" clId="{A8162954-3A8E-4CD1-9B45-8B020912EF1A}" dt="2023-03-13T06:40:13.466" v="15016" actId="1076"/>
          <ac:spMkLst>
            <pc:docMk/>
            <pc:sldMk cId="2949119162" sldId="823"/>
            <ac:spMk id="9" creationId="{170F23E9-6E33-7773-8497-048425D3CA3A}"/>
          </ac:spMkLst>
        </pc:spChg>
        <pc:spChg chg="add mod">
          <ac:chgData name="Clare Back" userId="7ca9c63e0bec638d" providerId="LiveId" clId="{A8162954-3A8E-4CD1-9B45-8B020912EF1A}" dt="2023-03-13T06:40:04.049" v="15012" actId="14100"/>
          <ac:spMkLst>
            <pc:docMk/>
            <pc:sldMk cId="2949119162" sldId="823"/>
            <ac:spMk id="10" creationId="{6E672E83-6414-6302-1A3D-F5DC6F872520}"/>
          </ac:spMkLst>
        </pc:spChg>
        <pc:spChg chg="add mod">
          <ac:chgData name="Clare Back" userId="7ca9c63e0bec638d" providerId="LiveId" clId="{A8162954-3A8E-4CD1-9B45-8B020912EF1A}" dt="2023-03-13T06:39:49" v="15009" actId="14100"/>
          <ac:spMkLst>
            <pc:docMk/>
            <pc:sldMk cId="2949119162" sldId="823"/>
            <ac:spMk id="11" creationId="{E634C68C-613C-2430-3632-6DDFF20B4714}"/>
          </ac:spMkLst>
        </pc:spChg>
        <pc:spChg chg="add del mod">
          <ac:chgData name="Clare Back" userId="7ca9c63e0bec638d" providerId="LiveId" clId="{A8162954-3A8E-4CD1-9B45-8B020912EF1A}" dt="2023-03-13T06:35:50.987" v="14873" actId="478"/>
          <ac:spMkLst>
            <pc:docMk/>
            <pc:sldMk cId="2949119162" sldId="823"/>
            <ac:spMk id="12" creationId="{0BBDFB40-E54C-1AC4-6333-251202B54D01}"/>
          </ac:spMkLst>
        </pc:spChg>
        <pc:spChg chg="add mod">
          <ac:chgData name="Clare Back" userId="7ca9c63e0bec638d" providerId="LiveId" clId="{A8162954-3A8E-4CD1-9B45-8B020912EF1A}" dt="2023-03-13T17:37:48.197" v="21339" actId="1076"/>
          <ac:spMkLst>
            <pc:docMk/>
            <pc:sldMk cId="2949119162" sldId="823"/>
            <ac:spMk id="13" creationId="{3DE80829-55CA-ECBF-2278-8507DA46FDCC}"/>
          </ac:spMkLst>
        </pc:spChg>
        <pc:spChg chg="add del mod">
          <ac:chgData name="Clare Back" userId="7ca9c63e0bec638d" providerId="LiveId" clId="{A8162954-3A8E-4CD1-9B45-8B020912EF1A}" dt="2023-03-13T06:38:02.932" v="14914" actId="478"/>
          <ac:spMkLst>
            <pc:docMk/>
            <pc:sldMk cId="2949119162" sldId="823"/>
            <ac:spMk id="14" creationId="{984FB775-4356-0283-A7A0-01A9197C4EC8}"/>
          </ac:spMkLst>
        </pc:spChg>
        <pc:spChg chg="add mod">
          <ac:chgData name="Clare Back" userId="7ca9c63e0bec638d" providerId="LiveId" clId="{A8162954-3A8E-4CD1-9B45-8B020912EF1A}" dt="2023-03-13T06:40:11.529" v="15015" actId="1076"/>
          <ac:spMkLst>
            <pc:docMk/>
            <pc:sldMk cId="2949119162" sldId="823"/>
            <ac:spMk id="15" creationId="{2057A918-FF57-3357-1F73-06804DBD3C5C}"/>
          </ac:spMkLst>
        </pc:spChg>
        <pc:spChg chg="add mod">
          <ac:chgData name="Clare Back" userId="7ca9c63e0bec638d" providerId="LiveId" clId="{A8162954-3A8E-4CD1-9B45-8B020912EF1A}" dt="2023-03-13T06:40:09.941" v="15014" actId="1076"/>
          <ac:spMkLst>
            <pc:docMk/>
            <pc:sldMk cId="2949119162" sldId="823"/>
            <ac:spMk id="16" creationId="{1765C472-0DC1-E165-F911-909F11C501CF}"/>
          </ac:spMkLst>
        </pc:spChg>
        <pc:spChg chg="add mod">
          <ac:chgData name="Clare Back" userId="7ca9c63e0bec638d" providerId="LiveId" clId="{A8162954-3A8E-4CD1-9B45-8B020912EF1A}" dt="2023-03-13T06:40:08.113" v="15013" actId="1076"/>
          <ac:spMkLst>
            <pc:docMk/>
            <pc:sldMk cId="2949119162" sldId="823"/>
            <ac:spMk id="18" creationId="{B74C4245-38D9-1D31-DF52-39D180F92C09}"/>
          </ac:spMkLst>
        </pc:spChg>
        <pc:picChg chg="add mod">
          <ac:chgData name="Clare Back" userId="7ca9c63e0bec638d" providerId="LiveId" clId="{A8162954-3A8E-4CD1-9B45-8B020912EF1A}" dt="2023-03-13T05:59:55.639" v="14663"/>
          <ac:picMkLst>
            <pc:docMk/>
            <pc:sldMk cId="2949119162" sldId="823"/>
            <ac:picMk id="2055" creationId="{7B0CDFF7-A0A9-5C1B-5EB1-2D90142E2394}"/>
          </ac:picMkLst>
        </pc:picChg>
      </pc:sldChg>
      <pc:sldChg chg="addSp delSp modSp new mod ord modNotesTx">
        <pc:chgData name="Clare Back" userId="7ca9c63e0bec638d" providerId="LiveId" clId="{A8162954-3A8E-4CD1-9B45-8B020912EF1A}" dt="2023-03-26T18:07:14.297" v="49508" actId="790"/>
        <pc:sldMkLst>
          <pc:docMk/>
          <pc:sldMk cId="2505822400" sldId="824"/>
        </pc:sldMkLst>
        <pc:spChg chg="mod">
          <ac:chgData name="Clare Back" userId="7ca9c63e0bec638d" providerId="LiveId" clId="{A8162954-3A8E-4CD1-9B45-8B020912EF1A}" dt="2023-03-13T17:34:14.288" v="21191" actId="20577"/>
          <ac:spMkLst>
            <pc:docMk/>
            <pc:sldMk cId="2505822400" sldId="824"/>
            <ac:spMk id="2" creationId="{8A69C1D4-64EE-17D6-6915-042A6FD849BF}"/>
          </ac:spMkLst>
        </pc:spChg>
        <pc:spChg chg="add mod">
          <ac:chgData name="Clare Back" userId="7ca9c63e0bec638d" providerId="LiveId" clId="{A8162954-3A8E-4CD1-9B45-8B020912EF1A}" dt="2023-03-14T17:40:44.070" v="26715" actId="20577"/>
          <ac:spMkLst>
            <pc:docMk/>
            <pc:sldMk cId="2505822400" sldId="824"/>
            <ac:spMk id="3" creationId="{437D1AFB-3425-A6DF-BD5E-45EFDE6D658D}"/>
          </ac:spMkLst>
        </pc:spChg>
        <pc:spChg chg="add del mod">
          <ac:chgData name="Clare Back" userId="7ca9c63e0bec638d" providerId="LiveId" clId="{A8162954-3A8E-4CD1-9B45-8B020912EF1A}" dt="2023-03-13T05:58:06.853" v="14655" actId="478"/>
          <ac:spMkLst>
            <pc:docMk/>
            <pc:sldMk cId="2505822400" sldId="824"/>
            <ac:spMk id="4" creationId="{2032685B-1BCF-8C18-614E-E082AD64DA35}"/>
          </ac:spMkLst>
        </pc:spChg>
        <pc:spChg chg="add del mod">
          <ac:chgData name="Clare Back" userId="7ca9c63e0bec638d" providerId="LiveId" clId="{A8162954-3A8E-4CD1-9B45-8B020912EF1A}" dt="2023-03-14T17:40:26.667" v="26701" actId="478"/>
          <ac:spMkLst>
            <pc:docMk/>
            <pc:sldMk cId="2505822400" sldId="824"/>
            <ac:spMk id="4" creationId="{F2F8D6FD-652D-235E-278E-2123F4D439DF}"/>
          </ac:spMkLst>
        </pc:spChg>
        <pc:spChg chg="mod">
          <ac:chgData name="Clare Back" userId="7ca9c63e0bec638d" providerId="LiveId" clId="{A8162954-3A8E-4CD1-9B45-8B020912EF1A}" dt="2023-03-26T11:24:14.752" v="49388"/>
          <ac:spMkLst>
            <pc:docMk/>
            <pc:sldMk cId="2505822400" sldId="824"/>
            <ac:spMk id="6" creationId="{F1B180A7-A5EF-24E3-A816-7FF78518E483}"/>
          </ac:spMkLst>
        </pc:spChg>
        <pc:spChg chg="mod">
          <ac:chgData name="Clare Back" userId="7ca9c63e0bec638d" providerId="LiveId" clId="{A8162954-3A8E-4CD1-9B45-8B020912EF1A}" dt="2023-03-14T17:40:22.843" v="26700"/>
          <ac:spMkLst>
            <pc:docMk/>
            <pc:sldMk cId="2505822400" sldId="824"/>
            <ac:spMk id="7" creationId="{794EC7E9-42F9-AC7F-AB69-A4EA395A8E62}"/>
          </ac:spMkLst>
        </pc:spChg>
        <pc:spChg chg="mod">
          <ac:chgData name="Clare Back" userId="7ca9c63e0bec638d" providerId="LiveId" clId="{A8162954-3A8E-4CD1-9B45-8B020912EF1A}" dt="2023-03-14T17:40:22.843" v="26700"/>
          <ac:spMkLst>
            <pc:docMk/>
            <pc:sldMk cId="2505822400" sldId="824"/>
            <ac:spMk id="8" creationId="{324E6C83-2A41-FFB3-E23B-1926987185AD}"/>
          </ac:spMkLst>
        </pc:spChg>
        <pc:spChg chg="mod">
          <ac:chgData name="Clare Back" userId="7ca9c63e0bec638d" providerId="LiveId" clId="{A8162954-3A8E-4CD1-9B45-8B020912EF1A}" dt="2023-03-26T11:24:14.752" v="49388"/>
          <ac:spMkLst>
            <pc:docMk/>
            <pc:sldMk cId="2505822400" sldId="824"/>
            <ac:spMk id="9" creationId="{1C51EFA9-48B0-6F34-DF71-BA6472B82B1E}"/>
          </ac:spMkLst>
        </pc:spChg>
        <pc:spChg chg="mod">
          <ac:chgData name="Clare Back" userId="7ca9c63e0bec638d" providerId="LiveId" clId="{A8162954-3A8E-4CD1-9B45-8B020912EF1A}" dt="2023-03-14T17:40:22.843" v="26700"/>
          <ac:spMkLst>
            <pc:docMk/>
            <pc:sldMk cId="2505822400" sldId="824"/>
            <ac:spMk id="10" creationId="{36CC149F-511E-38FB-3CD7-720142CB7044}"/>
          </ac:spMkLst>
        </pc:spChg>
        <pc:spChg chg="mod">
          <ac:chgData name="Clare Back" userId="7ca9c63e0bec638d" providerId="LiveId" clId="{A8162954-3A8E-4CD1-9B45-8B020912EF1A}" dt="2023-03-26T11:24:14.752" v="49388"/>
          <ac:spMkLst>
            <pc:docMk/>
            <pc:sldMk cId="2505822400" sldId="824"/>
            <ac:spMk id="10" creationId="{B8CFE1EF-E2B1-352D-8769-5E5046F5C3BB}"/>
          </ac:spMkLst>
        </pc:spChg>
        <pc:spChg chg="mod">
          <ac:chgData name="Clare Back" userId="7ca9c63e0bec638d" providerId="LiveId" clId="{A8162954-3A8E-4CD1-9B45-8B020912EF1A}" dt="2023-03-26T11:24:14.752" v="49388"/>
          <ac:spMkLst>
            <pc:docMk/>
            <pc:sldMk cId="2505822400" sldId="824"/>
            <ac:spMk id="11" creationId="{1F7A826C-9A3E-0AF0-000D-D071BDC8C4F7}"/>
          </ac:spMkLst>
        </pc:spChg>
        <pc:spChg chg="mod">
          <ac:chgData name="Clare Back" userId="7ca9c63e0bec638d" providerId="LiveId" clId="{A8162954-3A8E-4CD1-9B45-8B020912EF1A}" dt="2023-03-14T17:40:22.843" v="26700"/>
          <ac:spMkLst>
            <pc:docMk/>
            <pc:sldMk cId="2505822400" sldId="824"/>
            <ac:spMk id="11" creationId="{5653B66A-B38F-9229-07F0-39C27EF6FB50}"/>
          </ac:spMkLst>
        </pc:spChg>
        <pc:spChg chg="mod">
          <ac:chgData name="Clare Back" userId="7ca9c63e0bec638d" providerId="LiveId" clId="{A8162954-3A8E-4CD1-9B45-8B020912EF1A}" dt="2023-03-26T11:24:14.752" v="49388"/>
          <ac:spMkLst>
            <pc:docMk/>
            <pc:sldMk cId="2505822400" sldId="824"/>
            <ac:spMk id="12" creationId="{7C46A6A7-8423-161F-4DFE-B5FB2EAD4CDF}"/>
          </ac:spMkLst>
        </pc:spChg>
        <pc:spChg chg="mod">
          <ac:chgData name="Clare Back" userId="7ca9c63e0bec638d" providerId="LiveId" clId="{A8162954-3A8E-4CD1-9B45-8B020912EF1A}" dt="2023-03-14T17:40:22.843" v="26700"/>
          <ac:spMkLst>
            <pc:docMk/>
            <pc:sldMk cId="2505822400" sldId="824"/>
            <ac:spMk id="12" creationId="{AD33765B-C4B4-DBDB-F175-27D8B3EAD0F0}"/>
          </ac:spMkLst>
        </pc:spChg>
        <pc:spChg chg="mod">
          <ac:chgData name="Clare Back" userId="7ca9c63e0bec638d" providerId="LiveId" clId="{A8162954-3A8E-4CD1-9B45-8B020912EF1A}" dt="2023-03-14T17:40:22.843" v="26700"/>
          <ac:spMkLst>
            <pc:docMk/>
            <pc:sldMk cId="2505822400" sldId="824"/>
            <ac:spMk id="13" creationId="{C1125E0F-D10D-5A5A-5FB0-8565243D5351}"/>
          </ac:spMkLst>
        </pc:spChg>
        <pc:spChg chg="mod">
          <ac:chgData name="Clare Back" userId="7ca9c63e0bec638d" providerId="LiveId" clId="{A8162954-3A8E-4CD1-9B45-8B020912EF1A}" dt="2023-03-14T17:40:22.843" v="26700"/>
          <ac:spMkLst>
            <pc:docMk/>
            <pc:sldMk cId="2505822400" sldId="824"/>
            <ac:spMk id="14" creationId="{901735F9-0C8D-AD21-04A2-EE6E8DA13DDC}"/>
          </ac:spMkLst>
        </pc:spChg>
        <pc:spChg chg="mod">
          <ac:chgData name="Clare Back" userId="7ca9c63e0bec638d" providerId="LiveId" clId="{A8162954-3A8E-4CD1-9B45-8B020912EF1A}" dt="2023-03-26T11:25:07.999" v="49402" actId="208"/>
          <ac:spMkLst>
            <pc:docMk/>
            <pc:sldMk cId="2505822400" sldId="824"/>
            <ac:spMk id="14" creationId="{DC05059C-A675-1724-A27C-B865C97D1255}"/>
          </ac:spMkLst>
        </pc:spChg>
        <pc:spChg chg="mod">
          <ac:chgData name="Clare Back" userId="7ca9c63e0bec638d" providerId="LiveId" clId="{A8162954-3A8E-4CD1-9B45-8B020912EF1A}" dt="2023-03-14T17:40:22.843" v="26700"/>
          <ac:spMkLst>
            <pc:docMk/>
            <pc:sldMk cId="2505822400" sldId="824"/>
            <ac:spMk id="16" creationId="{639C2C46-5A15-3540-1C22-954F66A76F3F}"/>
          </ac:spMkLst>
        </pc:spChg>
        <pc:spChg chg="mod">
          <ac:chgData name="Clare Back" userId="7ca9c63e0bec638d" providerId="LiveId" clId="{A8162954-3A8E-4CD1-9B45-8B020912EF1A}" dt="2023-03-14T17:40:22.843" v="26700"/>
          <ac:spMkLst>
            <pc:docMk/>
            <pc:sldMk cId="2505822400" sldId="824"/>
            <ac:spMk id="17" creationId="{17EEBD47-2D4D-2AF8-4AA8-9135296084C5}"/>
          </ac:spMkLst>
        </pc:spChg>
        <pc:spChg chg="mod">
          <ac:chgData name="Clare Back" userId="7ca9c63e0bec638d" providerId="LiveId" clId="{A8162954-3A8E-4CD1-9B45-8B020912EF1A}" dt="2023-03-26T11:25:02.468" v="49401" actId="208"/>
          <ac:spMkLst>
            <pc:docMk/>
            <pc:sldMk cId="2505822400" sldId="824"/>
            <ac:spMk id="17" creationId="{3A4D895D-7776-9233-2599-1783EC6D3408}"/>
          </ac:spMkLst>
        </pc:spChg>
        <pc:spChg chg="mod">
          <ac:chgData name="Clare Back" userId="7ca9c63e0bec638d" providerId="LiveId" clId="{A8162954-3A8E-4CD1-9B45-8B020912EF1A}" dt="2023-03-26T11:24:52.373" v="49398" actId="207"/>
          <ac:spMkLst>
            <pc:docMk/>
            <pc:sldMk cId="2505822400" sldId="824"/>
            <ac:spMk id="18" creationId="{0050D175-AA50-E911-5105-F4CEFDA16596}"/>
          </ac:spMkLst>
        </pc:spChg>
        <pc:spChg chg="mod">
          <ac:chgData name="Clare Back" userId="7ca9c63e0bec638d" providerId="LiveId" clId="{A8162954-3A8E-4CD1-9B45-8B020912EF1A}" dt="2023-03-14T17:40:22.843" v="26700"/>
          <ac:spMkLst>
            <pc:docMk/>
            <pc:sldMk cId="2505822400" sldId="824"/>
            <ac:spMk id="18" creationId="{F8BCBEF6-5CBE-7E7B-8ACE-3A6D346732D4}"/>
          </ac:spMkLst>
        </pc:spChg>
        <pc:spChg chg="mod">
          <ac:chgData name="Clare Back" userId="7ca9c63e0bec638d" providerId="LiveId" clId="{A8162954-3A8E-4CD1-9B45-8B020912EF1A}" dt="2023-03-14T17:40:22.843" v="26700"/>
          <ac:spMkLst>
            <pc:docMk/>
            <pc:sldMk cId="2505822400" sldId="824"/>
            <ac:spMk id="19" creationId="{4288D5C5-DFCE-79E9-8111-88ECC657625E}"/>
          </ac:spMkLst>
        </pc:spChg>
        <pc:spChg chg="mod">
          <ac:chgData name="Clare Back" userId="7ca9c63e0bec638d" providerId="LiveId" clId="{A8162954-3A8E-4CD1-9B45-8B020912EF1A}" dt="2023-03-26T11:24:46.497" v="49396" actId="208"/>
          <ac:spMkLst>
            <pc:docMk/>
            <pc:sldMk cId="2505822400" sldId="824"/>
            <ac:spMk id="19" creationId="{646A1B0A-87D3-631A-1A9F-783614885D26}"/>
          </ac:spMkLst>
        </pc:spChg>
        <pc:spChg chg="mod">
          <ac:chgData name="Clare Back" userId="7ca9c63e0bec638d" providerId="LiveId" clId="{A8162954-3A8E-4CD1-9B45-8B020912EF1A}" dt="2023-03-26T11:24:40.868" v="49395" actId="208"/>
          <ac:spMkLst>
            <pc:docMk/>
            <pc:sldMk cId="2505822400" sldId="824"/>
            <ac:spMk id="20" creationId="{65FC3D47-90CB-3F20-4EB0-3465119F53A9}"/>
          </ac:spMkLst>
        </pc:spChg>
        <pc:spChg chg="mod">
          <ac:chgData name="Clare Back" userId="7ca9c63e0bec638d" providerId="LiveId" clId="{A8162954-3A8E-4CD1-9B45-8B020912EF1A}" dt="2023-03-14T17:40:22.843" v="26700"/>
          <ac:spMkLst>
            <pc:docMk/>
            <pc:sldMk cId="2505822400" sldId="824"/>
            <ac:spMk id="20" creationId="{BDA63B48-B7BF-3ABD-F20E-91FD895E1F02}"/>
          </ac:spMkLst>
        </pc:spChg>
        <pc:grpChg chg="add del mod">
          <ac:chgData name="Clare Back" userId="7ca9c63e0bec638d" providerId="LiveId" clId="{A8162954-3A8E-4CD1-9B45-8B020912EF1A}" dt="2023-03-26T11:24:19.388" v="49391"/>
          <ac:grpSpMkLst>
            <pc:docMk/>
            <pc:sldMk cId="2505822400" sldId="824"/>
            <ac:grpSpMk id="4" creationId="{928DB2A4-7886-0173-2B56-ED48FFCB9DD6}"/>
          </ac:grpSpMkLst>
        </pc:grpChg>
        <pc:grpChg chg="add del mod">
          <ac:chgData name="Clare Back" userId="7ca9c63e0bec638d" providerId="LiveId" clId="{A8162954-3A8E-4CD1-9B45-8B020912EF1A}" dt="2023-03-14T17:40:26.667" v="26701" actId="478"/>
          <ac:grpSpMkLst>
            <pc:docMk/>
            <pc:sldMk cId="2505822400" sldId="824"/>
            <ac:grpSpMk id="6" creationId="{D096B5A2-6AF6-870C-848A-6E8EA83DEFB4}"/>
          </ac:grpSpMkLst>
        </pc:grpChg>
        <pc:grpChg chg="mod">
          <ac:chgData name="Clare Back" userId="7ca9c63e0bec638d" providerId="LiveId" clId="{A8162954-3A8E-4CD1-9B45-8B020912EF1A}" dt="2023-03-26T11:24:14.752" v="49388"/>
          <ac:grpSpMkLst>
            <pc:docMk/>
            <pc:sldMk cId="2505822400" sldId="824"/>
            <ac:grpSpMk id="7" creationId="{C76A7661-0E3E-73E0-DA84-EA8854CE4443}"/>
          </ac:grpSpMkLst>
        </pc:grpChg>
        <pc:grpChg chg="mod">
          <ac:chgData name="Clare Back" userId="7ca9c63e0bec638d" providerId="LiveId" clId="{A8162954-3A8E-4CD1-9B45-8B020912EF1A}" dt="2023-03-26T11:24:14.752" v="49388"/>
          <ac:grpSpMkLst>
            <pc:docMk/>
            <pc:sldMk cId="2505822400" sldId="824"/>
            <ac:grpSpMk id="8" creationId="{F617EA86-24F4-00B1-A967-C50DC7AED404}"/>
          </ac:grpSpMkLst>
        </pc:grpChg>
        <pc:grpChg chg="add del mod">
          <ac:chgData name="Clare Back" userId="7ca9c63e0bec638d" providerId="LiveId" clId="{A8162954-3A8E-4CD1-9B45-8B020912EF1A}" dt="2023-03-14T17:40:26.667" v="26701" actId="478"/>
          <ac:grpSpMkLst>
            <pc:docMk/>
            <pc:sldMk cId="2505822400" sldId="824"/>
            <ac:grpSpMk id="9" creationId="{FE9328A1-1D8C-A899-1FB9-45CA60F66E82}"/>
          </ac:grpSpMkLst>
        </pc:grpChg>
        <pc:grpChg chg="add mod">
          <ac:chgData name="Clare Back" userId="7ca9c63e0bec638d" providerId="LiveId" clId="{A8162954-3A8E-4CD1-9B45-8B020912EF1A}" dt="2023-03-26T11:26:07.875" v="49404" actId="1076"/>
          <ac:grpSpMkLst>
            <pc:docMk/>
            <pc:sldMk cId="2505822400" sldId="824"/>
            <ac:grpSpMk id="13" creationId="{558A7274-F9E0-7538-DB0E-90D26E3031DC}"/>
          </ac:grpSpMkLst>
        </pc:grpChg>
        <pc:grpChg chg="mod">
          <ac:chgData name="Clare Back" userId="7ca9c63e0bec638d" providerId="LiveId" clId="{A8162954-3A8E-4CD1-9B45-8B020912EF1A}" dt="2023-03-26T11:24:19.403" v="49392"/>
          <ac:grpSpMkLst>
            <pc:docMk/>
            <pc:sldMk cId="2505822400" sldId="824"/>
            <ac:grpSpMk id="15" creationId="{2BBB88E1-A33F-3C45-C6C8-26561E2954F5}"/>
          </ac:grpSpMkLst>
        </pc:grpChg>
        <pc:grpChg chg="add del mod">
          <ac:chgData name="Clare Back" userId="7ca9c63e0bec638d" providerId="LiveId" clId="{A8162954-3A8E-4CD1-9B45-8B020912EF1A}" dt="2023-03-14T17:40:26.667" v="26701" actId="478"/>
          <ac:grpSpMkLst>
            <pc:docMk/>
            <pc:sldMk cId="2505822400" sldId="824"/>
            <ac:grpSpMk id="15" creationId="{8BF3B230-11BD-654B-531F-5EED09A8700F}"/>
          </ac:grpSpMkLst>
        </pc:grpChg>
        <pc:grpChg chg="mod">
          <ac:chgData name="Clare Back" userId="7ca9c63e0bec638d" providerId="LiveId" clId="{A8162954-3A8E-4CD1-9B45-8B020912EF1A}" dt="2023-03-26T11:24:19.403" v="49392"/>
          <ac:grpSpMkLst>
            <pc:docMk/>
            <pc:sldMk cId="2505822400" sldId="824"/>
            <ac:grpSpMk id="16" creationId="{3D8EBA65-F646-8FC2-5C64-B7C76A54452A}"/>
          </ac:grpSpMkLst>
        </pc:grpChg>
        <pc:picChg chg="add mod">
          <ac:chgData name="Clare Back" userId="7ca9c63e0bec638d" providerId="LiveId" clId="{A8162954-3A8E-4CD1-9B45-8B020912EF1A}" dt="2023-03-13T17:04:34.431" v="19230" actId="1076"/>
          <ac:picMkLst>
            <pc:docMk/>
            <pc:sldMk cId="2505822400" sldId="824"/>
            <ac:picMk id="5" creationId="{194CFA3E-131D-48B3-B132-D7193F4FF162}"/>
          </ac:picMkLst>
        </pc:picChg>
      </pc:sldChg>
      <pc:sldChg chg="addSp new del mod">
        <pc:chgData name="Clare Back" userId="7ca9c63e0bec638d" providerId="LiveId" clId="{A8162954-3A8E-4CD1-9B45-8B020912EF1A}" dt="2023-03-13T05:57:59.624" v="14638" actId="47"/>
        <pc:sldMkLst>
          <pc:docMk/>
          <pc:sldMk cId="499584425" sldId="825"/>
        </pc:sldMkLst>
        <pc:spChg chg="add">
          <ac:chgData name="Clare Back" userId="7ca9c63e0bec638d" providerId="LiveId" clId="{A8162954-3A8E-4CD1-9B45-8B020912EF1A}" dt="2023-03-12T09:12:12.422" v="11996" actId="22"/>
          <ac:spMkLst>
            <pc:docMk/>
            <pc:sldMk cId="499584425" sldId="825"/>
            <ac:spMk id="4" creationId="{A4B9A7D4-B737-E049-422C-6FCBF0BF21A1}"/>
          </ac:spMkLst>
        </pc:spChg>
      </pc:sldChg>
      <pc:sldChg chg="addSp delSp modSp new mod modNotesTx">
        <pc:chgData name="Clare Back" userId="7ca9c63e0bec638d" providerId="LiveId" clId="{A8162954-3A8E-4CD1-9B45-8B020912EF1A}" dt="2023-03-26T18:09:58.774" v="49525" actId="790"/>
        <pc:sldMkLst>
          <pc:docMk/>
          <pc:sldMk cId="2436529391" sldId="826"/>
        </pc:sldMkLst>
        <pc:spChg chg="mod">
          <ac:chgData name="Clare Back" userId="7ca9c63e0bec638d" providerId="LiveId" clId="{A8162954-3A8E-4CD1-9B45-8B020912EF1A}" dt="2023-03-14T18:47:17.733" v="30434" actId="20577"/>
          <ac:spMkLst>
            <pc:docMk/>
            <pc:sldMk cId="2436529391" sldId="826"/>
            <ac:spMk id="2" creationId="{91A19AF0-A4FB-E1E0-0C84-7C02E6D61814}"/>
          </ac:spMkLst>
        </pc:spChg>
        <pc:spChg chg="add mod">
          <ac:chgData name="Clare Back" userId="7ca9c63e0bec638d" providerId="LiveId" clId="{A8162954-3A8E-4CD1-9B45-8B020912EF1A}" dt="2023-03-14T18:47:53.136" v="30520" actId="20577"/>
          <ac:spMkLst>
            <pc:docMk/>
            <pc:sldMk cId="2436529391" sldId="826"/>
            <ac:spMk id="4" creationId="{27147D14-07DB-C900-A645-58DFA2686CCA}"/>
          </ac:spMkLst>
        </pc:spChg>
        <pc:spChg chg="add del mod">
          <ac:chgData name="Clare Back" userId="7ca9c63e0bec638d" providerId="LiveId" clId="{A8162954-3A8E-4CD1-9B45-8B020912EF1A}" dt="2023-03-13T05:25:06.787" v="12790" actId="478"/>
          <ac:spMkLst>
            <pc:docMk/>
            <pc:sldMk cId="2436529391" sldId="826"/>
            <ac:spMk id="4" creationId="{50030455-6812-73AA-EBEF-26DB91C8F188}"/>
          </ac:spMkLst>
        </pc:spChg>
        <pc:spChg chg="add del mod">
          <ac:chgData name="Clare Back" userId="7ca9c63e0bec638d" providerId="LiveId" clId="{A8162954-3A8E-4CD1-9B45-8B020912EF1A}" dt="2023-03-13T05:54:51.273" v="14585" actId="478"/>
          <ac:spMkLst>
            <pc:docMk/>
            <pc:sldMk cId="2436529391" sldId="826"/>
            <ac:spMk id="5" creationId="{9C6ECE22-653E-592F-60EF-B37DE99ECB46}"/>
          </ac:spMkLst>
        </pc:spChg>
        <pc:picChg chg="add mod">
          <ac:chgData name="Clare Back" userId="7ca9c63e0bec638d" providerId="LiveId" clId="{A8162954-3A8E-4CD1-9B45-8B020912EF1A}" dt="2023-03-14T18:46:13.099" v="30393" actId="1076"/>
          <ac:picMkLst>
            <pc:docMk/>
            <pc:sldMk cId="2436529391" sldId="826"/>
            <ac:picMk id="3" creationId="{6BD6D388-C07A-E59D-59A0-C9BC9804B5C6}"/>
          </ac:picMkLst>
        </pc:picChg>
      </pc:sldChg>
      <pc:sldChg chg="addSp modSp new mod modNotesTx">
        <pc:chgData name="Clare Back" userId="7ca9c63e0bec638d" providerId="LiveId" clId="{A8162954-3A8E-4CD1-9B45-8B020912EF1A}" dt="2023-03-26T18:22:10.938" v="49616" actId="313"/>
        <pc:sldMkLst>
          <pc:docMk/>
          <pc:sldMk cId="1673758427" sldId="827"/>
        </pc:sldMkLst>
        <pc:spChg chg="mod">
          <ac:chgData name="Clare Back" userId="7ca9c63e0bec638d" providerId="LiveId" clId="{A8162954-3A8E-4CD1-9B45-8B020912EF1A}" dt="2023-03-13T05:30:43.371" v="12927" actId="20577"/>
          <ac:spMkLst>
            <pc:docMk/>
            <pc:sldMk cId="1673758427" sldId="827"/>
            <ac:spMk id="2" creationId="{FF2F8D7A-57F4-7227-6CCC-655F3653562C}"/>
          </ac:spMkLst>
        </pc:spChg>
        <pc:spChg chg="add mod">
          <ac:chgData name="Clare Back" userId="7ca9c63e0bec638d" providerId="LiveId" clId="{A8162954-3A8E-4CD1-9B45-8B020912EF1A}" dt="2023-03-13T05:44:20.939" v="12942" actId="1076"/>
          <ac:spMkLst>
            <pc:docMk/>
            <pc:sldMk cId="1673758427" sldId="827"/>
            <ac:spMk id="6" creationId="{61325EFD-73C1-2AE2-1C63-EC7316950762}"/>
          </ac:spMkLst>
        </pc:spChg>
        <pc:spChg chg="add mod">
          <ac:chgData name="Clare Back" userId="7ca9c63e0bec638d" providerId="LiveId" clId="{A8162954-3A8E-4CD1-9B45-8B020912EF1A}" dt="2023-03-13T05:44:20.939" v="12942" actId="1076"/>
          <ac:spMkLst>
            <pc:docMk/>
            <pc:sldMk cId="1673758427" sldId="827"/>
            <ac:spMk id="7" creationId="{DCA3C6FF-AF2F-AF5B-2F15-2E952F5FBD66}"/>
          </ac:spMkLst>
        </pc:spChg>
        <pc:spChg chg="add mod">
          <ac:chgData name="Clare Back" userId="7ca9c63e0bec638d" providerId="LiveId" clId="{A8162954-3A8E-4CD1-9B45-8B020912EF1A}" dt="2023-03-13T05:44:20.939" v="12942" actId="1076"/>
          <ac:spMkLst>
            <pc:docMk/>
            <pc:sldMk cId="1673758427" sldId="827"/>
            <ac:spMk id="8" creationId="{2E3DA84B-F894-80A0-2C6D-DBCD406684C9}"/>
          </ac:spMkLst>
        </pc:spChg>
        <pc:spChg chg="add mod">
          <ac:chgData name="Clare Back" userId="7ca9c63e0bec638d" providerId="LiveId" clId="{A8162954-3A8E-4CD1-9B45-8B020912EF1A}" dt="2023-03-13T05:49:08.134" v="13608" actId="20577"/>
          <ac:spMkLst>
            <pc:docMk/>
            <pc:sldMk cId="1673758427" sldId="827"/>
            <ac:spMk id="9" creationId="{9F2BC605-71B5-B943-9EA9-2DC265E08C2D}"/>
          </ac:spMkLst>
        </pc:spChg>
        <pc:picChg chg="add mod">
          <ac:chgData name="Clare Back" userId="7ca9c63e0bec638d" providerId="LiveId" clId="{A8162954-3A8E-4CD1-9B45-8B020912EF1A}" dt="2023-03-13T05:44:20.939" v="12942" actId="1076"/>
          <ac:picMkLst>
            <pc:docMk/>
            <pc:sldMk cId="1673758427" sldId="827"/>
            <ac:picMk id="3" creationId="{861797A4-ADC2-AE30-6B9F-51F9EBA0B9F3}"/>
          </ac:picMkLst>
        </pc:picChg>
        <pc:picChg chg="add mod">
          <ac:chgData name="Clare Back" userId="7ca9c63e0bec638d" providerId="LiveId" clId="{A8162954-3A8E-4CD1-9B45-8B020912EF1A}" dt="2023-03-13T05:44:20.939" v="12942" actId="1076"/>
          <ac:picMkLst>
            <pc:docMk/>
            <pc:sldMk cId="1673758427" sldId="827"/>
            <ac:picMk id="4" creationId="{2B31051A-63D9-0209-055F-5D848C118AFB}"/>
          </ac:picMkLst>
        </pc:picChg>
        <pc:picChg chg="add mod">
          <ac:chgData name="Clare Back" userId="7ca9c63e0bec638d" providerId="LiveId" clId="{A8162954-3A8E-4CD1-9B45-8B020912EF1A}" dt="2023-03-13T05:44:20.939" v="12942" actId="1076"/>
          <ac:picMkLst>
            <pc:docMk/>
            <pc:sldMk cId="1673758427" sldId="827"/>
            <ac:picMk id="5" creationId="{03F70A2F-AD81-C0D2-9E31-DB86B04B6F8E}"/>
          </ac:picMkLst>
        </pc:picChg>
      </pc:sldChg>
      <pc:sldChg chg="addSp modSp new del mod modNotesTx">
        <pc:chgData name="Clare Back" userId="7ca9c63e0bec638d" providerId="LiveId" clId="{A8162954-3A8E-4CD1-9B45-8B020912EF1A}" dt="2023-03-13T18:13:19.127" v="22334" actId="47"/>
        <pc:sldMkLst>
          <pc:docMk/>
          <pc:sldMk cId="3303078343" sldId="828"/>
        </pc:sldMkLst>
        <pc:spChg chg="mod">
          <ac:chgData name="Clare Back" userId="7ca9c63e0bec638d" providerId="LiveId" clId="{A8162954-3A8E-4CD1-9B45-8B020912EF1A}" dt="2023-03-13T05:56:18.682" v="14631" actId="20577"/>
          <ac:spMkLst>
            <pc:docMk/>
            <pc:sldMk cId="3303078343" sldId="828"/>
            <ac:spMk id="2" creationId="{7A1FF8B7-25C0-6086-B80D-70CF75EAAEB9}"/>
          </ac:spMkLst>
        </pc:spChg>
        <pc:picChg chg="add mod">
          <ac:chgData name="Clare Back" userId="7ca9c63e0bec638d" providerId="LiveId" clId="{A8162954-3A8E-4CD1-9B45-8B020912EF1A}" dt="2023-03-13T05:57:14.642" v="14635" actId="1076"/>
          <ac:picMkLst>
            <pc:docMk/>
            <pc:sldMk cId="3303078343" sldId="828"/>
            <ac:picMk id="3074" creationId="{8B18574B-223B-85B5-F694-455B45EE4028}"/>
          </ac:picMkLst>
        </pc:picChg>
      </pc:sldChg>
      <pc:sldChg chg="addSp delSp modSp new mod modNotesTx">
        <pc:chgData name="Clare Back" userId="7ca9c63e0bec638d" providerId="LiveId" clId="{A8162954-3A8E-4CD1-9B45-8B020912EF1A}" dt="2023-03-26T18:21:19.498" v="49610" actId="2"/>
        <pc:sldMkLst>
          <pc:docMk/>
          <pc:sldMk cId="3432239805" sldId="829"/>
        </pc:sldMkLst>
        <pc:spChg chg="mod">
          <ac:chgData name="Clare Back" userId="7ca9c63e0bec638d" providerId="LiveId" clId="{A8162954-3A8E-4CD1-9B45-8B020912EF1A}" dt="2023-03-13T17:11:56.278" v="20213" actId="20577"/>
          <ac:spMkLst>
            <pc:docMk/>
            <pc:sldMk cId="3432239805" sldId="829"/>
            <ac:spMk id="2" creationId="{DA782F8F-37DB-B3A4-11E4-1DCD17679D30}"/>
          </ac:spMkLst>
        </pc:spChg>
        <pc:spChg chg="add del mod">
          <ac:chgData name="Clare Back" userId="7ca9c63e0bec638d" providerId="LiveId" clId="{A8162954-3A8E-4CD1-9B45-8B020912EF1A}" dt="2023-03-13T17:14:27.166" v="20465"/>
          <ac:spMkLst>
            <pc:docMk/>
            <pc:sldMk cId="3432239805" sldId="829"/>
            <ac:spMk id="3" creationId="{819F07F9-A1E2-29B8-0BCD-ECFE427D31D6}"/>
          </ac:spMkLst>
        </pc:spChg>
        <pc:picChg chg="add mod">
          <ac:chgData name="Clare Back" userId="7ca9c63e0bec638d" providerId="LiveId" clId="{A8162954-3A8E-4CD1-9B45-8B020912EF1A}" dt="2023-03-13T17:16:04.340" v="20470" actId="1076"/>
          <ac:picMkLst>
            <pc:docMk/>
            <pc:sldMk cId="3432239805" sldId="829"/>
            <ac:picMk id="5" creationId="{DDAF094A-CBD4-5FDF-A5D7-139C232843A0}"/>
          </ac:picMkLst>
        </pc:picChg>
      </pc:sldChg>
      <pc:sldChg chg="addSp modSp add mod modNotesTx">
        <pc:chgData name="Clare Back" userId="7ca9c63e0bec638d" providerId="LiveId" clId="{A8162954-3A8E-4CD1-9B45-8B020912EF1A}" dt="2023-03-26T18:11:27.608" v="49538" actId="790"/>
        <pc:sldMkLst>
          <pc:docMk/>
          <pc:sldMk cId="170495706" sldId="830"/>
        </pc:sldMkLst>
        <pc:spChg chg="mod">
          <ac:chgData name="Clare Back" userId="7ca9c63e0bec638d" providerId="LiveId" clId="{A8162954-3A8E-4CD1-9B45-8B020912EF1A}" dt="2023-03-26T11:27:20.685" v="49409"/>
          <ac:spMkLst>
            <pc:docMk/>
            <pc:sldMk cId="170495706" sldId="830"/>
            <ac:spMk id="3" creationId="{9DC6CC94-CBB4-1D08-9D7B-84909E218B8F}"/>
          </ac:spMkLst>
        </pc:spChg>
        <pc:spChg chg="mod">
          <ac:chgData name="Clare Back" userId="7ca9c63e0bec638d" providerId="LiveId" clId="{A8162954-3A8E-4CD1-9B45-8B020912EF1A}" dt="2023-03-26T11:27:20.685" v="49409"/>
          <ac:spMkLst>
            <pc:docMk/>
            <pc:sldMk cId="170495706" sldId="830"/>
            <ac:spMk id="6" creationId="{B1CCC5F8-1D38-7CE5-46CB-FB2BED121C30}"/>
          </ac:spMkLst>
        </pc:spChg>
        <pc:spChg chg="mod">
          <ac:chgData name="Clare Back" userId="7ca9c63e0bec638d" providerId="LiveId" clId="{A8162954-3A8E-4CD1-9B45-8B020912EF1A}" dt="2023-03-26T11:27:20.685" v="49409"/>
          <ac:spMkLst>
            <pc:docMk/>
            <pc:sldMk cId="170495706" sldId="830"/>
            <ac:spMk id="7" creationId="{AC94CEB8-592B-B5B5-BA31-DF6D4558EA82}"/>
          </ac:spMkLst>
        </pc:spChg>
        <pc:spChg chg="mod">
          <ac:chgData name="Clare Back" userId="7ca9c63e0bec638d" providerId="LiveId" clId="{A8162954-3A8E-4CD1-9B45-8B020912EF1A}" dt="2023-03-26T11:27:20.685" v="49409"/>
          <ac:spMkLst>
            <pc:docMk/>
            <pc:sldMk cId="170495706" sldId="830"/>
            <ac:spMk id="8" creationId="{50970A83-1395-0604-4448-C0B91FA266A9}"/>
          </ac:spMkLst>
        </pc:spChg>
        <pc:spChg chg="mod">
          <ac:chgData name="Clare Back" userId="7ca9c63e0bec638d" providerId="LiveId" clId="{A8162954-3A8E-4CD1-9B45-8B020912EF1A}" dt="2023-03-26T11:27:20.685" v="49409"/>
          <ac:spMkLst>
            <pc:docMk/>
            <pc:sldMk cId="170495706" sldId="830"/>
            <ac:spMk id="9" creationId="{9265A968-4935-668F-B5A6-4F13CE0581F5}"/>
          </ac:spMkLst>
        </pc:spChg>
        <pc:spChg chg="mod">
          <ac:chgData name="Clare Back" userId="7ca9c63e0bec638d" providerId="LiveId" clId="{A8162954-3A8E-4CD1-9B45-8B020912EF1A}" dt="2023-03-15T06:48:17.839" v="32529" actId="1076"/>
          <ac:spMkLst>
            <pc:docMk/>
            <pc:sldMk cId="170495706" sldId="830"/>
            <ac:spMk id="533" creationId="{00000000-0000-0000-0000-000000000000}"/>
          </ac:spMkLst>
        </pc:spChg>
        <pc:spChg chg="mod">
          <ac:chgData name="Clare Back" userId="7ca9c63e0bec638d" providerId="LiveId" clId="{A8162954-3A8E-4CD1-9B45-8B020912EF1A}" dt="2023-03-15T06:50:15.320" v="32648" actId="1076"/>
          <ac:spMkLst>
            <pc:docMk/>
            <pc:sldMk cId="170495706" sldId="830"/>
            <ac:spMk id="534" creationId="{00000000-0000-0000-0000-000000000000}"/>
          </ac:spMkLst>
        </pc:spChg>
        <pc:grpChg chg="add mod">
          <ac:chgData name="Clare Back" userId="7ca9c63e0bec638d" providerId="LiveId" clId="{A8162954-3A8E-4CD1-9B45-8B020912EF1A}" dt="2023-03-26T11:27:20.685" v="49409"/>
          <ac:grpSpMkLst>
            <pc:docMk/>
            <pc:sldMk cId="170495706" sldId="830"/>
            <ac:grpSpMk id="2" creationId="{1C9E245C-82CF-3F57-D17F-2EB06E910EFE}"/>
          </ac:grpSpMkLst>
        </pc:grpChg>
        <pc:grpChg chg="mod">
          <ac:chgData name="Clare Back" userId="7ca9c63e0bec638d" providerId="LiveId" clId="{A8162954-3A8E-4CD1-9B45-8B020912EF1A}" dt="2023-03-26T11:27:20.685" v="49409"/>
          <ac:grpSpMkLst>
            <pc:docMk/>
            <pc:sldMk cId="170495706" sldId="830"/>
            <ac:grpSpMk id="4" creationId="{0C8E7B15-F2B3-F18E-ED63-68EEFFF38C3D}"/>
          </ac:grpSpMkLst>
        </pc:grpChg>
        <pc:grpChg chg="mod">
          <ac:chgData name="Clare Back" userId="7ca9c63e0bec638d" providerId="LiveId" clId="{A8162954-3A8E-4CD1-9B45-8B020912EF1A}" dt="2023-03-26T11:27:20.685" v="49409"/>
          <ac:grpSpMkLst>
            <pc:docMk/>
            <pc:sldMk cId="170495706" sldId="830"/>
            <ac:grpSpMk id="5" creationId="{8E91B137-DA1E-4F31-8CB4-D8BF2A51E40E}"/>
          </ac:grpSpMkLst>
        </pc:grpChg>
      </pc:sldChg>
      <pc:sldChg chg="addSp modSp add mod modNotesTx">
        <pc:chgData name="Clare Back" userId="7ca9c63e0bec638d" providerId="LiveId" clId="{A8162954-3A8E-4CD1-9B45-8B020912EF1A}" dt="2023-03-26T18:10:25.992" v="49529" actId="790"/>
        <pc:sldMkLst>
          <pc:docMk/>
          <pc:sldMk cId="279550062" sldId="831"/>
        </pc:sldMkLst>
        <pc:spChg chg="mod">
          <ac:chgData name="Clare Back" userId="7ca9c63e0bec638d" providerId="LiveId" clId="{A8162954-3A8E-4CD1-9B45-8B020912EF1A}" dt="2023-03-26T11:27:16.566" v="49408"/>
          <ac:spMkLst>
            <pc:docMk/>
            <pc:sldMk cId="279550062" sldId="831"/>
            <ac:spMk id="3" creationId="{7A12B95B-3A1A-CFFD-E75A-1D116A4BDF45}"/>
          </ac:spMkLst>
        </pc:spChg>
        <pc:spChg chg="mod">
          <ac:chgData name="Clare Back" userId="7ca9c63e0bec638d" providerId="LiveId" clId="{A8162954-3A8E-4CD1-9B45-8B020912EF1A}" dt="2023-03-26T11:27:16.566" v="49408"/>
          <ac:spMkLst>
            <pc:docMk/>
            <pc:sldMk cId="279550062" sldId="831"/>
            <ac:spMk id="6" creationId="{15640862-F5B8-97D3-F82D-E56BA2B854F1}"/>
          </ac:spMkLst>
        </pc:spChg>
        <pc:spChg chg="mod">
          <ac:chgData name="Clare Back" userId="7ca9c63e0bec638d" providerId="LiveId" clId="{A8162954-3A8E-4CD1-9B45-8B020912EF1A}" dt="2023-03-26T11:27:16.566" v="49408"/>
          <ac:spMkLst>
            <pc:docMk/>
            <pc:sldMk cId="279550062" sldId="831"/>
            <ac:spMk id="7" creationId="{2324DBBE-8A5F-D859-F1D7-F947D41CC7AF}"/>
          </ac:spMkLst>
        </pc:spChg>
        <pc:spChg chg="mod">
          <ac:chgData name="Clare Back" userId="7ca9c63e0bec638d" providerId="LiveId" clId="{A8162954-3A8E-4CD1-9B45-8B020912EF1A}" dt="2023-03-26T11:27:16.566" v="49408"/>
          <ac:spMkLst>
            <pc:docMk/>
            <pc:sldMk cId="279550062" sldId="831"/>
            <ac:spMk id="8" creationId="{867A0BF8-87C2-291E-B1A2-4C1A5C5E0F5D}"/>
          </ac:spMkLst>
        </pc:spChg>
        <pc:spChg chg="mod">
          <ac:chgData name="Clare Back" userId="7ca9c63e0bec638d" providerId="LiveId" clId="{A8162954-3A8E-4CD1-9B45-8B020912EF1A}" dt="2023-03-26T11:27:16.566" v="49408"/>
          <ac:spMkLst>
            <pc:docMk/>
            <pc:sldMk cId="279550062" sldId="831"/>
            <ac:spMk id="9" creationId="{33EC2C6E-A6FA-08D4-FF5A-FCE44A1B91A3}"/>
          </ac:spMkLst>
        </pc:spChg>
        <pc:spChg chg="mod">
          <ac:chgData name="Clare Back" userId="7ca9c63e0bec638d" providerId="LiveId" clId="{A8162954-3A8E-4CD1-9B45-8B020912EF1A}" dt="2023-03-15T05:31:19.826" v="30866" actId="1076"/>
          <ac:spMkLst>
            <pc:docMk/>
            <pc:sldMk cId="279550062" sldId="831"/>
            <ac:spMk id="533" creationId="{00000000-0000-0000-0000-000000000000}"/>
          </ac:spMkLst>
        </pc:spChg>
        <pc:spChg chg="mod">
          <ac:chgData name="Clare Back" userId="7ca9c63e0bec638d" providerId="LiveId" clId="{A8162954-3A8E-4CD1-9B45-8B020912EF1A}" dt="2023-03-15T05:31:15.492" v="30865" actId="1076"/>
          <ac:spMkLst>
            <pc:docMk/>
            <pc:sldMk cId="279550062" sldId="831"/>
            <ac:spMk id="534" creationId="{00000000-0000-0000-0000-000000000000}"/>
          </ac:spMkLst>
        </pc:spChg>
        <pc:spChg chg="mod">
          <ac:chgData name="Clare Back" userId="7ca9c63e0bec638d" providerId="LiveId" clId="{A8162954-3A8E-4CD1-9B45-8B020912EF1A}" dt="2023-03-13T07:03:17.488" v="15591" actId="1076"/>
          <ac:spMkLst>
            <pc:docMk/>
            <pc:sldMk cId="279550062" sldId="831"/>
            <ac:spMk id="536" creationId="{00000000-0000-0000-0000-000000000000}"/>
          </ac:spMkLst>
        </pc:spChg>
        <pc:grpChg chg="add mod">
          <ac:chgData name="Clare Back" userId="7ca9c63e0bec638d" providerId="LiveId" clId="{A8162954-3A8E-4CD1-9B45-8B020912EF1A}" dt="2023-03-26T11:27:16.566" v="49408"/>
          <ac:grpSpMkLst>
            <pc:docMk/>
            <pc:sldMk cId="279550062" sldId="831"/>
            <ac:grpSpMk id="2" creationId="{10840637-531D-9253-3FBC-E2DB7A0FA7C1}"/>
          </ac:grpSpMkLst>
        </pc:grpChg>
        <pc:grpChg chg="mod">
          <ac:chgData name="Clare Back" userId="7ca9c63e0bec638d" providerId="LiveId" clId="{A8162954-3A8E-4CD1-9B45-8B020912EF1A}" dt="2023-03-26T11:27:16.566" v="49408"/>
          <ac:grpSpMkLst>
            <pc:docMk/>
            <pc:sldMk cId="279550062" sldId="831"/>
            <ac:grpSpMk id="4" creationId="{2402976D-B96D-9081-5984-F54B2887B4D1}"/>
          </ac:grpSpMkLst>
        </pc:grpChg>
        <pc:grpChg chg="mod">
          <ac:chgData name="Clare Back" userId="7ca9c63e0bec638d" providerId="LiveId" clId="{A8162954-3A8E-4CD1-9B45-8B020912EF1A}" dt="2023-03-26T11:27:16.566" v="49408"/>
          <ac:grpSpMkLst>
            <pc:docMk/>
            <pc:sldMk cId="279550062" sldId="831"/>
            <ac:grpSpMk id="5" creationId="{AA3E6B0D-6677-CFDF-2D01-9CA6AD29CC5F}"/>
          </ac:grpSpMkLst>
        </pc:grpChg>
      </pc:sldChg>
      <pc:sldChg chg="addSp modSp new del mod modAnim modNotesTx">
        <pc:chgData name="Clare Back" userId="7ca9c63e0bec638d" providerId="LiveId" clId="{A8162954-3A8E-4CD1-9B45-8B020912EF1A}" dt="2023-03-15T17:55:11.763" v="43157" actId="47"/>
        <pc:sldMkLst>
          <pc:docMk/>
          <pc:sldMk cId="1950568519" sldId="832"/>
        </pc:sldMkLst>
        <pc:spChg chg="mod">
          <ac:chgData name="Clare Back" userId="7ca9c63e0bec638d" providerId="LiveId" clId="{A8162954-3A8E-4CD1-9B45-8B020912EF1A}" dt="2023-03-13T08:46:34.171" v="17853" actId="20577"/>
          <ac:spMkLst>
            <pc:docMk/>
            <pc:sldMk cId="1950568519" sldId="832"/>
            <ac:spMk id="2" creationId="{7473F28F-9689-ADF8-3CAA-42A2755B9612}"/>
          </ac:spMkLst>
        </pc:spChg>
        <pc:spChg chg="add mod">
          <ac:chgData name="Clare Back" userId="7ca9c63e0bec638d" providerId="LiveId" clId="{A8162954-3A8E-4CD1-9B45-8B020912EF1A}" dt="2023-03-13T08:46:45.286" v="17854"/>
          <ac:spMkLst>
            <pc:docMk/>
            <pc:sldMk cId="1950568519" sldId="832"/>
            <ac:spMk id="3" creationId="{1722E252-93F3-757D-E452-C8232D458D0A}"/>
          </ac:spMkLst>
        </pc:spChg>
      </pc:sldChg>
      <pc:sldChg chg="addSp delSp modSp add mod setBg modClrScheme modAnim chgLayout modNotesTx">
        <pc:chgData name="Clare Back" userId="7ca9c63e0bec638d" providerId="LiveId" clId="{A8162954-3A8E-4CD1-9B45-8B020912EF1A}" dt="2023-03-26T18:15:15.840" v="49565" actId="790"/>
        <pc:sldMkLst>
          <pc:docMk/>
          <pc:sldMk cId="1622990161" sldId="833"/>
        </pc:sldMkLst>
        <pc:spChg chg="add mod">
          <ac:chgData name="Clare Back" userId="7ca9c63e0bec638d" providerId="LiveId" clId="{A8162954-3A8E-4CD1-9B45-8B020912EF1A}" dt="2023-03-15T09:54:37.676" v="39530" actId="1076"/>
          <ac:spMkLst>
            <pc:docMk/>
            <pc:sldMk cId="1622990161" sldId="833"/>
            <ac:spMk id="2" creationId="{ABED8349-1F65-1CF0-8488-BC1D96AA57B9}"/>
          </ac:spMkLst>
        </pc:spChg>
        <pc:spChg chg="del mod">
          <ac:chgData name="Clare Back" userId="7ca9c63e0bec638d" providerId="LiveId" clId="{A8162954-3A8E-4CD1-9B45-8B020912EF1A}" dt="2023-03-13T10:23:27.698" v="18572" actId="700"/>
          <ac:spMkLst>
            <pc:docMk/>
            <pc:sldMk cId="1622990161" sldId="833"/>
            <ac:spMk id="3" creationId="{3ADD9921-123C-9877-96D5-06CC177DDB47}"/>
          </ac:spMkLst>
        </pc:spChg>
        <pc:spChg chg="mod">
          <ac:chgData name="Clare Back" userId="7ca9c63e0bec638d" providerId="LiveId" clId="{A8162954-3A8E-4CD1-9B45-8B020912EF1A}" dt="2023-03-15T09:54:34.698" v="39529"/>
          <ac:spMkLst>
            <pc:docMk/>
            <pc:sldMk cId="1622990161" sldId="833"/>
            <ac:spMk id="4" creationId="{26F03C8D-E2B7-CFEA-396C-888D7643B443}"/>
          </ac:spMkLst>
        </pc:spChg>
        <pc:spChg chg="mod ord">
          <ac:chgData name="Clare Back" userId="7ca9c63e0bec638d" providerId="LiveId" clId="{A8162954-3A8E-4CD1-9B45-8B020912EF1A}" dt="2023-03-16T06:26:45.136" v="47903" actId="20577"/>
          <ac:spMkLst>
            <pc:docMk/>
            <pc:sldMk cId="1622990161" sldId="833"/>
            <ac:spMk id="5" creationId="{E09FC0B2-DBC0-A881-73FF-CAEAE7E4E125}"/>
          </ac:spMkLst>
        </pc:spChg>
        <pc:spChg chg="mod">
          <ac:chgData name="Clare Back" userId="7ca9c63e0bec638d" providerId="LiveId" clId="{A8162954-3A8E-4CD1-9B45-8B020912EF1A}" dt="2023-03-15T09:54:34.698" v="39529"/>
          <ac:spMkLst>
            <pc:docMk/>
            <pc:sldMk cId="1622990161" sldId="833"/>
            <ac:spMk id="6" creationId="{32A2DB0D-01A8-3B0F-2345-B5F69884E87C}"/>
          </ac:spMkLst>
        </pc:spChg>
        <pc:spChg chg="mod">
          <ac:chgData name="Clare Back" userId="7ca9c63e0bec638d" providerId="LiveId" clId="{A8162954-3A8E-4CD1-9B45-8B020912EF1A}" dt="2023-03-15T09:54:34.698" v="39529"/>
          <ac:spMkLst>
            <pc:docMk/>
            <pc:sldMk cId="1622990161" sldId="833"/>
            <ac:spMk id="9" creationId="{5405EAB4-FDFE-6179-CA99-28C3A0042F30}"/>
          </ac:spMkLst>
        </pc:spChg>
        <pc:spChg chg="mod">
          <ac:chgData name="Clare Back" userId="7ca9c63e0bec638d" providerId="LiveId" clId="{A8162954-3A8E-4CD1-9B45-8B020912EF1A}" dt="2023-03-15T09:54:34.698" v="39529"/>
          <ac:spMkLst>
            <pc:docMk/>
            <pc:sldMk cId="1622990161" sldId="833"/>
            <ac:spMk id="10" creationId="{F88F8A55-82C7-B4DA-4697-2A90338EED90}"/>
          </ac:spMkLst>
        </pc:spChg>
        <pc:spChg chg="mod">
          <ac:chgData name="Clare Back" userId="7ca9c63e0bec638d" providerId="LiveId" clId="{A8162954-3A8E-4CD1-9B45-8B020912EF1A}" dt="2023-03-15T09:54:34.698" v="39529"/>
          <ac:spMkLst>
            <pc:docMk/>
            <pc:sldMk cId="1622990161" sldId="833"/>
            <ac:spMk id="11" creationId="{C7B0019E-50B2-CCDF-780D-75F20E8C2985}"/>
          </ac:spMkLst>
        </pc:spChg>
        <pc:spChg chg="add mod">
          <ac:chgData name="Clare Back" userId="7ca9c63e0bec638d" providerId="LiveId" clId="{A8162954-3A8E-4CD1-9B45-8B020912EF1A}" dt="2023-03-15T09:54:53.270" v="39532" actId="1076"/>
          <ac:spMkLst>
            <pc:docMk/>
            <pc:sldMk cId="1622990161" sldId="833"/>
            <ac:spMk id="12" creationId="{D8126B3A-FC9B-621F-EAE6-0D3C0BAC16A6}"/>
          </ac:spMkLst>
        </pc:spChg>
        <pc:grpChg chg="add mod">
          <ac:chgData name="Clare Back" userId="7ca9c63e0bec638d" providerId="LiveId" clId="{A8162954-3A8E-4CD1-9B45-8B020912EF1A}" dt="2023-03-15T09:54:37.676" v="39530" actId="1076"/>
          <ac:grpSpMkLst>
            <pc:docMk/>
            <pc:sldMk cId="1622990161" sldId="833"/>
            <ac:grpSpMk id="3" creationId="{4783BBB1-2803-BEE1-ADE5-99E2E8144B1D}"/>
          </ac:grpSpMkLst>
        </pc:grpChg>
        <pc:grpChg chg="add mod">
          <ac:chgData name="Clare Back" userId="7ca9c63e0bec638d" providerId="LiveId" clId="{A8162954-3A8E-4CD1-9B45-8B020912EF1A}" dt="2023-03-15T09:54:37.676" v="39530" actId="1076"/>
          <ac:grpSpMkLst>
            <pc:docMk/>
            <pc:sldMk cId="1622990161" sldId="833"/>
            <ac:grpSpMk id="7" creationId="{626A9566-2B95-EF49-74C0-A5868D3E3520}"/>
          </ac:grpSpMkLst>
        </pc:grpChg>
        <pc:grpChg chg="mod">
          <ac:chgData name="Clare Back" userId="7ca9c63e0bec638d" providerId="LiveId" clId="{A8162954-3A8E-4CD1-9B45-8B020912EF1A}" dt="2023-03-15T09:54:34.698" v="39529"/>
          <ac:grpSpMkLst>
            <pc:docMk/>
            <pc:sldMk cId="1622990161" sldId="833"/>
            <ac:grpSpMk id="8" creationId="{DF4802A4-49C8-72B1-3ED0-BC310D8EEB27}"/>
          </ac:grpSpMkLst>
        </pc:grpChg>
      </pc:sldChg>
      <pc:sldChg chg="modSp add mod modNotesTx">
        <pc:chgData name="Clare Back" userId="7ca9c63e0bec638d" providerId="LiveId" clId="{A8162954-3A8E-4CD1-9B45-8B020912EF1A}" dt="2023-03-26T18:23:41.924" v="49626" actId="790"/>
        <pc:sldMkLst>
          <pc:docMk/>
          <pc:sldMk cId="737397375" sldId="834"/>
        </pc:sldMkLst>
        <pc:spChg chg="mod">
          <ac:chgData name="Clare Back" userId="7ca9c63e0bec638d" providerId="LiveId" clId="{A8162954-3A8E-4CD1-9B45-8B020912EF1A}" dt="2023-03-26T18:23:41.924" v="49626" actId="790"/>
          <ac:spMkLst>
            <pc:docMk/>
            <pc:sldMk cId="737397375" sldId="834"/>
            <ac:spMk id="2" creationId="{91EFA93A-983E-1AE2-AB8A-662C96A6B4C8}"/>
          </ac:spMkLst>
        </pc:spChg>
        <pc:spChg chg="mod">
          <ac:chgData name="Clare Back" userId="7ca9c63e0bec638d" providerId="LiveId" clId="{A8162954-3A8E-4CD1-9B45-8B020912EF1A}" dt="2023-03-13T10:23:44.646" v="18573" actId="207"/>
          <ac:spMkLst>
            <pc:docMk/>
            <pc:sldMk cId="737397375" sldId="834"/>
            <ac:spMk id="4" creationId="{2412C924-5DEF-3868-C9FF-D618959607B1}"/>
          </ac:spMkLst>
        </pc:spChg>
        <pc:spChg chg="mod">
          <ac:chgData name="Clare Back" userId="7ca9c63e0bec638d" providerId="LiveId" clId="{A8162954-3A8E-4CD1-9B45-8B020912EF1A}" dt="2023-03-13T10:23:48.137" v="18574" actId="207"/>
          <ac:spMkLst>
            <pc:docMk/>
            <pc:sldMk cId="737397375" sldId="834"/>
            <ac:spMk id="5" creationId="{4D0B29B6-86B3-E78F-0EF3-4CF56FBC11DA}"/>
          </ac:spMkLst>
        </pc:spChg>
        <pc:spChg chg="mod">
          <ac:chgData name="Clare Back" userId="7ca9c63e0bec638d" providerId="LiveId" clId="{A8162954-3A8E-4CD1-9B45-8B020912EF1A}" dt="2023-03-13T10:23:50.785" v="18575" actId="207"/>
          <ac:spMkLst>
            <pc:docMk/>
            <pc:sldMk cId="737397375" sldId="834"/>
            <ac:spMk id="6" creationId="{903BDCC6-86D1-05C3-DE44-349AC1EE6331}"/>
          </ac:spMkLst>
        </pc:spChg>
        <pc:spChg chg="mod">
          <ac:chgData name="Clare Back" userId="7ca9c63e0bec638d" providerId="LiveId" clId="{A8162954-3A8E-4CD1-9B45-8B020912EF1A}" dt="2023-03-13T18:14:28.416" v="22370" actId="2711"/>
          <ac:spMkLst>
            <pc:docMk/>
            <pc:sldMk cId="737397375" sldId="834"/>
            <ac:spMk id="11" creationId="{F3F2354F-152B-B728-6B8A-5CC308595A9C}"/>
          </ac:spMkLst>
        </pc:spChg>
      </pc:sldChg>
      <pc:sldChg chg="addSp delSp modSp add mod modNotesTx">
        <pc:chgData name="Clare Back" userId="7ca9c63e0bec638d" providerId="LiveId" clId="{A8162954-3A8E-4CD1-9B45-8B020912EF1A}" dt="2023-03-26T18:23:46.513" v="49627" actId="313"/>
        <pc:sldMkLst>
          <pc:docMk/>
          <pc:sldMk cId="4005257311" sldId="835"/>
        </pc:sldMkLst>
        <pc:spChg chg="mod">
          <ac:chgData name="Clare Back" userId="7ca9c63e0bec638d" providerId="LiveId" clId="{A8162954-3A8E-4CD1-9B45-8B020912EF1A}" dt="2023-03-13T18:48:48.958" v="24255" actId="27636"/>
          <ac:spMkLst>
            <pc:docMk/>
            <pc:sldMk cId="4005257311" sldId="835"/>
            <ac:spMk id="2" creationId="{3E551EA3-69CC-041F-8CE1-2326414F994D}"/>
          </ac:spMkLst>
        </pc:spChg>
        <pc:spChg chg="mod">
          <ac:chgData name="Clare Back" userId="7ca9c63e0bec638d" providerId="LiveId" clId="{A8162954-3A8E-4CD1-9B45-8B020912EF1A}" dt="2023-03-26T11:28:56.010" v="49422"/>
          <ac:spMkLst>
            <pc:docMk/>
            <pc:sldMk cId="4005257311" sldId="835"/>
            <ac:spMk id="4" creationId="{A03662ED-ACDA-C559-3214-1E99231754E5}"/>
          </ac:spMkLst>
        </pc:spChg>
        <pc:spChg chg="mod">
          <ac:chgData name="Clare Back" userId="7ca9c63e0bec638d" providerId="LiveId" clId="{A8162954-3A8E-4CD1-9B45-8B020912EF1A}" dt="2023-03-26T11:28:56.010" v="49422"/>
          <ac:spMkLst>
            <pc:docMk/>
            <pc:sldMk cId="4005257311" sldId="835"/>
            <ac:spMk id="7" creationId="{58BE4CA5-7164-7596-EA11-EC1F0DC32D7B}"/>
          </ac:spMkLst>
        </pc:spChg>
        <pc:spChg chg="mod">
          <ac:chgData name="Clare Back" userId="7ca9c63e0bec638d" providerId="LiveId" clId="{A8162954-3A8E-4CD1-9B45-8B020912EF1A}" dt="2023-03-26T11:28:56.010" v="49422"/>
          <ac:spMkLst>
            <pc:docMk/>
            <pc:sldMk cId="4005257311" sldId="835"/>
            <ac:spMk id="8" creationId="{5CC9B818-52BF-B6CC-DCCC-63E34CD5D9C5}"/>
          </ac:spMkLst>
        </pc:spChg>
        <pc:spChg chg="del mod">
          <ac:chgData name="Clare Back" userId="7ca9c63e0bec638d" providerId="LiveId" clId="{A8162954-3A8E-4CD1-9B45-8B020912EF1A}" dt="2023-03-13T18:48:46.866" v="24253" actId="478"/>
          <ac:spMkLst>
            <pc:docMk/>
            <pc:sldMk cId="4005257311" sldId="835"/>
            <ac:spMk id="8" creationId="{B7C53D29-C94A-CDB7-5512-B4C73E25024D}"/>
          </ac:spMkLst>
        </pc:spChg>
        <pc:spChg chg="mod">
          <ac:chgData name="Clare Back" userId="7ca9c63e0bec638d" providerId="LiveId" clId="{A8162954-3A8E-4CD1-9B45-8B020912EF1A}" dt="2023-03-26T11:28:56.010" v="49422"/>
          <ac:spMkLst>
            <pc:docMk/>
            <pc:sldMk cId="4005257311" sldId="835"/>
            <ac:spMk id="9" creationId="{C3847D11-8BC6-DE56-956B-0A7107DC1AB4}"/>
          </ac:spMkLst>
        </pc:spChg>
        <pc:spChg chg="mod">
          <ac:chgData name="Clare Back" userId="7ca9c63e0bec638d" providerId="LiveId" clId="{A8162954-3A8E-4CD1-9B45-8B020912EF1A}" dt="2023-03-26T11:28:56.010" v="49422"/>
          <ac:spMkLst>
            <pc:docMk/>
            <pc:sldMk cId="4005257311" sldId="835"/>
            <ac:spMk id="10" creationId="{ABE3812C-CEDB-582D-5BC1-01D68658E306}"/>
          </ac:spMkLst>
        </pc:spChg>
        <pc:spChg chg="mod">
          <ac:chgData name="Clare Back" userId="7ca9c63e0bec638d" providerId="LiveId" clId="{A8162954-3A8E-4CD1-9B45-8B020912EF1A}" dt="2023-03-13T18:47:15.067" v="24239" actId="208"/>
          <ac:spMkLst>
            <pc:docMk/>
            <pc:sldMk cId="4005257311" sldId="835"/>
            <ac:spMk id="17" creationId="{DB98C427-9BE8-213A-2B73-55F0E4E80A66}"/>
          </ac:spMkLst>
        </pc:spChg>
        <pc:spChg chg="mod">
          <ac:chgData name="Clare Back" userId="7ca9c63e0bec638d" providerId="LiveId" clId="{A8162954-3A8E-4CD1-9B45-8B020912EF1A}" dt="2023-03-13T18:47:15.067" v="24239" actId="208"/>
          <ac:spMkLst>
            <pc:docMk/>
            <pc:sldMk cId="4005257311" sldId="835"/>
            <ac:spMk id="20" creationId="{F1E319C6-9C72-CD84-7005-BA4140605A08}"/>
          </ac:spMkLst>
        </pc:spChg>
        <pc:spChg chg="mod">
          <ac:chgData name="Clare Back" userId="7ca9c63e0bec638d" providerId="LiveId" clId="{A8162954-3A8E-4CD1-9B45-8B020912EF1A}" dt="2023-03-13T18:47:15.067" v="24239" actId="208"/>
          <ac:spMkLst>
            <pc:docMk/>
            <pc:sldMk cId="4005257311" sldId="835"/>
            <ac:spMk id="21" creationId="{A5AC28DD-AE43-E529-D3A6-E7BD0A7BC9D0}"/>
          </ac:spMkLst>
        </pc:spChg>
        <pc:spChg chg="mod">
          <ac:chgData name="Clare Back" userId="7ca9c63e0bec638d" providerId="LiveId" clId="{A8162954-3A8E-4CD1-9B45-8B020912EF1A}" dt="2023-03-13T18:47:15.067" v="24239" actId="208"/>
          <ac:spMkLst>
            <pc:docMk/>
            <pc:sldMk cId="4005257311" sldId="835"/>
            <ac:spMk id="22" creationId="{F03F1F14-668B-430A-1874-C3807DC95BC7}"/>
          </ac:spMkLst>
        </pc:spChg>
        <pc:spChg chg="mod">
          <ac:chgData name="Clare Back" userId="7ca9c63e0bec638d" providerId="LiveId" clId="{A8162954-3A8E-4CD1-9B45-8B020912EF1A}" dt="2023-03-13T18:47:15.067" v="24239" actId="208"/>
          <ac:spMkLst>
            <pc:docMk/>
            <pc:sldMk cId="4005257311" sldId="835"/>
            <ac:spMk id="23" creationId="{A04115C5-16AF-8C45-C57E-6151635692C2}"/>
          </ac:spMkLst>
        </pc:spChg>
        <pc:grpChg chg="add mod">
          <ac:chgData name="Clare Back" userId="7ca9c63e0bec638d" providerId="LiveId" clId="{A8162954-3A8E-4CD1-9B45-8B020912EF1A}" dt="2023-03-26T11:28:56.010" v="49422"/>
          <ac:grpSpMkLst>
            <pc:docMk/>
            <pc:sldMk cId="4005257311" sldId="835"/>
            <ac:grpSpMk id="3" creationId="{5AB132CF-06DC-A070-27C0-93BFC951F820}"/>
          </ac:grpSpMkLst>
        </pc:grpChg>
        <pc:grpChg chg="mod">
          <ac:chgData name="Clare Back" userId="7ca9c63e0bec638d" providerId="LiveId" clId="{A8162954-3A8E-4CD1-9B45-8B020912EF1A}" dt="2023-03-26T11:28:56.010" v="49422"/>
          <ac:grpSpMkLst>
            <pc:docMk/>
            <pc:sldMk cId="4005257311" sldId="835"/>
            <ac:grpSpMk id="5" creationId="{35FAD2E7-8B58-7263-A01B-88137391356B}"/>
          </ac:grpSpMkLst>
        </pc:grpChg>
        <pc:grpChg chg="mod">
          <ac:chgData name="Clare Back" userId="7ca9c63e0bec638d" providerId="LiveId" clId="{A8162954-3A8E-4CD1-9B45-8B020912EF1A}" dt="2023-03-26T11:28:56.010" v="49422"/>
          <ac:grpSpMkLst>
            <pc:docMk/>
            <pc:sldMk cId="4005257311" sldId="835"/>
            <ac:grpSpMk id="6" creationId="{D095F999-043A-08AC-077E-76E699955CBC}"/>
          </ac:grpSpMkLst>
        </pc:grpChg>
        <pc:grpChg chg="del mod">
          <ac:chgData name="Clare Back" userId="7ca9c63e0bec638d" providerId="LiveId" clId="{A8162954-3A8E-4CD1-9B45-8B020912EF1A}" dt="2023-03-26T11:28:55.397" v="49421" actId="478"/>
          <ac:grpSpMkLst>
            <pc:docMk/>
            <pc:sldMk cId="4005257311" sldId="835"/>
            <ac:grpSpMk id="16" creationId="{760D4F44-04AB-5944-3DD2-26CE5F708DB2}"/>
          </ac:grpSpMkLst>
        </pc:grpChg>
        <pc:grpChg chg="mod">
          <ac:chgData name="Clare Back" userId="7ca9c63e0bec638d" providerId="LiveId" clId="{A8162954-3A8E-4CD1-9B45-8B020912EF1A}" dt="2023-03-13T18:46:35.060" v="24231" actId="207"/>
          <ac:grpSpMkLst>
            <pc:docMk/>
            <pc:sldMk cId="4005257311" sldId="835"/>
            <ac:grpSpMk id="18" creationId="{836C1127-1FFB-1C80-1D63-C6A3661D0941}"/>
          </ac:grpSpMkLst>
        </pc:grpChg>
        <pc:grpChg chg="mod">
          <ac:chgData name="Clare Back" userId="7ca9c63e0bec638d" providerId="LiveId" clId="{A8162954-3A8E-4CD1-9B45-8B020912EF1A}" dt="2023-03-13T18:46:35.060" v="24231" actId="207"/>
          <ac:grpSpMkLst>
            <pc:docMk/>
            <pc:sldMk cId="4005257311" sldId="835"/>
            <ac:grpSpMk id="19" creationId="{830EE06F-11BE-142F-48FA-E95828330F19}"/>
          </ac:grpSpMkLst>
        </pc:grpChg>
        <pc:picChg chg="del">
          <ac:chgData name="Clare Back" userId="7ca9c63e0bec638d" providerId="LiveId" clId="{A8162954-3A8E-4CD1-9B45-8B020912EF1A}" dt="2023-03-13T18:48:42.017" v="24251" actId="478"/>
          <ac:picMkLst>
            <pc:docMk/>
            <pc:sldMk cId="4005257311" sldId="835"/>
            <ac:picMk id="4" creationId="{096DE1AB-937A-2EEA-B540-AED5AC7A0B4E}"/>
          </ac:picMkLst>
        </pc:picChg>
        <pc:picChg chg="del">
          <ac:chgData name="Clare Back" userId="7ca9c63e0bec638d" providerId="LiveId" clId="{A8162954-3A8E-4CD1-9B45-8B020912EF1A}" dt="2023-03-13T18:47:47.619" v="24240" actId="478"/>
          <ac:picMkLst>
            <pc:docMk/>
            <pc:sldMk cId="4005257311" sldId="835"/>
            <ac:picMk id="7" creationId="{4BB07C28-BE19-AF26-7AA2-5DD827B12422}"/>
          </ac:picMkLst>
        </pc:picChg>
        <pc:picChg chg="add mod">
          <ac:chgData name="Clare Back" userId="7ca9c63e0bec638d" providerId="LiveId" clId="{A8162954-3A8E-4CD1-9B45-8B020912EF1A}" dt="2023-03-13T18:48:53.645" v="24256" actId="1076"/>
          <ac:picMkLst>
            <pc:docMk/>
            <pc:sldMk cId="4005257311" sldId="835"/>
            <ac:picMk id="1026" creationId="{E2C026D9-B790-315D-DB26-52BE8FE79E08}"/>
          </ac:picMkLst>
        </pc:picChg>
      </pc:sldChg>
      <pc:sldChg chg="add del">
        <pc:chgData name="Clare Back" userId="7ca9c63e0bec638d" providerId="LiveId" clId="{A8162954-3A8E-4CD1-9B45-8B020912EF1A}" dt="2023-03-14T09:26:01.378" v="24410" actId="47"/>
        <pc:sldMkLst>
          <pc:docMk/>
          <pc:sldMk cId="3241821213" sldId="836"/>
        </pc:sldMkLst>
      </pc:sldChg>
      <pc:sldChg chg="addSp delSp modSp add mod modNotesTx">
        <pc:chgData name="Clare Back" userId="7ca9c63e0bec638d" providerId="LiveId" clId="{A8162954-3A8E-4CD1-9B45-8B020912EF1A}" dt="2023-03-26T18:16:46.968" v="49572" actId="790"/>
        <pc:sldMkLst>
          <pc:docMk/>
          <pc:sldMk cId="467580863" sldId="837"/>
        </pc:sldMkLst>
        <pc:spChg chg="add mod">
          <ac:chgData name="Clare Back" userId="7ca9c63e0bec638d" providerId="LiveId" clId="{A8162954-3A8E-4CD1-9B45-8B020912EF1A}" dt="2023-03-15T17:36:40.346" v="41844" actId="1076"/>
          <ac:spMkLst>
            <pc:docMk/>
            <pc:sldMk cId="467580863" sldId="837"/>
            <ac:spMk id="4" creationId="{2DEF9EF7-C907-4BAE-2522-1EE88DFE338D}"/>
          </ac:spMkLst>
        </pc:spChg>
        <pc:spChg chg="mod">
          <ac:chgData name="Clare Back" userId="7ca9c63e0bec638d" providerId="LiveId" clId="{A8162954-3A8E-4CD1-9B45-8B020912EF1A}" dt="2023-03-26T11:29:01.176" v="49424"/>
          <ac:spMkLst>
            <pc:docMk/>
            <pc:sldMk cId="467580863" sldId="837"/>
            <ac:spMk id="5" creationId="{2CDF5040-5A2F-8E83-007A-6AE6420CDCBC}"/>
          </ac:spMkLst>
        </pc:spChg>
        <pc:spChg chg="mod">
          <ac:chgData name="Clare Back" userId="7ca9c63e0bec638d" providerId="LiveId" clId="{A8162954-3A8E-4CD1-9B45-8B020912EF1A}" dt="2023-03-15T16:12:50.452" v="39754" actId="207"/>
          <ac:spMkLst>
            <pc:docMk/>
            <pc:sldMk cId="467580863" sldId="837"/>
            <ac:spMk id="8" creationId="{B7C53D29-C94A-CDB7-5512-B4C73E25024D}"/>
          </ac:spMkLst>
        </pc:spChg>
        <pc:spChg chg="mod">
          <ac:chgData name="Clare Back" userId="7ca9c63e0bec638d" providerId="LiveId" clId="{A8162954-3A8E-4CD1-9B45-8B020912EF1A}" dt="2023-03-15T17:36:23.103" v="41838"/>
          <ac:spMkLst>
            <pc:docMk/>
            <pc:sldMk cId="467580863" sldId="837"/>
            <ac:spMk id="9" creationId="{9DF15B56-74C2-0129-5684-316B5B307540}"/>
          </ac:spMkLst>
        </pc:spChg>
        <pc:spChg chg="mod">
          <ac:chgData name="Clare Back" userId="7ca9c63e0bec638d" providerId="LiveId" clId="{A8162954-3A8E-4CD1-9B45-8B020912EF1A}" dt="2023-03-15T17:36:23.103" v="41838"/>
          <ac:spMkLst>
            <pc:docMk/>
            <pc:sldMk cId="467580863" sldId="837"/>
            <ac:spMk id="10" creationId="{C79171EC-975F-7FA1-4EA1-990420A5B42C}"/>
          </ac:spMkLst>
        </pc:spChg>
        <pc:spChg chg="add mod">
          <ac:chgData name="Clare Back" userId="7ca9c63e0bec638d" providerId="LiveId" clId="{A8162954-3A8E-4CD1-9B45-8B020912EF1A}" dt="2023-03-15T17:36:46.569" v="41846" actId="1076"/>
          <ac:spMkLst>
            <pc:docMk/>
            <pc:sldMk cId="467580863" sldId="837"/>
            <ac:spMk id="11" creationId="{B454A39D-4189-25EE-C62C-0CE3CE5D9B65}"/>
          </ac:spMkLst>
        </pc:spChg>
        <pc:spChg chg="mod">
          <ac:chgData name="Clare Back" userId="7ca9c63e0bec638d" providerId="LiveId" clId="{A8162954-3A8E-4CD1-9B45-8B020912EF1A}" dt="2023-03-26T11:29:01.176" v="49424"/>
          <ac:spMkLst>
            <pc:docMk/>
            <pc:sldMk cId="467580863" sldId="837"/>
            <ac:spMk id="13" creationId="{448A5EA6-932D-1D85-31C0-375BD2494A9E}"/>
          </ac:spMkLst>
        </pc:spChg>
        <pc:spChg chg="mod">
          <ac:chgData name="Clare Back" userId="7ca9c63e0bec638d" providerId="LiveId" clId="{A8162954-3A8E-4CD1-9B45-8B020912EF1A}" dt="2023-03-26T11:29:01.176" v="49424"/>
          <ac:spMkLst>
            <pc:docMk/>
            <pc:sldMk cId="467580863" sldId="837"/>
            <ac:spMk id="14" creationId="{3FA7F56D-17C4-A12E-539A-E450A4B11313}"/>
          </ac:spMkLst>
        </pc:spChg>
        <pc:spChg chg="mod">
          <ac:chgData name="Clare Back" userId="7ca9c63e0bec638d" providerId="LiveId" clId="{A8162954-3A8E-4CD1-9B45-8B020912EF1A}" dt="2023-03-26T11:29:01.176" v="49424"/>
          <ac:spMkLst>
            <pc:docMk/>
            <pc:sldMk cId="467580863" sldId="837"/>
            <ac:spMk id="15" creationId="{37D44C99-E8ED-30BB-FF2E-545B8406F778}"/>
          </ac:spMkLst>
        </pc:spChg>
        <pc:spChg chg="mod">
          <ac:chgData name="Clare Back" userId="7ca9c63e0bec638d" providerId="LiveId" clId="{A8162954-3A8E-4CD1-9B45-8B020912EF1A}" dt="2023-03-26T11:29:01.176" v="49424"/>
          <ac:spMkLst>
            <pc:docMk/>
            <pc:sldMk cId="467580863" sldId="837"/>
            <ac:spMk id="16" creationId="{0115A745-E344-4E4A-E69D-4845C2342AF3}"/>
          </ac:spMkLst>
        </pc:spChg>
        <pc:grpChg chg="add mod">
          <ac:chgData name="Clare Back" userId="7ca9c63e0bec638d" providerId="LiveId" clId="{A8162954-3A8E-4CD1-9B45-8B020912EF1A}" dt="2023-03-26T11:29:01.176" v="49424"/>
          <ac:grpSpMkLst>
            <pc:docMk/>
            <pc:sldMk cId="467580863" sldId="837"/>
            <ac:grpSpMk id="3" creationId="{36C286FB-15FA-3AC3-949A-141168A00C34}"/>
          </ac:grpSpMkLst>
        </pc:grpChg>
        <pc:grpChg chg="del">
          <ac:chgData name="Clare Back" userId="7ca9c63e0bec638d" providerId="LiveId" clId="{A8162954-3A8E-4CD1-9B45-8B020912EF1A}" dt="2023-03-15T17:36:22.734" v="41837" actId="478"/>
          <ac:grpSpMkLst>
            <pc:docMk/>
            <pc:sldMk cId="467580863" sldId="837"/>
            <ac:grpSpMk id="3" creationId="{F43B1B0A-AFD0-2805-1C1A-0FC09E25DB13}"/>
          </ac:grpSpMkLst>
        </pc:grpChg>
        <pc:grpChg chg="mod">
          <ac:chgData name="Clare Back" userId="7ca9c63e0bec638d" providerId="LiveId" clId="{A8162954-3A8E-4CD1-9B45-8B020912EF1A}" dt="2023-03-26T11:29:01.176" v="49424"/>
          <ac:grpSpMkLst>
            <pc:docMk/>
            <pc:sldMk cId="467580863" sldId="837"/>
            <ac:grpSpMk id="6" creationId="{F3C17D31-150F-8D15-9B6E-3420C9A028DE}"/>
          </ac:grpSpMkLst>
        </pc:grpChg>
        <pc:grpChg chg="add mod">
          <ac:chgData name="Clare Back" userId="7ca9c63e0bec638d" providerId="LiveId" clId="{A8162954-3A8E-4CD1-9B45-8B020912EF1A}" dt="2023-03-15T17:36:42.955" v="41845" actId="1076"/>
          <ac:grpSpMkLst>
            <pc:docMk/>
            <pc:sldMk cId="467580863" sldId="837"/>
            <ac:grpSpMk id="7" creationId="{70EA5F4E-1873-456F-A328-4A9F7AC200BE}"/>
          </ac:grpSpMkLst>
        </pc:grpChg>
        <pc:grpChg chg="mod">
          <ac:chgData name="Clare Back" userId="7ca9c63e0bec638d" providerId="LiveId" clId="{A8162954-3A8E-4CD1-9B45-8B020912EF1A}" dt="2023-03-26T11:29:01.176" v="49424"/>
          <ac:grpSpMkLst>
            <pc:docMk/>
            <pc:sldMk cId="467580863" sldId="837"/>
            <ac:grpSpMk id="12" creationId="{144A49F7-CE63-78D8-A3ED-C5F054A22175}"/>
          </ac:grpSpMkLst>
        </pc:grpChg>
        <pc:grpChg chg="del">
          <ac:chgData name="Clare Back" userId="7ca9c63e0bec638d" providerId="LiveId" clId="{A8162954-3A8E-4CD1-9B45-8B020912EF1A}" dt="2023-03-15T17:37:00.638" v="41848" actId="478"/>
          <ac:grpSpMkLst>
            <pc:docMk/>
            <pc:sldMk cId="467580863" sldId="837"/>
            <ac:grpSpMk id="22" creationId="{FB66A7CA-10C2-C27A-B66E-C1E26216E526}"/>
          </ac:grpSpMkLst>
        </pc:grpChg>
      </pc:sldChg>
      <pc:sldChg chg="modSp add del mod">
        <pc:chgData name="Clare Back" userId="7ca9c63e0bec638d" providerId="LiveId" clId="{A8162954-3A8E-4CD1-9B45-8B020912EF1A}" dt="2023-03-15T09:26:30.971" v="38862" actId="47"/>
        <pc:sldMkLst>
          <pc:docMk/>
          <pc:sldMk cId="847111979" sldId="838"/>
        </pc:sldMkLst>
        <pc:spChg chg="mod">
          <ac:chgData name="Clare Back" userId="7ca9c63e0bec638d" providerId="LiveId" clId="{A8162954-3A8E-4CD1-9B45-8B020912EF1A}" dt="2023-03-15T09:26:21.978" v="38861" actId="20577"/>
          <ac:spMkLst>
            <pc:docMk/>
            <pc:sldMk cId="847111979" sldId="838"/>
            <ac:spMk id="2" creationId="{3E551EA3-69CC-041F-8CE1-2326414F994D}"/>
          </ac:spMkLst>
        </pc:spChg>
      </pc:sldChg>
      <pc:sldChg chg="addSp delSp modSp add mod ord modNotesTx">
        <pc:chgData name="Clare Back" userId="7ca9c63e0bec638d" providerId="LiveId" clId="{A8162954-3A8E-4CD1-9B45-8B020912EF1A}" dt="2023-03-26T18:07:20.278" v="49509" actId="790"/>
        <pc:sldMkLst>
          <pc:docMk/>
          <pc:sldMk cId="2963569817" sldId="839"/>
        </pc:sldMkLst>
        <pc:spChg chg="add del mod">
          <ac:chgData name="Clare Back" userId="7ca9c63e0bec638d" providerId="LiveId" clId="{A8162954-3A8E-4CD1-9B45-8B020912EF1A}" dt="2023-03-14T17:44:05.979" v="26931" actId="47"/>
          <ac:spMkLst>
            <pc:docMk/>
            <pc:sldMk cId="2963569817" sldId="839"/>
            <ac:spMk id="7" creationId="{21087554-2A26-CA4E-C9C9-D5AFCA885283}"/>
          </ac:spMkLst>
        </pc:spChg>
        <pc:picChg chg="add mod modCrop">
          <ac:chgData name="Clare Back" userId="7ca9c63e0bec638d" providerId="LiveId" clId="{A8162954-3A8E-4CD1-9B45-8B020912EF1A}" dt="2023-03-14T17:49:35.286" v="27259"/>
          <ac:picMkLst>
            <pc:docMk/>
            <pc:sldMk cId="2963569817" sldId="839"/>
            <ac:picMk id="4" creationId="{0D6FBD2F-948D-9391-9C24-E754285F1D6A}"/>
          </ac:picMkLst>
        </pc:picChg>
      </pc:sldChg>
      <pc:sldChg chg="addSp modSp add mod modNotesTx">
        <pc:chgData name="Clare Back" userId="7ca9c63e0bec638d" providerId="LiveId" clId="{A8162954-3A8E-4CD1-9B45-8B020912EF1A}" dt="2023-03-26T18:21:13.330" v="49607" actId="313"/>
        <pc:sldMkLst>
          <pc:docMk/>
          <pc:sldMk cId="158790811" sldId="840"/>
        </pc:sldMkLst>
        <pc:spChg chg="mod">
          <ac:chgData name="Clare Back" userId="7ca9c63e0bec638d" providerId="LiveId" clId="{A8162954-3A8E-4CD1-9B45-8B020912EF1A}" dt="2023-03-26T11:26:55.078" v="49405"/>
          <ac:spMkLst>
            <pc:docMk/>
            <pc:sldMk cId="158790811" sldId="840"/>
            <ac:spMk id="4" creationId="{E17CAE10-F9CC-7841-A08A-79A7DA85FA84}"/>
          </ac:spMkLst>
        </pc:spChg>
        <pc:spChg chg="mod">
          <ac:chgData name="Clare Back" userId="7ca9c63e0bec638d" providerId="LiveId" clId="{A8162954-3A8E-4CD1-9B45-8B020912EF1A}" dt="2023-03-26T11:26:55.078" v="49405"/>
          <ac:spMkLst>
            <pc:docMk/>
            <pc:sldMk cId="158790811" sldId="840"/>
            <ac:spMk id="8" creationId="{2BB39208-ECAB-9353-2A31-F19110F2C199}"/>
          </ac:spMkLst>
        </pc:spChg>
        <pc:spChg chg="mod">
          <ac:chgData name="Clare Back" userId="7ca9c63e0bec638d" providerId="LiveId" clId="{A8162954-3A8E-4CD1-9B45-8B020912EF1A}" dt="2023-03-26T11:26:55.078" v="49405"/>
          <ac:spMkLst>
            <pc:docMk/>
            <pc:sldMk cId="158790811" sldId="840"/>
            <ac:spMk id="9" creationId="{37E0F097-7EEC-9B57-B137-1136AB6F7AE4}"/>
          </ac:spMkLst>
        </pc:spChg>
        <pc:spChg chg="mod">
          <ac:chgData name="Clare Back" userId="7ca9c63e0bec638d" providerId="LiveId" clId="{A8162954-3A8E-4CD1-9B45-8B020912EF1A}" dt="2023-03-26T11:26:55.078" v="49405"/>
          <ac:spMkLst>
            <pc:docMk/>
            <pc:sldMk cId="158790811" sldId="840"/>
            <ac:spMk id="10" creationId="{F53508CB-1597-11D0-F9A3-0E28206534A3}"/>
          </ac:spMkLst>
        </pc:spChg>
        <pc:spChg chg="mod">
          <ac:chgData name="Clare Back" userId="7ca9c63e0bec638d" providerId="LiveId" clId="{A8162954-3A8E-4CD1-9B45-8B020912EF1A}" dt="2023-03-26T11:26:55.078" v="49405"/>
          <ac:spMkLst>
            <pc:docMk/>
            <pc:sldMk cId="158790811" sldId="840"/>
            <ac:spMk id="11" creationId="{FC19F117-7F94-3F90-79CB-CB6F23BF2313}"/>
          </ac:spMkLst>
        </pc:spChg>
        <pc:grpChg chg="add mod">
          <ac:chgData name="Clare Back" userId="7ca9c63e0bec638d" providerId="LiveId" clId="{A8162954-3A8E-4CD1-9B45-8B020912EF1A}" dt="2023-03-26T11:26:58.567" v="49406" actId="1076"/>
          <ac:grpSpMkLst>
            <pc:docMk/>
            <pc:sldMk cId="158790811" sldId="840"/>
            <ac:grpSpMk id="3" creationId="{01FD6021-6D5A-B174-0690-1619327F45B9}"/>
          </ac:grpSpMkLst>
        </pc:grpChg>
        <pc:grpChg chg="mod">
          <ac:chgData name="Clare Back" userId="7ca9c63e0bec638d" providerId="LiveId" clId="{A8162954-3A8E-4CD1-9B45-8B020912EF1A}" dt="2023-03-26T11:26:55.078" v="49405"/>
          <ac:grpSpMkLst>
            <pc:docMk/>
            <pc:sldMk cId="158790811" sldId="840"/>
            <ac:grpSpMk id="5" creationId="{E4B9D547-FA15-E310-0C79-E8B8A1D8CF45}"/>
          </ac:grpSpMkLst>
        </pc:grpChg>
        <pc:grpChg chg="mod">
          <ac:chgData name="Clare Back" userId="7ca9c63e0bec638d" providerId="LiveId" clId="{A8162954-3A8E-4CD1-9B45-8B020912EF1A}" dt="2023-03-26T11:26:55.078" v="49405"/>
          <ac:grpSpMkLst>
            <pc:docMk/>
            <pc:sldMk cId="158790811" sldId="840"/>
            <ac:grpSpMk id="6" creationId="{4F376952-A086-AB96-87B1-C23559761B07}"/>
          </ac:grpSpMkLst>
        </pc:grpChg>
      </pc:sldChg>
      <pc:sldChg chg="addSp modSp add mod ord modNotesTx">
        <pc:chgData name="Clare Back" userId="7ca9c63e0bec638d" providerId="LiveId" clId="{A8162954-3A8E-4CD1-9B45-8B020912EF1A}" dt="2023-03-26T18:07:40.419" v="49512" actId="790"/>
        <pc:sldMkLst>
          <pc:docMk/>
          <pc:sldMk cId="2160923688" sldId="841"/>
        </pc:sldMkLst>
        <pc:spChg chg="add mod">
          <ac:chgData name="Clare Back" userId="7ca9c63e0bec638d" providerId="LiveId" clId="{A8162954-3A8E-4CD1-9B45-8B020912EF1A}" dt="2023-03-14T17:53:57.019" v="27740" actId="1076"/>
          <ac:spMkLst>
            <pc:docMk/>
            <pc:sldMk cId="2160923688" sldId="841"/>
            <ac:spMk id="2" creationId="{77DBD7A9-6016-3695-9E2E-63A372F265A8}"/>
          </ac:spMkLst>
        </pc:spChg>
        <pc:spChg chg="add mod">
          <ac:chgData name="Clare Back" userId="7ca9c63e0bec638d" providerId="LiveId" clId="{A8162954-3A8E-4CD1-9B45-8B020912EF1A}" dt="2023-03-14T17:56:39.286" v="28027" actId="20577"/>
          <ac:spMkLst>
            <pc:docMk/>
            <pc:sldMk cId="2160923688" sldId="841"/>
            <ac:spMk id="3" creationId="{136417F3-373E-6452-D48A-800AC871D8BA}"/>
          </ac:spMkLst>
        </pc:spChg>
        <pc:spChg chg="mod">
          <ac:chgData name="Clare Back" userId="7ca9c63e0bec638d" providerId="LiveId" clId="{A8162954-3A8E-4CD1-9B45-8B020912EF1A}" dt="2023-03-26T11:27:10.122" v="49407"/>
          <ac:spMkLst>
            <pc:docMk/>
            <pc:sldMk cId="2160923688" sldId="841"/>
            <ac:spMk id="5" creationId="{3FF305BA-E7BB-E17A-6538-E10FD8038E5D}"/>
          </ac:spMkLst>
        </pc:spChg>
        <pc:spChg chg="mod">
          <ac:chgData name="Clare Back" userId="7ca9c63e0bec638d" providerId="LiveId" clId="{A8162954-3A8E-4CD1-9B45-8B020912EF1A}" dt="2023-03-26T11:27:10.122" v="49407"/>
          <ac:spMkLst>
            <pc:docMk/>
            <pc:sldMk cId="2160923688" sldId="841"/>
            <ac:spMk id="8" creationId="{AE71962B-A02E-67C3-569F-D87302C3EB57}"/>
          </ac:spMkLst>
        </pc:spChg>
        <pc:spChg chg="mod">
          <ac:chgData name="Clare Back" userId="7ca9c63e0bec638d" providerId="LiveId" clId="{A8162954-3A8E-4CD1-9B45-8B020912EF1A}" dt="2023-03-26T11:27:10.122" v="49407"/>
          <ac:spMkLst>
            <pc:docMk/>
            <pc:sldMk cId="2160923688" sldId="841"/>
            <ac:spMk id="9" creationId="{B1509FA0-B252-93CC-F190-BB327F2CF8A2}"/>
          </ac:spMkLst>
        </pc:spChg>
        <pc:spChg chg="mod">
          <ac:chgData name="Clare Back" userId="7ca9c63e0bec638d" providerId="LiveId" clId="{A8162954-3A8E-4CD1-9B45-8B020912EF1A}" dt="2023-03-26T11:27:10.122" v="49407"/>
          <ac:spMkLst>
            <pc:docMk/>
            <pc:sldMk cId="2160923688" sldId="841"/>
            <ac:spMk id="10" creationId="{FD2310CD-640D-5C1A-618A-65CE32AA24C1}"/>
          </ac:spMkLst>
        </pc:spChg>
        <pc:spChg chg="mod">
          <ac:chgData name="Clare Back" userId="7ca9c63e0bec638d" providerId="LiveId" clId="{A8162954-3A8E-4CD1-9B45-8B020912EF1A}" dt="2023-03-26T11:27:10.122" v="49407"/>
          <ac:spMkLst>
            <pc:docMk/>
            <pc:sldMk cId="2160923688" sldId="841"/>
            <ac:spMk id="11" creationId="{3B77AEAB-B685-392B-EFDB-8AF4151B068F}"/>
          </ac:spMkLst>
        </pc:spChg>
        <pc:spChg chg="mod">
          <ac:chgData name="Clare Back" userId="7ca9c63e0bec638d" providerId="LiveId" clId="{A8162954-3A8E-4CD1-9B45-8B020912EF1A}" dt="2023-03-14T17:55:47.786" v="27915" actId="1076"/>
          <ac:spMkLst>
            <pc:docMk/>
            <pc:sldMk cId="2160923688" sldId="841"/>
            <ac:spMk id="533" creationId="{00000000-0000-0000-0000-000000000000}"/>
          </ac:spMkLst>
        </pc:spChg>
        <pc:spChg chg="mod">
          <ac:chgData name="Clare Back" userId="7ca9c63e0bec638d" providerId="LiveId" clId="{A8162954-3A8E-4CD1-9B45-8B020912EF1A}" dt="2023-03-15T16:55:17.011" v="40341" actId="20577"/>
          <ac:spMkLst>
            <pc:docMk/>
            <pc:sldMk cId="2160923688" sldId="841"/>
            <ac:spMk id="534" creationId="{00000000-0000-0000-0000-000000000000}"/>
          </ac:spMkLst>
        </pc:spChg>
        <pc:spChg chg="mod">
          <ac:chgData name="Clare Back" userId="7ca9c63e0bec638d" providerId="LiveId" clId="{A8162954-3A8E-4CD1-9B45-8B020912EF1A}" dt="2023-03-14T17:53:50.606" v="27737" actId="1076"/>
          <ac:spMkLst>
            <pc:docMk/>
            <pc:sldMk cId="2160923688" sldId="841"/>
            <ac:spMk id="535" creationId="{00000000-0000-0000-0000-000000000000}"/>
          </ac:spMkLst>
        </pc:spChg>
        <pc:spChg chg="mod">
          <ac:chgData name="Clare Back" userId="7ca9c63e0bec638d" providerId="LiveId" clId="{A8162954-3A8E-4CD1-9B45-8B020912EF1A}" dt="2023-03-14T17:53:52.431" v="27738" actId="1076"/>
          <ac:spMkLst>
            <pc:docMk/>
            <pc:sldMk cId="2160923688" sldId="841"/>
            <ac:spMk id="536" creationId="{00000000-0000-0000-0000-000000000000}"/>
          </ac:spMkLst>
        </pc:spChg>
        <pc:grpChg chg="add mod">
          <ac:chgData name="Clare Back" userId="7ca9c63e0bec638d" providerId="LiveId" clId="{A8162954-3A8E-4CD1-9B45-8B020912EF1A}" dt="2023-03-26T11:27:10.122" v="49407"/>
          <ac:grpSpMkLst>
            <pc:docMk/>
            <pc:sldMk cId="2160923688" sldId="841"/>
            <ac:grpSpMk id="4" creationId="{CE7F291D-11A6-82F7-9F32-C943D6BDCA81}"/>
          </ac:grpSpMkLst>
        </pc:grpChg>
        <pc:grpChg chg="mod">
          <ac:chgData name="Clare Back" userId="7ca9c63e0bec638d" providerId="LiveId" clId="{A8162954-3A8E-4CD1-9B45-8B020912EF1A}" dt="2023-03-26T11:27:10.122" v="49407"/>
          <ac:grpSpMkLst>
            <pc:docMk/>
            <pc:sldMk cId="2160923688" sldId="841"/>
            <ac:grpSpMk id="6" creationId="{595DE36D-0E07-0AE7-3544-4A1893617C38}"/>
          </ac:grpSpMkLst>
        </pc:grpChg>
        <pc:grpChg chg="mod">
          <ac:chgData name="Clare Back" userId="7ca9c63e0bec638d" providerId="LiveId" clId="{A8162954-3A8E-4CD1-9B45-8B020912EF1A}" dt="2023-03-26T11:27:10.122" v="49407"/>
          <ac:grpSpMkLst>
            <pc:docMk/>
            <pc:sldMk cId="2160923688" sldId="841"/>
            <ac:grpSpMk id="7" creationId="{BE70114E-5A2A-9AEE-D3D0-21766D43A2FC}"/>
          </ac:grpSpMkLst>
        </pc:grpChg>
      </pc:sldChg>
      <pc:sldChg chg="new del">
        <pc:chgData name="Clare Back" userId="7ca9c63e0bec638d" providerId="LiveId" clId="{A8162954-3A8E-4CD1-9B45-8B020912EF1A}" dt="2023-03-14T18:46:01.724" v="30379" actId="680"/>
        <pc:sldMkLst>
          <pc:docMk/>
          <pc:sldMk cId="720699161" sldId="842"/>
        </pc:sldMkLst>
      </pc:sldChg>
      <pc:sldChg chg="addSp modSp add mod modNotesTx">
        <pc:chgData name="Clare Back" userId="7ca9c63e0bec638d" providerId="LiveId" clId="{A8162954-3A8E-4CD1-9B45-8B020912EF1A}" dt="2023-03-26T18:10:05.818" v="49526" actId="790"/>
        <pc:sldMkLst>
          <pc:docMk/>
          <pc:sldMk cId="3701451179" sldId="842"/>
        </pc:sldMkLst>
        <pc:spChg chg="add mod">
          <ac:chgData name="Clare Back" userId="7ca9c63e0bec638d" providerId="LiveId" clId="{A8162954-3A8E-4CD1-9B45-8B020912EF1A}" dt="2023-03-15T05:26:29.498" v="30533" actId="14100"/>
          <ac:spMkLst>
            <pc:docMk/>
            <pc:sldMk cId="3701451179" sldId="842"/>
            <ac:spMk id="5" creationId="{2953C459-AE69-926E-B74D-6CD29CCA18F6}"/>
          </ac:spMkLst>
        </pc:spChg>
        <pc:picChg chg="mod">
          <ac:chgData name="Clare Back" userId="7ca9c63e0bec638d" providerId="LiveId" clId="{A8162954-3A8E-4CD1-9B45-8B020912EF1A}" dt="2023-03-15T05:25:53.787" v="30524" actId="1076"/>
          <ac:picMkLst>
            <pc:docMk/>
            <pc:sldMk cId="3701451179" sldId="842"/>
            <ac:picMk id="3" creationId="{6BD6D388-C07A-E59D-59A0-C9BC9804B5C6}"/>
          </ac:picMkLst>
        </pc:picChg>
      </pc:sldChg>
      <pc:sldChg chg="addSp delSp modSp new mod modClrScheme chgLayout modNotesTx">
        <pc:chgData name="Clare Back" userId="7ca9c63e0bec638d" providerId="LiveId" clId="{A8162954-3A8E-4CD1-9B45-8B020912EF1A}" dt="2023-03-26T18:10:39.654" v="49531" actId="790"/>
        <pc:sldMkLst>
          <pc:docMk/>
          <pc:sldMk cId="1478842986" sldId="843"/>
        </pc:sldMkLst>
        <pc:spChg chg="del">
          <ac:chgData name="Clare Back" userId="7ca9c63e0bec638d" providerId="LiveId" clId="{A8162954-3A8E-4CD1-9B45-8B020912EF1A}" dt="2023-03-15T05:38:41.829" v="30870" actId="700"/>
          <ac:spMkLst>
            <pc:docMk/>
            <pc:sldMk cId="1478842986" sldId="843"/>
            <ac:spMk id="2" creationId="{2159759F-677D-CF07-1EA2-D6BC9D06C426}"/>
          </ac:spMkLst>
        </pc:spChg>
        <pc:picChg chg="add mod modCrop">
          <ac:chgData name="Clare Back" userId="7ca9c63e0bec638d" providerId="LiveId" clId="{A8162954-3A8E-4CD1-9B45-8B020912EF1A}" dt="2023-03-15T05:41:09.003" v="30883" actId="14100"/>
          <ac:picMkLst>
            <pc:docMk/>
            <pc:sldMk cId="1478842986" sldId="843"/>
            <ac:picMk id="4" creationId="{285A5D2B-9DD5-0C96-3FD7-097C0CF5A790}"/>
          </ac:picMkLst>
        </pc:picChg>
        <pc:picChg chg="add mod">
          <ac:chgData name="Clare Back" userId="7ca9c63e0bec638d" providerId="LiveId" clId="{A8162954-3A8E-4CD1-9B45-8B020912EF1A}" dt="2023-03-15T05:41:48.417" v="31042" actId="14100"/>
          <ac:picMkLst>
            <pc:docMk/>
            <pc:sldMk cId="1478842986" sldId="843"/>
            <ac:picMk id="6" creationId="{8DB0F4AC-2CB0-907B-45AF-B468C79B19E4}"/>
          </ac:picMkLst>
        </pc:picChg>
      </pc:sldChg>
      <pc:sldChg chg="addSp modSp new mod modAnim modNotesTx">
        <pc:chgData name="Clare Back" userId="7ca9c63e0bec638d" providerId="LiveId" clId="{A8162954-3A8E-4CD1-9B45-8B020912EF1A}" dt="2023-03-26T18:22:15.256" v="49617" actId="313"/>
        <pc:sldMkLst>
          <pc:docMk/>
          <pc:sldMk cId="52242480" sldId="844"/>
        </pc:sldMkLst>
        <pc:spChg chg="mod">
          <ac:chgData name="Clare Back" userId="7ca9c63e0bec638d" providerId="LiveId" clId="{A8162954-3A8E-4CD1-9B45-8B020912EF1A}" dt="2023-03-15T05:48:02.703" v="31237" actId="20577"/>
          <ac:spMkLst>
            <pc:docMk/>
            <pc:sldMk cId="52242480" sldId="844"/>
            <ac:spMk id="2" creationId="{87F0273A-5454-2B82-0D09-8180C9086138}"/>
          </ac:spMkLst>
        </pc:spChg>
        <pc:spChg chg="add mod">
          <ac:chgData name="Clare Back" userId="7ca9c63e0bec638d" providerId="LiveId" clId="{A8162954-3A8E-4CD1-9B45-8B020912EF1A}" dt="2023-03-15T05:58:54.739" v="31696" actId="5793"/>
          <ac:spMkLst>
            <pc:docMk/>
            <pc:sldMk cId="52242480" sldId="844"/>
            <ac:spMk id="4" creationId="{EF8B3C4E-29C0-804C-7BC2-1BE72A2F5684}"/>
          </ac:spMkLst>
        </pc:spChg>
        <pc:spChg chg="add mod">
          <ac:chgData name="Clare Back" userId="7ca9c63e0bec638d" providerId="LiveId" clId="{A8162954-3A8E-4CD1-9B45-8B020912EF1A}" dt="2023-03-15T05:58:32.729" v="31687" actId="14100"/>
          <ac:spMkLst>
            <pc:docMk/>
            <pc:sldMk cId="52242480" sldId="844"/>
            <ac:spMk id="6" creationId="{F0DECF78-BFDE-6736-95B2-6EC122FC66D4}"/>
          </ac:spMkLst>
        </pc:spChg>
        <pc:spChg chg="add mod">
          <ac:chgData name="Clare Back" userId="7ca9c63e0bec638d" providerId="LiveId" clId="{A8162954-3A8E-4CD1-9B45-8B020912EF1A}" dt="2023-03-15T05:58:30.634" v="31686" actId="1076"/>
          <ac:spMkLst>
            <pc:docMk/>
            <pc:sldMk cId="52242480" sldId="844"/>
            <ac:spMk id="8" creationId="{6AE76281-DA2B-54A7-A219-8D47BA642E3E}"/>
          </ac:spMkLst>
        </pc:spChg>
        <pc:spChg chg="add mod">
          <ac:chgData name="Clare Back" userId="7ca9c63e0bec638d" providerId="LiveId" clId="{A8162954-3A8E-4CD1-9B45-8B020912EF1A}" dt="2023-03-26T18:22:15.256" v="49617" actId="313"/>
          <ac:spMkLst>
            <pc:docMk/>
            <pc:sldMk cId="52242480" sldId="844"/>
            <ac:spMk id="10" creationId="{796ECE75-D453-78BF-DBB6-A84421A60C8B}"/>
          </ac:spMkLst>
        </pc:spChg>
        <pc:picChg chg="add mod">
          <ac:chgData name="Clare Back" userId="7ca9c63e0bec638d" providerId="LiveId" clId="{A8162954-3A8E-4CD1-9B45-8B020912EF1A}" dt="2023-03-15T05:58:00.593" v="31675" actId="1076"/>
          <ac:picMkLst>
            <pc:docMk/>
            <pc:sldMk cId="52242480" sldId="844"/>
            <ac:picMk id="2050" creationId="{59362F9E-6959-BF53-D27A-A2F6C00AE1DC}"/>
          </ac:picMkLst>
        </pc:picChg>
      </pc:sldChg>
      <pc:sldChg chg="addSp delSp modSp new del mod modClrScheme chgLayout">
        <pc:chgData name="Clare Back" userId="7ca9c63e0bec638d" providerId="LiveId" clId="{A8162954-3A8E-4CD1-9B45-8B020912EF1A}" dt="2023-03-15T05:45:37.126" v="31082" actId="2696"/>
        <pc:sldMkLst>
          <pc:docMk/>
          <pc:sldMk cId="2983928498" sldId="844"/>
        </pc:sldMkLst>
        <pc:spChg chg="del mod ord">
          <ac:chgData name="Clare Back" userId="7ca9c63e0bec638d" providerId="LiveId" clId="{A8162954-3A8E-4CD1-9B45-8B020912EF1A}" dt="2023-03-15T05:45:32.057" v="31078" actId="700"/>
          <ac:spMkLst>
            <pc:docMk/>
            <pc:sldMk cId="2983928498" sldId="844"/>
            <ac:spMk id="2" creationId="{E90B670A-3F25-389B-9276-03BE5C53CE12}"/>
          </ac:spMkLst>
        </pc:spChg>
        <pc:spChg chg="add mod ord">
          <ac:chgData name="Clare Back" userId="7ca9c63e0bec638d" providerId="LiveId" clId="{A8162954-3A8E-4CD1-9B45-8B020912EF1A}" dt="2023-03-15T05:45:33.883" v="31081" actId="20577"/>
          <ac:spMkLst>
            <pc:docMk/>
            <pc:sldMk cId="2983928498" sldId="844"/>
            <ac:spMk id="3" creationId="{809A8FAF-9510-236F-3E9E-A5F359C0AB31}"/>
          </ac:spMkLst>
        </pc:spChg>
      </pc:sldChg>
      <pc:sldChg chg="addSp modSp new mod modNotesTx">
        <pc:chgData name="Clare Back" userId="7ca9c63e0bec638d" providerId="LiveId" clId="{A8162954-3A8E-4CD1-9B45-8B020912EF1A}" dt="2023-03-26T18:12:55.968" v="49551" actId="790"/>
        <pc:sldMkLst>
          <pc:docMk/>
          <pc:sldMk cId="474109170" sldId="845"/>
        </pc:sldMkLst>
        <pc:spChg chg="mod">
          <ac:chgData name="Clare Back" userId="7ca9c63e0bec638d" providerId="LiveId" clId="{A8162954-3A8E-4CD1-9B45-8B020912EF1A}" dt="2023-03-15T07:40:04.375" v="34715" actId="20577"/>
          <ac:spMkLst>
            <pc:docMk/>
            <pc:sldMk cId="474109170" sldId="845"/>
            <ac:spMk id="2" creationId="{9B753B00-FB0F-26FA-31EC-A92709E79507}"/>
          </ac:spMkLst>
        </pc:spChg>
        <pc:spChg chg="add mod">
          <ac:chgData name="Clare Back" userId="7ca9c63e0bec638d" providerId="LiveId" clId="{A8162954-3A8E-4CD1-9B45-8B020912EF1A}" dt="2023-03-15T07:54:06.264" v="35298" actId="1076"/>
          <ac:spMkLst>
            <pc:docMk/>
            <pc:sldMk cId="474109170" sldId="845"/>
            <ac:spMk id="3" creationId="{8CFA1526-2061-F732-7EF2-9C3284FE80CA}"/>
          </ac:spMkLst>
        </pc:spChg>
        <pc:spChg chg="mod">
          <ac:chgData name="Clare Back" userId="7ca9c63e0bec638d" providerId="LiveId" clId="{A8162954-3A8E-4CD1-9B45-8B020912EF1A}" dt="2023-03-15T07:43:51.645" v="35289" actId="207"/>
          <ac:spMkLst>
            <pc:docMk/>
            <pc:sldMk cId="474109170" sldId="845"/>
            <ac:spMk id="5" creationId="{B837017C-9F02-81C1-E8ED-09A3C8C087D8}"/>
          </ac:spMkLst>
        </pc:spChg>
        <pc:spChg chg="mod">
          <ac:chgData name="Clare Back" userId="7ca9c63e0bec638d" providerId="LiveId" clId="{A8162954-3A8E-4CD1-9B45-8B020912EF1A}" dt="2023-03-15T07:43:51.645" v="35289" actId="207"/>
          <ac:spMkLst>
            <pc:docMk/>
            <pc:sldMk cId="474109170" sldId="845"/>
            <ac:spMk id="6" creationId="{78534618-9D47-0912-CEE6-56220B191151}"/>
          </ac:spMkLst>
        </pc:spChg>
        <pc:spChg chg="mod">
          <ac:chgData name="Clare Back" userId="7ca9c63e0bec638d" providerId="LiveId" clId="{A8162954-3A8E-4CD1-9B45-8B020912EF1A}" dt="2023-03-15T07:43:51.645" v="35289" actId="207"/>
          <ac:spMkLst>
            <pc:docMk/>
            <pc:sldMk cId="474109170" sldId="845"/>
            <ac:spMk id="7" creationId="{3025BA02-0973-4074-110F-3631C8006B8A}"/>
          </ac:spMkLst>
        </pc:spChg>
        <pc:spChg chg="mod">
          <ac:chgData name="Clare Back" userId="7ca9c63e0bec638d" providerId="LiveId" clId="{A8162954-3A8E-4CD1-9B45-8B020912EF1A}" dt="2023-03-15T07:43:51.645" v="35289" actId="207"/>
          <ac:spMkLst>
            <pc:docMk/>
            <pc:sldMk cId="474109170" sldId="845"/>
            <ac:spMk id="8" creationId="{EE107DC0-B6DF-35FB-D72E-61EB52D392E4}"/>
          </ac:spMkLst>
        </pc:spChg>
        <pc:spChg chg="mod">
          <ac:chgData name="Clare Back" userId="7ca9c63e0bec638d" providerId="LiveId" clId="{A8162954-3A8E-4CD1-9B45-8B020912EF1A}" dt="2023-03-15T07:43:51.645" v="35289" actId="207"/>
          <ac:spMkLst>
            <pc:docMk/>
            <pc:sldMk cId="474109170" sldId="845"/>
            <ac:spMk id="9" creationId="{D0559F34-339A-5A19-C439-E41C4A1E6F9D}"/>
          </ac:spMkLst>
        </pc:spChg>
        <pc:spChg chg="mod">
          <ac:chgData name="Clare Back" userId="7ca9c63e0bec638d" providerId="LiveId" clId="{A8162954-3A8E-4CD1-9B45-8B020912EF1A}" dt="2023-03-15T07:43:51.645" v="35289" actId="207"/>
          <ac:spMkLst>
            <pc:docMk/>
            <pc:sldMk cId="474109170" sldId="845"/>
            <ac:spMk id="10" creationId="{5BB60C53-FD2C-E0D4-0B22-45A516B6D1A1}"/>
          </ac:spMkLst>
        </pc:spChg>
        <pc:spChg chg="mod">
          <ac:chgData name="Clare Back" userId="7ca9c63e0bec638d" providerId="LiveId" clId="{A8162954-3A8E-4CD1-9B45-8B020912EF1A}" dt="2023-03-15T07:43:51.645" v="35289" actId="207"/>
          <ac:spMkLst>
            <pc:docMk/>
            <pc:sldMk cId="474109170" sldId="845"/>
            <ac:spMk id="11" creationId="{324925AD-7A36-9F35-5CFE-02816C6724CF}"/>
          </ac:spMkLst>
        </pc:spChg>
        <pc:spChg chg="mod">
          <ac:chgData name="Clare Back" userId="7ca9c63e0bec638d" providerId="LiveId" clId="{A8162954-3A8E-4CD1-9B45-8B020912EF1A}" dt="2023-03-15T07:43:56.645" v="35291" actId="208"/>
          <ac:spMkLst>
            <pc:docMk/>
            <pc:sldMk cId="474109170" sldId="845"/>
            <ac:spMk id="12" creationId="{02330D3D-915B-8753-CB79-534FCFCC9A85}"/>
          </ac:spMkLst>
        </pc:spChg>
        <pc:grpChg chg="add mod">
          <ac:chgData name="Clare Back" userId="7ca9c63e0bec638d" providerId="LiveId" clId="{A8162954-3A8E-4CD1-9B45-8B020912EF1A}" dt="2023-03-15T07:44:11.398" v="35293" actId="1076"/>
          <ac:grpSpMkLst>
            <pc:docMk/>
            <pc:sldMk cId="474109170" sldId="845"/>
            <ac:grpSpMk id="4" creationId="{2A1140CB-702C-2141-0E66-77B1E7FCC4B8}"/>
          </ac:grpSpMkLst>
        </pc:grpChg>
      </pc:sldChg>
      <pc:sldChg chg="addSp modSp new del ord addCm">
        <pc:chgData name="Clare Back" userId="7ca9c63e0bec638d" providerId="LiveId" clId="{A8162954-3A8E-4CD1-9B45-8B020912EF1A}" dt="2023-03-15T07:09:28.228" v="33156" actId="47"/>
        <pc:sldMkLst>
          <pc:docMk/>
          <pc:sldMk cId="2785012425" sldId="845"/>
        </pc:sldMkLst>
        <pc:picChg chg="add mod">
          <ac:chgData name="Clare Back" userId="7ca9c63e0bec638d" providerId="LiveId" clId="{A8162954-3A8E-4CD1-9B45-8B020912EF1A}" dt="2023-03-15T07:07:05.027" v="33154" actId="1076"/>
          <ac:picMkLst>
            <pc:docMk/>
            <pc:sldMk cId="2785012425" sldId="845"/>
            <ac:picMk id="4098" creationId="{6E211AD4-3892-EFE1-7DD5-ACB9A3158B93}"/>
          </ac:picMkLst>
        </pc:picChg>
        <pc:extLst>
          <p:ext xmlns:p="http://schemas.openxmlformats.org/presentationml/2006/main" uri="{D6D511B9-2390-475A-947B-AFAB55BFBCF1}">
            <pc226:cmChg xmlns:pc226="http://schemas.microsoft.com/office/powerpoint/2022/06/main/command" chg="add">
              <pc226:chgData name="Clare Back" userId="7ca9c63e0bec638d" providerId="LiveId" clId="{A8162954-3A8E-4CD1-9B45-8B020912EF1A}" dt="2023-03-15T07:08:37.327" v="33155"/>
              <pc2:cmMkLst xmlns:pc2="http://schemas.microsoft.com/office/powerpoint/2019/9/main/command">
                <pc:docMk/>
                <pc:sldMk cId="2785012425" sldId="845"/>
                <pc2:cmMk id="{7C2960E5-61AC-49E2-BD38-BD0FDD918E80}"/>
              </pc2:cmMkLst>
            </pc226:cmChg>
          </p:ext>
        </pc:extLst>
      </pc:sldChg>
      <pc:sldChg chg="addSp modSp new del mod ord">
        <pc:chgData name="Clare Back" userId="7ca9c63e0bec638d" providerId="LiveId" clId="{A8162954-3A8E-4CD1-9B45-8B020912EF1A}" dt="2023-03-15T07:20:40.946" v="33836" actId="47"/>
        <pc:sldMkLst>
          <pc:docMk/>
          <pc:sldMk cId="2793128702" sldId="845"/>
        </pc:sldMkLst>
        <pc:spChg chg="mod">
          <ac:chgData name="Clare Back" userId="7ca9c63e0bec638d" providerId="LiveId" clId="{A8162954-3A8E-4CD1-9B45-8B020912EF1A}" dt="2023-03-15T07:18:41.933" v="33764" actId="20577"/>
          <ac:spMkLst>
            <pc:docMk/>
            <pc:sldMk cId="2793128702" sldId="845"/>
            <ac:spMk id="2" creationId="{AA9FD3C3-232E-C64F-7274-3944EBA3150D}"/>
          </ac:spMkLst>
        </pc:spChg>
        <pc:spChg chg="add mod">
          <ac:chgData name="Clare Back" userId="7ca9c63e0bec638d" providerId="LiveId" clId="{A8162954-3A8E-4CD1-9B45-8B020912EF1A}" dt="2023-03-15T07:19:53.407" v="33766" actId="1076"/>
          <ac:spMkLst>
            <pc:docMk/>
            <pc:sldMk cId="2793128702" sldId="845"/>
            <ac:spMk id="3" creationId="{E109290E-630F-7A10-C89C-621E2FDB288E}"/>
          </ac:spMkLst>
        </pc:spChg>
        <pc:spChg chg="add mod">
          <ac:chgData name="Clare Back" userId="7ca9c63e0bec638d" providerId="LiveId" clId="{A8162954-3A8E-4CD1-9B45-8B020912EF1A}" dt="2023-03-15T07:19:53.407" v="33766" actId="1076"/>
          <ac:spMkLst>
            <pc:docMk/>
            <pc:sldMk cId="2793128702" sldId="845"/>
            <ac:spMk id="4" creationId="{1B28BAD8-D3CF-61FB-957D-BE255269AA53}"/>
          </ac:spMkLst>
        </pc:spChg>
        <pc:spChg chg="add mod">
          <ac:chgData name="Clare Back" userId="7ca9c63e0bec638d" providerId="LiveId" clId="{A8162954-3A8E-4CD1-9B45-8B020912EF1A}" dt="2023-03-15T07:20:13.102" v="33835" actId="255"/>
          <ac:spMkLst>
            <pc:docMk/>
            <pc:sldMk cId="2793128702" sldId="845"/>
            <ac:spMk id="13" creationId="{E508FFBC-97FD-2487-1700-F81C92DC3FE5}"/>
          </ac:spMkLst>
        </pc:spChg>
        <pc:cxnChg chg="add mod">
          <ac:chgData name="Clare Back" userId="7ca9c63e0bec638d" providerId="LiveId" clId="{A8162954-3A8E-4CD1-9B45-8B020912EF1A}" dt="2023-03-15T07:19:53.407" v="33766" actId="1076"/>
          <ac:cxnSpMkLst>
            <pc:docMk/>
            <pc:sldMk cId="2793128702" sldId="845"/>
            <ac:cxnSpMk id="5" creationId="{637ED4CC-BCC2-8359-9622-F695F62AE1AD}"/>
          </ac:cxnSpMkLst>
        </pc:cxnChg>
        <pc:cxnChg chg="add mod">
          <ac:chgData name="Clare Back" userId="7ca9c63e0bec638d" providerId="LiveId" clId="{A8162954-3A8E-4CD1-9B45-8B020912EF1A}" dt="2023-03-15T07:19:53.407" v="33766" actId="1076"/>
          <ac:cxnSpMkLst>
            <pc:docMk/>
            <pc:sldMk cId="2793128702" sldId="845"/>
            <ac:cxnSpMk id="6" creationId="{45CBD94A-A61F-2D8F-1A04-92141FE9D0F4}"/>
          </ac:cxnSpMkLst>
        </pc:cxnChg>
        <pc:cxnChg chg="add mod">
          <ac:chgData name="Clare Back" userId="7ca9c63e0bec638d" providerId="LiveId" clId="{A8162954-3A8E-4CD1-9B45-8B020912EF1A}" dt="2023-03-15T07:19:53.407" v="33766" actId="1076"/>
          <ac:cxnSpMkLst>
            <pc:docMk/>
            <pc:sldMk cId="2793128702" sldId="845"/>
            <ac:cxnSpMk id="7" creationId="{85C2D9C7-AD27-9742-0C8F-D460A30478E6}"/>
          </ac:cxnSpMkLst>
        </pc:cxnChg>
        <pc:cxnChg chg="add mod">
          <ac:chgData name="Clare Back" userId="7ca9c63e0bec638d" providerId="LiveId" clId="{A8162954-3A8E-4CD1-9B45-8B020912EF1A}" dt="2023-03-15T07:19:53.407" v="33766" actId="1076"/>
          <ac:cxnSpMkLst>
            <pc:docMk/>
            <pc:sldMk cId="2793128702" sldId="845"/>
            <ac:cxnSpMk id="8" creationId="{118587E6-DD5C-DE86-0F55-F224366BF02D}"/>
          </ac:cxnSpMkLst>
        </pc:cxnChg>
        <pc:cxnChg chg="add mod">
          <ac:chgData name="Clare Back" userId="7ca9c63e0bec638d" providerId="LiveId" clId="{A8162954-3A8E-4CD1-9B45-8B020912EF1A}" dt="2023-03-15T07:19:53.407" v="33766" actId="1076"/>
          <ac:cxnSpMkLst>
            <pc:docMk/>
            <pc:sldMk cId="2793128702" sldId="845"/>
            <ac:cxnSpMk id="9" creationId="{A4F970EE-5988-F1D1-4712-AE8D687DA012}"/>
          </ac:cxnSpMkLst>
        </pc:cxnChg>
        <pc:cxnChg chg="add mod">
          <ac:chgData name="Clare Back" userId="7ca9c63e0bec638d" providerId="LiveId" clId="{A8162954-3A8E-4CD1-9B45-8B020912EF1A}" dt="2023-03-15T07:19:53.407" v="33766" actId="1076"/>
          <ac:cxnSpMkLst>
            <pc:docMk/>
            <pc:sldMk cId="2793128702" sldId="845"/>
            <ac:cxnSpMk id="10" creationId="{9EA5EE7B-AC1F-4C66-E9D6-5AE067DB7966}"/>
          </ac:cxnSpMkLst>
        </pc:cxnChg>
        <pc:cxnChg chg="add mod">
          <ac:chgData name="Clare Back" userId="7ca9c63e0bec638d" providerId="LiveId" clId="{A8162954-3A8E-4CD1-9B45-8B020912EF1A}" dt="2023-03-15T07:19:53.407" v="33766" actId="1076"/>
          <ac:cxnSpMkLst>
            <pc:docMk/>
            <pc:sldMk cId="2793128702" sldId="845"/>
            <ac:cxnSpMk id="11" creationId="{64971CBF-23B7-8449-2A9E-861D05E097AA}"/>
          </ac:cxnSpMkLst>
        </pc:cxnChg>
        <pc:cxnChg chg="add mod">
          <ac:chgData name="Clare Back" userId="7ca9c63e0bec638d" providerId="LiveId" clId="{A8162954-3A8E-4CD1-9B45-8B020912EF1A}" dt="2023-03-15T07:19:53.407" v="33766" actId="1076"/>
          <ac:cxnSpMkLst>
            <pc:docMk/>
            <pc:sldMk cId="2793128702" sldId="845"/>
            <ac:cxnSpMk id="12" creationId="{4D0A0CDE-6F07-992C-3EC0-962EA382900E}"/>
          </ac:cxnSpMkLst>
        </pc:cxnChg>
      </pc:sldChg>
      <pc:sldChg chg="delSp modSp add del mod ord modNotesTx">
        <pc:chgData name="Clare Back" userId="7ca9c63e0bec638d" providerId="LiveId" clId="{A8162954-3A8E-4CD1-9B45-8B020912EF1A}" dt="2023-03-15T07:32:53.359" v="34537" actId="47"/>
        <pc:sldMkLst>
          <pc:docMk/>
          <pc:sldMk cId="3894296022" sldId="845"/>
        </pc:sldMkLst>
        <pc:spChg chg="del mod">
          <ac:chgData name="Clare Back" userId="7ca9c63e0bec638d" providerId="LiveId" clId="{A8162954-3A8E-4CD1-9B45-8B020912EF1A}" dt="2023-03-15T07:31:54.083" v="34474" actId="478"/>
          <ac:spMkLst>
            <pc:docMk/>
            <pc:sldMk cId="3894296022" sldId="845"/>
            <ac:spMk id="4" creationId="{778FADCC-6E55-E2D3-5BC9-9D2339EE52C8}"/>
          </ac:spMkLst>
        </pc:spChg>
        <pc:picChg chg="mod">
          <ac:chgData name="Clare Back" userId="7ca9c63e0bec638d" providerId="LiveId" clId="{A8162954-3A8E-4CD1-9B45-8B020912EF1A}" dt="2023-03-15T07:31:56.519" v="34475" actId="1076"/>
          <ac:picMkLst>
            <pc:docMk/>
            <pc:sldMk cId="3894296022" sldId="845"/>
            <ac:picMk id="7170" creationId="{7F6E2DC7-26D3-126C-809B-71B4CDC37242}"/>
          </ac:picMkLst>
        </pc:picChg>
      </pc:sldChg>
      <pc:sldChg chg="addSp delSp modSp new mod modNotesTx">
        <pc:chgData name="Clare Back" userId="7ca9c63e0bec638d" providerId="LiveId" clId="{A8162954-3A8E-4CD1-9B45-8B020912EF1A}" dt="2023-03-26T18:12:13.758" v="49545" actId="790"/>
        <pc:sldMkLst>
          <pc:docMk/>
          <pc:sldMk cId="2107127435" sldId="846"/>
        </pc:sldMkLst>
        <pc:spChg chg="mod">
          <ac:chgData name="Clare Back" userId="7ca9c63e0bec638d" providerId="LiveId" clId="{A8162954-3A8E-4CD1-9B45-8B020912EF1A}" dt="2023-03-15T08:03:56.198" v="35702" actId="20577"/>
          <ac:spMkLst>
            <pc:docMk/>
            <pc:sldMk cId="2107127435" sldId="846"/>
            <ac:spMk id="2" creationId="{A7E06FFD-1C6C-EBEC-64B8-FB041636DB9A}"/>
          </ac:spMkLst>
        </pc:spChg>
        <pc:spChg chg="add mod">
          <ac:chgData name="Clare Back" userId="7ca9c63e0bec638d" providerId="LiveId" clId="{A8162954-3A8E-4CD1-9B45-8B020912EF1A}" dt="2023-03-15T08:12:36.157" v="36005" actId="1076"/>
          <ac:spMkLst>
            <pc:docMk/>
            <pc:sldMk cId="2107127435" sldId="846"/>
            <ac:spMk id="3" creationId="{8B4003A6-6E11-009B-7E53-7D4263703C42}"/>
          </ac:spMkLst>
        </pc:spChg>
        <pc:spChg chg="mod">
          <ac:chgData name="Clare Back" userId="7ca9c63e0bec638d" providerId="LiveId" clId="{A8162954-3A8E-4CD1-9B45-8B020912EF1A}" dt="2023-03-15T08:11:50.765" v="35990"/>
          <ac:spMkLst>
            <pc:docMk/>
            <pc:sldMk cId="2107127435" sldId="846"/>
            <ac:spMk id="5" creationId="{AE3DEACB-868F-B957-6C87-8486DBDB52A1}"/>
          </ac:spMkLst>
        </pc:spChg>
        <pc:spChg chg="mod">
          <ac:chgData name="Clare Back" userId="7ca9c63e0bec638d" providerId="LiveId" clId="{A8162954-3A8E-4CD1-9B45-8B020912EF1A}" dt="2023-03-15T08:11:50.765" v="35990"/>
          <ac:spMkLst>
            <pc:docMk/>
            <pc:sldMk cId="2107127435" sldId="846"/>
            <ac:spMk id="6" creationId="{318AD346-61E8-5BB6-F9F5-DAAF4E1DAA70}"/>
          </ac:spMkLst>
        </pc:spChg>
        <pc:spChg chg="mod">
          <ac:chgData name="Clare Back" userId="7ca9c63e0bec638d" providerId="LiveId" clId="{A8162954-3A8E-4CD1-9B45-8B020912EF1A}" dt="2023-03-15T08:12:15.360" v="35999" actId="207"/>
          <ac:spMkLst>
            <pc:docMk/>
            <pc:sldMk cId="2107127435" sldId="846"/>
            <ac:spMk id="8" creationId="{729B2780-3CDA-D4B8-9337-66F803EA255A}"/>
          </ac:spMkLst>
        </pc:spChg>
        <pc:spChg chg="mod">
          <ac:chgData name="Clare Back" userId="7ca9c63e0bec638d" providerId="LiveId" clId="{A8162954-3A8E-4CD1-9B45-8B020912EF1A}" dt="2023-03-15T08:12:13.005" v="35998" actId="207"/>
          <ac:spMkLst>
            <pc:docMk/>
            <pc:sldMk cId="2107127435" sldId="846"/>
            <ac:spMk id="9" creationId="{79EA5300-50AA-9652-457E-D48437B54F64}"/>
          </ac:spMkLst>
        </pc:spChg>
        <pc:spChg chg="mod">
          <ac:chgData name="Clare Back" userId="7ca9c63e0bec638d" providerId="LiveId" clId="{A8162954-3A8E-4CD1-9B45-8B020912EF1A}" dt="2023-03-15T08:12:17.798" v="36000" actId="207"/>
          <ac:spMkLst>
            <pc:docMk/>
            <pc:sldMk cId="2107127435" sldId="846"/>
            <ac:spMk id="10" creationId="{A9EDBCD1-8D32-96F5-035D-127BDCEA75E3}"/>
          </ac:spMkLst>
        </pc:spChg>
        <pc:spChg chg="mod">
          <ac:chgData name="Clare Back" userId="7ca9c63e0bec638d" providerId="LiveId" clId="{A8162954-3A8E-4CD1-9B45-8B020912EF1A}" dt="2023-03-15T08:12:20.299" v="36001" actId="207"/>
          <ac:spMkLst>
            <pc:docMk/>
            <pc:sldMk cId="2107127435" sldId="846"/>
            <ac:spMk id="11" creationId="{AC19C643-A299-7E7A-29C9-91AD91F10B21}"/>
          </ac:spMkLst>
        </pc:spChg>
        <pc:spChg chg="mod">
          <ac:chgData name="Clare Back" userId="7ca9c63e0bec638d" providerId="LiveId" clId="{A8162954-3A8E-4CD1-9B45-8B020912EF1A}" dt="2023-03-15T08:11:50.765" v="35990"/>
          <ac:spMkLst>
            <pc:docMk/>
            <pc:sldMk cId="2107127435" sldId="846"/>
            <ac:spMk id="12" creationId="{A043B59F-4156-ABE7-4FE0-87BFBA045E47}"/>
          </ac:spMkLst>
        </pc:spChg>
        <pc:spChg chg="mod">
          <ac:chgData name="Clare Back" userId="7ca9c63e0bec638d" providerId="LiveId" clId="{A8162954-3A8E-4CD1-9B45-8B020912EF1A}" dt="2023-03-15T08:12:05.622" v="35995" actId="207"/>
          <ac:spMkLst>
            <pc:docMk/>
            <pc:sldMk cId="2107127435" sldId="846"/>
            <ac:spMk id="14" creationId="{BA009332-A764-7EA4-FB5C-EEA64A4915DD}"/>
          </ac:spMkLst>
        </pc:spChg>
        <pc:spChg chg="mod">
          <ac:chgData name="Clare Back" userId="7ca9c63e0bec638d" providerId="LiveId" clId="{A8162954-3A8E-4CD1-9B45-8B020912EF1A}" dt="2023-03-15T08:12:03.245" v="35994" actId="207"/>
          <ac:spMkLst>
            <pc:docMk/>
            <pc:sldMk cId="2107127435" sldId="846"/>
            <ac:spMk id="15" creationId="{908F69BF-C6FB-31C4-C3FF-AFEC653D02D0}"/>
          </ac:spMkLst>
        </pc:spChg>
        <pc:spChg chg="mod">
          <ac:chgData name="Clare Back" userId="7ca9c63e0bec638d" providerId="LiveId" clId="{A8162954-3A8E-4CD1-9B45-8B020912EF1A}" dt="2023-03-15T08:12:09.848" v="35997" actId="207"/>
          <ac:spMkLst>
            <pc:docMk/>
            <pc:sldMk cId="2107127435" sldId="846"/>
            <ac:spMk id="16" creationId="{848B63CC-1AE6-D99D-8E27-539B3E0A7975}"/>
          </ac:spMkLst>
        </pc:spChg>
        <pc:spChg chg="mod">
          <ac:chgData name="Clare Back" userId="7ca9c63e0bec638d" providerId="LiveId" clId="{A8162954-3A8E-4CD1-9B45-8B020912EF1A}" dt="2023-03-15T08:12:07.924" v="35996" actId="207"/>
          <ac:spMkLst>
            <pc:docMk/>
            <pc:sldMk cId="2107127435" sldId="846"/>
            <ac:spMk id="17" creationId="{8FBE3183-34F1-FD38-8D18-E827E9F54D47}"/>
          </ac:spMkLst>
        </pc:spChg>
        <pc:spChg chg="mod">
          <ac:chgData name="Clare Back" userId="7ca9c63e0bec638d" providerId="LiveId" clId="{A8162954-3A8E-4CD1-9B45-8B020912EF1A}" dt="2023-03-15T08:12:00.186" v="35993" actId="207"/>
          <ac:spMkLst>
            <pc:docMk/>
            <pc:sldMk cId="2107127435" sldId="846"/>
            <ac:spMk id="18" creationId="{0452CDA6-6977-F102-D56E-E3307C89B0F1}"/>
          </ac:spMkLst>
        </pc:spChg>
        <pc:grpChg chg="add del mod">
          <ac:chgData name="Clare Back" userId="7ca9c63e0bec638d" providerId="LiveId" clId="{A8162954-3A8E-4CD1-9B45-8B020912EF1A}" dt="2023-03-15T08:11:55.199" v="35991" actId="478"/>
          <ac:grpSpMkLst>
            <pc:docMk/>
            <pc:sldMk cId="2107127435" sldId="846"/>
            <ac:grpSpMk id="4" creationId="{8C9A87F4-AAB0-4776-B641-5F73631E2F7D}"/>
          </ac:grpSpMkLst>
        </pc:grpChg>
        <pc:grpChg chg="add mod">
          <ac:chgData name="Clare Back" userId="7ca9c63e0bec638d" providerId="LiveId" clId="{A8162954-3A8E-4CD1-9B45-8B020912EF1A}" dt="2023-03-15T08:12:36.157" v="36005" actId="1076"/>
          <ac:grpSpMkLst>
            <pc:docMk/>
            <pc:sldMk cId="2107127435" sldId="846"/>
            <ac:grpSpMk id="7" creationId="{F308565B-104C-95E2-9416-06A3ABFEF44F}"/>
          </ac:grpSpMkLst>
        </pc:grpChg>
        <pc:grpChg chg="add mod">
          <ac:chgData name="Clare Back" userId="7ca9c63e0bec638d" providerId="LiveId" clId="{A8162954-3A8E-4CD1-9B45-8B020912EF1A}" dt="2023-03-15T08:12:36.157" v="36005" actId="1076"/>
          <ac:grpSpMkLst>
            <pc:docMk/>
            <pc:sldMk cId="2107127435" sldId="846"/>
            <ac:grpSpMk id="13" creationId="{EFB5D7B6-AA81-8082-70DD-E5CFCFB742E0}"/>
          </ac:grpSpMkLst>
        </pc:grpChg>
      </pc:sldChg>
      <pc:sldChg chg="addSp delSp modSp new add del mod ord modNotesTx">
        <pc:chgData name="Clare Back" userId="7ca9c63e0bec638d" providerId="LiveId" clId="{A8162954-3A8E-4CD1-9B45-8B020912EF1A}" dt="2023-03-26T18:24:04.134" v="49631" actId="313"/>
        <pc:sldMkLst>
          <pc:docMk/>
          <pc:sldMk cId="2269324515" sldId="847"/>
        </pc:sldMkLst>
        <pc:spChg chg="mod">
          <ac:chgData name="Clare Back" userId="7ca9c63e0bec638d" providerId="LiveId" clId="{A8162954-3A8E-4CD1-9B45-8B020912EF1A}" dt="2023-03-15T08:50:16.411" v="36679" actId="20577"/>
          <ac:spMkLst>
            <pc:docMk/>
            <pc:sldMk cId="2269324515" sldId="847"/>
            <ac:spMk id="2" creationId="{D89F4D48-E532-4E3D-8F20-AB4450AC95FE}"/>
          </ac:spMkLst>
        </pc:spChg>
        <pc:spChg chg="add del mod">
          <ac:chgData name="Clare Back" userId="7ca9c63e0bec638d" providerId="LiveId" clId="{A8162954-3A8E-4CD1-9B45-8B020912EF1A}" dt="2023-03-15T09:04:20.482" v="36685"/>
          <ac:spMkLst>
            <pc:docMk/>
            <pc:sldMk cId="2269324515" sldId="847"/>
            <ac:spMk id="3" creationId="{ABA7AA4A-5A80-D071-0549-428F94E92576}"/>
          </ac:spMkLst>
        </pc:spChg>
        <pc:spChg chg="add del mod">
          <ac:chgData name="Clare Back" userId="7ca9c63e0bec638d" providerId="LiveId" clId="{A8162954-3A8E-4CD1-9B45-8B020912EF1A}" dt="2023-03-15T09:15:14.029" v="37385"/>
          <ac:spMkLst>
            <pc:docMk/>
            <pc:sldMk cId="2269324515" sldId="847"/>
            <ac:spMk id="4" creationId="{8FFC05E9-4DCA-DC63-84AA-52AD405C2187}"/>
          </ac:spMkLst>
        </pc:spChg>
        <pc:spChg chg="add mod">
          <ac:chgData name="Clare Back" userId="7ca9c63e0bec638d" providerId="LiveId" clId="{A8162954-3A8E-4CD1-9B45-8B020912EF1A}" dt="2023-03-15T17:43:21.256" v="42228" actId="20577"/>
          <ac:spMkLst>
            <pc:docMk/>
            <pc:sldMk cId="2269324515" sldId="847"/>
            <ac:spMk id="6" creationId="{974E13A3-24A6-53D4-B07A-1CF692519C53}"/>
          </ac:spMkLst>
        </pc:spChg>
        <pc:picChg chg="add mod">
          <ac:chgData name="Clare Back" userId="7ca9c63e0bec638d" providerId="LiveId" clId="{A8162954-3A8E-4CD1-9B45-8B020912EF1A}" dt="2023-03-15T09:16:36.757" v="37428" actId="1076"/>
          <ac:picMkLst>
            <pc:docMk/>
            <pc:sldMk cId="2269324515" sldId="847"/>
            <ac:picMk id="7" creationId="{0F37F46D-01CA-7F4B-84B3-BE9B8567FB94}"/>
          </ac:picMkLst>
        </pc:picChg>
      </pc:sldChg>
      <pc:sldChg chg="addSp modSp add mod modNotesTx">
        <pc:chgData name="Clare Back" userId="7ca9c63e0bec638d" providerId="LiveId" clId="{A8162954-3A8E-4CD1-9B45-8B020912EF1A}" dt="2023-03-26T18:25:40.026" v="49658" actId="313"/>
        <pc:sldMkLst>
          <pc:docMk/>
          <pc:sldMk cId="57732443" sldId="848"/>
        </pc:sldMkLst>
        <pc:spChg chg="mod">
          <ac:chgData name="Clare Back" userId="7ca9c63e0bec638d" providerId="LiveId" clId="{A8162954-3A8E-4CD1-9B45-8B020912EF1A}" dt="2023-03-26T18:23:26.920" v="49625" actId="790"/>
          <ac:spMkLst>
            <pc:docMk/>
            <pc:sldMk cId="57732443" sldId="848"/>
            <ac:spMk id="3" creationId="{BDDF111A-CC13-60B4-C69F-232CFDE75EE5}"/>
          </ac:spMkLst>
        </pc:spChg>
        <pc:spChg chg="mod">
          <ac:chgData name="Clare Back" userId="7ca9c63e0bec638d" providerId="LiveId" clId="{A8162954-3A8E-4CD1-9B45-8B020912EF1A}" dt="2023-03-26T18:23:26.920" v="49625" actId="790"/>
          <ac:spMkLst>
            <pc:docMk/>
            <pc:sldMk cId="57732443" sldId="848"/>
            <ac:spMk id="6" creationId="{E60A9AA4-3738-6EF8-7E5F-CA8A9B6B0BAC}"/>
          </ac:spMkLst>
        </pc:spChg>
        <pc:spChg chg="mod">
          <ac:chgData name="Clare Back" userId="7ca9c63e0bec638d" providerId="LiveId" clId="{A8162954-3A8E-4CD1-9B45-8B020912EF1A}" dt="2023-03-26T18:23:26.920" v="49625" actId="790"/>
          <ac:spMkLst>
            <pc:docMk/>
            <pc:sldMk cId="57732443" sldId="848"/>
            <ac:spMk id="7" creationId="{8EB08235-8080-E013-B7D2-1D865C16FFCA}"/>
          </ac:spMkLst>
        </pc:spChg>
        <pc:spChg chg="mod">
          <ac:chgData name="Clare Back" userId="7ca9c63e0bec638d" providerId="LiveId" clId="{A8162954-3A8E-4CD1-9B45-8B020912EF1A}" dt="2023-03-26T18:23:26.920" v="49625" actId="790"/>
          <ac:spMkLst>
            <pc:docMk/>
            <pc:sldMk cId="57732443" sldId="848"/>
            <ac:spMk id="8" creationId="{76294D4C-3979-0912-034B-1DD7DFD0CEAB}"/>
          </ac:spMkLst>
        </pc:spChg>
        <pc:spChg chg="mod">
          <ac:chgData name="Clare Back" userId="7ca9c63e0bec638d" providerId="LiveId" clId="{A8162954-3A8E-4CD1-9B45-8B020912EF1A}" dt="2023-03-26T18:23:26.920" v="49625" actId="790"/>
          <ac:spMkLst>
            <pc:docMk/>
            <pc:sldMk cId="57732443" sldId="848"/>
            <ac:spMk id="9" creationId="{1198A886-B4D4-6D04-5411-73868B3532B7}"/>
          </ac:spMkLst>
        </pc:spChg>
        <pc:spChg chg="mod">
          <ac:chgData name="Clare Back" userId="7ca9c63e0bec638d" providerId="LiveId" clId="{A8162954-3A8E-4CD1-9B45-8B020912EF1A}" dt="2023-03-26T18:23:26.920" v="49625" actId="790"/>
          <ac:spMkLst>
            <pc:docMk/>
            <pc:sldMk cId="57732443" sldId="848"/>
            <ac:spMk id="532" creationId="{00000000-0000-0000-0000-000000000000}"/>
          </ac:spMkLst>
        </pc:spChg>
        <pc:spChg chg="mod">
          <ac:chgData name="Clare Back" userId="7ca9c63e0bec638d" providerId="LiveId" clId="{A8162954-3A8E-4CD1-9B45-8B020912EF1A}" dt="2023-03-26T18:25:37.911" v="49657" actId="313"/>
          <ac:spMkLst>
            <pc:docMk/>
            <pc:sldMk cId="57732443" sldId="848"/>
            <ac:spMk id="533" creationId="{00000000-0000-0000-0000-000000000000}"/>
          </ac:spMkLst>
        </pc:spChg>
        <pc:spChg chg="mod">
          <ac:chgData name="Clare Back" userId="7ca9c63e0bec638d" providerId="LiveId" clId="{A8162954-3A8E-4CD1-9B45-8B020912EF1A}" dt="2023-03-26T18:25:40.026" v="49658" actId="313"/>
          <ac:spMkLst>
            <pc:docMk/>
            <pc:sldMk cId="57732443" sldId="848"/>
            <ac:spMk id="534" creationId="{00000000-0000-0000-0000-000000000000}"/>
          </ac:spMkLst>
        </pc:spChg>
        <pc:spChg chg="mod">
          <ac:chgData name="Clare Back" userId="7ca9c63e0bec638d" providerId="LiveId" clId="{A8162954-3A8E-4CD1-9B45-8B020912EF1A}" dt="2023-03-26T18:23:26.920" v="49625" actId="790"/>
          <ac:spMkLst>
            <pc:docMk/>
            <pc:sldMk cId="57732443" sldId="848"/>
            <ac:spMk id="535" creationId="{00000000-0000-0000-0000-000000000000}"/>
          </ac:spMkLst>
        </pc:spChg>
        <pc:spChg chg="mod">
          <ac:chgData name="Clare Back" userId="7ca9c63e0bec638d" providerId="LiveId" clId="{A8162954-3A8E-4CD1-9B45-8B020912EF1A}" dt="2023-03-26T18:23:26.920" v="49625" actId="790"/>
          <ac:spMkLst>
            <pc:docMk/>
            <pc:sldMk cId="57732443" sldId="848"/>
            <ac:spMk id="536" creationId="{00000000-0000-0000-0000-000000000000}"/>
          </ac:spMkLst>
        </pc:spChg>
        <pc:grpChg chg="add mod">
          <ac:chgData name="Clare Back" userId="7ca9c63e0bec638d" providerId="LiveId" clId="{A8162954-3A8E-4CD1-9B45-8B020912EF1A}" dt="2023-03-26T11:27:29.207" v="49411"/>
          <ac:grpSpMkLst>
            <pc:docMk/>
            <pc:sldMk cId="57732443" sldId="848"/>
            <ac:grpSpMk id="2" creationId="{771F24AF-9F55-552D-43F5-FEFC02B02B37}"/>
          </ac:grpSpMkLst>
        </pc:grpChg>
        <pc:grpChg chg="mod">
          <ac:chgData name="Clare Back" userId="7ca9c63e0bec638d" providerId="LiveId" clId="{A8162954-3A8E-4CD1-9B45-8B020912EF1A}" dt="2023-03-26T11:27:29.207" v="49411"/>
          <ac:grpSpMkLst>
            <pc:docMk/>
            <pc:sldMk cId="57732443" sldId="848"/>
            <ac:grpSpMk id="4" creationId="{2D126CA4-1EF9-A620-4966-1BAE5F2A7A70}"/>
          </ac:grpSpMkLst>
        </pc:grpChg>
        <pc:grpChg chg="mod">
          <ac:chgData name="Clare Back" userId="7ca9c63e0bec638d" providerId="LiveId" clId="{A8162954-3A8E-4CD1-9B45-8B020912EF1A}" dt="2023-03-26T11:27:29.207" v="49411"/>
          <ac:grpSpMkLst>
            <pc:docMk/>
            <pc:sldMk cId="57732443" sldId="848"/>
            <ac:grpSpMk id="5" creationId="{EB7CE867-9C61-7155-7501-528A7C4B6112}"/>
          </ac:grpSpMkLst>
        </pc:grpChg>
      </pc:sldChg>
      <pc:sldChg chg="addSp modSp add del mod modNotesTx">
        <pc:chgData name="Clare Back" userId="7ca9c63e0bec638d" providerId="LiveId" clId="{A8162954-3A8E-4CD1-9B45-8B020912EF1A}" dt="2023-03-26T18:16:58.919" v="49574" actId="790"/>
        <pc:sldMkLst>
          <pc:docMk/>
          <pc:sldMk cId="522561905" sldId="849"/>
        </pc:sldMkLst>
        <pc:spChg chg="add mod">
          <ac:chgData name="Clare Back" userId="7ca9c63e0bec638d" providerId="LiveId" clId="{A8162954-3A8E-4CD1-9B45-8B020912EF1A}" dt="2023-03-15T17:46:31.962" v="42662" actId="20577"/>
          <ac:spMkLst>
            <pc:docMk/>
            <pc:sldMk cId="522561905" sldId="849"/>
            <ac:spMk id="2" creationId="{7A9C3156-CF04-2694-27CC-BE8A8664CE85}"/>
          </ac:spMkLst>
        </pc:spChg>
        <pc:spChg chg="add mod">
          <ac:chgData name="Clare Back" userId="7ca9c63e0bec638d" providerId="LiveId" clId="{A8162954-3A8E-4CD1-9B45-8B020912EF1A}" dt="2023-03-15T17:44:49.118" v="42419" actId="1076"/>
          <ac:spMkLst>
            <pc:docMk/>
            <pc:sldMk cId="522561905" sldId="849"/>
            <ac:spMk id="3" creationId="{A91F1D5D-F01A-9412-CFD1-2EE1AB834E61}"/>
          </ac:spMkLst>
        </pc:spChg>
        <pc:spChg chg="mod">
          <ac:chgData name="Clare Back" userId="7ca9c63e0bec638d" providerId="LiveId" clId="{A8162954-3A8E-4CD1-9B45-8B020912EF1A}" dt="2023-03-26T11:27:33.443" v="49412"/>
          <ac:spMkLst>
            <pc:docMk/>
            <pc:sldMk cId="522561905" sldId="849"/>
            <ac:spMk id="5" creationId="{997F7EBB-3EA7-04D2-4A8F-81FC1BE644BC}"/>
          </ac:spMkLst>
        </pc:spChg>
        <pc:spChg chg="mod">
          <ac:chgData name="Clare Back" userId="7ca9c63e0bec638d" providerId="LiveId" clId="{A8162954-3A8E-4CD1-9B45-8B020912EF1A}" dt="2023-03-26T11:27:33.443" v="49412"/>
          <ac:spMkLst>
            <pc:docMk/>
            <pc:sldMk cId="522561905" sldId="849"/>
            <ac:spMk id="8" creationId="{0929C9D7-B09C-56C1-F041-41651E803110}"/>
          </ac:spMkLst>
        </pc:spChg>
        <pc:spChg chg="mod">
          <ac:chgData name="Clare Back" userId="7ca9c63e0bec638d" providerId="LiveId" clId="{A8162954-3A8E-4CD1-9B45-8B020912EF1A}" dt="2023-03-26T11:27:33.443" v="49412"/>
          <ac:spMkLst>
            <pc:docMk/>
            <pc:sldMk cId="522561905" sldId="849"/>
            <ac:spMk id="9" creationId="{0D382BA4-5625-B766-C451-D2653950B614}"/>
          </ac:spMkLst>
        </pc:spChg>
        <pc:spChg chg="mod">
          <ac:chgData name="Clare Back" userId="7ca9c63e0bec638d" providerId="LiveId" clId="{A8162954-3A8E-4CD1-9B45-8B020912EF1A}" dt="2023-03-26T11:27:33.443" v="49412"/>
          <ac:spMkLst>
            <pc:docMk/>
            <pc:sldMk cId="522561905" sldId="849"/>
            <ac:spMk id="10" creationId="{8ADDBFD6-AB74-ADF7-833B-0EB5A5E154DC}"/>
          </ac:spMkLst>
        </pc:spChg>
        <pc:spChg chg="mod">
          <ac:chgData name="Clare Back" userId="7ca9c63e0bec638d" providerId="LiveId" clId="{A8162954-3A8E-4CD1-9B45-8B020912EF1A}" dt="2023-03-26T11:27:33.443" v="49412"/>
          <ac:spMkLst>
            <pc:docMk/>
            <pc:sldMk cId="522561905" sldId="849"/>
            <ac:spMk id="11" creationId="{32E99A02-DE5A-5D2E-23DD-89D27B3D97F2}"/>
          </ac:spMkLst>
        </pc:spChg>
        <pc:spChg chg="mod">
          <ac:chgData name="Clare Back" userId="7ca9c63e0bec638d" providerId="LiveId" clId="{A8162954-3A8E-4CD1-9B45-8B020912EF1A}" dt="2023-03-15T17:44:41.748" v="42417" actId="1076"/>
          <ac:spMkLst>
            <pc:docMk/>
            <pc:sldMk cId="522561905" sldId="849"/>
            <ac:spMk id="533" creationId="{00000000-0000-0000-0000-000000000000}"/>
          </ac:spMkLst>
        </pc:spChg>
        <pc:spChg chg="mod">
          <ac:chgData name="Clare Back" userId="7ca9c63e0bec638d" providerId="LiveId" clId="{A8162954-3A8E-4CD1-9B45-8B020912EF1A}" dt="2023-03-15T17:46:41.018" v="42663" actId="1076"/>
          <ac:spMkLst>
            <pc:docMk/>
            <pc:sldMk cId="522561905" sldId="849"/>
            <ac:spMk id="534" creationId="{00000000-0000-0000-0000-000000000000}"/>
          </ac:spMkLst>
        </pc:spChg>
        <pc:spChg chg="mod">
          <ac:chgData name="Clare Back" userId="7ca9c63e0bec638d" providerId="LiveId" clId="{A8162954-3A8E-4CD1-9B45-8B020912EF1A}" dt="2023-03-15T17:44:13.894" v="42333" actId="1076"/>
          <ac:spMkLst>
            <pc:docMk/>
            <pc:sldMk cId="522561905" sldId="849"/>
            <ac:spMk id="535" creationId="{00000000-0000-0000-0000-000000000000}"/>
          </ac:spMkLst>
        </pc:spChg>
        <pc:spChg chg="mod">
          <ac:chgData name="Clare Back" userId="7ca9c63e0bec638d" providerId="LiveId" clId="{A8162954-3A8E-4CD1-9B45-8B020912EF1A}" dt="2023-03-15T17:46:16.848" v="42648" actId="1076"/>
          <ac:spMkLst>
            <pc:docMk/>
            <pc:sldMk cId="522561905" sldId="849"/>
            <ac:spMk id="536" creationId="{00000000-0000-0000-0000-000000000000}"/>
          </ac:spMkLst>
        </pc:spChg>
        <pc:grpChg chg="add mod">
          <ac:chgData name="Clare Back" userId="7ca9c63e0bec638d" providerId="LiveId" clId="{A8162954-3A8E-4CD1-9B45-8B020912EF1A}" dt="2023-03-26T11:27:33.443" v="49412"/>
          <ac:grpSpMkLst>
            <pc:docMk/>
            <pc:sldMk cId="522561905" sldId="849"/>
            <ac:grpSpMk id="4" creationId="{92428656-62C4-BE19-3BB4-E0E10205554F}"/>
          </ac:grpSpMkLst>
        </pc:grpChg>
        <pc:grpChg chg="mod">
          <ac:chgData name="Clare Back" userId="7ca9c63e0bec638d" providerId="LiveId" clId="{A8162954-3A8E-4CD1-9B45-8B020912EF1A}" dt="2023-03-26T11:27:33.443" v="49412"/>
          <ac:grpSpMkLst>
            <pc:docMk/>
            <pc:sldMk cId="522561905" sldId="849"/>
            <ac:grpSpMk id="6" creationId="{37E38685-26C5-9285-78A5-53F011211134}"/>
          </ac:grpSpMkLst>
        </pc:grpChg>
        <pc:grpChg chg="mod">
          <ac:chgData name="Clare Back" userId="7ca9c63e0bec638d" providerId="LiveId" clId="{A8162954-3A8E-4CD1-9B45-8B020912EF1A}" dt="2023-03-26T11:27:33.443" v="49412"/>
          <ac:grpSpMkLst>
            <pc:docMk/>
            <pc:sldMk cId="522561905" sldId="849"/>
            <ac:grpSpMk id="7" creationId="{EDE43746-2641-9C96-6518-7F6A6FF60E32}"/>
          </ac:grpSpMkLst>
        </pc:grpChg>
      </pc:sldChg>
      <pc:sldChg chg="addSp delSp modSp new del mod modClrScheme chgLayout">
        <pc:chgData name="Clare Back" userId="7ca9c63e0bec638d" providerId="LiveId" clId="{A8162954-3A8E-4CD1-9B45-8B020912EF1A}" dt="2023-03-15T09:34:41.794" v="39307" actId="47"/>
        <pc:sldMkLst>
          <pc:docMk/>
          <pc:sldMk cId="3106023983" sldId="849"/>
        </pc:sldMkLst>
        <pc:spChg chg="del mod ord">
          <ac:chgData name="Clare Back" userId="7ca9c63e0bec638d" providerId="LiveId" clId="{A8162954-3A8E-4CD1-9B45-8B020912EF1A}" dt="2023-03-15T09:32:26.632" v="39280" actId="700"/>
          <ac:spMkLst>
            <pc:docMk/>
            <pc:sldMk cId="3106023983" sldId="849"/>
            <ac:spMk id="2" creationId="{B76DDDA4-E561-2253-9338-531511B188A7}"/>
          </ac:spMkLst>
        </pc:spChg>
        <pc:spChg chg="add mod ord">
          <ac:chgData name="Clare Back" userId="7ca9c63e0bec638d" providerId="LiveId" clId="{A8162954-3A8E-4CD1-9B45-8B020912EF1A}" dt="2023-03-15T09:32:26.632" v="39280" actId="700"/>
          <ac:spMkLst>
            <pc:docMk/>
            <pc:sldMk cId="3106023983" sldId="849"/>
            <ac:spMk id="3" creationId="{C8AD9341-9856-8EB9-73D3-1EDFEB06449E}"/>
          </ac:spMkLst>
        </pc:spChg>
        <pc:spChg chg="add mod">
          <ac:chgData name="Clare Back" userId="7ca9c63e0bec638d" providerId="LiveId" clId="{A8162954-3A8E-4CD1-9B45-8B020912EF1A}" dt="2023-03-15T09:32:48.041" v="39287" actId="208"/>
          <ac:spMkLst>
            <pc:docMk/>
            <pc:sldMk cId="3106023983" sldId="849"/>
            <ac:spMk id="4" creationId="{698AF02B-6973-BE08-6C3A-8742A106B8E1}"/>
          </ac:spMkLst>
        </pc:spChg>
        <pc:spChg chg="add mod">
          <ac:chgData name="Clare Back" userId="7ca9c63e0bec638d" providerId="LiveId" clId="{A8162954-3A8E-4CD1-9B45-8B020912EF1A}" dt="2023-03-15T09:33:16.794" v="39297" actId="208"/>
          <ac:spMkLst>
            <pc:docMk/>
            <pc:sldMk cId="3106023983" sldId="849"/>
            <ac:spMk id="5" creationId="{3E10C010-721C-2198-2720-D779DA6BFDC5}"/>
          </ac:spMkLst>
        </pc:spChg>
        <pc:spChg chg="add mod">
          <ac:chgData name="Clare Back" userId="7ca9c63e0bec638d" providerId="LiveId" clId="{A8162954-3A8E-4CD1-9B45-8B020912EF1A}" dt="2023-03-15T09:32:56.508" v="39291" actId="208"/>
          <ac:spMkLst>
            <pc:docMk/>
            <pc:sldMk cId="3106023983" sldId="849"/>
            <ac:spMk id="13" creationId="{C053AD85-D4F5-2ABA-51EE-61066A750931}"/>
          </ac:spMkLst>
        </pc:spChg>
        <pc:spChg chg="add mod">
          <ac:chgData name="Clare Back" userId="7ca9c63e0bec638d" providerId="LiveId" clId="{A8162954-3A8E-4CD1-9B45-8B020912EF1A}" dt="2023-03-15T09:32:56.508" v="39291" actId="208"/>
          <ac:spMkLst>
            <pc:docMk/>
            <pc:sldMk cId="3106023983" sldId="849"/>
            <ac:spMk id="14" creationId="{37E40049-79F9-0B08-F73D-23543B2E5507}"/>
          </ac:spMkLst>
        </pc:spChg>
        <pc:spChg chg="add mod">
          <ac:chgData name="Clare Back" userId="7ca9c63e0bec638d" providerId="LiveId" clId="{A8162954-3A8E-4CD1-9B45-8B020912EF1A}" dt="2023-03-15T09:32:53.783" v="39289" actId="208"/>
          <ac:spMkLst>
            <pc:docMk/>
            <pc:sldMk cId="3106023983" sldId="849"/>
            <ac:spMk id="15" creationId="{D650AFDA-6AF1-BD61-99BC-75EFADE19526}"/>
          </ac:spMkLst>
        </pc:spChg>
        <pc:spChg chg="add mod">
          <ac:chgData name="Clare Back" userId="7ca9c63e0bec638d" providerId="LiveId" clId="{A8162954-3A8E-4CD1-9B45-8B020912EF1A}" dt="2023-03-15T09:32:53.783" v="39289" actId="208"/>
          <ac:spMkLst>
            <pc:docMk/>
            <pc:sldMk cId="3106023983" sldId="849"/>
            <ac:spMk id="16" creationId="{BC7CBFC5-B14B-3EF3-1DE7-BABA305A1458}"/>
          </ac:spMkLst>
        </pc:spChg>
        <pc:spChg chg="add mod">
          <ac:chgData name="Clare Back" userId="7ca9c63e0bec638d" providerId="LiveId" clId="{A8162954-3A8E-4CD1-9B45-8B020912EF1A}" dt="2023-03-15T09:32:43.960" v="39285" actId="208"/>
          <ac:spMkLst>
            <pc:docMk/>
            <pc:sldMk cId="3106023983" sldId="849"/>
            <ac:spMk id="18" creationId="{135C629F-9B40-AD27-66E4-A7EB6C45F498}"/>
          </ac:spMkLst>
        </pc:spChg>
        <pc:spChg chg="add mod">
          <ac:chgData name="Clare Back" userId="7ca9c63e0bec638d" providerId="LiveId" clId="{A8162954-3A8E-4CD1-9B45-8B020912EF1A}" dt="2023-03-15T09:32:43.960" v="39285" actId="208"/>
          <ac:spMkLst>
            <pc:docMk/>
            <pc:sldMk cId="3106023983" sldId="849"/>
            <ac:spMk id="19" creationId="{3489246A-D003-414D-24C5-98DE5F772899}"/>
          </ac:spMkLst>
        </pc:spChg>
        <pc:spChg chg="add mod">
          <ac:chgData name="Clare Back" userId="7ca9c63e0bec638d" providerId="LiveId" clId="{A8162954-3A8E-4CD1-9B45-8B020912EF1A}" dt="2023-03-15T09:32:43.960" v="39285" actId="208"/>
          <ac:spMkLst>
            <pc:docMk/>
            <pc:sldMk cId="3106023983" sldId="849"/>
            <ac:spMk id="20" creationId="{9A703C90-C179-EA0D-A31F-745F2B7BC2C7}"/>
          </ac:spMkLst>
        </pc:spChg>
        <pc:spChg chg="add mod">
          <ac:chgData name="Clare Back" userId="7ca9c63e0bec638d" providerId="LiveId" clId="{A8162954-3A8E-4CD1-9B45-8B020912EF1A}" dt="2023-03-15T09:32:40.233" v="39283" actId="208"/>
          <ac:spMkLst>
            <pc:docMk/>
            <pc:sldMk cId="3106023983" sldId="849"/>
            <ac:spMk id="21" creationId="{C8FB3725-DE5F-41D9-3C69-4B193031B9F4}"/>
          </ac:spMkLst>
        </pc:spChg>
        <pc:spChg chg="add mod">
          <ac:chgData name="Clare Back" userId="7ca9c63e0bec638d" providerId="LiveId" clId="{A8162954-3A8E-4CD1-9B45-8B020912EF1A}" dt="2023-03-15T09:32:40.233" v="39283" actId="208"/>
          <ac:spMkLst>
            <pc:docMk/>
            <pc:sldMk cId="3106023983" sldId="849"/>
            <ac:spMk id="22" creationId="{97573F5F-659E-40BA-9E58-1670644526D9}"/>
          </ac:spMkLst>
        </pc:spChg>
        <pc:grpChg chg="add mod">
          <ac:chgData name="Clare Back" userId="7ca9c63e0bec638d" providerId="LiveId" clId="{A8162954-3A8E-4CD1-9B45-8B020912EF1A}" dt="2023-03-15T09:32:38.262" v="39282" actId="207"/>
          <ac:grpSpMkLst>
            <pc:docMk/>
            <pc:sldMk cId="3106023983" sldId="849"/>
            <ac:grpSpMk id="6" creationId="{0BEE05B4-236A-D6C2-CC58-2BB81A67114C}"/>
          </ac:grpSpMkLst>
        </pc:grpChg>
        <pc:grpChg chg="add mod">
          <ac:chgData name="Clare Back" userId="7ca9c63e0bec638d" providerId="LiveId" clId="{A8162954-3A8E-4CD1-9B45-8B020912EF1A}" dt="2023-03-15T09:32:42.917" v="39284" actId="207"/>
          <ac:grpSpMkLst>
            <pc:docMk/>
            <pc:sldMk cId="3106023983" sldId="849"/>
            <ac:grpSpMk id="7" creationId="{3919EF87-D95F-407D-7CB7-F44C3085E180}"/>
          </ac:grpSpMkLst>
        </pc:grpChg>
        <pc:grpChg chg="add mod">
          <ac:chgData name="Clare Back" userId="7ca9c63e0bec638d" providerId="LiveId" clId="{A8162954-3A8E-4CD1-9B45-8B020912EF1A}" dt="2023-03-15T09:32:51.176" v="39288" actId="207"/>
          <ac:grpSpMkLst>
            <pc:docMk/>
            <pc:sldMk cId="3106023983" sldId="849"/>
            <ac:grpSpMk id="8" creationId="{7673097B-A40C-10A5-F538-267D18388E77}"/>
          </ac:grpSpMkLst>
        </pc:grpChg>
        <pc:grpChg chg="add mod">
          <ac:chgData name="Clare Back" userId="7ca9c63e0bec638d" providerId="LiveId" clId="{A8162954-3A8E-4CD1-9B45-8B020912EF1A}" dt="2023-03-15T09:32:55.968" v="39290" actId="207"/>
          <ac:grpSpMkLst>
            <pc:docMk/>
            <pc:sldMk cId="3106023983" sldId="849"/>
            <ac:grpSpMk id="9" creationId="{81D7C478-A93C-FAC2-4598-C414D05E4616}"/>
          </ac:grpSpMkLst>
        </pc:grpChg>
        <pc:grpChg chg="add mod">
          <ac:chgData name="Clare Back" userId="7ca9c63e0bec638d" providerId="LiveId" clId="{A8162954-3A8E-4CD1-9B45-8B020912EF1A}" dt="2023-03-15T09:32:42.917" v="39284" actId="207"/>
          <ac:grpSpMkLst>
            <pc:docMk/>
            <pc:sldMk cId="3106023983" sldId="849"/>
            <ac:grpSpMk id="17" creationId="{A3D09064-7062-6A7D-7746-FA748D76DB41}"/>
          </ac:grpSpMkLst>
        </pc:grpChg>
        <pc:picChg chg="add mod">
          <ac:chgData name="Clare Back" userId="7ca9c63e0bec638d" providerId="LiveId" clId="{A8162954-3A8E-4CD1-9B45-8B020912EF1A}" dt="2023-03-15T09:33:02.509" v="39292" actId="207"/>
          <ac:picMkLst>
            <pc:docMk/>
            <pc:sldMk cId="3106023983" sldId="849"/>
            <ac:picMk id="12" creationId="{7C8E8987-084F-CEE6-82D4-403C7AA702F0}"/>
          </ac:picMkLst>
        </pc:picChg>
        <pc:cxnChg chg="add mod">
          <ac:chgData name="Clare Back" userId="7ca9c63e0bec638d" providerId="LiveId" clId="{A8162954-3A8E-4CD1-9B45-8B020912EF1A}" dt="2023-03-15T09:33:06.949" v="39293" actId="208"/>
          <ac:cxnSpMkLst>
            <pc:docMk/>
            <pc:sldMk cId="3106023983" sldId="849"/>
            <ac:cxnSpMk id="10" creationId="{712B9342-134C-B773-8A2C-F5ED76D74D1C}"/>
          </ac:cxnSpMkLst>
        </pc:cxnChg>
        <pc:cxnChg chg="add mod">
          <ac:chgData name="Clare Back" userId="7ca9c63e0bec638d" providerId="LiveId" clId="{A8162954-3A8E-4CD1-9B45-8B020912EF1A}" dt="2023-03-15T09:33:09.770" v="39294" actId="208"/>
          <ac:cxnSpMkLst>
            <pc:docMk/>
            <pc:sldMk cId="3106023983" sldId="849"/>
            <ac:cxnSpMk id="11" creationId="{DC72FD7F-0C70-85F3-8A13-E14FA8CBB1E2}"/>
          </ac:cxnSpMkLst>
        </pc:cxnChg>
      </pc:sldChg>
      <pc:sldChg chg="addSp delSp modSp add mod modNotesTx">
        <pc:chgData name="Clare Back" userId="7ca9c63e0bec638d" providerId="LiveId" clId="{A8162954-3A8E-4CD1-9B45-8B020912EF1A}" dt="2023-03-26T18:18:52.885" v="49589" actId="790"/>
        <pc:sldMkLst>
          <pc:docMk/>
          <pc:sldMk cId="1951017909" sldId="850"/>
        </pc:sldMkLst>
        <pc:spChg chg="mod">
          <ac:chgData name="Clare Back" userId="7ca9c63e0bec638d" providerId="LiveId" clId="{A8162954-3A8E-4CD1-9B45-8B020912EF1A}" dt="2023-03-15T18:10:25.651" v="44184" actId="20577"/>
          <ac:spMkLst>
            <pc:docMk/>
            <pc:sldMk cId="1951017909" sldId="850"/>
            <ac:spMk id="2" creationId="{7A9C3156-CF04-2694-27CC-BE8A8664CE85}"/>
          </ac:spMkLst>
        </pc:spChg>
        <pc:spChg chg="mod">
          <ac:chgData name="Clare Back" userId="7ca9c63e0bec638d" providerId="LiveId" clId="{A8162954-3A8E-4CD1-9B45-8B020912EF1A}" dt="2023-03-15T18:10:22.327" v="44183" actId="1076"/>
          <ac:spMkLst>
            <pc:docMk/>
            <pc:sldMk cId="1951017909" sldId="850"/>
            <ac:spMk id="3" creationId="{A91F1D5D-F01A-9412-CFD1-2EE1AB834E61}"/>
          </ac:spMkLst>
        </pc:spChg>
        <pc:spChg chg="mod">
          <ac:chgData name="Clare Back" userId="7ca9c63e0bec638d" providerId="LiveId" clId="{A8162954-3A8E-4CD1-9B45-8B020912EF1A}" dt="2023-03-26T11:27:38.366" v="49413"/>
          <ac:spMkLst>
            <pc:docMk/>
            <pc:sldMk cId="1951017909" sldId="850"/>
            <ac:spMk id="5" creationId="{B010DFE7-53C0-33D8-A1DF-AFCD3F2A64B9}"/>
          </ac:spMkLst>
        </pc:spChg>
        <pc:spChg chg="mod">
          <ac:chgData name="Clare Back" userId="7ca9c63e0bec638d" providerId="LiveId" clId="{A8162954-3A8E-4CD1-9B45-8B020912EF1A}" dt="2023-03-26T11:27:38.366" v="49413"/>
          <ac:spMkLst>
            <pc:docMk/>
            <pc:sldMk cId="1951017909" sldId="850"/>
            <ac:spMk id="8" creationId="{53FDF4A5-1729-D554-7426-50D6488D3A8F}"/>
          </ac:spMkLst>
        </pc:spChg>
        <pc:spChg chg="mod">
          <ac:chgData name="Clare Back" userId="7ca9c63e0bec638d" providerId="LiveId" clId="{A8162954-3A8E-4CD1-9B45-8B020912EF1A}" dt="2023-03-26T11:27:38.366" v="49413"/>
          <ac:spMkLst>
            <pc:docMk/>
            <pc:sldMk cId="1951017909" sldId="850"/>
            <ac:spMk id="9" creationId="{948B3799-5118-971D-99D9-CC7E32AC86DC}"/>
          </ac:spMkLst>
        </pc:spChg>
        <pc:spChg chg="mod">
          <ac:chgData name="Clare Back" userId="7ca9c63e0bec638d" providerId="LiveId" clId="{A8162954-3A8E-4CD1-9B45-8B020912EF1A}" dt="2023-03-26T11:27:38.366" v="49413"/>
          <ac:spMkLst>
            <pc:docMk/>
            <pc:sldMk cId="1951017909" sldId="850"/>
            <ac:spMk id="10" creationId="{1363E123-46B4-EA72-0533-63A2BE076B88}"/>
          </ac:spMkLst>
        </pc:spChg>
        <pc:spChg chg="mod">
          <ac:chgData name="Clare Back" userId="7ca9c63e0bec638d" providerId="LiveId" clId="{A8162954-3A8E-4CD1-9B45-8B020912EF1A}" dt="2023-03-26T11:27:38.366" v="49413"/>
          <ac:spMkLst>
            <pc:docMk/>
            <pc:sldMk cId="1951017909" sldId="850"/>
            <ac:spMk id="11" creationId="{E823D4BF-D56C-EEEB-D3CB-DC5A5E3D20B7}"/>
          </ac:spMkLst>
        </pc:spChg>
        <pc:spChg chg="mod">
          <ac:chgData name="Clare Back" userId="7ca9c63e0bec638d" providerId="LiveId" clId="{A8162954-3A8E-4CD1-9B45-8B020912EF1A}" dt="2023-03-15T18:09:59.921" v="44090" actId="1076"/>
          <ac:spMkLst>
            <pc:docMk/>
            <pc:sldMk cId="1951017909" sldId="850"/>
            <ac:spMk id="533" creationId="{00000000-0000-0000-0000-000000000000}"/>
          </ac:spMkLst>
        </pc:spChg>
        <pc:spChg chg="del">
          <ac:chgData name="Clare Back" userId="7ca9c63e0bec638d" providerId="LiveId" clId="{A8162954-3A8E-4CD1-9B45-8B020912EF1A}" dt="2023-03-15T18:07:59.394" v="43899" actId="478"/>
          <ac:spMkLst>
            <pc:docMk/>
            <pc:sldMk cId="1951017909" sldId="850"/>
            <ac:spMk id="534" creationId="{00000000-0000-0000-0000-000000000000}"/>
          </ac:spMkLst>
        </pc:spChg>
        <pc:spChg chg="mod">
          <ac:chgData name="Clare Back" userId="7ca9c63e0bec638d" providerId="LiveId" clId="{A8162954-3A8E-4CD1-9B45-8B020912EF1A}" dt="2023-03-15T18:09:46.467" v="44070" actId="1076"/>
          <ac:spMkLst>
            <pc:docMk/>
            <pc:sldMk cId="1951017909" sldId="850"/>
            <ac:spMk id="535" creationId="{00000000-0000-0000-0000-000000000000}"/>
          </ac:spMkLst>
        </pc:spChg>
        <pc:spChg chg="del">
          <ac:chgData name="Clare Back" userId="7ca9c63e0bec638d" providerId="LiveId" clId="{A8162954-3A8E-4CD1-9B45-8B020912EF1A}" dt="2023-03-15T18:07:58.041" v="43898" actId="478"/>
          <ac:spMkLst>
            <pc:docMk/>
            <pc:sldMk cId="1951017909" sldId="850"/>
            <ac:spMk id="536" creationId="{00000000-0000-0000-0000-000000000000}"/>
          </ac:spMkLst>
        </pc:spChg>
        <pc:grpChg chg="add mod">
          <ac:chgData name="Clare Back" userId="7ca9c63e0bec638d" providerId="LiveId" clId="{A8162954-3A8E-4CD1-9B45-8B020912EF1A}" dt="2023-03-26T11:27:38.366" v="49413"/>
          <ac:grpSpMkLst>
            <pc:docMk/>
            <pc:sldMk cId="1951017909" sldId="850"/>
            <ac:grpSpMk id="4" creationId="{A0A50948-45EF-3CE1-1A91-C2B645D22919}"/>
          </ac:grpSpMkLst>
        </pc:grpChg>
        <pc:grpChg chg="mod">
          <ac:chgData name="Clare Back" userId="7ca9c63e0bec638d" providerId="LiveId" clId="{A8162954-3A8E-4CD1-9B45-8B020912EF1A}" dt="2023-03-26T11:27:38.366" v="49413"/>
          <ac:grpSpMkLst>
            <pc:docMk/>
            <pc:sldMk cId="1951017909" sldId="850"/>
            <ac:grpSpMk id="6" creationId="{587DE51E-B1A5-E329-30C5-764DEA25CF29}"/>
          </ac:grpSpMkLst>
        </pc:grpChg>
        <pc:grpChg chg="mod">
          <ac:chgData name="Clare Back" userId="7ca9c63e0bec638d" providerId="LiveId" clId="{A8162954-3A8E-4CD1-9B45-8B020912EF1A}" dt="2023-03-26T11:27:38.366" v="49413"/>
          <ac:grpSpMkLst>
            <pc:docMk/>
            <pc:sldMk cId="1951017909" sldId="850"/>
            <ac:grpSpMk id="7" creationId="{DE9BE40D-BB86-18E4-E904-506F670C503F}"/>
          </ac:grpSpMkLst>
        </pc:grpChg>
      </pc:sldChg>
      <pc:sldChg chg="addSp delSp modSp add mod ord modNotesTx">
        <pc:chgData name="Clare Back" userId="7ca9c63e0bec638d" providerId="LiveId" clId="{A8162954-3A8E-4CD1-9B45-8B020912EF1A}" dt="2023-03-26T18:19:05.750" v="49591" actId="790"/>
        <pc:sldMkLst>
          <pc:docMk/>
          <pc:sldMk cId="3905345702" sldId="851"/>
        </pc:sldMkLst>
        <pc:spChg chg="del">
          <ac:chgData name="Clare Back" userId="7ca9c63e0bec638d" providerId="LiveId" clId="{A8162954-3A8E-4CD1-9B45-8B020912EF1A}" dt="2023-03-15T18:17:08.501" v="44437" actId="478"/>
          <ac:spMkLst>
            <pc:docMk/>
            <pc:sldMk cId="3905345702" sldId="851"/>
            <ac:spMk id="4" creationId="{FC301F6C-A75A-32AE-C6A3-31AA23C0D1B7}"/>
          </ac:spMkLst>
        </pc:spChg>
        <pc:spChg chg="add mod">
          <ac:chgData name="Clare Back" userId="7ca9c63e0bec638d" providerId="LiveId" clId="{A8162954-3A8E-4CD1-9B45-8B020912EF1A}" dt="2023-03-15T18:17:53.531" v="44449" actId="13822"/>
          <ac:spMkLst>
            <pc:docMk/>
            <pc:sldMk cId="3905345702" sldId="851"/>
            <ac:spMk id="5" creationId="{F73330DA-6AC7-FB09-B722-3F6EC17AE0EC}"/>
          </ac:spMkLst>
        </pc:spChg>
        <pc:spChg chg="del">
          <ac:chgData name="Clare Back" userId="7ca9c63e0bec638d" providerId="LiveId" clId="{A8162954-3A8E-4CD1-9B45-8B020912EF1A}" dt="2023-03-15T18:17:08.501" v="44437" actId="478"/>
          <ac:spMkLst>
            <pc:docMk/>
            <pc:sldMk cId="3905345702" sldId="851"/>
            <ac:spMk id="8" creationId="{3910A8FE-F9F9-1361-1470-80E3371268B7}"/>
          </ac:spMkLst>
        </pc:spChg>
        <pc:spChg chg="del">
          <ac:chgData name="Clare Back" userId="7ca9c63e0bec638d" providerId="LiveId" clId="{A8162954-3A8E-4CD1-9B45-8B020912EF1A}" dt="2023-03-15T18:17:08.501" v="44437" actId="478"/>
          <ac:spMkLst>
            <pc:docMk/>
            <pc:sldMk cId="3905345702" sldId="851"/>
            <ac:spMk id="10" creationId="{8D39B3C0-1FDA-1238-2408-543D06517B3D}"/>
          </ac:spMkLst>
        </pc:spChg>
        <pc:spChg chg="del">
          <ac:chgData name="Clare Back" userId="7ca9c63e0bec638d" providerId="LiveId" clId="{A8162954-3A8E-4CD1-9B45-8B020912EF1A}" dt="2023-03-15T18:17:08.501" v="44437" actId="478"/>
          <ac:spMkLst>
            <pc:docMk/>
            <pc:sldMk cId="3905345702" sldId="851"/>
            <ac:spMk id="13" creationId="{62D4919F-A97C-46F2-D100-88C187CD6B6A}"/>
          </ac:spMkLst>
        </pc:spChg>
        <pc:spChg chg="del">
          <ac:chgData name="Clare Back" userId="7ca9c63e0bec638d" providerId="LiveId" clId="{A8162954-3A8E-4CD1-9B45-8B020912EF1A}" dt="2023-03-15T18:17:08.501" v="44437" actId="478"/>
          <ac:spMkLst>
            <pc:docMk/>
            <pc:sldMk cId="3905345702" sldId="851"/>
            <ac:spMk id="14" creationId="{9474F62A-88AD-98AC-9F8E-247E46EBBCAE}"/>
          </ac:spMkLst>
        </pc:spChg>
        <pc:spChg chg="del">
          <ac:chgData name="Clare Back" userId="7ca9c63e0bec638d" providerId="LiveId" clId="{A8162954-3A8E-4CD1-9B45-8B020912EF1A}" dt="2023-03-15T18:17:08.501" v="44437" actId="478"/>
          <ac:spMkLst>
            <pc:docMk/>
            <pc:sldMk cId="3905345702" sldId="851"/>
            <ac:spMk id="21" creationId="{7137D40D-5EA5-30DA-FCC0-FB3EE8775963}"/>
          </ac:spMkLst>
        </pc:spChg>
        <pc:picChg chg="del">
          <ac:chgData name="Clare Back" userId="7ca9c63e0bec638d" providerId="LiveId" clId="{A8162954-3A8E-4CD1-9B45-8B020912EF1A}" dt="2023-03-15T18:17:08.501" v="44437" actId="478"/>
          <ac:picMkLst>
            <pc:docMk/>
            <pc:sldMk cId="3905345702" sldId="851"/>
            <ac:picMk id="6" creationId="{686B51AB-78FA-EFFF-93EB-256C8F6CF6E6}"/>
          </ac:picMkLst>
        </pc:picChg>
        <pc:picChg chg="del">
          <ac:chgData name="Clare Back" userId="7ca9c63e0bec638d" providerId="LiveId" clId="{A8162954-3A8E-4CD1-9B45-8B020912EF1A}" dt="2023-03-15T18:17:08.501" v="44437" actId="478"/>
          <ac:picMkLst>
            <pc:docMk/>
            <pc:sldMk cId="3905345702" sldId="851"/>
            <ac:picMk id="12" creationId="{972EF7C7-18A4-6AF8-921E-FABB02767901}"/>
          </ac:picMkLst>
        </pc:picChg>
        <pc:picChg chg="del">
          <ac:chgData name="Clare Back" userId="7ca9c63e0bec638d" providerId="LiveId" clId="{A8162954-3A8E-4CD1-9B45-8B020912EF1A}" dt="2023-03-15T18:17:08.501" v="44437" actId="478"/>
          <ac:picMkLst>
            <pc:docMk/>
            <pc:sldMk cId="3905345702" sldId="851"/>
            <ac:picMk id="19" creationId="{8334F812-683E-1051-C86B-773976DC88D8}"/>
          </ac:picMkLst>
        </pc:picChg>
        <pc:picChg chg="del">
          <ac:chgData name="Clare Back" userId="7ca9c63e0bec638d" providerId="LiveId" clId="{A8162954-3A8E-4CD1-9B45-8B020912EF1A}" dt="2023-03-15T18:17:08.501" v="44437" actId="478"/>
          <ac:picMkLst>
            <pc:docMk/>
            <pc:sldMk cId="3905345702" sldId="851"/>
            <ac:picMk id="3074" creationId="{61A505C8-65CC-F6F1-41A9-80E80F32ED62}"/>
          </ac:picMkLst>
        </pc:picChg>
      </pc:sldChg>
      <pc:sldChg chg="add del">
        <pc:chgData name="Clare Back" userId="7ca9c63e0bec638d" providerId="LiveId" clId="{A8162954-3A8E-4CD1-9B45-8B020912EF1A}" dt="2023-03-15T18:17:11.048" v="44439"/>
        <pc:sldMkLst>
          <pc:docMk/>
          <pc:sldMk cId="1419008941" sldId="852"/>
        </pc:sldMkLst>
      </pc:sldChg>
      <pc:sldChg chg="addSp delSp modSp new mod modNotesTx">
        <pc:chgData name="Clare Back" userId="7ca9c63e0bec638d" providerId="LiveId" clId="{A8162954-3A8E-4CD1-9B45-8B020912EF1A}" dt="2023-03-26T18:25:26.361" v="49655" actId="313"/>
        <pc:sldMkLst>
          <pc:docMk/>
          <pc:sldMk cId="3175652851" sldId="852"/>
        </pc:sldMkLst>
        <pc:spChg chg="mod">
          <ac:chgData name="Clare Back" userId="7ca9c63e0bec638d" providerId="LiveId" clId="{A8162954-3A8E-4CD1-9B45-8B020912EF1A}" dt="2023-03-15T18:21:45.031" v="44635" actId="20577"/>
          <ac:spMkLst>
            <pc:docMk/>
            <pc:sldMk cId="3175652851" sldId="852"/>
            <ac:spMk id="2" creationId="{2107A3F2-0E42-020F-63EE-03FBE36081B6}"/>
          </ac:spMkLst>
        </pc:spChg>
        <pc:spChg chg="add del">
          <ac:chgData name="Clare Back" userId="7ca9c63e0bec638d" providerId="LiveId" clId="{A8162954-3A8E-4CD1-9B45-8B020912EF1A}" dt="2023-03-15T18:24:44.816" v="44698" actId="22"/>
          <ac:spMkLst>
            <pc:docMk/>
            <pc:sldMk cId="3175652851" sldId="852"/>
            <ac:spMk id="4" creationId="{7D67197F-9536-8E7F-B599-22CC0318161B}"/>
          </ac:spMkLst>
        </pc:spChg>
        <pc:spChg chg="add mod">
          <ac:chgData name="Clare Back" userId="7ca9c63e0bec638d" providerId="LiveId" clId="{A8162954-3A8E-4CD1-9B45-8B020912EF1A}" dt="2023-03-26T18:25:26.361" v="49655" actId="313"/>
          <ac:spMkLst>
            <pc:docMk/>
            <pc:sldMk cId="3175652851" sldId="852"/>
            <ac:spMk id="5" creationId="{48E6C0EC-F13B-F355-287F-0C3810E13AC8}"/>
          </ac:spMkLst>
        </pc:spChg>
        <pc:spChg chg="add mod">
          <ac:chgData name="Clare Back" userId="7ca9c63e0bec638d" providerId="LiveId" clId="{A8162954-3A8E-4CD1-9B45-8B020912EF1A}" dt="2023-03-15T18:28:30.015" v="45312" actId="1076"/>
          <ac:spMkLst>
            <pc:docMk/>
            <pc:sldMk cId="3175652851" sldId="852"/>
            <ac:spMk id="6" creationId="{294CBA63-08CD-8EAC-7145-FB24E708EC11}"/>
          </ac:spMkLst>
        </pc:spChg>
      </pc:sldChg>
      <pc:sldChg chg="addSp modSp new mod modNotesTx">
        <pc:chgData name="Clare Back" userId="7ca9c63e0bec638d" providerId="LiveId" clId="{A8162954-3A8E-4CD1-9B45-8B020912EF1A}" dt="2023-03-26T18:19:17.358" v="49593" actId="790"/>
        <pc:sldMkLst>
          <pc:docMk/>
          <pc:sldMk cId="4240022197" sldId="853"/>
        </pc:sldMkLst>
        <pc:spChg chg="add mod">
          <ac:chgData name="Clare Back" userId="7ca9c63e0bec638d" providerId="LiveId" clId="{A8162954-3A8E-4CD1-9B45-8B020912EF1A}" dt="2023-03-15T18:47:44.566" v="45764" actId="20577"/>
          <ac:spMkLst>
            <pc:docMk/>
            <pc:sldMk cId="4240022197" sldId="853"/>
            <ac:spMk id="4" creationId="{D2453399-5A73-7C9E-E232-8BF4AA7291B0}"/>
          </ac:spMkLst>
        </pc:spChg>
      </pc:sldChg>
      <pc:sldChg chg="addSp modSp new mod modAnim modNotesTx">
        <pc:chgData name="Clare Back" userId="7ca9c63e0bec638d" providerId="LiveId" clId="{A8162954-3A8E-4CD1-9B45-8B020912EF1A}" dt="2023-03-26T18:19:24.301" v="49594" actId="790"/>
        <pc:sldMkLst>
          <pc:docMk/>
          <pc:sldMk cId="1359147768" sldId="854"/>
        </pc:sldMkLst>
        <pc:spChg chg="mod">
          <ac:chgData name="Clare Back" userId="7ca9c63e0bec638d" providerId="LiveId" clId="{A8162954-3A8E-4CD1-9B45-8B020912EF1A}" dt="2023-03-15T18:49:16.438" v="45860" actId="20577"/>
          <ac:spMkLst>
            <pc:docMk/>
            <pc:sldMk cId="1359147768" sldId="854"/>
            <ac:spMk id="2" creationId="{3D1F0181-C38B-3CBB-079E-DE442A3D770B}"/>
          </ac:spMkLst>
        </pc:spChg>
        <pc:spChg chg="add mod">
          <ac:chgData name="Clare Back" userId="7ca9c63e0bec638d" providerId="LiveId" clId="{A8162954-3A8E-4CD1-9B45-8B020912EF1A}" dt="2023-03-16T10:16:11.588" v="48006" actId="20577"/>
          <ac:spMkLst>
            <pc:docMk/>
            <pc:sldMk cId="1359147768" sldId="854"/>
            <ac:spMk id="3" creationId="{F6772A21-03F5-156E-A7A9-B86BA1602E04}"/>
          </ac:spMkLst>
        </pc:spChg>
      </pc:sldChg>
      <pc:sldChg chg="delSp modSp add mod">
        <pc:chgData name="Clare Back" userId="7ca9c63e0bec638d" providerId="LiveId" clId="{A8162954-3A8E-4CD1-9B45-8B020912EF1A}" dt="2023-03-27T10:15:40.298" v="49988" actId="113"/>
        <pc:sldMkLst>
          <pc:docMk/>
          <pc:sldMk cId="258131635" sldId="855"/>
        </pc:sldMkLst>
        <pc:spChg chg="del">
          <ac:chgData name="Clare Back" userId="7ca9c63e0bec638d" providerId="LiveId" clId="{A8162954-3A8E-4CD1-9B45-8B020912EF1A}" dt="2023-03-27T10:10:15.353" v="49881" actId="478"/>
          <ac:spMkLst>
            <pc:docMk/>
            <pc:sldMk cId="258131635" sldId="855"/>
            <ac:spMk id="2" creationId="{7123F447-235C-6C19-E9E1-357DBBB397BA}"/>
          </ac:spMkLst>
        </pc:spChg>
        <pc:spChg chg="del">
          <ac:chgData name="Clare Back" userId="7ca9c63e0bec638d" providerId="LiveId" clId="{A8162954-3A8E-4CD1-9B45-8B020912EF1A}" dt="2023-03-27T10:10:15.353" v="49881" actId="478"/>
          <ac:spMkLst>
            <pc:docMk/>
            <pc:sldMk cId="258131635" sldId="855"/>
            <ac:spMk id="3" creationId="{CD489D39-D64C-1775-5B46-CCCB3E1EFC96}"/>
          </ac:spMkLst>
        </pc:spChg>
        <pc:spChg chg="mod">
          <ac:chgData name="Clare Back" userId="7ca9c63e0bec638d" providerId="LiveId" clId="{A8162954-3A8E-4CD1-9B45-8B020912EF1A}" dt="2023-03-27T10:15:02.476" v="49965" actId="1076"/>
          <ac:spMkLst>
            <pc:docMk/>
            <pc:sldMk cId="258131635" sldId="855"/>
            <ac:spMk id="4" creationId="{680D481F-82FE-0D93-2A5C-6A7E749E1B35}"/>
          </ac:spMkLst>
        </pc:spChg>
        <pc:spChg chg="del">
          <ac:chgData name="Clare Back" userId="7ca9c63e0bec638d" providerId="LiveId" clId="{A8162954-3A8E-4CD1-9B45-8B020912EF1A}" dt="2023-03-27T10:10:15.353" v="49881" actId="478"/>
          <ac:spMkLst>
            <pc:docMk/>
            <pc:sldMk cId="258131635" sldId="855"/>
            <ac:spMk id="5" creationId="{7DA44CF5-41DB-926F-40AE-37617572F4A8}"/>
          </ac:spMkLst>
        </pc:spChg>
        <pc:spChg chg="del">
          <ac:chgData name="Clare Back" userId="7ca9c63e0bec638d" providerId="LiveId" clId="{A8162954-3A8E-4CD1-9B45-8B020912EF1A}" dt="2023-03-27T10:10:17.052" v="49882" actId="478"/>
          <ac:spMkLst>
            <pc:docMk/>
            <pc:sldMk cId="258131635" sldId="855"/>
            <ac:spMk id="6" creationId="{E688E148-CF23-AE0E-6FF2-58B59FFBE25C}"/>
          </ac:spMkLst>
        </pc:spChg>
        <pc:spChg chg="mod">
          <ac:chgData name="Clare Back" userId="7ca9c63e0bec638d" providerId="LiveId" clId="{A8162954-3A8E-4CD1-9B45-8B020912EF1A}" dt="2023-03-27T10:14:42.120" v="49959" actId="113"/>
          <ac:spMkLst>
            <pc:docMk/>
            <pc:sldMk cId="258131635" sldId="855"/>
            <ac:spMk id="7" creationId="{F231C62B-C647-8A5F-3121-C1A21AFBCC27}"/>
          </ac:spMkLst>
        </pc:spChg>
        <pc:spChg chg="mod">
          <ac:chgData name="Clare Back" userId="7ca9c63e0bec638d" providerId="LiveId" clId="{A8162954-3A8E-4CD1-9B45-8B020912EF1A}" dt="2023-03-27T10:15:40.298" v="49988" actId="113"/>
          <ac:spMkLst>
            <pc:docMk/>
            <pc:sldMk cId="258131635" sldId="855"/>
            <ac:spMk id="8" creationId="{D797F755-7AAC-0DA0-5BBC-B6FEDE902814}"/>
          </ac:spMkLst>
        </pc:spChg>
        <pc:spChg chg="del">
          <ac:chgData name="Clare Back" userId="7ca9c63e0bec638d" providerId="LiveId" clId="{A8162954-3A8E-4CD1-9B45-8B020912EF1A}" dt="2023-03-27T10:10:15.353" v="49881" actId="478"/>
          <ac:spMkLst>
            <pc:docMk/>
            <pc:sldMk cId="258131635" sldId="855"/>
            <ac:spMk id="9" creationId="{43ED2DA5-7973-4D10-3D15-E391E312643C}"/>
          </ac:spMkLst>
        </pc:spChg>
        <pc:spChg chg="mod">
          <ac:chgData name="Clare Back" userId="7ca9c63e0bec638d" providerId="LiveId" clId="{A8162954-3A8E-4CD1-9B45-8B020912EF1A}" dt="2023-03-27T10:15:35.808" v="49984" actId="1076"/>
          <ac:spMkLst>
            <pc:docMk/>
            <pc:sldMk cId="258131635" sldId="855"/>
            <ac:spMk id="10" creationId="{22BB3421-A354-D4A3-D3EA-D3315134D8F2}"/>
          </ac:spMkLst>
        </pc:spChg>
        <pc:spChg chg="mod">
          <ac:chgData name="Clare Back" userId="7ca9c63e0bec638d" providerId="LiveId" clId="{A8162954-3A8E-4CD1-9B45-8B020912EF1A}" dt="2023-03-27T10:15:00.230" v="49964" actId="1076"/>
          <ac:spMkLst>
            <pc:docMk/>
            <pc:sldMk cId="258131635" sldId="855"/>
            <ac:spMk id="11" creationId="{C6585491-1EAE-E5CF-CBDC-D64801EC3792}"/>
          </ac:spMkLst>
        </pc:spChg>
        <pc:spChg chg="mod">
          <ac:chgData name="Clare Back" userId="7ca9c63e0bec638d" providerId="LiveId" clId="{A8162954-3A8E-4CD1-9B45-8B020912EF1A}" dt="2023-03-27T10:12:33.558" v="49951" actId="113"/>
          <ac:spMkLst>
            <pc:docMk/>
            <pc:sldMk cId="258131635" sldId="855"/>
            <ac:spMk id="260" creationId="{00000000-0000-0000-0000-000000000000}"/>
          </ac:spMkLst>
        </pc:spChg>
        <pc:spChg chg="del">
          <ac:chgData name="Clare Back" userId="7ca9c63e0bec638d" providerId="LiveId" clId="{A8162954-3A8E-4CD1-9B45-8B020912EF1A}" dt="2023-03-27T10:10:15.353" v="49881" actId="478"/>
          <ac:spMkLst>
            <pc:docMk/>
            <pc:sldMk cId="258131635" sldId="855"/>
            <ac:spMk id="262" creationId="{00000000-0000-0000-0000-000000000000}"/>
          </ac:spMkLst>
        </pc:spChg>
        <pc:spChg chg="mod">
          <ac:chgData name="Clare Back" userId="7ca9c63e0bec638d" providerId="LiveId" clId="{A8162954-3A8E-4CD1-9B45-8B020912EF1A}" dt="2023-03-27T10:15:16.798" v="49975" actId="113"/>
          <ac:spMkLst>
            <pc:docMk/>
            <pc:sldMk cId="258131635" sldId="855"/>
            <ac:spMk id="264" creationId="{00000000-0000-0000-0000-000000000000}"/>
          </ac:spMkLst>
        </pc:spChg>
        <pc:spChg chg="mod">
          <ac:chgData name="Clare Back" userId="7ca9c63e0bec638d" providerId="LiveId" clId="{A8162954-3A8E-4CD1-9B45-8B020912EF1A}" dt="2023-03-27T10:15:11.875" v="49971" actId="114"/>
          <ac:spMkLst>
            <pc:docMk/>
            <pc:sldMk cId="258131635" sldId="855"/>
            <ac:spMk id="266" creationId="{00000000-0000-0000-0000-000000000000}"/>
          </ac:spMkLst>
        </pc:spChg>
        <pc:spChg chg="del">
          <ac:chgData name="Clare Back" userId="7ca9c63e0bec638d" providerId="LiveId" clId="{A8162954-3A8E-4CD1-9B45-8B020912EF1A}" dt="2023-03-27T10:10:15.353" v="49881" actId="478"/>
          <ac:spMkLst>
            <pc:docMk/>
            <pc:sldMk cId="258131635" sldId="855"/>
            <ac:spMk id="267" creationId="{00000000-0000-0000-0000-000000000000}"/>
          </ac:spMkLst>
        </pc:spChg>
        <pc:spChg chg="del">
          <ac:chgData name="Clare Back" userId="7ca9c63e0bec638d" providerId="LiveId" clId="{A8162954-3A8E-4CD1-9B45-8B020912EF1A}" dt="2023-03-27T10:10:15.353" v="49881" actId="478"/>
          <ac:spMkLst>
            <pc:docMk/>
            <pc:sldMk cId="258131635" sldId="855"/>
            <ac:spMk id="269" creationId="{00000000-0000-0000-0000-000000000000}"/>
          </ac:spMkLst>
        </pc:spChg>
        <pc:spChg chg="mod">
          <ac:chgData name="Clare Back" userId="7ca9c63e0bec638d" providerId="LiveId" clId="{A8162954-3A8E-4CD1-9B45-8B020912EF1A}" dt="2023-03-27T10:14:49.900" v="49961" actId="1076"/>
          <ac:spMkLst>
            <pc:docMk/>
            <pc:sldMk cId="258131635" sldId="855"/>
            <ac:spMk id="271" creationId="{00000000-0000-0000-0000-000000000000}"/>
          </ac:spMkLst>
        </pc:spChg>
        <pc:spChg chg="mod">
          <ac:chgData name="Clare Back" userId="7ca9c63e0bec638d" providerId="LiveId" clId="{A8162954-3A8E-4CD1-9B45-8B020912EF1A}" dt="2023-03-27T10:12:39.499" v="49952" actId="1076"/>
          <ac:spMkLst>
            <pc:docMk/>
            <pc:sldMk cId="258131635" sldId="855"/>
            <ac:spMk id="273" creationId="{00000000-0000-0000-0000-000000000000}"/>
          </ac:spMkLst>
        </pc:spChg>
        <pc:spChg chg="mod">
          <ac:chgData name="Clare Back" userId="7ca9c63e0bec638d" providerId="LiveId" clId="{A8162954-3A8E-4CD1-9B45-8B020912EF1A}" dt="2023-03-27T10:15:25.416" v="49983" actId="20577"/>
          <ac:spMkLst>
            <pc:docMk/>
            <pc:sldMk cId="258131635" sldId="855"/>
            <ac:spMk id="274" creationId="{00000000-0000-0000-0000-000000000000}"/>
          </ac:spMkLst>
        </pc:spChg>
      </pc:sldChg>
      <pc:sldChg chg="add del">
        <pc:chgData name="Clare Back" userId="7ca9c63e0bec638d" providerId="LiveId" clId="{A8162954-3A8E-4CD1-9B45-8B020912EF1A}" dt="2023-03-27T09:58:42.951" v="49865" actId="47"/>
        <pc:sldMkLst>
          <pc:docMk/>
          <pc:sldMk cId="715961397" sldId="8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501BC7-7035-FD2E-62C1-019EE8475232}"/>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B5786B4-5CD4-5A05-74C3-1B12698C797E}"/>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404DACD-0188-416F-9EA4-044490BC8A0A}" type="datetimeFigureOut">
              <a:rPr lang="en-US" smtClean="0"/>
              <a:t>5/26/2023</a:t>
            </a:fld>
            <a:endParaRPr lang="en-US" dirty="0"/>
          </a:p>
        </p:txBody>
      </p:sp>
      <p:sp>
        <p:nvSpPr>
          <p:cNvPr id="4" name="Footer Placeholder 3">
            <a:extLst>
              <a:ext uri="{FF2B5EF4-FFF2-40B4-BE49-F238E27FC236}">
                <a16:creationId xmlns:a16="http://schemas.microsoft.com/office/drawing/2014/main" id="{20C2DFD7-F240-3C8F-FA4F-C63F19A6504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37C8A65-F6C2-1AB5-53B4-AED7BB3C82CF}"/>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2179632D-5ED6-4666-BD3B-E53DDF09FEFC}" type="slidenum">
              <a:rPr lang="en-US" smtClean="0"/>
              <a:t>‹#›</a:t>
            </a:fld>
            <a:endParaRPr lang="en-US" dirty="0"/>
          </a:p>
        </p:txBody>
      </p:sp>
    </p:spTree>
    <p:extLst>
      <p:ext uri="{BB962C8B-B14F-4D97-AF65-F5344CB8AC3E}">
        <p14:creationId xmlns:p14="http://schemas.microsoft.com/office/powerpoint/2010/main" val="202193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2" name="Slide Image Placeholder 4">
            <a:extLst>
              <a:ext uri="{FF2B5EF4-FFF2-40B4-BE49-F238E27FC236}">
                <a16:creationId xmlns:a16="http://schemas.microsoft.com/office/drawing/2014/main" id="{1B62C902-BD5E-4236-A347-2A3480C8F4D6}"/>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
        <p:nvSpPr>
          <p:cNvPr id="21" name="Notes Placeholder 4">
            <a:extLst>
              <a:ext uri="{FF2B5EF4-FFF2-40B4-BE49-F238E27FC236}">
                <a16:creationId xmlns:a16="http://schemas.microsoft.com/office/drawing/2014/main" id="{39134334-3222-C45E-CAA7-E14DB029EAB0}"/>
              </a:ext>
            </a:extLst>
          </p:cNvPr>
          <p:cNvSpPr>
            <a:spLocks noGrp="1"/>
          </p:cNvSpPr>
          <p:nvPr>
            <p:ph type="body" sz="quarter" idx="3"/>
          </p:nvPr>
        </p:nvSpPr>
        <p:spPr>
          <a:xfrm>
            <a:off x="477839" y="4229101"/>
            <a:ext cx="6143624" cy="5442607"/>
          </a:xfrm>
          <a:prstGeom prst="rect">
            <a:avLst/>
          </a:prstGeom>
        </p:spPr>
        <p:txBody>
          <a:bodyPr vert="horz" lIns="94640" tIns="47320" rIns="94640" bIns="473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71450" marR="0" lvl="0"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1pPr>
    <a:lvl2pPr marL="625475" marR="0" lvl="1"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2pPr>
    <a:lvl3pPr marL="1082675" marR="0" lvl="2"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3pPr>
    <a:lvl4pPr marL="1524000" marR="0" lvl="3"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4pPr>
    <a:lvl5pPr marL="1965325" marR="0" lvl="4"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NrnZag17Ek&amp;t=1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ourcecentre.savethechildren.net/document/money-matters-toolkit-caseworkers-support-adult-and-adolescent-clients-basic-mone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youtube.com/watch?v=xTjrkFneXr8"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B9401A10-21E0-8023-1C8B-96455A4626E6}"/>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36711948-7941-EEBF-9D97-2CF6853D7743}"/>
              </a:ext>
            </a:extLst>
          </p:cNvPr>
          <p:cNvSpPr>
            <a:spLocks noGrp="1"/>
          </p:cNvSpPr>
          <p:nvPr>
            <p:ph type="body" idx="1"/>
          </p:nvPr>
        </p:nvSpPr>
        <p:spPr>
          <a:xfrm>
            <a:off x="477838" y="4229101"/>
            <a:ext cx="6143625" cy="5442607"/>
          </a:xfrm>
          <a:prstGeom prst="rect">
            <a:avLst/>
          </a:prstGeom>
        </p:spPr>
        <p:txBody>
          <a:bodyPr/>
          <a:lstStyle/>
          <a:p>
            <a:pPr marL="0" indent="0">
              <a:buNone/>
            </a:pPr>
            <a:r>
              <a:rPr lang="en-US" b="1" dirty="0"/>
              <a:t>WELCOME</a:t>
            </a:r>
          </a:p>
          <a:p>
            <a:r>
              <a:rPr lang="en-US" dirty="0"/>
              <a:t>Welcome participants to the training</a:t>
            </a:r>
            <a:endParaRPr lang="en-US" b="1" dirty="0"/>
          </a:p>
          <a:p>
            <a:endParaRPr lang="en-US" dirty="0"/>
          </a:p>
        </p:txBody>
      </p:sp>
      <p:sp>
        <p:nvSpPr>
          <p:cNvPr id="7" name="Google Shape;725;p48:notes">
            <a:extLst>
              <a:ext uri="{FF2B5EF4-FFF2-40B4-BE49-F238E27FC236}">
                <a16:creationId xmlns:a16="http://schemas.microsoft.com/office/drawing/2014/main" id="{DACBE91B-60DE-84C7-DFC3-F1EFCA238A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2 DURATION: 1h30</a:t>
            </a:r>
            <a:endParaRPr lang="en-US" b="1" dirty="0"/>
          </a:p>
          <a:p>
            <a:pPr marL="0" indent="0">
              <a:buNone/>
            </a:pPr>
            <a:r>
              <a:rPr lang="en-US" dirty="0"/>
              <a:t>______________________________________________________________________________</a:t>
            </a:r>
          </a:p>
          <a:p>
            <a:pPr marL="0" indent="0">
              <a:buNone/>
            </a:pPr>
            <a:endParaRPr lang="en-US" b="1" dirty="0"/>
          </a:p>
          <a:p>
            <a:pPr marL="0" indent="0">
              <a:buNone/>
            </a:pPr>
            <a:r>
              <a:rPr lang="en-US" b="1" dirty="0"/>
              <a:t>EXPLANATION</a:t>
            </a:r>
            <a:endParaRPr lang="en-US" dirty="0"/>
          </a:p>
          <a:p>
            <a:r>
              <a:rPr lang="en-US" i="1" dirty="0"/>
              <a:t>During this session, we will be looking at how you can support caregivers and babies/young children in the process of building their attachment and bonding.</a:t>
            </a:r>
          </a:p>
          <a:p>
            <a:r>
              <a:rPr lang="en-US" i="1" dirty="0"/>
              <a:t>This could potentially strengthen two of the protective factors we looked at during module 1:</a:t>
            </a:r>
          </a:p>
          <a:p>
            <a:pPr lvl="1"/>
            <a:r>
              <a:rPr lang="en-US" i="1" dirty="0"/>
              <a:t>Healthy caregiver-child relationships </a:t>
            </a:r>
          </a:p>
          <a:p>
            <a:pPr lvl="1"/>
            <a:r>
              <a:rPr lang="en-US" i="1" dirty="0"/>
              <a:t>Responsive and supportive caregivers</a:t>
            </a:r>
          </a:p>
        </p:txBody>
      </p:sp>
      <p:sp>
        <p:nvSpPr>
          <p:cNvPr id="3" name="Slide Image Placeholder 2">
            <a:extLst>
              <a:ext uri="{FF2B5EF4-FFF2-40B4-BE49-F238E27FC236}">
                <a16:creationId xmlns:a16="http://schemas.microsoft.com/office/drawing/2014/main" id="{68431F7A-E06B-359E-0CD6-DF6545C6DFE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CAEED4E-D29E-D679-A165-A3518AEE9F9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a:t>
            </a:fld>
            <a:endParaRPr lang="en-US" sz="1200" dirty="0">
              <a:latin typeface="+mn-lt"/>
            </a:endParaRPr>
          </a:p>
        </p:txBody>
      </p:sp>
    </p:spTree>
    <p:extLst>
      <p:ext uri="{BB962C8B-B14F-4D97-AF65-F5344CB8AC3E}">
        <p14:creationId xmlns:p14="http://schemas.microsoft.com/office/powerpoint/2010/main" val="38030627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 FOR CONTEXT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For translation, the image can be edited in the Word version of the money matters toolkit and transferred back to the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See page 31 here: </a:t>
            </a:r>
            <a:r>
              <a:rPr lang="en-US" dirty="0">
                <a:effectLst/>
                <a:hlinkClick r:id="rId3"/>
              </a:rPr>
              <a:t>https://resourcecentre.savethechildren.net/pdf/Money-Matters-Toolkit-Word.docx/</a:t>
            </a:r>
            <a:r>
              <a:rPr lang="en-US" dirty="0">
                <a:effectLst/>
              </a:rPr>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Arabic, Spanish, French and Ukrainian versions already exist here: </a:t>
            </a:r>
            <a:br>
              <a:rPr lang="en-US" dirty="0">
                <a:effectLst/>
              </a:rPr>
            </a:br>
            <a:r>
              <a:rPr lang="en-US" dirty="0">
                <a:effectLst/>
                <a:hlinkClick r:id="rId4"/>
              </a:rPr>
              <a:t>https://resourcecentre.savethechildren.net/document/money-matters-toolkit-caseworkers-support-adult-and-adolescent-clients-basic-money/</a:t>
            </a:r>
            <a:r>
              <a:rPr lang="en-US" dirty="0">
                <a:effectLst/>
              </a:rPr>
              <a:t>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Tool 2 helps the caseworker and client to become aware of the different expenses the household incurs over time.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Guide participants to </a:t>
            </a:r>
            <a:r>
              <a:rPr lang="en-US" b="1" i="0" dirty="0"/>
              <a:t>Workbook pages 50-51: Tool 2: Prioritizing household expenditure</a:t>
            </a:r>
            <a:endParaRPr lang="en-US" i="1" dirty="0"/>
          </a:p>
          <a:p>
            <a:r>
              <a:rPr lang="en-US" i="1" dirty="0"/>
              <a:t>It helps in the process of prioritization.</a:t>
            </a:r>
          </a:p>
          <a:p>
            <a:r>
              <a:rPr lang="en-US" i="1" dirty="0"/>
              <a:t>Priority levels</a:t>
            </a:r>
          </a:p>
          <a:p>
            <a:pPr lvl="1"/>
            <a:r>
              <a:rPr lang="en-US" b="1" i="1" dirty="0"/>
              <a:t>1 - Very essential: </a:t>
            </a:r>
            <a:r>
              <a:rPr lang="en-US" i="1" dirty="0"/>
              <a:t>Item is necessary for the development, wellbeing, and health of individuals in the household.</a:t>
            </a:r>
          </a:p>
          <a:p>
            <a:pPr lvl="1"/>
            <a:r>
              <a:rPr lang="en-US" b="1" i="1" dirty="0"/>
              <a:t>2 - Essential</a:t>
            </a:r>
          </a:p>
          <a:p>
            <a:pPr lvl="1"/>
            <a:r>
              <a:rPr lang="en-US" b="1" i="1" dirty="0"/>
              <a:t>3 - Useful / good to have</a:t>
            </a:r>
          </a:p>
          <a:p>
            <a:pPr lvl="1"/>
            <a:r>
              <a:rPr lang="en-US" b="1" i="1" dirty="0"/>
              <a:t>4 - Good to have, but not immediately needed: </a:t>
            </a:r>
            <a:r>
              <a:rPr lang="en-US" i="1" dirty="0"/>
              <a:t>Purchase of the item could be delayed.</a:t>
            </a:r>
          </a:p>
          <a:p>
            <a:pPr lvl="1"/>
            <a:r>
              <a:rPr lang="en-US" b="1" i="1" dirty="0"/>
              <a:t>5 - Non-essential: </a:t>
            </a:r>
            <a:r>
              <a:rPr lang="en-US" i="1" dirty="0"/>
              <a:t>An item that is desired or wanted but is not essential to any household members’ development, wellbeing, or health.</a:t>
            </a:r>
          </a:p>
        </p:txBody>
      </p:sp>
      <p:sp>
        <p:nvSpPr>
          <p:cNvPr id="6" name="Slide Image Placeholder 5">
            <a:extLst>
              <a:ext uri="{FF2B5EF4-FFF2-40B4-BE49-F238E27FC236}">
                <a16:creationId xmlns:a16="http://schemas.microsoft.com/office/drawing/2014/main" id="{647726E3-4BDD-19AB-E426-9F959055902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ED1CD04-4D73-6CA0-3831-6DD708D106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100</a:t>
            </a:fld>
            <a:endParaRPr lang="en-US" sz="1200" dirty="0">
              <a:latin typeface="+mn-lt"/>
            </a:endParaRPr>
          </a:p>
        </p:txBody>
      </p:sp>
    </p:spTree>
    <p:extLst>
      <p:ext uri="{BB962C8B-B14F-4D97-AF65-F5344CB8AC3E}">
        <p14:creationId xmlns:p14="http://schemas.microsoft.com/office/powerpoint/2010/main" val="40188551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 FOR CONTEXT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For translation, the image can be edited in the Word version of the Money Matters Toolkit and transferred back to the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See page 33 here: </a:t>
            </a:r>
            <a:r>
              <a:rPr lang="en-US" dirty="0">
                <a:effectLst/>
                <a:hlinkClick r:id="rId3"/>
              </a:rPr>
              <a:t>https://resourcecentre.savethechildren.net/pdf/Money-Matters-Toolkit-Word.docx/</a:t>
            </a:r>
            <a:r>
              <a:rPr lang="en-US" dirty="0">
                <a:effectLst/>
              </a:rPr>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Arabic, Spanish, French, and Ukrainian versions already exist here: </a:t>
            </a:r>
            <a:br>
              <a:rPr lang="en-US" dirty="0">
                <a:effectLst/>
              </a:rPr>
            </a:br>
            <a:r>
              <a:rPr lang="en-US" dirty="0">
                <a:effectLst/>
                <a:hlinkClick r:id="rId4"/>
              </a:rPr>
              <a:t>https://resourcecentre.savethechildren.net/document/money-matters-toolkit-caseworkers-support-adult-and-adolescent-clients-basic-money/</a:t>
            </a:r>
            <a:r>
              <a:rPr lang="en-US" dirty="0">
                <a:effectLst/>
              </a:rPr>
              <a:t>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p>
          <a:p>
            <a:r>
              <a:rPr lang="en-US" i="1" dirty="0"/>
              <a:t>Completing this table in Tool 3 will enable you to see together how much money the client and their household receive over a day, week, and month.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Guide participants to </a:t>
            </a:r>
            <a:r>
              <a:rPr lang="en-US" b="1" i="0" dirty="0"/>
              <a:t>Workbook page 52: Tool 3 - Income tracking table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This will help the client to see if they can afford to cover all their costs.</a:t>
            </a:r>
          </a:p>
          <a:p>
            <a:r>
              <a:rPr lang="en-US" i="1" dirty="0"/>
              <a:t>Ask the client:</a:t>
            </a:r>
          </a:p>
          <a:p>
            <a:pPr lvl="1"/>
            <a:r>
              <a:rPr lang="en-US" i="1" dirty="0"/>
              <a:t>“What income do you and your household have?”</a:t>
            </a:r>
          </a:p>
          <a:p>
            <a:pPr lvl="1"/>
            <a:r>
              <a:rPr lang="en-US" i="1" dirty="0"/>
              <a:t>“Have you had any new income sources since we last met?”</a:t>
            </a:r>
          </a:p>
          <a:p>
            <a:pPr lvl="1"/>
            <a:r>
              <a:rPr lang="en-US" i="1" dirty="0"/>
              <a:t>Complete the table as the client answers questions or have the client complete the table if they feel comfortable writing.</a:t>
            </a:r>
          </a:p>
          <a:p>
            <a:r>
              <a:rPr lang="en-US" i="1" dirty="0"/>
              <a:t>How to complete the income-tracking table</a:t>
            </a:r>
          </a:p>
          <a:p>
            <a:pPr lvl="1"/>
            <a:r>
              <a:rPr lang="en-US" i="1" dirty="0"/>
              <a:t>For Row A, Row B, Row C, etc.… Complete each row with a different income source.</a:t>
            </a:r>
          </a:p>
          <a:p>
            <a:pPr lvl="1"/>
            <a:r>
              <a:rPr lang="en-US" i="1" dirty="0"/>
              <a:t>Explain each of the columns one by one to the client.</a:t>
            </a:r>
          </a:p>
          <a:p>
            <a:pPr lvl="1"/>
            <a:r>
              <a:rPr lang="en-US" i="1" dirty="0"/>
              <a:t>“Income source”: where the money is coming from</a:t>
            </a:r>
          </a:p>
          <a:p>
            <a:pPr lvl="1"/>
            <a:r>
              <a:rPr lang="en-US" i="1" dirty="0"/>
              <a:t>“Date income received”: The date the income has already been received or when in the future it will be received.</a:t>
            </a:r>
          </a:p>
          <a:p>
            <a:pPr lvl="1"/>
            <a:r>
              <a:rPr lang="en-US" i="1" dirty="0"/>
              <a:t>“Frequency of income”: How frequently this income is expected to be received by the household. Is it daily, weekly, monthly, annual, or of an unknown frequency.</a:t>
            </a:r>
          </a:p>
          <a:p>
            <a:pPr lvl="1"/>
            <a:r>
              <a:rPr lang="en-US" i="1" dirty="0"/>
              <a:t>“Any conditions”: Details of any conditions relating to how the income must be spent.</a:t>
            </a:r>
          </a:p>
        </p:txBody>
      </p:sp>
      <p:sp>
        <p:nvSpPr>
          <p:cNvPr id="6" name="Slide Image Placeholder 5">
            <a:extLst>
              <a:ext uri="{FF2B5EF4-FFF2-40B4-BE49-F238E27FC236}">
                <a16:creationId xmlns:a16="http://schemas.microsoft.com/office/drawing/2014/main" id="{E5F6C9F6-97B7-5EA7-DEFF-7CEED8C6A8C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E9FBDA2-C89E-B53A-D852-18604ADC38A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101</a:t>
            </a:fld>
            <a:endParaRPr lang="en-US" sz="1200" dirty="0">
              <a:latin typeface="+mn-lt"/>
            </a:endParaRPr>
          </a:p>
        </p:txBody>
      </p:sp>
    </p:spTree>
    <p:extLst>
      <p:ext uri="{BB962C8B-B14F-4D97-AF65-F5344CB8AC3E}">
        <p14:creationId xmlns:p14="http://schemas.microsoft.com/office/powerpoint/2010/main" val="2251050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 FOR CONTEXT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For translation, the image can be edited in the Word version of the Money Matters Toolkit and transferred back to the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See page 34 here: </a:t>
            </a:r>
            <a:r>
              <a:rPr lang="en-US" dirty="0">
                <a:effectLst/>
                <a:hlinkClick r:id="rId3"/>
              </a:rPr>
              <a:t>https://resourcecentre.savethechildren.net/pdf/Money-Matters-Toolkit-Word.docx/</a:t>
            </a:r>
            <a:r>
              <a:rPr lang="en-US" dirty="0">
                <a:effectLst/>
              </a:rPr>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Arabic, Spanish, French, and Ukrainian versions already exist here: </a:t>
            </a:r>
            <a:br>
              <a:rPr lang="en-US" dirty="0">
                <a:effectLst/>
              </a:rPr>
            </a:br>
            <a:r>
              <a:rPr lang="en-US" dirty="0">
                <a:effectLst/>
                <a:hlinkClick r:id="rId4"/>
              </a:rPr>
              <a:t>https://resourcecentre.savethechildren.net/document/money-matters-toolkit-caseworkers-support-adult-and-adolescent-clients-basic-money/</a:t>
            </a:r>
            <a:r>
              <a:rPr lang="en-US" dirty="0">
                <a:effectLst/>
              </a:rPr>
              <a:t>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Guide participants to </a:t>
            </a:r>
            <a:r>
              <a:rPr lang="en-US" b="1" i="0" dirty="0"/>
              <a:t>Workbook page 52: Tool 4: Expenditure Tracking Table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Completing this table in Tool 4 will:</a:t>
            </a:r>
          </a:p>
          <a:p>
            <a:pPr lvl="1"/>
            <a:r>
              <a:rPr lang="en-US" i="1" dirty="0"/>
              <a:t>Help you see together how much money the client spends over a day, week, and month</a:t>
            </a:r>
          </a:p>
          <a:p>
            <a:pPr lvl="1"/>
            <a:r>
              <a:rPr lang="en-US" i="1" dirty="0"/>
              <a:t>Help the client see where most of their money goes.</a:t>
            </a:r>
          </a:p>
          <a:p>
            <a:r>
              <a:rPr lang="en-US" i="1" dirty="0"/>
              <a:t>Explain to the client:</a:t>
            </a:r>
          </a:p>
          <a:p>
            <a:pPr lvl="1"/>
            <a:r>
              <a:rPr lang="en-US" i="1" dirty="0"/>
              <a:t>The form is not to be filled in now,</a:t>
            </a:r>
          </a:p>
          <a:p>
            <a:pPr lvl="1"/>
            <a:r>
              <a:rPr lang="en-US" i="1" dirty="0"/>
              <a:t>Rather, it should be filled in as the client spends money over time</a:t>
            </a:r>
          </a:p>
          <a:p>
            <a:pPr lvl="1"/>
            <a:r>
              <a:rPr lang="en-US" i="1" dirty="0"/>
              <a:t>The details will then be reviewed together at the next meeting</a:t>
            </a:r>
          </a:p>
          <a:p>
            <a:pPr marL="0" indent="0">
              <a:buNone/>
            </a:pPr>
            <a:endParaRPr lang="en-US" b="1" dirty="0"/>
          </a:p>
          <a:p>
            <a:pPr marL="0" indent="0">
              <a:buNone/>
            </a:pPr>
            <a:r>
              <a:rPr lang="en-US" b="1" dirty="0"/>
              <a:t>CONTINUED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94F6009-573E-20D9-129B-E4C6238153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DECE7C8-5987-3138-7C3E-976359A598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102</a:t>
            </a:fld>
            <a:endParaRPr lang="en-US" sz="1200" dirty="0">
              <a:latin typeface="+mn-lt"/>
            </a:endParaRPr>
          </a:p>
        </p:txBody>
      </p:sp>
    </p:spTree>
    <p:extLst>
      <p:ext uri="{BB962C8B-B14F-4D97-AF65-F5344CB8AC3E}">
        <p14:creationId xmlns:p14="http://schemas.microsoft.com/office/powerpoint/2010/main" val="32159211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r>
              <a:rPr lang="en-US" i="1" dirty="0"/>
              <a:t>Explain the expenditure tracking table columns one by one for the client</a:t>
            </a:r>
          </a:p>
          <a:p>
            <a:pPr lvl="1"/>
            <a:r>
              <a:rPr lang="en-US" b="1" i="1" dirty="0"/>
              <a:t>“Column A: Date”: </a:t>
            </a:r>
            <a:r>
              <a:rPr lang="en-US" b="0" i="1" dirty="0"/>
              <a:t>N</a:t>
            </a:r>
            <a:r>
              <a:rPr lang="en-US" i="1" dirty="0"/>
              <a:t>ote the day or date they spent the money.</a:t>
            </a:r>
          </a:p>
          <a:p>
            <a:pPr lvl="1"/>
            <a:r>
              <a:rPr lang="en-US" b="1" i="1" dirty="0"/>
              <a:t>“Column B: Item Purchased”: </a:t>
            </a:r>
            <a:r>
              <a:rPr lang="en-US" b="0" i="1" dirty="0"/>
              <a:t>N</a:t>
            </a:r>
            <a:r>
              <a:rPr lang="en-US" i="1" dirty="0"/>
              <a:t>ame the item purchased.</a:t>
            </a:r>
          </a:p>
          <a:p>
            <a:pPr lvl="1"/>
            <a:r>
              <a:rPr lang="en-US" b="1" i="1" dirty="0"/>
              <a:t>“Column C: Amount paid for item”: </a:t>
            </a:r>
            <a:r>
              <a:rPr lang="en-US" i="1" dirty="0"/>
              <a:t>Write the full cost of the item.</a:t>
            </a:r>
          </a:p>
          <a:p>
            <a:pPr lvl="1"/>
            <a:r>
              <a:rPr lang="en-US" b="1" i="1" dirty="0"/>
              <a:t>“Column D: Location purchased (optional)”: </a:t>
            </a:r>
            <a:r>
              <a:rPr lang="en-US" i="1" dirty="0"/>
              <a:t>This is optional. Note the name of the shop where they purchased the item. This may help in figuring out if some places consistently charge higher prices than others.</a:t>
            </a:r>
          </a:p>
          <a:p>
            <a:pPr lvl="1"/>
            <a:r>
              <a:rPr lang="en-US" b="1" i="1" dirty="0"/>
              <a:t>“Column E: Who in the household is benefiting from this item?”: </a:t>
            </a:r>
            <a:r>
              <a:rPr lang="en-US" i="1" dirty="0"/>
              <a:t>This can help identify whose needs are considered priorities within the household.</a:t>
            </a:r>
          </a:p>
          <a:p>
            <a:r>
              <a:rPr lang="en-US" i="1" dirty="0"/>
              <a:t>Explain to the client what will happen in the next session:</a:t>
            </a:r>
          </a:p>
          <a:p>
            <a:pPr lvl="1"/>
            <a:r>
              <a:rPr lang="en-US" i="1" dirty="0"/>
              <a:t>During the next session, you will review the table together. </a:t>
            </a:r>
          </a:p>
          <a:p>
            <a:pPr lvl="1"/>
            <a:r>
              <a:rPr lang="en-US" i="1" dirty="0"/>
              <a:t>If the client has realized that they do not have enough income, you can identify together:</a:t>
            </a:r>
          </a:p>
          <a:p>
            <a:pPr lvl="2"/>
            <a:r>
              <a:rPr lang="en-US" i="1" dirty="0"/>
              <a:t>Where money can be saved</a:t>
            </a:r>
          </a:p>
          <a:p>
            <a:pPr lvl="2"/>
            <a:r>
              <a:rPr lang="en-US" i="1" dirty="0"/>
              <a:t>What costs can be delayed?</a:t>
            </a:r>
          </a:p>
          <a:p>
            <a:pPr lvl="2"/>
            <a:r>
              <a:rPr lang="en-US" i="1" dirty="0"/>
              <a:t>What expenses can be prioritized?</a:t>
            </a:r>
          </a:p>
          <a:p>
            <a:pPr lvl="0"/>
            <a:r>
              <a:rPr lang="en-US" i="1" dirty="0"/>
              <a:t>Have the client go home with the table</a:t>
            </a:r>
          </a:p>
          <a:p>
            <a:pPr lvl="1"/>
            <a:r>
              <a:rPr lang="en-US" i="1" dirty="0"/>
              <a:t>Advise the client to fill in as often as possible, as many details as they can in the tracking table.</a:t>
            </a:r>
          </a:p>
          <a:p>
            <a:pPr lvl="1"/>
            <a:r>
              <a:rPr lang="en-US" i="1" dirty="0"/>
              <a:t>Advise the client that they should list spending done with the CVA and all other sources of income they receive.</a:t>
            </a:r>
          </a:p>
          <a:p>
            <a:pPr lvl="1"/>
            <a:r>
              <a:rPr lang="en-US" i="1" dirty="0"/>
              <a:t>Allow the client to ask questions about filling out the form.</a:t>
            </a:r>
          </a:p>
        </p:txBody>
      </p:sp>
      <p:sp>
        <p:nvSpPr>
          <p:cNvPr id="7" name="Google Shape;725;p48:notes">
            <a:extLst>
              <a:ext uri="{FF2B5EF4-FFF2-40B4-BE49-F238E27FC236}">
                <a16:creationId xmlns:a16="http://schemas.microsoft.com/office/drawing/2014/main" id="{CDECE7C8-5987-3138-7C3E-976359A598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103</a:t>
            </a:fld>
            <a:endParaRPr lang="en-US" sz="1200" dirty="0">
              <a:latin typeface="+mn-lt"/>
            </a:endParaRPr>
          </a:p>
        </p:txBody>
      </p:sp>
    </p:spTree>
    <p:extLst>
      <p:ext uri="{BB962C8B-B14F-4D97-AF65-F5344CB8AC3E}">
        <p14:creationId xmlns:p14="http://schemas.microsoft.com/office/powerpoint/2010/main" val="2886869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Update the amounts in the scenario based on what would be realistic in the context (it does not need to be very accurate; it can be rough estimations)</a:t>
            </a:r>
          </a:p>
          <a:p>
            <a:pPr marL="0" indent="0">
              <a:buNone/>
            </a:pPr>
            <a:r>
              <a:rPr lang="en-US" dirty="0"/>
              <a:t>______________________________________________________________________________</a:t>
            </a:r>
          </a:p>
          <a:p>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INTRODUCTION</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1" dirty="0"/>
              <a:t>Now we will practice using three of the tools.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a:t>Divide participants into groups of 2-3 people</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a:t>Guide participants to:</a:t>
            </a:r>
          </a:p>
          <a:p>
            <a:pPr marL="625475" marR="0" lvl="1" indent="-171450" algn="l" defTabSz="914400" rtl="0" eaLnBrk="1" fontAlgn="auto" latinLnBrk="0" hangingPunct="1">
              <a:lnSpc>
                <a:spcPct val="100000"/>
              </a:lnSpc>
              <a:spcBef>
                <a:spcPts val="0"/>
              </a:spcBef>
              <a:spcAft>
                <a:spcPts val="0"/>
              </a:spcAft>
              <a:buClr>
                <a:srgbClr val="000000"/>
              </a:buClr>
              <a:buSzTx/>
              <a:tabLst/>
              <a:defRPr/>
            </a:pPr>
            <a:r>
              <a:rPr lang="en-US" b="1" i="0" dirty="0"/>
              <a:t>Workbook pages 50-51: Tool 2: Prioritizing household expenditure </a:t>
            </a:r>
            <a:r>
              <a:rPr lang="en-US" b="0" i="1" noProof="0" dirty="0"/>
              <a:t>In your groups, practice filling out tools 2-4</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0" dirty="0"/>
              <a:t>Workbook page 52: Tool 3: Income Tracking Table</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0" dirty="0"/>
              <a:t>Workbook page 52: Tool 4: Expenditure Tracking Table</a:t>
            </a:r>
          </a:p>
          <a:p>
            <a:pPr marL="454025" marR="0" lvl="1" indent="0" algn="l" defTabSz="914400" rtl="0" eaLnBrk="1" fontAlgn="auto" latinLnBrk="0" hangingPunct="1">
              <a:lnSpc>
                <a:spcPct val="100000"/>
              </a:lnSpc>
              <a:spcBef>
                <a:spcPts val="0"/>
              </a:spcBef>
              <a:spcAft>
                <a:spcPts val="0"/>
              </a:spcAft>
              <a:buClr>
                <a:srgbClr val="000000"/>
              </a:buClr>
              <a:buSzTx/>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GROUP WORK (20 minutes)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a:t>Provide 20 minutes for participants to complete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PLENARY DISCUSSION</a:t>
            </a:r>
            <a:endParaRPr lang="en-US" dirty="0"/>
          </a:p>
          <a:p>
            <a:r>
              <a:rPr lang="en-US" i="1" dirty="0"/>
              <a:t>How did you find the exercise? </a:t>
            </a:r>
          </a:p>
          <a:p>
            <a:r>
              <a:rPr lang="en-US" i="1" dirty="0"/>
              <a:t>Do you think these tools could be useful with clients? </a:t>
            </a:r>
          </a:p>
        </p:txBody>
      </p:sp>
      <p:sp>
        <p:nvSpPr>
          <p:cNvPr id="6" name="Slide Image Placeholder 5">
            <a:extLst>
              <a:ext uri="{FF2B5EF4-FFF2-40B4-BE49-F238E27FC236}">
                <a16:creationId xmlns:a16="http://schemas.microsoft.com/office/drawing/2014/main" id="{8B47AA70-D9F6-2917-00BC-6774AC26227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A92A978-9B0E-046E-57AF-9DA55AB7F8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104</a:t>
            </a:fld>
            <a:endParaRPr lang="en-US" sz="1200" dirty="0">
              <a:latin typeface="+mn-lt"/>
            </a:endParaRPr>
          </a:p>
        </p:txBody>
      </p:sp>
    </p:spTree>
    <p:extLst>
      <p:ext uri="{BB962C8B-B14F-4D97-AF65-F5344CB8AC3E}">
        <p14:creationId xmlns:p14="http://schemas.microsoft.com/office/powerpoint/2010/main" val="37144085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p>
          <a:p>
            <a:pPr marL="171450" indent="-171450"/>
            <a:r>
              <a:rPr lang="en-US" noProof="0" dirty="0"/>
              <a:t>Present the slide</a:t>
            </a:r>
          </a:p>
        </p:txBody>
      </p:sp>
      <p:sp>
        <p:nvSpPr>
          <p:cNvPr id="3" name="Slide Image Placeholder 2">
            <a:extLst>
              <a:ext uri="{FF2B5EF4-FFF2-40B4-BE49-F238E27FC236}">
                <a16:creationId xmlns:a16="http://schemas.microsoft.com/office/drawing/2014/main" id="{3D5184D2-757F-297F-3F4E-BEBCCEA1F95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C1D1E2D-21D9-275A-B5ED-4B72700D1E4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105</a:t>
            </a:fld>
            <a:endParaRPr lang="en-US" sz="1200" dirty="0">
              <a:latin typeface="+mn-lt"/>
            </a:endParaRPr>
          </a:p>
        </p:txBody>
      </p:sp>
    </p:spTree>
    <p:extLst>
      <p:ext uri="{BB962C8B-B14F-4D97-AF65-F5344CB8AC3E}">
        <p14:creationId xmlns:p14="http://schemas.microsoft.com/office/powerpoint/2010/main" val="21566073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9 DURATION: 1h20</a:t>
            </a:r>
            <a:endParaRPr lang="en-US" b="1" dirty="0"/>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We will now begin our last session, which focuses on self-care and relaxation techniques to support parents/caregivers.</a:t>
            </a:r>
            <a:endParaRPr lang="en-US" i="1" noProof="0" dirty="0"/>
          </a:p>
          <a:p>
            <a:endParaRPr lang="en-US" noProof="0" dirty="0"/>
          </a:p>
        </p:txBody>
      </p:sp>
      <p:sp>
        <p:nvSpPr>
          <p:cNvPr id="3" name="Slide Image Placeholder 2">
            <a:extLst>
              <a:ext uri="{FF2B5EF4-FFF2-40B4-BE49-F238E27FC236}">
                <a16:creationId xmlns:a16="http://schemas.microsoft.com/office/drawing/2014/main" id="{60E38F30-DC87-030E-6771-223E8ECE8509}"/>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71596A8-599C-1E3B-464D-B533A7C126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106</a:t>
            </a:fld>
            <a:endParaRPr lang="en-US" sz="1200" dirty="0">
              <a:latin typeface="+mn-lt"/>
            </a:endParaRPr>
          </a:p>
        </p:txBody>
      </p:sp>
    </p:spTree>
    <p:extLst>
      <p:ext uri="{BB962C8B-B14F-4D97-AF65-F5344CB8AC3E}">
        <p14:creationId xmlns:p14="http://schemas.microsoft.com/office/powerpoint/2010/main" val="5261291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This story can be adapted to the context.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PLENARY DISCUSSION</a:t>
            </a:r>
          </a:p>
          <a:p>
            <a:r>
              <a:rPr lang="en-US" dirty="0"/>
              <a:t>Ask a participant to read the story on the slide. </a:t>
            </a:r>
          </a:p>
          <a:p>
            <a:r>
              <a:rPr lang="en-US" i="1" dirty="0"/>
              <a:t>How do you think Anousheh feels? </a:t>
            </a:r>
          </a:p>
          <a:p>
            <a:pPr lvl="1"/>
            <a:r>
              <a:rPr lang="en-US" i="1" dirty="0"/>
              <a:t>Which emotions is he probably experiencing? </a:t>
            </a:r>
          </a:p>
          <a:p>
            <a:pPr lvl="1"/>
            <a:r>
              <a:rPr lang="en-US" i="1" dirty="0"/>
              <a:t>Why have you chosen this emotion? What makes you think that Anousheh feels that? </a:t>
            </a:r>
          </a:p>
          <a:p>
            <a:pPr lvl="1"/>
            <a:r>
              <a:rPr lang="en-US" i="1" dirty="0"/>
              <a:t>In what other situations could one feel a similar emotion? </a:t>
            </a:r>
          </a:p>
          <a:p>
            <a:r>
              <a:rPr lang="en-US" dirty="0"/>
              <a:t>Write the emotions on a flipchart </a:t>
            </a:r>
          </a:p>
          <a:p>
            <a:endParaRPr lang="en-US" dirty="0"/>
          </a:p>
          <a:p>
            <a:pPr marL="0" indent="0">
              <a:buNone/>
            </a:pPr>
            <a:r>
              <a:rPr lang="en-US" b="1" dirty="0"/>
              <a:t>CONCLUSION</a:t>
            </a:r>
          </a:p>
          <a:p>
            <a:r>
              <a:rPr lang="en-US" i="1" dirty="0"/>
              <a:t>Anousheh is probably feeling a range of different emotions</a:t>
            </a:r>
          </a:p>
          <a:p>
            <a:pPr lvl="1"/>
            <a:r>
              <a:rPr lang="en-US" i="1" dirty="0"/>
              <a:t>Some days, he might feel angrier</a:t>
            </a:r>
          </a:p>
          <a:p>
            <a:pPr lvl="1"/>
            <a:r>
              <a:rPr lang="en-US" i="1" dirty="0"/>
              <a:t>Other days, he might feel more stressed or insecure</a:t>
            </a:r>
          </a:p>
          <a:p>
            <a:pPr lvl="1"/>
            <a:r>
              <a:rPr lang="en-US" i="1" dirty="0"/>
              <a:t>Other times, he might even be happy, despite the situation. </a:t>
            </a:r>
          </a:p>
          <a:p>
            <a:r>
              <a:rPr lang="en-US" i="1" dirty="0"/>
              <a:t>Sometimes he might struggle to figure out what he is feeling. </a:t>
            </a:r>
          </a:p>
          <a:p>
            <a:r>
              <a:rPr lang="en-US" i="1" dirty="0"/>
              <a:t>This is completely normal! </a:t>
            </a:r>
          </a:p>
        </p:txBody>
      </p:sp>
      <p:sp>
        <p:nvSpPr>
          <p:cNvPr id="6" name="Slide Image Placeholder 5">
            <a:extLst>
              <a:ext uri="{FF2B5EF4-FFF2-40B4-BE49-F238E27FC236}">
                <a16:creationId xmlns:a16="http://schemas.microsoft.com/office/drawing/2014/main" id="{0C582EF1-BD4E-26B1-1FFC-1D3FD616EB1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6855673-2153-894E-C510-97692BE97B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107</a:t>
            </a:fld>
            <a:endParaRPr lang="en-US" sz="1200" dirty="0">
              <a:latin typeface="+mn-lt"/>
            </a:endParaRPr>
          </a:p>
        </p:txBody>
      </p:sp>
    </p:spTree>
    <p:extLst>
      <p:ext uri="{BB962C8B-B14F-4D97-AF65-F5344CB8AC3E}">
        <p14:creationId xmlns:p14="http://schemas.microsoft.com/office/powerpoint/2010/main" val="9341861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endParaRPr lang="en-US" dirty="0"/>
          </a:p>
          <a:p>
            <a:r>
              <a:rPr lang="en-US" i="1" dirty="0"/>
              <a:t>What consequences do you think that the situation Anousheh experiences might have for his wellbeing?</a:t>
            </a:r>
          </a:p>
          <a:p>
            <a:pPr lvl="1"/>
            <a:r>
              <a:rPr lang="en-US" i="1" dirty="0"/>
              <a:t>How well does he sleep? </a:t>
            </a:r>
          </a:p>
          <a:p>
            <a:pPr lvl="1"/>
            <a:r>
              <a:rPr lang="en-US" i="1" dirty="0"/>
              <a:t>How well does he eat? </a:t>
            </a:r>
          </a:p>
          <a:p>
            <a:pPr lvl="1"/>
            <a:r>
              <a:rPr lang="en-US" i="1" dirty="0"/>
              <a:t>What does he do during the day? </a:t>
            </a:r>
          </a:p>
          <a:p>
            <a:pPr marL="0" lvl="0" indent="0">
              <a:buNone/>
            </a:pPr>
            <a:endParaRPr lang="en-US" i="1" dirty="0"/>
          </a:p>
          <a:p>
            <a:pPr marL="0" lvl="0" indent="0">
              <a:buNone/>
            </a:pPr>
            <a:r>
              <a:rPr lang="en-US" b="1" i="0" dirty="0"/>
              <a:t>EXPLANATION</a:t>
            </a:r>
          </a:p>
          <a:p>
            <a:r>
              <a:rPr lang="en-US" i="1" dirty="0"/>
              <a:t>Situations like the ones in which Anousheh finds himself can cause a lot of stress and have long-lasting consequences for a person’s wellbeing. </a:t>
            </a:r>
          </a:p>
          <a:p>
            <a:r>
              <a:rPr lang="en-US" i="1" dirty="0"/>
              <a:t>Being a parent is very hard, and there are many instances in which parents/caregivers might feel overwhelmed and insecure. </a:t>
            </a:r>
          </a:p>
          <a:p>
            <a:r>
              <a:rPr lang="en-US" i="1" dirty="0"/>
              <a:t>The external environment might add additional pressure on them, just like in the case of Anousheh. For example:</a:t>
            </a:r>
          </a:p>
          <a:p>
            <a:pPr lvl="1"/>
            <a:r>
              <a:rPr lang="en-US" i="1" dirty="0"/>
              <a:t>Economic challenges</a:t>
            </a:r>
          </a:p>
          <a:p>
            <a:pPr lvl="1"/>
            <a:r>
              <a:rPr lang="en-US" i="1" dirty="0"/>
              <a:t>An unstable environment</a:t>
            </a:r>
          </a:p>
          <a:p>
            <a:pPr lvl="1"/>
            <a:r>
              <a:rPr lang="en-US" i="1" dirty="0"/>
              <a:t>War</a:t>
            </a:r>
          </a:p>
          <a:p>
            <a:pPr lvl="1"/>
            <a:r>
              <a:rPr lang="en-US" i="1" dirty="0"/>
              <a:t>Family tensions</a:t>
            </a:r>
          </a:p>
          <a:p>
            <a:r>
              <a:rPr lang="en-US" i="1" dirty="0"/>
              <a:t>These external factors can generate stress, and the body reacts with physical, mental, and emotional responses. </a:t>
            </a:r>
          </a:p>
          <a:p>
            <a:pPr lvl="0"/>
            <a:r>
              <a:rPr lang="en-US" i="1" dirty="0"/>
              <a:t>Stress is a normal part of life, but it is dangerous when it continues without relief. </a:t>
            </a:r>
          </a:p>
          <a:p>
            <a:pPr lvl="0"/>
            <a:r>
              <a:rPr lang="en-US" i="1" dirty="0"/>
              <a:t>In some instances, stress can become so much a part of our lives that we stop realizing that it is even there. </a:t>
            </a:r>
          </a:p>
        </p:txBody>
      </p:sp>
      <p:sp>
        <p:nvSpPr>
          <p:cNvPr id="6" name="Slide Image Placeholder 5">
            <a:extLst>
              <a:ext uri="{FF2B5EF4-FFF2-40B4-BE49-F238E27FC236}">
                <a16:creationId xmlns:a16="http://schemas.microsoft.com/office/drawing/2014/main" id="{28B4A963-C38B-2EF0-5436-AEC2BA94827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A2C4668-E7CA-5211-8FD5-AB4A38C0CF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108</a:t>
            </a:fld>
            <a:endParaRPr lang="en-US" sz="1200" dirty="0">
              <a:latin typeface="+mn-lt"/>
            </a:endParaRPr>
          </a:p>
        </p:txBody>
      </p:sp>
    </p:spTree>
    <p:extLst>
      <p:ext uri="{BB962C8B-B14F-4D97-AF65-F5344CB8AC3E}">
        <p14:creationId xmlns:p14="http://schemas.microsoft.com/office/powerpoint/2010/main" val="41943177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p>
          <a:p>
            <a:r>
              <a:rPr lang="en-US" dirty="0"/>
              <a:t>Guide a discussion based on the questions on the slide</a:t>
            </a:r>
          </a:p>
          <a:p>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When caregivers/parents are worried or stressed, it affects the children.</a:t>
            </a:r>
          </a:p>
          <a:p>
            <a:pPr lvl="1"/>
            <a:r>
              <a:rPr lang="en-US" i="1" dirty="0"/>
              <a:t>Children, especially younger ones, mirror their parents’ emotions. If parents are stressed and behave aggressively, they can be aggressive. </a:t>
            </a:r>
          </a:p>
          <a:p>
            <a:pPr lvl="1"/>
            <a:r>
              <a:rPr lang="en-US" i="1" dirty="0"/>
              <a:t>When caregivers/parents are worried or stressed, the children may adopt undesired behaviors or do things they think will help the situation, which may have negative consequences. </a:t>
            </a:r>
          </a:p>
          <a:p>
            <a:pPr lvl="1"/>
            <a:r>
              <a:rPr lang="en-US" i="1" dirty="0"/>
              <a:t>Even when caregivers/parents do not yell when stressed, children feel the tension, which can place them in a constant state of danger. This is very unhealthy for their brain development.</a:t>
            </a:r>
          </a:p>
          <a:p>
            <a:r>
              <a:rPr lang="en-US" i="1" dirty="0"/>
              <a:t>Therefore, learning to cope with stress is important for:</a:t>
            </a:r>
          </a:p>
          <a:p>
            <a:pPr lvl="1"/>
            <a:r>
              <a:rPr lang="en-US" i="1" dirty="0"/>
              <a:t>Our own wellbeing</a:t>
            </a:r>
          </a:p>
          <a:p>
            <a:pPr lvl="1"/>
            <a:r>
              <a:rPr lang="en-US" i="1" dirty="0"/>
              <a:t>The creation of a positive and stable family environment</a:t>
            </a:r>
          </a:p>
          <a:p>
            <a:pPr lvl="0"/>
            <a:r>
              <a:rPr lang="en-US" i="1" dirty="0"/>
              <a:t>Parents/caregivers have to be able to care for themselves in order to care for others</a:t>
            </a:r>
          </a:p>
        </p:txBody>
      </p:sp>
      <p:sp>
        <p:nvSpPr>
          <p:cNvPr id="6" name="Slide Image Placeholder 5">
            <a:extLst>
              <a:ext uri="{FF2B5EF4-FFF2-40B4-BE49-F238E27FC236}">
                <a16:creationId xmlns:a16="http://schemas.microsoft.com/office/drawing/2014/main" id="{C6773533-8389-037D-2B84-559A7F8B20E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F679D6-09DD-2722-9FCA-6FA7FA14634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109</a:t>
            </a:fld>
            <a:endParaRPr lang="en-US" sz="1200" dirty="0">
              <a:latin typeface="+mn-lt"/>
            </a:endParaRPr>
          </a:p>
        </p:txBody>
      </p:sp>
    </p:spTree>
    <p:extLst>
      <p:ext uri="{BB962C8B-B14F-4D97-AF65-F5344CB8AC3E}">
        <p14:creationId xmlns:p14="http://schemas.microsoft.com/office/powerpoint/2010/main" val="121972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noProof="0" dirty="0"/>
          </a:p>
          <a:p>
            <a:r>
              <a:rPr lang="en-US" i="1" noProof="0" dirty="0"/>
              <a:t>Attachment is mentioned at the very beginning of the Minimum Standards for Child Protection in Humanitarian Action, in the first sentence of the first principle. </a:t>
            </a:r>
          </a:p>
          <a:p>
            <a:r>
              <a:rPr lang="en-US" noProof="0" dirty="0"/>
              <a:t>Present the slide</a:t>
            </a:r>
          </a:p>
          <a:p>
            <a:r>
              <a:rPr lang="en-US" i="1" noProof="0" dirty="0"/>
              <a:t>Can anyone explain what we mean by attachment? </a:t>
            </a:r>
          </a:p>
        </p:txBody>
      </p:sp>
      <p:sp>
        <p:nvSpPr>
          <p:cNvPr id="6" name="Slide Image Placeholder 5">
            <a:extLst>
              <a:ext uri="{FF2B5EF4-FFF2-40B4-BE49-F238E27FC236}">
                <a16:creationId xmlns:a16="http://schemas.microsoft.com/office/drawing/2014/main" id="{9CF97EF3-BD12-5A71-2EFA-74626F29824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EF65B98-1B24-6899-5F6E-64CC8A2B9AA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a:t>
            </a:fld>
            <a:endParaRPr lang="en-US" sz="1200" dirty="0">
              <a:latin typeface="+mn-lt"/>
            </a:endParaRPr>
          </a:p>
        </p:txBody>
      </p:sp>
    </p:spTree>
    <p:extLst>
      <p:ext uri="{BB962C8B-B14F-4D97-AF65-F5344CB8AC3E}">
        <p14:creationId xmlns:p14="http://schemas.microsoft.com/office/powerpoint/2010/main" val="38889257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This may be adapted based on local norms and practices.</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PLENARY DISCUSSION</a:t>
            </a:r>
          </a:p>
          <a:p>
            <a:r>
              <a:rPr lang="en-US" i="1" dirty="0"/>
              <a:t>People can use positive or negative strategies to cope with stress.</a:t>
            </a:r>
          </a:p>
          <a:p>
            <a:r>
              <a:rPr lang="en-US" i="1" dirty="0"/>
              <a:t>What do you think are some negative strategies that Anousheh could use to deal with stress? </a:t>
            </a:r>
          </a:p>
          <a:p>
            <a:pPr lvl="1"/>
            <a:r>
              <a:rPr lang="en-US" dirty="0"/>
              <a:t>He could hit or shout at his children to make them behave. </a:t>
            </a:r>
          </a:p>
          <a:p>
            <a:pPr lvl="1"/>
            <a:r>
              <a:rPr lang="en-US" dirty="0"/>
              <a:t>He could smoke</a:t>
            </a:r>
          </a:p>
          <a:p>
            <a:pPr lvl="0"/>
            <a:r>
              <a:rPr lang="en-US" i="1" dirty="0"/>
              <a:t>What could some positive coping strategies be? </a:t>
            </a:r>
          </a:p>
          <a:p>
            <a:pPr lvl="1"/>
            <a:r>
              <a:rPr lang="en-US" dirty="0"/>
              <a:t>Click to show the slide</a:t>
            </a:r>
          </a:p>
          <a:p>
            <a:pPr lvl="1"/>
            <a:r>
              <a:rPr lang="en-US" dirty="0"/>
              <a:t>Present the slide</a:t>
            </a:r>
          </a:p>
          <a:p>
            <a:pPr lvl="0"/>
            <a:r>
              <a:rPr lang="en-US" i="1" dirty="0"/>
              <a:t>How do positive coping strategies help Anousheh? </a:t>
            </a:r>
          </a:p>
          <a:p>
            <a:pPr lvl="1"/>
            <a:r>
              <a:rPr lang="en-US" dirty="0"/>
              <a:t>Coping strategies will not change Anousheh’s situation: the problems that cause the stress do not go away, but these strategies can help him stay calm. </a:t>
            </a:r>
          </a:p>
          <a:p>
            <a:pPr lvl="1"/>
            <a:r>
              <a:rPr lang="en-US" dirty="0"/>
              <a:t>When we are calm, we react better to the issues that cause our stress, and we can make better decisions. </a:t>
            </a:r>
          </a:p>
          <a:p>
            <a:pPr lvl="1"/>
            <a:r>
              <a:rPr lang="en-US" dirty="0"/>
              <a:t>We can better reflect on the causes of our stress and try to find ways to solve it, or ask for help from family, friends or specialized agencies when needed. </a:t>
            </a:r>
          </a:p>
          <a:p>
            <a:pPr lvl="0"/>
            <a:r>
              <a:rPr lang="en-US" i="1" dirty="0"/>
              <a:t>What coping strategies do you utilize to calm yourself down when you feel stressed or overwhelmed? </a:t>
            </a:r>
          </a:p>
          <a:p>
            <a:endParaRPr lang="en-US" dirty="0"/>
          </a:p>
          <a:p>
            <a:endParaRPr lang="en-US" dirty="0"/>
          </a:p>
        </p:txBody>
      </p:sp>
      <p:sp>
        <p:nvSpPr>
          <p:cNvPr id="6" name="Slide Image Placeholder 5">
            <a:extLst>
              <a:ext uri="{FF2B5EF4-FFF2-40B4-BE49-F238E27FC236}">
                <a16:creationId xmlns:a16="http://schemas.microsoft.com/office/drawing/2014/main" id="{2508AB30-1A65-B4A5-9AB9-127EA31921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297A3EE-A69E-6CEC-B33B-97AC9019EE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110</a:t>
            </a:fld>
            <a:endParaRPr lang="en-US" sz="1200" dirty="0">
              <a:latin typeface="+mn-lt"/>
            </a:endParaRPr>
          </a:p>
        </p:txBody>
      </p:sp>
    </p:spTree>
    <p:extLst>
      <p:ext uri="{BB962C8B-B14F-4D97-AF65-F5344CB8AC3E}">
        <p14:creationId xmlns:p14="http://schemas.microsoft.com/office/powerpoint/2010/main" val="13487819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We will now look at relaxation and some relaxation / self-care techniques that we can share with parents/caregivers.</a:t>
            </a:r>
          </a:p>
          <a:p>
            <a:r>
              <a:rPr lang="en-US" i="0" dirty="0"/>
              <a:t>Present the slide</a:t>
            </a:r>
          </a:p>
          <a:p>
            <a:pPr lvl="1"/>
            <a:r>
              <a:rPr lang="en-US" i="1" dirty="0"/>
              <a:t>Reaching a relaxed state means to bringing our emotions to a calmer, more peaceful state.</a:t>
            </a:r>
          </a:p>
          <a:p>
            <a:pPr lvl="1"/>
            <a:r>
              <a:rPr lang="en-US" i="1" dirty="0"/>
              <a:t>When stress affects a person’s normal functioning, relaxation has proven to be effective in lowering stress.</a:t>
            </a:r>
          </a:p>
          <a:p>
            <a:pPr lvl="0"/>
            <a:r>
              <a:rPr lang="en-US" i="1" dirty="0"/>
              <a:t>We are going to experiment with some relaxation exercises that you can teach parents and caregivers.</a:t>
            </a:r>
          </a:p>
        </p:txBody>
      </p:sp>
      <p:sp>
        <p:nvSpPr>
          <p:cNvPr id="6" name="Slide Image Placeholder 5">
            <a:extLst>
              <a:ext uri="{FF2B5EF4-FFF2-40B4-BE49-F238E27FC236}">
                <a16:creationId xmlns:a16="http://schemas.microsoft.com/office/drawing/2014/main" id="{7C957D9D-96A2-BB9E-EECE-10AE6D947BC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7D2FB71-359A-2B59-6C2B-B6C3AA8712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111</a:t>
            </a:fld>
            <a:endParaRPr lang="en-US" sz="1200" dirty="0">
              <a:latin typeface="+mn-lt"/>
            </a:endParaRPr>
          </a:p>
        </p:txBody>
      </p:sp>
    </p:spTree>
    <p:extLst>
      <p:ext uri="{BB962C8B-B14F-4D97-AF65-F5344CB8AC3E}">
        <p14:creationId xmlns:p14="http://schemas.microsoft.com/office/powerpoint/2010/main" val="38067257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The techniques in the participant’s workbook should be adapted to the context.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pPr marL="171450" indent="-171450"/>
            <a:r>
              <a:rPr lang="en-US" b="0" dirty="0"/>
              <a:t>Divide participants into groups of 3 people</a:t>
            </a:r>
          </a:p>
          <a:p>
            <a:pPr marL="171450" indent="-171450"/>
            <a:r>
              <a:rPr lang="en-US" b="0" dirty="0"/>
              <a:t>Guide participants to </a:t>
            </a:r>
            <a:r>
              <a:rPr lang="en-US" b="1" dirty="0"/>
              <a:t>Workbook page 53-57: Relaxation and self-care techniques toolbox</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This is a ‘toolbox’ of relaxation and self-care techniques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You can share this with parents and caregivers.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You may recognize these as a lot of them were also self-care techniques for caseworkers shared during the level 1 and level 2 case management training modules.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In your groups: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Select 1-2 relaxation techniques to teach each other</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Take turns teaching the techniques to your team members, who will pretend to be caregivers </a:t>
            </a:r>
          </a:p>
          <a:p>
            <a:pPr marL="171450" indent="-171450"/>
            <a:endParaRPr lang="en-US" b="1" dirty="0"/>
          </a:p>
          <a:p>
            <a:pPr marL="0" indent="0">
              <a:buNone/>
            </a:pPr>
            <a:endParaRPr lang="en-US" b="1" dirty="0"/>
          </a:p>
          <a:p>
            <a:pPr marL="0" indent="0">
              <a:buNone/>
            </a:pPr>
            <a:r>
              <a:rPr lang="en-US" b="1" dirty="0"/>
              <a:t>GROUP WORK (15 minutes)</a:t>
            </a:r>
          </a:p>
          <a:p>
            <a:pPr marL="171450" indent="-171450"/>
            <a:r>
              <a:rPr lang="en-US" b="0" dirty="0"/>
              <a:t>Provide 15 minutes for participants to complete</a:t>
            </a:r>
          </a:p>
          <a:p>
            <a:pPr marL="0" indent="0">
              <a:buNone/>
            </a:pPr>
            <a:endParaRPr lang="en-US" b="1" dirty="0"/>
          </a:p>
          <a:p>
            <a:pPr marL="0" indent="0">
              <a:buNone/>
            </a:pPr>
            <a:r>
              <a:rPr lang="en-US" b="1" dirty="0"/>
              <a:t>PLENARY DISCUSSION</a:t>
            </a:r>
          </a:p>
          <a:p>
            <a:r>
              <a:rPr lang="en-US" i="1" dirty="0"/>
              <a:t>What did you think of the relaxation and self-care techniques? </a:t>
            </a:r>
          </a:p>
          <a:p>
            <a:r>
              <a:rPr lang="en-US" i="1" dirty="0"/>
              <a:t>Did you find some that you think would be helpful for caregivers? </a:t>
            </a:r>
          </a:p>
          <a:p>
            <a:r>
              <a:rPr lang="en-US" i="1" dirty="0"/>
              <a:t>Does anyone know any others which are missing? </a:t>
            </a:r>
          </a:p>
        </p:txBody>
      </p:sp>
      <p:sp>
        <p:nvSpPr>
          <p:cNvPr id="6" name="Slide Image Placeholder 5">
            <a:extLst>
              <a:ext uri="{FF2B5EF4-FFF2-40B4-BE49-F238E27FC236}">
                <a16:creationId xmlns:a16="http://schemas.microsoft.com/office/drawing/2014/main" id="{6FAE88F8-AF80-6876-3F28-C67FC9E7D27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EE7EE62-F4EF-54D8-A59F-24CC89F9A59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112</a:t>
            </a:fld>
            <a:endParaRPr lang="en-US" sz="1200" dirty="0">
              <a:latin typeface="+mn-lt"/>
            </a:endParaRPr>
          </a:p>
        </p:txBody>
      </p:sp>
    </p:spTree>
    <p:extLst>
      <p:ext uri="{BB962C8B-B14F-4D97-AF65-F5344CB8AC3E}">
        <p14:creationId xmlns:p14="http://schemas.microsoft.com/office/powerpoint/2010/main" val="173386017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noProof="0" dirty="0"/>
              <a:t>Present the slide</a:t>
            </a:r>
          </a:p>
          <a:p>
            <a:r>
              <a:rPr lang="en-US" i="1" dirty="0">
                <a:sym typeface="Helvetica Neue"/>
              </a:rPr>
              <a:t>Does anyone have any questions or need clarification?</a:t>
            </a:r>
            <a:endParaRPr lang="en-US" i="1" dirty="0"/>
          </a:p>
        </p:txBody>
      </p:sp>
      <p:sp>
        <p:nvSpPr>
          <p:cNvPr id="3" name="Slide Image Placeholder 2">
            <a:extLst>
              <a:ext uri="{FF2B5EF4-FFF2-40B4-BE49-F238E27FC236}">
                <a16:creationId xmlns:a16="http://schemas.microsoft.com/office/drawing/2014/main" id="{D2EDA585-B4DA-7579-913C-918DB5A8434B}"/>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4B5D49B-40F9-A3C4-B903-A11F903C29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113</a:t>
            </a:fld>
            <a:endParaRPr lang="en-US" sz="1200" dirty="0">
              <a:latin typeface="+mn-lt"/>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10 DURATION: 0h30</a:t>
            </a:r>
            <a:endParaRPr lang="en-US" b="1" dirty="0"/>
          </a:p>
        </p:txBody>
      </p:sp>
      <p:sp>
        <p:nvSpPr>
          <p:cNvPr id="4" name="Google Shape;725;p48:notes">
            <a:extLst>
              <a:ext uri="{FF2B5EF4-FFF2-40B4-BE49-F238E27FC236}">
                <a16:creationId xmlns:a16="http://schemas.microsoft.com/office/drawing/2014/main" id="{6E06DDCC-98AC-3E83-FA27-D70FE56E92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114</a:t>
            </a:fld>
            <a:endParaRPr lang="en-US" sz="1200" dirty="0">
              <a:latin typeface="+mn-lt"/>
            </a:endParaRPr>
          </a:p>
        </p:txBody>
      </p:sp>
    </p:spTree>
    <p:extLst>
      <p:ext uri="{BB962C8B-B14F-4D97-AF65-F5344CB8AC3E}">
        <p14:creationId xmlns:p14="http://schemas.microsoft.com/office/powerpoint/2010/main" val="21914667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9" name="Google Shape;639;p25:notes"/>
          <p:cNvSpPr txBox="1">
            <a:spLocks noGrp="1"/>
          </p:cNvSpPr>
          <p:nvPr>
            <p:ph type="body" idx="1"/>
          </p:nvPr>
        </p:nvSpPr>
        <p:spPr/>
        <p:txBody>
          <a:bodyPr/>
          <a:lstStyle/>
          <a:p>
            <a:pPr marL="0" indent="0">
              <a:buNone/>
            </a:pPr>
            <a:r>
              <a:rPr lang="en-GB" b="1" dirty="0">
                <a:sym typeface="Arial"/>
              </a:rPr>
              <a:t>INTRODUCTION</a:t>
            </a:r>
          </a:p>
          <a:p>
            <a:r>
              <a:rPr lang="en-GB" dirty="0">
                <a:sym typeface="Arial"/>
              </a:rPr>
              <a:t>Guide participants to </a:t>
            </a:r>
            <a:r>
              <a:rPr lang="en-GB" b="1" dirty="0">
                <a:sym typeface="Arial"/>
              </a:rPr>
              <a:t>Workbook page 58: Learning Objectives</a:t>
            </a:r>
          </a:p>
          <a:p>
            <a:r>
              <a:rPr lang="en-GB" i="1" dirty="0">
                <a:sym typeface="Arial"/>
              </a:rPr>
              <a:t>It’s important to take the time to review the learning objectives (</a:t>
            </a:r>
            <a:r>
              <a:rPr lang="en-GB" b="1" i="1" dirty="0">
                <a:sym typeface="Arial"/>
              </a:rPr>
              <a:t>Workbook page 38</a:t>
            </a:r>
            <a:r>
              <a:rPr lang="en-GB" i="1" dirty="0">
                <a:sym typeface="Arial"/>
              </a:rPr>
              <a:t>) and reflect on your achievements at the end of this training. </a:t>
            </a:r>
          </a:p>
          <a:p>
            <a:r>
              <a:rPr lang="en-GB" i="1" dirty="0">
                <a:sym typeface="Arial"/>
              </a:rPr>
              <a:t>Some learning objectives might require some more information, practice, or support from the supervisor to be fully achieved.</a:t>
            </a:r>
          </a:p>
          <a:p>
            <a:r>
              <a:rPr lang="en-GB" i="1" dirty="0">
                <a:sym typeface="Arial"/>
              </a:rPr>
              <a:t>Look back at today’s training and answer the questions on the learning objectives in your workbook. </a:t>
            </a:r>
          </a:p>
          <a:p>
            <a:pPr marL="0" indent="0">
              <a:buNone/>
            </a:pPr>
            <a:endParaRPr lang="en-GB" b="1" dirty="0">
              <a:sym typeface="Arial"/>
            </a:endParaRPr>
          </a:p>
          <a:p>
            <a:pPr marL="0" indent="0">
              <a:buNone/>
            </a:pPr>
            <a:r>
              <a:rPr lang="en-GB" b="1" dirty="0">
                <a:sym typeface="Arial"/>
              </a:rPr>
              <a:t>INDIVIDUAL WORK (5 minutes)</a:t>
            </a:r>
            <a:endParaRPr lang="en-GB" i="1" dirty="0">
              <a:sym typeface="Arial"/>
            </a:endParaRPr>
          </a:p>
          <a:p>
            <a:pPr>
              <a:defRPr/>
            </a:pPr>
            <a:r>
              <a:rPr lang="en-GB" dirty="0">
                <a:sym typeface="Arial"/>
              </a:rPr>
              <a:t>Provide 5 minutes for participants to complete</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PLENARY DISCUSSION (5 minutes)</a:t>
            </a:r>
          </a:p>
          <a:p>
            <a:r>
              <a:rPr lang="en-GB" dirty="0">
                <a:sym typeface="Arial"/>
              </a:rPr>
              <a:t>Invite volunteers to share their reflection</a:t>
            </a:r>
          </a:p>
          <a:p>
            <a:endParaRPr lang="en-GB" i="1" dirty="0">
              <a:sym typeface="Arial"/>
            </a:endParaRPr>
          </a:p>
          <a:p>
            <a:pPr marL="0" indent="0">
              <a:buNone/>
            </a:pPr>
            <a:r>
              <a:rPr lang="en-GB" b="1" dirty="0">
                <a:sym typeface="Arial"/>
              </a:rPr>
              <a:t>INTRODUCTION</a:t>
            </a:r>
          </a:p>
          <a:p>
            <a:r>
              <a:rPr lang="en-GB" dirty="0">
                <a:sym typeface="Arial"/>
              </a:rPr>
              <a:t>Continue on </a:t>
            </a:r>
            <a:r>
              <a:rPr lang="en-GB" b="1" dirty="0">
                <a:sym typeface="Arial"/>
              </a:rPr>
              <a:t>Workbook page 58: Reflection</a:t>
            </a:r>
          </a:p>
          <a:p>
            <a:r>
              <a:rPr lang="en-GB" i="1" dirty="0">
                <a:sym typeface="Arial"/>
              </a:rPr>
              <a:t>What surprised you? What was challenging? What would you like to learn more about?</a:t>
            </a:r>
          </a:p>
          <a:p>
            <a:r>
              <a:rPr lang="en-GB" i="1" dirty="0">
                <a:sym typeface="Arial"/>
              </a:rPr>
              <a:t>Write down your reflections.</a:t>
            </a:r>
          </a:p>
          <a:p>
            <a:pPr marL="0" indent="0">
              <a:buNone/>
            </a:pPr>
            <a:endParaRPr lang="en-GB" dirty="0">
              <a:sym typeface="Arial"/>
            </a:endParaRPr>
          </a:p>
          <a:p>
            <a:pPr marL="0" indent="0">
              <a:buNone/>
            </a:pPr>
            <a:r>
              <a:rPr lang="en-GB" b="1" dirty="0">
                <a:sym typeface="Arial"/>
              </a:rPr>
              <a:t>INDIVIDUAL WORK (5 minutes)</a:t>
            </a:r>
          </a:p>
          <a:p>
            <a:r>
              <a:rPr lang="en-GB" dirty="0">
                <a:sym typeface="Arial"/>
              </a:rPr>
              <a:t>Provide 5 minutes for participants to complete</a:t>
            </a:r>
            <a:endParaRPr lang="en-GB" b="1" dirty="0">
              <a:sym typeface="Arial"/>
            </a:endParaRPr>
          </a:p>
          <a:p>
            <a:pPr marL="0" indent="0">
              <a:buNone/>
            </a:pPr>
            <a:endParaRPr lang="en-GB" dirty="0">
              <a:sym typeface="Arial"/>
            </a:endParaRPr>
          </a:p>
          <a:p>
            <a:pPr marL="0" indent="0">
              <a:buNone/>
            </a:pPr>
            <a:r>
              <a:rPr lang="en-GB" b="1" dirty="0">
                <a:sym typeface="Arial"/>
              </a:rPr>
              <a:t>PLENARY DISCUSSION (5 minutes)</a:t>
            </a:r>
          </a:p>
          <a:p>
            <a:r>
              <a:rPr lang="en-GB" dirty="0">
                <a:sym typeface="Arial"/>
              </a:rPr>
              <a:t>Invite volunteers to share their reflection</a:t>
            </a:r>
          </a:p>
          <a:p>
            <a:r>
              <a:rPr lang="en-GB" i="0" dirty="0">
                <a:sym typeface="Arial"/>
              </a:rPr>
              <a:t>Thank the participants for their participation</a:t>
            </a:r>
            <a:endParaRPr lang="en-GB" dirty="0">
              <a:sym typeface="Arial"/>
            </a:endParaRPr>
          </a:p>
        </p:txBody>
      </p:sp>
      <p:sp>
        <p:nvSpPr>
          <p:cNvPr id="3" name="Slide Image Placeholder 2">
            <a:extLst>
              <a:ext uri="{FF2B5EF4-FFF2-40B4-BE49-F238E27FC236}">
                <a16:creationId xmlns:a16="http://schemas.microsoft.com/office/drawing/2014/main" id="{02FF7F51-1FCD-6553-7D37-5CF756E73A9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E417C75-9115-B0AE-FE9B-D7AC80FFDE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115</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solidFill>
                  <a:schemeClr val="tx1"/>
                </a:solidFill>
              </a:rPr>
              <a:t>EXPLANATION</a:t>
            </a:r>
            <a:endParaRPr lang="en-US" noProof="0" dirty="0">
              <a:solidFill>
                <a:schemeClr val="tx1"/>
              </a:solidFill>
            </a:endParaRPr>
          </a:p>
          <a:p>
            <a:pPr>
              <a:lnSpc>
                <a:spcPct val="100000"/>
              </a:lnSpc>
            </a:pPr>
            <a:r>
              <a:rPr lang="en-AU" i="1" dirty="0">
                <a:solidFill>
                  <a:schemeClr val="tx1"/>
                </a:solidFill>
                <a:latin typeface="Calibri" panose="020F0502020204030204" pitchFamily="34" charset="0"/>
                <a:cs typeface="Calibri" panose="020F0502020204030204" pitchFamily="34" charset="0"/>
              </a:rPr>
              <a:t>The strong and enduring emotional connection between an infant &amp; his/her caregiver during the infants first years of life. </a:t>
            </a:r>
          </a:p>
          <a:p>
            <a:pPr>
              <a:lnSpc>
                <a:spcPct val="100000"/>
              </a:lnSpc>
            </a:pPr>
            <a:r>
              <a:rPr lang="en-AU" i="1" dirty="0">
                <a:solidFill>
                  <a:schemeClr val="tx1"/>
                </a:solidFill>
                <a:latin typeface="Calibri" panose="020F0502020204030204" pitchFamily="34" charset="0"/>
                <a:cs typeface="Calibri" panose="020F0502020204030204" pitchFamily="34" charset="0"/>
              </a:rPr>
              <a:t>Attachment is characterised by reciprocal affection &amp; the tendency of young infants to seek physical closeness to their primary caregiver. </a:t>
            </a:r>
          </a:p>
        </p:txBody>
      </p:sp>
      <p:sp>
        <p:nvSpPr>
          <p:cNvPr id="3" name="Slide Image Placeholder 2">
            <a:extLst>
              <a:ext uri="{FF2B5EF4-FFF2-40B4-BE49-F238E27FC236}">
                <a16:creationId xmlns:a16="http://schemas.microsoft.com/office/drawing/2014/main" id="{3F84E4A9-ECF8-6DA2-99B3-15E191EAA4DE}"/>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52E7441-8BF4-68E1-7A76-72993F47C8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noProof="0" dirty="0"/>
          </a:p>
          <a:p>
            <a:r>
              <a:rPr lang="en-US" i="1" noProof="0" dirty="0"/>
              <a:t>Can anyone tell me why caregiver attachment and bonding with young children is relevant to child </a:t>
            </a:r>
            <a:r>
              <a:rPr lang="en-US" i="1" noProof="0" dirty="0">
                <a:solidFill>
                  <a:schemeClr val="tx1"/>
                </a:solidFill>
                <a:latin typeface="+mn-lt"/>
              </a:rPr>
              <a:t>protection? </a:t>
            </a:r>
          </a:p>
          <a:p>
            <a:pPr lvl="1"/>
            <a:r>
              <a:rPr lang="en-AU" i="1" dirty="0">
                <a:solidFill>
                  <a:schemeClr val="tx1"/>
                </a:solidFill>
                <a:latin typeface="+mn-lt"/>
                <a:cs typeface="Calibri" panose="020F0502020204030204" pitchFamily="34" charset="0"/>
              </a:rPr>
              <a:t>Attachment provides us with lifelong strategies to be able to respond to threats and dangers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i="1" dirty="0">
                <a:solidFill>
                  <a:schemeClr val="tx1"/>
                </a:solidFill>
                <a:latin typeface="+mn-lt"/>
                <a:cs typeface="Calibri" panose="020F0502020204030204" pitchFamily="34" charset="0"/>
                <a:sym typeface="Arial"/>
              </a:rPr>
              <a:t>Attachment is one specific and circumscribed aspect of the relationship between a child and caregiver that is involved with making the child safe, secure and protected </a:t>
            </a:r>
            <a:endParaRPr lang="en-AU" i="1" dirty="0">
              <a:solidFill>
                <a:schemeClr val="tx1"/>
              </a:solidFill>
              <a:latin typeface="+mn-lt"/>
              <a:cs typeface="Calibri" panose="020F0502020204030204" pitchFamily="34" charset="0"/>
            </a:endParaRPr>
          </a:p>
          <a:p>
            <a:pPr lvl="0"/>
            <a:r>
              <a:rPr lang="en-US" i="1" noProof="0" dirty="0">
                <a:solidFill>
                  <a:schemeClr val="tx1"/>
                </a:solidFill>
                <a:latin typeface="+mn-lt"/>
              </a:rPr>
              <a:t>Attachment can have a long-term impact on a child’s well-being, development and relationship with their caregivers</a:t>
            </a:r>
          </a:p>
          <a:p>
            <a:r>
              <a:rPr lang="en-US" i="1" noProof="0" dirty="0"/>
              <a:t>Therefore, working on infant attachment set the foundations for longer term family strengthening and child protection in the future</a:t>
            </a:r>
          </a:p>
        </p:txBody>
      </p:sp>
      <p:sp>
        <p:nvSpPr>
          <p:cNvPr id="6" name="Slide Image Placeholder 5">
            <a:extLst>
              <a:ext uri="{FF2B5EF4-FFF2-40B4-BE49-F238E27FC236}">
                <a16:creationId xmlns:a16="http://schemas.microsoft.com/office/drawing/2014/main" id="{56AB1A69-CBCF-7999-BB10-74738F852AA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AA632D9-D531-4575-C0B3-D333B7F39D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a:t>
            </a:fld>
            <a:endParaRPr lang="en-US" sz="1200" dirty="0">
              <a:latin typeface="+mn-lt"/>
            </a:endParaRPr>
          </a:p>
        </p:txBody>
      </p:sp>
    </p:spTree>
    <p:extLst>
      <p:ext uri="{BB962C8B-B14F-4D97-AF65-F5344CB8AC3E}">
        <p14:creationId xmlns:p14="http://schemas.microsoft.com/office/powerpoint/2010/main" val="80059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i="1" dirty="0"/>
              <a:t>Babies and young children can develop different attachments with the significant people in their lives, including their fathers </a:t>
            </a:r>
          </a:p>
          <a:p>
            <a:r>
              <a:rPr lang="en-US" i="1" dirty="0"/>
              <a:t>The security of these attachments impacts the baby or child simultaneously: secure attachments generate joy; insecure attachments generate distress. For example, dis-engaged and remote father-child interactions as early as the third month of life have been found to predict behavior problems in children when they are older</a:t>
            </a:r>
          </a:p>
          <a:p>
            <a:r>
              <a:rPr lang="en-US" i="1" dirty="0"/>
              <a:t>Often a child will be securely attached to one parent but not the other. Under some circumstances, a secure attachment with one parent can ‘buffer’ the child against an insecure attachment with the other; and while children with insecure attachments to both parents do worst, children with two secure attachments do best.</a:t>
            </a:r>
          </a:p>
          <a:p>
            <a:endParaRPr lang="en-US" noProof="0" dirty="0"/>
          </a:p>
        </p:txBody>
      </p:sp>
      <p:sp>
        <p:nvSpPr>
          <p:cNvPr id="6" name="Slide Image Placeholder 5">
            <a:extLst>
              <a:ext uri="{FF2B5EF4-FFF2-40B4-BE49-F238E27FC236}">
                <a16:creationId xmlns:a16="http://schemas.microsoft.com/office/drawing/2014/main" id="{A10173E6-56D7-EFEC-DA9C-FCFE30AE3CB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81F72BC-E9BF-48B4-0E40-6CD149C804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14</a:t>
            </a:fld>
            <a:endParaRPr lang="en-US" sz="1200" dirty="0">
              <a:latin typeface="+mn-lt"/>
            </a:endParaRPr>
          </a:p>
        </p:txBody>
      </p:sp>
    </p:spTree>
    <p:extLst>
      <p:ext uri="{BB962C8B-B14F-4D97-AF65-F5344CB8AC3E}">
        <p14:creationId xmlns:p14="http://schemas.microsoft.com/office/powerpoint/2010/main" val="428977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indent="0">
              <a:buNone/>
            </a:pPr>
            <a:r>
              <a:rPr lang="en-US" b="1" noProof="0" dirty="0"/>
              <a:t>INTRODUCTION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noProof="0" dirty="0"/>
              <a:t>We will now look at attachment and bonding in the context of the families you are working with. </a:t>
            </a:r>
          </a:p>
          <a:p>
            <a:r>
              <a:rPr lang="en-US" i="0" noProof="0" dirty="0"/>
              <a:t>Divide participants into groups of 3-5 people</a:t>
            </a:r>
          </a:p>
          <a:p>
            <a:r>
              <a:rPr lang="en-US" i="1" noProof="0" dirty="0"/>
              <a:t>In your groups, discuss the questions on the slide.</a:t>
            </a:r>
          </a:p>
          <a:p>
            <a:endParaRPr lang="en-US" i="0" noProof="0" dirty="0"/>
          </a:p>
          <a:p>
            <a:pPr marL="0" indent="0">
              <a:buNone/>
            </a:pPr>
            <a:r>
              <a:rPr lang="en-US" b="1" noProof="0" dirty="0"/>
              <a:t>GROUP DISCUSSION (10-15 minutes)</a:t>
            </a:r>
          </a:p>
          <a:p>
            <a:pPr marL="171450" indent="-171450"/>
            <a:r>
              <a:rPr lang="en-US" b="0" noProof="0" dirty="0"/>
              <a:t>Provide 10-15 minutes for participants to complete</a:t>
            </a:r>
          </a:p>
          <a:p>
            <a:pPr marL="0" indent="0">
              <a:buNone/>
            </a:pPr>
            <a:endParaRPr lang="en-US" b="1" noProof="0" dirty="0"/>
          </a:p>
          <a:p>
            <a:pPr marL="0" indent="0">
              <a:buNone/>
            </a:pPr>
            <a:r>
              <a:rPr lang="en-US" b="1" noProof="0" dirty="0"/>
              <a:t>PLENARY DISCUSSION</a:t>
            </a:r>
          </a:p>
          <a:p>
            <a:pPr lvl="0"/>
            <a:r>
              <a:rPr lang="en-US" i="0" dirty="0"/>
              <a:t>Ask volunteers to share their responses</a:t>
            </a:r>
          </a:p>
          <a:p>
            <a:pPr lvl="0"/>
            <a:r>
              <a:rPr lang="en-US" i="0" dirty="0"/>
              <a:t>Note the responses on a flipchart</a:t>
            </a:r>
          </a:p>
          <a:p>
            <a:pPr lvl="0"/>
            <a:r>
              <a:rPr lang="en-US" i="1" dirty="0"/>
              <a:t>We are now going to look at some of the ways we can promote bonding and attachment in more detail. </a:t>
            </a:r>
            <a:endParaRPr lang="en-US" i="1" noProof="0" dirty="0"/>
          </a:p>
        </p:txBody>
      </p:sp>
      <p:sp>
        <p:nvSpPr>
          <p:cNvPr id="6" name="Slide Image Placeholder 5">
            <a:extLst>
              <a:ext uri="{FF2B5EF4-FFF2-40B4-BE49-F238E27FC236}">
                <a16:creationId xmlns:a16="http://schemas.microsoft.com/office/drawing/2014/main" id="{20B4A16F-8D19-8621-A2E2-A25CC35E70D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06EA855-4DD9-193B-C36E-5371CB6D48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dirty="0">
              <a:latin typeface="+mn-lt"/>
            </a:endParaRPr>
          </a:p>
        </p:txBody>
      </p:sp>
    </p:spTree>
    <p:extLst>
      <p:ext uri="{BB962C8B-B14F-4D97-AF65-F5344CB8AC3E}">
        <p14:creationId xmlns:p14="http://schemas.microsoft.com/office/powerpoint/2010/main" val="409921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ADAPT FOR CONTEXT</a:t>
            </a:r>
          </a:p>
          <a:p>
            <a:r>
              <a:rPr lang="en-US" sz="1150" dirty="0"/>
              <a:t>Local and cultural practices may be added to this slide where relevant.</a:t>
            </a:r>
          </a:p>
          <a:p>
            <a:pPr marL="0" indent="0">
              <a:buNone/>
            </a:pPr>
            <a:r>
              <a:rPr lang="en-US" sz="1150" dirty="0"/>
              <a:t>______________________________________________________________________________</a:t>
            </a:r>
          </a:p>
          <a:p>
            <a:pPr marL="0" indent="0">
              <a:buNone/>
            </a:pPr>
            <a:endParaRPr lang="en-US" sz="115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50" b="1" dirty="0"/>
              <a:t>EXPLANATION</a:t>
            </a:r>
            <a:endParaRPr lang="en-US" sz="1150" dirty="0"/>
          </a:p>
          <a:p>
            <a:r>
              <a:rPr lang="en-US" sz="1150" i="1" dirty="0"/>
              <a:t>You may find yourself working with pregnant women and their partners, including those who may be more vulnerable (e.g. adolescent girls)</a:t>
            </a:r>
          </a:p>
          <a:p>
            <a:r>
              <a:rPr lang="en-US" sz="1150" i="1" dirty="0"/>
              <a:t>You can share some basic tips to help build some of the foundations for attachment during pregnancy</a:t>
            </a:r>
          </a:p>
          <a:p>
            <a:r>
              <a:rPr lang="en-US" sz="1150" i="0" dirty="0"/>
              <a:t>Present the slide</a:t>
            </a:r>
          </a:p>
          <a:p>
            <a:pPr lvl="1"/>
            <a:r>
              <a:rPr lang="en-US" sz="1150" i="1" dirty="0"/>
              <a:t>Talk and sing to the baby</a:t>
            </a:r>
          </a:p>
          <a:p>
            <a:pPr lvl="2"/>
            <a:r>
              <a:rPr lang="en-US" sz="1150" i="1" dirty="0"/>
              <a:t>Babies start listening to sounds in utero and can recognize both their mother’s and their father’s voice. </a:t>
            </a:r>
          </a:p>
          <a:p>
            <a:pPr lvl="1"/>
            <a:r>
              <a:rPr lang="en-US" sz="1150" i="1" dirty="0"/>
              <a:t>Skin-to-skin contact</a:t>
            </a:r>
          </a:p>
          <a:p>
            <a:pPr lvl="2"/>
            <a:r>
              <a:rPr lang="en-US" sz="1150" i="1" dirty="0"/>
              <a:t>Skin-to-skin contact is the practice where a baby is dried and laid directly on the mother’s bare chest after birth, both of them covered in a warm blanket and left for at least an hour or until after the first feed. </a:t>
            </a:r>
          </a:p>
          <a:p>
            <a:pPr lvl="2"/>
            <a:r>
              <a:rPr lang="en-US" sz="1150" i="1" dirty="0"/>
              <a:t>Skin-to-skin contact can also take place any time a baby needs comforting or calming</a:t>
            </a:r>
          </a:p>
          <a:p>
            <a:pPr lvl="2"/>
            <a:r>
              <a:rPr lang="en-US" sz="1150" i="1" dirty="0"/>
              <a:t>Skin-to-skin calms and relaxes both mother and baby, regulates the baby's heart rate and breathing, stimulates the release of hormones to support breastfeeding, and helps the baby to better adapt to life outside the womb. </a:t>
            </a:r>
          </a:p>
          <a:p>
            <a:pPr lvl="2"/>
            <a:r>
              <a:rPr lang="en-US" sz="1150" i="1" dirty="0"/>
              <a:t>Skin-to-skin with fathers or other immediate caregivers can also promote bonding and has the same benefits of regulating the baby’s temperature and heartbeat.</a:t>
            </a:r>
          </a:p>
          <a:p>
            <a:pPr marL="0" lvl="0" indent="0">
              <a:buNone/>
            </a:pPr>
            <a:endParaRPr lang="en-US" sz="1150" i="1" dirty="0"/>
          </a:p>
          <a:p>
            <a:pPr marL="0" lvl="0" indent="0">
              <a:buNone/>
            </a:pPr>
            <a:r>
              <a:rPr lang="en-US" sz="1150" b="1" i="0" dirty="0"/>
              <a:t>PLENARY DISCUSSION</a:t>
            </a:r>
          </a:p>
          <a:p>
            <a:pPr lvl="0"/>
            <a:r>
              <a:rPr lang="en-US" sz="1150" i="1" dirty="0"/>
              <a:t>What do you think of these tips?</a:t>
            </a:r>
          </a:p>
          <a:p>
            <a:pPr lvl="0"/>
            <a:r>
              <a:rPr lang="en-US" sz="1150" i="1" dirty="0"/>
              <a:t>Are these things that you could share with pregnant mothers and their partners? </a:t>
            </a:r>
          </a:p>
          <a:p>
            <a:pPr lvl="0"/>
            <a:r>
              <a:rPr lang="en-US" sz="1150" i="1" dirty="0"/>
              <a:t>Can you think of any others that are missing?</a:t>
            </a:r>
          </a:p>
        </p:txBody>
      </p:sp>
      <p:sp>
        <p:nvSpPr>
          <p:cNvPr id="12" name="Slide Image Placeholder 11">
            <a:extLst>
              <a:ext uri="{FF2B5EF4-FFF2-40B4-BE49-F238E27FC236}">
                <a16:creationId xmlns:a16="http://schemas.microsoft.com/office/drawing/2014/main" id="{05341A34-9BE4-B83D-6044-CE55FA479B30}"/>
              </a:ext>
            </a:extLst>
          </p:cNvPr>
          <p:cNvSpPr>
            <a:spLocks noGrp="1" noRot="1" noChangeAspect="1"/>
          </p:cNvSpPr>
          <p:nvPr>
            <p:ph type="sldImg"/>
          </p:nvPr>
        </p:nvSpPr>
        <p:spPr/>
      </p:sp>
      <p:sp>
        <p:nvSpPr>
          <p:cNvPr id="13" name="Google Shape;725;p48:notes">
            <a:extLst>
              <a:ext uri="{FF2B5EF4-FFF2-40B4-BE49-F238E27FC236}">
                <a16:creationId xmlns:a16="http://schemas.microsoft.com/office/drawing/2014/main" id="{76606506-E339-B087-8F95-EA28F8044A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16</a:t>
            </a:fld>
            <a:endParaRPr lang="en-US" sz="1200" dirty="0">
              <a:latin typeface="+mn-lt"/>
            </a:endParaRPr>
          </a:p>
        </p:txBody>
      </p:sp>
    </p:spTree>
    <p:extLst>
      <p:ext uri="{BB962C8B-B14F-4D97-AF65-F5344CB8AC3E}">
        <p14:creationId xmlns:p14="http://schemas.microsoft.com/office/powerpoint/2010/main" val="406655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 FOR CONTEXT</a:t>
            </a:r>
          </a:p>
          <a:p>
            <a:r>
              <a:rPr lang="en-US" noProof="0" dirty="0"/>
              <a:t>Local and cultural practices may be added to this slide where relevant.</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noProof="0" dirty="0"/>
          </a:p>
          <a:p>
            <a:r>
              <a:rPr lang="en-US" i="1" noProof="0" dirty="0"/>
              <a:t>You can share these tips to caregivers that can support the attachment with their baby when they are born</a:t>
            </a:r>
          </a:p>
          <a:p>
            <a:r>
              <a:rPr lang="en-US" i="0" noProof="0" dirty="0"/>
              <a:t>Present the slide</a:t>
            </a:r>
          </a:p>
          <a:p>
            <a:pPr lvl="1"/>
            <a:r>
              <a:rPr lang="en-US" i="1" dirty="0"/>
              <a:t>Talking and babbling to the baby</a:t>
            </a:r>
          </a:p>
          <a:p>
            <a:pPr lvl="2"/>
            <a:r>
              <a:rPr lang="en-US" i="1" dirty="0"/>
              <a:t>Use a variety of high and low pitches and soft to loud tones.</a:t>
            </a:r>
          </a:p>
          <a:p>
            <a:pPr lvl="1"/>
            <a:r>
              <a:rPr lang="en-US" i="1" dirty="0"/>
              <a:t>Using different facial expressions </a:t>
            </a:r>
          </a:p>
          <a:p>
            <a:pPr lvl="2"/>
            <a:r>
              <a:rPr lang="en-US" i="1" dirty="0"/>
              <a:t>Make facial expressions while talking and babbling</a:t>
            </a:r>
          </a:p>
          <a:p>
            <a:pPr lvl="2"/>
            <a:r>
              <a:rPr lang="en-US" i="1" dirty="0"/>
              <a:t>Copy his/her facial expressions</a:t>
            </a:r>
          </a:p>
          <a:p>
            <a:pPr lvl="1"/>
            <a:r>
              <a:rPr lang="en-US" i="1" dirty="0"/>
              <a:t>Touching or massaging the baby</a:t>
            </a:r>
          </a:p>
          <a:p>
            <a:pPr lvl="2"/>
            <a:r>
              <a:rPr lang="en-US" i="1" dirty="0"/>
              <a:t>Using gentle touch while telling him/her what you are doing.</a:t>
            </a:r>
          </a:p>
          <a:p>
            <a:r>
              <a:rPr lang="en-US" i="1" dirty="0"/>
              <a:t>It is important to reassure parents/caregivers that bonding can take time and it’s ok to not feel an instant connection. </a:t>
            </a:r>
          </a:p>
          <a:p>
            <a:r>
              <a:rPr lang="en-US" i="1" dirty="0"/>
              <a:t>These activities will help to develop that bond and attachment. </a:t>
            </a:r>
          </a:p>
        </p:txBody>
      </p:sp>
      <p:sp>
        <p:nvSpPr>
          <p:cNvPr id="8" name="Slide Image Placeholder 7">
            <a:extLst>
              <a:ext uri="{FF2B5EF4-FFF2-40B4-BE49-F238E27FC236}">
                <a16:creationId xmlns:a16="http://schemas.microsoft.com/office/drawing/2014/main" id="{30C466EE-C297-306B-3C99-B10E8D3DDBBE}"/>
              </a:ext>
            </a:extLst>
          </p:cNvPr>
          <p:cNvSpPr>
            <a:spLocks noGrp="1" noRot="1" noChangeAspect="1"/>
          </p:cNvSpPr>
          <p:nvPr>
            <p:ph type="sldImg"/>
          </p:nvPr>
        </p:nvSpPr>
        <p:spPr/>
      </p:sp>
      <p:sp>
        <p:nvSpPr>
          <p:cNvPr id="9" name="Google Shape;725;p48:notes">
            <a:extLst>
              <a:ext uri="{FF2B5EF4-FFF2-40B4-BE49-F238E27FC236}">
                <a16:creationId xmlns:a16="http://schemas.microsoft.com/office/drawing/2014/main" id="{63470638-B3DD-B5DC-D442-D206DD108F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dirty="0">
              <a:latin typeface="+mn-lt"/>
            </a:endParaRPr>
          </a:p>
        </p:txBody>
      </p:sp>
    </p:spTree>
    <p:extLst>
      <p:ext uri="{BB962C8B-B14F-4D97-AF65-F5344CB8AC3E}">
        <p14:creationId xmlns:p14="http://schemas.microsoft.com/office/powerpoint/2010/main" val="169125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 FOR CONTEXT</a:t>
            </a:r>
          </a:p>
          <a:p>
            <a:r>
              <a:rPr lang="en-US" noProof="0" dirty="0"/>
              <a:t>Add local games to the participant workbook where relevant. </a:t>
            </a:r>
          </a:p>
          <a:p>
            <a:pPr marL="0" indent="0">
              <a:buNone/>
            </a:pPr>
            <a:r>
              <a:rPr lang="en-US" dirty="0"/>
              <a:t>______________________________________________________________________________</a:t>
            </a:r>
            <a:endParaRPr lang="en-US" noProof="0" dirty="0"/>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noProof="0" dirty="0"/>
          </a:p>
          <a:p>
            <a:r>
              <a:rPr lang="en-US" i="1" dirty="0"/>
              <a:t>As a baby grows, the parents/caregivers can begin to play more games.</a:t>
            </a:r>
          </a:p>
          <a:p>
            <a:r>
              <a:rPr lang="en-US" i="1" dirty="0"/>
              <a:t>This supports the development of their bond and the baby’s brain</a:t>
            </a:r>
          </a:p>
          <a:p>
            <a:r>
              <a:rPr lang="en-US" dirty="0"/>
              <a:t>Guide participants to </a:t>
            </a:r>
            <a:r>
              <a:rPr lang="en-US" b="1" dirty="0"/>
              <a:t>Workbook page 39-42: Games for babies and toddlers</a:t>
            </a:r>
          </a:p>
          <a:p>
            <a:pPr lvl="0"/>
            <a:r>
              <a:rPr lang="en-US" i="0" dirty="0"/>
              <a:t>Divide participants into pairs</a:t>
            </a:r>
          </a:p>
          <a:p>
            <a:pPr lvl="0"/>
            <a:r>
              <a:rPr lang="en-US" i="1" dirty="0"/>
              <a:t>With your partner:</a:t>
            </a:r>
          </a:p>
          <a:p>
            <a:pPr lvl="1"/>
            <a:r>
              <a:rPr lang="en-US" i="1" dirty="0"/>
              <a:t>Choose one game to teach to each other</a:t>
            </a:r>
          </a:p>
          <a:p>
            <a:pPr lvl="1"/>
            <a:r>
              <a:rPr lang="en-US" i="1" dirty="0"/>
              <a:t>Teach the other person as if you are teaching the game to a caregiver. (10 minutes)</a:t>
            </a:r>
          </a:p>
          <a:p>
            <a:pPr lvl="1"/>
            <a:r>
              <a:rPr lang="en-US" i="1" dirty="0"/>
              <a:t>Give each other feedback on whether it went well, whether it was easy to understand and any way to improve.  </a:t>
            </a:r>
          </a:p>
          <a:p>
            <a:pPr marL="0" indent="0">
              <a:buNone/>
            </a:pPr>
            <a:endParaRPr lang="en-US" dirty="0"/>
          </a:p>
          <a:p>
            <a:pPr marL="0" indent="0">
              <a:buNone/>
            </a:pPr>
            <a:r>
              <a:rPr lang="en-US" b="1" dirty="0"/>
              <a:t>PARTNER WORK (10 minutes)</a:t>
            </a:r>
          </a:p>
          <a:p>
            <a:pPr marL="171450" indent="-171450"/>
            <a:r>
              <a:rPr lang="en-US" dirty="0"/>
              <a:t>Provide 10 minutes for participants to complete</a:t>
            </a:r>
          </a:p>
          <a:p>
            <a:pPr marL="171450" indent="-171450"/>
            <a:endParaRPr lang="en-US" dirty="0"/>
          </a:p>
          <a:p>
            <a:pPr marL="0" indent="0">
              <a:buNone/>
            </a:pPr>
            <a:r>
              <a:rPr lang="en-US" b="1" dirty="0"/>
              <a:t>PLENARY DISCUSSION</a:t>
            </a:r>
          </a:p>
          <a:p>
            <a:r>
              <a:rPr lang="en-US" i="1" dirty="0"/>
              <a:t>What did you think of the games that you did read? </a:t>
            </a:r>
          </a:p>
          <a:p>
            <a:r>
              <a:rPr lang="en-US" i="1" dirty="0"/>
              <a:t>Are there other local games that you think could also support caregiver bonding with babies and young children? What about local songs or rhymes? </a:t>
            </a:r>
          </a:p>
          <a:p>
            <a:r>
              <a:rPr lang="en-US" i="1" dirty="0"/>
              <a:t>You can refer to this list of games any time you are working with a caregiver with a young child</a:t>
            </a:r>
          </a:p>
          <a:p>
            <a:r>
              <a:rPr lang="en-US" i="1" dirty="0"/>
              <a:t>This can be especially useful in cases where the caregiver and child may benefit from additional support to bond and form an attachment. </a:t>
            </a:r>
          </a:p>
        </p:txBody>
      </p:sp>
      <p:sp>
        <p:nvSpPr>
          <p:cNvPr id="6" name="Slide Image Placeholder 5">
            <a:extLst>
              <a:ext uri="{FF2B5EF4-FFF2-40B4-BE49-F238E27FC236}">
                <a16:creationId xmlns:a16="http://schemas.microsoft.com/office/drawing/2014/main" id="{55C2C192-2579-7C97-39FF-7B2107E4709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B80F588-405F-CE38-57FE-313AEEF0736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18</a:t>
            </a:fld>
            <a:endParaRPr lang="en-US" sz="1200" dirty="0">
              <a:latin typeface="+mn-lt"/>
            </a:endParaRPr>
          </a:p>
        </p:txBody>
      </p:sp>
    </p:spTree>
    <p:extLst>
      <p:ext uri="{BB962C8B-B14F-4D97-AF65-F5344CB8AC3E}">
        <p14:creationId xmlns:p14="http://schemas.microsoft.com/office/powerpoint/2010/main" val="173715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FACILITATOR NOTE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noProof="0" dirty="0"/>
              <a:t>The video can be played with auto-translated subtitles, or the video transcript can be downloaded and translate and read along with the video.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noProof="0" dirty="0"/>
              <a:t>In cases where it isn’t possible to play, you can explain it using the next slide.</a:t>
            </a:r>
          </a:p>
          <a:p>
            <a:pPr marL="0" indent="0">
              <a:buNone/>
            </a:pPr>
            <a:r>
              <a:rPr lang="en-US" dirty="0"/>
              <a:t>______________________________________________________________________________</a:t>
            </a:r>
          </a:p>
          <a:p>
            <a:pPr marL="0" indent="0">
              <a:buNone/>
            </a:pPr>
            <a:endParaRPr lang="en-US" b="1" noProof="0" dirty="0"/>
          </a:p>
          <a:p>
            <a:pPr marL="0" indent="0">
              <a:buNone/>
            </a:pPr>
            <a:r>
              <a:rPr lang="en-US" b="1" noProof="0" dirty="0"/>
              <a:t>VIDEO</a:t>
            </a:r>
          </a:p>
          <a:p>
            <a:r>
              <a:rPr lang="en-US" i="1" noProof="0" dirty="0"/>
              <a:t>We are now going to look at a technique for interacting with children called serve and return. </a:t>
            </a:r>
          </a:p>
          <a:p>
            <a:r>
              <a:rPr lang="en-US" noProof="0" dirty="0"/>
              <a:t>Play the video: </a:t>
            </a:r>
            <a:r>
              <a:rPr lang="en-US" noProof="0" dirty="0">
                <a:hlinkClick r:id="rId3"/>
              </a:rPr>
              <a:t>https://www.youtube.com/watch?v=KNrnZag17Ek&amp;t=1s</a:t>
            </a:r>
            <a:r>
              <a:rPr lang="en-US" noProof="0" dirty="0"/>
              <a:t> </a:t>
            </a:r>
          </a:p>
        </p:txBody>
      </p:sp>
      <p:sp>
        <p:nvSpPr>
          <p:cNvPr id="6" name="Slide Image Placeholder 5">
            <a:extLst>
              <a:ext uri="{FF2B5EF4-FFF2-40B4-BE49-F238E27FC236}">
                <a16:creationId xmlns:a16="http://schemas.microsoft.com/office/drawing/2014/main" id="{D451E9AB-7254-B90F-38CD-D0FF4B981F3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87D0F85-9EEC-4535-E5ED-F255972F97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19</a:t>
            </a:fld>
            <a:endParaRPr lang="en-US" sz="1200" dirty="0">
              <a:latin typeface="+mn-lt"/>
            </a:endParaRPr>
          </a:p>
        </p:txBody>
      </p:sp>
    </p:spTree>
    <p:extLst>
      <p:ext uri="{BB962C8B-B14F-4D97-AF65-F5344CB8AC3E}">
        <p14:creationId xmlns:p14="http://schemas.microsoft.com/office/powerpoint/2010/main" val="177651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pPr marL="0" indent="0">
              <a:buNone/>
            </a:pPr>
            <a:r>
              <a:rPr lang="en-US" b="1" dirty="0">
                <a:sym typeface="Arial"/>
              </a:rPr>
              <a:t>INTRODUCTION</a:t>
            </a:r>
          </a:p>
          <a:p>
            <a:r>
              <a:rPr lang="en-US" dirty="0">
                <a:sym typeface="Arial"/>
              </a:rPr>
              <a:t>This module focuses on tools and techniques caseworkers can utilize to support family strengthening, and is the third module of three in the family strengthening in case management training. This training is part of the Level 3 trainings in the Inter-Agency Child Protection Case Management Training. Before participating in this training, participants should have completed Level 1 and Level 2 modules. </a:t>
            </a:r>
          </a:p>
          <a:p>
            <a:r>
              <a:rPr lang="en-US" dirty="0">
                <a:sym typeface="Arial"/>
              </a:rPr>
              <a:t>This module explores the following key topics:</a:t>
            </a:r>
          </a:p>
          <a:p>
            <a:pPr lvl="1"/>
            <a:r>
              <a:rPr lang="en-US" dirty="0">
                <a:sym typeface="Arial"/>
              </a:rPr>
              <a:t>Supporting attachment and bonding with young children</a:t>
            </a:r>
          </a:p>
          <a:p>
            <a:pPr lvl="1"/>
            <a:r>
              <a:rPr lang="en-US" dirty="0">
                <a:sym typeface="Arial"/>
              </a:rPr>
              <a:t>Building positive relationships with children</a:t>
            </a:r>
          </a:p>
          <a:p>
            <a:pPr lvl="1"/>
            <a:r>
              <a:rPr lang="en-US" dirty="0">
                <a:sym typeface="Arial"/>
              </a:rPr>
              <a:t>Building parents/caregivers emotional and empathetic skills</a:t>
            </a:r>
          </a:p>
          <a:p>
            <a:pPr lvl="1"/>
            <a:r>
              <a:rPr lang="en-US" dirty="0">
                <a:sym typeface="Arial"/>
              </a:rPr>
              <a:t>Creating a predictable and secure environment through family rules and routines </a:t>
            </a:r>
          </a:p>
          <a:p>
            <a:pPr lvl="1"/>
            <a:r>
              <a:rPr lang="en-US" dirty="0">
                <a:sym typeface="Arial"/>
              </a:rPr>
              <a:t>Strengthening social support networks</a:t>
            </a:r>
          </a:p>
          <a:p>
            <a:pPr lvl="1"/>
            <a:r>
              <a:rPr lang="en-US" dirty="0">
                <a:sym typeface="Arial"/>
              </a:rPr>
              <a:t>Basic money management tools</a:t>
            </a:r>
          </a:p>
          <a:p>
            <a:pPr lvl="1"/>
            <a:r>
              <a:rPr lang="en-US" dirty="0">
                <a:sym typeface="Arial"/>
              </a:rPr>
              <a:t>Relaxation and self-care techniques to support caregivers</a:t>
            </a:r>
          </a:p>
          <a:p>
            <a:pPr lvl="0"/>
            <a:r>
              <a:rPr lang="en-US" dirty="0">
                <a:sym typeface="Arial"/>
              </a:rPr>
              <a:t>The facilitation guidance can be found in the notes of each slide.</a:t>
            </a:r>
          </a:p>
          <a:p>
            <a:pPr marL="0" indent="0">
              <a:buNone/>
            </a:pPr>
            <a:endParaRPr lang="en-US" b="0" dirty="0">
              <a:sym typeface="Arial"/>
            </a:endParaRPr>
          </a:p>
          <a:p>
            <a:pPr marL="0" indent="0">
              <a:buNone/>
            </a:pPr>
            <a:r>
              <a:rPr lang="en-US" b="1" dirty="0">
                <a:sym typeface="Arial"/>
              </a:rPr>
              <a:t>CONTEXTUALIZATION</a:t>
            </a:r>
          </a:p>
          <a:p>
            <a:r>
              <a:rPr lang="en-US" dirty="0">
                <a:sym typeface="Arial"/>
              </a:rPr>
              <a:t>It is important to take the following steps to contextualize this module before delivering it:</a:t>
            </a:r>
          </a:p>
          <a:p>
            <a:pPr lvl="1"/>
            <a:r>
              <a:rPr lang="en-US" dirty="0">
                <a:sym typeface="Arial"/>
              </a:rPr>
              <a:t>Session 2 Slide 16 "Ways to promote attachment before a baby is born" - Local and cultural practices may be added to this slide where relevant.</a:t>
            </a:r>
          </a:p>
          <a:p>
            <a:pPr lvl="1"/>
            <a:r>
              <a:rPr lang="en-US" dirty="0">
                <a:sym typeface="Arial"/>
              </a:rPr>
              <a:t>Session 2 Slide 17 "Ways to promote attachment once baby is born" - Local and cultural practices may be added to this slide where relevant.</a:t>
            </a:r>
          </a:p>
          <a:p>
            <a:pPr lvl="1"/>
            <a:r>
              <a:rPr lang="en-US" dirty="0">
                <a:sym typeface="Arial"/>
              </a:rPr>
              <a:t>Session 2 Slide 18 "Games for babies and toddlers" - Add local games to the participant workbook where relevant. </a:t>
            </a:r>
          </a:p>
          <a:p>
            <a:pPr lvl="1"/>
            <a:r>
              <a:rPr lang="en-US" dirty="0">
                <a:sym typeface="Arial"/>
              </a:rPr>
              <a:t>Session 2 Slide 22 "When to refer" - Update the notes based on local referral pathways and SOPs.</a:t>
            </a:r>
          </a:p>
          <a:p>
            <a:pPr lvl="1"/>
            <a:r>
              <a:rPr lang="en-US" dirty="0">
                <a:sym typeface="Arial"/>
              </a:rPr>
              <a:t>Session 3 Slide 26 "Positive attention" - Local activities may be added to the notes. </a:t>
            </a:r>
          </a:p>
          <a:p>
            <a:pPr lvl="1"/>
            <a:r>
              <a:rPr lang="en-US" dirty="0">
                <a:sym typeface="Arial"/>
              </a:rPr>
              <a:t>Session 3 Slide 31 "Role-play: child-led play" - The script can be adapted to the context.</a:t>
            </a:r>
          </a:p>
          <a:p>
            <a:pPr lvl="1"/>
            <a:r>
              <a:rPr lang="en-US" dirty="0">
                <a:sym typeface="Arial"/>
              </a:rPr>
              <a:t>Session 4 Slide 43 “Plenary discussion” Remove one image – whichever one is least representative of your context. </a:t>
            </a:r>
          </a:p>
          <a:p>
            <a:pPr lvl="1"/>
            <a:r>
              <a:rPr lang="en-US" dirty="0">
                <a:sym typeface="Arial"/>
              </a:rPr>
              <a:t>Session 4 Slide 48 "4 steps of empathy role play" - The scenario can be adapted to the context.</a:t>
            </a:r>
          </a:p>
          <a:p>
            <a:pPr lvl="1"/>
            <a:r>
              <a:rPr lang="en-US" dirty="0">
                <a:sym typeface="Arial"/>
              </a:rPr>
              <a:t>Session 4 Slide 49 "Think and share" - Adapt the suggested situations in the facilitator notes to the context.</a:t>
            </a:r>
          </a:p>
          <a:p>
            <a:pPr lvl="1"/>
            <a:r>
              <a:rPr lang="en-US" dirty="0">
                <a:sym typeface="Arial"/>
              </a:rPr>
              <a:t>Session 4 Slide 51 "Empathy for all children" - The script can be adapted to the context.</a:t>
            </a:r>
          </a:p>
          <a:p>
            <a:pPr lvl="1"/>
            <a:r>
              <a:rPr lang="en-US" dirty="0">
                <a:sym typeface="Arial"/>
              </a:rPr>
              <a:t>Session 7 Slide 84 "Tool: Ecomap" - Edit the names and roles in the ecomap based on the context.</a:t>
            </a:r>
          </a:p>
          <a:p>
            <a:pPr lvl="1"/>
            <a:r>
              <a:rPr lang="en-US" dirty="0">
                <a:sym typeface="Arial"/>
              </a:rPr>
              <a:t>Session 7 Slide 86 "Support groups" - Adapt based on whether there are support groups or an equivalent in your context.</a:t>
            </a:r>
          </a:p>
          <a:p>
            <a:pPr marL="0" indent="0">
              <a:buNone/>
            </a:pPr>
            <a:endParaRPr lang="en-US" dirty="0">
              <a:sym typeface="Arial"/>
            </a:endParaRPr>
          </a:p>
          <a:p>
            <a:pPr marL="0" indent="0">
              <a:buNone/>
            </a:pPr>
            <a:r>
              <a:rPr lang="en-US" b="1" dirty="0"/>
              <a:t>CONTINUED </a:t>
            </a:r>
            <a:r>
              <a:rPr lang="en-US" b="1" dirty="0">
                <a:sym typeface="Wingdings" panose="05000000000000000000" pitchFamily="2" charset="2"/>
              </a:rPr>
              <a:t></a:t>
            </a:r>
            <a:endParaRPr lang="en-US" b="1"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p>
          <a:p>
            <a:pPr lvl="0"/>
            <a:r>
              <a:rPr lang="en-US" i="1" noProof="0" dirty="0"/>
              <a:t>Notice the serve and share the child’s focus of attention</a:t>
            </a:r>
          </a:p>
          <a:p>
            <a:pPr lvl="1"/>
            <a:r>
              <a:rPr lang="en-US" i="1" noProof="0" dirty="0"/>
              <a:t>Is the child looking or pointing at something? Making a sound or facial expression? Moving those little arms and legs? That’s a serve. </a:t>
            </a:r>
          </a:p>
          <a:p>
            <a:pPr lvl="1"/>
            <a:r>
              <a:rPr lang="en-US" i="1" noProof="0" dirty="0"/>
              <a:t>The key is to pay attention to what the child is focused on. </a:t>
            </a:r>
          </a:p>
          <a:p>
            <a:pPr lvl="1"/>
            <a:r>
              <a:rPr lang="en-US" i="1" noProof="0" dirty="0"/>
              <a:t>You can’t spend all your time doing this, so look for small opportunities throughout the day—like while you’re getting them dressed or waiting in line at the store.</a:t>
            </a:r>
          </a:p>
          <a:p>
            <a:pPr lvl="0"/>
            <a:r>
              <a:rPr lang="en-US" i="1" noProof="0" dirty="0"/>
              <a:t>Return the serve by supporting and encouraging. </a:t>
            </a:r>
          </a:p>
          <a:p>
            <a:pPr lvl="1"/>
            <a:r>
              <a:rPr lang="en-US" i="1" noProof="0" dirty="0"/>
              <a:t>You can offer children comfort with a hug and gentle words, help them, play with them, or acknowledge them. </a:t>
            </a:r>
          </a:p>
          <a:p>
            <a:pPr lvl="1"/>
            <a:r>
              <a:rPr lang="en-US" i="1" noProof="0" dirty="0"/>
              <a:t>You can make a sound or facial expression— like saying, “I see!” or smiling and nodding to let a child know you’re noticing the same thing. </a:t>
            </a:r>
          </a:p>
          <a:p>
            <a:pPr lvl="1"/>
            <a:r>
              <a:rPr lang="en-US" i="1" noProof="0" dirty="0"/>
              <a:t>Or you can pick up an object a child is pointing to and bring it closer.</a:t>
            </a:r>
          </a:p>
          <a:p>
            <a:pPr lvl="0"/>
            <a:r>
              <a:rPr lang="en-US" i="1" noProof="0" dirty="0"/>
              <a:t>Give it a name! </a:t>
            </a:r>
          </a:p>
          <a:p>
            <a:pPr lvl="1"/>
            <a:r>
              <a:rPr lang="en-US" i="1" noProof="0" dirty="0"/>
              <a:t>When you return a serve by naming what a child is seeing, doing, or feeling, you make important language connections in their brain, even before the child can talk or understand your words. </a:t>
            </a:r>
          </a:p>
          <a:p>
            <a:pPr lvl="1"/>
            <a:r>
              <a:rPr lang="en-US" i="1" noProof="0" dirty="0"/>
              <a:t>You can name anything—a person, a thing, an action, a feeling, or a combination. </a:t>
            </a:r>
          </a:p>
          <a:p>
            <a:pPr lvl="1"/>
            <a:r>
              <a:rPr lang="en-US" i="1" noProof="0" dirty="0"/>
              <a:t>If a child points to their feet, you can also point to them and say, “Yes, those are your feet!” </a:t>
            </a:r>
          </a:p>
          <a:p>
            <a:pPr lvl="0"/>
            <a:r>
              <a:rPr lang="en-US" i="1" noProof="0" dirty="0"/>
              <a:t>Take turns…and wait. </a:t>
            </a:r>
          </a:p>
          <a:p>
            <a:pPr lvl="1"/>
            <a:r>
              <a:rPr lang="en-US" i="1" noProof="0" dirty="0"/>
              <a:t>Keep the interaction going back and forth. </a:t>
            </a:r>
          </a:p>
          <a:p>
            <a:pPr lvl="1"/>
            <a:r>
              <a:rPr lang="en-US" i="1" noProof="0" dirty="0"/>
              <a:t>Every time you return a serve, give the child a chance to respond. </a:t>
            </a:r>
          </a:p>
          <a:p>
            <a:pPr lvl="1"/>
            <a:r>
              <a:rPr lang="en-US" i="1" noProof="0" dirty="0"/>
              <a:t>Taking turns can be quick (from the child to you and back again) or go on for many turns. </a:t>
            </a:r>
          </a:p>
          <a:p>
            <a:pPr lvl="1"/>
            <a:r>
              <a:rPr lang="en-US" i="1" noProof="0" dirty="0"/>
              <a:t>Waiting is crucial. Children need time to form their responses, especially when they’re learning so many things at once. Waiting helps keep the turns going.</a:t>
            </a:r>
          </a:p>
          <a:p>
            <a:pPr marL="0" indent="0">
              <a:buNone/>
            </a:pPr>
            <a:endParaRPr lang="en-US" i="1" dirty="0"/>
          </a:p>
          <a:p>
            <a:pPr marL="0" indent="0">
              <a:buNone/>
            </a:pPr>
            <a:r>
              <a:rPr lang="en-US" b="1" noProof="0" dirty="0"/>
              <a:t>CONTINUED </a:t>
            </a:r>
            <a:r>
              <a:rPr lang="en-US" b="1" noProof="0"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5E28BB97-2DF0-0923-90A5-5B4EE001E7B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98173D4-14E3-63D5-1F58-D756ECF16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20</a:t>
            </a:fld>
            <a:endParaRPr lang="en-US" sz="1200" dirty="0">
              <a:latin typeface="+mn-lt"/>
            </a:endParaRPr>
          </a:p>
        </p:txBody>
      </p:sp>
    </p:spTree>
    <p:extLst>
      <p:ext uri="{BB962C8B-B14F-4D97-AF65-F5344CB8AC3E}">
        <p14:creationId xmlns:p14="http://schemas.microsoft.com/office/powerpoint/2010/main" val="298601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lvl="0"/>
            <a:r>
              <a:rPr lang="en-US" i="1" noProof="0" dirty="0"/>
              <a:t>Practice endings and beginnings. </a:t>
            </a:r>
          </a:p>
          <a:p>
            <a:pPr lvl="1"/>
            <a:r>
              <a:rPr lang="en-US" i="1" noProof="0" dirty="0"/>
              <a:t>Children signal when they’re done or ready to move on to a new activity. </a:t>
            </a:r>
          </a:p>
          <a:p>
            <a:pPr lvl="1"/>
            <a:r>
              <a:rPr lang="en-US" i="1" noProof="0" dirty="0"/>
              <a:t>They might let go of a toy, pick up a new one, or turn to look at something else. </a:t>
            </a:r>
          </a:p>
          <a:p>
            <a:pPr lvl="1"/>
            <a:r>
              <a:rPr lang="en-US" i="1" noProof="0" dirty="0"/>
              <a:t>Or they may walk away, start to fuss, or say, “All done!” </a:t>
            </a:r>
          </a:p>
          <a:p>
            <a:pPr lvl="1"/>
            <a:r>
              <a:rPr lang="en-US" i="1" noProof="0" dirty="0"/>
              <a:t>When you share a child’s focus, you’ll notice when they’re ready to end the activity and begin something new.</a:t>
            </a:r>
          </a:p>
          <a:p>
            <a:endParaRPr lang="en-US" noProof="0" dirty="0"/>
          </a:p>
          <a:p>
            <a:pPr marL="0" indent="0">
              <a:buNone/>
            </a:pPr>
            <a:r>
              <a:rPr lang="en-US" b="1" noProof="0" dirty="0"/>
              <a:t>PLENARY DISCUSSION</a:t>
            </a:r>
          </a:p>
          <a:p>
            <a:r>
              <a:rPr lang="en-US" i="1" noProof="0" dirty="0"/>
              <a:t>Ask what do you think of this technique? </a:t>
            </a:r>
          </a:p>
          <a:p>
            <a:r>
              <a:rPr lang="en-US" i="1" noProof="0" dirty="0"/>
              <a:t>Would you feel confident explaining it to caregivers?</a:t>
            </a:r>
          </a:p>
        </p:txBody>
      </p:sp>
      <p:sp>
        <p:nvSpPr>
          <p:cNvPr id="7" name="Google Shape;725;p48:notes">
            <a:extLst>
              <a:ext uri="{FF2B5EF4-FFF2-40B4-BE49-F238E27FC236}">
                <a16:creationId xmlns:a16="http://schemas.microsoft.com/office/drawing/2014/main" id="{C98173D4-14E3-63D5-1F58-D756ECF16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21</a:t>
            </a:fld>
            <a:endParaRPr lang="en-US" sz="1200" dirty="0">
              <a:latin typeface="+mn-lt"/>
            </a:endParaRPr>
          </a:p>
        </p:txBody>
      </p:sp>
    </p:spTree>
    <p:extLst>
      <p:ext uri="{BB962C8B-B14F-4D97-AF65-F5344CB8AC3E}">
        <p14:creationId xmlns:p14="http://schemas.microsoft.com/office/powerpoint/2010/main" val="39346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 FOR CONTEXT</a:t>
            </a:r>
          </a:p>
          <a:p>
            <a:r>
              <a:rPr lang="en-US" noProof="0" dirty="0"/>
              <a:t>Update the notes based on local referral pathways and SOPs.  </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i="1" dirty="0"/>
              <a:t>In some cases, you may work with new parents / caregivers who are struggling to bond with young children, or who are showing signs mental health concerns, such as post-natal depression or anxiety.</a:t>
            </a:r>
          </a:p>
          <a:p>
            <a:r>
              <a:rPr lang="en-US" i="1" dirty="0"/>
              <a:t>In cases where you are concerned, it is important to seek more specialized support, either through MHPSS or medical services. This is even more urgent if you think the child is at risk. </a:t>
            </a:r>
          </a:p>
          <a:p>
            <a:pPr marL="0" indent="0">
              <a:buNone/>
            </a:pPr>
            <a:endParaRPr lang="en-US" dirty="0"/>
          </a:p>
          <a:p>
            <a:pPr marL="0" indent="0">
              <a:buNone/>
            </a:pPr>
            <a:r>
              <a:rPr lang="en-US" b="1" dirty="0"/>
              <a:t>PLENARY DISCUSSION</a:t>
            </a:r>
          </a:p>
          <a:p>
            <a:r>
              <a:rPr lang="en-US" i="1" dirty="0"/>
              <a:t>What kind of signs do you think could indicate that there is a problem? </a:t>
            </a:r>
          </a:p>
          <a:p>
            <a:r>
              <a:rPr lang="en-US" i="1" dirty="0"/>
              <a:t>Symptoms of poor mental health during the perinatal period may include…</a:t>
            </a:r>
          </a:p>
          <a:p>
            <a:pPr lvl="1"/>
            <a:r>
              <a:rPr lang="en-US" i="0" dirty="0"/>
              <a:t>Click to reveal the slide</a:t>
            </a:r>
          </a:p>
          <a:p>
            <a:pPr lvl="1"/>
            <a:r>
              <a:rPr lang="en-US" i="0" dirty="0"/>
              <a:t>Present the slide</a:t>
            </a:r>
          </a:p>
          <a:p>
            <a:pPr lvl="0"/>
            <a:r>
              <a:rPr lang="en-US" i="1" dirty="0"/>
              <a:t>In cases where you recognize these signs, it is best to speak to your supervisor and/or speak to the caregiver about your concerns (if safe and appropriate) to then refer to a mental health professional, where available. </a:t>
            </a:r>
          </a:p>
        </p:txBody>
      </p:sp>
      <p:sp>
        <p:nvSpPr>
          <p:cNvPr id="6" name="Slide Image Placeholder 5">
            <a:extLst>
              <a:ext uri="{FF2B5EF4-FFF2-40B4-BE49-F238E27FC236}">
                <a16:creationId xmlns:a16="http://schemas.microsoft.com/office/drawing/2014/main" id="{5A2F6D0D-1923-E021-5D9F-D2369B37638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7411843-7657-069E-0060-3ADFBD0211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22</a:t>
            </a:fld>
            <a:endParaRPr lang="en-US" sz="1200" dirty="0">
              <a:latin typeface="+mn-lt"/>
            </a:endParaRPr>
          </a:p>
        </p:txBody>
      </p:sp>
    </p:spTree>
    <p:extLst>
      <p:ext uri="{BB962C8B-B14F-4D97-AF65-F5344CB8AC3E}">
        <p14:creationId xmlns:p14="http://schemas.microsoft.com/office/powerpoint/2010/main" val="78831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noProof="0" dirty="0"/>
          </a:p>
          <a:p>
            <a:r>
              <a:rPr lang="en-US" noProof="0" dirty="0"/>
              <a:t>Present the slide</a:t>
            </a:r>
          </a:p>
          <a:p>
            <a:r>
              <a:rPr lang="en-US" i="1" dirty="0">
                <a:sym typeface="Helvetica Neue"/>
              </a:rPr>
              <a:t>Does anyone have any questions or need clarification?</a:t>
            </a:r>
            <a:endParaRPr lang="en-US" i="1" dirty="0"/>
          </a:p>
        </p:txBody>
      </p:sp>
      <p:sp>
        <p:nvSpPr>
          <p:cNvPr id="3" name="Slide Image Placeholder 2">
            <a:extLst>
              <a:ext uri="{FF2B5EF4-FFF2-40B4-BE49-F238E27FC236}">
                <a16:creationId xmlns:a16="http://schemas.microsoft.com/office/drawing/2014/main" id="{4C303BCF-D3B2-363A-31D1-BE77F1A760BA}"/>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AA0F9E9-6F8B-0203-943E-419FA4110B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23</a:t>
            </a:fld>
            <a:endParaRPr lang="en-US" sz="1200" dirty="0">
              <a:latin typeface="+mn-lt"/>
            </a:endParaRPr>
          </a:p>
        </p:txBody>
      </p:sp>
    </p:spTree>
    <p:extLst>
      <p:ext uri="{BB962C8B-B14F-4D97-AF65-F5344CB8AC3E}">
        <p14:creationId xmlns:p14="http://schemas.microsoft.com/office/powerpoint/2010/main" val="185183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3 DURATION: 2h</a:t>
            </a:r>
            <a:endParaRPr lang="en-US" dirty="0"/>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noProof="0" dirty="0"/>
          </a:p>
          <a:p>
            <a:r>
              <a:rPr lang="en-US" i="1" noProof="0" dirty="0"/>
              <a:t>This module is about building positive relationships with children, primarily through the use of three parenting tools. </a:t>
            </a:r>
          </a:p>
          <a:p>
            <a:r>
              <a:rPr lang="en-US" i="1" noProof="0" dirty="0"/>
              <a:t>While the previous session focused primarily on infants and young children, this session looks at children of all ages. </a:t>
            </a:r>
          </a:p>
          <a:p>
            <a:r>
              <a:rPr lang="en-US" i="1" noProof="0" dirty="0"/>
              <a:t>This session also supports two of the protectives factor we discussed in module 1:</a:t>
            </a:r>
          </a:p>
          <a:p>
            <a:pPr lvl="1"/>
            <a:r>
              <a:rPr lang="en-US" i="1" noProof="0" dirty="0"/>
              <a:t>Healthy caregiver-child relationships</a:t>
            </a:r>
          </a:p>
          <a:p>
            <a:pPr lvl="1"/>
            <a:r>
              <a:rPr lang="en-US" i="1" noProof="0" dirty="0"/>
              <a:t>Responsive and supportive caregivers</a:t>
            </a:r>
          </a:p>
        </p:txBody>
      </p:sp>
      <p:sp>
        <p:nvSpPr>
          <p:cNvPr id="3" name="Slide Image Placeholder 2">
            <a:extLst>
              <a:ext uri="{FF2B5EF4-FFF2-40B4-BE49-F238E27FC236}">
                <a16:creationId xmlns:a16="http://schemas.microsoft.com/office/drawing/2014/main" id="{0E64714C-3916-6476-3BE8-C2F12FD9391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9CFBD39B-A7CC-E6D8-9C77-2959F02AC3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24</a:t>
            </a:fld>
            <a:endParaRPr lang="en-US" sz="1200" dirty="0">
              <a:latin typeface="+mn-lt"/>
            </a:endParaRPr>
          </a:p>
        </p:txBody>
      </p:sp>
    </p:spTree>
    <p:extLst>
      <p:ext uri="{BB962C8B-B14F-4D97-AF65-F5344CB8AC3E}">
        <p14:creationId xmlns:p14="http://schemas.microsoft.com/office/powerpoint/2010/main" val="2874091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i="1" dirty="0"/>
              <a:t>All children want attention from their parents and from other adults they love and respect.</a:t>
            </a:r>
          </a:p>
          <a:p>
            <a:r>
              <a:rPr lang="en-US" i="1" dirty="0"/>
              <a:t>Children can learn to get attention in both positive and negative ways and attention can reinforce both positive and negative behaviors.</a:t>
            </a:r>
          </a:p>
          <a:p>
            <a:pPr lvl="1"/>
            <a:r>
              <a:rPr lang="en-US" i="1" dirty="0"/>
              <a:t>When a parent praises a child for a good behavior – such as sharing – that behavior is encouraged by the parent.</a:t>
            </a:r>
          </a:p>
          <a:p>
            <a:pPr lvl="1"/>
            <a:r>
              <a:rPr lang="en-US" i="1" dirty="0"/>
              <a:t>Negative behaviors – like hitting – can also be reinforced by attention (either negative or positive). </a:t>
            </a:r>
          </a:p>
          <a:p>
            <a:pPr lvl="1"/>
            <a:r>
              <a:rPr lang="en-US" i="1" dirty="0"/>
              <a:t>If a parent gives more attention when children are misbehaving, then it is the negative behaviors that are reinforced. </a:t>
            </a:r>
          </a:p>
          <a:p>
            <a:pPr lvl="1"/>
            <a:r>
              <a:rPr lang="en-US" i="1" dirty="0"/>
              <a:t>If a child whines and cries because the parent will not buy them a sweet, and the parent keeps arguing with the child, this is negative attention and it reinforces the child’s whining!</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The more positive attention that parents give to positive behaviors, the less that children will seek attention through negative behaviors.</a:t>
            </a:r>
          </a:p>
          <a:p>
            <a:pPr lvl="0"/>
            <a:r>
              <a:rPr lang="en-US" i="1" dirty="0"/>
              <a:t>Parents need to be strategic about what behaviors they are giving attention to.</a:t>
            </a:r>
          </a:p>
          <a:p>
            <a:endParaRPr lang="en-US" dirty="0"/>
          </a:p>
          <a:p>
            <a:endParaRPr lang="en-US" dirty="0"/>
          </a:p>
        </p:txBody>
      </p:sp>
      <p:sp>
        <p:nvSpPr>
          <p:cNvPr id="6" name="Slide Image Placeholder 5">
            <a:extLst>
              <a:ext uri="{FF2B5EF4-FFF2-40B4-BE49-F238E27FC236}">
                <a16:creationId xmlns:a16="http://schemas.microsoft.com/office/drawing/2014/main" id="{3481D110-A857-42FF-9978-4E1B0154C7D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78DC896-5F51-D86D-A7AB-688D2F0C7D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25</a:t>
            </a:fld>
            <a:endParaRPr lang="en-US" sz="1200" dirty="0">
              <a:latin typeface="+mn-lt"/>
            </a:endParaRPr>
          </a:p>
        </p:txBody>
      </p:sp>
    </p:spTree>
    <p:extLst>
      <p:ext uri="{BB962C8B-B14F-4D97-AF65-F5344CB8AC3E}">
        <p14:creationId xmlns:p14="http://schemas.microsoft.com/office/powerpoint/2010/main" val="20761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Local activities may be added to the notes.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PLENARY DISCUSSION</a:t>
            </a:r>
          </a:p>
          <a:p>
            <a:r>
              <a:rPr lang="en-US" dirty="0"/>
              <a:t>Facilitate a discussion with the questions on the slide</a:t>
            </a:r>
          </a:p>
          <a:p>
            <a:r>
              <a:rPr lang="en-US" dirty="0"/>
              <a:t>Complement the responses with the following examples:</a:t>
            </a:r>
          </a:p>
          <a:p>
            <a:pPr lvl="1"/>
            <a:r>
              <a:rPr lang="en-US" dirty="0"/>
              <a:t>Playing with their children</a:t>
            </a:r>
          </a:p>
          <a:p>
            <a:pPr lvl="1"/>
            <a:r>
              <a:rPr lang="en-US" dirty="0"/>
              <a:t>Having dinner or breakfast together</a:t>
            </a:r>
          </a:p>
          <a:p>
            <a:pPr lvl="1"/>
            <a:r>
              <a:rPr lang="en-US" dirty="0"/>
              <a:t>Praise for completing their chores or homework</a:t>
            </a:r>
          </a:p>
          <a:p>
            <a:pPr lvl="1"/>
            <a:r>
              <a:rPr lang="en-US" dirty="0"/>
              <a:t>Taking a walk and talking together</a:t>
            </a:r>
          </a:p>
          <a:p>
            <a:r>
              <a:rPr lang="en-US" dirty="0"/>
              <a:t>These are questions you can also discuss with caregivers. </a:t>
            </a:r>
          </a:p>
          <a:p>
            <a:r>
              <a:rPr lang="en-US" i="1" dirty="0"/>
              <a:t>Parents also need to be strategic about giving attention!</a:t>
            </a:r>
          </a:p>
          <a:p>
            <a:pPr lvl="1"/>
            <a:r>
              <a:rPr lang="en-US" i="1" dirty="0"/>
              <a:t>When children misbehave in ways that are annoying, but not harmful to themselves or others, parents can ignore that misbehavior.</a:t>
            </a:r>
          </a:p>
          <a:p>
            <a:pPr lvl="1"/>
            <a:r>
              <a:rPr lang="en-US" i="1" dirty="0"/>
              <a:t>If no one listens to a child who whines, then there is no point for the child to continue whining.</a:t>
            </a:r>
          </a:p>
          <a:p>
            <a:pPr lvl="1"/>
            <a:r>
              <a:rPr lang="en-US" i="1" dirty="0"/>
              <a:t>When parents yell at or hit children who whine, they are providing them with negative attention and thus reinforcing that negative behavior.</a:t>
            </a:r>
          </a:p>
          <a:p>
            <a:r>
              <a:rPr lang="en-US" i="1" dirty="0"/>
              <a:t>We will look at this more in the session on discipline strategies. </a:t>
            </a:r>
          </a:p>
        </p:txBody>
      </p:sp>
      <p:sp>
        <p:nvSpPr>
          <p:cNvPr id="6" name="Slide Image Placeholder 5">
            <a:extLst>
              <a:ext uri="{FF2B5EF4-FFF2-40B4-BE49-F238E27FC236}">
                <a16:creationId xmlns:a16="http://schemas.microsoft.com/office/drawing/2014/main" id="{496F1ACA-221C-25AC-75FE-284F95A59FE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3DD00E4-28AC-69A6-70A5-515092EA15C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212474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i="1" dirty="0"/>
              <a:t>We are going to talk about 3 different parenting tools that you can share with parents and </a:t>
            </a:r>
            <a:r>
              <a:rPr lang="en-US" i="1" dirty="0">
                <a:latin typeface="+mn-lt"/>
              </a:rPr>
              <a:t>caregivers </a:t>
            </a:r>
          </a:p>
          <a:p>
            <a:r>
              <a:rPr lang="en-US" i="1" dirty="0">
                <a:latin typeface="+mn-lt"/>
              </a:rPr>
              <a:t>This can help them encourage more positive behaviors in their children and decrease negative behaviors.</a:t>
            </a:r>
          </a:p>
          <a:p>
            <a:r>
              <a:rPr lang="en-US" i="1" dirty="0">
                <a:latin typeface="+mn-lt"/>
              </a:rPr>
              <a:t>The tools are…</a:t>
            </a:r>
          </a:p>
          <a:p>
            <a:pPr lvl="1"/>
            <a:r>
              <a:rPr lang="en-US" dirty="0">
                <a:latin typeface="+mn-lt"/>
              </a:rPr>
              <a:t>Present the slide</a:t>
            </a:r>
          </a:p>
        </p:txBody>
      </p:sp>
      <p:sp>
        <p:nvSpPr>
          <p:cNvPr id="6" name="Slide Image Placeholder 5">
            <a:extLst>
              <a:ext uri="{FF2B5EF4-FFF2-40B4-BE49-F238E27FC236}">
                <a16:creationId xmlns:a16="http://schemas.microsoft.com/office/drawing/2014/main" id="{14CEFF91-3780-7859-9781-3DB4E8A847E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73F9E51-9FC6-1096-CBAB-5BCC4A6F9A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27</a:t>
            </a:fld>
            <a:endParaRPr lang="en-US" sz="1200" dirty="0">
              <a:latin typeface="+mn-lt"/>
            </a:endParaRPr>
          </a:p>
        </p:txBody>
      </p:sp>
    </p:spTree>
    <p:extLst>
      <p:ext uri="{BB962C8B-B14F-4D97-AF65-F5344CB8AC3E}">
        <p14:creationId xmlns:p14="http://schemas.microsoft.com/office/powerpoint/2010/main" val="162422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endParaRPr lang="en-US" dirty="0"/>
          </a:p>
          <a:p>
            <a:r>
              <a:rPr lang="en-US" i="1" dirty="0"/>
              <a:t>How can playing with children encourage their positive development and behavior?</a:t>
            </a:r>
          </a:p>
          <a:p>
            <a:r>
              <a:rPr lang="en-US" dirty="0"/>
              <a:t>Complement the responses with the next slide</a:t>
            </a:r>
          </a:p>
        </p:txBody>
      </p:sp>
      <p:sp>
        <p:nvSpPr>
          <p:cNvPr id="6" name="Slide Image Placeholder 5">
            <a:extLst>
              <a:ext uri="{FF2B5EF4-FFF2-40B4-BE49-F238E27FC236}">
                <a16:creationId xmlns:a16="http://schemas.microsoft.com/office/drawing/2014/main" id="{9B81751D-EFA5-D764-D06D-0D9A7E96FB3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675C52A-6FC5-D818-A577-17A4A82DE2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28</a:t>
            </a:fld>
            <a:endParaRPr lang="en-US" sz="1200" dirty="0">
              <a:latin typeface="+mn-lt"/>
            </a:endParaRPr>
          </a:p>
        </p:txBody>
      </p:sp>
    </p:spTree>
    <p:extLst>
      <p:ext uri="{BB962C8B-B14F-4D97-AF65-F5344CB8AC3E}">
        <p14:creationId xmlns:p14="http://schemas.microsoft.com/office/powerpoint/2010/main" val="1445665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dirty="0"/>
              <a:t>Present the slide</a:t>
            </a:r>
          </a:p>
        </p:txBody>
      </p:sp>
      <p:sp>
        <p:nvSpPr>
          <p:cNvPr id="6" name="Slide Image Placeholder 5">
            <a:extLst>
              <a:ext uri="{FF2B5EF4-FFF2-40B4-BE49-F238E27FC236}">
                <a16:creationId xmlns:a16="http://schemas.microsoft.com/office/drawing/2014/main" id="{BCD80F47-4A20-E0FB-5E2F-176503F9CA6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8673847-B614-E2AA-D5BD-78125BB5F1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29</a:t>
            </a:fld>
            <a:endParaRPr lang="en-US" sz="1200" dirty="0">
              <a:latin typeface="+mn-lt"/>
            </a:endParaRPr>
          </a:p>
        </p:txBody>
      </p:sp>
    </p:spTree>
    <p:extLst>
      <p:ext uri="{BB962C8B-B14F-4D97-AF65-F5344CB8AC3E}">
        <p14:creationId xmlns:p14="http://schemas.microsoft.com/office/powerpoint/2010/main" val="184701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pPr lvl="1"/>
            <a:r>
              <a:rPr lang="en-US" dirty="0">
                <a:sym typeface="Arial"/>
              </a:rPr>
              <a:t>Session 8: Basic money management tools. This session should be contextualized based on whether or not Cash and Voucher Assistance (CVA) is available in your context, as the tools should be used in line with CVA processes and timelines in contexts where this is the case, or they can be used more flexibly in contexts where money management tools are being used to support families with money management without CVA. </a:t>
            </a:r>
          </a:p>
          <a:p>
            <a:pPr lvl="1"/>
            <a:r>
              <a:rPr lang="en-US" dirty="0">
                <a:sym typeface="Arial"/>
              </a:rPr>
              <a:t>Session 8 Slide 92 "Types of household expenses" - Examples should be contextualized. </a:t>
            </a:r>
          </a:p>
          <a:p>
            <a:pPr lvl="1"/>
            <a:r>
              <a:rPr lang="en-US" dirty="0">
                <a:sym typeface="Arial"/>
              </a:rPr>
              <a:t>Session 8 Slide 93, "When and where should you use these tools?" - Adapt the “when” section based on whether or not clients are accessing or will be accessing CVA in the context.</a:t>
            </a:r>
          </a:p>
          <a:p>
            <a:pPr lvl="1"/>
            <a:r>
              <a:rPr lang="en-US" dirty="0">
                <a:sym typeface="Arial"/>
              </a:rPr>
              <a:t>Session 8 Slide 97 Remove this slide in contexts where families do not receive CVA."</a:t>
            </a:r>
          </a:p>
          <a:p>
            <a:pPr lvl="1"/>
            <a:r>
              <a:rPr lang="en-US" dirty="0">
                <a:sym typeface="Arial"/>
              </a:rPr>
              <a:t>Session 8 Slide 99-102 “Money matters tools" - Update the amounts in the scenario based on what would be realistic in the context (it does not need to be very accurate; it can be rough estimations)</a:t>
            </a:r>
          </a:p>
          <a:p>
            <a:pPr lvl="1"/>
            <a:r>
              <a:rPr lang="en-US" dirty="0">
                <a:sym typeface="Arial"/>
              </a:rPr>
              <a:t>Session 9 Slide 107 "Caregiver stress" - This story can be adapted to the context. </a:t>
            </a:r>
          </a:p>
          <a:p>
            <a:pPr lvl="1"/>
            <a:r>
              <a:rPr lang="en-US" dirty="0">
                <a:sym typeface="Arial"/>
              </a:rPr>
              <a:t>Session 9 Slide 110 "Coping strategies" - This may be adapted based on local norms and practices.</a:t>
            </a:r>
          </a:p>
          <a:p>
            <a:pPr lvl="1"/>
            <a:r>
              <a:rPr lang="en-US" dirty="0">
                <a:sym typeface="Arial"/>
              </a:rPr>
              <a:t>Session 9 Slide 112 “Relaxation and self-care techniques toolbox" - The techniques in the participant workbook should be adapted to the context. </a:t>
            </a:r>
          </a:p>
          <a:p>
            <a:endParaRPr lang="en-US" dirty="0">
              <a:sym typeface="Arial"/>
            </a:endParaRPr>
          </a:p>
          <a:p>
            <a:pPr marL="0" indent="0">
              <a:buNone/>
            </a:pPr>
            <a:r>
              <a:rPr lang="en-US" b="1" dirty="0">
                <a:sym typeface="Arial"/>
              </a:rPr>
              <a:t>PREPARATION</a:t>
            </a:r>
          </a:p>
          <a:p>
            <a:r>
              <a:rPr lang="en-US" dirty="0">
                <a:sym typeface="Arial"/>
              </a:rPr>
              <a:t>The following items are needed to deliver this module in a face-to-face training environment: </a:t>
            </a:r>
          </a:p>
          <a:p>
            <a:r>
              <a:rPr lang="en-US" dirty="0">
                <a:sym typeface="Arial"/>
              </a:rPr>
              <a:t>One workbook per participant</a:t>
            </a:r>
          </a:p>
          <a:p>
            <a:r>
              <a:rPr lang="en-US" dirty="0">
                <a:sym typeface="Arial"/>
              </a:rPr>
              <a:t>One feedback form per participant.</a:t>
            </a:r>
          </a:p>
          <a:p>
            <a:r>
              <a:rPr lang="en-US" dirty="0">
                <a:sym typeface="Arial"/>
              </a:rPr>
              <a:t>Projector and laptop</a:t>
            </a:r>
          </a:p>
          <a:p>
            <a:r>
              <a:rPr lang="en-US" dirty="0">
                <a:sym typeface="Arial"/>
              </a:rPr>
              <a:t>Flipchart, tape, and pens</a:t>
            </a:r>
          </a:p>
          <a:p>
            <a:endParaRPr lang="en-US" dirty="0">
              <a:sym typeface="Arial"/>
            </a:endParaRPr>
          </a:p>
          <a:p>
            <a:pPr marL="0" indent="0">
              <a:buNone/>
            </a:pPr>
            <a:r>
              <a:rPr lang="en-US" b="1" dirty="0">
                <a:sym typeface="Arial"/>
              </a:rPr>
              <a:t>OVERVIEW</a:t>
            </a:r>
          </a:p>
          <a:p>
            <a:r>
              <a:rPr lang="en-US" b="1" dirty="0">
                <a:sym typeface="Arial"/>
              </a:rPr>
              <a:t>Duration: </a:t>
            </a:r>
            <a:r>
              <a:rPr lang="en-US" dirty="0">
                <a:sym typeface="Arial"/>
              </a:rPr>
              <a:t>TBC</a:t>
            </a:r>
          </a:p>
          <a:p>
            <a:r>
              <a:rPr lang="en-US" b="1" dirty="0">
                <a:sym typeface="Arial"/>
              </a:rPr>
              <a:t>Module aim: </a:t>
            </a:r>
            <a:r>
              <a:rPr lang="en-US" dirty="0">
                <a:sym typeface="Helvetica Neue"/>
              </a:rPr>
              <a:t>To equip participants with tools and techniques to provide direct family strengthening support to caregivers and families</a:t>
            </a:r>
            <a:endParaRPr lang="en-US" dirty="0"/>
          </a:p>
          <a:p>
            <a:r>
              <a:rPr lang="en-US" b="1" dirty="0">
                <a:sym typeface="Arial"/>
              </a:rPr>
              <a:t>Module learning objectives </a:t>
            </a:r>
            <a:r>
              <a:rPr lang="en-US" dirty="0">
                <a:sym typeface="Arial"/>
              </a:rPr>
              <a:t>- at the end of this sessions, the participant will be able to:</a:t>
            </a:r>
          </a:p>
          <a:p>
            <a:pPr lvl="1"/>
            <a:r>
              <a:rPr lang="en-US" dirty="0">
                <a:sym typeface="Arial"/>
              </a:rPr>
              <a:t>Demonstrate parenting techniques and tools which can be used with parents, caregivers and children to support family strengthening.</a:t>
            </a:r>
          </a:p>
          <a:p>
            <a:pPr lvl="1"/>
            <a:r>
              <a:rPr lang="en-US" dirty="0">
                <a:sym typeface="Arial"/>
              </a:rPr>
              <a:t>Describe how caregivers can use relaxation and self-care techniques to manage stress.</a:t>
            </a:r>
          </a:p>
          <a:p>
            <a:pPr lvl="1"/>
            <a:r>
              <a:rPr lang="en-US" dirty="0">
                <a:sym typeface="Arial"/>
              </a:rPr>
              <a:t>Explain ways of working with families to map and strengthen social support networks.</a:t>
            </a:r>
          </a:p>
          <a:p>
            <a:pPr lvl="1"/>
            <a:r>
              <a:rPr lang="en-US" dirty="0">
                <a:sym typeface="Arial"/>
              </a:rPr>
              <a:t>Describe how tools can be used to support money management with families.</a:t>
            </a:r>
          </a:p>
          <a:p>
            <a:r>
              <a:rPr lang="en-US" b="1" dirty="0">
                <a:sym typeface="Arial"/>
              </a:rPr>
              <a:t>Sessions:</a:t>
            </a:r>
          </a:p>
          <a:p>
            <a:pPr lvl="1"/>
            <a:r>
              <a:rPr lang="en-US" dirty="0">
                <a:sym typeface="Arial"/>
              </a:rPr>
              <a:t>Supporting attachment and bonding with young children</a:t>
            </a:r>
          </a:p>
          <a:p>
            <a:pPr lvl="1"/>
            <a:r>
              <a:rPr lang="en-US" dirty="0">
                <a:sym typeface="Arial"/>
              </a:rPr>
              <a:t>Building positive relationships with children</a:t>
            </a:r>
          </a:p>
          <a:p>
            <a:pPr lvl="1"/>
            <a:r>
              <a:rPr lang="en-US" dirty="0">
                <a:sym typeface="Arial"/>
              </a:rPr>
              <a:t>Building parents/caregivers emotional and empathetic skills</a:t>
            </a:r>
          </a:p>
          <a:p>
            <a:pPr lvl="1"/>
            <a:r>
              <a:rPr lang="en-US" dirty="0">
                <a:sym typeface="Arial"/>
              </a:rPr>
              <a:t>Creating a predictable and secure environment through family rules and routines </a:t>
            </a:r>
          </a:p>
          <a:p>
            <a:pPr lvl="1"/>
            <a:r>
              <a:rPr lang="en-US" dirty="0">
                <a:sym typeface="Arial"/>
              </a:rPr>
              <a:t>Strengthening social support networks</a:t>
            </a:r>
          </a:p>
          <a:p>
            <a:pPr lvl="1"/>
            <a:r>
              <a:rPr lang="en-US" dirty="0">
                <a:sym typeface="Arial"/>
              </a:rPr>
              <a:t>Basic money management tools</a:t>
            </a:r>
          </a:p>
          <a:p>
            <a:pPr lvl="1"/>
            <a:r>
              <a:rPr lang="en-US" dirty="0">
                <a:sym typeface="Arial"/>
              </a:rPr>
              <a:t>Relaxation and self-care techniques to support caregivers</a:t>
            </a:r>
          </a:p>
          <a:p>
            <a:pPr lvl="1"/>
            <a:endParaRPr lang="en-US" dirty="0"/>
          </a:p>
          <a:p>
            <a:pPr marL="0" indent="0">
              <a:buNone/>
            </a:pPr>
            <a:r>
              <a:rPr lang="en-US" b="1" dirty="0">
                <a:sym typeface="Arial"/>
              </a:rPr>
              <a:t>CONTINUED </a:t>
            </a:r>
            <a:r>
              <a:rPr lang="en-US" b="1" dirty="0">
                <a:sym typeface="Wingdings" panose="05000000000000000000" pitchFamily="2" charset="2"/>
              </a:rPr>
              <a:t></a:t>
            </a:r>
            <a:endParaRPr lang="en-US"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a:t>
            </a:fld>
            <a:endParaRPr lang="en-US" sz="1200" dirty="0">
              <a:latin typeface="+mn-lt"/>
            </a:endParaRPr>
          </a:p>
        </p:txBody>
      </p:sp>
    </p:spTree>
    <p:extLst>
      <p:ext uri="{BB962C8B-B14F-4D97-AF65-F5344CB8AC3E}">
        <p14:creationId xmlns:p14="http://schemas.microsoft.com/office/powerpoint/2010/main" val="540238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i="1" dirty="0"/>
              <a:t>Here are some guidelines that you can share with parents on how they can play children. </a:t>
            </a:r>
          </a:p>
          <a:p>
            <a:r>
              <a:rPr lang="en-US" dirty="0"/>
              <a:t>Present the slide</a:t>
            </a:r>
          </a:p>
          <a:p>
            <a:pPr lvl="1"/>
            <a:r>
              <a:rPr lang="en-US" i="1" dirty="0"/>
              <a:t>Avoid power struggles</a:t>
            </a:r>
          </a:p>
          <a:p>
            <a:pPr lvl="2"/>
            <a:r>
              <a:rPr lang="en-US" i="1" dirty="0"/>
              <a:t>A power struggle is an argument that takes place because the people involved are fighting about who will control and dominate the relationship.</a:t>
            </a:r>
          </a:p>
          <a:p>
            <a:pPr lvl="2"/>
            <a:r>
              <a:rPr lang="en-US" i="1" dirty="0"/>
              <a:t>For example:</a:t>
            </a:r>
          </a:p>
          <a:p>
            <a:pPr lvl="3"/>
            <a:r>
              <a:rPr lang="en-US" i="1" dirty="0"/>
              <a:t>A 7-year-old child is playing a game with his parent</a:t>
            </a:r>
          </a:p>
          <a:p>
            <a:pPr lvl="3"/>
            <a:r>
              <a:rPr lang="en-US" i="1" dirty="0"/>
              <a:t>The child decides that he wants to play a different game</a:t>
            </a:r>
          </a:p>
          <a:p>
            <a:pPr lvl="3"/>
            <a:r>
              <a:rPr lang="en-US" i="1" dirty="0"/>
              <a:t>The parent tells the child they have to finish this game first</a:t>
            </a:r>
          </a:p>
          <a:p>
            <a:pPr lvl="3"/>
            <a:r>
              <a:rPr lang="en-US" i="1" dirty="0"/>
              <a:t>The child argues that he wants to play the new game</a:t>
            </a:r>
          </a:p>
          <a:p>
            <a:pPr lvl="3"/>
            <a:r>
              <a:rPr lang="en-US" i="1" dirty="0"/>
              <a:t>The parent responds by arguing that they should finish playing the first game</a:t>
            </a:r>
          </a:p>
          <a:p>
            <a:pPr lvl="2"/>
            <a:r>
              <a:rPr lang="en-US" i="1" dirty="0"/>
              <a:t>If the goal of play is to have fun, learn and build relationships with children, then we need to avoid arguments whenever possible!</a:t>
            </a:r>
          </a:p>
          <a:p>
            <a:pPr marL="0" lvl="0" indent="0">
              <a:buNone/>
            </a:pPr>
            <a:endParaRPr lang="en-US" dirty="0"/>
          </a:p>
          <a:p>
            <a:pPr marL="0" lvl="0" indent="0">
              <a:buNone/>
            </a:pPr>
            <a:r>
              <a:rPr lang="en-US" b="1" dirty="0"/>
              <a:t>PLENARY DISCUSSION</a:t>
            </a:r>
          </a:p>
          <a:p>
            <a:r>
              <a:rPr lang="en-US" i="1" dirty="0"/>
              <a:t>Can you think of caregivers you work with who would benefit from these tips? </a:t>
            </a:r>
          </a:p>
          <a:p>
            <a:r>
              <a:rPr lang="en-US" i="1" dirty="0"/>
              <a:t>What kind of caregivers and families are they? </a:t>
            </a:r>
          </a:p>
        </p:txBody>
      </p:sp>
      <p:sp>
        <p:nvSpPr>
          <p:cNvPr id="6" name="Slide Image Placeholder 5">
            <a:extLst>
              <a:ext uri="{FF2B5EF4-FFF2-40B4-BE49-F238E27FC236}">
                <a16:creationId xmlns:a16="http://schemas.microsoft.com/office/drawing/2014/main" id="{CDD4E379-4CAB-E673-0926-BF9051D8849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F7B7C95-DF43-CB48-3A01-1FF65EAE63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30</a:t>
            </a:fld>
            <a:endParaRPr lang="en-US" sz="1200" dirty="0">
              <a:latin typeface="+mn-lt"/>
            </a:endParaRPr>
          </a:p>
        </p:txBody>
      </p:sp>
    </p:spTree>
    <p:extLst>
      <p:ext uri="{BB962C8B-B14F-4D97-AF65-F5344CB8AC3E}">
        <p14:creationId xmlns:p14="http://schemas.microsoft.com/office/powerpoint/2010/main" val="1357211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The script provided in the workbook is a sample script.</a:t>
            </a:r>
          </a:p>
          <a:p>
            <a:pPr lvl="1"/>
            <a:r>
              <a:rPr lang="en-US" dirty="0"/>
              <a:t>Adapt to your context or create your own</a:t>
            </a:r>
          </a:p>
          <a:p>
            <a:pPr lvl="1"/>
            <a:r>
              <a:rPr lang="en-US" dirty="0"/>
              <a:t>Change the names to ones that are familiar in your context</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r>
              <a:rPr lang="en-US" i="1" dirty="0"/>
              <a:t>We will now do a role play</a:t>
            </a:r>
          </a:p>
          <a:p>
            <a:r>
              <a:rPr lang="en-US" dirty="0"/>
              <a:t>Ask for 2 volunteers, preferably one male and one female. </a:t>
            </a:r>
          </a:p>
          <a:p>
            <a:r>
              <a:rPr lang="en-US" dirty="0"/>
              <a:t>Guide the volunteers to </a:t>
            </a:r>
            <a:r>
              <a:rPr lang="en-US" b="1" dirty="0"/>
              <a:t>Workbook page 43: Role-play – child-led play</a:t>
            </a:r>
          </a:p>
          <a:p>
            <a:r>
              <a:rPr lang="en-US" dirty="0"/>
              <a:t>Instruct the role players in private:</a:t>
            </a:r>
          </a:p>
          <a:p>
            <a:pPr lvl="1"/>
            <a:r>
              <a:rPr lang="en-US" i="1" dirty="0"/>
              <a:t>In this role-play, the person playing the ‘parent’ needs to be really bossy and direct everything the ‘child’ does. </a:t>
            </a:r>
          </a:p>
          <a:p>
            <a:pPr lvl="2"/>
            <a:r>
              <a:rPr lang="en-US" i="1" dirty="0"/>
              <a:t>For example, if you are playing with a ball in the role-play, the parent might insist that the child throw or kick it a certain way for a specific number of times; or, if you are playing marbles, the parent will tell the child they are doing it wrong and insist that they do it correctly.</a:t>
            </a:r>
          </a:p>
          <a:p>
            <a:pPr lvl="1"/>
            <a:r>
              <a:rPr lang="en-US" i="1" dirty="0"/>
              <a:t>I will stay close by to help out in case you get stuck.</a:t>
            </a:r>
          </a:p>
          <a:p>
            <a:endParaRPr lang="en-US" i="1" dirty="0"/>
          </a:p>
          <a:p>
            <a:pPr marL="0" indent="0">
              <a:buNone/>
            </a:pPr>
            <a:r>
              <a:rPr lang="en-US" b="1" dirty="0"/>
              <a:t>ROLE PLAY</a:t>
            </a:r>
            <a:endParaRPr lang="en-US" dirty="0"/>
          </a:p>
          <a:p>
            <a:r>
              <a:rPr lang="en-US" dirty="0"/>
              <a:t>Provide 5-10 minutes for the volunteers to prepare</a:t>
            </a:r>
          </a:p>
          <a:p>
            <a:r>
              <a:rPr lang="en-US" dirty="0"/>
              <a:t>Have the volunteers to present the role play</a:t>
            </a:r>
          </a:p>
          <a:p>
            <a:pPr marL="0" indent="0">
              <a:buNone/>
            </a:pPr>
            <a:endParaRPr lang="en-US" b="1" dirty="0"/>
          </a:p>
          <a:p>
            <a:pPr marL="0" indent="0">
              <a:buNone/>
            </a:pPr>
            <a:r>
              <a:rPr lang="en-US" b="1" dirty="0"/>
              <a:t>CONTINUED </a:t>
            </a:r>
            <a:r>
              <a:rPr lang="en-US" b="1" dirty="0">
                <a:sym typeface="Wingdings" panose="05000000000000000000" pitchFamily="2" charset="2"/>
              </a:rPr>
              <a:t></a:t>
            </a:r>
            <a:endParaRPr lang="en-US" dirty="0"/>
          </a:p>
        </p:txBody>
      </p:sp>
      <p:sp>
        <p:nvSpPr>
          <p:cNvPr id="6" name="Slide Image Placeholder 5">
            <a:extLst>
              <a:ext uri="{FF2B5EF4-FFF2-40B4-BE49-F238E27FC236}">
                <a16:creationId xmlns:a16="http://schemas.microsoft.com/office/drawing/2014/main" id="{D0577312-C9A4-D438-ED64-83B98BEB257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A769493-76FA-BEE6-68DD-742D84CB07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31</a:t>
            </a:fld>
            <a:endParaRPr lang="en-US" sz="1200" dirty="0">
              <a:latin typeface="+mn-lt"/>
            </a:endParaRPr>
          </a:p>
        </p:txBody>
      </p:sp>
    </p:spTree>
    <p:extLst>
      <p:ext uri="{BB962C8B-B14F-4D97-AF65-F5344CB8AC3E}">
        <p14:creationId xmlns:p14="http://schemas.microsoft.com/office/powerpoint/2010/main" val="446371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indent="0">
              <a:buNone/>
            </a:pPr>
            <a:r>
              <a:rPr lang="en-US" sz="1100" b="1" dirty="0"/>
              <a:t>PLENARY DISCUSSION</a:t>
            </a:r>
            <a:endParaRPr lang="en-US" sz="1100" dirty="0"/>
          </a:p>
          <a:p>
            <a:r>
              <a:rPr lang="en-US" sz="1100" dirty="0"/>
              <a:t>Ask the role players - </a:t>
            </a:r>
            <a:r>
              <a:rPr lang="en-US" sz="1100" i="1" dirty="0"/>
              <a:t>How did it feel?</a:t>
            </a:r>
          </a:p>
          <a:p>
            <a:r>
              <a:rPr lang="en-US" sz="1100" i="1" dirty="0"/>
              <a:t>We will re-do this practice.</a:t>
            </a:r>
          </a:p>
          <a:p>
            <a:r>
              <a:rPr lang="en-US" sz="1100" dirty="0"/>
              <a:t>Instruct role players in private:</a:t>
            </a:r>
          </a:p>
          <a:p>
            <a:pPr lvl="1"/>
            <a:r>
              <a:rPr lang="en-US" sz="1100" i="1" dirty="0"/>
              <a:t>This time, the parent must follow the child’s lead and play whatever the child wants to play. </a:t>
            </a:r>
          </a:p>
          <a:p>
            <a:pPr lvl="1"/>
            <a:r>
              <a:rPr lang="en-US" sz="1100" i="1" dirty="0"/>
              <a:t>The parent should some kind words to the child while they are playing. For example:</a:t>
            </a:r>
          </a:p>
          <a:p>
            <a:pPr lvl="2"/>
            <a:r>
              <a:rPr lang="en-US" sz="1100" i="1" dirty="0"/>
              <a:t>Wow son! Look at you kicking that ball!</a:t>
            </a:r>
          </a:p>
          <a:p>
            <a:pPr lvl="2"/>
            <a:r>
              <a:rPr lang="en-US" sz="1100" i="1" dirty="0"/>
              <a:t>You are going to be a great football player someday!</a:t>
            </a:r>
          </a:p>
          <a:p>
            <a:pPr lvl="2"/>
            <a:r>
              <a:rPr lang="en-US" sz="1100" i="1" dirty="0"/>
              <a:t>I love playing with you and am so happy you are my son!</a:t>
            </a:r>
          </a:p>
          <a:p>
            <a:pPr lvl="2"/>
            <a:r>
              <a:rPr lang="en-US" sz="1100" i="1" dirty="0"/>
              <a:t>Thanks for playing with me and taking turns sharing the ball.</a:t>
            </a:r>
          </a:p>
          <a:p>
            <a:pPr marL="0" indent="0">
              <a:buNone/>
            </a:pPr>
            <a:endParaRPr lang="en-US" sz="1100" b="1" dirty="0"/>
          </a:p>
          <a:p>
            <a:pPr marL="0" indent="0">
              <a:buNone/>
            </a:pPr>
            <a:r>
              <a:rPr lang="en-US" sz="1100" b="1" dirty="0"/>
              <a:t>ROLE PLAY</a:t>
            </a:r>
            <a:endParaRPr lang="en-US" sz="1100" i="1" dirty="0"/>
          </a:p>
          <a:p>
            <a:r>
              <a:rPr lang="en-US" sz="1100" dirty="0"/>
              <a:t>Have the volunteers to present the role play in front of the group.</a:t>
            </a:r>
          </a:p>
          <a:p>
            <a:endParaRPr lang="en-US" sz="1100" i="1" dirty="0"/>
          </a:p>
          <a:p>
            <a:pPr marL="0" indent="0">
              <a:buNone/>
            </a:pPr>
            <a:r>
              <a:rPr lang="en-US" sz="1100" b="1" dirty="0"/>
              <a:t>PLENARY DISCUSSION</a:t>
            </a:r>
            <a:endParaRPr lang="en-US" sz="1100" dirty="0"/>
          </a:p>
          <a:p>
            <a:r>
              <a:rPr lang="en-US" sz="1100" dirty="0"/>
              <a:t>Ask the role players - </a:t>
            </a:r>
            <a:r>
              <a:rPr lang="en-US" sz="1100" i="1" dirty="0"/>
              <a:t>How did it feel?</a:t>
            </a:r>
          </a:p>
          <a:p>
            <a:r>
              <a:rPr lang="en-US" sz="1100" dirty="0"/>
              <a:t>Ask the other participants – </a:t>
            </a:r>
            <a:r>
              <a:rPr lang="en-US" sz="1100" i="1" dirty="0"/>
              <a:t>Can you share positive comments to the role players for their participation?</a:t>
            </a:r>
          </a:p>
          <a:p>
            <a:r>
              <a:rPr lang="en-US" sz="1100" dirty="0"/>
              <a:t>Facilitators should praise them as well!</a:t>
            </a:r>
            <a:endParaRPr lang="en-US" sz="1100" i="1" dirty="0"/>
          </a:p>
          <a:p>
            <a:pPr marL="0" indent="0">
              <a:buNone/>
            </a:pPr>
            <a:endParaRPr lang="en-US" sz="1100" b="1" dirty="0"/>
          </a:p>
          <a:p>
            <a:pPr marL="0" indent="0">
              <a:buNone/>
            </a:pPr>
            <a:r>
              <a:rPr lang="en-US" sz="1100" b="1" dirty="0"/>
              <a:t>INTRODUCTION</a:t>
            </a:r>
          </a:p>
          <a:p>
            <a:r>
              <a:rPr lang="en-US" sz="1100" dirty="0"/>
              <a:t>Divide participants into groups of 3 people</a:t>
            </a:r>
          </a:p>
          <a:p>
            <a:r>
              <a:rPr lang="en-US" sz="1100" dirty="0"/>
              <a:t>With your group:</a:t>
            </a:r>
          </a:p>
          <a:p>
            <a:pPr lvl="1"/>
            <a:r>
              <a:rPr lang="en-US" sz="1100" i="1" dirty="0"/>
              <a:t>Find some materials in this room or outdoors to create some kind of game or something to play with a child.</a:t>
            </a:r>
          </a:p>
          <a:p>
            <a:pPr lvl="1"/>
            <a:r>
              <a:rPr lang="en-US" sz="1100" i="1" dirty="0"/>
              <a:t>Practice child-directed play</a:t>
            </a:r>
          </a:p>
          <a:p>
            <a:pPr lvl="1"/>
            <a:r>
              <a:rPr lang="en-US" sz="1100" i="1" dirty="0"/>
              <a:t>Take turns playing the ‘parent’, ‘child’ and ‘coach’</a:t>
            </a:r>
          </a:p>
          <a:p>
            <a:pPr lvl="1"/>
            <a:r>
              <a:rPr lang="en-US" sz="1100" i="1" dirty="0"/>
              <a:t>Concentrate on child-directed play! Only practice the positive parent–child interactions in this role-play.</a:t>
            </a:r>
          </a:p>
          <a:p>
            <a:endParaRPr lang="en-US" sz="1100" dirty="0"/>
          </a:p>
          <a:p>
            <a:pPr marL="0" indent="0">
              <a:buNone/>
            </a:pPr>
            <a:r>
              <a:rPr lang="en-US" sz="1100" b="1" dirty="0"/>
              <a:t>GROUP WORK (15-20 minutes)</a:t>
            </a:r>
          </a:p>
          <a:p>
            <a:r>
              <a:rPr lang="en-US" sz="1100" dirty="0"/>
              <a:t>Provide 15–20 minutes for participants to complete</a:t>
            </a:r>
          </a:p>
          <a:p>
            <a:pPr marL="0" indent="0">
              <a:buNone/>
            </a:pPr>
            <a:endParaRPr lang="en-US" sz="1100" b="1" dirty="0"/>
          </a:p>
          <a:p>
            <a:pPr marL="0" indent="0">
              <a:buNone/>
            </a:pPr>
            <a:r>
              <a:rPr lang="en-US" sz="1100" b="1" dirty="0"/>
              <a:t>PLENARY DISCUSSION</a:t>
            </a:r>
          </a:p>
          <a:p>
            <a:r>
              <a:rPr lang="en-US" sz="1100" i="1" dirty="0"/>
              <a:t>What did you like about this kind of play?</a:t>
            </a:r>
          </a:p>
          <a:p>
            <a:r>
              <a:rPr lang="en-US" sz="1100" i="1" dirty="0"/>
              <a:t>What did you find hard?</a:t>
            </a:r>
          </a:p>
          <a:p>
            <a:r>
              <a:rPr lang="en-US" sz="1100" i="1" dirty="0"/>
              <a:t>When you share this with parents or caregivers:</a:t>
            </a:r>
          </a:p>
          <a:p>
            <a:pPr lvl="1"/>
            <a:r>
              <a:rPr lang="en-US" sz="1100" i="1" dirty="0"/>
              <a:t>You can re-enact these two role plays with them being the children and you being the adult</a:t>
            </a:r>
          </a:p>
          <a:p>
            <a:pPr lvl="1"/>
            <a:r>
              <a:rPr lang="en-US" sz="1100" i="1" dirty="0"/>
              <a:t>Alternatively, you can explain the scenarios to them and ask how they think the child and parent feel in each scenario. </a:t>
            </a:r>
            <a:endParaRPr lang="en-US" sz="1100" b="1" dirty="0"/>
          </a:p>
        </p:txBody>
      </p:sp>
      <p:sp>
        <p:nvSpPr>
          <p:cNvPr id="7" name="Google Shape;725;p48:notes">
            <a:extLst>
              <a:ext uri="{FF2B5EF4-FFF2-40B4-BE49-F238E27FC236}">
                <a16:creationId xmlns:a16="http://schemas.microsoft.com/office/drawing/2014/main" id="{AA769493-76FA-BEE6-68DD-742D84CB07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32</a:t>
            </a:fld>
            <a:endParaRPr lang="en-US" sz="1200" dirty="0">
              <a:latin typeface="+mn-lt"/>
            </a:endParaRPr>
          </a:p>
        </p:txBody>
      </p:sp>
    </p:spTree>
    <p:extLst>
      <p:ext uri="{BB962C8B-B14F-4D97-AF65-F5344CB8AC3E}">
        <p14:creationId xmlns:p14="http://schemas.microsoft.com/office/powerpoint/2010/main" val="441705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p>
          <a:p>
            <a:r>
              <a:rPr lang="en-US" i="1" dirty="0"/>
              <a:t>What is praise and why is praise good for children?</a:t>
            </a:r>
          </a:p>
          <a:p>
            <a:pPr lvl="1"/>
            <a:r>
              <a:rPr lang="en-US" i="1" dirty="0"/>
              <a:t>Praise is telling a child that you like something that he or she is doing.</a:t>
            </a:r>
          </a:p>
          <a:p>
            <a:pPr lvl="1"/>
            <a:r>
              <a:rPr lang="en-US" i="1" dirty="0"/>
              <a:t>Praise shows love and affection.</a:t>
            </a:r>
          </a:p>
          <a:p>
            <a:pPr lvl="1"/>
            <a:r>
              <a:rPr lang="en-US" i="1" dirty="0"/>
              <a:t>Praise helps children build self-esteem and confidence.</a:t>
            </a:r>
          </a:p>
          <a:p>
            <a:pPr lvl="1"/>
            <a:r>
              <a:rPr lang="en-US" i="1" dirty="0"/>
              <a:t>Praise helps children build healthy social and emotional connections!</a:t>
            </a:r>
            <a:endParaRPr lang="en-US" dirty="0"/>
          </a:p>
          <a:p>
            <a:r>
              <a:rPr lang="en-US" i="1" dirty="0"/>
              <a:t>How does praising children make parents feel?</a:t>
            </a:r>
          </a:p>
          <a:p>
            <a:pPr lvl="1"/>
            <a:r>
              <a:rPr lang="en-US" i="1" dirty="0"/>
              <a:t>Praise helps parents feel good about their children and builds positive relationships.</a:t>
            </a:r>
          </a:p>
          <a:p>
            <a:pPr lvl="1"/>
            <a:r>
              <a:rPr lang="en-US" i="1" dirty="0"/>
              <a:t>Praise reinforces desirable behaviors: parents spend less time punishing or disciplining children because the child spends more time seeking parent’s positive attention.</a:t>
            </a:r>
          </a:p>
          <a:p>
            <a:r>
              <a:rPr lang="en-US" i="1" dirty="0"/>
              <a:t>Examples of praise statements:</a:t>
            </a:r>
          </a:p>
          <a:p>
            <a:pPr lvl="1"/>
            <a:r>
              <a:rPr lang="en-US" i="1" dirty="0"/>
              <a:t>I am so proud of the way you are doing your homework so carefully.</a:t>
            </a:r>
          </a:p>
          <a:p>
            <a:pPr lvl="1"/>
            <a:r>
              <a:rPr lang="en-US" i="1" dirty="0"/>
              <a:t>Thank you for completing your chore and being so responsible.</a:t>
            </a:r>
          </a:p>
          <a:p>
            <a:pPr lvl="1"/>
            <a:r>
              <a:rPr lang="en-US" i="1" dirty="0"/>
              <a:t>That is very polite.</a:t>
            </a:r>
          </a:p>
          <a:p>
            <a:pPr lvl="1"/>
            <a:r>
              <a:rPr lang="en-US" i="1" dirty="0"/>
              <a:t>I am so glad you are my son/daughter.</a:t>
            </a:r>
          </a:p>
        </p:txBody>
      </p:sp>
      <p:sp>
        <p:nvSpPr>
          <p:cNvPr id="6" name="Slide Image Placeholder 5">
            <a:extLst>
              <a:ext uri="{FF2B5EF4-FFF2-40B4-BE49-F238E27FC236}">
                <a16:creationId xmlns:a16="http://schemas.microsoft.com/office/drawing/2014/main" id="{DAD7F1F1-E3F6-AE17-B219-1AF749F384B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6E6A64B-0F52-2B3F-CFE3-25B75CD82B7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33</a:t>
            </a:fld>
            <a:endParaRPr lang="en-US" sz="1200" dirty="0">
              <a:latin typeface="+mn-lt"/>
            </a:endParaRPr>
          </a:p>
        </p:txBody>
      </p:sp>
    </p:spTree>
    <p:extLst>
      <p:ext uri="{BB962C8B-B14F-4D97-AF65-F5344CB8AC3E}">
        <p14:creationId xmlns:p14="http://schemas.microsoft.com/office/powerpoint/2010/main" val="4106733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50" b="1" dirty="0"/>
              <a:t>EXPLANATION</a:t>
            </a:r>
            <a:endParaRPr lang="en-US" sz="1150" dirty="0"/>
          </a:p>
          <a:p>
            <a:r>
              <a:rPr lang="en-US" sz="1150" dirty="0"/>
              <a:t>Present the slide</a:t>
            </a:r>
          </a:p>
          <a:p>
            <a:pPr marL="0" lvl="0" indent="0">
              <a:buNone/>
            </a:pPr>
            <a:endParaRPr lang="en-US" sz="1150" dirty="0"/>
          </a:p>
          <a:p>
            <a:pPr marL="0" lvl="0" indent="0">
              <a:buNone/>
            </a:pPr>
            <a:r>
              <a:rPr lang="en-US" sz="1150" b="1" dirty="0"/>
              <a:t>PLENARY DISCUSSION</a:t>
            </a:r>
          </a:p>
          <a:p>
            <a:r>
              <a:rPr lang="en-US" sz="1150" i="1" dirty="0"/>
              <a:t>What are some other ways to nonverbally praise children?</a:t>
            </a:r>
          </a:p>
          <a:p>
            <a:r>
              <a:rPr lang="en-US" sz="1150" i="1" dirty="0"/>
              <a:t>What are some of the praise statements?</a:t>
            </a:r>
          </a:p>
          <a:p>
            <a:r>
              <a:rPr lang="en-US" sz="1150" dirty="0"/>
              <a:t>Write the responses on a flipchart.</a:t>
            </a:r>
          </a:p>
          <a:p>
            <a:pPr marL="0" indent="0">
              <a:buNone/>
            </a:pPr>
            <a:endParaRPr lang="en-US" sz="1150" dirty="0"/>
          </a:p>
          <a:p>
            <a:pPr marL="0" indent="0">
              <a:buNone/>
            </a:pPr>
            <a:r>
              <a:rPr lang="en-US" sz="1150" b="1" dirty="0"/>
              <a:t>INTRODUCTION</a:t>
            </a:r>
          </a:p>
          <a:p>
            <a:r>
              <a:rPr lang="en-US" sz="1150" dirty="0"/>
              <a:t>Divide participants into pairs</a:t>
            </a:r>
          </a:p>
          <a:p>
            <a:r>
              <a:rPr lang="en-US" sz="1150" dirty="0"/>
              <a:t>Guide participants to </a:t>
            </a:r>
            <a:r>
              <a:rPr lang="en-US" sz="1150" b="1" dirty="0"/>
              <a:t>Workbook page 43: Behavior and praise statements </a:t>
            </a:r>
          </a:p>
          <a:p>
            <a:r>
              <a:rPr lang="en-US" sz="1150" i="1" dirty="0"/>
              <a:t>With your partner, think of a specific praise statement for each of the behaviors on the list</a:t>
            </a:r>
          </a:p>
          <a:p>
            <a:pPr marL="0" indent="0">
              <a:buNone/>
            </a:pPr>
            <a:endParaRPr lang="en-US" sz="1150" dirty="0"/>
          </a:p>
          <a:p>
            <a:pPr marL="0" indent="0">
              <a:buNone/>
            </a:pPr>
            <a:r>
              <a:rPr lang="en-US" sz="1150" b="1" dirty="0"/>
              <a:t>PARTNER WORK (15 minutes)</a:t>
            </a:r>
          </a:p>
          <a:p>
            <a:r>
              <a:rPr lang="en-US" sz="1150" dirty="0"/>
              <a:t>Provide 15 minutes for participants to complete</a:t>
            </a:r>
          </a:p>
          <a:p>
            <a:endParaRPr lang="en-US" sz="1150" dirty="0"/>
          </a:p>
          <a:p>
            <a:pPr marL="0" lvl="0" indent="0">
              <a:buNone/>
            </a:pPr>
            <a:r>
              <a:rPr lang="en-US" sz="1150" b="1" dirty="0"/>
              <a:t>PLENARY DISCUSSION</a:t>
            </a:r>
          </a:p>
          <a:p>
            <a:r>
              <a:rPr lang="en-US" sz="1150" i="0" dirty="0"/>
              <a:t>Invite volunteers to share their responses</a:t>
            </a:r>
          </a:p>
          <a:p>
            <a:r>
              <a:rPr lang="en-US" sz="1150" i="0" dirty="0"/>
              <a:t>Complement with the possible responses below</a:t>
            </a:r>
          </a:p>
          <a:p>
            <a:pPr marL="0" indent="0">
              <a:buNone/>
            </a:pPr>
            <a:r>
              <a:rPr lang="en-US" sz="1150" dirty="0"/>
              <a:t>______________________________________________________________________________</a:t>
            </a:r>
          </a:p>
          <a:p>
            <a:pPr marL="0" indent="0">
              <a:buNone/>
            </a:pPr>
            <a:endParaRPr lang="en-US" sz="1150" b="1" dirty="0"/>
          </a:p>
          <a:p>
            <a:pPr marL="0" indent="0">
              <a:buNone/>
            </a:pPr>
            <a:r>
              <a:rPr lang="en-US" sz="1150" b="1" dirty="0"/>
              <a:t>POSSIBLE RESPONSES</a:t>
            </a:r>
          </a:p>
          <a:p>
            <a:r>
              <a:rPr lang="en-US" sz="1150" dirty="0"/>
              <a:t>Doing well in school.</a:t>
            </a:r>
          </a:p>
          <a:p>
            <a:pPr lvl="1"/>
            <a:r>
              <a:rPr lang="en-US" sz="1150" dirty="0"/>
              <a:t>“I am so proud that you are working hard and doing well in school.”</a:t>
            </a:r>
          </a:p>
          <a:p>
            <a:pPr lvl="0"/>
            <a:r>
              <a:rPr lang="en-US" sz="1150" dirty="0"/>
              <a:t>Being kind to siblings.</a:t>
            </a:r>
          </a:p>
          <a:p>
            <a:pPr lvl="1"/>
            <a:r>
              <a:rPr lang="en-US" sz="1150" dirty="0"/>
              <a:t>“It makes me so happy to see you spending time with your younger sister.”</a:t>
            </a:r>
          </a:p>
          <a:p>
            <a:pPr lvl="0"/>
            <a:r>
              <a:rPr lang="en-US" sz="1150" dirty="0"/>
              <a:t>Completing homework.</a:t>
            </a:r>
          </a:p>
          <a:p>
            <a:pPr lvl="1"/>
            <a:r>
              <a:rPr lang="en-US" sz="1150" dirty="0"/>
              <a:t>“Good job for completing your homework. You are so smart!”</a:t>
            </a:r>
          </a:p>
          <a:p>
            <a:pPr lvl="0"/>
            <a:r>
              <a:rPr lang="en-US" sz="1150" dirty="0"/>
              <a:t>Completing chores or housework.</a:t>
            </a:r>
          </a:p>
          <a:p>
            <a:pPr lvl="1"/>
            <a:r>
              <a:rPr lang="en-US" sz="1150" dirty="0"/>
              <a:t>“Thank you for completing your chore. It really helps our family when you help out.”</a:t>
            </a:r>
          </a:p>
        </p:txBody>
      </p:sp>
      <p:sp>
        <p:nvSpPr>
          <p:cNvPr id="6" name="Slide Image Placeholder 5">
            <a:extLst>
              <a:ext uri="{FF2B5EF4-FFF2-40B4-BE49-F238E27FC236}">
                <a16:creationId xmlns:a16="http://schemas.microsoft.com/office/drawing/2014/main" id="{4241A3DD-36FB-99A3-47EA-3A48A46B8CC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E757EDB-A613-9795-719C-77885589B0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34</a:t>
            </a:fld>
            <a:endParaRPr lang="en-US" sz="1200" dirty="0">
              <a:latin typeface="+mn-lt"/>
            </a:endParaRPr>
          </a:p>
        </p:txBody>
      </p:sp>
    </p:spTree>
    <p:extLst>
      <p:ext uri="{BB962C8B-B14F-4D97-AF65-F5344CB8AC3E}">
        <p14:creationId xmlns:p14="http://schemas.microsoft.com/office/powerpoint/2010/main" val="3167552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dirty="0"/>
              <a:t>INTRODUCTION</a:t>
            </a:r>
          </a:p>
          <a:p>
            <a:r>
              <a:rPr lang="en-US" sz="1100" dirty="0"/>
              <a:t>Ask for 3 volunteers – 1 male and 2 females if possible, or 2 males and 1 female. </a:t>
            </a:r>
          </a:p>
          <a:p>
            <a:r>
              <a:rPr lang="en-US" sz="1100" dirty="0"/>
              <a:t>Instruct the volunteers out loud:</a:t>
            </a:r>
          </a:p>
          <a:p>
            <a:pPr lvl="1"/>
            <a:r>
              <a:rPr lang="en-US" sz="1100" i="1" dirty="0"/>
              <a:t>Two will play ‘children’ (ages 7 and 8). </a:t>
            </a:r>
          </a:p>
          <a:p>
            <a:pPr lvl="1"/>
            <a:r>
              <a:rPr lang="en-US" sz="1100" i="1" dirty="0"/>
              <a:t>The ‘children’ will play cooperatively</a:t>
            </a:r>
          </a:p>
          <a:p>
            <a:pPr lvl="1"/>
            <a:r>
              <a:rPr lang="en-US" sz="1100" i="1" dirty="0"/>
              <a:t>The person playing the ‘parent’ will offer praise statements</a:t>
            </a:r>
          </a:p>
          <a:p>
            <a:pPr lvl="1"/>
            <a:r>
              <a:rPr lang="en-US" sz="1100" i="1" dirty="0"/>
              <a:t>I will be available to help out, if needed</a:t>
            </a:r>
          </a:p>
          <a:p>
            <a:r>
              <a:rPr lang="en-US" sz="1100" dirty="0"/>
              <a:t>You can model this first, if the volunteers need an example.</a:t>
            </a:r>
          </a:p>
          <a:p>
            <a:pPr marL="0" indent="0">
              <a:buNone/>
            </a:pPr>
            <a:endParaRPr lang="en-US" sz="1100" b="1" dirty="0"/>
          </a:p>
          <a:p>
            <a:pPr marL="0" indent="0">
              <a:buNone/>
            </a:pPr>
            <a:r>
              <a:rPr lang="en-US" sz="1100" b="1" dirty="0"/>
              <a:t>ROLE PLAY (3 minutes)</a:t>
            </a:r>
          </a:p>
          <a:p>
            <a:r>
              <a:rPr lang="en-US" sz="1100" dirty="0"/>
              <a:t>Have the volunteers to present the role play</a:t>
            </a:r>
          </a:p>
          <a:p>
            <a:pPr marL="0" indent="0">
              <a:buNone/>
            </a:pPr>
            <a:endParaRPr lang="en-US" sz="1100" b="1" dirty="0"/>
          </a:p>
          <a:p>
            <a:pPr marL="0" indent="0">
              <a:buNone/>
            </a:pPr>
            <a:r>
              <a:rPr lang="en-US" sz="1100" b="1" dirty="0"/>
              <a:t>PLENARY DISCUSSION</a:t>
            </a:r>
          </a:p>
          <a:p>
            <a:r>
              <a:rPr lang="en-US" sz="1100" dirty="0"/>
              <a:t>After about 3 minutes, stop the role-play </a:t>
            </a:r>
          </a:p>
          <a:p>
            <a:r>
              <a:rPr lang="en-US" sz="1100" dirty="0"/>
              <a:t>Ask the ‘children’ - </a:t>
            </a:r>
            <a:r>
              <a:rPr lang="en-US" sz="1100" i="1" dirty="0"/>
              <a:t>How did it feel to be praised?</a:t>
            </a:r>
          </a:p>
          <a:p>
            <a:r>
              <a:rPr lang="en-US" sz="1100" dirty="0"/>
              <a:t>Ask the ‘parent’ – </a:t>
            </a:r>
            <a:r>
              <a:rPr lang="en-US" sz="1100" i="1" dirty="0"/>
              <a:t>How did it feel to praise?</a:t>
            </a:r>
          </a:p>
          <a:p>
            <a:r>
              <a:rPr lang="en-US" sz="1100" dirty="0"/>
              <a:t>Ask the group – </a:t>
            </a:r>
            <a:r>
              <a:rPr lang="en-US" sz="1100" i="1" dirty="0"/>
              <a:t>Share positive comments to the role players for their participation</a:t>
            </a:r>
          </a:p>
          <a:p>
            <a:r>
              <a:rPr lang="en-US" sz="1100" dirty="0"/>
              <a:t>Facilitators should praise them as well!</a:t>
            </a:r>
          </a:p>
          <a:p>
            <a:endParaRPr lang="en-US" sz="1100" dirty="0"/>
          </a:p>
          <a:p>
            <a:pPr marL="0" indent="0">
              <a:buNone/>
            </a:pPr>
            <a:r>
              <a:rPr lang="en-US" sz="1100" b="1" dirty="0"/>
              <a:t>INTRODUCTION</a:t>
            </a:r>
          </a:p>
          <a:p>
            <a:r>
              <a:rPr lang="en-US" sz="1100" dirty="0"/>
              <a:t>Divide the participants into pairs</a:t>
            </a:r>
          </a:p>
          <a:p>
            <a:r>
              <a:rPr lang="en-US" sz="1100" i="1" dirty="0"/>
              <a:t>With your partner:</a:t>
            </a:r>
          </a:p>
          <a:p>
            <a:pPr lvl="1"/>
            <a:r>
              <a:rPr lang="en-US" sz="1100" i="1" dirty="0"/>
              <a:t>Practice the following scenario – a parent monitoring a child doing homework. </a:t>
            </a:r>
          </a:p>
          <a:p>
            <a:pPr lvl="1"/>
            <a:r>
              <a:rPr lang="en-US" sz="1100" i="1" dirty="0"/>
              <a:t>The parent can make statements such as:</a:t>
            </a:r>
          </a:p>
          <a:p>
            <a:pPr lvl="2"/>
            <a:r>
              <a:rPr lang="en-US" sz="1100" i="1" dirty="0"/>
              <a:t>Wow, you are really concentrating!</a:t>
            </a:r>
          </a:p>
          <a:p>
            <a:pPr lvl="2"/>
            <a:r>
              <a:rPr lang="en-US" sz="1100" i="1" dirty="0"/>
              <a:t>You are so smart.</a:t>
            </a:r>
          </a:p>
          <a:p>
            <a:pPr lvl="2"/>
            <a:r>
              <a:rPr lang="en-US" sz="1100" i="1" dirty="0"/>
              <a:t>I am proud of you for doing your work so carefully.</a:t>
            </a:r>
          </a:p>
          <a:p>
            <a:pPr lvl="1"/>
            <a:r>
              <a:rPr lang="en-US" sz="1100" i="1" dirty="0"/>
              <a:t>You have 15 minutes to complete this practice</a:t>
            </a:r>
          </a:p>
          <a:p>
            <a:pPr lvl="1"/>
            <a:r>
              <a:rPr lang="en-US" sz="1100" i="1" dirty="0"/>
              <a:t>Make sure you have the opportunity to play both roles</a:t>
            </a:r>
          </a:p>
          <a:p>
            <a:pPr lvl="1"/>
            <a:endParaRPr lang="en-US" sz="1100" i="1" dirty="0"/>
          </a:p>
          <a:p>
            <a:pPr marL="0" indent="0">
              <a:buNone/>
            </a:pPr>
            <a:r>
              <a:rPr lang="en-US" sz="1100" b="1" dirty="0"/>
              <a:t>CONTINUED </a:t>
            </a:r>
            <a:r>
              <a:rPr lang="en-US" sz="1100" b="1" dirty="0">
                <a:sym typeface="Wingdings" panose="05000000000000000000" pitchFamily="2" charset="2"/>
              </a:rPr>
              <a:t></a:t>
            </a:r>
            <a:endParaRPr lang="en-US" sz="1100" i="1" dirty="0"/>
          </a:p>
        </p:txBody>
      </p:sp>
      <p:sp>
        <p:nvSpPr>
          <p:cNvPr id="6" name="Slide Image Placeholder 5">
            <a:extLst>
              <a:ext uri="{FF2B5EF4-FFF2-40B4-BE49-F238E27FC236}">
                <a16:creationId xmlns:a16="http://schemas.microsoft.com/office/drawing/2014/main" id="{E2EBB2AC-8929-9ED3-30C4-722C1334B86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B35DD23-49B2-5488-EBCD-9FFCE19E97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35</a:t>
            </a:fld>
            <a:endParaRPr lang="en-US" sz="1200" dirty="0">
              <a:latin typeface="+mn-lt"/>
            </a:endParaRPr>
          </a:p>
        </p:txBody>
      </p:sp>
    </p:spTree>
    <p:extLst>
      <p:ext uri="{BB962C8B-B14F-4D97-AF65-F5344CB8AC3E}">
        <p14:creationId xmlns:p14="http://schemas.microsoft.com/office/powerpoint/2010/main" val="1715211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indent="0">
              <a:buNone/>
            </a:pPr>
            <a:r>
              <a:rPr lang="en-US" b="1" dirty="0"/>
              <a:t>PARTNER WORK (15 minutes)</a:t>
            </a:r>
          </a:p>
          <a:p>
            <a:r>
              <a:rPr lang="en-US" dirty="0"/>
              <a:t>Provide 15 minutes for participants to complete</a:t>
            </a:r>
          </a:p>
          <a:p>
            <a:pPr marL="0" lvl="0" indent="0">
              <a:buNone/>
            </a:pPr>
            <a:endParaRPr lang="en-US" dirty="0"/>
          </a:p>
          <a:p>
            <a:pPr marL="0" lvl="0" indent="0">
              <a:buNone/>
            </a:pPr>
            <a:r>
              <a:rPr lang="en-US" b="1" dirty="0"/>
              <a:t>PLENARY DISCUSSION</a:t>
            </a:r>
          </a:p>
          <a:p>
            <a:r>
              <a:rPr lang="en-US" i="1" dirty="0"/>
              <a:t>How did it feel when you were the child receiving praise?</a:t>
            </a:r>
          </a:p>
          <a:p>
            <a:r>
              <a:rPr lang="en-US" i="1" dirty="0"/>
              <a:t>What did the parent find hard about praising?</a:t>
            </a:r>
          </a:p>
          <a:p>
            <a:r>
              <a:rPr lang="en-US" i="1" dirty="0"/>
              <a:t>What approaches could you use to discuss praise with caregivers? </a:t>
            </a:r>
          </a:p>
          <a:p>
            <a:pPr lvl="1"/>
            <a:r>
              <a:rPr lang="en-US" i="1" dirty="0"/>
              <a:t>Could you act out a scenario with them? </a:t>
            </a:r>
          </a:p>
          <a:p>
            <a:pPr lvl="1"/>
            <a:r>
              <a:rPr lang="en-US" i="1" dirty="0"/>
              <a:t>Or discuss some of the values and traits they’d like to reinforce and find opportunities together of how and when they could reinforce these through praise?  </a:t>
            </a:r>
          </a:p>
        </p:txBody>
      </p:sp>
      <p:sp>
        <p:nvSpPr>
          <p:cNvPr id="7" name="Google Shape;725;p48:notes">
            <a:extLst>
              <a:ext uri="{FF2B5EF4-FFF2-40B4-BE49-F238E27FC236}">
                <a16:creationId xmlns:a16="http://schemas.microsoft.com/office/drawing/2014/main" id="{BB35DD23-49B2-5488-EBCD-9FFCE19E97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36</a:t>
            </a:fld>
            <a:endParaRPr lang="en-US" sz="1200" dirty="0">
              <a:latin typeface="+mn-lt"/>
            </a:endParaRPr>
          </a:p>
        </p:txBody>
      </p:sp>
    </p:spTree>
    <p:extLst>
      <p:ext uri="{BB962C8B-B14F-4D97-AF65-F5344CB8AC3E}">
        <p14:creationId xmlns:p14="http://schemas.microsoft.com/office/powerpoint/2010/main" val="2193860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PARTNER DISCUSSION</a:t>
            </a:r>
            <a:endParaRPr lang="en-US" dirty="0"/>
          </a:p>
          <a:p>
            <a:r>
              <a:rPr lang="en-US" i="1" noProof="0" dirty="0"/>
              <a:t>Turn to the person beside you and discuss the questions on the slide</a:t>
            </a:r>
          </a:p>
        </p:txBody>
      </p:sp>
      <p:sp>
        <p:nvSpPr>
          <p:cNvPr id="6" name="Slide Image Placeholder 5">
            <a:extLst>
              <a:ext uri="{FF2B5EF4-FFF2-40B4-BE49-F238E27FC236}">
                <a16:creationId xmlns:a16="http://schemas.microsoft.com/office/drawing/2014/main" id="{1E5F2320-8D05-5976-2AC5-D91ED1D7399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8649E06-AEC1-860D-29FF-F6AFA19F65B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dirty="0">
              <a:latin typeface="+mn-lt"/>
            </a:endParaRPr>
          </a:p>
        </p:txBody>
      </p:sp>
    </p:spTree>
    <p:extLst>
      <p:ext uri="{BB962C8B-B14F-4D97-AF65-F5344CB8AC3E}">
        <p14:creationId xmlns:p14="http://schemas.microsoft.com/office/powerpoint/2010/main" val="1140110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i="1" noProof="0" dirty="0"/>
              <a:t>When you are discussing quality time with families, you can highlight some of the following benefits…</a:t>
            </a:r>
          </a:p>
          <a:p>
            <a:r>
              <a:rPr lang="en-US" dirty="0"/>
              <a:t>Present the slide</a:t>
            </a:r>
            <a:endParaRPr lang="en-US" noProof="0" dirty="0"/>
          </a:p>
        </p:txBody>
      </p:sp>
      <p:sp>
        <p:nvSpPr>
          <p:cNvPr id="6" name="Slide Image Placeholder 5">
            <a:extLst>
              <a:ext uri="{FF2B5EF4-FFF2-40B4-BE49-F238E27FC236}">
                <a16:creationId xmlns:a16="http://schemas.microsoft.com/office/drawing/2014/main" id="{C9955FE0-15DA-4E7B-014D-8762345D033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3CC1E62-6BD2-AB5C-7C31-384574E73F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dirty="0">
              <a:latin typeface="+mn-lt"/>
            </a:endParaRPr>
          </a:p>
        </p:txBody>
      </p:sp>
    </p:spTree>
    <p:extLst>
      <p:ext uri="{BB962C8B-B14F-4D97-AF65-F5344CB8AC3E}">
        <p14:creationId xmlns:p14="http://schemas.microsoft.com/office/powerpoint/2010/main" val="282122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noProof="0" dirty="0"/>
              <a:t>INTRODUCTION</a:t>
            </a:r>
          </a:p>
          <a:p>
            <a:r>
              <a:rPr lang="en-US" sz="1100" i="1" noProof="0" dirty="0"/>
              <a:t>Let’s think about what quality time could look like practically.</a:t>
            </a:r>
          </a:p>
          <a:p>
            <a:r>
              <a:rPr lang="en-US" sz="1100" noProof="0" dirty="0"/>
              <a:t>Divid</a:t>
            </a:r>
            <a:r>
              <a:rPr lang="en-US" sz="1100" dirty="0"/>
              <a:t>e participants into pairs</a:t>
            </a:r>
          </a:p>
          <a:p>
            <a:r>
              <a:rPr lang="en-US" sz="1100" i="1" noProof="0" dirty="0"/>
              <a:t>With your partner, come up with a list of 5 or 6 activities that parents/caregivers can do with their children, and do together as a family.</a:t>
            </a:r>
          </a:p>
          <a:p>
            <a:pPr marL="0" indent="0">
              <a:buNone/>
            </a:pPr>
            <a:endParaRPr lang="en-US" sz="1100" noProof="0" dirty="0"/>
          </a:p>
          <a:p>
            <a:pPr marL="0" indent="0">
              <a:buNone/>
            </a:pPr>
            <a:r>
              <a:rPr lang="en-US" sz="1100" b="1" noProof="0" dirty="0"/>
              <a:t>PARTNER WORK (5 minutes)</a:t>
            </a:r>
          </a:p>
          <a:p>
            <a:r>
              <a:rPr lang="en-US" sz="1100" dirty="0"/>
              <a:t>Provide 5 minutes for participants to complete</a:t>
            </a:r>
          </a:p>
          <a:p>
            <a:pPr marL="0" indent="0">
              <a:buNone/>
            </a:pPr>
            <a:endParaRPr lang="en-US" sz="1100" b="1" noProof="0" dirty="0"/>
          </a:p>
          <a:p>
            <a:pPr marL="0" indent="0">
              <a:buNone/>
            </a:pPr>
            <a:r>
              <a:rPr lang="en-US" sz="1100" b="1" noProof="0" dirty="0"/>
              <a:t>PLENARY DISCUSSION</a:t>
            </a:r>
          </a:p>
          <a:p>
            <a:r>
              <a:rPr lang="en-US" sz="1100" noProof="0" dirty="0"/>
              <a:t>Invite volunteers to share their responses</a:t>
            </a:r>
          </a:p>
          <a:p>
            <a:r>
              <a:rPr lang="en-US" sz="1100" dirty="0"/>
              <a:t>Complement with the possible responses on the below</a:t>
            </a:r>
          </a:p>
          <a:p>
            <a:r>
              <a:rPr lang="en-US" sz="1100" i="1" dirty="0"/>
              <a:t>When you are discussing the benefits of quality time with caregivers and potentially helping them to factor that into their routine, do you think you could do this same brainstorming exercise with caregivers? </a:t>
            </a:r>
          </a:p>
          <a:p>
            <a:r>
              <a:rPr lang="en-US" sz="1100" i="1" dirty="0"/>
              <a:t>If so, which of the suggestions we have discussed here do you think you would take forward into those conversations? </a:t>
            </a:r>
          </a:p>
          <a:p>
            <a:r>
              <a:rPr lang="en-US" sz="1100" i="1" dirty="0"/>
              <a:t>Other tips you can share with caregivers:</a:t>
            </a:r>
          </a:p>
          <a:p>
            <a:pPr lvl="1"/>
            <a:r>
              <a:rPr lang="en-US" sz="1100" i="1" noProof="0" dirty="0"/>
              <a:t>Spending time with your children does not mean asking a lot of questions about how they feel or expecting something from them.</a:t>
            </a:r>
          </a:p>
          <a:p>
            <a:pPr lvl="1"/>
            <a:r>
              <a:rPr lang="en-US" sz="1100" i="1" noProof="0" dirty="0"/>
              <a:t>If the children want to talk, then use the opportunity. But, do not be the first one to ask. Give them time to open up to you, unless you feel that they are visibly upset about something.</a:t>
            </a:r>
          </a:p>
          <a:p>
            <a:pPr lvl="1"/>
            <a:r>
              <a:rPr lang="en-US" sz="1100" i="1" noProof="0" dirty="0"/>
              <a:t>Spending quality time is a nurturing and loving practice. It means being fully available and giving children the sense that they are the priority in your life.</a:t>
            </a:r>
          </a:p>
          <a:p>
            <a:endParaRPr lang="en-US" sz="1100" noProof="0" dirty="0"/>
          </a:p>
          <a:p>
            <a:pPr marL="0" indent="0">
              <a:buNone/>
            </a:pPr>
            <a:r>
              <a:rPr lang="en-US" sz="1100" dirty="0"/>
              <a:t>______________________________________________________________________________</a:t>
            </a:r>
          </a:p>
          <a:p>
            <a:pPr marL="0" indent="0">
              <a:buNone/>
            </a:pPr>
            <a:endParaRPr lang="en-US" sz="1100" noProof="0" dirty="0"/>
          </a:p>
          <a:p>
            <a:pPr marL="0" indent="0">
              <a:buNone/>
            </a:pPr>
            <a:r>
              <a:rPr lang="en-US" sz="1100" b="1" noProof="0" dirty="0"/>
              <a:t>POSSIBLE RESPONSES</a:t>
            </a:r>
          </a:p>
          <a:p>
            <a:r>
              <a:rPr lang="en-US" sz="1100" noProof="0" dirty="0"/>
              <a:t>Cooking and eating dinner together</a:t>
            </a:r>
          </a:p>
          <a:p>
            <a:r>
              <a:rPr lang="en-US" sz="1100" noProof="0" dirty="0"/>
              <a:t>Going for a walk</a:t>
            </a:r>
          </a:p>
          <a:p>
            <a:r>
              <a:rPr lang="en-US" sz="1100" noProof="0" dirty="0"/>
              <a:t>Going shopping at the market together</a:t>
            </a:r>
          </a:p>
          <a:p>
            <a:r>
              <a:rPr lang="en-US" sz="1100" noProof="0" dirty="0"/>
              <a:t>Telling or reading stories</a:t>
            </a:r>
          </a:p>
        </p:txBody>
      </p:sp>
      <p:sp>
        <p:nvSpPr>
          <p:cNvPr id="6" name="Slide Image Placeholder 5">
            <a:extLst>
              <a:ext uri="{FF2B5EF4-FFF2-40B4-BE49-F238E27FC236}">
                <a16:creationId xmlns:a16="http://schemas.microsoft.com/office/drawing/2014/main" id="{34449EB7-5163-5015-B33C-B62B9408C48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3AEA875-7567-24AF-91FF-72D261896A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dirty="0">
              <a:latin typeface="+mn-lt"/>
            </a:endParaRPr>
          </a:p>
        </p:txBody>
      </p:sp>
    </p:spTree>
    <p:extLst>
      <p:ext uri="{BB962C8B-B14F-4D97-AF65-F5344CB8AC3E}">
        <p14:creationId xmlns:p14="http://schemas.microsoft.com/office/powerpoint/2010/main" val="314119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r>
              <a:rPr lang="en-US" b="1" dirty="0">
                <a:sym typeface="Arial"/>
              </a:rPr>
              <a:t>Child Protection Minimum Standards:</a:t>
            </a:r>
          </a:p>
          <a:p>
            <a:pPr lvl="1"/>
            <a:r>
              <a:rPr lang="en-US" dirty="0"/>
              <a:t>Standard 16: Strengthening family and caregiving environments</a:t>
            </a:r>
          </a:p>
          <a:p>
            <a:pPr lvl="1"/>
            <a:r>
              <a:rPr lang="en-US" dirty="0"/>
              <a:t>Standard 14: Applying a socio-ecological approach to child protection programming</a:t>
            </a:r>
          </a:p>
          <a:p>
            <a:pPr lvl="1"/>
            <a:r>
              <a:rPr lang="en-US" dirty="0"/>
              <a:t>Standard 17: Community-level approaches</a:t>
            </a:r>
          </a:p>
          <a:p>
            <a:pPr lvl="1"/>
            <a:r>
              <a:rPr lang="en-US" dirty="0"/>
              <a:t>Standard 18: Case management</a:t>
            </a:r>
          </a:p>
          <a:p>
            <a:pPr lvl="1"/>
            <a:r>
              <a:rPr lang="en-US" dirty="0"/>
              <a:t>Standard 19: Alternative care</a:t>
            </a:r>
          </a:p>
          <a:p>
            <a:pPr lvl="1"/>
            <a:endParaRPr lang="en-US" dirty="0"/>
          </a:p>
          <a:p>
            <a:pPr marL="0" indent="0">
              <a:buNone/>
            </a:pPr>
            <a:r>
              <a:rPr lang="en-US" b="1" dirty="0"/>
              <a:t>SOURCES</a:t>
            </a:r>
          </a:p>
          <a:p>
            <a:r>
              <a:rPr lang="en-US" dirty="0">
                <a:sym typeface="Arial"/>
              </a:rPr>
              <a:t>CPWG. (2014). </a:t>
            </a:r>
            <a:r>
              <a:rPr lang="en-US" i="1" dirty="0">
                <a:sym typeface="Arial"/>
              </a:rPr>
              <a:t>Child Friendly Spaces Training Package.</a:t>
            </a:r>
          </a:p>
          <a:p>
            <a:r>
              <a:rPr lang="en-US" dirty="0">
                <a:sym typeface="Arial"/>
              </a:rPr>
              <a:t>UNICEF. </a:t>
            </a:r>
            <a:r>
              <a:rPr lang="en-US" i="1" dirty="0">
                <a:sym typeface="Arial"/>
              </a:rPr>
              <a:t>Falling in Love: Promoting Parent-Child attachment.</a:t>
            </a:r>
            <a:r>
              <a:rPr lang="en-US" dirty="0">
                <a:sym typeface="Arial"/>
              </a:rPr>
              <a:t> Short e-course.</a:t>
            </a:r>
          </a:p>
          <a:p>
            <a:r>
              <a:rPr lang="en-US" dirty="0">
                <a:sym typeface="Arial"/>
              </a:rPr>
              <a:t>Harvard University. </a:t>
            </a:r>
            <a:r>
              <a:rPr lang="en-US" i="1" dirty="0">
                <a:sym typeface="Arial"/>
              </a:rPr>
              <a:t>5 Steps for Brain-Building Serve and Return. </a:t>
            </a:r>
            <a:r>
              <a:rPr lang="en-US" dirty="0">
                <a:sym typeface="Arial"/>
              </a:rPr>
              <a:t>Center on the Develop Child.</a:t>
            </a:r>
          </a:p>
          <a:p>
            <a:r>
              <a:rPr lang="en-US" dirty="0">
                <a:sym typeface="Arial"/>
              </a:rPr>
              <a:t>World Health Organisation</a:t>
            </a:r>
            <a:r>
              <a:rPr lang="en-US" dirty="0"/>
              <a:t>. (2022).</a:t>
            </a:r>
            <a:r>
              <a:rPr lang="en-US" dirty="0">
                <a:sym typeface="Arial"/>
              </a:rPr>
              <a:t> </a:t>
            </a:r>
            <a:r>
              <a:rPr lang="en-US" i="1" dirty="0">
                <a:sym typeface="Arial"/>
              </a:rPr>
              <a:t>Guide for Integration of Perinatal Mental Health in Maternal and Child Health Services</a:t>
            </a:r>
            <a:r>
              <a:rPr lang="en-US" dirty="0">
                <a:sym typeface="Arial"/>
              </a:rPr>
              <a:t>.</a:t>
            </a:r>
          </a:p>
          <a:p>
            <a:r>
              <a:rPr lang="en-US" dirty="0">
                <a:sym typeface="Arial"/>
              </a:rPr>
              <a:t>International Rescue Committee. (2016). </a:t>
            </a:r>
            <a:r>
              <a:rPr lang="en-US" i="1" dirty="0">
                <a:sym typeface="Arial"/>
              </a:rPr>
              <a:t>Safe Healing and Learning Spaces Toolkit: Parenting Skills Intervention Trainers Manual</a:t>
            </a:r>
            <a:r>
              <a:rPr lang="en-US" dirty="0">
                <a:sym typeface="Arial"/>
              </a:rPr>
              <a:t>.</a:t>
            </a:r>
          </a:p>
          <a:p>
            <a:r>
              <a:rPr lang="en-US" dirty="0">
                <a:sym typeface="Arial"/>
              </a:rPr>
              <a:t>International Rescue Committee. </a:t>
            </a:r>
            <a:r>
              <a:rPr lang="en-US" dirty="0"/>
              <a:t>(2016).</a:t>
            </a:r>
            <a:r>
              <a:rPr lang="en-US" dirty="0">
                <a:sym typeface="Arial"/>
              </a:rPr>
              <a:t> </a:t>
            </a:r>
            <a:r>
              <a:rPr lang="en-US" i="1" dirty="0">
                <a:sym typeface="Arial"/>
              </a:rPr>
              <a:t>Safe Healing and Learning Spaces Toolkit: Parenting Curriculum for Children.</a:t>
            </a:r>
            <a:endParaRPr lang="en-US" dirty="0">
              <a:sym typeface="Arial"/>
            </a:endParaRPr>
          </a:p>
          <a:p>
            <a:r>
              <a:rPr lang="en-US" dirty="0">
                <a:sym typeface="Arial"/>
              </a:rPr>
              <a:t>Save the Children. (2021). </a:t>
            </a:r>
            <a:r>
              <a:rPr lang="en-US" i="1" dirty="0">
                <a:sym typeface="Arial"/>
              </a:rPr>
              <a:t>Money Matters: A toolkit for caseworkers to support adult and adolescent clients with basic money management</a:t>
            </a:r>
            <a:r>
              <a:rPr lang="en-US" dirty="0">
                <a:sym typeface="Arial"/>
              </a:rPr>
              <a:t>. </a:t>
            </a:r>
            <a:r>
              <a:rPr lang="en-US" dirty="0">
                <a:sym typeface="Arial"/>
                <a:hlinkClick r:id="rId3"/>
              </a:rPr>
              <a:t>https://resourcecentre.savethechildren.net/document/money-matters-toolkit-caseworkers-support-adult-and-adolescent-clients-basic-money/</a:t>
            </a:r>
            <a:r>
              <a:rPr lang="en-US" dirty="0">
                <a:sym typeface="Arial"/>
              </a:rPr>
              <a:t> </a:t>
            </a:r>
          </a:p>
          <a:p>
            <a:r>
              <a:rPr lang="en-US" dirty="0">
                <a:sym typeface="Arial"/>
              </a:rPr>
              <a:t>WHO. </a:t>
            </a:r>
            <a:r>
              <a:rPr lang="en-US" dirty="0"/>
              <a:t>(2016). </a:t>
            </a:r>
            <a:r>
              <a:rPr lang="en-US" i="1" dirty="0">
                <a:sym typeface="Arial"/>
              </a:rPr>
              <a:t>INSPIRE: Seven Strategies for Ending Violence Against Children.</a:t>
            </a:r>
          </a:p>
          <a:p>
            <a:r>
              <a:rPr lang="en-US" dirty="0">
                <a:sym typeface="Arial"/>
              </a:rPr>
              <a:t>The Alliance for Child Protection in Humanitarian Action. (2021). </a:t>
            </a:r>
            <a:r>
              <a:rPr lang="en-US" i="1" dirty="0">
                <a:sym typeface="Arial"/>
              </a:rPr>
              <a:t>Growing Strong Together: A Parenting Support Program to Support the Reintegration of Children and Prevent Their Recruitment.</a:t>
            </a:r>
          </a:p>
          <a:p>
            <a:endParaRPr lang="en-US" dirty="0">
              <a:sym typeface="Arial"/>
            </a:endParaRPr>
          </a:p>
          <a:p>
            <a:endParaRPr lang="en-US"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dirty="0">
              <a:latin typeface="+mn-lt"/>
            </a:endParaRPr>
          </a:p>
        </p:txBody>
      </p:sp>
    </p:spTree>
    <p:extLst>
      <p:ext uri="{BB962C8B-B14F-4D97-AF65-F5344CB8AC3E}">
        <p14:creationId xmlns:p14="http://schemas.microsoft.com/office/powerpoint/2010/main" val="3975486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PARTNER DISCUSSION</a:t>
            </a:r>
          </a:p>
          <a:p>
            <a:r>
              <a:rPr lang="en-US" i="1" noProof="0" dirty="0"/>
              <a:t>Turn to the person beside you and discuss the questions on the slide</a:t>
            </a:r>
          </a:p>
          <a:p>
            <a:endParaRPr lang="en-US" i="1" dirty="0"/>
          </a:p>
          <a:p>
            <a:pPr marL="0" indent="0">
              <a:buNone/>
            </a:pPr>
            <a:r>
              <a:rPr lang="en-US" b="1" noProof="0" dirty="0"/>
              <a:t>PLENARY DISCUSSION</a:t>
            </a:r>
          </a:p>
          <a:p>
            <a:r>
              <a:rPr lang="en-US" dirty="0"/>
              <a:t>Invite volunteers to share their responses</a:t>
            </a:r>
          </a:p>
          <a:p>
            <a:r>
              <a:rPr lang="en-US" noProof="0" dirty="0"/>
              <a:t>Complement with the possible responses below</a:t>
            </a:r>
          </a:p>
          <a:p>
            <a:pPr marL="0" indent="0">
              <a:buNone/>
            </a:pPr>
            <a:r>
              <a:rPr lang="en-US" dirty="0"/>
              <a:t>______________________________________________________________________________</a:t>
            </a:r>
          </a:p>
          <a:p>
            <a:pPr marL="0" indent="0">
              <a:buNone/>
            </a:pPr>
            <a:endParaRPr lang="en-US" dirty="0"/>
          </a:p>
          <a:p>
            <a:pPr marL="0" lvl="0" indent="0">
              <a:buNone/>
            </a:pPr>
            <a:r>
              <a:rPr lang="en-US" b="1" dirty="0"/>
              <a:t>POSSIBLE RESPONSES</a:t>
            </a:r>
          </a:p>
          <a:p>
            <a:r>
              <a:rPr lang="en-US" dirty="0"/>
              <a:t>Families where caregivers are struggling with behavioral issues.</a:t>
            </a:r>
          </a:p>
          <a:p>
            <a:r>
              <a:rPr lang="en-US" dirty="0"/>
              <a:t>Families where one or both caregivers is less engaged in parenting and would benefit from support on how to become more involved.</a:t>
            </a:r>
          </a:p>
          <a:p>
            <a:r>
              <a:rPr lang="en-US" dirty="0"/>
              <a:t>Families where relationships between caregivers and children could be improved.</a:t>
            </a:r>
          </a:p>
          <a:p>
            <a:r>
              <a:rPr lang="en-US" dirty="0"/>
              <a:t>Families where children need psychosocial support.</a:t>
            </a:r>
          </a:p>
          <a:p>
            <a:r>
              <a:rPr lang="en-US" dirty="0"/>
              <a:t>Any family where caregivers would like to learn more about these techniques or get new ideas for ways to engage with their children.</a:t>
            </a:r>
            <a:endParaRPr lang="en-US" noProof="0" dirty="0"/>
          </a:p>
        </p:txBody>
      </p:sp>
      <p:sp>
        <p:nvSpPr>
          <p:cNvPr id="6" name="Slide Image Placeholder 5">
            <a:extLst>
              <a:ext uri="{FF2B5EF4-FFF2-40B4-BE49-F238E27FC236}">
                <a16:creationId xmlns:a16="http://schemas.microsoft.com/office/drawing/2014/main" id="{63D1E489-5000-AE8A-EBDC-32A28200788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9920630-EADE-43C2-F035-BBA921B09EF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dirty="0">
              <a:latin typeface="+mn-lt"/>
            </a:endParaRPr>
          </a:p>
        </p:txBody>
      </p:sp>
    </p:spTree>
    <p:extLst>
      <p:ext uri="{BB962C8B-B14F-4D97-AF65-F5344CB8AC3E}">
        <p14:creationId xmlns:p14="http://schemas.microsoft.com/office/powerpoint/2010/main" val="14911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EXPLANATION</a:t>
            </a:r>
          </a:p>
          <a:p>
            <a:r>
              <a:rPr lang="en-US" noProof="0" dirty="0"/>
              <a:t>Present the slide</a:t>
            </a:r>
          </a:p>
        </p:txBody>
      </p:sp>
      <p:sp>
        <p:nvSpPr>
          <p:cNvPr id="3" name="Slide Image Placeholder 2">
            <a:extLst>
              <a:ext uri="{FF2B5EF4-FFF2-40B4-BE49-F238E27FC236}">
                <a16:creationId xmlns:a16="http://schemas.microsoft.com/office/drawing/2014/main" id="{7CD45ED4-A0BE-C64A-9D9C-D993174DBF2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E5D14C8-A13E-AD38-B259-5DC34F7055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41</a:t>
            </a:fld>
            <a:endParaRPr lang="en-US" sz="1200" dirty="0">
              <a:latin typeface="+mn-lt"/>
            </a:endParaRPr>
          </a:p>
        </p:txBody>
      </p:sp>
    </p:spTree>
    <p:extLst>
      <p:ext uri="{BB962C8B-B14F-4D97-AF65-F5344CB8AC3E}">
        <p14:creationId xmlns:p14="http://schemas.microsoft.com/office/powerpoint/2010/main" val="404396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4 DURATION: 1h</a:t>
            </a:r>
            <a:endParaRPr lang="en-US" b="1" dirty="0"/>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EXPLANATION</a:t>
            </a:r>
          </a:p>
          <a:p>
            <a:r>
              <a:rPr lang="en-US" i="1" noProof="0" dirty="0"/>
              <a:t>This session is about helping parents/caregivers build emotional and empathetic communication skills</a:t>
            </a:r>
          </a:p>
          <a:p>
            <a:r>
              <a:rPr lang="en-US" i="1" noProof="0" dirty="0"/>
              <a:t>Which of the protective factors do you think this links to? </a:t>
            </a:r>
          </a:p>
          <a:p>
            <a:pPr lvl="1"/>
            <a:r>
              <a:rPr lang="en-US" i="1" noProof="0" dirty="0"/>
              <a:t>Responsive and supportive caregivers</a:t>
            </a:r>
          </a:p>
          <a:p>
            <a:pPr lvl="1"/>
            <a:r>
              <a:rPr lang="en-US" i="1" noProof="0" dirty="0"/>
              <a:t>Healthy caregiver-child relationships</a:t>
            </a:r>
          </a:p>
        </p:txBody>
      </p:sp>
      <p:sp>
        <p:nvSpPr>
          <p:cNvPr id="3" name="Slide Image Placeholder 2">
            <a:extLst>
              <a:ext uri="{FF2B5EF4-FFF2-40B4-BE49-F238E27FC236}">
                <a16:creationId xmlns:a16="http://schemas.microsoft.com/office/drawing/2014/main" id="{571BE6A6-0B1D-5E28-323A-FA0BAD23933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C2AE235D-CE41-8C49-A413-2F00383531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42</a:t>
            </a:fld>
            <a:endParaRPr lang="en-US" sz="1200" dirty="0">
              <a:latin typeface="+mn-lt"/>
            </a:endParaRPr>
          </a:p>
        </p:txBody>
      </p:sp>
    </p:spTree>
    <p:extLst>
      <p:ext uri="{BB962C8B-B14F-4D97-AF65-F5344CB8AC3E}">
        <p14:creationId xmlns:p14="http://schemas.microsoft.com/office/powerpoint/2010/main" val="358065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 FOR CONTEXT</a:t>
            </a:r>
          </a:p>
          <a:p>
            <a:r>
              <a:rPr lang="en-US" noProof="0" dirty="0"/>
              <a:t>Remove one image – whichever one is least representative of your context. </a:t>
            </a:r>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PLENARY DISCUSSION</a:t>
            </a:r>
          </a:p>
          <a:p>
            <a:r>
              <a:rPr lang="en-US" i="1" noProof="0" dirty="0"/>
              <a:t>In this picture you see a mother hugging her child. </a:t>
            </a:r>
          </a:p>
          <a:p>
            <a:pPr lvl="1"/>
            <a:r>
              <a:rPr lang="en-US" i="1" noProof="0" dirty="0"/>
              <a:t>What do you think happened to this child? </a:t>
            </a:r>
          </a:p>
          <a:p>
            <a:pPr lvl="1"/>
            <a:r>
              <a:rPr lang="en-US" i="1" noProof="0" dirty="0"/>
              <a:t>What do you think the mother might be saying to her child?</a:t>
            </a:r>
          </a:p>
          <a:p>
            <a:r>
              <a:rPr lang="en-US" i="1" noProof="0" dirty="0"/>
              <a:t>Friends are making fun of the girl. Her mother is comforting her.</a:t>
            </a:r>
          </a:p>
          <a:p>
            <a:pPr lvl="1"/>
            <a:r>
              <a:rPr lang="en-US" i="1" noProof="0" dirty="0"/>
              <a:t>What would be your reaction if it was a boy? </a:t>
            </a:r>
          </a:p>
          <a:p>
            <a:pPr lvl="1"/>
            <a:r>
              <a:rPr lang="en-US" i="1" noProof="0" dirty="0"/>
              <a:t>Would it be different?</a:t>
            </a:r>
          </a:p>
        </p:txBody>
      </p:sp>
      <p:sp>
        <p:nvSpPr>
          <p:cNvPr id="6" name="Slide Image Placeholder 5">
            <a:extLst>
              <a:ext uri="{FF2B5EF4-FFF2-40B4-BE49-F238E27FC236}">
                <a16:creationId xmlns:a16="http://schemas.microsoft.com/office/drawing/2014/main" id="{AA4CC1A2-008C-BEF8-072A-8BDFBC9CA5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ADA0D0C-30C7-46FE-3602-489A1945532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43</a:t>
            </a:fld>
            <a:endParaRPr lang="en-US" sz="1200" dirty="0">
              <a:latin typeface="+mn-lt"/>
            </a:endParaRPr>
          </a:p>
        </p:txBody>
      </p:sp>
    </p:spTree>
    <p:extLst>
      <p:ext uri="{BB962C8B-B14F-4D97-AF65-F5344CB8AC3E}">
        <p14:creationId xmlns:p14="http://schemas.microsoft.com/office/powerpoint/2010/main" val="193364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p>
          <a:p>
            <a:r>
              <a:rPr lang="en-US" dirty="0"/>
              <a:t>Write the word empathy on a flipchart</a:t>
            </a:r>
          </a:p>
          <a:p>
            <a:r>
              <a:rPr lang="en-US" i="1" dirty="0"/>
              <a:t>What do you think empathy means?</a:t>
            </a:r>
            <a:r>
              <a:rPr lang="en-US" dirty="0"/>
              <a:t> </a:t>
            </a:r>
          </a:p>
          <a:p>
            <a:r>
              <a:rPr lang="en-US" dirty="0"/>
              <a:t>Write the key words from participant responses on the flipchart</a:t>
            </a:r>
          </a:p>
          <a:p>
            <a:r>
              <a:rPr lang="en-US" dirty="0"/>
              <a:t>Click to reveal the slide</a:t>
            </a:r>
          </a:p>
          <a:p>
            <a:r>
              <a:rPr lang="en-US" dirty="0"/>
              <a:t>Present the slide</a:t>
            </a:r>
          </a:p>
        </p:txBody>
      </p:sp>
      <p:sp>
        <p:nvSpPr>
          <p:cNvPr id="6" name="Slide Image Placeholder 5">
            <a:extLst>
              <a:ext uri="{FF2B5EF4-FFF2-40B4-BE49-F238E27FC236}">
                <a16:creationId xmlns:a16="http://schemas.microsoft.com/office/drawing/2014/main" id="{A70C4FE4-EB9B-B254-F166-291B5B904EC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7991F77-C452-9274-886B-0293B4D70AF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44</a:t>
            </a:fld>
            <a:endParaRPr lang="en-US" sz="1200" dirty="0">
              <a:latin typeface="+mn-lt"/>
            </a:endParaRPr>
          </a:p>
        </p:txBody>
      </p:sp>
    </p:spTree>
    <p:extLst>
      <p:ext uri="{BB962C8B-B14F-4D97-AF65-F5344CB8AC3E}">
        <p14:creationId xmlns:p14="http://schemas.microsoft.com/office/powerpoint/2010/main" val="861207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p>
          <a:p>
            <a:r>
              <a:rPr lang="en-US" i="1" noProof="0" dirty="0"/>
              <a:t>Why is empathy necessary for being a parent/caregiver?</a:t>
            </a:r>
          </a:p>
          <a:p>
            <a:r>
              <a:rPr lang="en-US" noProof="0" dirty="0"/>
              <a:t>Click to show answers</a:t>
            </a:r>
          </a:p>
          <a:p>
            <a:r>
              <a:rPr lang="en-US" dirty="0"/>
              <a:t>Present the slide</a:t>
            </a:r>
            <a:endParaRPr lang="en-US" noProof="0" dirty="0"/>
          </a:p>
        </p:txBody>
      </p:sp>
      <p:sp>
        <p:nvSpPr>
          <p:cNvPr id="6" name="Slide Image Placeholder 5">
            <a:extLst>
              <a:ext uri="{FF2B5EF4-FFF2-40B4-BE49-F238E27FC236}">
                <a16:creationId xmlns:a16="http://schemas.microsoft.com/office/drawing/2014/main" id="{6821D3DD-D8F1-B3BA-4ECD-88BA76292A2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E66C686-6F05-014E-3C2D-00408A3054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45</a:t>
            </a:fld>
            <a:endParaRPr lang="en-US" sz="1200" dirty="0">
              <a:latin typeface="+mn-lt"/>
            </a:endParaRPr>
          </a:p>
        </p:txBody>
      </p:sp>
    </p:spTree>
    <p:extLst>
      <p:ext uri="{BB962C8B-B14F-4D97-AF65-F5344CB8AC3E}">
        <p14:creationId xmlns:p14="http://schemas.microsoft.com/office/powerpoint/2010/main" val="3103338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You are going to learn a technique for increasing empathetic responses</a:t>
            </a:r>
          </a:p>
          <a:p>
            <a:r>
              <a:rPr lang="en-US" i="1" dirty="0"/>
              <a:t>This will help children and adolescents handle difficult feelings and learn to problem-solve. </a:t>
            </a:r>
          </a:p>
          <a:p>
            <a:r>
              <a:rPr lang="en-US" i="1" dirty="0"/>
              <a:t>This is something you can share with parents and caregivers to help them:</a:t>
            </a:r>
          </a:p>
          <a:p>
            <a:pPr lvl="1"/>
            <a:r>
              <a:rPr lang="en-US" i="1" dirty="0"/>
              <a:t>Understand </a:t>
            </a:r>
            <a:r>
              <a:rPr lang="en-US" i="1" noProof="0" dirty="0"/>
              <a:t>why children behave in a certain way </a:t>
            </a:r>
          </a:p>
          <a:p>
            <a:pPr lvl="1"/>
            <a:r>
              <a:rPr lang="en-US" i="1" dirty="0"/>
              <a:t>R</a:t>
            </a:r>
            <a:r>
              <a:rPr lang="en-US" i="1" noProof="0" dirty="0"/>
              <a:t>eact in a healthy and constructive manner</a:t>
            </a:r>
            <a:endParaRPr lang="en-US" i="1" dirty="0"/>
          </a:p>
          <a:p>
            <a:r>
              <a:rPr lang="en-US" b="1" i="1" dirty="0"/>
              <a:t>Step 1. Identify the feeling</a:t>
            </a:r>
          </a:p>
          <a:p>
            <a:pPr lvl="1"/>
            <a:r>
              <a:rPr lang="en-US" i="1" noProof="0" dirty="0"/>
              <a:t>The first step is to try to identify or label what someone is feeling. </a:t>
            </a:r>
          </a:p>
          <a:p>
            <a:pPr lvl="1"/>
            <a:r>
              <a:rPr lang="en-US" i="1" noProof="0" dirty="0"/>
              <a:t>When parents validate a feeling, they should first identify it or label it. </a:t>
            </a:r>
          </a:p>
          <a:p>
            <a:pPr lvl="1"/>
            <a:r>
              <a:rPr lang="en-US" i="1" noProof="0" dirty="0"/>
              <a:t>Naming the child’s feeling helps them identify their own emotions.</a:t>
            </a:r>
          </a:p>
          <a:p>
            <a:pPr lvl="1"/>
            <a:r>
              <a:rPr lang="en-US" i="1" noProof="0" dirty="0"/>
              <a:t>For example, the parent/caregiver could say, “Sarah, you look like you are sad right now – are you?”</a:t>
            </a:r>
            <a:endParaRPr lang="en-US" i="1" dirty="0"/>
          </a:p>
          <a:p>
            <a:r>
              <a:rPr lang="en-US" b="1" i="1" dirty="0"/>
              <a:t>Step 2. Determine the reason</a:t>
            </a:r>
          </a:p>
          <a:p>
            <a:pPr lvl="1"/>
            <a:r>
              <a:rPr lang="en-US" i="1" noProof="0" dirty="0"/>
              <a:t>For example, the parent/caregiver could say, “Why are you sad? I would really like to help if I can.” </a:t>
            </a:r>
          </a:p>
          <a:p>
            <a:pPr lvl="1"/>
            <a:r>
              <a:rPr lang="en-US" i="1" noProof="0" dirty="0"/>
              <a:t>Sarah can tell the parent/caregiver or she may choose not to right now. </a:t>
            </a:r>
          </a:p>
          <a:p>
            <a:pPr lvl="1"/>
            <a:r>
              <a:rPr lang="en-US" i="1" noProof="0" dirty="0"/>
              <a:t>They can say to Sarah, “Feel free to come and talk to me when you are ready.”</a:t>
            </a:r>
            <a:endParaRPr lang="en-US" i="1" dirty="0"/>
          </a:p>
          <a:p>
            <a:r>
              <a:rPr lang="en-US" b="1" i="1" dirty="0"/>
              <a:t>Step 3. Validate or honor the feeling</a:t>
            </a:r>
          </a:p>
          <a:p>
            <a:pPr lvl="1"/>
            <a:r>
              <a:rPr lang="en-US" i="1" noProof="0" dirty="0"/>
              <a:t>Sarah might have had a disagreement with a friend or felt rejected by her peers at school. </a:t>
            </a:r>
          </a:p>
          <a:p>
            <a:pPr lvl="1"/>
            <a:r>
              <a:rPr lang="en-US" i="1" noProof="0" dirty="0"/>
              <a:t>The parent/caregiver should not dismiss that reason. </a:t>
            </a:r>
          </a:p>
          <a:p>
            <a:pPr lvl="1"/>
            <a:r>
              <a:rPr lang="en-US" i="1" noProof="0" dirty="0"/>
              <a:t>They should acknowledge and respect the ‘why’. </a:t>
            </a:r>
          </a:p>
          <a:p>
            <a:pPr lvl="1"/>
            <a:r>
              <a:rPr lang="en-US" i="1" noProof="0" dirty="0"/>
              <a:t>If they belittle their daughter or son, they might not talk to the parent/caregiver about their feelings anymore.</a:t>
            </a:r>
          </a:p>
          <a:p>
            <a:pPr marL="0" indent="0">
              <a:buNone/>
            </a:pPr>
            <a:endParaRPr lang="en-US" b="1" dirty="0"/>
          </a:p>
          <a:p>
            <a:pPr marL="0" indent="0">
              <a:buNone/>
            </a:pPr>
            <a:r>
              <a:rPr lang="en-US" b="1" dirty="0"/>
              <a:t>CONTINUED </a:t>
            </a:r>
            <a:r>
              <a:rPr lang="en-US" b="1" dirty="0">
                <a:sym typeface="Wingdings" panose="05000000000000000000" pitchFamily="2" charset="2"/>
              </a:rPr>
              <a:t></a:t>
            </a:r>
            <a:endParaRPr lang="en-US" i="1" dirty="0"/>
          </a:p>
        </p:txBody>
      </p:sp>
      <p:sp>
        <p:nvSpPr>
          <p:cNvPr id="6" name="Slide Image Placeholder 5">
            <a:extLst>
              <a:ext uri="{FF2B5EF4-FFF2-40B4-BE49-F238E27FC236}">
                <a16:creationId xmlns:a16="http://schemas.microsoft.com/office/drawing/2014/main" id="{DC6B6B61-0452-9F96-5650-3958F17EC3A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D092828-56E7-39CA-B295-56E247E36A1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46</a:t>
            </a:fld>
            <a:endParaRPr lang="en-US" sz="1200" dirty="0">
              <a:latin typeface="+mn-lt"/>
            </a:endParaRPr>
          </a:p>
        </p:txBody>
      </p:sp>
    </p:spTree>
    <p:extLst>
      <p:ext uri="{BB962C8B-B14F-4D97-AF65-F5344CB8AC3E}">
        <p14:creationId xmlns:p14="http://schemas.microsoft.com/office/powerpoint/2010/main" val="971949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r>
              <a:rPr lang="en-US" b="1" i="1" dirty="0"/>
              <a:t>Step 4. Help the child with their feelings. Take action and find a solution if appropriate.</a:t>
            </a:r>
          </a:p>
          <a:p>
            <a:pPr lvl="1"/>
            <a:r>
              <a:rPr lang="en-US" i="1" noProof="0" dirty="0"/>
              <a:t>They can brainstorm with their child what, if anything, needs to be done. </a:t>
            </a:r>
          </a:p>
          <a:p>
            <a:pPr lvl="1"/>
            <a:r>
              <a:rPr lang="en-US" i="1" noProof="0" dirty="0"/>
              <a:t>Sometimes the situation may require the parent and the child to come up with possible actions that may help remedy the situation. </a:t>
            </a:r>
          </a:p>
          <a:p>
            <a:pPr lvl="1"/>
            <a:r>
              <a:rPr lang="en-US" i="1" noProof="0" dirty="0"/>
              <a:t>They can help the child find an appropriate solution, but should refrain from giving options right away. </a:t>
            </a:r>
          </a:p>
          <a:p>
            <a:pPr lvl="1"/>
            <a:r>
              <a:rPr lang="en-US" i="1" noProof="0" dirty="0"/>
              <a:t>This will help the child develop problem-solving skills. </a:t>
            </a:r>
          </a:p>
          <a:p>
            <a:pPr lvl="1"/>
            <a:r>
              <a:rPr lang="en-US" i="1" noProof="0" dirty="0"/>
              <a:t>Sometimes the situation does not need an action other than just comforting their child or sharing in their joy.</a:t>
            </a:r>
          </a:p>
          <a:p>
            <a:pPr lvl="1"/>
            <a:r>
              <a:rPr lang="en-US" i="1" dirty="0"/>
              <a:t>Remember that taking action for older children and adolescents can often mean just listening to them.</a:t>
            </a:r>
          </a:p>
          <a:p>
            <a:r>
              <a:rPr lang="en-US" i="1" dirty="0"/>
              <a:t>What do you think about these steps? Can you see them being useful steps for some of the parents/caregivers you are work with? </a:t>
            </a:r>
          </a:p>
        </p:txBody>
      </p:sp>
      <p:sp>
        <p:nvSpPr>
          <p:cNvPr id="7" name="Google Shape;725;p48:notes">
            <a:extLst>
              <a:ext uri="{FF2B5EF4-FFF2-40B4-BE49-F238E27FC236}">
                <a16:creationId xmlns:a16="http://schemas.microsoft.com/office/drawing/2014/main" id="{9D092828-56E7-39CA-B295-56E247E36A1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47</a:t>
            </a:fld>
            <a:endParaRPr lang="en-US" sz="1200" dirty="0">
              <a:latin typeface="+mn-lt"/>
            </a:endParaRPr>
          </a:p>
        </p:txBody>
      </p:sp>
    </p:spTree>
    <p:extLst>
      <p:ext uri="{BB962C8B-B14F-4D97-AF65-F5344CB8AC3E}">
        <p14:creationId xmlns:p14="http://schemas.microsoft.com/office/powerpoint/2010/main" val="1515472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The script provided in the workbook is a sample script.</a:t>
            </a:r>
          </a:p>
          <a:p>
            <a:pPr lvl="1"/>
            <a:r>
              <a:rPr lang="en-US" dirty="0"/>
              <a:t>Adapt to your context or create your own</a:t>
            </a:r>
          </a:p>
          <a:p>
            <a:pPr lvl="1"/>
            <a:r>
              <a:rPr lang="en-US" dirty="0"/>
              <a:t>Change the names to ones that are familiar in your context</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r>
              <a:rPr lang="en-US" i="1" dirty="0"/>
              <a:t>Let’s practice the 4 steps.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t>Guide participants to </a:t>
            </a:r>
            <a:r>
              <a:rPr lang="en-US" sz="1200" b="1" dirty="0"/>
              <a:t>Workbook page 44: Role play – 4 steps of empathy</a:t>
            </a:r>
          </a:p>
          <a:p>
            <a:r>
              <a:rPr lang="en-US" dirty="0"/>
              <a:t>Ask for 2 volunteers to do a role play:</a:t>
            </a:r>
          </a:p>
          <a:p>
            <a:pPr lvl="1"/>
            <a:r>
              <a:rPr lang="en-US" dirty="0"/>
              <a:t>One will play the ‘parent or caregiver’ </a:t>
            </a:r>
          </a:p>
          <a:p>
            <a:pPr lvl="1"/>
            <a:r>
              <a:rPr lang="en-US" dirty="0"/>
              <a:t>One will play the ‘13-year-old daughter’</a:t>
            </a:r>
          </a:p>
          <a:p>
            <a:pPr lvl="0"/>
            <a:r>
              <a:rPr lang="en-US" dirty="0"/>
              <a:t>The scenario</a:t>
            </a:r>
          </a:p>
          <a:p>
            <a:pPr lvl="1"/>
            <a:r>
              <a:rPr lang="en-US" i="0" dirty="0"/>
              <a:t>The 13-year-old daughter is being sexually harassed in the community by teenagers much older than her.</a:t>
            </a:r>
          </a:p>
          <a:p>
            <a:pPr lvl="1"/>
            <a:r>
              <a:rPr lang="en-US" i="0" dirty="0"/>
              <a:t>The volunteers can follow the script or create their own</a:t>
            </a:r>
          </a:p>
          <a:p>
            <a:pPr marL="0" indent="0">
              <a:buNone/>
            </a:pPr>
            <a:endParaRPr lang="en-US" dirty="0"/>
          </a:p>
          <a:p>
            <a:pPr marL="0" indent="0">
              <a:buNone/>
            </a:pPr>
            <a:r>
              <a:rPr lang="en-US" b="1" dirty="0"/>
              <a:t>ROLE PLAY</a:t>
            </a:r>
          </a:p>
          <a:p>
            <a:r>
              <a:rPr lang="en-US" dirty="0"/>
              <a:t>Have the volunteers present the role play</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Coach the role players in front of the big group</a:t>
            </a:r>
          </a:p>
          <a:p>
            <a:endParaRPr lang="en-US" dirty="0"/>
          </a:p>
          <a:p>
            <a:pPr marL="0" indent="0">
              <a:buNone/>
            </a:pPr>
            <a:r>
              <a:rPr lang="en-US" b="1" dirty="0"/>
              <a:t>PLENARY DISCUSSION</a:t>
            </a:r>
          </a:p>
          <a:p>
            <a:r>
              <a:rPr lang="en-US" dirty="0"/>
              <a:t>Ask the “13-year-old daughter”:</a:t>
            </a:r>
          </a:p>
          <a:p>
            <a:pPr lvl="1"/>
            <a:r>
              <a:rPr lang="en-US" i="1" dirty="0"/>
              <a:t>How did you feel to have your feelings acknowledged and validated?</a:t>
            </a:r>
          </a:p>
          <a:p>
            <a:pPr lvl="1"/>
            <a:r>
              <a:rPr lang="en-US" i="1" dirty="0"/>
              <a:t>How did you feel to know that your ‘parent’ was going to help you?</a:t>
            </a:r>
          </a:p>
          <a:p>
            <a:r>
              <a:rPr lang="en-US" dirty="0"/>
              <a:t>Ask the ‘parent’:</a:t>
            </a:r>
          </a:p>
          <a:p>
            <a:pPr lvl="1"/>
            <a:r>
              <a:rPr lang="en-US" i="1" dirty="0"/>
              <a:t>How did it feel to respond to your ‘daughter’ in this way?</a:t>
            </a:r>
          </a:p>
        </p:txBody>
      </p:sp>
      <p:sp>
        <p:nvSpPr>
          <p:cNvPr id="6" name="Slide Image Placeholder 5">
            <a:extLst>
              <a:ext uri="{FF2B5EF4-FFF2-40B4-BE49-F238E27FC236}">
                <a16:creationId xmlns:a16="http://schemas.microsoft.com/office/drawing/2014/main" id="{C9C87152-868D-2C41-78DE-C41330BC494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19B5259-95CC-4F3B-9D68-6D3296B930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48</a:t>
            </a:fld>
            <a:endParaRPr lang="en-US" sz="1200" dirty="0">
              <a:latin typeface="+mn-lt"/>
            </a:endParaRPr>
          </a:p>
        </p:txBody>
      </p:sp>
    </p:spTree>
    <p:extLst>
      <p:ext uri="{BB962C8B-B14F-4D97-AF65-F5344CB8AC3E}">
        <p14:creationId xmlns:p14="http://schemas.microsoft.com/office/powerpoint/2010/main" val="985929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Adapt the suggested situations in the facilitator notes to the context</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PLENARY DISCUSSION</a:t>
            </a:r>
          </a:p>
          <a:p>
            <a:r>
              <a:rPr lang="en-US" i="1" dirty="0"/>
              <a:t>What are situations for children that would require adult help, and situations that might just require listening?</a:t>
            </a:r>
          </a:p>
          <a:p>
            <a:r>
              <a:rPr lang="en-US" dirty="0"/>
              <a:t>Complement with the following possible responses:</a:t>
            </a:r>
          </a:p>
          <a:p>
            <a:pPr lvl="1"/>
            <a:r>
              <a:rPr lang="en-US" dirty="0"/>
              <a:t>Situations that require help</a:t>
            </a:r>
          </a:p>
          <a:p>
            <a:pPr lvl="2"/>
            <a:r>
              <a:rPr lang="en-US" dirty="0"/>
              <a:t>Problems at school</a:t>
            </a:r>
          </a:p>
          <a:p>
            <a:pPr lvl="2"/>
            <a:r>
              <a:rPr lang="en-US" dirty="0"/>
              <a:t>Drug or alcohol use</a:t>
            </a:r>
          </a:p>
          <a:p>
            <a:pPr lvl="2"/>
            <a:r>
              <a:rPr lang="en-US" dirty="0"/>
              <a:t>Sexual harassment</a:t>
            </a:r>
          </a:p>
          <a:p>
            <a:pPr lvl="2"/>
            <a:r>
              <a:rPr lang="en-US" dirty="0"/>
              <a:t>Sexual activity, sexually transmitted disease</a:t>
            </a:r>
          </a:p>
          <a:p>
            <a:pPr lvl="1"/>
            <a:r>
              <a:rPr lang="en-US" dirty="0"/>
              <a:t>Situations that may require help or just listening:</a:t>
            </a:r>
          </a:p>
          <a:p>
            <a:pPr lvl="2"/>
            <a:r>
              <a:rPr lang="en-US" dirty="0"/>
              <a:t>Argument with a friend</a:t>
            </a:r>
          </a:p>
          <a:p>
            <a:pPr lvl="2"/>
            <a:r>
              <a:rPr lang="en-US" dirty="0"/>
              <a:t>Problems at school with peers</a:t>
            </a:r>
          </a:p>
          <a:p>
            <a:pPr lvl="2"/>
            <a:r>
              <a:rPr lang="en-US" dirty="0"/>
              <a:t>Sadness about missing home</a:t>
            </a:r>
          </a:p>
        </p:txBody>
      </p:sp>
      <p:sp>
        <p:nvSpPr>
          <p:cNvPr id="6" name="Slide Image Placeholder 5">
            <a:extLst>
              <a:ext uri="{FF2B5EF4-FFF2-40B4-BE49-F238E27FC236}">
                <a16:creationId xmlns:a16="http://schemas.microsoft.com/office/drawing/2014/main" id="{04E4996B-4C02-D4E8-7A59-58B40C20F9F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234050B-4C73-7747-5624-4D4A26338F1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49</a:t>
            </a:fld>
            <a:endParaRPr lang="en-US" sz="1200" dirty="0">
              <a:latin typeface="+mn-lt"/>
            </a:endParaRPr>
          </a:p>
        </p:txBody>
      </p:sp>
    </p:spTree>
    <p:extLst>
      <p:ext uri="{BB962C8B-B14F-4D97-AF65-F5344CB8AC3E}">
        <p14:creationId xmlns:p14="http://schemas.microsoft.com/office/powerpoint/2010/main" val="280906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1" dirty="0"/>
              <a:t>SESSION 1 DURATION: 0h15</a:t>
            </a:r>
          </a:p>
        </p:txBody>
      </p:sp>
      <p:sp>
        <p:nvSpPr>
          <p:cNvPr id="4" name="Google Shape;725;p48:notes">
            <a:extLst>
              <a:ext uri="{FF2B5EF4-FFF2-40B4-BE49-F238E27FC236}">
                <a16:creationId xmlns:a16="http://schemas.microsoft.com/office/drawing/2014/main" id="{509207D1-7E2E-7A10-844A-E7E2DF01FD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a:t>
            </a:fld>
            <a:endParaRPr lang="en-US" sz="1200" dirty="0">
              <a:latin typeface="+mn-lt"/>
            </a:endParaRPr>
          </a:p>
        </p:txBody>
      </p:sp>
    </p:spTree>
    <p:extLst>
      <p:ext uri="{BB962C8B-B14F-4D97-AF65-F5344CB8AC3E}">
        <p14:creationId xmlns:p14="http://schemas.microsoft.com/office/powerpoint/2010/main" val="735847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p>
          <a:p>
            <a:r>
              <a:rPr lang="en-US" i="1" dirty="0"/>
              <a:t>We have talked a bit about typically developing children and the problems they may face, but what about children experiencing a mental or physical disability?</a:t>
            </a:r>
          </a:p>
          <a:p>
            <a:r>
              <a:rPr lang="en-US" i="1" dirty="0"/>
              <a:t>Children with disabilities need care and support just like any other child.</a:t>
            </a:r>
          </a:p>
          <a:p>
            <a:r>
              <a:rPr lang="en-US" i="1" dirty="0"/>
              <a:t>Let’s imagine for a moment what it would be like to be a child who learns more slowly than others, who is unable to walk or cannot hear. </a:t>
            </a:r>
          </a:p>
          <a:p>
            <a:r>
              <a:rPr lang="en-US" i="1" dirty="0"/>
              <a:t>What assistance or understanding would we want from our caregivers?</a:t>
            </a:r>
          </a:p>
          <a:p>
            <a:r>
              <a:rPr lang="en-US" i="1" dirty="0"/>
              <a:t>There are different kinds of barriers in families and communities that can get in the way of providing adequate educational, social, and physical opportunities for children with disabilities. </a:t>
            </a:r>
          </a:p>
          <a:p>
            <a:r>
              <a:rPr lang="en-US" i="1" dirty="0"/>
              <a:t>Can you think of some of these barriers?</a:t>
            </a:r>
          </a:p>
          <a:p>
            <a:pPr lvl="1"/>
            <a:r>
              <a:rPr lang="en-US" dirty="0"/>
              <a:t>Help walking to school for a blind child.</a:t>
            </a:r>
          </a:p>
          <a:p>
            <a:pPr lvl="1"/>
            <a:r>
              <a:rPr lang="en-US" dirty="0"/>
              <a:t>The ability to play games with other children for a child who cannot walk.</a:t>
            </a:r>
          </a:p>
          <a:p>
            <a:pPr lvl="1"/>
            <a:r>
              <a:rPr lang="en-US" dirty="0"/>
              <a:t>Attitudes of other children towards boys and girls with disabilities.</a:t>
            </a:r>
          </a:p>
          <a:p>
            <a:r>
              <a:rPr lang="en-US" i="1" dirty="0"/>
              <a:t>Children with disabilities need their caregivers to be empathetic, loving, and nurturing in order to understand and help overcome barriers to participating in important family and community activities that make us feel connected to the people and world around us.</a:t>
            </a:r>
          </a:p>
        </p:txBody>
      </p:sp>
      <p:sp>
        <p:nvSpPr>
          <p:cNvPr id="6" name="Slide Image Placeholder 5">
            <a:extLst>
              <a:ext uri="{FF2B5EF4-FFF2-40B4-BE49-F238E27FC236}">
                <a16:creationId xmlns:a16="http://schemas.microsoft.com/office/drawing/2014/main" id="{2E2E7B48-1FC6-3672-9319-2CD9317AE64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5FC7237-ED19-41D0-3BFD-60EBA6847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50</a:t>
            </a:fld>
            <a:endParaRPr lang="en-US" sz="1200" dirty="0">
              <a:latin typeface="+mn-lt"/>
            </a:endParaRPr>
          </a:p>
        </p:txBody>
      </p:sp>
    </p:spTree>
    <p:extLst>
      <p:ext uri="{BB962C8B-B14F-4D97-AF65-F5344CB8AC3E}">
        <p14:creationId xmlns:p14="http://schemas.microsoft.com/office/powerpoint/2010/main" val="833036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Adapt the script to the context </a:t>
            </a:r>
          </a:p>
          <a:p>
            <a:pPr marL="0" indent="0">
              <a:buNone/>
            </a:pPr>
            <a:r>
              <a:rPr lang="en-US" dirty="0"/>
              <a:t>______________________________________________________________________________</a:t>
            </a:r>
          </a:p>
          <a:p>
            <a:pPr marL="0" lvl="0" indent="0">
              <a:buNone/>
            </a:pPr>
            <a:endParaRPr lang="en-US" dirty="0"/>
          </a:p>
          <a:p>
            <a:pPr marL="0" lvl="0" indent="0">
              <a:buNone/>
            </a:pPr>
            <a:r>
              <a:rPr lang="en-US" b="1" dirty="0"/>
              <a:t>INTRODUCTION</a:t>
            </a:r>
          </a:p>
          <a:p>
            <a:pPr lvl="0"/>
            <a:r>
              <a:rPr lang="en-US" dirty="0"/>
              <a:t>Divide participants into pairs</a:t>
            </a:r>
          </a:p>
          <a:p>
            <a:pPr lvl="0"/>
            <a:r>
              <a:rPr lang="en-US" dirty="0"/>
              <a:t>Guide participants to </a:t>
            </a:r>
            <a:r>
              <a:rPr lang="en-US" b="1" dirty="0"/>
              <a:t>Workbook page 44: Role play - Empathy for all children</a:t>
            </a:r>
          </a:p>
          <a:p>
            <a:pPr lvl="0"/>
            <a:r>
              <a:rPr lang="en-US" i="1" dirty="0"/>
              <a:t>With your partner, role play the scenario or you can create your own</a:t>
            </a:r>
          </a:p>
          <a:p>
            <a:pPr lvl="0"/>
            <a:endParaRPr lang="en-US" b="1" dirty="0"/>
          </a:p>
          <a:p>
            <a:pPr marL="0" lvl="0" indent="0">
              <a:buNone/>
            </a:pPr>
            <a:r>
              <a:rPr lang="en-US" b="1" dirty="0"/>
              <a:t>PARTNER WORK (5 minutes)</a:t>
            </a:r>
          </a:p>
          <a:p>
            <a:r>
              <a:rPr lang="en-US" dirty="0"/>
              <a:t>Provide 5 minutes for participants to complete</a:t>
            </a:r>
          </a:p>
          <a:p>
            <a:r>
              <a:rPr lang="en-US" dirty="0"/>
              <a:t>Walk around and observe/coach participants while they are doing this. </a:t>
            </a:r>
          </a:p>
          <a:p>
            <a:r>
              <a:rPr lang="en-US" dirty="0"/>
              <a:t>This will be a new skill for many of them. Do not hesitate to make them practice as much as needed. This is very important session.</a:t>
            </a:r>
          </a:p>
          <a:p>
            <a:pPr marL="0" indent="0">
              <a:buNone/>
            </a:pPr>
            <a:endParaRPr lang="en-US" dirty="0"/>
          </a:p>
          <a:p>
            <a:pPr marL="0" indent="0">
              <a:buNone/>
            </a:pPr>
            <a:r>
              <a:rPr lang="en-US" b="1" dirty="0"/>
              <a:t>PLENARY DISCUSSION</a:t>
            </a:r>
          </a:p>
          <a:p>
            <a:r>
              <a:rPr lang="en-US" i="1" dirty="0"/>
              <a:t>How would you use the 4 steps of empathy with a boy who is disabled?</a:t>
            </a:r>
          </a:p>
          <a:p>
            <a:r>
              <a:rPr lang="en-US" i="0" dirty="0"/>
              <a:t>Invite participants to brainstorm in plenary</a:t>
            </a:r>
          </a:p>
          <a:p>
            <a:r>
              <a:rPr lang="en-US" i="1" dirty="0"/>
              <a:t>With your partner, repeat the scenario with a boy who is disabled</a:t>
            </a:r>
          </a:p>
          <a:p>
            <a:endParaRPr lang="en-US" dirty="0"/>
          </a:p>
          <a:p>
            <a:pPr marL="0" indent="0">
              <a:buNone/>
            </a:pPr>
            <a:r>
              <a:rPr lang="en-US" b="1" dirty="0"/>
              <a:t>PARTNER WORK (5 minutes)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Provide 5 minutes for participants to complete</a:t>
            </a:r>
          </a:p>
          <a:p>
            <a:pPr marL="0" indent="0">
              <a:buNone/>
            </a:pPr>
            <a:endParaRPr lang="en-US" b="1" dirty="0"/>
          </a:p>
          <a:p>
            <a:pPr marL="0" indent="0">
              <a:buNone/>
            </a:pPr>
            <a:r>
              <a:rPr lang="en-US" b="1" dirty="0"/>
              <a:t>PLENARY DISCUSSION</a:t>
            </a:r>
          </a:p>
          <a:p>
            <a:r>
              <a:rPr lang="en-US" i="1" dirty="0"/>
              <a:t>How did it feel as a ‘parent’ responding to your ‘child’ this way?</a:t>
            </a:r>
          </a:p>
          <a:p>
            <a:r>
              <a:rPr lang="en-US" i="1" dirty="0"/>
              <a:t>How did it feel as a ‘child’ to have your ‘father’ respond in this way?</a:t>
            </a:r>
            <a:endParaRPr lang="en-US" dirty="0"/>
          </a:p>
        </p:txBody>
      </p:sp>
      <p:sp>
        <p:nvSpPr>
          <p:cNvPr id="6" name="Slide Image Placeholder 5">
            <a:extLst>
              <a:ext uri="{FF2B5EF4-FFF2-40B4-BE49-F238E27FC236}">
                <a16:creationId xmlns:a16="http://schemas.microsoft.com/office/drawing/2014/main" id="{2E2E7B48-1FC6-3672-9319-2CD9317AE64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5FC7237-ED19-41D0-3BFD-60EBA6847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51</a:t>
            </a:fld>
            <a:endParaRPr lang="en-US" sz="1200" dirty="0">
              <a:latin typeface="+mn-lt"/>
            </a:endParaRPr>
          </a:p>
        </p:txBody>
      </p:sp>
    </p:spTree>
    <p:extLst>
      <p:ext uri="{BB962C8B-B14F-4D97-AF65-F5344CB8AC3E}">
        <p14:creationId xmlns:p14="http://schemas.microsoft.com/office/powerpoint/2010/main" val="418046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EXPLANATION</a:t>
            </a:r>
          </a:p>
          <a:p>
            <a:r>
              <a:rPr lang="en-US" noProof="0" dirty="0"/>
              <a:t>Present the slide</a:t>
            </a:r>
          </a:p>
          <a:p>
            <a:endParaRPr lang="en-US" noProof="0" dirty="0"/>
          </a:p>
        </p:txBody>
      </p:sp>
      <p:sp>
        <p:nvSpPr>
          <p:cNvPr id="3" name="Slide Image Placeholder 2">
            <a:extLst>
              <a:ext uri="{FF2B5EF4-FFF2-40B4-BE49-F238E27FC236}">
                <a16:creationId xmlns:a16="http://schemas.microsoft.com/office/drawing/2014/main" id="{7FE7C108-7A1E-2F67-CCEA-6C0F70E8FAF2}"/>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EE4FB6A-2547-2762-B157-1570950407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52</a:t>
            </a:fld>
            <a:endParaRPr lang="en-US" sz="1200" dirty="0">
              <a:latin typeface="+mn-lt"/>
            </a:endParaRPr>
          </a:p>
        </p:txBody>
      </p:sp>
    </p:spTree>
    <p:extLst>
      <p:ext uri="{BB962C8B-B14F-4D97-AF65-F5344CB8AC3E}">
        <p14:creationId xmlns:p14="http://schemas.microsoft.com/office/powerpoint/2010/main" val="805491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5 DURATION: 1h30</a:t>
            </a:r>
          </a:p>
          <a:p>
            <a:pPr marL="0" indent="0">
              <a:buNone/>
            </a:pPr>
            <a:r>
              <a:rPr lang="en-US" dirty="0"/>
              <a:t>______________________________________________________________________________</a:t>
            </a:r>
            <a:endParaRPr lang="en-US" noProof="0" dirty="0"/>
          </a:p>
          <a:p>
            <a:endParaRPr lang="en-US" noProof="0" dirty="0"/>
          </a:p>
          <a:p>
            <a:pPr marL="0" indent="0">
              <a:buNone/>
            </a:pPr>
            <a:r>
              <a:rPr lang="en-US" b="1" noProof="0" dirty="0"/>
              <a:t>EXPLANATION</a:t>
            </a:r>
          </a:p>
          <a:p>
            <a:r>
              <a:rPr lang="en-US" i="1" noProof="0" dirty="0"/>
              <a:t>In this session, we look at how we can how we can support parents/caregivers to create a predictable and secure environment through family rules and routines. </a:t>
            </a:r>
          </a:p>
          <a:p>
            <a:r>
              <a:rPr lang="en-US" i="1" noProof="0" dirty="0"/>
              <a:t>Can anybody remember which protective factor this supports? </a:t>
            </a:r>
          </a:p>
          <a:p>
            <a:pPr lvl="1"/>
            <a:r>
              <a:rPr lang="en-US" i="1" noProof="0" dirty="0"/>
              <a:t>Caring and protective environments</a:t>
            </a:r>
          </a:p>
          <a:p>
            <a:pPr lvl="1"/>
            <a:r>
              <a:rPr lang="en-US" i="1" noProof="0" dirty="0"/>
              <a:t>Healthy caregiver-child relationships</a:t>
            </a:r>
          </a:p>
        </p:txBody>
      </p:sp>
      <p:sp>
        <p:nvSpPr>
          <p:cNvPr id="3" name="Slide Image Placeholder 2">
            <a:extLst>
              <a:ext uri="{FF2B5EF4-FFF2-40B4-BE49-F238E27FC236}">
                <a16:creationId xmlns:a16="http://schemas.microsoft.com/office/drawing/2014/main" id="{A7771267-F59A-127A-26CB-E7F7316C62F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5DD8DC82-2E82-91B8-84CA-E2A02D0828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53</a:t>
            </a:fld>
            <a:endParaRPr lang="en-US" sz="1200" dirty="0">
              <a:latin typeface="+mn-lt"/>
            </a:endParaRPr>
          </a:p>
        </p:txBody>
      </p:sp>
    </p:spTree>
    <p:extLst>
      <p:ext uri="{BB962C8B-B14F-4D97-AF65-F5344CB8AC3E}">
        <p14:creationId xmlns:p14="http://schemas.microsoft.com/office/powerpoint/2010/main" val="1493237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Part of creating a predictable and secure environment is ensuring that all members of the household have clear roles and expectations.</a:t>
            </a:r>
          </a:p>
          <a:p>
            <a:r>
              <a:rPr lang="en-US" i="1" dirty="0"/>
              <a:t>When all members of the household have appropriate and clear roles and expectations:</a:t>
            </a:r>
          </a:p>
          <a:p>
            <a:r>
              <a:rPr lang="en-US" dirty="0"/>
              <a:t>Present the slide</a:t>
            </a:r>
          </a:p>
          <a:p>
            <a:endParaRPr lang="en-US" dirty="0"/>
          </a:p>
          <a:p>
            <a:pPr marL="0" indent="0">
              <a:buNone/>
            </a:pPr>
            <a:r>
              <a:rPr lang="en-US" b="1" dirty="0"/>
              <a:t>PLENARY DISCUSSION</a:t>
            </a:r>
          </a:p>
          <a:p>
            <a:r>
              <a:rPr lang="en-US" i="1" dirty="0"/>
              <a:t>Can anyone share examples of what are the expectations of children and adults in your home?</a:t>
            </a:r>
          </a:p>
        </p:txBody>
      </p:sp>
      <p:sp>
        <p:nvSpPr>
          <p:cNvPr id="6" name="Slide Image Placeholder 5">
            <a:extLst>
              <a:ext uri="{FF2B5EF4-FFF2-40B4-BE49-F238E27FC236}">
                <a16:creationId xmlns:a16="http://schemas.microsoft.com/office/drawing/2014/main" id="{F0D005B1-12C5-1B3B-D966-CAD9EA7C5EE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37DE7C7-9B05-A0D8-B9BD-A1B92AFA19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54</a:t>
            </a:fld>
            <a:endParaRPr lang="en-US" sz="1200" dirty="0">
              <a:latin typeface="+mn-lt"/>
            </a:endParaRPr>
          </a:p>
        </p:txBody>
      </p:sp>
    </p:spTree>
    <p:extLst>
      <p:ext uri="{BB962C8B-B14F-4D97-AF65-F5344CB8AC3E}">
        <p14:creationId xmlns:p14="http://schemas.microsoft.com/office/powerpoint/2010/main" val="943408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Now we have looked at roles and expectations, we will now look at two specific tools/techniques to support this. </a:t>
            </a:r>
          </a:p>
          <a:p>
            <a:pPr lvl="1"/>
            <a:r>
              <a:rPr lang="en-US" i="1" dirty="0"/>
              <a:t>Family rules </a:t>
            </a:r>
          </a:p>
          <a:p>
            <a:pPr lvl="1"/>
            <a:r>
              <a:rPr lang="en-US" i="1" dirty="0"/>
              <a:t>Family meetings</a:t>
            </a:r>
          </a:p>
          <a:p>
            <a:r>
              <a:rPr lang="en-US" i="1" dirty="0"/>
              <a:t>Family rules</a:t>
            </a:r>
          </a:p>
          <a:p>
            <a:pPr lvl="1"/>
            <a:r>
              <a:rPr lang="en-US" i="1" dirty="0"/>
              <a:t>Creating family rules and agreements will promote a predictable and secure environment for children.</a:t>
            </a:r>
          </a:p>
          <a:p>
            <a:pPr lvl="1"/>
            <a:r>
              <a:rPr lang="en-US" i="1" dirty="0"/>
              <a:t>Children have a sense of control and security when they know what is expected from them.</a:t>
            </a:r>
          </a:p>
          <a:p>
            <a:r>
              <a:rPr lang="en-US" i="1" dirty="0"/>
              <a:t>Family meetings</a:t>
            </a:r>
          </a:p>
          <a:p>
            <a:pPr lvl="1"/>
            <a:r>
              <a:rPr lang="en-US" i="1" dirty="0"/>
              <a:t>Family meetings will keep the lines of communication open and support collaborative problem solving.</a:t>
            </a:r>
          </a:p>
        </p:txBody>
      </p:sp>
      <p:sp>
        <p:nvSpPr>
          <p:cNvPr id="6" name="Slide Image Placeholder 5">
            <a:extLst>
              <a:ext uri="{FF2B5EF4-FFF2-40B4-BE49-F238E27FC236}">
                <a16:creationId xmlns:a16="http://schemas.microsoft.com/office/drawing/2014/main" id="{A3ACF75D-E6DD-CA15-7114-CFBA317F7FF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1CEEAA9-1505-0649-0FBC-72E54329F3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55</a:t>
            </a:fld>
            <a:endParaRPr lang="en-US" sz="1200" dirty="0">
              <a:latin typeface="+mn-lt"/>
            </a:endParaRPr>
          </a:p>
        </p:txBody>
      </p:sp>
    </p:spTree>
    <p:extLst>
      <p:ext uri="{BB962C8B-B14F-4D97-AF65-F5344CB8AC3E}">
        <p14:creationId xmlns:p14="http://schemas.microsoft.com/office/powerpoint/2010/main" val="2053685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p>
          <a:p>
            <a:r>
              <a:rPr lang="en-US" i="1" dirty="0"/>
              <a:t>Children ages 3 and above need to be informed about family rules. </a:t>
            </a:r>
          </a:p>
          <a:p>
            <a:r>
              <a:rPr lang="en-US" i="1" dirty="0"/>
              <a:t>Adolescents need guidance and freedom in order to develop healthy adult habits.</a:t>
            </a:r>
          </a:p>
          <a:p>
            <a:r>
              <a:rPr lang="en-US" dirty="0"/>
              <a:t>Present the slide</a:t>
            </a:r>
          </a:p>
          <a:p>
            <a:r>
              <a:rPr lang="en-US" i="1" dirty="0"/>
              <a:t>Co-create the rules</a:t>
            </a:r>
          </a:p>
          <a:p>
            <a:pPr lvl="1"/>
            <a:r>
              <a:rPr lang="en-US" i="1" dirty="0"/>
              <a:t>For adolescents, it will be more effective to involve them in creating the family rules. </a:t>
            </a:r>
          </a:p>
          <a:p>
            <a:r>
              <a:rPr lang="en-US" i="1" dirty="0"/>
              <a:t>If the child or adolescent follows a rule or a request, the parent should thank and praise them.</a:t>
            </a:r>
          </a:p>
          <a:p>
            <a:pPr lvl="1"/>
            <a:r>
              <a:rPr lang="en-US" i="1" dirty="0"/>
              <a:t>This way, the child will know what kind of behavior is expected of them!</a:t>
            </a:r>
          </a:p>
          <a:p>
            <a:r>
              <a:rPr lang="en-US" i="1" dirty="0"/>
              <a:t>Adults in the home must also follow the family rules. </a:t>
            </a:r>
          </a:p>
          <a:p>
            <a:pPr lvl="1"/>
            <a:r>
              <a:rPr lang="en-US" i="1" dirty="0"/>
              <a:t>For example, if there is a rule about using kind words with family members, then adults need to be good role models and use kind words, too!</a:t>
            </a:r>
          </a:p>
        </p:txBody>
      </p:sp>
      <p:sp>
        <p:nvSpPr>
          <p:cNvPr id="6" name="Slide Image Placeholder 5">
            <a:extLst>
              <a:ext uri="{FF2B5EF4-FFF2-40B4-BE49-F238E27FC236}">
                <a16:creationId xmlns:a16="http://schemas.microsoft.com/office/drawing/2014/main" id="{37A892BB-44AF-F32F-27CC-1283949CAC2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C68861E-72CD-2ECA-60F8-C625E75DFB9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56</a:t>
            </a:fld>
            <a:endParaRPr lang="en-US" sz="1200" dirty="0">
              <a:latin typeface="+mn-lt"/>
            </a:endParaRPr>
          </a:p>
        </p:txBody>
      </p:sp>
    </p:spTree>
    <p:extLst>
      <p:ext uri="{BB962C8B-B14F-4D97-AF65-F5344CB8AC3E}">
        <p14:creationId xmlns:p14="http://schemas.microsoft.com/office/powerpoint/2010/main" val="3409425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INTRODUCTION</a:t>
            </a:r>
          </a:p>
          <a:p>
            <a:r>
              <a:rPr lang="en-US" dirty="0"/>
              <a:t>Present the slide</a:t>
            </a:r>
          </a:p>
          <a:p>
            <a:r>
              <a:rPr lang="en-US" i="1" dirty="0"/>
              <a:t>What are some rules that would be appropriate for a 7-year-old?</a:t>
            </a:r>
          </a:p>
          <a:p>
            <a:pPr lvl="1"/>
            <a:r>
              <a:rPr lang="en-US" dirty="0"/>
              <a:t>If participants generate rules that are not developmentally appropriate, invite the whole group to discuss this and create developmentally appropriate ones.</a:t>
            </a:r>
          </a:p>
          <a:p>
            <a:pPr lvl="1"/>
            <a:r>
              <a:rPr lang="en-US" dirty="0"/>
              <a:t>Write the rules on a flipchart</a:t>
            </a:r>
            <a:endParaRPr lang="en-US" b="1" dirty="0"/>
          </a:p>
          <a:p>
            <a:r>
              <a:rPr lang="en-US" dirty="0"/>
              <a:t>Ask for 2 volunteers to do a role play</a:t>
            </a:r>
          </a:p>
          <a:p>
            <a:pPr lvl="1"/>
            <a:r>
              <a:rPr lang="en-US" dirty="0"/>
              <a:t>One will play the ‘parent’</a:t>
            </a:r>
          </a:p>
          <a:p>
            <a:pPr lvl="1"/>
            <a:r>
              <a:rPr lang="en-US" dirty="0"/>
              <a:t>One will play the ‘7-year-old child’</a:t>
            </a:r>
          </a:p>
          <a:p>
            <a:pPr lvl="0"/>
            <a:r>
              <a:rPr lang="en-US" dirty="0"/>
              <a:t>The scenario</a:t>
            </a:r>
          </a:p>
          <a:p>
            <a:pPr lvl="1"/>
            <a:r>
              <a:rPr lang="en-US" dirty="0"/>
              <a:t>The parent explains the rules to a 7-year-old child.</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ROLE PLAY</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Provide a few minutes for the volunteers to prepare</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Invite the volunteers to present the role play</a:t>
            </a:r>
          </a:p>
          <a:p>
            <a:pPr marL="171450" marR="0" lvl="0" indent="-171450" algn="l" defTabSz="914400" rtl="0" eaLnBrk="1" fontAlgn="auto" latinLnBrk="0" hangingPunct="1">
              <a:lnSpc>
                <a:spcPct val="100000"/>
              </a:lnSpc>
              <a:spcBef>
                <a:spcPts val="0"/>
              </a:spcBef>
              <a:spcAft>
                <a:spcPts val="0"/>
              </a:spcAft>
              <a:buClr>
                <a:srgbClr val="000000"/>
              </a:buClr>
              <a:buSzTx/>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PLENARY DISCUSSION</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0" dirty="0"/>
              <a:t>Ask the ‘parent’ – </a:t>
            </a:r>
            <a:r>
              <a:rPr lang="en-US" i="1" dirty="0"/>
              <a:t>how did it feel to give the rules?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0" dirty="0"/>
              <a:t>Ask the ‘child’ – </a:t>
            </a:r>
            <a:r>
              <a:rPr lang="en-US" i="1" dirty="0"/>
              <a:t>how did it feel to have the rules explained?</a:t>
            </a:r>
          </a:p>
          <a:p>
            <a:pPr marL="0" lvl="0" indent="0">
              <a:buNone/>
            </a:pPr>
            <a:endParaRPr lang="en-US" dirty="0"/>
          </a:p>
          <a:p>
            <a:pPr marL="0" lvl="0" indent="0">
              <a:buNone/>
            </a:pPr>
            <a:r>
              <a:rPr lang="en-US" b="1" dirty="0"/>
              <a:t>CONTINUED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B7CBDC69-F932-E264-1711-FE55072D2C0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CBD399F-CC43-6246-C399-961EC8E949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57</a:t>
            </a:fld>
            <a:endParaRPr lang="en-US" sz="1200" dirty="0">
              <a:latin typeface="+mn-lt"/>
            </a:endParaRPr>
          </a:p>
        </p:txBody>
      </p:sp>
    </p:spTree>
    <p:extLst>
      <p:ext uri="{BB962C8B-B14F-4D97-AF65-F5344CB8AC3E}">
        <p14:creationId xmlns:p14="http://schemas.microsoft.com/office/powerpoint/2010/main" val="1188632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lvl="0" indent="0">
              <a:buNone/>
            </a:pPr>
            <a:r>
              <a:rPr lang="en-US" b="1" dirty="0"/>
              <a:t>EXPLANATION</a:t>
            </a:r>
          </a:p>
          <a:p>
            <a:pPr lvl="0"/>
            <a:r>
              <a:rPr lang="en-US" i="1" dirty="0"/>
              <a:t>The ‘parent’ needs to explain the rules of the house in a clear, positive, polite manner. For example, a parent might say the following:</a:t>
            </a:r>
          </a:p>
          <a:p>
            <a:pPr lvl="1"/>
            <a:r>
              <a:rPr lang="en-US" i="1" dirty="0"/>
              <a:t>“I am really proud of you and I want to continue to help you do well at home and with your friends, so I want to tell you about our family rules. There are 3 important rules in our house – they are rules for everyone in the house, not just you!”</a:t>
            </a:r>
          </a:p>
          <a:p>
            <a:pPr lvl="1"/>
            <a:r>
              <a:rPr lang="en-US" i="1" dirty="0"/>
              <a:t>Specify if some rules are different for boys and for girls</a:t>
            </a:r>
          </a:p>
          <a:p>
            <a:pPr lvl="1"/>
            <a:r>
              <a:rPr lang="en-US" i="1" dirty="0"/>
              <a:t>“The first rule is to treat everyone in the house with respect by using kind words, the second is that everyone will do their chores, and the third is that everyone will wash their hands before eating.”</a:t>
            </a:r>
          </a:p>
          <a:p>
            <a:pPr lvl="0"/>
            <a:r>
              <a:rPr lang="en-US" i="1" dirty="0"/>
              <a:t>Setting consequences</a:t>
            </a:r>
          </a:p>
          <a:p>
            <a:pPr lvl="1"/>
            <a:r>
              <a:rPr lang="en-US" i="1" dirty="0"/>
              <a:t>When rules are set and agreed on, parents do not need to threaten children with punishment, because children will know the predetermined consequences.</a:t>
            </a:r>
          </a:p>
          <a:p>
            <a:pPr lvl="1"/>
            <a:r>
              <a:rPr lang="en-US" i="1" dirty="0"/>
              <a:t>For example, parents may establish a rule that children will go to bed at 8 o’clock. If they do not follow this rule, they will not be allowed to play outside the next day (or must go to bed even earlier the following night).</a:t>
            </a:r>
          </a:p>
          <a:p>
            <a:pPr lvl="1"/>
            <a:r>
              <a:rPr lang="en-US" i="1" dirty="0"/>
              <a:t>Parents must make sure they follow through with the consequences so the child learns that it is better to follow the rules than not.</a:t>
            </a:r>
          </a:p>
          <a:p>
            <a:pPr lvl="1"/>
            <a:r>
              <a:rPr lang="en-US" i="1" dirty="0"/>
              <a:t>Consequences for children are most effective when they are immediately given and short-term in length.</a:t>
            </a:r>
          </a:p>
          <a:p>
            <a:r>
              <a:rPr lang="en-US" i="1" dirty="0"/>
              <a:t>Rewarding good behavior</a:t>
            </a:r>
          </a:p>
          <a:p>
            <a:pPr lvl="1"/>
            <a:r>
              <a:rPr lang="en-US" i="1" dirty="0"/>
              <a:t>If children comply with the rules, parents should show appreciation for the good behavior by rewarding children with outside play with the parent or choosing what the family will eat for dinner.</a:t>
            </a:r>
          </a:p>
          <a:p>
            <a:pPr lvl="1"/>
            <a:r>
              <a:rPr lang="en-US" i="1" dirty="0"/>
              <a:t>Parents don’t need to reward children every time, but occasional rewards go a long way in reinforcing their good behavior!</a:t>
            </a:r>
          </a:p>
        </p:txBody>
      </p:sp>
      <p:sp>
        <p:nvSpPr>
          <p:cNvPr id="7" name="Google Shape;725;p48:notes">
            <a:extLst>
              <a:ext uri="{FF2B5EF4-FFF2-40B4-BE49-F238E27FC236}">
                <a16:creationId xmlns:a16="http://schemas.microsoft.com/office/drawing/2014/main" id="{2CBD399F-CC43-6246-C399-961EC8E949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58</a:t>
            </a:fld>
            <a:endParaRPr lang="en-US" sz="1200" dirty="0">
              <a:latin typeface="+mn-lt"/>
            </a:endParaRPr>
          </a:p>
        </p:txBody>
      </p:sp>
    </p:spTree>
    <p:extLst>
      <p:ext uri="{BB962C8B-B14F-4D97-AF65-F5344CB8AC3E}">
        <p14:creationId xmlns:p14="http://schemas.microsoft.com/office/powerpoint/2010/main" val="9241783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INTRODUCTION</a:t>
            </a:r>
          </a:p>
          <a:p>
            <a:pPr marL="171450" indent="-171450"/>
            <a:r>
              <a:rPr lang="en-US" b="0" dirty="0"/>
              <a:t>Divide participants into 4 groups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Assign an age range for each group:</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3-5 year-old</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6-9 year-old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10-13 year-old</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14-15 year-old</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0" i="1" dirty="0"/>
              <a:t>With your group, generate 3-5 rules for your assigned age range</a:t>
            </a:r>
          </a:p>
          <a:p>
            <a:pPr marL="0" indent="0">
              <a:buNone/>
            </a:pPr>
            <a:endParaRPr lang="en-US" b="1" dirty="0"/>
          </a:p>
          <a:p>
            <a:pPr marL="0" indent="0">
              <a:buNone/>
            </a:pPr>
            <a:r>
              <a:rPr lang="en-US" b="1" dirty="0"/>
              <a:t>GROUP WORK (15 minutes)</a:t>
            </a:r>
          </a:p>
          <a:p>
            <a:pPr marL="171450" indent="-171450"/>
            <a:r>
              <a:rPr lang="en-US" b="0" dirty="0"/>
              <a:t>Provide 15 minutes for participants to complete</a:t>
            </a:r>
          </a:p>
          <a:p>
            <a:pPr marL="0" indent="0">
              <a:buNone/>
            </a:pPr>
            <a:endParaRPr lang="en-US" b="1" dirty="0"/>
          </a:p>
          <a:p>
            <a:pPr marL="0" indent="0">
              <a:buNone/>
            </a:pPr>
            <a:r>
              <a:rPr lang="en-US" b="1" dirty="0"/>
              <a:t>PLENARY DISCUSSION</a:t>
            </a:r>
          </a:p>
          <a:p>
            <a:r>
              <a:rPr lang="en-US" dirty="0"/>
              <a:t>Invite the groups to share their responses and complement other groups</a:t>
            </a:r>
          </a:p>
        </p:txBody>
      </p:sp>
      <p:sp>
        <p:nvSpPr>
          <p:cNvPr id="6" name="Slide Image Placeholder 5">
            <a:extLst>
              <a:ext uri="{FF2B5EF4-FFF2-40B4-BE49-F238E27FC236}">
                <a16:creationId xmlns:a16="http://schemas.microsoft.com/office/drawing/2014/main" id="{2415467E-0B47-0F16-F1E2-7AD8603BD1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0E23100-9B48-28FC-0232-167D3DB9E9B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59</a:t>
            </a:fld>
            <a:endParaRPr lang="en-US" sz="1200" dirty="0">
              <a:latin typeface="+mn-lt"/>
            </a:endParaRPr>
          </a:p>
        </p:txBody>
      </p:sp>
    </p:spTree>
    <p:extLst>
      <p:ext uri="{BB962C8B-B14F-4D97-AF65-F5344CB8AC3E}">
        <p14:creationId xmlns:p14="http://schemas.microsoft.com/office/powerpoint/2010/main" val="95434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9" name="Google Shape;249;p3:notes"/>
          <p:cNvSpPr txBox="1">
            <a:spLocks noGrp="1"/>
          </p:cNvSpPr>
          <p:nvPr>
            <p:ph type="body" idx="1"/>
          </p:nvPr>
        </p:nvSpPr>
        <p:spPr>
          <a:xfrm>
            <a:off x="477838" y="4229100"/>
            <a:ext cx="6143625" cy="5441950"/>
          </a:xfrm>
          <a:prstGeom prst="rect">
            <a:avLst/>
          </a:prstGeom>
        </p:spPr>
        <p:txBody>
          <a:bodyPr/>
          <a:lstStyle/>
          <a:p>
            <a:pPr marL="0" indent="0">
              <a:buNone/>
            </a:pPr>
            <a:r>
              <a:rPr lang="en-US" b="1" dirty="0"/>
              <a:t>EXPLANATION</a:t>
            </a:r>
          </a:p>
          <a:p>
            <a:r>
              <a:rPr lang="en-US" dirty="0"/>
              <a:t>Present the slide</a:t>
            </a:r>
          </a:p>
        </p:txBody>
      </p:sp>
      <p:sp>
        <p:nvSpPr>
          <p:cNvPr id="3" name="Slide Image Placeholder 2">
            <a:extLst>
              <a:ext uri="{FF2B5EF4-FFF2-40B4-BE49-F238E27FC236}">
                <a16:creationId xmlns:a16="http://schemas.microsoft.com/office/drawing/2014/main" id="{C4448ECA-846D-EC01-5606-1B377F4B7DCF}"/>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2BA6B90-C8FD-62C1-B7C6-9EE4E7F4EB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a:t>
            </a:fld>
            <a:endParaRPr lang="en-US" sz="1200" dirty="0">
              <a:latin typeface="+mn-l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INTRODUCTION</a:t>
            </a:r>
          </a:p>
          <a:p>
            <a:r>
              <a:rPr lang="en-US" i="1" noProof="0" dirty="0"/>
              <a:t>When family rules are set up and agreed on, parents/caregivers do not need to threaten, yell, or use harsh physical discipline because a child broke the rules or made a mistake. </a:t>
            </a:r>
          </a:p>
          <a:p>
            <a:pPr lvl="1"/>
            <a:r>
              <a:rPr lang="en-US" i="1" noProof="0" dirty="0"/>
              <a:t>This is a normal part of being a child. This is part of the learning process!</a:t>
            </a:r>
          </a:p>
          <a:p>
            <a:pPr lvl="1"/>
            <a:r>
              <a:rPr lang="en-US" i="1" noProof="0" dirty="0"/>
              <a:t>Mistakes are opportunities for learning, so when caregivers/parents stay calm, they can help children learn from their mistakes. </a:t>
            </a:r>
          </a:p>
          <a:p>
            <a:r>
              <a:rPr lang="en-US" i="1" noProof="0" dirty="0"/>
              <a:t>Let us practice helping children learn from their mistakes.</a:t>
            </a:r>
          </a:p>
          <a:p>
            <a:r>
              <a:rPr lang="en-US" dirty="0"/>
              <a:t>Ask for 2 volunteers to do a role play</a:t>
            </a:r>
          </a:p>
          <a:p>
            <a:pPr lvl="1"/>
            <a:r>
              <a:rPr lang="en-US" dirty="0"/>
              <a:t>One will play the ‘parent’</a:t>
            </a:r>
          </a:p>
          <a:p>
            <a:pPr lvl="1"/>
            <a:r>
              <a:rPr lang="en-US" dirty="0"/>
              <a:t>One will play the ’11-year-old boy’</a:t>
            </a:r>
          </a:p>
          <a:p>
            <a:pPr lvl="0"/>
            <a:r>
              <a:rPr lang="en-US" b="0" dirty="0"/>
              <a:t>Guide the volunteers to </a:t>
            </a:r>
            <a:r>
              <a:rPr lang="en-US" b="1" dirty="0"/>
              <a:t>Workbook page 45: Role play - Helping children learn from mistakes</a:t>
            </a:r>
          </a:p>
          <a:p>
            <a:pPr lvl="0"/>
            <a:r>
              <a:rPr lang="en-US" dirty="0"/>
              <a:t>The scenario</a:t>
            </a:r>
          </a:p>
          <a:p>
            <a:pPr lvl="1"/>
            <a:r>
              <a:rPr lang="en-US" noProof="0" dirty="0"/>
              <a:t>A parent tells the child that they noticed that the boy had broken an agreement. </a:t>
            </a:r>
          </a:p>
          <a:p>
            <a:pPr lvl="1"/>
            <a:r>
              <a:rPr lang="en-US" noProof="0" dirty="0"/>
              <a:t>The boy explains why he broke the agreement. </a:t>
            </a:r>
          </a:p>
          <a:p>
            <a:pPr lvl="1"/>
            <a:r>
              <a:rPr lang="en-US" noProof="0" dirty="0"/>
              <a:t>The parent reminds the boy why it is important to fulfill his agreement. </a:t>
            </a:r>
          </a:p>
          <a:p>
            <a:pPr lvl="1"/>
            <a:r>
              <a:rPr lang="en-US" noProof="0" dirty="0"/>
              <a:t>The boy explains how he will fulfill the agreement. </a:t>
            </a:r>
          </a:p>
          <a:p>
            <a:pPr lvl="1"/>
            <a:r>
              <a:rPr lang="en-US" noProof="0" dirty="0"/>
              <a:t>The parent praises the boy and says that they will see how the boy fulfills his agreement the following week. </a:t>
            </a:r>
          </a:p>
          <a:p>
            <a:pPr lvl="0"/>
            <a:r>
              <a:rPr lang="en-US" noProof="0" dirty="0"/>
              <a:t>Role players can use the script or create their own</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ROLE PLAY</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Provide a few minutes for the volunteers to prepare</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Invite the volunteers to present the role play</a:t>
            </a:r>
          </a:p>
        </p:txBody>
      </p:sp>
      <p:sp>
        <p:nvSpPr>
          <p:cNvPr id="6" name="Slide Image Placeholder 5">
            <a:extLst>
              <a:ext uri="{FF2B5EF4-FFF2-40B4-BE49-F238E27FC236}">
                <a16:creationId xmlns:a16="http://schemas.microsoft.com/office/drawing/2014/main" id="{C7B63E9A-C1F3-212D-45B1-EBFBD5C92DC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31C603D-4435-3DF8-1FEB-6BDA26FFF5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60</a:t>
            </a:fld>
            <a:endParaRPr lang="en-US" sz="1200" dirty="0">
              <a:latin typeface="+mn-lt"/>
            </a:endParaRPr>
          </a:p>
        </p:txBody>
      </p:sp>
    </p:spTree>
    <p:extLst>
      <p:ext uri="{BB962C8B-B14F-4D97-AF65-F5344CB8AC3E}">
        <p14:creationId xmlns:p14="http://schemas.microsoft.com/office/powerpoint/2010/main" val="2598631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In some cases, in may be necessary to implement consequences to reinforce a rule. </a:t>
            </a:r>
          </a:p>
          <a:p>
            <a:r>
              <a:rPr lang="en-US" dirty="0"/>
              <a:t>Present the slide</a:t>
            </a:r>
          </a:p>
          <a:p>
            <a:r>
              <a:rPr lang="en-US" i="1" dirty="0">
                <a:sym typeface="Helvetica Neue"/>
              </a:rPr>
              <a:t>Does anyone have any questions or need clarification?</a:t>
            </a:r>
            <a:endParaRPr lang="en-US" i="1" dirty="0"/>
          </a:p>
        </p:txBody>
      </p:sp>
      <p:sp>
        <p:nvSpPr>
          <p:cNvPr id="6" name="Slide Image Placeholder 5">
            <a:extLst>
              <a:ext uri="{FF2B5EF4-FFF2-40B4-BE49-F238E27FC236}">
                <a16:creationId xmlns:a16="http://schemas.microsoft.com/office/drawing/2014/main" id="{A5EEAFD4-279D-BF69-7FD3-4F5373B18E8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153D8CA-5B14-D5BA-6AE5-D12674F0891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61</a:t>
            </a:fld>
            <a:endParaRPr lang="en-US" sz="1200" dirty="0">
              <a:latin typeface="+mn-lt"/>
            </a:endParaRPr>
          </a:p>
        </p:txBody>
      </p:sp>
    </p:spTree>
    <p:extLst>
      <p:ext uri="{BB962C8B-B14F-4D97-AF65-F5344CB8AC3E}">
        <p14:creationId xmlns:p14="http://schemas.microsoft.com/office/powerpoint/2010/main" val="1567951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p>
          <a:p>
            <a:r>
              <a:rPr lang="en-US" i="1" dirty="0"/>
              <a:t>What are some consequences you would suggest if children break the rules for each of the age groups?</a:t>
            </a:r>
          </a:p>
          <a:p>
            <a:r>
              <a:rPr lang="en-US" dirty="0"/>
              <a:t>Write the responses on a flipchart</a:t>
            </a:r>
          </a:p>
          <a:p>
            <a:r>
              <a:rPr lang="en-US" dirty="0"/>
              <a:t>Complement with the possible responses below</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POSSIBLE RESPONSES</a:t>
            </a:r>
          </a:p>
          <a:p>
            <a:pPr lvl="0"/>
            <a:r>
              <a:rPr lang="en-US" dirty="0"/>
              <a:t>For older children:</a:t>
            </a:r>
          </a:p>
          <a:p>
            <a:pPr lvl="1"/>
            <a:r>
              <a:rPr lang="en-US" dirty="0"/>
              <a:t>Removal of privileges (such as not being allowed to go out with friends)</a:t>
            </a:r>
          </a:p>
          <a:p>
            <a:pPr lvl="1"/>
            <a:r>
              <a:rPr lang="en-US" dirty="0"/>
              <a:t>Additional chores</a:t>
            </a:r>
          </a:p>
          <a:p>
            <a:pPr lvl="0"/>
            <a:r>
              <a:rPr lang="en-US" dirty="0"/>
              <a:t>Specific example for a younger child:</a:t>
            </a:r>
          </a:p>
          <a:p>
            <a:pPr lvl="1"/>
            <a:r>
              <a:rPr lang="en-US" dirty="0"/>
              <a:t>If the child is refusing to wash their hands, they can’t have dinner until they wash their hands</a:t>
            </a:r>
          </a:p>
          <a:p>
            <a:pPr lvl="1"/>
            <a:r>
              <a:rPr lang="en-US" dirty="0"/>
              <a:t>If the child won’t play with a toy nicely, the toy is temporarily taken away</a:t>
            </a:r>
          </a:p>
        </p:txBody>
      </p:sp>
      <p:sp>
        <p:nvSpPr>
          <p:cNvPr id="6" name="Slide Image Placeholder 5">
            <a:extLst>
              <a:ext uri="{FF2B5EF4-FFF2-40B4-BE49-F238E27FC236}">
                <a16:creationId xmlns:a16="http://schemas.microsoft.com/office/drawing/2014/main" id="{2DF0A9DD-A3B8-7C3A-39D3-BCBE46136B8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A1FFE16-E675-A511-33D7-E6D270DFD8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62</a:t>
            </a:fld>
            <a:endParaRPr lang="en-US" sz="1200" dirty="0">
              <a:latin typeface="+mn-lt"/>
            </a:endParaRPr>
          </a:p>
        </p:txBody>
      </p:sp>
    </p:spTree>
    <p:extLst>
      <p:ext uri="{BB962C8B-B14F-4D97-AF65-F5344CB8AC3E}">
        <p14:creationId xmlns:p14="http://schemas.microsoft.com/office/powerpoint/2010/main" val="34970062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Now we will move on to look at the second technique: family meetings.</a:t>
            </a:r>
          </a:p>
          <a:p>
            <a:r>
              <a:rPr lang="en-US" dirty="0"/>
              <a:t>Present the slide</a:t>
            </a:r>
          </a:p>
          <a:p>
            <a:endParaRPr lang="en-US" dirty="0"/>
          </a:p>
          <a:p>
            <a:pPr marL="0" indent="0">
              <a:buNone/>
            </a:pPr>
            <a:r>
              <a:rPr lang="en-US" b="1" dirty="0"/>
              <a:t>PLENARY DISCUSSION</a:t>
            </a:r>
          </a:p>
          <a:p>
            <a:r>
              <a:rPr lang="en-US" i="1" dirty="0"/>
              <a:t>Why is it important to create time to meet as a family?</a:t>
            </a:r>
          </a:p>
          <a:p>
            <a:r>
              <a:rPr lang="en-US" i="0" dirty="0"/>
              <a:t>Complement participant responses with the possible responses below.</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POSSIBLE RESPONSES</a:t>
            </a:r>
          </a:p>
          <a:p>
            <a:pPr lvl="0"/>
            <a:r>
              <a:rPr lang="en-US" dirty="0"/>
              <a:t>Strengthens the sense of belonging to a family.</a:t>
            </a:r>
          </a:p>
          <a:p>
            <a:pPr lvl="0"/>
            <a:r>
              <a:rPr lang="en-US" dirty="0"/>
              <a:t>Makes children feel valued and loved.</a:t>
            </a:r>
          </a:p>
          <a:p>
            <a:pPr lvl="0"/>
            <a:r>
              <a:rPr lang="en-US" dirty="0"/>
              <a:t>Creates and maintains positive parent–child relationships.</a:t>
            </a:r>
          </a:p>
          <a:p>
            <a:pPr lvl="0"/>
            <a:r>
              <a:rPr lang="en-US" dirty="0"/>
              <a:t>Encourages children to express their points of view, their frustrations and concerns in a positive way. This makes them feel listened to.</a:t>
            </a:r>
          </a:p>
          <a:p>
            <a:pPr lvl="0"/>
            <a:r>
              <a:rPr lang="en-US" dirty="0"/>
              <a:t>Promotes equality among family members and reduces power struggles.</a:t>
            </a:r>
          </a:p>
        </p:txBody>
      </p:sp>
      <p:sp>
        <p:nvSpPr>
          <p:cNvPr id="6" name="Slide Image Placeholder 5">
            <a:extLst>
              <a:ext uri="{FF2B5EF4-FFF2-40B4-BE49-F238E27FC236}">
                <a16:creationId xmlns:a16="http://schemas.microsoft.com/office/drawing/2014/main" id="{5DEF3E2A-7379-6325-2C8E-8FAA5FB2661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D1E1E5D-AF44-9710-7033-4A191AE150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63</a:t>
            </a:fld>
            <a:endParaRPr lang="en-US" sz="1200" dirty="0">
              <a:latin typeface="+mn-lt"/>
            </a:endParaRPr>
          </a:p>
        </p:txBody>
      </p:sp>
    </p:spTree>
    <p:extLst>
      <p:ext uri="{BB962C8B-B14F-4D97-AF65-F5344CB8AC3E}">
        <p14:creationId xmlns:p14="http://schemas.microsoft.com/office/powerpoint/2010/main" val="842672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dirty="0"/>
              <a:t>Present the slide</a:t>
            </a:r>
          </a:p>
          <a:p>
            <a:r>
              <a:rPr lang="en-US" i="1" dirty="0"/>
              <a:t>It is important, especially for older children, that they get a chance to speak and express their thoughts and ideas.</a:t>
            </a:r>
          </a:p>
        </p:txBody>
      </p:sp>
      <p:sp>
        <p:nvSpPr>
          <p:cNvPr id="6" name="Slide Image Placeholder 5">
            <a:extLst>
              <a:ext uri="{FF2B5EF4-FFF2-40B4-BE49-F238E27FC236}">
                <a16:creationId xmlns:a16="http://schemas.microsoft.com/office/drawing/2014/main" id="{E5CBA63C-DA6C-9116-91CA-5DFE844F399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EA0C00D-B039-C818-9E35-D4F326CFB1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64</a:t>
            </a:fld>
            <a:endParaRPr lang="en-US" sz="1200" dirty="0">
              <a:latin typeface="+mn-lt"/>
            </a:endParaRPr>
          </a:p>
        </p:txBody>
      </p:sp>
    </p:spTree>
    <p:extLst>
      <p:ext uri="{BB962C8B-B14F-4D97-AF65-F5344CB8AC3E}">
        <p14:creationId xmlns:p14="http://schemas.microsoft.com/office/powerpoint/2010/main" val="28137628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EXPLANATION</a:t>
            </a:r>
          </a:p>
          <a:p>
            <a:r>
              <a:rPr lang="en-US" sz="1150" b="1" i="1" dirty="0"/>
              <a:t>Step 1</a:t>
            </a:r>
          </a:p>
          <a:p>
            <a:pPr lvl="1"/>
            <a:r>
              <a:rPr lang="en-US" sz="1150" i="1" dirty="0"/>
              <a:t>Family meetings always start best with a round of positive feedback on family life. </a:t>
            </a:r>
          </a:p>
          <a:p>
            <a:pPr lvl="1"/>
            <a:r>
              <a:rPr lang="en-US" sz="1150" i="1" dirty="0"/>
              <a:t>Ideally, each family member has a chance to say something positive about every other family member. </a:t>
            </a:r>
          </a:p>
          <a:p>
            <a:pPr lvl="1"/>
            <a:r>
              <a:rPr lang="en-US" sz="1150" i="1" dirty="0"/>
              <a:t>This encourages children and teenagers to appreciate good times they spend together, to express gratitude and appreciate other family members. </a:t>
            </a:r>
          </a:p>
          <a:p>
            <a:pPr lvl="1"/>
            <a:r>
              <a:rPr lang="en-US" sz="1150" i="1" dirty="0"/>
              <a:t>For example, “Esther, thank you for preparing dinner yesterday and John, I appreciated how you looked after your younger brothers while I was at the market.”</a:t>
            </a:r>
          </a:p>
          <a:p>
            <a:r>
              <a:rPr lang="en-US" sz="1150" b="1" i="1" dirty="0"/>
              <a:t>Step 2</a:t>
            </a:r>
          </a:p>
          <a:p>
            <a:pPr lvl="1"/>
            <a:r>
              <a:rPr lang="en-US" sz="1150" i="1" dirty="0"/>
              <a:t>The family follows up on the solutions adopted during the last meeting. </a:t>
            </a:r>
          </a:p>
          <a:p>
            <a:pPr lvl="1"/>
            <a:r>
              <a:rPr lang="en-US" sz="1150" i="1" dirty="0"/>
              <a:t>For example, “We agreed during our last meeting that everybody should be home by 6 o’clock. How did it work this week? Did everybody arrive home on time?”</a:t>
            </a:r>
          </a:p>
          <a:p>
            <a:r>
              <a:rPr lang="en-US" sz="1150" b="1" i="1" dirty="0"/>
              <a:t>Step 3</a:t>
            </a:r>
          </a:p>
          <a:p>
            <a:pPr lvl="1"/>
            <a:r>
              <a:rPr lang="en-US" sz="1150" i="1" dirty="0"/>
              <a:t>All agenda items are identified. </a:t>
            </a:r>
          </a:p>
          <a:p>
            <a:pPr lvl="1"/>
            <a:r>
              <a:rPr lang="en-US" sz="1150" i="1" dirty="0"/>
              <a:t>Everyone gets a chance to say what they would like to talk about. </a:t>
            </a:r>
          </a:p>
          <a:p>
            <a:pPr lvl="1"/>
            <a:r>
              <a:rPr lang="en-US" sz="1150" i="1" dirty="0"/>
              <a:t>All conflicts and issues will not be solved but this is to give an opportunity to give space to anybody to share their thoughts and listen. </a:t>
            </a:r>
          </a:p>
          <a:p>
            <a:pPr lvl="1"/>
            <a:r>
              <a:rPr lang="en-US" sz="1150" i="1" dirty="0"/>
              <a:t>Listening doesn’t mean that we agree but it is an opportunity to better understand each other’s perspectives. </a:t>
            </a:r>
          </a:p>
          <a:p>
            <a:pPr lvl="1"/>
            <a:r>
              <a:rPr lang="en-US" sz="1150" i="1" dirty="0"/>
              <a:t>Items on the agenda are not necessarily issues; they can also be family projects. </a:t>
            </a:r>
          </a:p>
          <a:p>
            <a:pPr lvl="1"/>
            <a:r>
              <a:rPr lang="en-US" sz="1150" i="1" dirty="0"/>
              <a:t>For example, “Gertrude, you expressed your frustration at not being able to come to the market with me. As you know, for security reasons, we cannot let you go. Is there something else that you would like to do that would be safer? Would you like to attend weekly classes at the Safe Healing and Learning Space?”</a:t>
            </a:r>
          </a:p>
          <a:p>
            <a:r>
              <a:rPr lang="en-US" sz="1150" b="1" i="1" dirty="0"/>
              <a:t>Step 4</a:t>
            </a:r>
          </a:p>
          <a:p>
            <a:pPr lvl="1"/>
            <a:r>
              <a:rPr lang="en-US" sz="1150" i="1" dirty="0"/>
              <a:t>Enjoy family time together. </a:t>
            </a:r>
          </a:p>
          <a:p>
            <a:pPr lvl="1"/>
            <a:r>
              <a:rPr lang="en-US" sz="1150" i="1" dirty="0"/>
              <a:t>Have fun, plan family events together. </a:t>
            </a:r>
          </a:p>
          <a:p>
            <a:pPr lvl="1"/>
            <a:r>
              <a:rPr lang="en-US" sz="1150" i="1" dirty="0"/>
              <a:t>For example, “Who has an idea for something fun we can do together? What about taking a walk and having a picnic together next Saturday?”</a:t>
            </a:r>
          </a:p>
        </p:txBody>
      </p:sp>
      <p:sp>
        <p:nvSpPr>
          <p:cNvPr id="6" name="Slide Image Placeholder 5">
            <a:extLst>
              <a:ext uri="{FF2B5EF4-FFF2-40B4-BE49-F238E27FC236}">
                <a16:creationId xmlns:a16="http://schemas.microsoft.com/office/drawing/2014/main" id="{DE2BB5B7-5C6C-158E-3ADE-446065E6F92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10F3497-D21B-6883-F5F6-EEAEF36B950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65</a:t>
            </a:fld>
            <a:endParaRPr lang="en-US" sz="1200" dirty="0">
              <a:latin typeface="+mn-lt"/>
            </a:endParaRPr>
          </a:p>
        </p:txBody>
      </p:sp>
    </p:spTree>
    <p:extLst>
      <p:ext uri="{BB962C8B-B14F-4D97-AF65-F5344CB8AC3E}">
        <p14:creationId xmlns:p14="http://schemas.microsoft.com/office/powerpoint/2010/main" val="24967187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PARTNER DISCUSSION (5 minutes)</a:t>
            </a:r>
          </a:p>
          <a:p>
            <a:r>
              <a:rPr lang="en-US" dirty="0"/>
              <a:t>Turn to the person next to you and discuss the questions on the slide</a:t>
            </a:r>
          </a:p>
          <a:p>
            <a:r>
              <a:rPr lang="en-US" dirty="0"/>
              <a:t>Provide 5 minutes for participants to complete</a:t>
            </a:r>
          </a:p>
          <a:p>
            <a:endParaRPr lang="en-US" dirty="0"/>
          </a:p>
          <a:p>
            <a:pPr marL="0" indent="0">
              <a:buNone/>
            </a:pPr>
            <a:r>
              <a:rPr lang="en-US" b="1" dirty="0"/>
              <a:t>PLENARY DISCUSSION</a:t>
            </a:r>
          </a:p>
          <a:p>
            <a:r>
              <a:rPr lang="en-US" dirty="0"/>
              <a:t>Invite volunteers to share their responses</a:t>
            </a:r>
          </a:p>
        </p:txBody>
      </p:sp>
      <p:sp>
        <p:nvSpPr>
          <p:cNvPr id="6" name="Slide Image Placeholder 5">
            <a:extLst>
              <a:ext uri="{FF2B5EF4-FFF2-40B4-BE49-F238E27FC236}">
                <a16:creationId xmlns:a16="http://schemas.microsoft.com/office/drawing/2014/main" id="{B0FF71FA-B65E-E169-82A8-9DBFD74169F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601EC4A-F03F-3715-0A28-599F33CE1F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66</a:t>
            </a:fld>
            <a:endParaRPr lang="en-US" sz="1200" dirty="0">
              <a:latin typeface="+mn-lt"/>
            </a:endParaRPr>
          </a:p>
        </p:txBody>
      </p:sp>
    </p:spTree>
    <p:extLst>
      <p:ext uri="{BB962C8B-B14F-4D97-AF65-F5344CB8AC3E}">
        <p14:creationId xmlns:p14="http://schemas.microsoft.com/office/powerpoint/2010/main" val="3019650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CA" b="1" noProof="0" dirty="0"/>
              <a:t>E</a:t>
            </a:r>
            <a:r>
              <a:rPr lang="en-US" b="1" noProof="0" dirty="0"/>
              <a:t>XPLANATION</a:t>
            </a:r>
          </a:p>
          <a:p>
            <a:pPr marL="171450" indent="-171450"/>
            <a:r>
              <a:rPr lang="en-US" b="0" noProof="0" dirty="0"/>
              <a:t>Present the slide</a:t>
            </a:r>
          </a:p>
        </p:txBody>
      </p:sp>
      <p:sp>
        <p:nvSpPr>
          <p:cNvPr id="3" name="Slide Image Placeholder 2">
            <a:extLst>
              <a:ext uri="{FF2B5EF4-FFF2-40B4-BE49-F238E27FC236}">
                <a16:creationId xmlns:a16="http://schemas.microsoft.com/office/drawing/2014/main" id="{A7845B38-559C-4D02-29D9-C40D7C8A554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84A4D55-22C8-09CF-B65C-CFA4A58A0A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67</a:t>
            </a:fld>
            <a:endParaRPr lang="en-US" sz="1200" dirty="0">
              <a:latin typeface="+mn-lt"/>
            </a:endParaRPr>
          </a:p>
        </p:txBody>
      </p:sp>
    </p:spTree>
    <p:extLst>
      <p:ext uri="{BB962C8B-B14F-4D97-AF65-F5344CB8AC3E}">
        <p14:creationId xmlns:p14="http://schemas.microsoft.com/office/powerpoint/2010/main" val="34000722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5 DURATION: 1h10</a:t>
            </a:r>
            <a:endParaRPr lang="en-US" noProof="0" dirty="0"/>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EXPLANATION</a:t>
            </a:r>
          </a:p>
          <a:p>
            <a:r>
              <a:rPr lang="en-US" i="1" noProof="0" dirty="0"/>
              <a:t>We are going to look at non-violent discipline strategies for caregivers. </a:t>
            </a:r>
          </a:p>
        </p:txBody>
      </p:sp>
      <p:sp>
        <p:nvSpPr>
          <p:cNvPr id="3" name="Slide Image Placeholder 2">
            <a:extLst>
              <a:ext uri="{FF2B5EF4-FFF2-40B4-BE49-F238E27FC236}">
                <a16:creationId xmlns:a16="http://schemas.microsoft.com/office/drawing/2014/main" id="{DD4D1ECB-2853-4D43-2936-2EF1968CECC9}"/>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801EDE0-036E-9D24-0B6E-A1D4B9C973C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68</a:t>
            </a:fld>
            <a:endParaRPr lang="en-US" sz="1200" dirty="0">
              <a:latin typeface="+mn-lt"/>
            </a:endParaRPr>
          </a:p>
        </p:txBody>
      </p:sp>
    </p:spTree>
    <p:extLst>
      <p:ext uri="{BB962C8B-B14F-4D97-AF65-F5344CB8AC3E}">
        <p14:creationId xmlns:p14="http://schemas.microsoft.com/office/powerpoint/2010/main" val="4162867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PLENARY DISCUSSION</a:t>
            </a:r>
            <a:endParaRPr lang="en-US" b="1" dirty="0"/>
          </a:p>
          <a:p>
            <a:r>
              <a:rPr lang="en-US" i="1" dirty="0"/>
              <a:t>What is discipline?</a:t>
            </a:r>
          </a:p>
          <a:p>
            <a:r>
              <a:rPr lang="en-US" i="1" dirty="0"/>
              <a:t>Can you describe your idea of discipline?</a:t>
            </a:r>
          </a:p>
          <a:p>
            <a:endParaRPr lang="en-US" dirty="0"/>
          </a:p>
          <a:p>
            <a:pPr marL="0" indent="0">
              <a:buNone/>
            </a:pPr>
            <a:r>
              <a:rPr lang="en-US" b="1" dirty="0"/>
              <a:t>EXPLANATION</a:t>
            </a:r>
            <a:endParaRPr lang="en-US" i="0" dirty="0"/>
          </a:p>
          <a:p>
            <a:r>
              <a:rPr lang="en-US" i="0" dirty="0"/>
              <a:t>Click to reveal the definition of discipline</a:t>
            </a:r>
          </a:p>
          <a:p>
            <a:r>
              <a:rPr lang="en-US" i="0" dirty="0"/>
              <a:t>Present the slide</a:t>
            </a:r>
          </a:p>
          <a:p>
            <a:r>
              <a:rPr lang="en-US" i="1" dirty="0"/>
              <a:t>Children need to be guided by parents to become good community and family members.</a:t>
            </a:r>
          </a:p>
          <a:p>
            <a:r>
              <a:rPr lang="en-US" i="1" dirty="0"/>
              <a:t>Parents should:</a:t>
            </a:r>
          </a:p>
          <a:p>
            <a:pPr lvl="1"/>
            <a:r>
              <a:rPr lang="en-US" i="1" dirty="0"/>
              <a:t>Guide their children’s behavior through daily routines and household rules</a:t>
            </a:r>
          </a:p>
          <a:p>
            <a:pPr lvl="1"/>
            <a:r>
              <a:rPr lang="en-US" i="1" dirty="0"/>
              <a:t>Set household rules, use their attention strategically and follow through with consistent consequences for negative behavior</a:t>
            </a:r>
          </a:p>
          <a:p>
            <a:pPr lvl="1"/>
            <a:r>
              <a:rPr lang="en-US" i="1" dirty="0"/>
              <a:t>Make clear to children what is expected of them </a:t>
            </a:r>
          </a:p>
          <a:p>
            <a:pPr lvl="0"/>
            <a:r>
              <a:rPr lang="en-US" i="1" dirty="0"/>
              <a:t>Children should:</a:t>
            </a:r>
          </a:p>
          <a:p>
            <a:pPr lvl="1"/>
            <a:r>
              <a:rPr lang="en-US" i="1" dirty="0"/>
              <a:t>Feel confident that they can look to parents for guidance</a:t>
            </a:r>
          </a:p>
          <a:p>
            <a:pPr lvl="1"/>
            <a:r>
              <a:rPr lang="en-US" i="1" dirty="0"/>
              <a:t>Know which values/principles will help them thrive, for example:</a:t>
            </a:r>
          </a:p>
          <a:p>
            <a:pPr lvl="2"/>
            <a:r>
              <a:rPr lang="en-US" i="1" dirty="0"/>
              <a:t>Respect for others</a:t>
            </a:r>
          </a:p>
          <a:p>
            <a:pPr lvl="2"/>
            <a:r>
              <a:rPr lang="en-US" i="1" dirty="0"/>
              <a:t>Caring for the most vulnerable</a:t>
            </a:r>
          </a:p>
          <a:p>
            <a:pPr lvl="2"/>
            <a:r>
              <a:rPr lang="en-US" i="1" dirty="0"/>
              <a:t>Loving family and community</a:t>
            </a:r>
          </a:p>
          <a:p>
            <a:pPr lvl="2"/>
            <a:r>
              <a:rPr lang="en-US" i="1" dirty="0"/>
              <a:t>Respecting yourself </a:t>
            </a:r>
          </a:p>
          <a:p>
            <a:pPr lvl="2"/>
            <a:r>
              <a:rPr lang="en-US" i="1" dirty="0"/>
              <a:t>Learning to be happy</a:t>
            </a:r>
          </a:p>
        </p:txBody>
      </p:sp>
      <p:sp>
        <p:nvSpPr>
          <p:cNvPr id="6" name="Slide Image Placeholder 5">
            <a:extLst>
              <a:ext uri="{FF2B5EF4-FFF2-40B4-BE49-F238E27FC236}">
                <a16:creationId xmlns:a16="http://schemas.microsoft.com/office/drawing/2014/main" id="{8FDB7069-630E-122F-05B4-ABE30C255DD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642D0C3-E831-0640-D49B-D8A2C35086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69</a:t>
            </a:fld>
            <a:endParaRPr lang="en-US" sz="1200" dirty="0">
              <a:latin typeface="+mn-lt"/>
            </a:endParaRPr>
          </a:p>
        </p:txBody>
      </p:sp>
    </p:spTree>
    <p:extLst>
      <p:ext uri="{BB962C8B-B14F-4D97-AF65-F5344CB8AC3E}">
        <p14:creationId xmlns:p14="http://schemas.microsoft.com/office/powerpoint/2010/main" val="154760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a:xfrm>
            <a:off x="477838" y="4229100"/>
            <a:ext cx="6143625" cy="5441950"/>
          </a:xfrm>
          <a:prstGeom prst="rect">
            <a:avLst/>
          </a:prstGeom>
        </p:spPr>
        <p:txBody>
          <a:bodyPr/>
          <a:lstStyle/>
          <a:p>
            <a:pPr marL="0" indent="0">
              <a:buNone/>
            </a:pPr>
            <a:r>
              <a:rPr lang="en-US" b="1" dirty="0"/>
              <a:t>EXPLANATION</a:t>
            </a:r>
            <a:endParaRPr lang="en-US" dirty="0"/>
          </a:p>
          <a:p>
            <a:r>
              <a:rPr lang="en-US" i="1" dirty="0">
                <a:sym typeface="Helvetica Neue"/>
              </a:rPr>
              <a:t>This module is all about using tools and techniques to support caregivers and children to strengthen families as part of direct case management support.</a:t>
            </a:r>
          </a:p>
          <a:p>
            <a:r>
              <a:rPr lang="en-US" i="1" dirty="0">
                <a:sym typeface="Helvetica Neue"/>
              </a:rPr>
              <a:t>At the end of this sessions, the participant will be able to…</a:t>
            </a:r>
          </a:p>
          <a:p>
            <a:pPr lvl="1"/>
            <a:r>
              <a:rPr lang="en-US" dirty="0">
                <a:sym typeface="Helvetica Neue"/>
              </a:rPr>
              <a:t>Present the slide</a:t>
            </a:r>
          </a:p>
          <a:p>
            <a:r>
              <a:rPr lang="en-US" i="1" dirty="0">
                <a:sym typeface="Helvetica Neue"/>
              </a:rPr>
              <a:t>Does anyone have any questions or need clarification?</a:t>
            </a:r>
            <a:endParaRPr lang="en-US" i="1"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noProof="0" dirty="0"/>
              <a:t>You can find these on </a:t>
            </a:r>
            <a:r>
              <a:rPr lang="en-US" b="1" i="1" noProof="0" dirty="0"/>
              <a:t>Workbook page 38: Learning objectives</a:t>
            </a:r>
          </a:p>
          <a:p>
            <a:endParaRPr lang="en-US" dirty="0"/>
          </a:p>
        </p:txBody>
      </p:sp>
      <p:sp>
        <p:nvSpPr>
          <p:cNvPr id="3" name="Slide Image Placeholder 2">
            <a:extLst>
              <a:ext uri="{FF2B5EF4-FFF2-40B4-BE49-F238E27FC236}">
                <a16:creationId xmlns:a16="http://schemas.microsoft.com/office/drawing/2014/main" id="{6FC2289E-F875-A761-2DEE-BB07090C0534}"/>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F62DC40-36E2-3A6C-B2AD-B89953F013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a:t>
            </a:fld>
            <a:endParaRPr lang="en-US" sz="1200" dirty="0">
              <a:latin typeface="+mn-l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Harsh physical discipline teaches the use of violence and creates fear in children.</a:t>
            </a:r>
          </a:p>
          <a:p>
            <a:r>
              <a:rPr lang="en-US" i="1" dirty="0"/>
              <a:t>Discipline with dignity respects children and nurtures life lessons</a:t>
            </a:r>
          </a:p>
        </p:txBody>
      </p:sp>
      <p:sp>
        <p:nvSpPr>
          <p:cNvPr id="6" name="Slide Image Placeholder 5">
            <a:extLst>
              <a:ext uri="{FF2B5EF4-FFF2-40B4-BE49-F238E27FC236}">
                <a16:creationId xmlns:a16="http://schemas.microsoft.com/office/drawing/2014/main" id="{A4E7BE0A-3240-632D-780D-6FBAE9585D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F47F38A-408C-E0FF-6A45-F5062AA26E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70</a:t>
            </a:fld>
            <a:endParaRPr lang="en-US" sz="1200" dirty="0">
              <a:latin typeface="+mn-lt"/>
            </a:endParaRPr>
          </a:p>
        </p:txBody>
      </p:sp>
    </p:spTree>
    <p:extLst>
      <p:ext uri="{BB962C8B-B14F-4D97-AF65-F5344CB8AC3E}">
        <p14:creationId xmlns:p14="http://schemas.microsoft.com/office/powerpoint/2010/main" val="790857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During this session, we will be covering two discipline strategies:</a:t>
            </a:r>
          </a:p>
          <a:p>
            <a:pPr lvl="1"/>
            <a:r>
              <a:rPr lang="en-US" i="1" dirty="0"/>
              <a:t>Ignore </a:t>
            </a:r>
          </a:p>
          <a:p>
            <a:pPr lvl="1"/>
            <a:r>
              <a:rPr lang="en-US" i="1" dirty="0"/>
              <a:t>Time out</a:t>
            </a:r>
          </a:p>
          <a:p>
            <a:r>
              <a:rPr lang="en-US" i="1" dirty="0"/>
              <a:t>The goal of the activity is to encourage parents/caregivers to think about how their actions (nurturing and not nurturing) have lasting effects on children.</a:t>
            </a:r>
          </a:p>
          <a:p>
            <a:r>
              <a:rPr lang="en-US" i="1" dirty="0"/>
              <a:t>When implementing these strategies, parents/caregivers can also teach children self-control and a calm reaction through modelling </a:t>
            </a:r>
          </a:p>
        </p:txBody>
      </p:sp>
      <p:sp>
        <p:nvSpPr>
          <p:cNvPr id="6" name="Slide Image Placeholder 5">
            <a:extLst>
              <a:ext uri="{FF2B5EF4-FFF2-40B4-BE49-F238E27FC236}">
                <a16:creationId xmlns:a16="http://schemas.microsoft.com/office/drawing/2014/main" id="{7A636DF3-BBDC-2E86-7E78-9B53A712F95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A5E9640-1EAC-5424-BE02-8B17DA6488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71</a:t>
            </a:fld>
            <a:endParaRPr lang="en-US" sz="1200" dirty="0">
              <a:latin typeface="+mn-lt"/>
            </a:endParaRPr>
          </a:p>
        </p:txBody>
      </p:sp>
    </p:spTree>
    <p:extLst>
      <p:ext uri="{BB962C8B-B14F-4D97-AF65-F5344CB8AC3E}">
        <p14:creationId xmlns:p14="http://schemas.microsoft.com/office/powerpoint/2010/main" val="32168835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p>
          <a:p>
            <a:r>
              <a:rPr lang="en-US" i="1" dirty="0"/>
              <a:t>We will start by looking at the ignore strategy. </a:t>
            </a:r>
          </a:p>
          <a:p>
            <a:r>
              <a:rPr lang="en-US" i="1" dirty="0"/>
              <a:t>What are the types of misbehavior that parents can ignore?</a:t>
            </a:r>
          </a:p>
          <a:p>
            <a:r>
              <a:rPr lang="en-US" noProof="0" dirty="0"/>
              <a:t>Complement the responses with the next slide</a:t>
            </a:r>
          </a:p>
        </p:txBody>
      </p:sp>
      <p:sp>
        <p:nvSpPr>
          <p:cNvPr id="6" name="Slide Image Placeholder 5">
            <a:extLst>
              <a:ext uri="{FF2B5EF4-FFF2-40B4-BE49-F238E27FC236}">
                <a16:creationId xmlns:a16="http://schemas.microsoft.com/office/drawing/2014/main" id="{F5536BA6-9BFC-1A8E-1872-53B974CBEE8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CCFEEA4-B907-930C-3E5C-5074A66B74B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72</a:t>
            </a:fld>
            <a:endParaRPr lang="en-US" sz="1200" dirty="0">
              <a:latin typeface="+mn-lt"/>
            </a:endParaRPr>
          </a:p>
        </p:txBody>
      </p:sp>
    </p:spTree>
    <p:extLst>
      <p:ext uri="{BB962C8B-B14F-4D97-AF65-F5344CB8AC3E}">
        <p14:creationId xmlns:p14="http://schemas.microsoft.com/office/powerpoint/2010/main" val="1870304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Parents can ignore misbehavior that is not harmful for the children or others. Typically, parents can ignore a tantrum. </a:t>
            </a:r>
          </a:p>
          <a:p>
            <a:r>
              <a:rPr lang="en-US" i="0" dirty="0"/>
              <a:t>Present the slide</a:t>
            </a:r>
          </a:p>
        </p:txBody>
      </p:sp>
      <p:sp>
        <p:nvSpPr>
          <p:cNvPr id="6" name="Slide Image Placeholder 5">
            <a:extLst>
              <a:ext uri="{FF2B5EF4-FFF2-40B4-BE49-F238E27FC236}">
                <a16:creationId xmlns:a16="http://schemas.microsoft.com/office/drawing/2014/main" id="{E62444E1-504C-3E21-B655-D71AC2E684A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3642F23-C280-705D-F8AB-FA5BA1BDA4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73</a:t>
            </a:fld>
            <a:endParaRPr lang="en-US" sz="1200" dirty="0">
              <a:latin typeface="+mn-lt"/>
            </a:endParaRPr>
          </a:p>
        </p:txBody>
      </p:sp>
    </p:spTree>
    <p:extLst>
      <p:ext uri="{BB962C8B-B14F-4D97-AF65-F5344CB8AC3E}">
        <p14:creationId xmlns:p14="http://schemas.microsoft.com/office/powerpoint/2010/main" val="1943317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endParaRPr lang="en-US" dirty="0"/>
          </a:p>
          <a:p>
            <a:r>
              <a:rPr lang="en-US" i="1" dirty="0"/>
              <a:t>Ignore the negative behavior immediately.</a:t>
            </a:r>
          </a:p>
          <a:p>
            <a:pPr lvl="1"/>
            <a:r>
              <a:rPr lang="en-US" i="1" dirty="0"/>
              <a:t>For example, if your child starts complaining because they want a sweet and you do not have money for a sweet</a:t>
            </a:r>
          </a:p>
          <a:p>
            <a:pPr lvl="1"/>
            <a:r>
              <a:rPr lang="en-US" i="1" dirty="0"/>
              <a:t>After you have explained that the child can not have one, don’t pay any attention to the complaining</a:t>
            </a:r>
          </a:p>
          <a:p>
            <a:pPr lvl="1"/>
            <a:r>
              <a:rPr lang="en-US" i="1" dirty="0"/>
              <a:t>Don’t say anything, don’t look at the child, don’t even smile.</a:t>
            </a:r>
          </a:p>
          <a:p>
            <a:pPr lvl="1"/>
            <a:r>
              <a:rPr lang="en-US" i="1" dirty="0"/>
              <a:t>You might even turn your back and start doing a chore around the house.</a:t>
            </a:r>
          </a:p>
          <a:p>
            <a:pPr lvl="1"/>
            <a:r>
              <a:rPr lang="en-US" i="1" dirty="0"/>
              <a:t>You do not need to hit or shout at the child</a:t>
            </a:r>
          </a:p>
          <a:p>
            <a:pPr lvl="1"/>
            <a:r>
              <a:rPr lang="en-US" i="1" dirty="0"/>
              <a:t>Ignoring them will send them the message that their crying will not work to get the sweet and eventually they will stop</a:t>
            </a:r>
          </a:p>
          <a:p>
            <a:r>
              <a:rPr lang="en-US" i="1" dirty="0"/>
              <a:t>Ignore consistently</a:t>
            </a:r>
          </a:p>
          <a:p>
            <a:pPr lvl="1"/>
            <a:r>
              <a:rPr lang="en-US" i="1" dirty="0"/>
              <a:t>Ignoring might sound easy but it can actually be very difficult</a:t>
            </a:r>
          </a:p>
          <a:p>
            <a:pPr lvl="1"/>
            <a:r>
              <a:rPr lang="en-US" i="1" dirty="0"/>
              <a:t>Children don’t like being ignored, and sometimes when you start ignoring them, they will act up even more!</a:t>
            </a:r>
          </a:p>
          <a:p>
            <a:pPr lvl="1"/>
            <a:r>
              <a:rPr lang="en-US" i="1" dirty="0"/>
              <a:t>They will try different things to see if they can get your attention. For example, they might start to cry or yell even louder.</a:t>
            </a:r>
          </a:p>
          <a:p>
            <a:pPr lvl="1"/>
            <a:r>
              <a:rPr lang="en-US" i="1" dirty="0"/>
              <a:t>Make sure you keep ignoring those negative behaviors.</a:t>
            </a:r>
          </a:p>
          <a:p>
            <a:pPr lvl="1"/>
            <a:r>
              <a:rPr lang="en-US" i="1" dirty="0"/>
              <a:t>You don’t want to start ignoring and then give your attention when they start yelling louder. That will teach the child to get your attention through negative behavior, such as yelling or screaming loudly.</a:t>
            </a:r>
          </a:p>
          <a:p>
            <a:r>
              <a:rPr lang="en-US" i="1" dirty="0"/>
              <a:t>The most important part of ignoring: PRAISE your child once the negative behavior stops.</a:t>
            </a:r>
          </a:p>
          <a:p>
            <a:pPr lvl="1"/>
            <a:r>
              <a:rPr lang="en-US" i="1" dirty="0"/>
              <a:t>So if she is yelling, as soon as she stops, tell her: “I really like it when you are quiet and kind,” or “Thank you for calming down.”</a:t>
            </a:r>
          </a:p>
          <a:p>
            <a:pPr lvl="1"/>
            <a:r>
              <a:rPr lang="en-US" i="1" dirty="0"/>
              <a:t>This will teach your child that negative behavior gets no attention, but positive behavior gets a lot of attention.</a:t>
            </a:r>
          </a:p>
          <a:p>
            <a:pPr lvl="0"/>
            <a:r>
              <a:rPr lang="en-US" i="1" dirty="0"/>
              <a:t>Some behaviors cannot be ignored – for example, when the child is hurting someone else or themselves. </a:t>
            </a:r>
          </a:p>
          <a:p>
            <a:pPr lvl="0"/>
            <a:r>
              <a:rPr lang="en-US" i="1" dirty="0"/>
              <a:t>Such behavior can require other techniques such as a time-out, losing a privilege, and so on.</a:t>
            </a:r>
          </a:p>
        </p:txBody>
      </p:sp>
      <p:sp>
        <p:nvSpPr>
          <p:cNvPr id="6" name="Slide Image Placeholder 5">
            <a:extLst>
              <a:ext uri="{FF2B5EF4-FFF2-40B4-BE49-F238E27FC236}">
                <a16:creationId xmlns:a16="http://schemas.microsoft.com/office/drawing/2014/main" id="{79FAB6AB-46F1-C7C0-F17B-DC5B8E6B0F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737241A-4D88-D662-D258-12D5AB90A0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74</a:t>
            </a:fld>
            <a:endParaRPr lang="en-US" sz="1200" dirty="0">
              <a:latin typeface="+mn-lt"/>
            </a:endParaRPr>
          </a:p>
        </p:txBody>
      </p:sp>
    </p:spTree>
    <p:extLst>
      <p:ext uri="{BB962C8B-B14F-4D97-AF65-F5344CB8AC3E}">
        <p14:creationId xmlns:p14="http://schemas.microsoft.com/office/powerpoint/2010/main" val="32828587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When a child has exhibited a negative behavior (particularly aggressive behavior like hitting, kicking or biting), parents can place the child in a ‘time-out space’</a:t>
            </a:r>
          </a:p>
          <a:p>
            <a:r>
              <a:rPr lang="en-US" i="1" dirty="0"/>
              <a:t>A time-out space is a separate area with no contact or communication with adults or other children.</a:t>
            </a:r>
          </a:p>
          <a:p>
            <a:r>
              <a:rPr lang="en-US" i="1" dirty="0"/>
              <a:t>Parents should keep the child in time-out until he or she has calmed down.</a:t>
            </a:r>
          </a:p>
          <a:p>
            <a:r>
              <a:rPr lang="en-US" i="1" dirty="0"/>
              <a:t>Remember that young children love attention and, in a time-out, parents remove all attention.</a:t>
            </a:r>
          </a:p>
          <a:p>
            <a:r>
              <a:rPr lang="en-US" i="1" dirty="0"/>
              <a:t>‘Time-out’ will only work if ‘time-in’ is quality time.</a:t>
            </a:r>
          </a:p>
        </p:txBody>
      </p:sp>
      <p:sp>
        <p:nvSpPr>
          <p:cNvPr id="6" name="Slide Image Placeholder 5">
            <a:extLst>
              <a:ext uri="{FF2B5EF4-FFF2-40B4-BE49-F238E27FC236}">
                <a16:creationId xmlns:a16="http://schemas.microsoft.com/office/drawing/2014/main" id="{19D16A01-008A-B134-019E-8C882A3CA37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C795480-04E8-EA68-4339-C50DF611C19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75</a:t>
            </a:fld>
            <a:endParaRPr lang="en-US" sz="1200" dirty="0">
              <a:latin typeface="+mn-lt"/>
            </a:endParaRPr>
          </a:p>
        </p:txBody>
      </p:sp>
    </p:spTree>
    <p:extLst>
      <p:ext uri="{BB962C8B-B14F-4D97-AF65-F5344CB8AC3E}">
        <p14:creationId xmlns:p14="http://schemas.microsoft.com/office/powerpoint/2010/main" val="3049462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1" dirty="0"/>
              <a:t>Before using a time-out, certain conditions need to exist:</a:t>
            </a:r>
          </a:p>
          <a:p>
            <a:r>
              <a:rPr lang="en-US" dirty="0"/>
              <a:t>Present the slide</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1" dirty="0"/>
              <a:t>Explaining the reason for a time-out</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For example, “You hit your brother, and that is not acceptable, so you have to go to time-out.”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For example, “From now on, when you hit or hurt another person, you will need to take a time-out to calm down.”</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1" dirty="0"/>
              <a:t>Follow through with the time-out</a:t>
            </a:r>
          </a:p>
          <a:p>
            <a:pPr lvl="2"/>
            <a:r>
              <a:rPr lang="en-US" i="1" dirty="0"/>
              <a:t>Once the child has been informed about the time-out, they must go, no matter what they do or say. </a:t>
            </a:r>
          </a:p>
          <a:p>
            <a:pPr lvl="2"/>
            <a:r>
              <a:rPr lang="en-US" i="1" dirty="0"/>
              <a:t>The child may say, “I promise to be good now,” or “But I love you!” </a:t>
            </a:r>
          </a:p>
          <a:p>
            <a:pPr lvl="2"/>
            <a:r>
              <a:rPr lang="en-US" i="1" dirty="0"/>
              <a:t>The caregiver should ignore such statements and lead the child to the timeout place peacefully (or with minimum force, such as calmly taking the child by the arm or carrying the child).</a:t>
            </a:r>
            <a:endParaRPr lang="en-US" b="1" i="1" dirty="0"/>
          </a:p>
          <a:p>
            <a:pPr lvl="1"/>
            <a:r>
              <a:rPr lang="en-US" b="1" i="1" dirty="0"/>
              <a:t>An appropriate area for time-outs</a:t>
            </a:r>
          </a:p>
          <a:p>
            <a:pPr lvl="2"/>
            <a:r>
              <a:rPr lang="en-US" i="1" dirty="0"/>
              <a:t>The area should be quiet and away from other people engaging in fun activities. </a:t>
            </a:r>
          </a:p>
          <a:p>
            <a:pPr lvl="1"/>
            <a:r>
              <a:rPr lang="en-US" b="1" i="1" dirty="0"/>
              <a:t>Respect the rules of time-out</a:t>
            </a:r>
          </a:p>
          <a:p>
            <a:pPr lvl="2"/>
            <a:r>
              <a:rPr lang="en-US" i="1" dirty="0"/>
              <a:t>No one should talk to or interact with the child until time-out is over and the child has calmed down.</a:t>
            </a:r>
          </a:p>
          <a:p>
            <a:pPr lvl="1"/>
            <a:r>
              <a:rPr lang="en-US" b="1" i="1" dirty="0"/>
              <a:t>Re-engage the child</a:t>
            </a:r>
          </a:p>
          <a:p>
            <a:pPr lvl="2"/>
            <a:r>
              <a:rPr lang="en-US" i="1" dirty="0"/>
              <a:t>Parents should give positive attention to any good behavior they observe after time-out ends.</a:t>
            </a:r>
          </a:p>
        </p:txBody>
      </p:sp>
      <p:sp>
        <p:nvSpPr>
          <p:cNvPr id="6" name="Slide Image Placeholder 5">
            <a:extLst>
              <a:ext uri="{FF2B5EF4-FFF2-40B4-BE49-F238E27FC236}">
                <a16:creationId xmlns:a16="http://schemas.microsoft.com/office/drawing/2014/main" id="{026D3D0B-B2A4-0640-F708-1CED6F85C78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C45FE96-5466-88D6-7AC8-F519F68A0F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76</a:t>
            </a:fld>
            <a:endParaRPr lang="en-US" sz="1200" dirty="0">
              <a:latin typeface="+mn-lt"/>
            </a:endParaRPr>
          </a:p>
        </p:txBody>
      </p:sp>
    </p:spTree>
    <p:extLst>
      <p:ext uri="{BB962C8B-B14F-4D97-AF65-F5344CB8AC3E}">
        <p14:creationId xmlns:p14="http://schemas.microsoft.com/office/powerpoint/2010/main" val="33989224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endParaRPr lang="en-US" i="1" dirty="0"/>
          </a:p>
          <a:p>
            <a:r>
              <a:rPr lang="en-US" i="1" dirty="0"/>
              <a:t>The caregiver should, establish, if possible, establish the duration of a time-out.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The caregiver should remind the child that time-out starts when they are quiet. Help the child take deep breaths to calm down.</a:t>
            </a:r>
          </a:p>
          <a:p>
            <a:r>
              <a:rPr lang="en-US" i="0" dirty="0"/>
              <a:t>Present the slide</a:t>
            </a:r>
          </a:p>
          <a:p>
            <a:r>
              <a:rPr lang="en-US" i="1" dirty="0"/>
              <a:t>After time-out, the caregiver should praise the child for calming down and redirect their activities appropriately.</a:t>
            </a:r>
          </a:p>
        </p:txBody>
      </p:sp>
      <p:sp>
        <p:nvSpPr>
          <p:cNvPr id="6" name="Slide Image Placeholder 5">
            <a:extLst>
              <a:ext uri="{FF2B5EF4-FFF2-40B4-BE49-F238E27FC236}">
                <a16:creationId xmlns:a16="http://schemas.microsoft.com/office/drawing/2014/main" id="{F1665D61-12CF-8E21-F528-9DDEC908570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80A5900-4198-A1E9-8749-918CC537B60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77</a:t>
            </a:fld>
            <a:endParaRPr lang="en-US" sz="1200" dirty="0">
              <a:latin typeface="+mn-lt"/>
            </a:endParaRPr>
          </a:p>
        </p:txBody>
      </p:sp>
    </p:spTree>
    <p:extLst>
      <p:ext uri="{BB962C8B-B14F-4D97-AF65-F5344CB8AC3E}">
        <p14:creationId xmlns:p14="http://schemas.microsoft.com/office/powerpoint/2010/main" val="3942391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INTRODUCTION</a:t>
            </a:r>
          </a:p>
          <a:p>
            <a:r>
              <a:rPr lang="en-US" dirty="0"/>
              <a:t>Ask for two volunteers to do a role play</a:t>
            </a:r>
          </a:p>
          <a:p>
            <a:pPr lvl="1"/>
            <a:r>
              <a:rPr lang="en-US" dirty="0"/>
              <a:t>One will role-play the “parent” </a:t>
            </a:r>
          </a:p>
          <a:p>
            <a:pPr lvl="1"/>
            <a:r>
              <a:rPr lang="en-US" dirty="0"/>
              <a:t>One will role-play the “child”</a:t>
            </a:r>
          </a:p>
          <a:p>
            <a:pPr lvl="0"/>
            <a:r>
              <a:rPr lang="en-US" dirty="0"/>
              <a:t>Scenario</a:t>
            </a:r>
          </a:p>
          <a:p>
            <a:pPr lvl="1"/>
            <a:r>
              <a:rPr lang="en-US" dirty="0"/>
              <a:t>The ‘parent’ initiates a time-out for the ‘child’</a:t>
            </a:r>
          </a:p>
          <a:p>
            <a:pPr lvl="1"/>
            <a:r>
              <a:rPr lang="en-US" dirty="0"/>
              <a:t>The ‘child’ tries to avoid the time-out; they might whine, protest, sulk, blame others, promise to be good, complain of illness – anything to avoid the time-out.</a:t>
            </a:r>
          </a:p>
          <a:p>
            <a:pPr lvl="1"/>
            <a:r>
              <a:rPr lang="en-US" dirty="0"/>
              <a:t>The ‘parent’ gently but firmly leads the ‘child’ to the time-out place.</a:t>
            </a:r>
          </a:p>
          <a:p>
            <a:pPr marL="0" lvl="0" indent="0">
              <a:buNone/>
            </a:pPr>
            <a:endParaRPr lang="en-US" dirty="0"/>
          </a:p>
          <a:p>
            <a:pPr marL="0" lvl="0" indent="0">
              <a:buNone/>
            </a:pPr>
            <a:r>
              <a:rPr lang="en-US" b="1" dirty="0"/>
              <a:t>ROLE PLAY (15-20 minutes)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Provide a few minutes for the volunteers to prepare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Invite the volunteers to present the role play</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Coach the volunteers during the role play in front of the whole group</a:t>
            </a:r>
          </a:p>
          <a:p>
            <a:pPr marL="0" lvl="0" indent="0">
              <a:buNone/>
            </a:pPr>
            <a:endParaRPr lang="en-US" dirty="0"/>
          </a:p>
          <a:p>
            <a:pPr marL="0" lvl="0" indent="0">
              <a:buNone/>
            </a:pPr>
            <a:r>
              <a:rPr lang="en-US" b="1" dirty="0"/>
              <a:t>PLENARY DISCUSSION</a:t>
            </a:r>
          </a:p>
          <a:p>
            <a:r>
              <a:rPr lang="en-US" dirty="0"/>
              <a:t>Ask other participants to provide praise and constructive feedback after the role-play. </a:t>
            </a:r>
          </a:p>
          <a:p>
            <a:r>
              <a:rPr lang="en-US" dirty="0"/>
              <a:t>Ask the ‘parent’ – </a:t>
            </a:r>
            <a:r>
              <a:rPr lang="en-US" i="1" dirty="0"/>
              <a:t>how did you feel about giving a time-out?</a:t>
            </a:r>
          </a:p>
          <a:p>
            <a:r>
              <a:rPr lang="en-US" dirty="0"/>
              <a:t>Ask the ‘child’ – </a:t>
            </a:r>
            <a:r>
              <a:rPr lang="en-US" i="1" dirty="0"/>
              <a:t>how did you feel getting the time-out? </a:t>
            </a:r>
          </a:p>
          <a:p>
            <a:r>
              <a:rPr lang="en-US" i="1" dirty="0"/>
              <a:t>When you share this strategy with caregivers, ask them to think about a good time-out space they can use in their homes.</a:t>
            </a:r>
          </a:p>
          <a:p>
            <a:r>
              <a:rPr lang="en-US" i="1" dirty="0">
                <a:sym typeface="Helvetica Neue"/>
              </a:rPr>
              <a:t>Does anyone have any questions or need clarification?</a:t>
            </a:r>
            <a:endParaRPr lang="en-US" dirty="0"/>
          </a:p>
        </p:txBody>
      </p:sp>
      <p:sp>
        <p:nvSpPr>
          <p:cNvPr id="6" name="Slide Image Placeholder 5">
            <a:extLst>
              <a:ext uri="{FF2B5EF4-FFF2-40B4-BE49-F238E27FC236}">
                <a16:creationId xmlns:a16="http://schemas.microsoft.com/office/drawing/2014/main" id="{9934BFAE-D128-250F-D861-4F3DD15F069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910A1AB-A294-C1C0-C91B-F17EAE9F9D7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78</a:t>
            </a:fld>
            <a:endParaRPr lang="en-US" sz="1200" dirty="0">
              <a:latin typeface="+mn-lt"/>
            </a:endParaRPr>
          </a:p>
        </p:txBody>
      </p:sp>
    </p:spTree>
    <p:extLst>
      <p:ext uri="{BB962C8B-B14F-4D97-AF65-F5344CB8AC3E}">
        <p14:creationId xmlns:p14="http://schemas.microsoft.com/office/powerpoint/2010/main" val="2942253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EXPLANATION</a:t>
            </a:r>
          </a:p>
          <a:p>
            <a:pPr marL="171450" indent="-171450"/>
            <a:r>
              <a:rPr lang="en-US" noProof="0" dirty="0"/>
              <a:t>Present the slide</a:t>
            </a:r>
          </a:p>
          <a:p>
            <a:endParaRPr lang="en-US" noProof="0" dirty="0"/>
          </a:p>
        </p:txBody>
      </p:sp>
      <p:sp>
        <p:nvSpPr>
          <p:cNvPr id="3" name="Slide Image Placeholder 2">
            <a:extLst>
              <a:ext uri="{FF2B5EF4-FFF2-40B4-BE49-F238E27FC236}">
                <a16:creationId xmlns:a16="http://schemas.microsoft.com/office/drawing/2014/main" id="{279B1338-DF71-C33A-E75B-CBB95BA044C6}"/>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B78EE99B-CD52-C8EE-1E9E-C638D9B82B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79</a:t>
            </a:fld>
            <a:endParaRPr lang="en-US" sz="1200" dirty="0">
              <a:latin typeface="+mn-lt"/>
            </a:endParaRPr>
          </a:p>
        </p:txBody>
      </p:sp>
    </p:spTree>
    <p:extLst>
      <p:ext uri="{BB962C8B-B14F-4D97-AF65-F5344CB8AC3E}">
        <p14:creationId xmlns:p14="http://schemas.microsoft.com/office/powerpoint/2010/main" val="330332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6" name="Google Shape;256;p4: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dirty="0">
                <a:sym typeface="Helvetica Neue"/>
              </a:rPr>
              <a:t>Present the slide</a:t>
            </a:r>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8B11A219-EF27-E1EB-45A8-6EFD2ACD284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D25099E-E7CA-1BFD-0C96-2A8B32D3D4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a:t>
            </a:fld>
            <a:endParaRPr lang="en-US" sz="1200" dirty="0">
              <a:latin typeface="+mn-lt"/>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A072EA5A-5899-75E4-BF4B-260BE42CFF60}"/>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7F40CE25-1654-D82D-F921-B1D1D25C0C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7 DURATION: 1h</a:t>
            </a:r>
            <a:endParaRPr lang="en-US" b="1" dirty="0"/>
          </a:p>
        </p:txBody>
      </p:sp>
      <p:sp>
        <p:nvSpPr>
          <p:cNvPr id="7" name="Google Shape;725;p48:notes">
            <a:extLst>
              <a:ext uri="{FF2B5EF4-FFF2-40B4-BE49-F238E27FC236}">
                <a16:creationId xmlns:a16="http://schemas.microsoft.com/office/drawing/2014/main" id="{294CB907-7A8C-F216-E3C6-F8C5CEBA6E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80</a:t>
            </a:fld>
            <a:endParaRPr lang="en-US" sz="1200" dirty="0">
              <a:latin typeface="+mn-lt"/>
            </a:endParaRPr>
          </a:p>
        </p:txBody>
      </p:sp>
    </p:spTree>
    <p:extLst>
      <p:ext uri="{BB962C8B-B14F-4D97-AF65-F5344CB8AC3E}">
        <p14:creationId xmlns:p14="http://schemas.microsoft.com/office/powerpoint/2010/main" val="2273757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PLENARY DISCUSSION</a:t>
            </a:r>
          </a:p>
          <a:p>
            <a:r>
              <a:rPr lang="en-US" i="1" dirty="0"/>
              <a:t>What does “social support” mean to you?</a:t>
            </a:r>
          </a:p>
          <a:p>
            <a:r>
              <a:rPr lang="en-US" dirty="0"/>
              <a:t>Write the responses on a flipchart.</a:t>
            </a:r>
          </a:p>
          <a:p>
            <a:endParaRPr lang="en-US" dirty="0"/>
          </a:p>
          <a:p>
            <a:pPr marL="0" indent="0">
              <a:buNone/>
            </a:pPr>
            <a:r>
              <a:rPr lang="en-US" b="1" dirty="0"/>
              <a:t>EXPLANATION</a:t>
            </a:r>
          </a:p>
          <a:p>
            <a:r>
              <a:rPr lang="en-US" i="1" dirty="0"/>
              <a:t>We do not have an inter-agency definition for social support </a:t>
            </a:r>
          </a:p>
          <a:p>
            <a:r>
              <a:rPr lang="en-US" i="1" dirty="0"/>
              <a:t>However, the American Psychological Association defines social support as: </a:t>
            </a:r>
          </a:p>
          <a:p>
            <a:pPr lvl="1"/>
            <a:r>
              <a:rPr lang="en-US" i="1" dirty="0"/>
              <a:t>The provision of assistance or comfort to others, typically to help them cope with biological, psychological, and social stressors. </a:t>
            </a:r>
          </a:p>
          <a:p>
            <a:pPr lvl="1"/>
            <a:r>
              <a:rPr lang="en-US" i="1" dirty="0"/>
              <a:t>Support may arise from any interpersonal relationship in an individual’s social network, involving family members, friends, neighbors, religious institutions, colleagues, caregivers, or support groups.</a:t>
            </a:r>
          </a:p>
          <a:p>
            <a:pPr lvl="1"/>
            <a:r>
              <a:rPr lang="en-US" i="1" dirty="0"/>
              <a:t>It may take the form of practical help (e.g., doing chores, offering advice), tangible support that involves giving money or other direct material assistance, or emotional support that allows the individual to feel valued, accepted, and understood. </a:t>
            </a:r>
          </a:p>
        </p:txBody>
      </p:sp>
      <p:sp>
        <p:nvSpPr>
          <p:cNvPr id="6" name="Slide Image Placeholder 5">
            <a:extLst>
              <a:ext uri="{FF2B5EF4-FFF2-40B4-BE49-F238E27FC236}">
                <a16:creationId xmlns:a16="http://schemas.microsoft.com/office/drawing/2014/main" id="{B79EE77A-6EEE-8637-92FB-9781C379D60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A2C502-AA57-7B46-A3AA-F7ADB5643A1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81</a:t>
            </a:fld>
            <a:endParaRPr lang="en-US" sz="1200" dirty="0">
              <a:latin typeface="+mn-lt"/>
            </a:endParaRPr>
          </a:p>
        </p:txBody>
      </p:sp>
    </p:spTree>
    <p:extLst>
      <p:ext uri="{BB962C8B-B14F-4D97-AF65-F5344CB8AC3E}">
        <p14:creationId xmlns:p14="http://schemas.microsoft.com/office/powerpoint/2010/main" val="32329158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EXPLANATION</a:t>
            </a:r>
          </a:p>
          <a:p>
            <a:r>
              <a:rPr lang="en-US" dirty="0"/>
              <a:t>Present the slide</a:t>
            </a:r>
          </a:p>
          <a:p>
            <a:r>
              <a:rPr lang="en-US" i="1" dirty="0"/>
              <a:t>Why do you think social support may be important for parents and caregivers?</a:t>
            </a:r>
          </a:p>
          <a:p>
            <a:r>
              <a:rPr lang="en-US" i="1" dirty="0"/>
              <a:t>All of these forms of social support can be very powerful in reducing difficulties and distress.</a:t>
            </a:r>
          </a:p>
          <a:p>
            <a:endParaRPr lang="en-US" dirty="0"/>
          </a:p>
        </p:txBody>
      </p:sp>
      <p:sp>
        <p:nvSpPr>
          <p:cNvPr id="6" name="Slide Image Placeholder 5">
            <a:extLst>
              <a:ext uri="{FF2B5EF4-FFF2-40B4-BE49-F238E27FC236}">
                <a16:creationId xmlns:a16="http://schemas.microsoft.com/office/drawing/2014/main" id="{1E8C16CA-2437-90CC-14A4-C82BE3811B8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163DE15-EF77-13CD-D96B-CE6BCDE1CB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82</a:t>
            </a:fld>
            <a:endParaRPr lang="en-US" sz="1200" dirty="0">
              <a:latin typeface="+mn-lt"/>
            </a:endParaRPr>
          </a:p>
        </p:txBody>
      </p:sp>
    </p:spTree>
    <p:extLst>
      <p:ext uri="{BB962C8B-B14F-4D97-AF65-F5344CB8AC3E}">
        <p14:creationId xmlns:p14="http://schemas.microsoft.com/office/powerpoint/2010/main" val="3816704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INTRODUCTION</a:t>
            </a:r>
          </a:p>
          <a:p>
            <a:r>
              <a:rPr lang="en-US" i="1" dirty="0"/>
              <a:t>We are now going to try a very simple exercise </a:t>
            </a:r>
          </a:p>
          <a:p>
            <a:r>
              <a:rPr lang="en-US" i="1" dirty="0"/>
              <a:t>This can be done with caregivers to explore their social support system </a:t>
            </a:r>
          </a:p>
          <a:p>
            <a:r>
              <a:rPr lang="en-US" i="1" dirty="0"/>
              <a:t>It helps us understand the people we have in our lives who can support us. </a:t>
            </a:r>
          </a:p>
          <a:p>
            <a:r>
              <a:rPr lang="en-US" dirty="0"/>
              <a:t>Guide participants to </a:t>
            </a:r>
            <a:r>
              <a:rPr lang="en-US" b="1" dirty="0"/>
              <a:t>Workbook page 47: Tool – Who is in Your Circle</a:t>
            </a:r>
          </a:p>
          <a:p>
            <a:r>
              <a:rPr lang="en-US" i="1" dirty="0"/>
              <a:t>In your workbook:</a:t>
            </a:r>
          </a:p>
          <a:p>
            <a:pPr lvl="1"/>
            <a:r>
              <a:rPr lang="en-US" i="1" dirty="0"/>
              <a:t>Draw or write down the people who are in their support circle. </a:t>
            </a:r>
          </a:p>
          <a:p>
            <a:pPr lvl="1"/>
            <a:r>
              <a:rPr lang="en-US" i="1" dirty="0"/>
              <a:t>People to include could be family, friends, neighbors, supportive people in the community, and key workers in the community they interact with (e.g., a teacher at their child’s school)</a:t>
            </a:r>
          </a:p>
          <a:p>
            <a:pPr lvl="1"/>
            <a:r>
              <a:rPr lang="en-US" i="1" dirty="0"/>
              <a:t>Outside the circle, draw or write a connection you would like to make. (e.g., if you would like to make friends with more parents of young children.)</a:t>
            </a:r>
          </a:p>
          <a:p>
            <a:endParaRPr lang="en-US" dirty="0"/>
          </a:p>
          <a:p>
            <a:pPr marL="0" indent="0">
              <a:buNone/>
            </a:pPr>
            <a:r>
              <a:rPr lang="en-US" b="1" dirty="0"/>
              <a:t>INDIVIDUAL WORK (5 minutes)</a:t>
            </a:r>
          </a:p>
          <a:p>
            <a:r>
              <a:rPr lang="en-US" dirty="0"/>
              <a:t>Give participants 5 minutes to complete the exercise. </a:t>
            </a:r>
          </a:p>
          <a:p>
            <a:endParaRPr lang="en-US" dirty="0"/>
          </a:p>
          <a:p>
            <a:pPr marL="0" indent="0">
              <a:buNone/>
            </a:pPr>
            <a:r>
              <a:rPr lang="en-US" b="1" dirty="0"/>
              <a:t>PLENARY DISCUSSION</a:t>
            </a:r>
          </a:p>
          <a:p>
            <a:r>
              <a:rPr lang="en-US" i="1" dirty="0"/>
              <a:t>Would anyone like to share their circle of people as an example?</a:t>
            </a:r>
          </a:p>
          <a:p>
            <a:r>
              <a:rPr lang="en-US" i="1" dirty="0"/>
              <a:t>This can be used to:</a:t>
            </a:r>
          </a:p>
          <a:p>
            <a:pPr lvl="1"/>
            <a:r>
              <a:rPr lang="en-US" i="1" dirty="0"/>
              <a:t>Facilitate a discussion on where caregivers can go for support</a:t>
            </a:r>
          </a:p>
          <a:p>
            <a:pPr lvl="1"/>
            <a:r>
              <a:rPr lang="en-US" i="1" dirty="0"/>
              <a:t>Plan for how caregivers can connect with people to support them if there is a gap.</a:t>
            </a:r>
          </a:p>
        </p:txBody>
      </p:sp>
      <p:sp>
        <p:nvSpPr>
          <p:cNvPr id="6" name="Slide Image Placeholder 5">
            <a:extLst>
              <a:ext uri="{FF2B5EF4-FFF2-40B4-BE49-F238E27FC236}">
                <a16:creationId xmlns:a16="http://schemas.microsoft.com/office/drawing/2014/main" id="{857BF1B2-34D9-6D57-B4C2-D908659885C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BD260DC-698F-91CB-399A-57DB523454A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83</a:t>
            </a:fld>
            <a:endParaRPr lang="en-US" sz="1200" dirty="0">
              <a:latin typeface="+mn-lt"/>
            </a:endParaRPr>
          </a:p>
        </p:txBody>
      </p:sp>
    </p:spTree>
    <p:extLst>
      <p:ext uri="{BB962C8B-B14F-4D97-AF65-F5344CB8AC3E}">
        <p14:creationId xmlns:p14="http://schemas.microsoft.com/office/powerpoint/2010/main" val="6827697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ADAPT FOR CONTEXT</a:t>
            </a:r>
          </a:p>
          <a:p>
            <a:r>
              <a:rPr lang="en-US" dirty="0"/>
              <a:t>Edit the names and roles in the ecomap based on the context.</a:t>
            </a:r>
          </a:p>
          <a:p>
            <a:r>
              <a:rPr lang="en-US" dirty="0"/>
              <a:t>For the video play, captions can be auto-translated, or the transcript can be downloaded and translated for the facilitator to read. </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An ecomap is another tool</a:t>
            </a:r>
          </a:p>
          <a:p>
            <a:pPr lvl="1"/>
            <a:r>
              <a:rPr lang="en-US" i="1" dirty="0"/>
              <a:t>It maps out a person’s support network, but it also explores all the ties in the support network.</a:t>
            </a:r>
          </a:p>
          <a:p>
            <a:pPr lvl="1"/>
            <a:r>
              <a:rPr lang="en-US" i="1" dirty="0"/>
              <a:t>It helps us analyze the strong and weak relationships</a:t>
            </a:r>
          </a:p>
          <a:p>
            <a:pPr lvl="1"/>
            <a:r>
              <a:rPr lang="en-US" i="1" dirty="0"/>
              <a:t>It helps us identify which relationships we may want to strengthen that can be a positive resource for wellbeing, care, and growth.</a:t>
            </a:r>
          </a:p>
          <a:p>
            <a:pPr marL="0" indent="0">
              <a:buNone/>
            </a:pPr>
            <a:endParaRPr lang="en-US" dirty="0"/>
          </a:p>
          <a:p>
            <a:pPr marL="0" indent="0">
              <a:buNone/>
            </a:pPr>
            <a:r>
              <a:rPr lang="en-US" b="1" dirty="0"/>
              <a:t>VIDEO</a:t>
            </a:r>
          </a:p>
          <a:p>
            <a:r>
              <a:rPr lang="en-US" dirty="0"/>
              <a:t>Play the video: </a:t>
            </a:r>
            <a:r>
              <a:rPr lang="en-US" dirty="0">
                <a:hlinkClick r:id="rId3"/>
              </a:rPr>
              <a:t>https://www.youtube.com/watch?v=xTjrkFneXr8</a:t>
            </a:r>
            <a:r>
              <a:rPr lang="en-US" dirty="0"/>
              <a:t> </a:t>
            </a:r>
          </a:p>
          <a:p>
            <a:endParaRPr lang="en-US" dirty="0"/>
          </a:p>
          <a:p>
            <a:endParaRPr lang="en-US" dirty="0"/>
          </a:p>
          <a:p>
            <a:endParaRPr lang="en-US" dirty="0"/>
          </a:p>
        </p:txBody>
      </p:sp>
      <p:sp>
        <p:nvSpPr>
          <p:cNvPr id="6" name="Slide Image Placeholder 5">
            <a:extLst>
              <a:ext uri="{FF2B5EF4-FFF2-40B4-BE49-F238E27FC236}">
                <a16:creationId xmlns:a16="http://schemas.microsoft.com/office/drawing/2014/main" id="{3629D4B6-67A1-063C-E560-7299F57564F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E545DFC-8AFF-B450-CF59-253D215180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84</a:t>
            </a:fld>
            <a:endParaRPr lang="en-US" sz="1200" dirty="0">
              <a:latin typeface="+mn-lt"/>
            </a:endParaRPr>
          </a:p>
        </p:txBody>
      </p:sp>
    </p:spTree>
    <p:extLst>
      <p:ext uri="{BB962C8B-B14F-4D97-AF65-F5344CB8AC3E}">
        <p14:creationId xmlns:p14="http://schemas.microsoft.com/office/powerpoint/2010/main" val="18654833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INTRODUCTION</a:t>
            </a:r>
          </a:p>
          <a:p>
            <a:r>
              <a:rPr lang="en-US" dirty="0"/>
              <a:t>Guide participants to </a:t>
            </a:r>
            <a:r>
              <a:rPr lang="en-US" b="1" dirty="0"/>
              <a:t>Workbook page 48: Tool – Ecomap</a:t>
            </a:r>
          </a:p>
          <a:p>
            <a:r>
              <a:rPr lang="en-US" i="1" dirty="0"/>
              <a:t>In your workbook, draw your own ecomap on the template provided</a:t>
            </a:r>
          </a:p>
          <a:p>
            <a:pPr marL="0" indent="0">
              <a:buNone/>
            </a:pPr>
            <a:endParaRPr lang="en-US" b="1" dirty="0"/>
          </a:p>
          <a:p>
            <a:pPr marL="0" indent="0">
              <a:buNone/>
            </a:pPr>
            <a:r>
              <a:rPr lang="en-US" b="1" dirty="0"/>
              <a:t>INDIVIDUAL WORK (10 minutes)</a:t>
            </a:r>
          </a:p>
          <a:p>
            <a:r>
              <a:rPr lang="en-US" dirty="0"/>
              <a:t>Provide 10 minutes for participants to complete</a:t>
            </a:r>
          </a:p>
          <a:p>
            <a:pPr marL="0" indent="0">
              <a:buNone/>
            </a:pPr>
            <a:endParaRPr lang="en-US" b="1" dirty="0"/>
          </a:p>
          <a:p>
            <a:pPr marL="0" indent="0">
              <a:buNone/>
            </a:pPr>
            <a:r>
              <a:rPr lang="en-US" b="1" dirty="0"/>
              <a:t>PLENARY DISCUSSION</a:t>
            </a:r>
          </a:p>
          <a:p>
            <a:r>
              <a:rPr lang="en-US" i="1" dirty="0"/>
              <a:t>How did you feel about drawing on your social support network?</a:t>
            </a:r>
          </a:p>
          <a:p>
            <a:r>
              <a:rPr lang="en-US" i="1" dirty="0"/>
              <a:t>Was there anything that surprised them? </a:t>
            </a:r>
          </a:p>
          <a:p>
            <a:r>
              <a:rPr lang="en-US" i="1" dirty="0"/>
              <a:t>Could it be useful?</a:t>
            </a:r>
          </a:p>
          <a:p>
            <a:r>
              <a:rPr lang="en-US" i="1" dirty="0"/>
              <a:t>It is possible that caregivers might find it difficult to disclose difficult or troublesome relationships and the reasons behind them. </a:t>
            </a:r>
          </a:p>
          <a:p>
            <a:pPr lvl="1"/>
            <a:r>
              <a:rPr lang="en-US" i="1" dirty="0"/>
              <a:t>It may trigger negative feelings</a:t>
            </a:r>
          </a:p>
          <a:p>
            <a:pPr lvl="1"/>
            <a:r>
              <a:rPr lang="en-US" i="1" dirty="0"/>
              <a:t>Remember to reassure them by reaffirming confidentiality, your role as a caseworker, and the purpose of family strengthening. </a:t>
            </a:r>
          </a:p>
          <a:p>
            <a:pPr lvl="1"/>
            <a:r>
              <a:rPr lang="en-US" i="1" dirty="0"/>
              <a:t>Make sure you are building trust and adopting positive communication.</a:t>
            </a:r>
          </a:p>
          <a:p>
            <a:endParaRPr lang="en-US" dirty="0"/>
          </a:p>
          <a:p>
            <a:endParaRPr lang="en-US" dirty="0"/>
          </a:p>
        </p:txBody>
      </p:sp>
      <p:sp>
        <p:nvSpPr>
          <p:cNvPr id="6" name="Slide Image Placeholder 5">
            <a:extLst>
              <a:ext uri="{FF2B5EF4-FFF2-40B4-BE49-F238E27FC236}">
                <a16:creationId xmlns:a16="http://schemas.microsoft.com/office/drawing/2014/main" id="{4373B517-CA05-DA71-524D-43AA4864170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9851492-13C6-0D83-65C1-4FD6A43814B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85</a:t>
            </a:fld>
            <a:endParaRPr lang="en-US" sz="1200" dirty="0">
              <a:latin typeface="+mn-lt"/>
            </a:endParaRPr>
          </a:p>
        </p:txBody>
      </p:sp>
    </p:spTree>
    <p:extLst>
      <p:ext uri="{BB962C8B-B14F-4D97-AF65-F5344CB8AC3E}">
        <p14:creationId xmlns:p14="http://schemas.microsoft.com/office/powerpoint/2010/main" val="8016075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 FOR CONTEXT</a:t>
            </a:r>
          </a:p>
          <a:p>
            <a:r>
              <a:rPr lang="en-US" noProof="0" dirty="0"/>
              <a:t>Adapt based on whether there are support groups or an equivalent in your context.</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noProof="0" dirty="0"/>
          </a:p>
          <a:p>
            <a:r>
              <a:rPr lang="en-US" i="1" noProof="0" dirty="0"/>
              <a:t>One of the recommended actions under Standard 16 in the Minimum Standards for Child Protection in Humanitarian Action is </a:t>
            </a:r>
            <a:r>
              <a:rPr lang="en-US" b="1" i="1" noProof="0" dirty="0"/>
              <a:t>to s</a:t>
            </a:r>
            <a:r>
              <a:rPr lang="en-US" b="1" i="1" dirty="0"/>
              <a:t>trengthen caregivers’ social networks by supporting or establishing social groups, peer-to-peer support groups, self-help groups, or alternate communication methods.</a:t>
            </a:r>
          </a:p>
          <a:p>
            <a:pPr lvl="0"/>
            <a:r>
              <a:rPr lang="en-US" i="1" dirty="0"/>
              <a:t>In some cases, it may not be the role of caseworkers themselves to establish these groups </a:t>
            </a:r>
          </a:p>
          <a:p>
            <a:pPr lvl="1"/>
            <a:r>
              <a:rPr lang="en-US" i="1" dirty="0"/>
              <a:t>However, caseworkers can refer parents/caregivers to these groups where they exist</a:t>
            </a:r>
          </a:p>
          <a:p>
            <a:r>
              <a:rPr lang="en-US" i="1" dirty="0"/>
              <a:t>Where appropriate, caseworkers can establish support groups</a:t>
            </a:r>
          </a:p>
          <a:p>
            <a:pPr lvl="1"/>
            <a:r>
              <a:rPr lang="en-US" i="1" dirty="0"/>
              <a:t>In the Syrian refugee response in Iraq, case management supervisors ran support groups for child protection cases facing common risks or vulnerabilities.</a:t>
            </a:r>
          </a:p>
          <a:p>
            <a:pPr lvl="2"/>
            <a:r>
              <a:rPr lang="en-US" i="1" dirty="0"/>
              <a:t>An example was a support group for adolescent mothers </a:t>
            </a:r>
          </a:p>
          <a:p>
            <a:pPr lvl="2"/>
            <a:r>
              <a:rPr lang="en-US" i="1" dirty="0"/>
              <a:t>Note that they made sure to follow confidentiality protocols.</a:t>
            </a:r>
          </a:p>
          <a:p>
            <a:pPr lvl="1"/>
            <a:r>
              <a:rPr lang="en-US" i="1" dirty="0"/>
              <a:t>Support groups could be particularly beneficial for parents and caregivers who:</a:t>
            </a:r>
          </a:p>
          <a:p>
            <a:pPr lvl="2"/>
            <a:r>
              <a:rPr lang="en-US" i="1" dirty="0"/>
              <a:t>Have limited support networks (which can be uncovered through the previous two exercises) </a:t>
            </a:r>
          </a:p>
          <a:p>
            <a:pPr lvl="2"/>
            <a:r>
              <a:rPr lang="en-US" i="1" dirty="0"/>
              <a:t>Are facing particular challenges.  </a:t>
            </a:r>
          </a:p>
          <a:p>
            <a:pPr marL="0" indent="0">
              <a:buNone/>
            </a:pPr>
            <a:endParaRPr lang="en-US" i="1" dirty="0"/>
          </a:p>
          <a:p>
            <a:pPr marL="0" indent="0">
              <a:buNone/>
            </a:pPr>
            <a:r>
              <a:rPr lang="en-US" b="1" i="0" dirty="0"/>
              <a:t>PLENARY DISCUSSION</a:t>
            </a:r>
          </a:p>
          <a:p>
            <a:r>
              <a:rPr lang="en-US" i="1" dirty="0"/>
              <a:t>Is there anything like this in your context? </a:t>
            </a:r>
          </a:p>
          <a:p>
            <a:r>
              <a:rPr lang="en-US" i="1" dirty="0"/>
              <a:t>Is this something that you think any of the parents/caregivers you work with would benefit from? </a:t>
            </a:r>
          </a:p>
        </p:txBody>
      </p:sp>
      <p:sp>
        <p:nvSpPr>
          <p:cNvPr id="6" name="Slide Image Placeholder 5">
            <a:extLst>
              <a:ext uri="{FF2B5EF4-FFF2-40B4-BE49-F238E27FC236}">
                <a16:creationId xmlns:a16="http://schemas.microsoft.com/office/drawing/2014/main" id="{FF95701E-3A95-4C7E-359A-B6D237C1631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7483EF0-9344-301C-C387-69F753E6614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86</a:t>
            </a:fld>
            <a:endParaRPr lang="en-US" sz="1200" dirty="0">
              <a:latin typeface="+mn-lt"/>
            </a:endParaRPr>
          </a:p>
        </p:txBody>
      </p:sp>
    </p:spTree>
    <p:extLst>
      <p:ext uri="{BB962C8B-B14F-4D97-AF65-F5344CB8AC3E}">
        <p14:creationId xmlns:p14="http://schemas.microsoft.com/office/powerpoint/2010/main" val="2762679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p>
          <a:p>
            <a:pPr marL="171450" indent="-171450"/>
            <a:r>
              <a:rPr lang="en-US" noProof="0" dirty="0"/>
              <a:t>Present the slide</a:t>
            </a:r>
          </a:p>
          <a:p>
            <a:endParaRPr lang="en-US" noProof="0" dirty="0"/>
          </a:p>
          <a:p>
            <a:endParaRPr lang="en-US" noProof="0" dirty="0"/>
          </a:p>
        </p:txBody>
      </p:sp>
      <p:sp>
        <p:nvSpPr>
          <p:cNvPr id="3" name="Slide Image Placeholder 2">
            <a:extLst>
              <a:ext uri="{FF2B5EF4-FFF2-40B4-BE49-F238E27FC236}">
                <a16:creationId xmlns:a16="http://schemas.microsoft.com/office/drawing/2014/main" id="{76B6EEDA-5D77-E72A-DF00-E35F842CE52F}"/>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61DBC24-295A-C1B3-0A11-C1FA6ADCF7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87</a:t>
            </a:fld>
            <a:endParaRPr lang="en-US" sz="1200" dirty="0">
              <a:latin typeface="+mn-lt"/>
            </a:endParaRPr>
          </a:p>
        </p:txBody>
      </p:sp>
    </p:spTree>
    <p:extLst>
      <p:ext uri="{BB962C8B-B14F-4D97-AF65-F5344CB8AC3E}">
        <p14:creationId xmlns:p14="http://schemas.microsoft.com/office/powerpoint/2010/main" val="21004732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8 DURATION: 1h30</a:t>
            </a:r>
            <a:endParaRPr lang="en-US" b="1" dirty="0"/>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PREPARATION</a:t>
            </a:r>
          </a:p>
          <a:p>
            <a:r>
              <a:rPr lang="en-US" dirty="0"/>
              <a:t>It is recommended to print the Money Matters toolkit for all participants. </a:t>
            </a:r>
          </a:p>
          <a:p>
            <a:pPr lvl="1"/>
            <a:r>
              <a:rPr lang="en-US" dirty="0"/>
              <a:t>It is available in English, Arabic, French, Spanish, and Ukrainian.</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A Word version is also available so that it can be translated into other languages, as required. </a:t>
            </a:r>
          </a:p>
          <a:p>
            <a:pPr lvl="1"/>
            <a:r>
              <a:rPr lang="en-US" dirty="0"/>
              <a:t>https://resourcecentre.savethechildren.net/document/money-matters-toolkit-caseworkers-support-adult-and-adolescent-clients-basic-money/ </a:t>
            </a:r>
          </a:p>
          <a:p>
            <a:endParaRPr lang="en-US" dirty="0"/>
          </a:p>
          <a:p>
            <a:pPr marL="0" indent="0">
              <a:buNone/>
            </a:pPr>
            <a:r>
              <a:rPr lang="en-US" b="1" dirty="0"/>
              <a:t>ADAPT FOR CONTEXT</a:t>
            </a:r>
          </a:p>
          <a:p>
            <a:r>
              <a:rPr lang="en-US" dirty="0"/>
              <a:t>This session should be contextualized based on whether or not Cash and Voucher Assistance (CVA) is available in your context.</a:t>
            </a:r>
          </a:p>
          <a:p>
            <a:pPr lvl="1"/>
            <a:r>
              <a:rPr lang="en-US" dirty="0"/>
              <a:t>If CVA is available, the tools should be used in line with CVA processes and timelines. </a:t>
            </a:r>
          </a:p>
          <a:p>
            <a:pPr lvl="1"/>
            <a:r>
              <a:rPr lang="en-US" dirty="0"/>
              <a:t>If CVA is not available, the tools can be used more flexibly in contexts where money management tools are being used to support families with money management without CVA.</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During this session, we will look at how you can use the Money Matters Toolkit to support caregivers and families with basic money management. </a:t>
            </a:r>
          </a:p>
          <a:p>
            <a:r>
              <a:rPr lang="en-US" i="1" dirty="0"/>
              <a:t>Why do you think this topic is relevant to family strengthening in case management?</a:t>
            </a:r>
          </a:p>
          <a:p>
            <a:endParaRPr lang="en-US" dirty="0"/>
          </a:p>
          <a:p>
            <a:endParaRPr lang="en-US" dirty="0"/>
          </a:p>
        </p:txBody>
      </p:sp>
      <p:sp>
        <p:nvSpPr>
          <p:cNvPr id="3" name="Slide Image Placeholder 2">
            <a:extLst>
              <a:ext uri="{FF2B5EF4-FFF2-40B4-BE49-F238E27FC236}">
                <a16:creationId xmlns:a16="http://schemas.microsoft.com/office/drawing/2014/main" id="{21EB61BF-078B-43F6-891C-BBD22027F92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BC0EB8D9-1465-CFDA-0853-36482EFA40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88</a:t>
            </a:fld>
            <a:endParaRPr lang="en-US" sz="1200" dirty="0">
              <a:latin typeface="+mn-lt"/>
            </a:endParaRPr>
          </a:p>
        </p:txBody>
      </p:sp>
    </p:spTree>
    <p:extLst>
      <p:ext uri="{BB962C8B-B14F-4D97-AF65-F5344CB8AC3E}">
        <p14:creationId xmlns:p14="http://schemas.microsoft.com/office/powerpoint/2010/main" val="22051369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0" dirty="0"/>
              <a:t>Present the slide</a:t>
            </a:r>
          </a:p>
          <a:p>
            <a:r>
              <a:rPr lang="en-US" i="1" dirty="0"/>
              <a:t>Income and economic strengthening interventions can benefit children by:</a:t>
            </a:r>
          </a:p>
          <a:p>
            <a:pPr lvl="1"/>
            <a:r>
              <a:rPr lang="en-US" i="1" dirty="0"/>
              <a:t>Reducing child maltreatment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Increasing women’s access to economic resources strengthens household economic status in ways that can prevent the abuse and neglect of children.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For example, it enables women to increase investments in their children’s education, thereby improving school attendance, a protective factor violence against children.</a:t>
            </a:r>
          </a:p>
          <a:p>
            <a:pPr lvl="1"/>
            <a:r>
              <a:rPr lang="en-US" i="1" dirty="0"/>
              <a:t>Decreasing intimate partner violence (IPV)</a:t>
            </a:r>
          </a:p>
          <a:p>
            <a:pPr lvl="2"/>
            <a:r>
              <a:rPr lang="en-US" i="1" dirty="0"/>
              <a:t>This minimizes the likelihood that children witness such violence and suffer the consequences, including the potential that children themselves become victims or perpetrators of violence. </a:t>
            </a:r>
          </a:p>
        </p:txBody>
      </p:sp>
      <p:sp>
        <p:nvSpPr>
          <p:cNvPr id="6" name="Slide Image Placeholder 5">
            <a:extLst>
              <a:ext uri="{FF2B5EF4-FFF2-40B4-BE49-F238E27FC236}">
                <a16:creationId xmlns:a16="http://schemas.microsoft.com/office/drawing/2014/main" id="{CC7ED857-A188-69AC-DFBE-B6DD09A055F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34C382A-AC0A-4420-9EA9-106D1FBFE5F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89</a:t>
            </a:fld>
            <a:endParaRPr lang="en-US" sz="1200" dirty="0">
              <a:latin typeface="+mn-lt"/>
            </a:endParaRPr>
          </a:p>
        </p:txBody>
      </p:sp>
    </p:spTree>
    <p:extLst>
      <p:ext uri="{BB962C8B-B14F-4D97-AF65-F5344CB8AC3E}">
        <p14:creationId xmlns:p14="http://schemas.microsoft.com/office/powerpoint/2010/main" val="200608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6" name="Google Shape;256;p4: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EXPLANATION</a:t>
            </a:r>
            <a:endParaRPr lang="en-US" dirty="0"/>
          </a:p>
          <a:p>
            <a:r>
              <a:rPr lang="en-US" dirty="0">
                <a:sym typeface="Helvetica Neue"/>
              </a:rPr>
              <a:t>Present the slide</a:t>
            </a:r>
          </a:p>
          <a:p>
            <a:r>
              <a:rPr lang="en-US" dirty="0">
                <a:sym typeface="Helvetica Neue"/>
              </a:rPr>
              <a:t>Provide orientation to the module including practical / housekeeping information (e.g. breaks, location of toilets etc.).</a:t>
            </a:r>
            <a:endParaRPr lang="en-US" dirty="0"/>
          </a:p>
          <a:p>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F0ACA1EF-CCAF-86C8-BAFE-F4C29202345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A8BADF2-EABD-A5DC-A929-EC3AF08E5C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a:t>
            </a:fld>
            <a:endParaRPr lang="en-US" sz="1200" dirty="0">
              <a:latin typeface="+mn-lt"/>
            </a:endParaRPr>
          </a:p>
        </p:txBody>
      </p:sp>
    </p:spTree>
    <p:extLst>
      <p:ext uri="{BB962C8B-B14F-4D97-AF65-F5344CB8AC3E}">
        <p14:creationId xmlns:p14="http://schemas.microsoft.com/office/powerpoint/2010/main" val="35003870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u="none" dirty="0"/>
              <a:t>This tool is for use when child protection case management clients receive cash and voucher assistance (CVA) as part of their child protection case management response.</a:t>
            </a:r>
          </a:p>
          <a:p>
            <a:r>
              <a:rPr lang="en-US" i="1" u="none" dirty="0"/>
              <a:t>The tool can also be used by caseworkers to support clients not receiving CVA with basic money management. </a:t>
            </a:r>
          </a:p>
          <a:p>
            <a:r>
              <a:rPr lang="en-US" i="1" u="none" dirty="0"/>
              <a:t>The toolkit provides sample scripts and tools, which we will look at in detail during this session. </a:t>
            </a:r>
          </a:p>
        </p:txBody>
      </p:sp>
      <p:sp>
        <p:nvSpPr>
          <p:cNvPr id="6" name="Slide Image Placeholder 5">
            <a:extLst>
              <a:ext uri="{FF2B5EF4-FFF2-40B4-BE49-F238E27FC236}">
                <a16:creationId xmlns:a16="http://schemas.microsoft.com/office/drawing/2014/main" id="{2F085D46-D802-CD59-66E7-55565744B3A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3EDEE20-0C3A-417F-8C4D-1ED522E8F1F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90</a:t>
            </a:fld>
            <a:endParaRPr lang="en-US" sz="1200" dirty="0">
              <a:latin typeface="+mn-lt"/>
            </a:endParaRPr>
          </a:p>
        </p:txBody>
      </p:sp>
    </p:spTree>
    <p:extLst>
      <p:ext uri="{BB962C8B-B14F-4D97-AF65-F5344CB8AC3E}">
        <p14:creationId xmlns:p14="http://schemas.microsoft.com/office/powerpoint/2010/main" val="6142906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The toolkit supports caseworkers in helping their clients to:</a:t>
            </a:r>
          </a:p>
          <a:p>
            <a:pPr lvl="1"/>
            <a:r>
              <a:rPr lang="en-US" i="1" dirty="0"/>
              <a:t>Reflect on: </a:t>
            </a:r>
          </a:p>
          <a:p>
            <a:pPr lvl="2"/>
            <a:r>
              <a:rPr lang="en-US" i="1" dirty="0"/>
              <a:t>The different needs of varied members of the household to encourage decisions that may benefit those who are most at risk or marginalized within the home.</a:t>
            </a:r>
          </a:p>
          <a:p>
            <a:pPr lvl="2"/>
            <a:r>
              <a:rPr lang="en-US" i="1" dirty="0"/>
              <a:t>How decisions are made on money spent, who is making decisions, and why those choices are made</a:t>
            </a:r>
          </a:p>
          <a:p>
            <a:pPr lvl="2"/>
            <a:r>
              <a:rPr lang="en-US" i="1" dirty="0"/>
              <a:t>The costs incurred are for basic needs and should be prioritized in the interests of all members of the household.</a:t>
            </a:r>
          </a:p>
          <a:p>
            <a:pPr lvl="1"/>
            <a:r>
              <a:rPr lang="en-US" i="1" dirty="0"/>
              <a:t>Be more aware of their regular and intermittent expenses and keep track of these</a:t>
            </a:r>
          </a:p>
          <a:p>
            <a:pPr lvl="1"/>
            <a:r>
              <a:rPr lang="en-US" i="1" dirty="0"/>
              <a:t>Prioritize expenses and spend within their income</a:t>
            </a:r>
          </a:p>
          <a:p>
            <a:pPr lvl="1"/>
            <a:r>
              <a:rPr lang="en-US" i="1" dirty="0"/>
              <a:t>Identify more cost-effective spending habits</a:t>
            </a:r>
          </a:p>
          <a:p>
            <a:pPr lvl="1"/>
            <a:r>
              <a:rPr lang="en-US" i="1" dirty="0"/>
              <a:t>Save contingency funds to cover any financial shocks</a:t>
            </a:r>
          </a:p>
        </p:txBody>
      </p:sp>
      <p:sp>
        <p:nvSpPr>
          <p:cNvPr id="6" name="Slide Image Placeholder 5">
            <a:extLst>
              <a:ext uri="{FF2B5EF4-FFF2-40B4-BE49-F238E27FC236}">
                <a16:creationId xmlns:a16="http://schemas.microsoft.com/office/drawing/2014/main" id="{BCCE9791-187C-7E86-B120-FC97E64A035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81B8E7F-FFB9-7EE3-3281-A0BF2E3934C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91</a:t>
            </a:fld>
            <a:endParaRPr lang="en-US" sz="1200" dirty="0">
              <a:latin typeface="+mn-lt"/>
            </a:endParaRPr>
          </a:p>
        </p:txBody>
      </p:sp>
    </p:spTree>
    <p:extLst>
      <p:ext uri="{BB962C8B-B14F-4D97-AF65-F5344CB8AC3E}">
        <p14:creationId xmlns:p14="http://schemas.microsoft.com/office/powerpoint/2010/main" val="23227407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Examples should be contextualized</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noProof="0" dirty="0"/>
              <a:t>There are different types of expenses that a household needs to cover, which the tools will look at.</a:t>
            </a:r>
          </a:p>
          <a:p>
            <a:pPr lvl="0"/>
            <a:r>
              <a:rPr lang="en-US" b="1" i="1" noProof="0" dirty="0"/>
              <a:t>Regular and fixed expenses</a:t>
            </a:r>
          </a:p>
          <a:p>
            <a:pPr lvl="1"/>
            <a:r>
              <a:rPr lang="en-US" i="1" noProof="0" dirty="0"/>
              <a:t>These are easy to plan for. </a:t>
            </a:r>
          </a:p>
          <a:p>
            <a:pPr lvl="1"/>
            <a:r>
              <a:rPr lang="en-US" i="1" noProof="0" dirty="0"/>
              <a:t>They include costs such as rent and school enrollment fees</a:t>
            </a:r>
          </a:p>
          <a:p>
            <a:pPr lvl="0"/>
            <a:r>
              <a:rPr lang="en-US" b="1" i="1" noProof="0" dirty="0"/>
              <a:t>Regular and variable expenses</a:t>
            </a:r>
          </a:p>
          <a:p>
            <a:pPr lvl="1"/>
            <a:r>
              <a:rPr lang="en-US" i="1" noProof="0" dirty="0"/>
              <a:t>These are expenses we know will happen, but we cannot be sure how much they will cost or when they will be charged. </a:t>
            </a:r>
          </a:p>
          <a:p>
            <a:pPr lvl="1"/>
            <a:r>
              <a:rPr lang="en-US" i="1" noProof="0" dirty="0"/>
              <a:t>This includes food, electricity bills, telephone bills, school materials, etc. </a:t>
            </a:r>
          </a:p>
          <a:p>
            <a:pPr lvl="0"/>
            <a:r>
              <a:rPr lang="en-US" b="1" i="1" noProof="0" dirty="0"/>
              <a:t>Occur infrequently but are predictable </a:t>
            </a:r>
          </a:p>
          <a:p>
            <a:pPr lvl="1"/>
            <a:r>
              <a:rPr lang="en-US" i="1" noProof="0" dirty="0"/>
              <a:t>These include taxes insurance payments, etc. </a:t>
            </a:r>
          </a:p>
          <a:p>
            <a:pPr lvl="0"/>
            <a:r>
              <a:rPr lang="en-US" b="1" i="1" noProof="0" dirty="0"/>
              <a:t>Shock expenses and unexpected expenses</a:t>
            </a:r>
          </a:p>
          <a:p>
            <a:pPr lvl="1"/>
            <a:r>
              <a:rPr lang="en-US" i="1" noProof="0" dirty="0"/>
              <a:t>These are surprises you did not expect. </a:t>
            </a:r>
          </a:p>
          <a:p>
            <a:pPr lvl="1"/>
            <a:r>
              <a:rPr lang="en-US" i="1" noProof="0" dirty="0"/>
              <a:t>As such, you cannot plan for them and do not know how much they will be. </a:t>
            </a:r>
          </a:p>
          <a:p>
            <a:pPr lvl="1"/>
            <a:r>
              <a:rPr lang="en-US" i="1" noProof="0" dirty="0"/>
              <a:t>There is a need to set aside money for unplanned costs. </a:t>
            </a:r>
          </a:p>
          <a:p>
            <a:pPr lvl="1"/>
            <a:r>
              <a:rPr lang="en-US" i="1" noProof="0" dirty="0"/>
              <a:t>This may include new medical health issues; damage to your home; lost crops; etc. </a:t>
            </a:r>
            <a:endParaRPr lang="en-US" i="1" dirty="0"/>
          </a:p>
        </p:txBody>
      </p:sp>
      <p:sp>
        <p:nvSpPr>
          <p:cNvPr id="6" name="Slide Image Placeholder 5">
            <a:extLst>
              <a:ext uri="{FF2B5EF4-FFF2-40B4-BE49-F238E27FC236}">
                <a16:creationId xmlns:a16="http://schemas.microsoft.com/office/drawing/2014/main" id="{DC0CD6EA-9FC6-CC49-0571-7A259E98674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3B2CD9A-FEB2-19CE-181B-9B31889735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92</a:t>
            </a:fld>
            <a:endParaRPr lang="en-US" sz="1200" dirty="0">
              <a:latin typeface="+mn-lt"/>
            </a:endParaRPr>
          </a:p>
        </p:txBody>
      </p:sp>
    </p:spTree>
    <p:extLst>
      <p:ext uri="{BB962C8B-B14F-4D97-AF65-F5344CB8AC3E}">
        <p14:creationId xmlns:p14="http://schemas.microsoft.com/office/powerpoint/2010/main" val="5275530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endParaRPr lang="en-US" dirty="0"/>
          </a:p>
          <a:p>
            <a:pPr marL="171450" indent="-171450"/>
            <a:r>
              <a:rPr lang="en-US" dirty="0"/>
              <a:t>Adapt based on whether or not clients are accessing or will be accessing CVA in the context.</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pPr lvl="0"/>
            <a:r>
              <a:rPr lang="en-US" dirty="0"/>
              <a:t>Present the slide</a:t>
            </a:r>
          </a:p>
        </p:txBody>
      </p:sp>
      <p:sp>
        <p:nvSpPr>
          <p:cNvPr id="6" name="Slide Image Placeholder 5">
            <a:extLst>
              <a:ext uri="{FF2B5EF4-FFF2-40B4-BE49-F238E27FC236}">
                <a16:creationId xmlns:a16="http://schemas.microsoft.com/office/drawing/2014/main" id="{529B1BF7-F84A-F9A3-F10F-CA108F1E0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93</a:t>
            </a:fld>
            <a:endParaRPr lang="en-US" sz="1200" dirty="0">
              <a:latin typeface="+mn-lt"/>
            </a:endParaRPr>
          </a:p>
        </p:txBody>
      </p:sp>
    </p:spTree>
    <p:extLst>
      <p:ext uri="{BB962C8B-B14F-4D97-AF65-F5344CB8AC3E}">
        <p14:creationId xmlns:p14="http://schemas.microsoft.com/office/powerpoint/2010/main" val="22834472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i="1" dirty="0">
                <a:solidFill>
                  <a:schemeClr val="tx1"/>
                </a:solidFill>
                <a:cs typeface="Calibri" panose="020F0502020204030204" pitchFamily="34" charset="0"/>
              </a:rPr>
              <a:t>The caseworker should use this tool with their clients in the same space where they always run their case meetings with them.</a:t>
            </a:r>
            <a:endParaRPr lang="en-US" i="1" dirty="0"/>
          </a:p>
          <a:p>
            <a:pPr lvl="0"/>
            <a:r>
              <a:rPr lang="en-US" i="1" dirty="0"/>
              <a:t>The location is most likely to be:</a:t>
            </a:r>
          </a:p>
          <a:p>
            <a:pPr lvl="1"/>
            <a:r>
              <a:rPr lang="en-US" i="1" dirty="0"/>
              <a:t>In the caseworker’s own organization's offices</a:t>
            </a:r>
          </a:p>
          <a:p>
            <a:pPr lvl="1"/>
            <a:r>
              <a:rPr lang="en-US" i="1" dirty="0"/>
              <a:t>In the offices of a partner organization</a:t>
            </a:r>
          </a:p>
          <a:p>
            <a:pPr lvl="1"/>
            <a:r>
              <a:rPr lang="en-US" i="1" dirty="0"/>
              <a:t>In the client’s home</a:t>
            </a:r>
          </a:p>
          <a:p>
            <a:pPr lvl="0"/>
            <a:r>
              <a:rPr lang="en-US" i="1" dirty="0"/>
              <a:t>Clients should be involved in the choice of locations for the discussions. Each client may have a different preference. </a:t>
            </a:r>
          </a:p>
          <a:p>
            <a:pPr lvl="0"/>
            <a:r>
              <a:rPr lang="en-US" i="1" dirty="0"/>
              <a:t>Four main factors should be considered in the location:</a:t>
            </a:r>
          </a:p>
          <a:p>
            <a:pPr lvl="1"/>
            <a:r>
              <a:rPr lang="en-US" b="1" i="1" dirty="0"/>
              <a:t>Adherence to safeguarding standards</a:t>
            </a:r>
          </a:p>
          <a:p>
            <a:pPr lvl="2"/>
            <a:r>
              <a:rPr lang="en-US" i="1" dirty="0"/>
              <a:t>The space must allow for compliance with organizational safeguarding procedures. </a:t>
            </a:r>
          </a:p>
          <a:p>
            <a:pPr lvl="2"/>
            <a:r>
              <a:rPr lang="en-US" i="1" dirty="0"/>
              <a:t>Where children are involved in the meeting, the caseworker must be visible to others, so no unacceptable behavior is possible without being observed.  </a:t>
            </a:r>
          </a:p>
          <a:p>
            <a:pPr lvl="1"/>
            <a:r>
              <a:rPr lang="en-US" b="1" i="1" dirty="0"/>
              <a:t>Accessibility</a:t>
            </a:r>
          </a:p>
          <a:p>
            <a:pPr lvl="2"/>
            <a:r>
              <a:rPr lang="en-US" i="1" dirty="0"/>
              <a:t>Settings should be chosen that can be easily, safely, and confidentially accessed by the client and any individuals accompanying them. </a:t>
            </a:r>
          </a:p>
          <a:p>
            <a:pPr lvl="2"/>
            <a:r>
              <a:rPr lang="en-US" i="1" dirty="0"/>
              <a:t>This should take into account both the physical space and the route that would be taken to get to and from that space. </a:t>
            </a:r>
          </a:p>
          <a:p>
            <a:pPr lvl="2"/>
            <a:r>
              <a:rPr lang="en-US" i="1" dirty="0"/>
              <a:t>For example: 1) Clients with physical disabilities should have access to transport to reach the space and should physically be able to enter the space. 2) Clients of a certain gender or ethnicity must not be exposed to high risks of violence on route to or at the space. </a:t>
            </a:r>
          </a:p>
          <a:p>
            <a:pPr lvl="1"/>
            <a:r>
              <a:rPr lang="en-US" b="1" i="1" dirty="0"/>
              <a:t>Safety</a:t>
            </a:r>
          </a:p>
          <a:p>
            <a:pPr lvl="2"/>
            <a:r>
              <a:rPr lang="en-US" i="1" dirty="0"/>
              <a:t>The use of the tool must take place in a location where the confidentiality of the caseworker, the client, and their household members can be maintained.</a:t>
            </a:r>
          </a:p>
          <a:p>
            <a:pPr marL="0" indent="0">
              <a:buNone/>
            </a:pPr>
            <a:endParaRPr lang="en-US" i="1" dirty="0"/>
          </a:p>
          <a:p>
            <a:pPr marL="0" indent="0">
              <a:buNone/>
            </a:pPr>
            <a:r>
              <a:rPr lang="en-US" b="1" dirty="0"/>
              <a:t>CONTINUED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529B1BF7-F84A-F9A3-F10F-CA108F1E0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94</a:t>
            </a:fld>
            <a:endParaRPr lang="en-US" sz="1200" dirty="0">
              <a:latin typeface="+mn-lt"/>
            </a:endParaRPr>
          </a:p>
        </p:txBody>
      </p:sp>
    </p:spTree>
    <p:extLst>
      <p:ext uri="{BB962C8B-B14F-4D97-AF65-F5344CB8AC3E}">
        <p14:creationId xmlns:p14="http://schemas.microsoft.com/office/powerpoint/2010/main" val="5060506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lvl="1"/>
            <a:r>
              <a:rPr lang="en-US" b="1" i="1" dirty="0"/>
              <a:t>Privacy and confidentiality</a:t>
            </a:r>
          </a:p>
          <a:p>
            <a:pPr lvl="2"/>
            <a:r>
              <a:rPr lang="en-US" i="1" dirty="0"/>
              <a:t>Case management meetings should happen in a space that ensures privacy. </a:t>
            </a:r>
          </a:p>
          <a:p>
            <a:pPr lvl="2"/>
            <a:r>
              <a:rPr lang="en-US" i="1" dirty="0"/>
              <a:t>Those outside the room should not be able to hear the discussions taking place inside.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It may be necessary to carry out the discussions by telephone</a:t>
            </a:r>
            <a:endParaRPr lang="en-US" i="1" noProof="0" dirty="0"/>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This may be due to ongoing generalized risks that cannot be mitigated</a:t>
            </a:r>
          </a:p>
          <a:p>
            <a:pPr lvl="1"/>
            <a:r>
              <a:rPr lang="en-US" i="1" dirty="0"/>
              <a:t>For example, when a region is affected by an infectious disease outbreak (e.g., COVID), on-going security concerns, or active conflict. </a:t>
            </a:r>
          </a:p>
        </p:txBody>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95</a:t>
            </a:fld>
            <a:endParaRPr lang="en-US" sz="1200" dirty="0">
              <a:latin typeface="+mn-lt"/>
            </a:endParaRPr>
          </a:p>
        </p:txBody>
      </p:sp>
    </p:spTree>
    <p:extLst>
      <p:ext uri="{BB962C8B-B14F-4D97-AF65-F5344CB8AC3E}">
        <p14:creationId xmlns:p14="http://schemas.microsoft.com/office/powerpoint/2010/main" val="21291542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When talking about household expenses, remind the client to consider the full range of needs for all members of the household. </a:t>
            </a:r>
          </a:p>
          <a:p>
            <a:pPr lvl="0"/>
            <a:r>
              <a:rPr lang="en-US" i="1" dirty="0"/>
              <a:t>Always ask if there are specific needs for certain individuals in the household</a:t>
            </a:r>
          </a:p>
        </p:txBody>
      </p:sp>
      <p:sp>
        <p:nvSpPr>
          <p:cNvPr id="6" name="Slide Image Placeholder 5">
            <a:extLst>
              <a:ext uri="{FF2B5EF4-FFF2-40B4-BE49-F238E27FC236}">
                <a16:creationId xmlns:a16="http://schemas.microsoft.com/office/drawing/2014/main" id="{D0AD12B0-03BB-5A58-55EE-EEC7676270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F03899C-37D2-5C36-6C98-9B225F4C823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96</a:t>
            </a:fld>
            <a:endParaRPr lang="en-US" sz="1200" dirty="0">
              <a:latin typeface="+mn-lt"/>
            </a:endParaRPr>
          </a:p>
        </p:txBody>
      </p:sp>
    </p:spTree>
    <p:extLst>
      <p:ext uri="{BB962C8B-B14F-4D97-AF65-F5344CB8AC3E}">
        <p14:creationId xmlns:p14="http://schemas.microsoft.com/office/powerpoint/2010/main" val="40919857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Remove this slide in contexts where families do not receive CVA. </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There are several scripts available that you can use to support conversations with families before and after they have received cash assistance. </a:t>
            </a:r>
          </a:p>
          <a:p>
            <a:pPr lvl="1"/>
            <a:r>
              <a:rPr lang="en-US" i="1" dirty="0"/>
              <a:t>These are available in the Money Matters Toolkit</a:t>
            </a:r>
          </a:p>
          <a:p>
            <a:pPr lvl="0"/>
            <a:r>
              <a:rPr lang="en-US" i="1" noProof="0" dirty="0"/>
              <a:t>There are different time intervals to support the client</a:t>
            </a:r>
          </a:p>
          <a:p>
            <a:pPr lvl="1"/>
            <a:r>
              <a:rPr lang="en-US" i="1" noProof="0" dirty="0"/>
              <a:t>All of these should be factored into the caseworker’s ongoing meetings</a:t>
            </a:r>
          </a:p>
          <a:p>
            <a:pPr lvl="1"/>
            <a:r>
              <a:rPr lang="en-US" i="1" noProof="0" dirty="0"/>
              <a:t>It’s for the caseworker and client to decide how often they want to go through the tool.</a:t>
            </a:r>
          </a:p>
          <a:p>
            <a:pPr lvl="1"/>
            <a:r>
              <a:rPr lang="en-US" i="1" noProof="0" dirty="0"/>
              <a:t>It is recommended to meet with the client: </a:t>
            </a:r>
          </a:p>
          <a:p>
            <a:pPr lvl="2"/>
            <a:r>
              <a:rPr lang="en-US" i="1" noProof="0" dirty="0"/>
              <a:t>One week before the distribution</a:t>
            </a:r>
          </a:p>
          <a:p>
            <a:pPr lvl="2"/>
            <a:r>
              <a:rPr lang="en-US" i="1" noProof="0" dirty="0"/>
              <a:t>Ideally, within 1 to 2 days after distribution</a:t>
            </a:r>
          </a:p>
          <a:p>
            <a:pPr lvl="2"/>
            <a:r>
              <a:rPr lang="en-US" i="1" noProof="0" dirty="0"/>
              <a:t>At regular intervals during the program duration</a:t>
            </a:r>
          </a:p>
          <a:p>
            <a:pPr lvl="2"/>
            <a:r>
              <a:rPr lang="en-US" i="1" noProof="0" dirty="0"/>
              <a:t>Within one month after the last distribution has been completed</a:t>
            </a:r>
            <a:endParaRPr lang="en-US" i="1" dirty="0"/>
          </a:p>
        </p:txBody>
      </p:sp>
      <p:sp>
        <p:nvSpPr>
          <p:cNvPr id="6" name="Slide Image Placeholder 5">
            <a:extLst>
              <a:ext uri="{FF2B5EF4-FFF2-40B4-BE49-F238E27FC236}">
                <a16:creationId xmlns:a16="http://schemas.microsoft.com/office/drawing/2014/main" id="{F9A5D4A4-D347-C207-3DA9-CE595E2FC85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F9545E0-8E62-4AE4-E171-C46AE343FDD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97</a:t>
            </a:fld>
            <a:endParaRPr lang="en-US" sz="1200" dirty="0">
              <a:latin typeface="+mn-lt"/>
            </a:endParaRPr>
          </a:p>
        </p:txBody>
      </p:sp>
    </p:spTree>
    <p:extLst>
      <p:ext uri="{BB962C8B-B14F-4D97-AF65-F5344CB8AC3E}">
        <p14:creationId xmlns:p14="http://schemas.microsoft.com/office/powerpoint/2010/main" val="39577783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There are five tools available in the Money Matters Toolkit </a:t>
            </a:r>
          </a:p>
          <a:p>
            <a:r>
              <a:rPr lang="en-US" i="1" dirty="0"/>
              <a:t>We will look together in more detail at tools 1-4.</a:t>
            </a:r>
          </a:p>
        </p:txBody>
      </p:sp>
      <p:sp>
        <p:nvSpPr>
          <p:cNvPr id="6" name="Slide Image Placeholder 5">
            <a:extLst>
              <a:ext uri="{FF2B5EF4-FFF2-40B4-BE49-F238E27FC236}">
                <a16:creationId xmlns:a16="http://schemas.microsoft.com/office/drawing/2014/main" id="{88D52250-29B5-8C08-5104-F1263ED23F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688B9CE-8060-AE9E-5E1A-5DF5DCC22E0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98</a:t>
            </a:fld>
            <a:endParaRPr lang="en-US" sz="1200" dirty="0">
              <a:latin typeface="+mn-lt"/>
            </a:endParaRPr>
          </a:p>
        </p:txBody>
      </p:sp>
    </p:spTree>
    <p:extLst>
      <p:ext uri="{BB962C8B-B14F-4D97-AF65-F5344CB8AC3E}">
        <p14:creationId xmlns:p14="http://schemas.microsoft.com/office/powerpoint/2010/main" val="37327864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ADAPT FOR CONTEXT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For translation, the image can be edited in the Word version of the money matters toolkit and transferred back to the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See page 30 here: </a:t>
            </a:r>
            <a:r>
              <a:rPr lang="en-US" dirty="0">
                <a:effectLst/>
                <a:hlinkClick r:id="rId3"/>
              </a:rPr>
              <a:t>https://resourcecentre.savethechildren.net/pdf/Money-Matters-Toolkit-Word.docx/</a:t>
            </a:r>
            <a:r>
              <a:rPr lang="en-US" dirty="0">
                <a:effectLst/>
              </a:rPr>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Arabic, Spanish, French and Ukrainian versions already exist here: </a:t>
            </a:r>
            <a:br>
              <a:rPr lang="en-US" dirty="0">
                <a:effectLst/>
              </a:rPr>
            </a:br>
            <a:r>
              <a:rPr lang="en-US" dirty="0">
                <a:effectLst/>
                <a:hlinkClick r:id="rId4"/>
              </a:rPr>
              <a:t>https://resourcecentre.savethechildren.net/document/money-matters-toolkit-caseworkers-support-adult-and-adolescent-clients-basic-money/</a:t>
            </a:r>
            <a:r>
              <a:rPr lang="en-US" dirty="0">
                <a:effectLst/>
              </a:rPr>
              <a:t>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EXPLANATION</a:t>
            </a:r>
            <a:endParaRPr lang="en-US" dirty="0"/>
          </a:p>
          <a:p>
            <a:r>
              <a:rPr lang="en-US" i="1" dirty="0"/>
              <a:t>Tool 1 is for the caseworker to use with the client.</a:t>
            </a:r>
          </a:p>
          <a:p>
            <a:r>
              <a:rPr lang="en-US" i="0" dirty="0"/>
              <a:t>Guide participants to </a:t>
            </a:r>
            <a:r>
              <a:rPr lang="en-US" b="1" i="0" dirty="0"/>
              <a:t>Workbook page 49: Tool 1 – What are the child’s and family’s needs?</a:t>
            </a:r>
          </a:p>
          <a:p>
            <a:r>
              <a:rPr lang="en-US" i="1" dirty="0"/>
              <a:t>The diagram sets out the different categories of spending involved in supporting a family and a child or children.</a:t>
            </a:r>
          </a:p>
          <a:p>
            <a:r>
              <a:rPr lang="en-US" i="1" dirty="0"/>
              <a:t>By talking through the tool, the caseworker can help the client think of the full range of costs that are incurred to meet their needs and those of their household.</a:t>
            </a:r>
          </a:p>
        </p:txBody>
      </p:sp>
      <p:sp>
        <p:nvSpPr>
          <p:cNvPr id="6" name="Slide Image Placeholder 5">
            <a:extLst>
              <a:ext uri="{FF2B5EF4-FFF2-40B4-BE49-F238E27FC236}">
                <a16:creationId xmlns:a16="http://schemas.microsoft.com/office/drawing/2014/main" id="{8A614068-562F-37BA-648E-249BA589C3A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EFBE131-0A36-230F-BB81-31A1C308E0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99</a:t>
            </a:fld>
            <a:endParaRPr lang="en-US" sz="1200" dirty="0">
              <a:latin typeface="+mn-lt"/>
            </a:endParaRPr>
          </a:p>
        </p:txBody>
      </p:sp>
    </p:spTree>
    <p:extLst>
      <p:ext uri="{BB962C8B-B14F-4D97-AF65-F5344CB8AC3E}">
        <p14:creationId xmlns:p14="http://schemas.microsoft.com/office/powerpoint/2010/main" val="325464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3">
            <a:lumMod val="75000"/>
          </a:schemeClr>
        </a:solidFill>
        <a:effectLst/>
      </p:bgPr>
    </p:bg>
    <p:spTree>
      <p:nvGrpSpPr>
        <p:cNvPr id="1" name="Shape 13"/>
        <p:cNvGrpSpPr/>
        <p:nvPr/>
      </p:nvGrpSpPr>
      <p:grpSpPr>
        <a:xfrm>
          <a:off x="0" y="0"/>
          <a:ext cx="0" cy="0"/>
          <a:chOff x="0" y="0"/>
          <a:chExt cx="0" cy="0"/>
        </a:xfrm>
      </p:grpSpPr>
      <p:sp>
        <p:nvSpPr>
          <p:cNvPr id="14" name="Google Shape;14;p28"/>
          <p:cNvSpPr/>
          <p:nvPr/>
        </p:nvSpPr>
        <p:spPr>
          <a:xfrm rot="1782986">
            <a:off x="657418" y="1353464"/>
            <a:ext cx="4749573" cy="4094457"/>
          </a:xfrm>
          <a:prstGeom prst="hexagon">
            <a:avLst>
              <a:gd name="adj" fmla="val 28965"/>
              <a:gd name="vf" fmla="val 11547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15;p28"/>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userDrawn="1">
  <p:cSld name="Custom Layout">
    <p:bg>
      <p:bgPr>
        <a:solidFill>
          <a:schemeClr val="accent3">
            <a:lumMod val="75000"/>
          </a:schemeClr>
        </a:solidFill>
        <a:effectLst/>
      </p:bgPr>
    </p:bg>
    <p:spTree>
      <p:nvGrpSpPr>
        <p:cNvPr id="1" name="Shape 16"/>
        <p:cNvGrpSpPr/>
        <p:nvPr/>
      </p:nvGrpSpPr>
      <p:grpSpPr>
        <a:xfrm>
          <a:off x="0" y="0"/>
          <a:ext cx="0" cy="0"/>
          <a:chOff x="0" y="0"/>
          <a:chExt cx="0" cy="0"/>
        </a:xfrm>
      </p:grpSpPr>
      <p:sp>
        <p:nvSpPr>
          <p:cNvPr id="2" name="Google Shape;18;p43">
            <a:extLst>
              <a:ext uri="{FF2B5EF4-FFF2-40B4-BE49-F238E27FC236}">
                <a16:creationId xmlns:a16="http://schemas.microsoft.com/office/drawing/2014/main" id="{ED6634E4-A64F-DB48-9557-03D7CEAFE847}"/>
              </a:ext>
            </a:extLst>
          </p:cNvPr>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30"/>
          <p:cNvSpPr/>
          <p:nvPr/>
        </p:nvSpPr>
        <p:spPr>
          <a:xfrm>
            <a:off x="0" y="-1"/>
            <a:ext cx="12192000" cy="985520"/>
          </a:xfrm>
          <a:prstGeom prst="rec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Google Shape;22;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9A2A1"/>
              </a:buClr>
              <a:buSzPts val="3200"/>
              <a:buFont typeface="Arial"/>
              <a:buNone/>
              <a:defRPr sz="3200" b="1">
                <a:solidFill>
                  <a:schemeClr val="accent3">
                    <a:lumMod val="75000"/>
                  </a:schemeClr>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Picture 1">
            <a:extLst>
              <a:ext uri="{FF2B5EF4-FFF2-40B4-BE49-F238E27FC236}">
                <a16:creationId xmlns:a16="http://schemas.microsoft.com/office/drawing/2014/main" id="{3972BAAE-4213-F8FE-EE5E-D5643F2870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3" name="Rectangle 2">
            <a:extLst>
              <a:ext uri="{FF2B5EF4-FFF2-40B4-BE49-F238E27FC236}">
                <a16:creationId xmlns:a16="http://schemas.microsoft.com/office/drawing/2014/main" id="{F05990A7-1BB8-523D-146D-3FEA47590CC0}"/>
              </a:ext>
            </a:extLst>
          </p:cNvPr>
          <p:cNvSpPr/>
          <p:nvPr userDrawn="1"/>
        </p:nvSpPr>
        <p:spPr>
          <a:xfrm>
            <a:off x="766809" y="6277443"/>
            <a:ext cx="9707227"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Level 3: </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Family Strengthening  |  </a:t>
            </a: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Module 3: </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Tools and techniques to support caregivers and families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NrnZag17Ek&amp;t=1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7.sv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9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54.sv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extBox 1">
            <a:extLst>
              <a:ext uri="{FF2B5EF4-FFF2-40B4-BE49-F238E27FC236}">
                <a16:creationId xmlns:a16="http://schemas.microsoft.com/office/drawing/2014/main" id="{C02CBAA4-3E65-42F0-C594-E6847988FD63}"/>
              </a:ext>
            </a:extLst>
          </p:cNvPr>
          <p:cNvSpPr txBox="1"/>
          <p:nvPr/>
        </p:nvSpPr>
        <p:spPr>
          <a:xfrm>
            <a:off x="851850" y="1078205"/>
            <a:ext cx="5828350" cy="3785652"/>
          </a:xfrm>
          <a:prstGeom prst="rect">
            <a:avLst/>
          </a:prstGeom>
          <a:noFill/>
        </p:spPr>
        <p:txBody>
          <a:bodyPr wrap="square" rtlCol="0">
            <a:spAutoFit/>
          </a:bodyPr>
          <a:lstStyle/>
          <a:p>
            <a:r>
              <a:rPr lang="en-US" sz="4800" b="1" dirty="0">
                <a:solidFill>
                  <a:schemeClr val="accent3">
                    <a:lumMod val="75000"/>
                  </a:schemeClr>
                </a:solidFill>
                <a:latin typeface="Garamond" panose="02020404030301010803" pitchFamily="18" charset="0"/>
              </a:rPr>
              <a:t>Tools and techniques to support caregivers and families </a:t>
            </a:r>
          </a:p>
          <a:p>
            <a:endParaRPr lang="en-CA" sz="2400" b="1" spc="300" dirty="0">
              <a:solidFill>
                <a:schemeClr val="accent3">
                  <a:lumMod val="75000"/>
                </a:schemeClr>
              </a:solidFill>
              <a:latin typeface="Garamond" panose="02020404030301010803" pitchFamily="18" charset="0"/>
            </a:endParaRPr>
          </a:p>
          <a:p>
            <a:pPr>
              <a:spcAft>
                <a:spcPts val="1200"/>
              </a:spcAft>
            </a:pPr>
            <a:r>
              <a:rPr lang="en-CA" sz="2400" b="1" spc="300" dirty="0">
                <a:solidFill>
                  <a:schemeClr val="accent3">
                    <a:lumMod val="75000"/>
                  </a:schemeClr>
                </a:solidFill>
                <a:latin typeface="Garamond" panose="02020404030301010803" pitchFamily="18" charset="0"/>
              </a:rPr>
              <a:t>MODULE 3 OF LEVEL 3: FAMILY STRENGTHENING IN CASE MANAGEMENT</a:t>
            </a:r>
          </a:p>
        </p:txBody>
      </p:sp>
      <p:pic>
        <p:nvPicPr>
          <p:cNvPr id="4" name="Picture 3" descr="Logo&#10;&#10;Description automatically generated">
            <a:extLst>
              <a:ext uri="{FF2B5EF4-FFF2-40B4-BE49-F238E27FC236}">
                <a16:creationId xmlns:a16="http://schemas.microsoft.com/office/drawing/2014/main" id="{C4EE4AD0-D270-D0C3-C59C-3E5D4C961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5188859"/>
            <a:ext cx="2405008" cy="923462"/>
          </a:xfrm>
          <a:prstGeom prst="rect">
            <a:avLst/>
          </a:prstGeom>
        </p:spPr>
      </p:pic>
      <p:pic>
        <p:nvPicPr>
          <p:cNvPr id="5" name="Picture 4" descr="Text&#10;&#10;Description automatically generated">
            <a:extLst>
              <a:ext uri="{FF2B5EF4-FFF2-40B4-BE49-F238E27FC236}">
                <a16:creationId xmlns:a16="http://schemas.microsoft.com/office/drawing/2014/main" id="{6EE289B0-F1E9-2E19-95F5-F9D1097E1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5290500"/>
            <a:ext cx="2405009" cy="685884"/>
          </a:xfrm>
          <a:prstGeom prst="rect">
            <a:avLst/>
          </a:prstGeom>
        </p:spPr>
      </p:pic>
      <p:sp>
        <p:nvSpPr>
          <p:cNvPr id="14" name="Hexagon 13">
            <a:extLst>
              <a:ext uri="{FF2B5EF4-FFF2-40B4-BE49-F238E27FC236}">
                <a16:creationId xmlns:a16="http://schemas.microsoft.com/office/drawing/2014/main" id="{CD34D467-F2F2-645F-9CD3-1E3EA981F070}"/>
              </a:ext>
            </a:extLst>
          </p:cNvPr>
          <p:cNvSpPr/>
          <p:nvPr/>
        </p:nvSpPr>
        <p:spPr>
          <a:xfrm rot="1782986">
            <a:off x="6627215" y="1526002"/>
            <a:ext cx="4525250" cy="3901065"/>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6622A95B-C683-0366-6EC4-14D1A201D9E8}"/>
              </a:ext>
            </a:extLst>
          </p:cNvPr>
          <p:cNvGrpSpPr/>
          <p:nvPr/>
        </p:nvGrpSpPr>
        <p:grpSpPr>
          <a:xfrm>
            <a:off x="7574061" y="2362217"/>
            <a:ext cx="2527039" cy="1976663"/>
            <a:chOff x="7782406" y="2711084"/>
            <a:chExt cx="2129028" cy="1665337"/>
          </a:xfrm>
        </p:grpSpPr>
        <p:grpSp>
          <p:nvGrpSpPr>
            <p:cNvPr id="16" name="Group 15">
              <a:extLst>
                <a:ext uri="{FF2B5EF4-FFF2-40B4-BE49-F238E27FC236}">
                  <a16:creationId xmlns:a16="http://schemas.microsoft.com/office/drawing/2014/main" id="{65D3C3E5-DDE1-FC9C-7CC7-E8F063ABAD62}"/>
                </a:ext>
              </a:extLst>
            </p:cNvPr>
            <p:cNvGrpSpPr/>
            <p:nvPr/>
          </p:nvGrpSpPr>
          <p:grpSpPr>
            <a:xfrm>
              <a:off x="7782406" y="3249833"/>
              <a:ext cx="437746" cy="1126588"/>
              <a:chOff x="7856248" y="2409742"/>
              <a:chExt cx="1359139" cy="3497898"/>
            </a:xfrm>
          </p:grpSpPr>
          <p:sp>
            <p:nvSpPr>
              <p:cNvPr id="26" name="Round Same Side Corner Rectangle 23">
                <a:extLst>
                  <a:ext uri="{FF2B5EF4-FFF2-40B4-BE49-F238E27FC236}">
                    <a16:creationId xmlns:a16="http://schemas.microsoft.com/office/drawing/2014/main" id="{B275D0D2-510E-182D-6E45-11045D36C558}"/>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CF02A10A-383D-C9CB-3D7C-91922557F210}"/>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7" name="Group 16">
              <a:extLst>
                <a:ext uri="{FF2B5EF4-FFF2-40B4-BE49-F238E27FC236}">
                  <a16:creationId xmlns:a16="http://schemas.microsoft.com/office/drawing/2014/main" id="{DE5BB03B-FD43-ECD9-D180-09B6BF37A47D}"/>
                </a:ext>
              </a:extLst>
            </p:cNvPr>
            <p:cNvGrpSpPr/>
            <p:nvPr/>
          </p:nvGrpSpPr>
          <p:grpSpPr>
            <a:xfrm>
              <a:off x="8356147" y="3116198"/>
              <a:ext cx="437746" cy="1260223"/>
              <a:chOff x="7856248" y="2409742"/>
              <a:chExt cx="1359139" cy="3912816"/>
            </a:xfrm>
          </p:grpSpPr>
          <p:sp>
            <p:nvSpPr>
              <p:cNvPr id="24" name="Round Same Side Corner Rectangle 23">
                <a:extLst>
                  <a:ext uri="{FF2B5EF4-FFF2-40B4-BE49-F238E27FC236}">
                    <a16:creationId xmlns:a16="http://schemas.microsoft.com/office/drawing/2014/main" id="{97436F67-0F65-4485-33E0-6EDCC98044C7}"/>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54B2A619-5494-41CF-B52D-51215B6AA446}"/>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 name="Group 17">
              <a:extLst>
                <a:ext uri="{FF2B5EF4-FFF2-40B4-BE49-F238E27FC236}">
                  <a16:creationId xmlns:a16="http://schemas.microsoft.com/office/drawing/2014/main" id="{030D0711-7C61-F789-E75C-8BF3CE6443B9}"/>
                </a:ext>
              </a:extLst>
            </p:cNvPr>
            <p:cNvGrpSpPr/>
            <p:nvPr/>
          </p:nvGrpSpPr>
          <p:grpSpPr>
            <a:xfrm>
              <a:off x="8924230" y="2931003"/>
              <a:ext cx="437746" cy="1445418"/>
              <a:chOff x="7856248" y="2409742"/>
              <a:chExt cx="1359139" cy="4487820"/>
            </a:xfrm>
          </p:grpSpPr>
          <p:sp>
            <p:nvSpPr>
              <p:cNvPr id="22" name="Round Same Side Corner Rectangle 23">
                <a:extLst>
                  <a:ext uri="{FF2B5EF4-FFF2-40B4-BE49-F238E27FC236}">
                    <a16:creationId xmlns:a16="http://schemas.microsoft.com/office/drawing/2014/main" id="{68B61894-29D9-1012-AFB0-987CD16FF8D2}"/>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A04B9084-CC1E-7610-5975-21F7FC79885B}"/>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92FE056A-B826-4221-2A83-3F8B40E482EC}"/>
                </a:ext>
              </a:extLst>
            </p:cNvPr>
            <p:cNvGrpSpPr/>
            <p:nvPr/>
          </p:nvGrpSpPr>
          <p:grpSpPr>
            <a:xfrm>
              <a:off x="9473688" y="2711084"/>
              <a:ext cx="437746" cy="1665337"/>
              <a:chOff x="7856248" y="2409742"/>
              <a:chExt cx="1359139" cy="5170638"/>
            </a:xfrm>
          </p:grpSpPr>
          <p:sp>
            <p:nvSpPr>
              <p:cNvPr id="20" name="Round Same Side Corner Rectangle 23">
                <a:extLst>
                  <a:ext uri="{FF2B5EF4-FFF2-40B4-BE49-F238E27FC236}">
                    <a16:creationId xmlns:a16="http://schemas.microsoft.com/office/drawing/2014/main" id="{ED894ABF-1545-C5C5-1BB5-CCC25B69D1EB}"/>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DB7CE1A3-19D4-7F2F-E3E1-C81DCDDFD52E}"/>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4" name="Title 23">
            <a:extLst>
              <a:ext uri="{FF2B5EF4-FFF2-40B4-BE49-F238E27FC236}">
                <a16:creationId xmlns:a16="http://schemas.microsoft.com/office/drawing/2014/main" id="{CAF07FBD-ED50-A613-EEDE-06D61A9E1C97}"/>
              </a:ext>
            </a:extLst>
          </p:cNvPr>
          <p:cNvSpPr>
            <a:spLocks noGrp="1"/>
          </p:cNvSpPr>
          <p:nvPr>
            <p:ph type="title"/>
          </p:nvPr>
        </p:nvSpPr>
        <p:spPr/>
        <p:txBody>
          <a:bodyPr/>
          <a:lstStyle/>
          <a:p>
            <a:r>
              <a:rPr lang="en-CA" sz="2400" b="1" dirty="0">
                <a:solidFill>
                  <a:schemeClr val="bg1"/>
                </a:solidFill>
                <a:latin typeface="Garamond"/>
              </a:rPr>
              <a:t>SESSION 2</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Supporting caregiver attachment and bonding with young children</a:t>
            </a:r>
            <a:endParaRPr lang="en-US" dirty="0"/>
          </a:p>
        </p:txBody>
      </p:sp>
      <p:grpSp>
        <p:nvGrpSpPr>
          <p:cNvPr id="23" name="Group 22">
            <a:extLst>
              <a:ext uri="{FF2B5EF4-FFF2-40B4-BE49-F238E27FC236}">
                <a16:creationId xmlns:a16="http://schemas.microsoft.com/office/drawing/2014/main" id="{F8606458-28FE-93CF-F483-F7637911542E}"/>
              </a:ext>
            </a:extLst>
          </p:cNvPr>
          <p:cNvGrpSpPr/>
          <p:nvPr/>
        </p:nvGrpSpPr>
        <p:grpSpPr>
          <a:xfrm>
            <a:off x="10370496" y="683335"/>
            <a:ext cx="937477" cy="1121659"/>
            <a:chOff x="2780231" y="3039417"/>
            <a:chExt cx="1162307" cy="1390660"/>
          </a:xfrm>
          <a:solidFill>
            <a:schemeClr val="bg1"/>
          </a:solidFill>
        </p:grpSpPr>
        <p:sp>
          <p:nvSpPr>
            <p:cNvPr id="32" name="Rectangle 31">
              <a:extLst>
                <a:ext uri="{FF2B5EF4-FFF2-40B4-BE49-F238E27FC236}">
                  <a16:creationId xmlns:a16="http://schemas.microsoft.com/office/drawing/2014/main" id="{93476445-C084-B574-F810-AF7E2ECA59A3}"/>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Stored Data 32">
              <a:extLst>
                <a:ext uri="{FF2B5EF4-FFF2-40B4-BE49-F238E27FC236}">
                  <a16:creationId xmlns:a16="http://schemas.microsoft.com/office/drawing/2014/main" id="{037F86AF-A253-DFA7-C3C6-AE1318147601}"/>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Stored Data 33">
              <a:extLst>
                <a:ext uri="{FF2B5EF4-FFF2-40B4-BE49-F238E27FC236}">
                  <a16:creationId xmlns:a16="http://schemas.microsoft.com/office/drawing/2014/main" id="{C19160B1-F242-EC68-4DC2-6D63B0AD17F2}"/>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7DDDA23-851F-7FAD-4778-1371B354700A}"/>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948AA6E8-7F27-4606-8841-5825BA87AA7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0B3DF298-F158-F4B8-6509-C26B2A8DB4B6}"/>
              </a:ext>
            </a:extLst>
          </p:cNvPr>
          <p:cNvGrpSpPr/>
          <p:nvPr/>
        </p:nvGrpSpPr>
        <p:grpSpPr>
          <a:xfrm>
            <a:off x="10559387" y="900943"/>
            <a:ext cx="497874" cy="668226"/>
            <a:chOff x="5438539" y="7646118"/>
            <a:chExt cx="814830" cy="1093633"/>
          </a:xfrm>
          <a:solidFill>
            <a:schemeClr val="accent3">
              <a:lumMod val="75000"/>
            </a:schemeClr>
          </a:solidFill>
        </p:grpSpPr>
        <p:sp>
          <p:nvSpPr>
            <p:cNvPr id="26" name="Round Same Side Corner Rectangle 21">
              <a:extLst>
                <a:ext uri="{FF2B5EF4-FFF2-40B4-BE49-F238E27FC236}">
                  <a16:creationId xmlns:a16="http://schemas.microsoft.com/office/drawing/2014/main" id="{E6F6535D-2D45-9D85-A90B-9F7FCFC2B8A2}"/>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8924720-AC0A-0629-07E4-53CA3C46A796}"/>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Same Side Corner Rectangle 23">
              <a:extLst>
                <a:ext uri="{FF2B5EF4-FFF2-40B4-BE49-F238E27FC236}">
                  <a16:creationId xmlns:a16="http://schemas.microsoft.com/office/drawing/2014/main" id="{DF365B38-FA50-0DF0-8700-51C473407F81}"/>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AB2CB3F2-9E5C-0F92-AB07-5C176CE236A2}"/>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5">
              <a:extLst>
                <a:ext uri="{FF2B5EF4-FFF2-40B4-BE49-F238E27FC236}">
                  <a16:creationId xmlns:a16="http://schemas.microsoft.com/office/drawing/2014/main" id="{B5451621-EEA2-AD8F-A126-3519E806285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 Same Side Corner Rectangle 26">
              <a:extLst>
                <a:ext uri="{FF2B5EF4-FFF2-40B4-BE49-F238E27FC236}">
                  <a16:creationId xmlns:a16="http://schemas.microsoft.com/office/drawing/2014/main" id="{C102F3E7-DC96-4B10-AC58-6E7C560A88B2}"/>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00260BAD-9317-5AF3-7701-58A65D5627BA}"/>
              </a:ext>
            </a:extLst>
          </p:cNvPr>
          <p:cNvGrpSpPr/>
          <p:nvPr/>
        </p:nvGrpSpPr>
        <p:grpSpPr>
          <a:xfrm>
            <a:off x="9058726" y="683335"/>
            <a:ext cx="937477" cy="1121659"/>
            <a:chOff x="548251" y="3024358"/>
            <a:chExt cx="937477" cy="1121659"/>
          </a:xfrm>
          <a:solidFill>
            <a:schemeClr val="bg1"/>
          </a:solidFill>
        </p:grpSpPr>
        <p:grpSp>
          <p:nvGrpSpPr>
            <p:cNvPr id="38" name="Group 37">
              <a:extLst>
                <a:ext uri="{FF2B5EF4-FFF2-40B4-BE49-F238E27FC236}">
                  <a16:creationId xmlns:a16="http://schemas.microsoft.com/office/drawing/2014/main" id="{AC99FCFA-5B7D-DA25-D222-729D8A8FD828}"/>
                </a:ext>
              </a:extLst>
            </p:cNvPr>
            <p:cNvGrpSpPr/>
            <p:nvPr/>
          </p:nvGrpSpPr>
          <p:grpSpPr>
            <a:xfrm>
              <a:off x="548251" y="3024358"/>
              <a:ext cx="937477" cy="1121659"/>
              <a:chOff x="2780231" y="3039417"/>
              <a:chExt cx="1162307" cy="1390660"/>
            </a:xfrm>
            <a:grpFill/>
          </p:grpSpPr>
          <p:sp>
            <p:nvSpPr>
              <p:cNvPr id="48" name="Rectangle 47">
                <a:extLst>
                  <a:ext uri="{FF2B5EF4-FFF2-40B4-BE49-F238E27FC236}">
                    <a16:creationId xmlns:a16="http://schemas.microsoft.com/office/drawing/2014/main" id="{E479BADB-FD85-EE3A-D6B4-2781C0E878D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DD139481-991B-9AE9-1E8E-D00AE7FE5F4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Stored Data 49">
                <a:extLst>
                  <a:ext uri="{FF2B5EF4-FFF2-40B4-BE49-F238E27FC236}">
                    <a16:creationId xmlns:a16="http://schemas.microsoft.com/office/drawing/2014/main" id="{E3FB47B7-975A-82B2-BB26-C5F5828E782E}"/>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E1AA0F0-5341-C00C-AC50-D8CC57E6477A}"/>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35E65E8D-4D11-3967-D303-7078D955460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2E34BF50-2027-4A70-3635-98AA74D05C5F}"/>
                </a:ext>
              </a:extLst>
            </p:cNvPr>
            <p:cNvGrpSpPr/>
            <p:nvPr/>
          </p:nvGrpSpPr>
          <p:grpSpPr>
            <a:xfrm>
              <a:off x="722202" y="3250645"/>
              <a:ext cx="547216" cy="690061"/>
              <a:chOff x="8440399" y="3758191"/>
              <a:chExt cx="648257" cy="817478"/>
            </a:xfrm>
            <a:grpFill/>
          </p:grpSpPr>
          <p:grpSp>
            <p:nvGrpSpPr>
              <p:cNvPr id="40" name="Group 39">
                <a:extLst>
                  <a:ext uri="{FF2B5EF4-FFF2-40B4-BE49-F238E27FC236}">
                    <a16:creationId xmlns:a16="http://schemas.microsoft.com/office/drawing/2014/main" id="{898F4FDA-33E3-C654-84AE-108967356AC7}"/>
                  </a:ext>
                </a:extLst>
              </p:cNvPr>
              <p:cNvGrpSpPr/>
              <p:nvPr/>
            </p:nvGrpSpPr>
            <p:grpSpPr>
              <a:xfrm>
                <a:off x="8835207" y="3758191"/>
                <a:ext cx="253449" cy="817478"/>
                <a:chOff x="4045582" y="1684320"/>
                <a:chExt cx="350098" cy="1129211"/>
              </a:xfrm>
              <a:grpFill/>
            </p:grpSpPr>
            <p:sp>
              <p:nvSpPr>
                <p:cNvPr id="46" name="Round Same Side Corner Rectangle 21">
                  <a:extLst>
                    <a:ext uri="{FF2B5EF4-FFF2-40B4-BE49-F238E27FC236}">
                      <a16:creationId xmlns:a16="http://schemas.microsoft.com/office/drawing/2014/main" id="{186BF8EC-A962-06A0-6628-7EE3940D518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157B1D0D-B7A9-3983-F504-6D4C8EF44EB7}"/>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A454E5BD-782B-A32F-A4C7-99ED7E0314E9}"/>
                  </a:ext>
                </a:extLst>
              </p:cNvPr>
              <p:cNvGrpSpPr/>
              <p:nvPr/>
            </p:nvGrpSpPr>
            <p:grpSpPr>
              <a:xfrm>
                <a:off x="8440399" y="3758191"/>
                <a:ext cx="363228" cy="817478"/>
                <a:chOff x="3000654" y="1516217"/>
                <a:chExt cx="245039" cy="551483"/>
              </a:xfrm>
              <a:grpFill/>
            </p:grpSpPr>
            <p:grpSp>
              <p:nvGrpSpPr>
                <p:cNvPr id="42" name="Group 41">
                  <a:extLst>
                    <a:ext uri="{FF2B5EF4-FFF2-40B4-BE49-F238E27FC236}">
                      <a16:creationId xmlns:a16="http://schemas.microsoft.com/office/drawing/2014/main" id="{FF5DF900-45ED-D0AE-8A33-BF275CA27BB3}"/>
                    </a:ext>
                  </a:extLst>
                </p:cNvPr>
                <p:cNvGrpSpPr/>
                <p:nvPr/>
              </p:nvGrpSpPr>
              <p:grpSpPr>
                <a:xfrm>
                  <a:off x="3036509" y="1516217"/>
                  <a:ext cx="172158" cy="551483"/>
                  <a:chOff x="4043172" y="1684320"/>
                  <a:chExt cx="352508" cy="1129211"/>
                </a:xfrm>
                <a:grpFill/>
              </p:grpSpPr>
              <p:sp>
                <p:nvSpPr>
                  <p:cNvPr id="44" name="Round Same Side Corner Rectangle 21">
                    <a:extLst>
                      <a:ext uri="{FF2B5EF4-FFF2-40B4-BE49-F238E27FC236}">
                        <a16:creationId xmlns:a16="http://schemas.microsoft.com/office/drawing/2014/main" id="{B7A5F97B-2832-6457-6F7E-5EE9408FD32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779C9A8A-3507-D120-35B8-BDE8907301EF}"/>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lowchart: Manual Operation 42">
                  <a:extLst>
                    <a:ext uri="{FF2B5EF4-FFF2-40B4-BE49-F238E27FC236}">
                      <a16:creationId xmlns:a16="http://schemas.microsoft.com/office/drawing/2014/main" id="{05A433D4-0C80-529B-1E42-D62218F5FF67}"/>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7263987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008D-E85B-8DB9-CAE4-A32EA1FB8A6C}"/>
              </a:ext>
            </a:extLst>
          </p:cNvPr>
          <p:cNvSpPr>
            <a:spLocks noGrp="1"/>
          </p:cNvSpPr>
          <p:nvPr>
            <p:ph type="title"/>
          </p:nvPr>
        </p:nvSpPr>
        <p:spPr/>
        <p:txBody>
          <a:bodyPr/>
          <a:lstStyle/>
          <a:p>
            <a:r>
              <a:rPr lang="en-GB" dirty="0">
                <a:highlight>
                  <a:srgbClr val="FFFF00"/>
                </a:highlight>
              </a:rPr>
              <a:t>Tool 2: Prioritizing household expenditure</a:t>
            </a:r>
            <a:endParaRPr lang="en-US" dirty="0">
              <a:highlight>
                <a:srgbClr val="FFFF00"/>
              </a:highlight>
            </a:endParaRPr>
          </a:p>
        </p:txBody>
      </p:sp>
      <p:pic>
        <p:nvPicPr>
          <p:cNvPr id="5" name="Picture 4">
            <a:extLst>
              <a:ext uri="{FF2B5EF4-FFF2-40B4-BE49-F238E27FC236}">
                <a16:creationId xmlns:a16="http://schemas.microsoft.com/office/drawing/2014/main" id="{85FE898B-0D76-56F1-62DE-61A02969BE1C}"/>
              </a:ext>
            </a:extLst>
          </p:cNvPr>
          <p:cNvPicPr>
            <a:picLocks noChangeAspect="1"/>
          </p:cNvPicPr>
          <p:nvPr/>
        </p:nvPicPr>
        <p:blipFill>
          <a:blip r:embed="rId3"/>
          <a:stretch>
            <a:fillRect/>
          </a:stretch>
        </p:blipFill>
        <p:spPr>
          <a:xfrm>
            <a:off x="3064255" y="1437372"/>
            <a:ext cx="7721602" cy="4400098"/>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94BB8E20-7576-28BB-89FA-F623D109E4C6}"/>
              </a:ext>
            </a:extLst>
          </p:cNvPr>
          <p:cNvSpPr/>
          <p:nvPr/>
        </p:nvSpPr>
        <p:spPr>
          <a:xfrm>
            <a:off x="1496568" y="138430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TOOL 2</a:t>
            </a:r>
          </a:p>
        </p:txBody>
      </p:sp>
      <p:grpSp>
        <p:nvGrpSpPr>
          <p:cNvPr id="4" name="Group 3">
            <a:extLst>
              <a:ext uri="{FF2B5EF4-FFF2-40B4-BE49-F238E27FC236}">
                <a16:creationId xmlns:a16="http://schemas.microsoft.com/office/drawing/2014/main" id="{6FCF2A43-2C47-EA53-5BC7-FCE8FB102AFC}"/>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79DC251D-695E-B264-0190-27453688566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3F0737C-DB56-40DC-09C4-F33DF5F9F42B}"/>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0E2CC032-1A77-5EBD-AF68-EA9DB476B165}"/>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50-</a:t>
                </a:r>
              </a:p>
              <a:p>
                <a:pPr algn="ctr"/>
                <a:r>
                  <a:rPr lang="en-US" sz="1600" b="1" dirty="0">
                    <a:solidFill>
                      <a:schemeClr val="bg1"/>
                    </a:solidFill>
                    <a:latin typeface="Arial" panose="020B0604020202020204" pitchFamily="34" charset="0"/>
                    <a:cs typeface="Arial" panose="020B0604020202020204" pitchFamily="34" charset="0"/>
                  </a:rPr>
                  <a:t>51</a:t>
                </a:r>
              </a:p>
            </p:txBody>
          </p:sp>
          <p:sp>
            <p:nvSpPr>
              <p:cNvPr id="9" name="Rectangle 8">
                <a:extLst>
                  <a:ext uri="{FF2B5EF4-FFF2-40B4-BE49-F238E27FC236}">
                    <a16:creationId xmlns:a16="http://schemas.microsoft.com/office/drawing/2014/main" id="{6B36D819-A95A-8BE4-EF12-77A10AEFA1B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387821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268A-CFF0-F333-D4F1-53F3143545A8}"/>
              </a:ext>
            </a:extLst>
          </p:cNvPr>
          <p:cNvSpPr>
            <a:spLocks noGrp="1"/>
          </p:cNvSpPr>
          <p:nvPr>
            <p:ph type="title"/>
          </p:nvPr>
        </p:nvSpPr>
        <p:spPr/>
        <p:txBody>
          <a:bodyPr/>
          <a:lstStyle/>
          <a:p>
            <a:r>
              <a:rPr lang="en-GB" dirty="0">
                <a:highlight>
                  <a:srgbClr val="FFFF00"/>
                </a:highlight>
              </a:rPr>
              <a:t>Tool 3: Income tracking table</a:t>
            </a:r>
            <a:endParaRPr lang="en-US" dirty="0">
              <a:highlight>
                <a:srgbClr val="FFFF00"/>
              </a:highlight>
            </a:endParaRPr>
          </a:p>
        </p:txBody>
      </p:sp>
      <p:pic>
        <p:nvPicPr>
          <p:cNvPr id="7" name="Picture 6">
            <a:extLst>
              <a:ext uri="{FF2B5EF4-FFF2-40B4-BE49-F238E27FC236}">
                <a16:creationId xmlns:a16="http://schemas.microsoft.com/office/drawing/2014/main" id="{60DABE77-CFD5-F005-021B-2E708CDEC934}"/>
              </a:ext>
            </a:extLst>
          </p:cNvPr>
          <p:cNvPicPr>
            <a:picLocks noChangeAspect="1"/>
          </p:cNvPicPr>
          <p:nvPr/>
        </p:nvPicPr>
        <p:blipFill>
          <a:blip r:embed="rId3"/>
          <a:stretch>
            <a:fillRect/>
          </a:stretch>
        </p:blipFill>
        <p:spPr>
          <a:xfrm>
            <a:off x="2233921" y="1923143"/>
            <a:ext cx="9226135" cy="3392570"/>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C8A2E4B5-06F9-7E32-970F-18E1AFCD5806}"/>
              </a:ext>
            </a:extLst>
          </p:cNvPr>
          <p:cNvSpPr/>
          <p:nvPr/>
        </p:nvSpPr>
        <p:spPr>
          <a:xfrm>
            <a:off x="838200" y="1923143"/>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TOOL 3</a:t>
            </a:r>
          </a:p>
        </p:txBody>
      </p:sp>
      <p:grpSp>
        <p:nvGrpSpPr>
          <p:cNvPr id="4" name="Group 3">
            <a:extLst>
              <a:ext uri="{FF2B5EF4-FFF2-40B4-BE49-F238E27FC236}">
                <a16:creationId xmlns:a16="http://schemas.microsoft.com/office/drawing/2014/main" id="{C7712A22-D7AC-BDC6-B818-198F5B656B1A}"/>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1C4EFD51-6F35-D05A-8C6F-03EC269BE3D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3D587D8-0339-C26B-4078-BA673C063586}"/>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F2E4C006-685B-90B7-9910-0D295CBFCDF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9" name="Rectangle 8">
                <a:extLst>
                  <a:ext uri="{FF2B5EF4-FFF2-40B4-BE49-F238E27FC236}">
                    <a16:creationId xmlns:a16="http://schemas.microsoft.com/office/drawing/2014/main" id="{FD66E779-D7AB-FDB8-440C-8451EDC3B14E}"/>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930958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8984-8FE9-F840-A8BA-3EA743241573}"/>
              </a:ext>
            </a:extLst>
          </p:cNvPr>
          <p:cNvSpPr>
            <a:spLocks noGrp="1"/>
          </p:cNvSpPr>
          <p:nvPr>
            <p:ph type="title"/>
          </p:nvPr>
        </p:nvSpPr>
        <p:spPr/>
        <p:txBody>
          <a:bodyPr/>
          <a:lstStyle/>
          <a:p>
            <a:r>
              <a:rPr lang="en-GB" dirty="0">
                <a:highlight>
                  <a:srgbClr val="FFFF00"/>
                </a:highlight>
              </a:rPr>
              <a:t>Tool 4: Expenditure tracking table</a:t>
            </a:r>
            <a:endParaRPr lang="en-US" dirty="0">
              <a:highlight>
                <a:srgbClr val="FFFF00"/>
              </a:highlight>
            </a:endParaRPr>
          </a:p>
        </p:txBody>
      </p:sp>
      <p:pic>
        <p:nvPicPr>
          <p:cNvPr id="5" name="Picture 4">
            <a:extLst>
              <a:ext uri="{FF2B5EF4-FFF2-40B4-BE49-F238E27FC236}">
                <a16:creationId xmlns:a16="http://schemas.microsoft.com/office/drawing/2014/main" id="{3289B959-6CE8-B7C2-177C-D1116A3E58C2}"/>
              </a:ext>
            </a:extLst>
          </p:cNvPr>
          <p:cNvPicPr>
            <a:picLocks noChangeAspect="1"/>
          </p:cNvPicPr>
          <p:nvPr/>
        </p:nvPicPr>
        <p:blipFill>
          <a:blip r:embed="rId3"/>
          <a:stretch>
            <a:fillRect/>
          </a:stretch>
        </p:blipFill>
        <p:spPr>
          <a:xfrm>
            <a:off x="2292096" y="1782070"/>
            <a:ext cx="9294086" cy="3822025"/>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83329BFA-97B8-BC4A-4224-0E9838AA199D}"/>
              </a:ext>
            </a:extLst>
          </p:cNvPr>
          <p:cNvSpPr/>
          <p:nvPr/>
        </p:nvSpPr>
        <p:spPr>
          <a:xfrm>
            <a:off x="728472" y="178207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TOOL 4</a:t>
            </a:r>
          </a:p>
        </p:txBody>
      </p:sp>
      <p:grpSp>
        <p:nvGrpSpPr>
          <p:cNvPr id="4" name="Group 3">
            <a:extLst>
              <a:ext uri="{FF2B5EF4-FFF2-40B4-BE49-F238E27FC236}">
                <a16:creationId xmlns:a16="http://schemas.microsoft.com/office/drawing/2014/main" id="{08D365DE-26FD-5F89-D919-61277B6E0502}"/>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945D76F6-FA0E-E6A3-EEC2-8872C8A8FE2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F498A41-EF06-E7B0-0FAE-534D6C38DA29}"/>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0981A2A1-E51A-2C05-C18F-50A02FF99C8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9" name="Rectangle 8">
                <a:extLst>
                  <a:ext uri="{FF2B5EF4-FFF2-40B4-BE49-F238E27FC236}">
                    <a16:creationId xmlns:a16="http://schemas.microsoft.com/office/drawing/2014/main" id="{9A0A317C-1E43-B1D2-8C69-4DB17CDAD8E6}"/>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849335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2">
            <a:extLst>
              <a:ext uri="{FF2B5EF4-FFF2-40B4-BE49-F238E27FC236}">
                <a16:creationId xmlns:a16="http://schemas.microsoft.com/office/drawing/2014/main" id="{03437433-2FF2-691B-D659-EBB1705B46A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6905999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5353B04-7E41-7AC9-D3A7-984C8ACF8264}"/>
              </a:ext>
            </a:extLst>
          </p:cNvPr>
          <p:cNvSpPr/>
          <p:nvPr/>
        </p:nvSpPr>
        <p:spPr>
          <a:xfrm>
            <a:off x="838200" y="1805940"/>
            <a:ext cx="6479594" cy="398907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F1B2B6-E5DA-3998-8128-5A1FF206EC6F}"/>
              </a:ext>
            </a:extLst>
          </p:cNvPr>
          <p:cNvSpPr>
            <a:spLocks noGrp="1"/>
          </p:cNvSpPr>
          <p:nvPr>
            <p:ph type="title"/>
          </p:nvPr>
        </p:nvSpPr>
        <p:spPr/>
        <p:txBody>
          <a:bodyPr/>
          <a:lstStyle/>
          <a:p>
            <a:r>
              <a:rPr lang="en-US" dirty="0">
                <a:highlight>
                  <a:srgbClr val="FFFF00"/>
                </a:highlight>
                <a:latin typeface="+mj-lt"/>
              </a:rPr>
              <a:t>Money matters tools</a:t>
            </a:r>
          </a:p>
        </p:txBody>
      </p:sp>
      <p:grpSp>
        <p:nvGrpSpPr>
          <p:cNvPr id="4" name="Group 3">
            <a:extLst>
              <a:ext uri="{FF2B5EF4-FFF2-40B4-BE49-F238E27FC236}">
                <a16:creationId xmlns:a16="http://schemas.microsoft.com/office/drawing/2014/main" id="{39F40161-D26D-58C9-F816-6F90D3BACBD7}"/>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B91CAA75-5438-8726-D7FD-A472D6E62CA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81D4C45-14E8-A46A-3B01-F0E7B162598F}"/>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006C2621-77B7-7B5C-1772-519E40626ADA}"/>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50-</a:t>
                </a:r>
              </a:p>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11" name="Rectangle 10">
                <a:extLst>
                  <a:ext uri="{FF2B5EF4-FFF2-40B4-BE49-F238E27FC236}">
                    <a16:creationId xmlns:a16="http://schemas.microsoft.com/office/drawing/2014/main" id="{96C33E1F-C892-49F9-B53C-74585AD2C8B1}"/>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11F8818B-AB8D-ACFD-B2B2-D089C6D6C30A}"/>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F1184B48-CD57-34C3-A7CB-9DF60850FC53}"/>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CB3C5BB-DEFB-6774-B021-31B5F1B1E29C}"/>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 name="Group 19">
            <a:extLst>
              <a:ext uri="{FF2B5EF4-FFF2-40B4-BE49-F238E27FC236}">
                <a16:creationId xmlns:a16="http://schemas.microsoft.com/office/drawing/2014/main" id="{F65F0783-75A9-A89B-03A3-BD75F8BEA3FE}"/>
              </a:ext>
            </a:extLst>
          </p:cNvPr>
          <p:cNvGrpSpPr/>
          <p:nvPr/>
        </p:nvGrpSpPr>
        <p:grpSpPr>
          <a:xfrm rot="1731243">
            <a:off x="7654953" y="2327825"/>
            <a:ext cx="3950026" cy="2626197"/>
            <a:chOff x="7208925" y="2604220"/>
            <a:chExt cx="1168511" cy="776891"/>
          </a:xfrm>
          <a:solidFill>
            <a:schemeClr val="accent3">
              <a:lumMod val="75000"/>
            </a:schemeClr>
          </a:solidFill>
        </p:grpSpPr>
        <p:sp>
          <p:nvSpPr>
            <p:cNvPr id="21" name="Rectangle 20">
              <a:extLst>
                <a:ext uri="{FF2B5EF4-FFF2-40B4-BE49-F238E27FC236}">
                  <a16:creationId xmlns:a16="http://schemas.microsoft.com/office/drawing/2014/main" id="{D3E9A634-1775-8986-A1B9-1AEEC41504DE}"/>
                </a:ext>
              </a:extLst>
            </p:cNvPr>
            <p:cNvSpPr/>
            <p:nvPr/>
          </p:nvSpPr>
          <p:spPr>
            <a:xfrm>
              <a:off x="7425584" y="2840091"/>
              <a:ext cx="716280" cy="54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oogle Shape;315;p4">
              <a:extLst>
                <a:ext uri="{FF2B5EF4-FFF2-40B4-BE49-F238E27FC236}">
                  <a16:creationId xmlns:a16="http://schemas.microsoft.com/office/drawing/2014/main" id="{B872176E-F823-CCB6-7D59-28D061E9D999}"/>
                </a:ext>
              </a:extLst>
            </p:cNvPr>
            <p:cNvSpPr/>
            <p:nvPr/>
          </p:nvSpPr>
          <p:spPr>
            <a:xfrm>
              <a:off x="7208925" y="2953324"/>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15;p4">
              <a:extLst>
                <a:ext uri="{FF2B5EF4-FFF2-40B4-BE49-F238E27FC236}">
                  <a16:creationId xmlns:a16="http://schemas.microsoft.com/office/drawing/2014/main" id="{23962905-80D7-6304-14CD-121CFD9928B9}"/>
                </a:ext>
              </a:extLst>
            </p:cNvPr>
            <p:cNvSpPr/>
            <p:nvPr/>
          </p:nvSpPr>
          <p:spPr>
            <a:xfrm>
              <a:off x="7622905" y="2604220"/>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4" name="Google Shape;315;p4">
              <a:extLst>
                <a:ext uri="{FF2B5EF4-FFF2-40B4-BE49-F238E27FC236}">
                  <a16:creationId xmlns:a16="http://schemas.microsoft.com/office/drawing/2014/main" id="{89E20328-7727-CC2C-222F-A949677E0511}"/>
                </a:ext>
              </a:extLst>
            </p:cNvPr>
            <p:cNvSpPr/>
            <p:nvPr/>
          </p:nvSpPr>
          <p:spPr>
            <a:xfrm>
              <a:off x="8020620" y="2955992"/>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5" name="Rectangle: Single Corner Snipped 24">
              <a:extLst>
                <a:ext uri="{FF2B5EF4-FFF2-40B4-BE49-F238E27FC236}">
                  <a16:creationId xmlns:a16="http://schemas.microsoft.com/office/drawing/2014/main" id="{9B645D13-4439-75A9-80DE-A5D578ADCE3F}"/>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Single Corner Snipped 25">
              <a:extLst>
                <a:ext uri="{FF2B5EF4-FFF2-40B4-BE49-F238E27FC236}">
                  <a16:creationId xmlns:a16="http://schemas.microsoft.com/office/drawing/2014/main" id="{2D6B73A5-EA1F-2C05-EB49-59CBD130495A}"/>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Single Corner Snipped 26">
            <a:extLst>
              <a:ext uri="{FF2B5EF4-FFF2-40B4-BE49-F238E27FC236}">
                <a16:creationId xmlns:a16="http://schemas.microsoft.com/office/drawing/2014/main" id="{D12461FA-02C1-D4D6-BB5C-A4D04E351EF1}"/>
              </a:ext>
            </a:extLst>
          </p:cNvPr>
          <p:cNvSpPr/>
          <p:nvPr/>
        </p:nvSpPr>
        <p:spPr>
          <a:xfrm>
            <a:off x="1540805"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2</a:t>
            </a:r>
          </a:p>
        </p:txBody>
      </p:sp>
      <p:sp>
        <p:nvSpPr>
          <p:cNvPr id="28" name="Rectangle: Single Corner Snipped 27">
            <a:extLst>
              <a:ext uri="{FF2B5EF4-FFF2-40B4-BE49-F238E27FC236}">
                <a16:creationId xmlns:a16="http://schemas.microsoft.com/office/drawing/2014/main" id="{C61DA0FA-FCFF-701A-5D7F-49DBAFB5E6C9}"/>
              </a:ext>
            </a:extLst>
          </p:cNvPr>
          <p:cNvSpPr/>
          <p:nvPr/>
        </p:nvSpPr>
        <p:spPr>
          <a:xfrm>
            <a:off x="3507490"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3</a:t>
            </a:r>
          </a:p>
        </p:txBody>
      </p:sp>
      <p:sp>
        <p:nvSpPr>
          <p:cNvPr id="29" name="Rectangle: Single Corner Snipped 28">
            <a:extLst>
              <a:ext uri="{FF2B5EF4-FFF2-40B4-BE49-F238E27FC236}">
                <a16:creationId xmlns:a16="http://schemas.microsoft.com/office/drawing/2014/main" id="{860E724C-EBFE-C0EE-4F44-C49F34E5C810}"/>
              </a:ext>
            </a:extLst>
          </p:cNvPr>
          <p:cNvSpPr/>
          <p:nvPr/>
        </p:nvSpPr>
        <p:spPr>
          <a:xfrm>
            <a:off x="5474175"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4</a:t>
            </a:r>
          </a:p>
        </p:txBody>
      </p:sp>
      <p:sp>
        <p:nvSpPr>
          <p:cNvPr id="30" name="TextBox 29">
            <a:extLst>
              <a:ext uri="{FF2B5EF4-FFF2-40B4-BE49-F238E27FC236}">
                <a16:creationId xmlns:a16="http://schemas.microsoft.com/office/drawing/2014/main" id="{A742D082-4C6A-1772-8F3F-3F6B5D7588B5}"/>
              </a:ext>
            </a:extLst>
          </p:cNvPr>
          <p:cNvSpPr txBox="1"/>
          <p:nvPr/>
        </p:nvSpPr>
        <p:spPr>
          <a:xfrm>
            <a:off x="1277253" y="4295646"/>
            <a:ext cx="1651280" cy="923330"/>
          </a:xfrm>
          <a:prstGeom prst="rect">
            <a:avLst/>
          </a:prstGeom>
          <a:noFill/>
        </p:spPr>
        <p:txBody>
          <a:bodyPr wrap="square">
            <a:spAutoFit/>
          </a:bodyPr>
          <a:lstStyle/>
          <a:p>
            <a:pPr algn="ctr"/>
            <a:r>
              <a:rPr lang="en-US" sz="1800" dirty="0">
                <a:latin typeface="+mj-lt"/>
                <a:cs typeface="Calibri" panose="020F0502020204030204" pitchFamily="34" charset="0"/>
              </a:rPr>
              <a:t>Prioritizing household expenditure</a:t>
            </a:r>
          </a:p>
        </p:txBody>
      </p:sp>
      <p:sp>
        <p:nvSpPr>
          <p:cNvPr id="31" name="TextBox 30">
            <a:extLst>
              <a:ext uri="{FF2B5EF4-FFF2-40B4-BE49-F238E27FC236}">
                <a16:creationId xmlns:a16="http://schemas.microsoft.com/office/drawing/2014/main" id="{8941D963-3D8E-A21B-C5FD-DDC0348C4C66}"/>
              </a:ext>
            </a:extLst>
          </p:cNvPr>
          <p:cNvSpPr txBox="1"/>
          <p:nvPr/>
        </p:nvSpPr>
        <p:spPr>
          <a:xfrm>
            <a:off x="3274250" y="4295646"/>
            <a:ext cx="1651280" cy="646331"/>
          </a:xfrm>
          <a:prstGeom prst="rect">
            <a:avLst/>
          </a:prstGeom>
          <a:noFill/>
        </p:spPr>
        <p:txBody>
          <a:bodyPr wrap="square">
            <a:spAutoFit/>
          </a:bodyPr>
          <a:lstStyle/>
          <a:p>
            <a:pPr algn="ctr"/>
            <a:r>
              <a:rPr lang="en-US" sz="1800" dirty="0">
                <a:latin typeface="+mj-lt"/>
                <a:cs typeface="Calibri" panose="020F0502020204030204" pitchFamily="34" charset="0"/>
              </a:rPr>
              <a:t>Income tracking table</a:t>
            </a:r>
          </a:p>
        </p:txBody>
      </p:sp>
      <p:sp>
        <p:nvSpPr>
          <p:cNvPr id="32" name="TextBox 31">
            <a:extLst>
              <a:ext uri="{FF2B5EF4-FFF2-40B4-BE49-F238E27FC236}">
                <a16:creationId xmlns:a16="http://schemas.microsoft.com/office/drawing/2014/main" id="{CAA8EC94-1BAC-029B-D8F5-80008253AF04}"/>
              </a:ext>
            </a:extLst>
          </p:cNvPr>
          <p:cNvSpPr txBox="1"/>
          <p:nvPr/>
        </p:nvSpPr>
        <p:spPr>
          <a:xfrm>
            <a:off x="5194795" y="4295646"/>
            <a:ext cx="1665248" cy="646331"/>
          </a:xfrm>
          <a:prstGeom prst="rect">
            <a:avLst/>
          </a:prstGeom>
          <a:noFill/>
        </p:spPr>
        <p:txBody>
          <a:bodyPr wrap="square">
            <a:spAutoFit/>
          </a:bodyPr>
          <a:lstStyle/>
          <a:p>
            <a:pPr algn="ctr"/>
            <a:r>
              <a:rPr lang="en-US" sz="1800" dirty="0">
                <a:latin typeface="+mj-lt"/>
                <a:cs typeface="Calibri" panose="020F0502020204030204" pitchFamily="34" charset="0"/>
              </a:rPr>
              <a:t>Expenditure tracking table</a:t>
            </a:r>
          </a:p>
        </p:txBody>
      </p:sp>
    </p:spTree>
    <p:extLst>
      <p:ext uri="{BB962C8B-B14F-4D97-AF65-F5344CB8AC3E}">
        <p14:creationId xmlns:p14="http://schemas.microsoft.com/office/powerpoint/2010/main" val="38694742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1724665" y="3159162"/>
            <a:ext cx="3349170" cy="2123618"/>
          </a:xfrm>
          <a:prstGeom prst="rect">
            <a:avLst/>
          </a:prstGeom>
          <a:noFill/>
          <a:ln>
            <a:noFill/>
          </a:ln>
        </p:spPr>
        <p:txBody>
          <a:bodyPr spcFirstLastPara="1" wrap="square" lIns="91425" tIns="45700" rIns="91425" bIns="45700" anchor="t" anchorCtr="0">
            <a:spAutoFit/>
          </a:bodyPr>
          <a:lstStyle/>
          <a:p>
            <a:pPr algn="ctr"/>
            <a:r>
              <a:rPr lang="en-US" sz="2200" b="0" i="0" u="none" strike="noStrike" baseline="0" dirty="0">
                <a:latin typeface="+mj-lt"/>
                <a:cs typeface="Calibri" panose="020F0502020204030204" pitchFamily="34" charset="0"/>
              </a:rPr>
              <a:t>Economic empowerment can reduce physical violence </a:t>
            </a:r>
            <a:r>
              <a:rPr lang="en-US" sz="2200" dirty="0">
                <a:latin typeface="+mj-lt"/>
                <a:cs typeface="Calibri" panose="020F0502020204030204" pitchFamily="34" charset="0"/>
              </a:rPr>
              <a:t>against</a:t>
            </a:r>
            <a:r>
              <a:rPr lang="en-US" sz="2200" b="0" i="0" u="none" strike="noStrike" baseline="0" dirty="0">
                <a:latin typeface="+mj-lt"/>
                <a:cs typeface="Calibri" panose="020F0502020204030204" pitchFamily="34" charset="0"/>
              </a:rPr>
              <a:t> children by parents or other caregivers and violence in the home. </a:t>
            </a:r>
          </a:p>
        </p:txBody>
      </p:sp>
      <p:sp>
        <p:nvSpPr>
          <p:cNvPr id="535" name="Google Shape;535;p18"/>
          <p:cNvSpPr/>
          <p:nvPr/>
        </p:nvSpPr>
        <p:spPr>
          <a:xfrm>
            <a:off x="2873470" y="179480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3;p18">
            <a:extLst>
              <a:ext uri="{FF2B5EF4-FFF2-40B4-BE49-F238E27FC236}">
                <a16:creationId xmlns:a16="http://schemas.microsoft.com/office/drawing/2014/main" id="{7A9C3156-CF04-2694-27CC-BE8A8664CE85}"/>
              </a:ext>
            </a:extLst>
          </p:cNvPr>
          <p:cNvSpPr txBox="1"/>
          <p:nvPr/>
        </p:nvSpPr>
        <p:spPr>
          <a:xfrm>
            <a:off x="5674823" y="3159162"/>
            <a:ext cx="4852744" cy="246217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200" dirty="0">
                <a:latin typeface="+mj-lt"/>
                <a:cs typeface="Calibri" panose="020F0502020204030204" pitchFamily="34" charset="0"/>
              </a:rPr>
              <a:t>Caseworkers can support families with money management through the use of scripts and money management tools, as well as through referrals to cash and voucher Assistance and other economic programs.</a:t>
            </a:r>
            <a:endParaRPr lang="en-US" sz="2200" b="0" i="0" u="none" strike="noStrike" baseline="0" dirty="0">
              <a:solidFill>
                <a:srgbClr val="000000"/>
              </a:solidFill>
              <a:latin typeface="+mj-lt"/>
              <a:cs typeface="Calibri" panose="020F0502020204030204" pitchFamily="34" charset="0"/>
            </a:endParaRPr>
          </a:p>
        </p:txBody>
      </p:sp>
      <p:sp>
        <p:nvSpPr>
          <p:cNvPr id="3" name="Google Shape;535;p18">
            <a:extLst>
              <a:ext uri="{FF2B5EF4-FFF2-40B4-BE49-F238E27FC236}">
                <a16:creationId xmlns:a16="http://schemas.microsoft.com/office/drawing/2014/main" id="{A91F1D5D-F01A-9412-CFD1-2EE1AB834E61}"/>
              </a:ext>
            </a:extLst>
          </p:cNvPr>
          <p:cNvSpPr/>
          <p:nvPr/>
        </p:nvSpPr>
        <p:spPr>
          <a:xfrm>
            <a:off x="7575415" y="179480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9510179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Title 28">
            <a:extLst>
              <a:ext uri="{FF2B5EF4-FFF2-40B4-BE49-F238E27FC236}">
                <a16:creationId xmlns:a16="http://schemas.microsoft.com/office/drawing/2014/main" id="{B3E9165F-942E-03A6-DE86-8BCD422C04B7}"/>
              </a:ext>
            </a:extLst>
          </p:cNvPr>
          <p:cNvSpPr>
            <a:spLocks noGrp="1"/>
          </p:cNvSpPr>
          <p:nvPr>
            <p:ph type="title"/>
          </p:nvPr>
        </p:nvSpPr>
        <p:spPr/>
        <p:txBody>
          <a:bodyPr/>
          <a:lstStyle/>
          <a:p>
            <a:r>
              <a:rPr lang="en-CA" sz="2400" b="1" dirty="0">
                <a:solidFill>
                  <a:schemeClr val="bg1"/>
                </a:solidFill>
                <a:latin typeface="Garamond"/>
              </a:rPr>
              <a:t>SESSION 9</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Self-care and relaxation techniques to support caregivers</a:t>
            </a:r>
            <a:endParaRPr lang="en-US" dirty="0"/>
          </a:p>
        </p:txBody>
      </p:sp>
      <p:grpSp>
        <p:nvGrpSpPr>
          <p:cNvPr id="27" name="Group 26">
            <a:extLst>
              <a:ext uri="{FF2B5EF4-FFF2-40B4-BE49-F238E27FC236}">
                <a16:creationId xmlns:a16="http://schemas.microsoft.com/office/drawing/2014/main" id="{457533B7-C367-5DCB-AA93-C9C343A8635F}"/>
              </a:ext>
            </a:extLst>
          </p:cNvPr>
          <p:cNvGrpSpPr/>
          <p:nvPr/>
        </p:nvGrpSpPr>
        <p:grpSpPr>
          <a:xfrm>
            <a:off x="10370496" y="683335"/>
            <a:ext cx="937477" cy="1121659"/>
            <a:chOff x="2780231" y="3039417"/>
            <a:chExt cx="1162307" cy="1390660"/>
          </a:xfrm>
          <a:solidFill>
            <a:schemeClr val="bg1"/>
          </a:solidFill>
        </p:grpSpPr>
        <p:sp>
          <p:nvSpPr>
            <p:cNvPr id="28" name="Rectangle 27">
              <a:extLst>
                <a:ext uri="{FF2B5EF4-FFF2-40B4-BE49-F238E27FC236}">
                  <a16:creationId xmlns:a16="http://schemas.microsoft.com/office/drawing/2014/main" id="{9157FCE6-C7F2-4F46-D43B-4450B75A60CC}"/>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Stored Data 29">
              <a:extLst>
                <a:ext uri="{FF2B5EF4-FFF2-40B4-BE49-F238E27FC236}">
                  <a16:creationId xmlns:a16="http://schemas.microsoft.com/office/drawing/2014/main" id="{644BDFA2-83CD-BE1D-E14A-32057476BC55}"/>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Stored Data 30">
              <a:extLst>
                <a:ext uri="{FF2B5EF4-FFF2-40B4-BE49-F238E27FC236}">
                  <a16:creationId xmlns:a16="http://schemas.microsoft.com/office/drawing/2014/main" id="{C7DF8437-2AD0-731F-147B-6A1A28F2D1F6}"/>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B46B47F-BB86-90E7-773C-3712A8BB4E40}"/>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5FA1CDBC-F85E-C86D-3D09-9E873F1B366B}"/>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974A2700-0883-2AC2-D23D-22CEA7996A90}"/>
              </a:ext>
            </a:extLst>
          </p:cNvPr>
          <p:cNvGrpSpPr/>
          <p:nvPr/>
        </p:nvGrpSpPr>
        <p:grpSpPr>
          <a:xfrm>
            <a:off x="10559387" y="900943"/>
            <a:ext cx="497874" cy="668226"/>
            <a:chOff x="5438539" y="7646118"/>
            <a:chExt cx="814830" cy="1093633"/>
          </a:xfrm>
          <a:solidFill>
            <a:schemeClr val="accent3">
              <a:lumMod val="75000"/>
            </a:schemeClr>
          </a:solidFill>
        </p:grpSpPr>
        <p:sp>
          <p:nvSpPr>
            <p:cNvPr id="35" name="Round Same Side Corner Rectangle 21">
              <a:extLst>
                <a:ext uri="{FF2B5EF4-FFF2-40B4-BE49-F238E27FC236}">
                  <a16:creationId xmlns:a16="http://schemas.microsoft.com/office/drawing/2014/main" id="{451F9E5B-27EE-479E-0735-702683772BE1}"/>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673B767-E000-F249-203B-4B9F2246161B}"/>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Same Side Corner Rectangle 23">
              <a:extLst>
                <a:ext uri="{FF2B5EF4-FFF2-40B4-BE49-F238E27FC236}">
                  <a16:creationId xmlns:a16="http://schemas.microsoft.com/office/drawing/2014/main" id="{30A9977A-7A7C-5CEA-D241-265C1733CBD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38900BA-B027-AA2E-16ED-CEA922A3F565}"/>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Same Side Corner Rectangle 25">
              <a:extLst>
                <a:ext uri="{FF2B5EF4-FFF2-40B4-BE49-F238E27FC236}">
                  <a16:creationId xmlns:a16="http://schemas.microsoft.com/office/drawing/2014/main" id="{43BDD2C0-9F15-19CA-1A65-A138263F6CB5}"/>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Same Side Corner Rectangle 26">
              <a:extLst>
                <a:ext uri="{FF2B5EF4-FFF2-40B4-BE49-F238E27FC236}">
                  <a16:creationId xmlns:a16="http://schemas.microsoft.com/office/drawing/2014/main" id="{B7EDB8D1-C714-F885-9245-B44914DB68CF}"/>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E7B0CA4C-1774-36D7-A946-056FD1E19C55}"/>
              </a:ext>
            </a:extLst>
          </p:cNvPr>
          <p:cNvGrpSpPr/>
          <p:nvPr/>
        </p:nvGrpSpPr>
        <p:grpSpPr>
          <a:xfrm>
            <a:off x="7722553" y="683335"/>
            <a:ext cx="937477" cy="1121659"/>
            <a:chOff x="678442" y="1567255"/>
            <a:chExt cx="937477" cy="1121659"/>
          </a:xfrm>
          <a:solidFill>
            <a:schemeClr val="bg1"/>
          </a:solidFill>
        </p:grpSpPr>
        <p:grpSp>
          <p:nvGrpSpPr>
            <p:cNvPr id="42" name="Group 41">
              <a:extLst>
                <a:ext uri="{FF2B5EF4-FFF2-40B4-BE49-F238E27FC236}">
                  <a16:creationId xmlns:a16="http://schemas.microsoft.com/office/drawing/2014/main" id="{5B5F2035-7095-2747-B290-D8E264289EB4}"/>
                </a:ext>
              </a:extLst>
            </p:cNvPr>
            <p:cNvGrpSpPr/>
            <p:nvPr/>
          </p:nvGrpSpPr>
          <p:grpSpPr>
            <a:xfrm>
              <a:off x="678442" y="1567255"/>
              <a:ext cx="937477" cy="1121659"/>
              <a:chOff x="2780231" y="3039417"/>
              <a:chExt cx="1162307" cy="1390660"/>
            </a:xfrm>
            <a:grpFill/>
          </p:grpSpPr>
          <p:sp>
            <p:nvSpPr>
              <p:cNvPr id="47" name="Rectangle 46">
                <a:extLst>
                  <a:ext uri="{FF2B5EF4-FFF2-40B4-BE49-F238E27FC236}">
                    <a16:creationId xmlns:a16="http://schemas.microsoft.com/office/drawing/2014/main" id="{0E2C3CD7-2546-1587-647A-9EEAAB4796E8}"/>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BC58E182-541F-5B8A-BDAC-FA2B41E685CF}"/>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592CCA48-46BD-4D38-43AD-C4BA14E5FCD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1BEFEB6-7B67-EABD-F734-407F2131FE4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24C3F84F-CBF0-DFAB-147C-1B1EE1284B3A}"/>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590FF235-3239-A6FF-2A44-DA2F86D50526}"/>
                </a:ext>
              </a:extLst>
            </p:cNvPr>
            <p:cNvGrpSpPr/>
            <p:nvPr/>
          </p:nvGrpSpPr>
          <p:grpSpPr>
            <a:xfrm>
              <a:off x="820591" y="1847754"/>
              <a:ext cx="633925" cy="581856"/>
              <a:chOff x="7619849" y="5297373"/>
              <a:chExt cx="500332" cy="459236"/>
            </a:xfrm>
            <a:grpFill/>
          </p:grpSpPr>
          <p:sp>
            <p:nvSpPr>
              <p:cNvPr id="45" name="Trapezoid 44">
                <a:extLst>
                  <a:ext uri="{FF2B5EF4-FFF2-40B4-BE49-F238E27FC236}">
                    <a16:creationId xmlns:a16="http://schemas.microsoft.com/office/drawing/2014/main" id="{16FC6F31-8F56-6508-5A3A-2ABD152FF79C}"/>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85B7686-7B54-BDF2-7591-483070CCAB93}"/>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Heart 43">
              <a:extLst>
                <a:ext uri="{FF2B5EF4-FFF2-40B4-BE49-F238E27FC236}">
                  <a16:creationId xmlns:a16="http://schemas.microsoft.com/office/drawing/2014/main" id="{B783B536-5200-72F3-B9BD-A1B728516F89}"/>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C4DCB600-EED2-469F-A03B-B63773A1D4E5}"/>
              </a:ext>
            </a:extLst>
          </p:cNvPr>
          <p:cNvGrpSpPr/>
          <p:nvPr/>
        </p:nvGrpSpPr>
        <p:grpSpPr>
          <a:xfrm>
            <a:off x="9058726" y="683335"/>
            <a:ext cx="937477" cy="1121659"/>
            <a:chOff x="548251" y="3024358"/>
            <a:chExt cx="937477" cy="1121659"/>
          </a:xfrm>
          <a:solidFill>
            <a:schemeClr val="bg1"/>
          </a:solidFill>
        </p:grpSpPr>
        <p:grpSp>
          <p:nvGrpSpPr>
            <p:cNvPr id="53" name="Group 52">
              <a:extLst>
                <a:ext uri="{FF2B5EF4-FFF2-40B4-BE49-F238E27FC236}">
                  <a16:creationId xmlns:a16="http://schemas.microsoft.com/office/drawing/2014/main" id="{218D6016-B11D-D6CA-5C5B-FD2EB9DC1E27}"/>
                </a:ext>
              </a:extLst>
            </p:cNvPr>
            <p:cNvGrpSpPr/>
            <p:nvPr/>
          </p:nvGrpSpPr>
          <p:grpSpPr>
            <a:xfrm>
              <a:off x="548251" y="3024358"/>
              <a:ext cx="937477" cy="1121659"/>
              <a:chOff x="2780231" y="3039417"/>
              <a:chExt cx="1162307" cy="1390660"/>
            </a:xfrm>
            <a:grpFill/>
          </p:grpSpPr>
          <p:sp>
            <p:nvSpPr>
              <p:cNvPr id="63" name="Rectangle 62">
                <a:extLst>
                  <a:ext uri="{FF2B5EF4-FFF2-40B4-BE49-F238E27FC236}">
                    <a16:creationId xmlns:a16="http://schemas.microsoft.com/office/drawing/2014/main" id="{DC23739F-6EB4-BACE-11B7-F14D1D6AD243}"/>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a:extLst>
                  <a:ext uri="{FF2B5EF4-FFF2-40B4-BE49-F238E27FC236}">
                    <a16:creationId xmlns:a16="http://schemas.microsoft.com/office/drawing/2014/main" id="{A758A71C-4633-E3F2-3603-A625E78A5BA9}"/>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Stored Data 64">
                <a:extLst>
                  <a:ext uri="{FF2B5EF4-FFF2-40B4-BE49-F238E27FC236}">
                    <a16:creationId xmlns:a16="http://schemas.microsoft.com/office/drawing/2014/main" id="{8CC38E0F-5727-5A26-0646-5ADC5A35B63D}"/>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EC65C65-266A-EF68-701D-E34251A3D519}"/>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ADCBCF96-CDF8-3550-9A09-A27F6B195EB3}"/>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18E1D1E-AE70-2165-B71D-ED47FFD93E59}"/>
                </a:ext>
              </a:extLst>
            </p:cNvPr>
            <p:cNvGrpSpPr/>
            <p:nvPr/>
          </p:nvGrpSpPr>
          <p:grpSpPr>
            <a:xfrm>
              <a:off x="722202" y="3250645"/>
              <a:ext cx="547216" cy="690061"/>
              <a:chOff x="8440399" y="3758191"/>
              <a:chExt cx="648257" cy="817478"/>
            </a:xfrm>
            <a:grpFill/>
          </p:grpSpPr>
          <p:grpSp>
            <p:nvGrpSpPr>
              <p:cNvPr id="55" name="Group 54">
                <a:extLst>
                  <a:ext uri="{FF2B5EF4-FFF2-40B4-BE49-F238E27FC236}">
                    <a16:creationId xmlns:a16="http://schemas.microsoft.com/office/drawing/2014/main" id="{501697B9-C663-CE86-814C-36D1B200DF1C}"/>
                  </a:ext>
                </a:extLst>
              </p:cNvPr>
              <p:cNvGrpSpPr/>
              <p:nvPr/>
            </p:nvGrpSpPr>
            <p:grpSpPr>
              <a:xfrm>
                <a:off x="8835207" y="3758191"/>
                <a:ext cx="253449" cy="817478"/>
                <a:chOff x="4045582" y="1684320"/>
                <a:chExt cx="350098" cy="1129211"/>
              </a:xfrm>
              <a:grpFill/>
            </p:grpSpPr>
            <p:sp>
              <p:nvSpPr>
                <p:cNvPr id="61" name="Round Same Side Corner Rectangle 21">
                  <a:extLst>
                    <a:ext uri="{FF2B5EF4-FFF2-40B4-BE49-F238E27FC236}">
                      <a16:creationId xmlns:a16="http://schemas.microsoft.com/office/drawing/2014/main" id="{AFD241FF-2F47-87DE-A374-1C7081AC7B0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B6B5973B-2F7F-A722-F2C4-DA743B28D771}"/>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3EEA2BBF-C33A-6556-E897-611E6F016490}"/>
                  </a:ext>
                </a:extLst>
              </p:cNvPr>
              <p:cNvGrpSpPr/>
              <p:nvPr/>
            </p:nvGrpSpPr>
            <p:grpSpPr>
              <a:xfrm>
                <a:off x="8440399" y="3758191"/>
                <a:ext cx="363228" cy="817478"/>
                <a:chOff x="3000654" y="1516217"/>
                <a:chExt cx="245039" cy="551483"/>
              </a:xfrm>
              <a:grpFill/>
            </p:grpSpPr>
            <p:grpSp>
              <p:nvGrpSpPr>
                <p:cNvPr id="57" name="Group 56">
                  <a:extLst>
                    <a:ext uri="{FF2B5EF4-FFF2-40B4-BE49-F238E27FC236}">
                      <a16:creationId xmlns:a16="http://schemas.microsoft.com/office/drawing/2014/main" id="{7C6D8E74-A981-5A9D-F342-867580D0CF86}"/>
                    </a:ext>
                  </a:extLst>
                </p:cNvPr>
                <p:cNvGrpSpPr/>
                <p:nvPr/>
              </p:nvGrpSpPr>
              <p:grpSpPr>
                <a:xfrm>
                  <a:off x="3036509" y="1516217"/>
                  <a:ext cx="172158" cy="551483"/>
                  <a:chOff x="4043172" y="1684320"/>
                  <a:chExt cx="352508" cy="1129211"/>
                </a:xfrm>
                <a:grpFill/>
              </p:grpSpPr>
              <p:sp>
                <p:nvSpPr>
                  <p:cNvPr id="59" name="Round Same Side Corner Rectangle 21">
                    <a:extLst>
                      <a:ext uri="{FF2B5EF4-FFF2-40B4-BE49-F238E27FC236}">
                        <a16:creationId xmlns:a16="http://schemas.microsoft.com/office/drawing/2014/main" id="{3AC48CA8-E196-41CB-D02B-49A662222EE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36B3A9E4-B25C-E2F6-3706-458F2C3B8652}"/>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Flowchart: Manual Operation 57">
                  <a:extLst>
                    <a:ext uri="{FF2B5EF4-FFF2-40B4-BE49-F238E27FC236}">
                      <a16:creationId xmlns:a16="http://schemas.microsoft.com/office/drawing/2014/main" id="{8E23DE12-ABD5-AE71-5FF3-A49672A58592}"/>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40844360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640E-5F7C-F4D6-189B-D16C269BA742}"/>
              </a:ext>
            </a:extLst>
          </p:cNvPr>
          <p:cNvSpPr>
            <a:spLocks noGrp="1"/>
          </p:cNvSpPr>
          <p:nvPr>
            <p:ph type="title"/>
          </p:nvPr>
        </p:nvSpPr>
        <p:spPr/>
        <p:txBody>
          <a:bodyPr/>
          <a:lstStyle/>
          <a:p>
            <a:r>
              <a:rPr lang="en-US" dirty="0">
                <a:highlight>
                  <a:srgbClr val="FFFF00"/>
                </a:highlight>
                <a:latin typeface="+mj-lt"/>
              </a:rPr>
              <a:t>Caregiver stress</a:t>
            </a:r>
          </a:p>
        </p:txBody>
      </p:sp>
      <p:sp>
        <p:nvSpPr>
          <p:cNvPr id="5" name="TextBox 4">
            <a:extLst>
              <a:ext uri="{FF2B5EF4-FFF2-40B4-BE49-F238E27FC236}">
                <a16:creationId xmlns:a16="http://schemas.microsoft.com/office/drawing/2014/main" id="{F73330DA-6AC7-FB09-B722-3F6EC17AE0EC}"/>
              </a:ext>
            </a:extLst>
          </p:cNvPr>
          <p:cNvSpPr txBox="1"/>
          <p:nvPr/>
        </p:nvSpPr>
        <p:spPr>
          <a:xfrm>
            <a:off x="2583180" y="1631086"/>
            <a:ext cx="4114800" cy="40934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0" i="0" u="none" strike="noStrike" baseline="0" dirty="0">
                <a:solidFill>
                  <a:schemeClr val="tx1"/>
                </a:solidFill>
                <a:latin typeface="+mj-lt"/>
                <a:cs typeface="Calibri" panose="020F0502020204030204" pitchFamily="34" charset="0"/>
              </a:rPr>
              <a:t>Anousheh is a hardworking man, a loving and caring father of three, and a husband, but recently things around him got really complicated</a:t>
            </a:r>
            <a:r>
              <a:rPr lang="en-US" sz="2000" dirty="0">
                <a:solidFill>
                  <a:schemeClr val="tx1"/>
                </a:solidFill>
                <a:latin typeface="+mj-lt"/>
                <a:cs typeface="Calibri" panose="020F0502020204030204" pitchFamily="34" charset="0"/>
              </a:rPr>
              <a:t>.</a:t>
            </a:r>
          </a:p>
          <a:p>
            <a:endParaRPr lang="en-US" sz="2000" b="0" i="0" u="none" strike="noStrike" baseline="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He lost his job because of the war, and his economic situation worries him. </a:t>
            </a:r>
            <a:r>
              <a:rPr lang="en-US" sz="2000" dirty="0">
                <a:solidFill>
                  <a:schemeClr val="tx1"/>
                </a:solidFill>
                <a:latin typeface="+mj-lt"/>
                <a:cs typeface="Calibri" panose="020F0502020204030204" pitchFamily="34" charset="0"/>
              </a:rPr>
              <a:t>H</a:t>
            </a:r>
            <a:r>
              <a:rPr lang="en-US" sz="2000" b="0" i="0" u="none" strike="noStrike" baseline="0" dirty="0">
                <a:solidFill>
                  <a:schemeClr val="tx1"/>
                </a:solidFill>
                <a:latin typeface="+mj-lt"/>
                <a:cs typeface="Calibri" panose="020F0502020204030204" pitchFamily="34" charset="0"/>
              </a:rPr>
              <a:t>e fears he will not have enough money to pay the school fees of the children, and maybe he will not manage to ensure a roof over their heads in the next </a:t>
            </a:r>
            <a:r>
              <a:rPr lang="en-US" sz="2000" dirty="0">
                <a:solidFill>
                  <a:schemeClr val="tx1"/>
                </a:solidFill>
                <a:latin typeface="+mj-lt"/>
                <a:cs typeface="Calibri" panose="020F0502020204030204" pitchFamily="34" charset="0"/>
              </a:rPr>
              <a:t>few </a:t>
            </a:r>
            <a:r>
              <a:rPr lang="en-US" sz="2000" b="0" i="0" u="none" strike="noStrike" baseline="0" dirty="0">
                <a:solidFill>
                  <a:schemeClr val="tx1"/>
                </a:solidFill>
                <a:latin typeface="+mj-lt"/>
                <a:cs typeface="Calibri" panose="020F0502020204030204" pitchFamily="34" charset="0"/>
              </a:rPr>
              <a:t>months. </a:t>
            </a:r>
            <a:endParaRPr lang="en-US" sz="2000" dirty="0">
              <a:solidFill>
                <a:schemeClr val="tx1"/>
              </a:solidFill>
              <a:latin typeface="+mj-lt"/>
              <a:cs typeface="Calibri" panose="020F0502020204030204" pitchFamily="34" charset="0"/>
            </a:endParaRPr>
          </a:p>
        </p:txBody>
      </p:sp>
      <p:sp>
        <p:nvSpPr>
          <p:cNvPr id="3" name="TextBox 2">
            <a:extLst>
              <a:ext uri="{FF2B5EF4-FFF2-40B4-BE49-F238E27FC236}">
                <a16:creationId xmlns:a16="http://schemas.microsoft.com/office/drawing/2014/main" id="{C4EDFD57-611F-583B-17C0-C9B20DAB9F9C}"/>
              </a:ext>
            </a:extLst>
          </p:cNvPr>
          <p:cNvSpPr txBox="1"/>
          <p:nvPr/>
        </p:nvSpPr>
        <p:spPr>
          <a:xfrm>
            <a:off x="7017836" y="1631086"/>
            <a:ext cx="4595043" cy="40934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0" i="0" u="none" strike="noStrike" baseline="0" dirty="0">
                <a:solidFill>
                  <a:schemeClr val="tx1"/>
                </a:solidFill>
                <a:latin typeface="+mj-lt"/>
                <a:cs typeface="Calibri" panose="020F0502020204030204" pitchFamily="34" charset="0"/>
              </a:rPr>
              <a:t>The birth of his last son does not make things easy. The baby is often crying at night and seems inconsolable.</a:t>
            </a:r>
          </a:p>
          <a:p>
            <a:endParaRPr lang="en-US" sz="200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The relationship with his other two older children is also getting more difficult; they spend most of their time out of the house, and when they are in the house, there are often arguments. </a:t>
            </a:r>
          </a:p>
          <a:p>
            <a:endParaRPr lang="en-US" sz="200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The risk </a:t>
            </a:r>
            <a:r>
              <a:rPr lang="en-US" sz="2000" dirty="0">
                <a:solidFill>
                  <a:schemeClr val="tx1"/>
                </a:solidFill>
                <a:latin typeface="+mj-lt"/>
                <a:cs typeface="Calibri" panose="020F0502020204030204" pitchFamily="34" charset="0"/>
              </a:rPr>
              <a:t>by</a:t>
            </a:r>
            <a:r>
              <a:rPr lang="en-US" sz="2000" b="0" i="0" u="none" strike="noStrike" baseline="0" dirty="0">
                <a:solidFill>
                  <a:schemeClr val="tx1"/>
                </a:solidFill>
                <a:latin typeface="+mj-lt"/>
                <a:cs typeface="Calibri" panose="020F0502020204030204" pitchFamily="34" charset="0"/>
              </a:rPr>
              <a:t> attacks of the armed group </a:t>
            </a:r>
            <a:r>
              <a:rPr lang="en-US" sz="2000" dirty="0">
                <a:solidFill>
                  <a:schemeClr val="tx1"/>
                </a:solidFill>
                <a:latin typeface="+mj-lt"/>
                <a:cs typeface="Calibri" panose="020F0502020204030204" pitchFamily="34" charset="0"/>
              </a:rPr>
              <a:t>on</a:t>
            </a:r>
            <a:r>
              <a:rPr lang="en-US" sz="2000" b="0" i="0" u="none" strike="noStrike" baseline="0" dirty="0">
                <a:solidFill>
                  <a:schemeClr val="tx1"/>
                </a:solidFill>
                <a:latin typeface="+mj-lt"/>
                <a:cs typeface="Calibri" panose="020F0502020204030204" pitchFamily="34" charset="0"/>
              </a:rPr>
              <a:t> the village makes him feel in a constant state of alertness and danger. </a:t>
            </a:r>
            <a:endParaRPr lang="en-US" sz="2000" dirty="0">
              <a:solidFill>
                <a:schemeClr val="tx1"/>
              </a:solidFill>
              <a:latin typeface="+mj-lt"/>
              <a:cs typeface="Calibri" panose="020F0502020204030204" pitchFamily="34" charset="0"/>
            </a:endParaRPr>
          </a:p>
        </p:txBody>
      </p:sp>
      <p:grpSp>
        <p:nvGrpSpPr>
          <p:cNvPr id="4" name="Group 3">
            <a:extLst>
              <a:ext uri="{FF2B5EF4-FFF2-40B4-BE49-F238E27FC236}">
                <a16:creationId xmlns:a16="http://schemas.microsoft.com/office/drawing/2014/main" id="{7AE9BE90-3FB9-E863-A5BF-143D517A3792}"/>
              </a:ext>
            </a:extLst>
          </p:cNvPr>
          <p:cNvGrpSpPr/>
          <p:nvPr/>
        </p:nvGrpSpPr>
        <p:grpSpPr>
          <a:xfrm>
            <a:off x="1043940" y="3429000"/>
            <a:ext cx="651231" cy="2100489"/>
            <a:chOff x="4045582" y="1684320"/>
            <a:chExt cx="350098" cy="1129211"/>
          </a:xfrm>
          <a:solidFill>
            <a:schemeClr val="accent3">
              <a:lumMod val="75000"/>
            </a:schemeClr>
          </a:solidFill>
        </p:grpSpPr>
        <p:sp>
          <p:nvSpPr>
            <p:cNvPr id="6" name="Round Same Side Corner Rectangle 21">
              <a:extLst>
                <a:ext uri="{FF2B5EF4-FFF2-40B4-BE49-F238E27FC236}">
                  <a16:creationId xmlns:a16="http://schemas.microsoft.com/office/drawing/2014/main" id="{011CC589-AAB2-AF35-5A1D-D07000C5903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6F6A494-7FD0-D9B2-D479-6CD3F9C4F1D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A45C8F69-039E-C3BE-8FDA-99E93CDE9592}"/>
              </a:ext>
            </a:extLst>
          </p:cNvPr>
          <p:cNvGrpSpPr/>
          <p:nvPr/>
        </p:nvGrpSpPr>
        <p:grpSpPr>
          <a:xfrm rot="20544583">
            <a:off x="865214" y="3047562"/>
            <a:ext cx="684429" cy="284672"/>
            <a:chOff x="838200" y="2956560"/>
            <a:chExt cx="852486" cy="367997"/>
          </a:xfrm>
        </p:grpSpPr>
        <p:sp>
          <p:nvSpPr>
            <p:cNvPr id="8" name="Rectangle 7">
              <a:extLst>
                <a:ext uri="{FF2B5EF4-FFF2-40B4-BE49-F238E27FC236}">
                  <a16:creationId xmlns:a16="http://schemas.microsoft.com/office/drawing/2014/main" id="{F49B21FC-CC17-ECBE-3A7E-9C6C1FA9280F}"/>
                </a:ext>
              </a:extLst>
            </p:cNvPr>
            <p:cNvSpPr/>
            <p:nvPr/>
          </p:nvSpPr>
          <p:spPr>
            <a:xfrm>
              <a:off x="838200" y="3210560"/>
              <a:ext cx="852486" cy="11399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Rounded 8">
              <a:extLst>
                <a:ext uri="{FF2B5EF4-FFF2-40B4-BE49-F238E27FC236}">
                  <a16:creationId xmlns:a16="http://schemas.microsoft.com/office/drawing/2014/main" id="{543B67BA-C373-8DCD-EE02-CC207BA67DCA}"/>
                </a:ext>
              </a:extLst>
            </p:cNvPr>
            <p:cNvSpPr/>
            <p:nvPr/>
          </p:nvSpPr>
          <p:spPr>
            <a:xfrm>
              <a:off x="932943" y="2956560"/>
              <a:ext cx="611781" cy="327825"/>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53457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A3F2-0E42-020F-63EE-03FBE36081B6}"/>
              </a:ext>
            </a:extLst>
          </p:cNvPr>
          <p:cNvSpPr>
            <a:spLocks noGrp="1"/>
          </p:cNvSpPr>
          <p:nvPr>
            <p:ph type="title"/>
          </p:nvPr>
        </p:nvSpPr>
        <p:spPr/>
        <p:txBody>
          <a:bodyPr/>
          <a:lstStyle/>
          <a:p>
            <a:r>
              <a:rPr lang="en-US" dirty="0">
                <a:latin typeface="+mj-lt"/>
              </a:rPr>
              <a:t>Consequences of stress</a:t>
            </a:r>
          </a:p>
        </p:txBody>
      </p:sp>
      <p:sp>
        <p:nvSpPr>
          <p:cNvPr id="5" name="TextBox 4">
            <a:extLst>
              <a:ext uri="{FF2B5EF4-FFF2-40B4-BE49-F238E27FC236}">
                <a16:creationId xmlns:a16="http://schemas.microsoft.com/office/drawing/2014/main" id="{48E6C0EC-F13B-F355-287F-0C3810E13AC8}"/>
              </a:ext>
            </a:extLst>
          </p:cNvPr>
          <p:cNvSpPr txBox="1"/>
          <p:nvPr/>
        </p:nvSpPr>
        <p:spPr>
          <a:xfrm>
            <a:off x="1076840" y="1701653"/>
            <a:ext cx="4327659"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cs typeface="Calibri" panose="020F0502020204030204" pitchFamily="34" charset="0"/>
              </a:rPr>
              <a:t>Changes in his/her behavior (aggression, isolation, silence)</a:t>
            </a:r>
          </a:p>
          <a:p>
            <a:pPr marL="342900" indent="-342900">
              <a:buFont typeface="Arial" panose="020B0604020202020204" pitchFamily="34" charset="0"/>
              <a:buChar char="•"/>
            </a:pPr>
            <a:r>
              <a:rPr lang="en-US" sz="2000" dirty="0">
                <a:latin typeface="+mj-lt"/>
                <a:cs typeface="Calibri" panose="020F0502020204030204" pitchFamily="34" charset="0"/>
              </a:rPr>
              <a:t>Dizziness </a:t>
            </a:r>
          </a:p>
          <a:p>
            <a:pPr marL="342900" indent="-342900">
              <a:buFont typeface="Arial" panose="020B0604020202020204" pitchFamily="34" charset="0"/>
              <a:buChar char="•"/>
            </a:pPr>
            <a:r>
              <a:rPr lang="en-US" sz="2000" dirty="0">
                <a:latin typeface="+mj-lt"/>
                <a:cs typeface="Calibri" panose="020F0502020204030204" pitchFamily="34" charset="0"/>
              </a:rPr>
              <a:t>General aches and pains </a:t>
            </a:r>
          </a:p>
          <a:p>
            <a:pPr marL="342900" indent="-342900">
              <a:buFont typeface="Arial" panose="020B0604020202020204" pitchFamily="34" charset="0"/>
              <a:buChar char="•"/>
            </a:pPr>
            <a:r>
              <a:rPr lang="en-US" sz="2000" dirty="0">
                <a:latin typeface="+mj-lt"/>
                <a:cs typeface="Calibri" panose="020F0502020204030204" pitchFamily="34" charset="0"/>
              </a:rPr>
              <a:t>Griding teeth, clenched jaw </a:t>
            </a:r>
          </a:p>
          <a:p>
            <a:pPr marL="342900" indent="-342900">
              <a:buFont typeface="Arial" panose="020B0604020202020204" pitchFamily="34" charset="0"/>
              <a:buChar char="•"/>
            </a:pPr>
            <a:r>
              <a:rPr lang="en-US" sz="2000" dirty="0">
                <a:latin typeface="+mj-lt"/>
                <a:cs typeface="Calibri" panose="020F0502020204030204" pitchFamily="34" charset="0"/>
              </a:rPr>
              <a:t>Headaches </a:t>
            </a:r>
          </a:p>
          <a:p>
            <a:pPr marL="342900" indent="-342900">
              <a:buFont typeface="Arial" panose="020B0604020202020204" pitchFamily="34" charset="0"/>
              <a:buChar char="•"/>
            </a:pPr>
            <a:r>
              <a:rPr lang="en-US" sz="2000" dirty="0">
                <a:latin typeface="+mj-lt"/>
                <a:cs typeface="Calibri" panose="020F0502020204030204" pitchFamily="34" charset="0"/>
              </a:rPr>
              <a:t>Indigestion or acid reflux symptoms</a:t>
            </a:r>
          </a:p>
          <a:p>
            <a:pPr marL="342900" indent="-342900">
              <a:buFont typeface="Arial" panose="020B0604020202020204" pitchFamily="34" charset="0"/>
              <a:buChar char="•"/>
            </a:pPr>
            <a:r>
              <a:rPr lang="en-US" sz="2000" dirty="0">
                <a:latin typeface="+mj-lt"/>
                <a:cs typeface="Calibri" panose="020F0502020204030204" pitchFamily="34" charset="0"/>
              </a:rPr>
              <a:t>Increase in or loss of appetite </a:t>
            </a:r>
          </a:p>
          <a:p>
            <a:pPr marL="342900" indent="-342900">
              <a:buFont typeface="Arial" panose="020B0604020202020204" pitchFamily="34" charset="0"/>
              <a:buChar char="•"/>
            </a:pPr>
            <a:r>
              <a:rPr lang="en-US" sz="2000" dirty="0">
                <a:latin typeface="+mj-lt"/>
                <a:cs typeface="Calibri" panose="020F0502020204030204" pitchFamily="34" charset="0"/>
              </a:rPr>
              <a:t>Muscle tension in the neck, face, or shoulders</a:t>
            </a:r>
          </a:p>
          <a:p>
            <a:pPr marL="342900" indent="-342900">
              <a:buFont typeface="Arial" panose="020B0604020202020204" pitchFamily="34" charset="0"/>
              <a:buChar char="•"/>
            </a:pPr>
            <a:r>
              <a:rPr lang="en-US" sz="2000" dirty="0">
                <a:latin typeface="+mj-lt"/>
                <a:cs typeface="Calibri" panose="020F0502020204030204" pitchFamily="34" charset="0"/>
              </a:rPr>
              <a:t>Problems sleeping</a:t>
            </a:r>
          </a:p>
          <a:p>
            <a:pPr marL="342900" indent="-342900">
              <a:buFont typeface="Arial" panose="020B0604020202020204" pitchFamily="34" charset="0"/>
              <a:buChar char="•"/>
            </a:pPr>
            <a:endParaRPr lang="en-US" sz="2000" dirty="0">
              <a:latin typeface="+mj-lt"/>
              <a:cs typeface="Calibri" panose="020F0502020204030204" pitchFamily="34" charset="0"/>
            </a:endParaRPr>
          </a:p>
        </p:txBody>
      </p:sp>
      <p:sp>
        <p:nvSpPr>
          <p:cNvPr id="6" name="TextBox 5">
            <a:extLst>
              <a:ext uri="{FF2B5EF4-FFF2-40B4-BE49-F238E27FC236}">
                <a16:creationId xmlns:a16="http://schemas.microsoft.com/office/drawing/2014/main" id="{294CBA63-08CD-8EAC-7145-FB24E708EC11}"/>
              </a:ext>
            </a:extLst>
          </p:cNvPr>
          <p:cNvSpPr txBox="1"/>
          <p:nvPr/>
        </p:nvSpPr>
        <p:spPr>
          <a:xfrm>
            <a:off x="5627450" y="1701653"/>
            <a:ext cx="3491799"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cs typeface="Calibri" panose="020F0502020204030204" pitchFamily="34" charset="0"/>
              </a:rPr>
              <a:t>Racing heart</a:t>
            </a:r>
          </a:p>
          <a:p>
            <a:pPr marL="342900" indent="-342900">
              <a:buFont typeface="Arial" panose="020B0604020202020204" pitchFamily="34" charset="0"/>
              <a:buChar char="•"/>
            </a:pPr>
            <a:r>
              <a:rPr lang="en-US" sz="2000" dirty="0">
                <a:latin typeface="+mj-lt"/>
                <a:cs typeface="Calibri" panose="020F0502020204030204" pitchFamily="34" charset="0"/>
              </a:rPr>
              <a:t>Cold and sweaty palms</a:t>
            </a:r>
          </a:p>
          <a:p>
            <a:pPr marL="342900" indent="-342900">
              <a:buFont typeface="Arial" panose="020B0604020202020204" pitchFamily="34" charset="0"/>
              <a:buChar char="•"/>
            </a:pPr>
            <a:r>
              <a:rPr lang="en-US" sz="2000" dirty="0">
                <a:latin typeface="+mj-lt"/>
                <a:cs typeface="Calibri" panose="020F0502020204030204" pitchFamily="34" charset="0"/>
              </a:rPr>
              <a:t>Tiredness, exhaustion</a:t>
            </a:r>
          </a:p>
          <a:p>
            <a:pPr marL="342900" indent="-342900">
              <a:buFont typeface="Arial" panose="020B0604020202020204" pitchFamily="34" charset="0"/>
              <a:buChar char="•"/>
            </a:pPr>
            <a:r>
              <a:rPr lang="en-US" sz="2000" dirty="0">
                <a:latin typeface="+mj-lt"/>
                <a:cs typeface="Calibri" panose="020F0502020204030204" pitchFamily="34" charset="0"/>
              </a:rPr>
              <a:t>Trembling/shaking</a:t>
            </a:r>
          </a:p>
          <a:p>
            <a:pPr marL="342900" indent="-342900">
              <a:buFont typeface="Arial" panose="020B0604020202020204" pitchFamily="34" charset="0"/>
              <a:buChar char="•"/>
            </a:pPr>
            <a:r>
              <a:rPr lang="en-US" sz="2000" dirty="0">
                <a:latin typeface="+mj-lt"/>
                <a:cs typeface="Calibri" panose="020F0502020204030204" pitchFamily="34" charset="0"/>
              </a:rPr>
              <a:t>Weight gain or loss</a:t>
            </a:r>
          </a:p>
          <a:p>
            <a:pPr marL="342900" indent="-342900">
              <a:buFont typeface="Arial" panose="020B0604020202020204" pitchFamily="34" charset="0"/>
              <a:buChar char="•"/>
            </a:pPr>
            <a:r>
              <a:rPr lang="en-US" sz="2000" dirty="0">
                <a:latin typeface="+mj-lt"/>
                <a:cs typeface="Calibri" panose="020F0502020204030204" pitchFamily="34" charset="0"/>
              </a:rPr>
              <a:t>Upset stomach</a:t>
            </a:r>
          </a:p>
          <a:p>
            <a:pPr marL="342900" indent="-342900">
              <a:buFont typeface="Arial" panose="020B0604020202020204" pitchFamily="34" charset="0"/>
              <a:buChar char="•"/>
            </a:pPr>
            <a:r>
              <a:rPr lang="en-US" sz="2000" dirty="0">
                <a:latin typeface="+mj-lt"/>
                <a:cs typeface="Calibri" panose="020F0502020204030204" pitchFamily="34" charset="0"/>
              </a:rPr>
              <a:t>Anger or irritability </a:t>
            </a:r>
          </a:p>
          <a:p>
            <a:pPr marL="342900" indent="-342900">
              <a:buFont typeface="Arial" panose="020B0604020202020204" pitchFamily="34" charset="0"/>
              <a:buChar char="•"/>
            </a:pPr>
            <a:r>
              <a:rPr lang="en-US" sz="2000" dirty="0">
                <a:latin typeface="+mj-lt"/>
                <a:cs typeface="Calibri" panose="020F0502020204030204" pitchFamily="34" charset="0"/>
              </a:rPr>
              <a:t>Anxiety</a:t>
            </a:r>
          </a:p>
          <a:p>
            <a:pPr marL="342900" indent="-342900">
              <a:buFont typeface="Arial" panose="020B0604020202020204" pitchFamily="34" charset="0"/>
              <a:buChar char="•"/>
            </a:pPr>
            <a:r>
              <a:rPr lang="en-US" sz="2000" dirty="0">
                <a:latin typeface="+mj-lt"/>
                <a:cs typeface="Calibri" panose="020F0502020204030204" pitchFamily="34" charset="0"/>
              </a:rPr>
              <a:t>Change of mood</a:t>
            </a:r>
          </a:p>
          <a:p>
            <a:pPr marL="342900" indent="-342900">
              <a:buFont typeface="Arial" panose="020B0604020202020204" pitchFamily="34" charset="0"/>
              <a:buChar char="•"/>
            </a:pPr>
            <a:r>
              <a:rPr lang="en-US" sz="2000" dirty="0">
                <a:latin typeface="+mj-lt"/>
                <a:cs typeface="Calibri" panose="020F0502020204030204" pitchFamily="34" charset="0"/>
              </a:rPr>
              <a:t>Sadness or depression</a:t>
            </a:r>
          </a:p>
          <a:p>
            <a:pPr marL="342900" indent="-342900">
              <a:buFont typeface="Arial" panose="020B0604020202020204" pitchFamily="34" charset="0"/>
              <a:buChar char="•"/>
            </a:pPr>
            <a:r>
              <a:rPr lang="en-US" sz="2000" dirty="0">
                <a:latin typeface="+mj-lt"/>
                <a:cs typeface="Calibri" panose="020F0502020204030204" pitchFamily="34" charset="0"/>
              </a:rPr>
              <a:t>Feeling overwhelmed </a:t>
            </a:r>
          </a:p>
          <a:p>
            <a:pPr marL="342900" indent="-342900">
              <a:buFont typeface="Arial" panose="020B0604020202020204" pitchFamily="34" charset="0"/>
              <a:buChar char="•"/>
            </a:pPr>
            <a:r>
              <a:rPr lang="en-US" sz="2000" dirty="0">
                <a:latin typeface="+mj-lt"/>
                <a:cs typeface="Calibri" panose="020F0502020204030204" pitchFamily="34" charset="0"/>
              </a:rPr>
              <a:t>Isolation</a:t>
            </a:r>
          </a:p>
        </p:txBody>
      </p:sp>
      <p:grpSp>
        <p:nvGrpSpPr>
          <p:cNvPr id="21" name="Group 20">
            <a:extLst>
              <a:ext uri="{FF2B5EF4-FFF2-40B4-BE49-F238E27FC236}">
                <a16:creationId xmlns:a16="http://schemas.microsoft.com/office/drawing/2014/main" id="{FE6490DD-3F82-3044-CDD2-285C77DD0F03}"/>
              </a:ext>
            </a:extLst>
          </p:cNvPr>
          <p:cNvGrpSpPr/>
          <p:nvPr/>
        </p:nvGrpSpPr>
        <p:grpSpPr>
          <a:xfrm>
            <a:off x="9346104" y="2126338"/>
            <a:ext cx="1720142" cy="3197628"/>
            <a:chOff x="1010823" y="2126338"/>
            <a:chExt cx="1720142" cy="3197628"/>
          </a:xfrm>
        </p:grpSpPr>
        <p:grpSp>
          <p:nvGrpSpPr>
            <p:cNvPr id="4" name="Group 3">
              <a:extLst>
                <a:ext uri="{FF2B5EF4-FFF2-40B4-BE49-F238E27FC236}">
                  <a16:creationId xmlns:a16="http://schemas.microsoft.com/office/drawing/2014/main" id="{98B8E5A1-2679-42FA-7AEE-A343DDAFDD03}"/>
                </a:ext>
              </a:extLst>
            </p:cNvPr>
            <p:cNvGrpSpPr/>
            <p:nvPr/>
          </p:nvGrpSpPr>
          <p:grpSpPr>
            <a:xfrm>
              <a:off x="1188129" y="2143723"/>
              <a:ext cx="1542836" cy="2921872"/>
              <a:chOff x="7838339" y="2226754"/>
              <a:chExt cx="1969639" cy="3730164"/>
            </a:xfrm>
            <a:solidFill>
              <a:schemeClr val="accent3">
                <a:lumMod val="75000"/>
              </a:schemeClr>
            </a:solidFill>
          </p:grpSpPr>
          <p:sp>
            <p:nvSpPr>
              <p:cNvPr id="10" name="Round Same Side Corner Rectangle 3">
                <a:extLst>
                  <a:ext uri="{FF2B5EF4-FFF2-40B4-BE49-F238E27FC236}">
                    <a16:creationId xmlns:a16="http://schemas.microsoft.com/office/drawing/2014/main" id="{8EF243CD-2067-DBA6-5F1A-89FC6E5AC58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2B517EB-D26F-DD92-E4D7-9836EDFE9D04}"/>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574C9F3-528F-B4DF-868C-E12F3738CBCD}"/>
                  </a:ext>
                </a:extLst>
              </p:cNvPr>
              <p:cNvGrpSpPr/>
              <p:nvPr/>
            </p:nvGrpSpPr>
            <p:grpSpPr>
              <a:xfrm rot="507905">
                <a:off x="7838339" y="3815940"/>
                <a:ext cx="553322" cy="1525212"/>
                <a:chOff x="7916671" y="3937945"/>
                <a:chExt cx="553322" cy="1525212"/>
              </a:xfrm>
              <a:grpFill/>
            </p:grpSpPr>
            <p:sp>
              <p:nvSpPr>
                <p:cNvPr id="16" name="Round Same Side Corner Rectangle 25">
                  <a:extLst>
                    <a:ext uri="{FF2B5EF4-FFF2-40B4-BE49-F238E27FC236}">
                      <a16:creationId xmlns:a16="http://schemas.microsoft.com/office/drawing/2014/main" id="{3609F2D8-CCEE-1511-63CB-9BD5FF33182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73A6338-D5A3-1C7C-372F-6ECB1549A3E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70ADD6C-6297-FFB1-4BD3-92FFB4FD9C97}"/>
                  </a:ext>
                </a:extLst>
              </p:cNvPr>
              <p:cNvGrpSpPr/>
              <p:nvPr/>
            </p:nvGrpSpPr>
            <p:grpSpPr>
              <a:xfrm rot="21105829" flipH="1">
                <a:off x="9243874" y="3806245"/>
                <a:ext cx="564104" cy="1525212"/>
                <a:chOff x="7916671" y="3937945"/>
                <a:chExt cx="553322" cy="1525212"/>
              </a:xfrm>
              <a:grpFill/>
            </p:grpSpPr>
            <p:sp>
              <p:nvSpPr>
                <p:cNvPr id="14" name="Round Same Side Corner Rectangle 25">
                  <a:extLst>
                    <a:ext uri="{FF2B5EF4-FFF2-40B4-BE49-F238E27FC236}">
                      <a16:creationId xmlns:a16="http://schemas.microsoft.com/office/drawing/2014/main" id="{0E0CF80B-E583-9E10-91D5-5CF15FEAA61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9A6D874-A723-317E-CF7A-06A3365F8D6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Oval 7">
              <a:extLst>
                <a:ext uri="{FF2B5EF4-FFF2-40B4-BE49-F238E27FC236}">
                  <a16:creationId xmlns:a16="http://schemas.microsoft.com/office/drawing/2014/main" id="{DC5A66EF-46F0-80D1-55D9-C8C2E09D824F}"/>
                </a:ext>
              </a:extLst>
            </p:cNvPr>
            <p:cNvSpPr/>
            <p:nvPr/>
          </p:nvSpPr>
          <p:spPr>
            <a:xfrm>
              <a:off x="2121671" y="2126338"/>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18" name="Oval 17">
              <a:extLst>
                <a:ext uri="{FF2B5EF4-FFF2-40B4-BE49-F238E27FC236}">
                  <a16:creationId xmlns:a16="http://schemas.microsoft.com/office/drawing/2014/main" id="{A3766D8C-7574-4F43-3F0B-C5E73F156A47}"/>
                </a:ext>
              </a:extLst>
            </p:cNvPr>
            <p:cNvSpPr/>
            <p:nvPr/>
          </p:nvSpPr>
          <p:spPr>
            <a:xfrm>
              <a:off x="1010823" y="2918931"/>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19" name="Oval 18">
              <a:extLst>
                <a:ext uri="{FF2B5EF4-FFF2-40B4-BE49-F238E27FC236}">
                  <a16:creationId xmlns:a16="http://schemas.microsoft.com/office/drawing/2014/main" id="{D8CBA8A0-5C29-8C1B-E0C7-709D8FF2C8DA}"/>
                </a:ext>
              </a:extLst>
            </p:cNvPr>
            <p:cNvSpPr/>
            <p:nvPr/>
          </p:nvSpPr>
          <p:spPr>
            <a:xfrm>
              <a:off x="1825927" y="3897627"/>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20" name="Oval 19">
              <a:extLst>
                <a:ext uri="{FF2B5EF4-FFF2-40B4-BE49-F238E27FC236}">
                  <a16:creationId xmlns:a16="http://schemas.microsoft.com/office/drawing/2014/main" id="{50A00338-C486-429C-CDE3-E30CEE494190}"/>
                </a:ext>
              </a:extLst>
            </p:cNvPr>
            <p:cNvSpPr/>
            <p:nvPr/>
          </p:nvSpPr>
          <p:spPr>
            <a:xfrm>
              <a:off x="2185626" y="4861790"/>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grpSp>
    </p:spTree>
    <p:extLst>
      <p:ext uri="{BB962C8B-B14F-4D97-AF65-F5344CB8AC3E}">
        <p14:creationId xmlns:p14="http://schemas.microsoft.com/office/powerpoint/2010/main" val="31756528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40A4-51C2-5E77-3B11-9680E2812855}"/>
              </a:ext>
            </a:extLst>
          </p:cNvPr>
          <p:cNvSpPr>
            <a:spLocks noGrp="1"/>
          </p:cNvSpPr>
          <p:nvPr>
            <p:ph type="title"/>
          </p:nvPr>
        </p:nvSpPr>
        <p:spPr/>
        <p:txBody>
          <a:bodyPr/>
          <a:lstStyle/>
          <a:p>
            <a:r>
              <a:rPr lang="en-US" dirty="0">
                <a:latin typeface="+mj-lt"/>
              </a:rPr>
              <a:t>Caregiver impact on children</a:t>
            </a:r>
          </a:p>
        </p:txBody>
      </p:sp>
      <p:sp>
        <p:nvSpPr>
          <p:cNvPr id="3" name="Speech Bubble: Rectangle with Corners Rounded 2">
            <a:extLst>
              <a:ext uri="{FF2B5EF4-FFF2-40B4-BE49-F238E27FC236}">
                <a16:creationId xmlns:a16="http://schemas.microsoft.com/office/drawing/2014/main" id="{BF4BBC4C-5691-8306-3193-C425EDD5F138}"/>
              </a:ext>
            </a:extLst>
          </p:cNvPr>
          <p:cNvSpPr/>
          <p:nvPr/>
        </p:nvSpPr>
        <p:spPr>
          <a:xfrm>
            <a:off x="1149400" y="2046388"/>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How do you think Anousheh’s situation impacts his family life? </a:t>
            </a:r>
          </a:p>
        </p:txBody>
      </p:sp>
      <p:sp>
        <p:nvSpPr>
          <p:cNvPr id="5" name="Speech Bubble: Rectangle with Corners Rounded 4">
            <a:extLst>
              <a:ext uri="{FF2B5EF4-FFF2-40B4-BE49-F238E27FC236}">
                <a16:creationId xmlns:a16="http://schemas.microsoft.com/office/drawing/2014/main" id="{8A7C9E84-3CFC-7C93-95D4-0F47D83363C1}"/>
              </a:ext>
            </a:extLst>
          </p:cNvPr>
          <p:cNvSpPr/>
          <p:nvPr/>
        </p:nvSpPr>
        <p:spPr>
          <a:xfrm>
            <a:off x="4593640" y="2046388"/>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How does he behave with his wife when he is feeling stressed? </a:t>
            </a:r>
          </a:p>
        </p:txBody>
      </p:sp>
      <p:sp>
        <p:nvSpPr>
          <p:cNvPr id="6" name="Speech Bubble: Rectangle with Corners Rounded 5">
            <a:extLst>
              <a:ext uri="{FF2B5EF4-FFF2-40B4-BE49-F238E27FC236}">
                <a16:creationId xmlns:a16="http://schemas.microsoft.com/office/drawing/2014/main" id="{BAEA23C6-9C8D-3DDE-A235-2A346A120B1F}"/>
              </a:ext>
            </a:extLst>
          </p:cNvPr>
          <p:cNvSpPr/>
          <p:nvPr/>
        </p:nvSpPr>
        <p:spPr>
          <a:xfrm>
            <a:off x="8037880" y="2046388"/>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does he behave with his sons? What about his daughters? </a:t>
            </a:r>
          </a:p>
        </p:txBody>
      </p:sp>
      <p:grpSp>
        <p:nvGrpSpPr>
          <p:cNvPr id="14" name="Group 13">
            <a:extLst>
              <a:ext uri="{FF2B5EF4-FFF2-40B4-BE49-F238E27FC236}">
                <a16:creationId xmlns:a16="http://schemas.microsoft.com/office/drawing/2014/main" id="{9F7D5A72-6133-D5DD-93E3-D5F89211DDE4}"/>
              </a:ext>
            </a:extLst>
          </p:cNvPr>
          <p:cNvGrpSpPr/>
          <p:nvPr/>
        </p:nvGrpSpPr>
        <p:grpSpPr>
          <a:xfrm>
            <a:off x="6255999" y="4388111"/>
            <a:ext cx="1008401" cy="1271634"/>
            <a:chOff x="6418559" y="4631951"/>
            <a:chExt cx="648257" cy="817478"/>
          </a:xfrm>
          <a:solidFill>
            <a:schemeClr val="accent3">
              <a:lumMod val="75000"/>
            </a:schemeClr>
          </a:solidFill>
        </p:grpSpPr>
        <p:grpSp>
          <p:nvGrpSpPr>
            <p:cNvPr id="4" name="Group 3">
              <a:extLst>
                <a:ext uri="{FF2B5EF4-FFF2-40B4-BE49-F238E27FC236}">
                  <a16:creationId xmlns:a16="http://schemas.microsoft.com/office/drawing/2014/main" id="{B76EBAC5-43B8-1208-927E-DD3FA5988FF8}"/>
                </a:ext>
              </a:extLst>
            </p:cNvPr>
            <p:cNvGrpSpPr/>
            <p:nvPr/>
          </p:nvGrpSpPr>
          <p:grpSpPr>
            <a:xfrm>
              <a:off x="6813367" y="4631951"/>
              <a:ext cx="253449" cy="817478"/>
              <a:chOff x="4045582" y="1684320"/>
              <a:chExt cx="350098" cy="1129211"/>
            </a:xfrm>
            <a:grpFill/>
          </p:grpSpPr>
          <p:sp>
            <p:nvSpPr>
              <p:cNvPr id="7" name="Round Same Side Corner Rectangle 21">
                <a:extLst>
                  <a:ext uri="{FF2B5EF4-FFF2-40B4-BE49-F238E27FC236}">
                    <a16:creationId xmlns:a16="http://schemas.microsoft.com/office/drawing/2014/main" id="{71AB42F8-4C00-650D-C089-23AA59F2522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11DC953-679A-0013-9D4F-E51E75674FB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1FEB8882-29B5-4A9B-E8FB-0EF1BFBE3E76}"/>
                </a:ext>
              </a:extLst>
            </p:cNvPr>
            <p:cNvGrpSpPr/>
            <p:nvPr/>
          </p:nvGrpSpPr>
          <p:grpSpPr>
            <a:xfrm>
              <a:off x="6418559" y="4631951"/>
              <a:ext cx="363228" cy="817478"/>
              <a:chOff x="3000654" y="1516217"/>
              <a:chExt cx="245039" cy="551483"/>
            </a:xfrm>
            <a:grpFill/>
          </p:grpSpPr>
          <p:grpSp>
            <p:nvGrpSpPr>
              <p:cNvPr id="10" name="Group 9">
                <a:extLst>
                  <a:ext uri="{FF2B5EF4-FFF2-40B4-BE49-F238E27FC236}">
                    <a16:creationId xmlns:a16="http://schemas.microsoft.com/office/drawing/2014/main" id="{78C5F43C-576A-27FD-CAA7-3F5CD6E6D592}"/>
                  </a:ext>
                </a:extLst>
              </p:cNvPr>
              <p:cNvGrpSpPr/>
              <p:nvPr/>
            </p:nvGrpSpPr>
            <p:grpSpPr>
              <a:xfrm>
                <a:off x="3036509" y="1516217"/>
                <a:ext cx="172158" cy="551483"/>
                <a:chOff x="4043172" y="1684320"/>
                <a:chExt cx="352508" cy="1129211"/>
              </a:xfrm>
              <a:grpFill/>
            </p:grpSpPr>
            <p:sp>
              <p:nvSpPr>
                <p:cNvPr id="12" name="Round Same Side Corner Rectangle 21">
                  <a:extLst>
                    <a:ext uri="{FF2B5EF4-FFF2-40B4-BE49-F238E27FC236}">
                      <a16:creationId xmlns:a16="http://schemas.microsoft.com/office/drawing/2014/main" id="{E9A36097-56C9-0091-D1B6-0031D757B02A}"/>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422A85-82E9-26FE-A9AA-B44B10B7DD3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lowchart: Manual Operation 10">
                <a:extLst>
                  <a:ext uri="{FF2B5EF4-FFF2-40B4-BE49-F238E27FC236}">
                    <a16:creationId xmlns:a16="http://schemas.microsoft.com/office/drawing/2014/main" id="{91C72A2D-9D92-C5CE-BE6A-0C2FA4D6DDF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 name="Group 27">
            <a:extLst>
              <a:ext uri="{FF2B5EF4-FFF2-40B4-BE49-F238E27FC236}">
                <a16:creationId xmlns:a16="http://schemas.microsoft.com/office/drawing/2014/main" id="{32633BF8-776F-D1F3-0029-EEEE3381B2AC}"/>
              </a:ext>
            </a:extLst>
          </p:cNvPr>
          <p:cNvGrpSpPr/>
          <p:nvPr/>
        </p:nvGrpSpPr>
        <p:grpSpPr>
          <a:xfrm>
            <a:off x="9721519" y="4333400"/>
            <a:ext cx="1460493" cy="1326344"/>
            <a:chOff x="3240498" y="2218620"/>
            <a:chExt cx="3313517" cy="3009164"/>
          </a:xfrm>
        </p:grpSpPr>
        <p:sp>
          <p:nvSpPr>
            <p:cNvPr id="16" name="Round Same Side Corner Rectangle 21">
              <a:extLst>
                <a:ext uri="{FF2B5EF4-FFF2-40B4-BE49-F238E27FC236}">
                  <a16:creationId xmlns:a16="http://schemas.microsoft.com/office/drawing/2014/main" id="{063C1234-F271-93FD-BD06-A7CA818EACC5}"/>
                </a:ext>
              </a:extLst>
            </p:cNvPr>
            <p:cNvSpPr/>
            <p:nvPr/>
          </p:nvSpPr>
          <p:spPr>
            <a:xfrm>
              <a:off x="3247081" y="4273587"/>
              <a:ext cx="887615" cy="943595"/>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66E8558-F827-6F25-C654-7CA0ED67048C}"/>
                </a:ext>
              </a:extLst>
            </p:cNvPr>
            <p:cNvSpPr/>
            <p:nvPr/>
          </p:nvSpPr>
          <p:spPr>
            <a:xfrm>
              <a:off x="3240498" y="3221705"/>
              <a:ext cx="897705" cy="8977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Same Side Corner Rectangle 23">
              <a:extLst>
                <a:ext uri="{FF2B5EF4-FFF2-40B4-BE49-F238E27FC236}">
                  <a16:creationId xmlns:a16="http://schemas.microsoft.com/office/drawing/2014/main" id="{43A2BE63-9F32-52CC-EA38-9205A610E0E2}"/>
                </a:ext>
              </a:extLst>
            </p:cNvPr>
            <p:cNvSpPr/>
            <p:nvPr/>
          </p:nvSpPr>
          <p:spPr>
            <a:xfrm>
              <a:off x="4382258" y="3270494"/>
              <a:ext cx="887618" cy="1946691"/>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1BB5E62-4B0A-BD9C-D5A6-FA401F8AA6A8}"/>
                </a:ext>
              </a:extLst>
            </p:cNvPr>
            <p:cNvSpPr/>
            <p:nvPr/>
          </p:nvSpPr>
          <p:spPr>
            <a:xfrm>
              <a:off x="4375675" y="2218620"/>
              <a:ext cx="897708" cy="8977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FE690E4-A80C-D7CE-EB9A-B5EC1B270D30}"/>
                </a:ext>
              </a:extLst>
            </p:cNvPr>
            <p:cNvGrpSpPr/>
            <p:nvPr/>
          </p:nvGrpSpPr>
          <p:grpSpPr>
            <a:xfrm>
              <a:off x="5437439" y="3221705"/>
              <a:ext cx="1116576" cy="2006079"/>
              <a:chOff x="8296959" y="3158029"/>
              <a:chExt cx="1116576" cy="2006079"/>
            </a:xfrm>
          </p:grpSpPr>
          <p:sp>
            <p:nvSpPr>
              <p:cNvPr id="25" name="Round Same Side Corner Rectangle 21">
                <a:extLst>
                  <a:ext uri="{FF2B5EF4-FFF2-40B4-BE49-F238E27FC236}">
                    <a16:creationId xmlns:a16="http://schemas.microsoft.com/office/drawing/2014/main" id="{3824F9E1-53E9-24BE-CDE4-F99E2C22FE51}"/>
                  </a:ext>
                </a:extLst>
              </p:cNvPr>
              <p:cNvSpPr/>
              <p:nvPr/>
            </p:nvSpPr>
            <p:spPr>
              <a:xfrm flipH="1">
                <a:off x="8408243" y="4209914"/>
                <a:ext cx="894009" cy="9435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DB30552-E00B-8CA4-0DD0-021B31ACCDBB}"/>
                  </a:ext>
                </a:extLst>
              </p:cNvPr>
              <p:cNvSpPr/>
              <p:nvPr/>
            </p:nvSpPr>
            <p:spPr>
              <a:xfrm flipH="1">
                <a:off x="8404711" y="3158029"/>
                <a:ext cx="904172"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apezoid 26">
                <a:extLst>
                  <a:ext uri="{FF2B5EF4-FFF2-40B4-BE49-F238E27FC236}">
                    <a16:creationId xmlns:a16="http://schemas.microsoft.com/office/drawing/2014/main" id="{E65411F5-85AB-C987-C742-6E911BDA5F35}"/>
                  </a:ext>
                </a:extLst>
              </p:cNvPr>
              <p:cNvSpPr/>
              <p:nvPr/>
            </p:nvSpPr>
            <p:spPr>
              <a:xfrm>
                <a:off x="8296959" y="4583576"/>
                <a:ext cx="1116576" cy="580532"/>
              </a:xfrm>
              <a:prstGeom prst="trapezoid">
                <a:avLst>
                  <a:gd name="adj" fmla="val 2425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4002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A80BB-594B-A383-E128-F48D35C92402}"/>
              </a:ext>
            </a:extLst>
          </p:cNvPr>
          <p:cNvSpPr>
            <a:spLocks noGrp="1"/>
          </p:cNvSpPr>
          <p:nvPr>
            <p:ph type="title"/>
          </p:nvPr>
        </p:nvSpPr>
        <p:spPr>
          <a:xfrm>
            <a:off x="209550" y="120516"/>
            <a:ext cx="11772900" cy="868968"/>
          </a:xfrm>
        </p:spPr>
        <p:txBody>
          <a:bodyPr>
            <a:noAutofit/>
          </a:bodyPr>
          <a:lstStyle/>
          <a:p>
            <a:r>
              <a:rPr lang="en-US" sz="2900" dirty="0">
                <a:latin typeface="+mj-lt"/>
              </a:rPr>
              <a:t>Minimum Standards for Child Protection in Humanitarian Action</a:t>
            </a:r>
          </a:p>
        </p:txBody>
      </p:sp>
      <p:sp>
        <p:nvSpPr>
          <p:cNvPr id="2" name="TextBox 1">
            <a:extLst>
              <a:ext uri="{FF2B5EF4-FFF2-40B4-BE49-F238E27FC236}">
                <a16:creationId xmlns:a16="http://schemas.microsoft.com/office/drawing/2014/main" id="{DB3CF5D5-AC53-D1D2-0748-86967EABF13C}"/>
              </a:ext>
            </a:extLst>
          </p:cNvPr>
          <p:cNvSpPr txBox="1"/>
          <p:nvPr/>
        </p:nvSpPr>
        <p:spPr>
          <a:xfrm>
            <a:off x="3892700" y="5059252"/>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7" name="Rectangle: Rounded Corners 6">
            <a:extLst>
              <a:ext uri="{FF2B5EF4-FFF2-40B4-BE49-F238E27FC236}">
                <a16:creationId xmlns:a16="http://schemas.microsoft.com/office/drawing/2014/main" id="{B982E1F0-B055-1561-0DC0-18339F7780BC}"/>
              </a:ext>
            </a:extLst>
          </p:cNvPr>
          <p:cNvSpPr/>
          <p:nvPr/>
        </p:nvSpPr>
        <p:spPr>
          <a:xfrm>
            <a:off x="3263435" y="1696227"/>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000" b="1" dirty="0">
                <a:solidFill>
                  <a:schemeClr val="tx1"/>
                </a:solidFill>
                <a:latin typeface="Arial" panose="020B0604020202020204" pitchFamily="34" charset="0"/>
                <a:cs typeface="Arial" panose="020B0604020202020204" pitchFamily="34" charset="0"/>
              </a:rPr>
              <a:t>PRINCIPLE 1: SURVIVAL AND DEVELOPMENT</a:t>
            </a:r>
          </a:p>
        </p:txBody>
      </p:sp>
      <p:pic>
        <p:nvPicPr>
          <p:cNvPr id="8" name="Google Shape;98;p8">
            <a:extLst>
              <a:ext uri="{FF2B5EF4-FFF2-40B4-BE49-F238E27FC236}">
                <a16:creationId xmlns:a16="http://schemas.microsoft.com/office/drawing/2014/main" id="{58B964A0-06A0-42D0-2EBE-5068D315B330}"/>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9" name="TextBox 8">
            <a:extLst>
              <a:ext uri="{FF2B5EF4-FFF2-40B4-BE49-F238E27FC236}">
                <a16:creationId xmlns:a16="http://schemas.microsoft.com/office/drawing/2014/main" id="{5DE1F765-B473-713D-0655-0E2FA959CAAC}"/>
              </a:ext>
            </a:extLst>
          </p:cNvPr>
          <p:cNvSpPr txBox="1"/>
          <p:nvPr/>
        </p:nvSpPr>
        <p:spPr>
          <a:xfrm>
            <a:off x="3892700" y="2582613"/>
            <a:ext cx="7448400" cy="2308324"/>
          </a:xfrm>
          <a:prstGeom prst="rect">
            <a:avLst/>
          </a:prstGeom>
          <a:noFill/>
        </p:spPr>
        <p:txBody>
          <a:bodyPr wrap="square">
            <a:spAutoFit/>
          </a:bodyPr>
          <a:lstStyle/>
          <a:p>
            <a:r>
              <a:rPr lang="en-US" sz="1800" b="1" dirty="0">
                <a:latin typeface="Arial" panose="020B0604020202020204" pitchFamily="34" charset="0"/>
                <a:ea typeface="Calibri" panose="020F0502020204030204" pitchFamily="34" charset="0"/>
                <a:cs typeface="Arial" panose="020B0604020202020204" pitchFamily="34" charset="0"/>
              </a:rPr>
              <a:t>The stimulation and attachment that occur in predictable, nurturing relationships are crucial to all aspects of a baby’s and young child’s development. </a:t>
            </a:r>
            <a:r>
              <a:rPr lang="en-US" sz="1800" dirty="0">
                <a:latin typeface="Arial" panose="020B0604020202020204" pitchFamily="34" charset="0"/>
                <a:ea typeface="Calibri" panose="020F0502020204030204" pitchFamily="34" charset="0"/>
                <a:cs typeface="Arial" panose="020B0604020202020204" pitchFamily="34" charset="0"/>
              </a:rPr>
              <a:t>Humanitarian actors must consider the effects of both the emergency and the response on (a) the fulfilment of children’s right to life and (b) children’s physical, psychological, emotional, social and spiritual development. Children must be supported to use their own strengths and resilience to maximize their opportunities for survival and development in humanitarian crises.</a:t>
            </a:r>
          </a:p>
        </p:txBody>
      </p:sp>
    </p:spTree>
    <p:extLst>
      <p:ext uri="{BB962C8B-B14F-4D97-AF65-F5344CB8AC3E}">
        <p14:creationId xmlns:p14="http://schemas.microsoft.com/office/powerpoint/2010/main" val="12932082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76372E-46E7-39A2-EB4F-C245D688264B}"/>
              </a:ext>
            </a:extLst>
          </p:cNvPr>
          <p:cNvSpPr/>
          <p:nvPr/>
        </p:nvSpPr>
        <p:spPr>
          <a:xfrm>
            <a:off x="2897059" y="1549400"/>
            <a:ext cx="8583741" cy="41148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1F0181-C38B-3CBB-079E-DE442A3D770B}"/>
              </a:ext>
            </a:extLst>
          </p:cNvPr>
          <p:cNvSpPr>
            <a:spLocks noGrp="1"/>
          </p:cNvSpPr>
          <p:nvPr>
            <p:ph type="title"/>
          </p:nvPr>
        </p:nvSpPr>
        <p:spPr/>
        <p:txBody>
          <a:bodyPr/>
          <a:lstStyle/>
          <a:p>
            <a:r>
              <a:rPr lang="en-US" dirty="0">
                <a:highlight>
                  <a:srgbClr val="FFFF00"/>
                </a:highlight>
                <a:latin typeface="+mj-lt"/>
              </a:rPr>
              <a:t>Coping strategies</a:t>
            </a:r>
          </a:p>
        </p:txBody>
      </p:sp>
      <p:sp>
        <p:nvSpPr>
          <p:cNvPr id="3" name="TextBox 2">
            <a:extLst>
              <a:ext uri="{FF2B5EF4-FFF2-40B4-BE49-F238E27FC236}">
                <a16:creationId xmlns:a16="http://schemas.microsoft.com/office/drawing/2014/main" id="{F6772A21-03F5-156E-A7A9-B86BA1602E04}"/>
              </a:ext>
            </a:extLst>
          </p:cNvPr>
          <p:cNvSpPr txBox="1"/>
          <p:nvPr/>
        </p:nvSpPr>
        <p:spPr>
          <a:xfrm>
            <a:off x="726425" y="2828835"/>
            <a:ext cx="1779459" cy="1200329"/>
          </a:xfrm>
          <a:prstGeom prst="rect">
            <a:avLst/>
          </a:prstGeom>
          <a:noFill/>
          <a:ln>
            <a:noFill/>
          </a:ln>
        </p:spPr>
        <p:txBody>
          <a:bodyPr wrap="square" rtlCol="0">
            <a:spAutoFit/>
          </a:bodyPr>
          <a:lstStyle/>
          <a:p>
            <a:r>
              <a:rPr lang="en-US" sz="2400" b="1" dirty="0">
                <a:latin typeface="+mj-lt"/>
                <a:cs typeface="Calibri" panose="020F0502020204030204" pitchFamily="34" charset="0"/>
              </a:rPr>
              <a:t>Positive coping strategies </a:t>
            </a:r>
          </a:p>
        </p:txBody>
      </p:sp>
      <p:sp>
        <p:nvSpPr>
          <p:cNvPr id="4" name="TextBox 3">
            <a:extLst>
              <a:ext uri="{FF2B5EF4-FFF2-40B4-BE49-F238E27FC236}">
                <a16:creationId xmlns:a16="http://schemas.microsoft.com/office/drawing/2014/main" id="{F7265CCF-E59C-F83A-C133-8F183BA2CE9F}"/>
              </a:ext>
            </a:extLst>
          </p:cNvPr>
          <p:cNvSpPr txBox="1"/>
          <p:nvPr/>
        </p:nvSpPr>
        <p:spPr>
          <a:xfrm>
            <a:off x="3223986" y="1918662"/>
            <a:ext cx="4104144" cy="347787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latin typeface="+mj-lt"/>
                <a:cs typeface="Calibri" panose="020F0502020204030204" pitchFamily="34" charset="0"/>
              </a:rPr>
              <a:t>Keep a positive attitude </a:t>
            </a:r>
          </a:p>
          <a:p>
            <a:pPr marL="342900" indent="-342900">
              <a:buFont typeface="Arial" panose="020B0604020202020204" pitchFamily="34" charset="0"/>
              <a:buChar char="•"/>
            </a:pPr>
            <a:r>
              <a:rPr lang="en-US" sz="2000" dirty="0">
                <a:latin typeface="+mj-lt"/>
                <a:cs typeface="Calibri" panose="020F0502020204030204" pitchFamily="34" charset="0"/>
              </a:rPr>
              <a:t>Accept that there are events that you cannot control </a:t>
            </a:r>
          </a:p>
          <a:p>
            <a:pPr marL="342900" indent="-342900">
              <a:buFont typeface="Arial" panose="020B0604020202020204" pitchFamily="34" charset="0"/>
              <a:buChar char="•"/>
            </a:pPr>
            <a:r>
              <a:rPr lang="en-US" sz="2000" dirty="0">
                <a:latin typeface="+mj-lt"/>
                <a:cs typeface="Calibri" panose="020F0502020204030204" pitchFamily="34" charset="0"/>
              </a:rPr>
              <a:t>Be assertive instead of aggressive. Name your feelings, opinions, or beliefs instead of becoming angry, defensive, or passive. </a:t>
            </a:r>
          </a:p>
          <a:p>
            <a:pPr marL="342900" indent="-342900">
              <a:buFont typeface="Arial" panose="020B0604020202020204" pitchFamily="34" charset="0"/>
              <a:buChar char="•"/>
            </a:pPr>
            <a:r>
              <a:rPr lang="en-US" sz="2000" dirty="0">
                <a:latin typeface="+mj-lt"/>
                <a:cs typeface="Calibri" panose="020F0502020204030204" pitchFamily="34" charset="0"/>
              </a:rPr>
              <a:t>Learn and practice relaxation techniques. </a:t>
            </a:r>
          </a:p>
          <a:p>
            <a:pPr marL="342900" indent="-342900">
              <a:buFont typeface="Arial" panose="020B0604020202020204" pitchFamily="34" charset="0"/>
              <a:buChar char="•"/>
            </a:pPr>
            <a:r>
              <a:rPr lang="en-US" sz="2000" dirty="0">
                <a:latin typeface="+mj-lt"/>
                <a:cs typeface="Calibri" panose="020F0502020204030204" pitchFamily="34" charset="0"/>
              </a:rPr>
              <a:t>Exercise regularly. </a:t>
            </a:r>
          </a:p>
        </p:txBody>
      </p:sp>
      <p:sp>
        <p:nvSpPr>
          <p:cNvPr id="5" name="TextBox 4">
            <a:extLst>
              <a:ext uri="{FF2B5EF4-FFF2-40B4-BE49-F238E27FC236}">
                <a16:creationId xmlns:a16="http://schemas.microsoft.com/office/drawing/2014/main" id="{DA5DDBBD-DB80-6D8A-825C-01EC4A26BAA5}"/>
              </a:ext>
            </a:extLst>
          </p:cNvPr>
          <p:cNvSpPr txBox="1"/>
          <p:nvPr/>
        </p:nvSpPr>
        <p:spPr>
          <a:xfrm>
            <a:off x="7366230" y="1918662"/>
            <a:ext cx="3978143" cy="347787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cs typeface="Calibri" panose="020F0502020204030204" pitchFamily="34" charset="0"/>
              </a:rPr>
              <a:t>Eat healthily.</a:t>
            </a:r>
          </a:p>
          <a:p>
            <a:pPr marL="342900" indent="-342900">
              <a:buFont typeface="Arial" panose="020B0604020202020204" pitchFamily="34" charset="0"/>
              <a:buChar char="•"/>
            </a:pPr>
            <a:r>
              <a:rPr lang="en-US" sz="2000" dirty="0">
                <a:latin typeface="+mj-lt"/>
                <a:cs typeface="Calibri" panose="020F0502020204030204" pitchFamily="34" charset="0"/>
              </a:rPr>
              <a:t>Set limits and say no to requests that could create excessive stress in your life. </a:t>
            </a:r>
          </a:p>
          <a:p>
            <a:pPr marL="342900" indent="-342900">
              <a:buFont typeface="Arial" panose="020B0604020202020204" pitchFamily="34" charset="0"/>
              <a:buChar char="•"/>
            </a:pPr>
            <a:r>
              <a:rPr lang="en-US" sz="2000" dirty="0">
                <a:latin typeface="+mj-lt"/>
                <a:cs typeface="Calibri" panose="020F0502020204030204" pitchFamily="34" charset="0"/>
              </a:rPr>
              <a:t>Get enough rest and sleep.</a:t>
            </a:r>
          </a:p>
          <a:p>
            <a:pPr marL="342900" indent="-342900">
              <a:buFont typeface="Arial" panose="020B0604020202020204" pitchFamily="34" charset="0"/>
              <a:buChar char="•"/>
            </a:pPr>
            <a:r>
              <a:rPr lang="en-US" sz="2000" dirty="0">
                <a:latin typeface="+mj-lt"/>
                <a:cs typeface="Calibri" panose="020F0502020204030204" pitchFamily="34" charset="0"/>
              </a:rPr>
              <a:t>Seek out social support. Spend time with those you love. </a:t>
            </a:r>
          </a:p>
          <a:p>
            <a:pPr marL="342900" indent="-342900">
              <a:buFont typeface="Arial" panose="020B0604020202020204" pitchFamily="34" charset="0"/>
              <a:buChar char="•"/>
            </a:pPr>
            <a:r>
              <a:rPr lang="en-US" sz="2000" dirty="0">
                <a:latin typeface="+mj-lt"/>
                <a:cs typeface="Calibri" panose="020F0502020204030204" pitchFamily="34" charset="0"/>
              </a:rPr>
              <a:t>If the problem is bigger than you, seek external help! </a:t>
            </a:r>
          </a:p>
          <a:p>
            <a:pPr marL="342900" indent="-342900">
              <a:buFont typeface="Arial" panose="020B0604020202020204" pitchFamily="34" charset="0"/>
              <a:buChar char="•"/>
            </a:pPr>
            <a:r>
              <a:rPr lang="en-US" sz="2000" dirty="0">
                <a:latin typeface="+mj-lt"/>
                <a:cs typeface="Calibri" panose="020F0502020204030204" pitchFamily="34" charset="0"/>
              </a:rPr>
              <a:t>You are not alone.</a:t>
            </a:r>
          </a:p>
        </p:txBody>
      </p:sp>
      <p:grpSp>
        <p:nvGrpSpPr>
          <p:cNvPr id="7" name="Group 6">
            <a:extLst>
              <a:ext uri="{FF2B5EF4-FFF2-40B4-BE49-F238E27FC236}">
                <a16:creationId xmlns:a16="http://schemas.microsoft.com/office/drawing/2014/main" id="{73652BC9-39DD-9593-9867-7E41B472752C}"/>
              </a:ext>
            </a:extLst>
          </p:cNvPr>
          <p:cNvGrpSpPr/>
          <p:nvPr/>
        </p:nvGrpSpPr>
        <p:grpSpPr>
          <a:xfrm rot="20429883">
            <a:off x="1068839" y="1721928"/>
            <a:ext cx="933443" cy="833956"/>
            <a:chOff x="7466209" y="3816827"/>
            <a:chExt cx="933443" cy="833956"/>
          </a:xfrm>
        </p:grpSpPr>
        <p:sp>
          <p:nvSpPr>
            <p:cNvPr id="8" name="Heart 7">
              <a:extLst>
                <a:ext uri="{FF2B5EF4-FFF2-40B4-BE49-F238E27FC236}">
                  <a16:creationId xmlns:a16="http://schemas.microsoft.com/office/drawing/2014/main" id="{FB992085-DEB9-3893-E44A-1D4C78580E28}"/>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ock Arc 8">
              <a:extLst>
                <a:ext uri="{FF2B5EF4-FFF2-40B4-BE49-F238E27FC236}">
                  <a16:creationId xmlns:a16="http://schemas.microsoft.com/office/drawing/2014/main" id="{41407F32-62D7-0008-F619-88E9FA221E4E}"/>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3591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2571-7429-CA36-1C0A-5BB818E98228}"/>
              </a:ext>
            </a:extLst>
          </p:cNvPr>
          <p:cNvSpPr>
            <a:spLocks noGrp="1"/>
          </p:cNvSpPr>
          <p:nvPr>
            <p:ph type="title"/>
          </p:nvPr>
        </p:nvSpPr>
        <p:spPr/>
        <p:txBody>
          <a:bodyPr/>
          <a:lstStyle/>
          <a:p>
            <a:r>
              <a:rPr lang="en-US" dirty="0">
                <a:latin typeface="+mj-lt"/>
              </a:rPr>
              <a:t>What is relaxation?</a:t>
            </a:r>
          </a:p>
        </p:txBody>
      </p:sp>
      <p:sp>
        <p:nvSpPr>
          <p:cNvPr id="5" name="TextBox 4">
            <a:extLst>
              <a:ext uri="{FF2B5EF4-FFF2-40B4-BE49-F238E27FC236}">
                <a16:creationId xmlns:a16="http://schemas.microsoft.com/office/drawing/2014/main" id="{ED1DF050-2149-E643-B85A-D03468634DBB}"/>
              </a:ext>
            </a:extLst>
          </p:cNvPr>
          <p:cNvSpPr txBox="1"/>
          <p:nvPr/>
        </p:nvSpPr>
        <p:spPr>
          <a:xfrm>
            <a:off x="1988508" y="2424440"/>
            <a:ext cx="3831739" cy="2246769"/>
          </a:xfrm>
          <a:prstGeom prst="rect">
            <a:avLst/>
          </a:prstGeom>
          <a:noFill/>
        </p:spPr>
        <p:txBody>
          <a:bodyPr wrap="square">
            <a:spAutoFit/>
          </a:bodyPr>
          <a:lstStyle/>
          <a:p>
            <a:r>
              <a:rPr lang="en-US" sz="2800" i="0" dirty="0"/>
              <a:t>A mental and physical state in which the individual is able to feel relieved from strain or tension</a:t>
            </a:r>
          </a:p>
        </p:txBody>
      </p:sp>
      <p:grpSp>
        <p:nvGrpSpPr>
          <p:cNvPr id="3" name="Group 2">
            <a:extLst>
              <a:ext uri="{FF2B5EF4-FFF2-40B4-BE49-F238E27FC236}">
                <a16:creationId xmlns:a16="http://schemas.microsoft.com/office/drawing/2014/main" id="{8C6E426C-D715-A7D2-C400-8E5551B71675}"/>
              </a:ext>
            </a:extLst>
          </p:cNvPr>
          <p:cNvGrpSpPr/>
          <p:nvPr/>
        </p:nvGrpSpPr>
        <p:grpSpPr>
          <a:xfrm>
            <a:off x="6587490" y="1877056"/>
            <a:ext cx="2726093" cy="3460754"/>
            <a:chOff x="7946355" y="4429258"/>
            <a:chExt cx="1420571" cy="1803404"/>
          </a:xfrm>
          <a:solidFill>
            <a:schemeClr val="accent3">
              <a:lumMod val="75000"/>
            </a:schemeClr>
          </a:solidFill>
        </p:grpSpPr>
        <p:sp>
          <p:nvSpPr>
            <p:cNvPr id="4" name="Oval 3">
              <a:extLst>
                <a:ext uri="{FF2B5EF4-FFF2-40B4-BE49-F238E27FC236}">
                  <a16:creationId xmlns:a16="http://schemas.microsoft.com/office/drawing/2014/main" id="{098C48FA-F319-E0F8-F680-EEAADC17846D}"/>
                </a:ext>
              </a:extLst>
            </p:cNvPr>
            <p:cNvSpPr/>
            <p:nvPr/>
          </p:nvSpPr>
          <p:spPr>
            <a:xfrm>
              <a:off x="7946355" y="4812091"/>
              <a:ext cx="1420571" cy="142057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3679136-CB1E-F465-0651-28D3B5AFE56E}"/>
                </a:ext>
              </a:extLst>
            </p:cNvPr>
            <p:cNvGrpSpPr/>
            <p:nvPr/>
          </p:nvGrpSpPr>
          <p:grpSpPr>
            <a:xfrm>
              <a:off x="8204418" y="4429258"/>
              <a:ext cx="950012" cy="1799163"/>
              <a:chOff x="7838339" y="2226754"/>
              <a:chExt cx="1969639" cy="3730164"/>
            </a:xfrm>
            <a:grpFill/>
          </p:grpSpPr>
          <p:sp>
            <p:nvSpPr>
              <p:cNvPr id="8" name="Round Same Side Corner Rectangle 3">
                <a:extLst>
                  <a:ext uri="{FF2B5EF4-FFF2-40B4-BE49-F238E27FC236}">
                    <a16:creationId xmlns:a16="http://schemas.microsoft.com/office/drawing/2014/main" id="{336AF910-B253-7893-9445-C6CB837EDAA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0174C48-03E6-B564-4287-252B986CC1C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108A0DC-2564-4D4C-DBCE-7F45BBBBB1D0}"/>
                  </a:ext>
                </a:extLst>
              </p:cNvPr>
              <p:cNvGrpSpPr/>
              <p:nvPr/>
            </p:nvGrpSpPr>
            <p:grpSpPr>
              <a:xfrm rot="507905">
                <a:off x="7838339" y="3815940"/>
                <a:ext cx="553322" cy="1525212"/>
                <a:chOff x="7916671" y="3937945"/>
                <a:chExt cx="553322" cy="1525212"/>
              </a:xfrm>
              <a:grpFill/>
            </p:grpSpPr>
            <p:sp>
              <p:nvSpPr>
                <p:cNvPr id="14" name="Round Same Side Corner Rectangle 25">
                  <a:extLst>
                    <a:ext uri="{FF2B5EF4-FFF2-40B4-BE49-F238E27FC236}">
                      <a16:creationId xmlns:a16="http://schemas.microsoft.com/office/drawing/2014/main" id="{A9A68793-2430-135E-6C8F-9BF749895D0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096C8F5-1498-60CD-4639-061C0E56236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CFBEEE1-8020-5080-A7AB-E35E08A3B769}"/>
                  </a:ext>
                </a:extLst>
              </p:cNvPr>
              <p:cNvGrpSpPr/>
              <p:nvPr/>
            </p:nvGrpSpPr>
            <p:grpSpPr>
              <a:xfrm rot="21105829" flipH="1">
                <a:off x="9243874" y="3806245"/>
                <a:ext cx="564104" cy="1525212"/>
                <a:chOff x="7916671" y="3937945"/>
                <a:chExt cx="553322" cy="1525212"/>
              </a:xfrm>
              <a:grpFill/>
            </p:grpSpPr>
            <p:sp>
              <p:nvSpPr>
                <p:cNvPr id="12" name="Round Same Side Corner Rectangle 25">
                  <a:extLst>
                    <a:ext uri="{FF2B5EF4-FFF2-40B4-BE49-F238E27FC236}">
                      <a16:creationId xmlns:a16="http://schemas.microsoft.com/office/drawing/2014/main" id="{94622DE6-FED2-C6EF-613B-A426443B6C2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DADC9CB-2AA9-57B2-9D5C-2EC3E2F0531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L-Shape 6">
              <a:extLst>
                <a:ext uri="{FF2B5EF4-FFF2-40B4-BE49-F238E27FC236}">
                  <a16:creationId xmlns:a16="http://schemas.microsoft.com/office/drawing/2014/main" id="{63D15B7B-9180-C495-633E-3E339424FC33}"/>
                </a:ext>
              </a:extLst>
            </p:cNvPr>
            <p:cNvSpPr/>
            <p:nvPr/>
          </p:nvSpPr>
          <p:spPr>
            <a:xfrm rot="18361091">
              <a:off x="9018665" y="5180934"/>
              <a:ext cx="143017" cy="72785"/>
            </a:xfrm>
            <a:prstGeom prst="corner">
              <a:avLst>
                <a:gd name="adj1" fmla="val 42208"/>
                <a:gd name="adj2" fmla="val 433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58884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24CF-BAD6-4166-E3EB-9CFE45D5FB5F}"/>
              </a:ext>
            </a:extLst>
          </p:cNvPr>
          <p:cNvSpPr>
            <a:spLocks noGrp="1"/>
          </p:cNvSpPr>
          <p:nvPr>
            <p:ph type="title"/>
          </p:nvPr>
        </p:nvSpPr>
        <p:spPr>
          <a:xfrm>
            <a:off x="838200" y="120516"/>
            <a:ext cx="9642062" cy="868968"/>
          </a:xfrm>
        </p:spPr>
        <p:txBody>
          <a:bodyPr>
            <a:normAutofit/>
          </a:bodyPr>
          <a:lstStyle/>
          <a:p>
            <a:r>
              <a:rPr lang="en-GB" dirty="0">
                <a:highlight>
                  <a:srgbClr val="FFFF00"/>
                </a:highlight>
                <a:latin typeface="+mj-lt"/>
              </a:rPr>
              <a:t>Relaxation and self-care techniques toolbox</a:t>
            </a:r>
            <a:endParaRPr lang="en-US" dirty="0">
              <a:highlight>
                <a:srgbClr val="FFFF00"/>
              </a:highlight>
              <a:latin typeface="+mj-lt"/>
            </a:endParaRPr>
          </a:p>
        </p:txBody>
      </p:sp>
      <p:grpSp>
        <p:nvGrpSpPr>
          <p:cNvPr id="5" name="Group 4">
            <a:extLst>
              <a:ext uri="{FF2B5EF4-FFF2-40B4-BE49-F238E27FC236}">
                <a16:creationId xmlns:a16="http://schemas.microsoft.com/office/drawing/2014/main" id="{07104E46-48E8-378E-528B-BDBC0712D125}"/>
              </a:ext>
            </a:extLst>
          </p:cNvPr>
          <p:cNvGrpSpPr/>
          <p:nvPr/>
        </p:nvGrpSpPr>
        <p:grpSpPr>
          <a:xfrm rot="20429883">
            <a:off x="4849633" y="2170970"/>
            <a:ext cx="933443" cy="833956"/>
            <a:chOff x="7466209" y="3816827"/>
            <a:chExt cx="933443" cy="833956"/>
          </a:xfrm>
        </p:grpSpPr>
        <p:sp>
          <p:nvSpPr>
            <p:cNvPr id="6" name="Heart 5">
              <a:extLst>
                <a:ext uri="{FF2B5EF4-FFF2-40B4-BE49-F238E27FC236}">
                  <a16:creationId xmlns:a16="http://schemas.microsoft.com/office/drawing/2014/main" id="{33F4C30E-E1D6-C883-0685-8410658126E5}"/>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Block Arc 6">
              <a:extLst>
                <a:ext uri="{FF2B5EF4-FFF2-40B4-BE49-F238E27FC236}">
                  <a16:creationId xmlns:a16="http://schemas.microsoft.com/office/drawing/2014/main" id="{223EDD94-2201-2785-0604-67A6852991EF}"/>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8" name="Group 7">
            <a:extLst>
              <a:ext uri="{FF2B5EF4-FFF2-40B4-BE49-F238E27FC236}">
                <a16:creationId xmlns:a16="http://schemas.microsoft.com/office/drawing/2014/main" id="{C7AEFA21-9BE0-29BD-434C-8867C1524043}"/>
              </a:ext>
            </a:extLst>
          </p:cNvPr>
          <p:cNvGrpSpPr/>
          <p:nvPr/>
        </p:nvGrpSpPr>
        <p:grpSpPr>
          <a:xfrm rot="685791">
            <a:off x="5968880" y="1570551"/>
            <a:ext cx="933443" cy="833956"/>
            <a:chOff x="7466209" y="3816827"/>
            <a:chExt cx="933443" cy="833956"/>
          </a:xfrm>
        </p:grpSpPr>
        <p:sp>
          <p:nvSpPr>
            <p:cNvPr id="9" name="Heart 8">
              <a:extLst>
                <a:ext uri="{FF2B5EF4-FFF2-40B4-BE49-F238E27FC236}">
                  <a16:creationId xmlns:a16="http://schemas.microsoft.com/office/drawing/2014/main" id="{2DF79759-9CFB-E71D-635D-47AD856FF696}"/>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Block Arc 9">
              <a:extLst>
                <a:ext uri="{FF2B5EF4-FFF2-40B4-BE49-F238E27FC236}">
                  <a16:creationId xmlns:a16="http://schemas.microsoft.com/office/drawing/2014/main" id="{199C436C-AA37-4F8B-BC24-E17DD8997592}"/>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11" name="Group 10">
            <a:extLst>
              <a:ext uri="{FF2B5EF4-FFF2-40B4-BE49-F238E27FC236}">
                <a16:creationId xmlns:a16="http://schemas.microsoft.com/office/drawing/2014/main" id="{C60167F1-D26F-D1DD-E32C-8668C8A1E885}"/>
              </a:ext>
            </a:extLst>
          </p:cNvPr>
          <p:cNvGrpSpPr/>
          <p:nvPr/>
        </p:nvGrpSpPr>
        <p:grpSpPr>
          <a:xfrm rot="328689">
            <a:off x="6285072" y="3008058"/>
            <a:ext cx="933443" cy="833956"/>
            <a:chOff x="7466209" y="3816827"/>
            <a:chExt cx="933443" cy="833956"/>
          </a:xfrm>
        </p:grpSpPr>
        <p:sp>
          <p:nvSpPr>
            <p:cNvPr id="19" name="Heart 18">
              <a:extLst>
                <a:ext uri="{FF2B5EF4-FFF2-40B4-BE49-F238E27FC236}">
                  <a16:creationId xmlns:a16="http://schemas.microsoft.com/office/drawing/2014/main" id="{99322A59-9262-F450-3F3F-DBFE15915D32}"/>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Block Arc 19">
              <a:extLst>
                <a:ext uri="{FF2B5EF4-FFF2-40B4-BE49-F238E27FC236}">
                  <a16:creationId xmlns:a16="http://schemas.microsoft.com/office/drawing/2014/main" id="{7E02C4E6-7C97-3011-B37D-E78C86B46C86}"/>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pic>
        <p:nvPicPr>
          <p:cNvPr id="22" name="Graphic 21" descr="Filing Box Archive with solid fill">
            <a:extLst>
              <a:ext uri="{FF2B5EF4-FFF2-40B4-BE49-F238E27FC236}">
                <a16:creationId xmlns:a16="http://schemas.microsoft.com/office/drawing/2014/main" id="{F06419F7-F5CA-8AA8-6A1C-8776924EB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8635" y="3612342"/>
            <a:ext cx="3734730" cy="2491117"/>
          </a:xfrm>
          <a:prstGeom prst="rect">
            <a:avLst/>
          </a:prstGeom>
        </p:spPr>
      </p:pic>
      <p:grpSp>
        <p:nvGrpSpPr>
          <p:cNvPr id="4" name="Group 3">
            <a:extLst>
              <a:ext uri="{FF2B5EF4-FFF2-40B4-BE49-F238E27FC236}">
                <a16:creationId xmlns:a16="http://schemas.microsoft.com/office/drawing/2014/main" id="{03411435-97EA-E2AC-5ECF-922962F94834}"/>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052CE270-1B71-0A63-F79C-59A510821C1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EE9ED439-68D9-7B46-DB48-FF820D54A41C}"/>
                </a:ext>
              </a:extLst>
            </p:cNvPr>
            <p:cNvGrpSpPr/>
            <p:nvPr/>
          </p:nvGrpSpPr>
          <p:grpSpPr>
            <a:xfrm>
              <a:off x="10737628" y="758745"/>
              <a:ext cx="562136" cy="634675"/>
              <a:chOff x="760175" y="830142"/>
              <a:chExt cx="867619" cy="979579"/>
            </a:xfrm>
          </p:grpSpPr>
          <p:sp>
            <p:nvSpPr>
              <p:cNvPr id="24" name="Rectangle 23">
                <a:extLst>
                  <a:ext uri="{FF2B5EF4-FFF2-40B4-BE49-F238E27FC236}">
                    <a16:creationId xmlns:a16="http://schemas.microsoft.com/office/drawing/2014/main" id="{EA2FEEBC-B519-C418-215D-27B8EA62B93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53-</a:t>
                </a:r>
              </a:p>
              <a:p>
                <a:pPr algn="ctr"/>
                <a:r>
                  <a:rPr lang="en-US" sz="1600" b="1" dirty="0">
                    <a:solidFill>
                      <a:schemeClr val="bg1"/>
                    </a:solidFill>
                    <a:latin typeface="Arial" panose="020B0604020202020204" pitchFamily="34" charset="0"/>
                    <a:cs typeface="Arial" panose="020B0604020202020204" pitchFamily="34" charset="0"/>
                  </a:rPr>
                  <a:t>57</a:t>
                </a:r>
              </a:p>
            </p:txBody>
          </p:sp>
          <p:sp>
            <p:nvSpPr>
              <p:cNvPr id="25" name="Rectangle 24">
                <a:extLst>
                  <a:ext uri="{FF2B5EF4-FFF2-40B4-BE49-F238E27FC236}">
                    <a16:creationId xmlns:a16="http://schemas.microsoft.com/office/drawing/2014/main" id="{839F574D-7F2E-17C0-C538-E338A90C7942}"/>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375826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838200" y="3584039"/>
            <a:ext cx="3368040" cy="193895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b="0" i="0" u="none" strike="noStrike" baseline="0" dirty="0">
                <a:latin typeface="+mj-lt"/>
              </a:rPr>
              <a:t>Being a parent is a very hard task, and there are many instances in which parents/caregivers might feel overwhelmed and insecure. </a:t>
            </a:r>
          </a:p>
        </p:txBody>
      </p:sp>
      <p:sp>
        <p:nvSpPr>
          <p:cNvPr id="534" name="Google Shape;534;p18"/>
          <p:cNvSpPr txBox="1"/>
          <p:nvPr/>
        </p:nvSpPr>
        <p:spPr>
          <a:xfrm>
            <a:off x="8077026" y="3584039"/>
            <a:ext cx="3430580" cy="1631175"/>
          </a:xfrm>
          <a:prstGeom prst="rect">
            <a:avLst/>
          </a:prstGeom>
          <a:noFill/>
          <a:ln>
            <a:noFill/>
          </a:ln>
        </p:spPr>
        <p:txBody>
          <a:bodyPr spcFirstLastPara="1" wrap="square" lIns="91425" tIns="45700" rIns="91425" bIns="45700" anchor="t" anchorCtr="0">
            <a:spAutoFit/>
          </a:bodyPr>
          <a:lstStyle/>
          <a:p>
            <a:pPr lvl="0" algn="ctr" defTabSz="914400" eaLnBrk="1" fontAlgn="auto" latinLnBrk="0" hangingPunct="1">
              <a:buSzPts val="1400"/>
              <a:tabLst/>
              <a:defRPr/>
            </a:pPr>
            <a:r>
              <a:rPr lang="en-US" sz="2000" dirty="0">
                <a:latin typeface="+mj-lt"/>
              </a:rPr>
              <a:t>Caseworkers can discuss coping strategies with parents/caregivers, share relaxation techniques, and refer.</a:t>
            </a:r>
          </a:p>
        </p:txBody>
      </p:sp>
      <p:sp>
        <p:nvSpPr>
          <p:cNvPr id="535" name="Google Shape;535;p18"/>
          <p:cNvSpPr/>
          <p:nvPr/>
        </p:nvSpPr>
        <p:spPr>
          <a:xfrm>
            <a:off x="1996440"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5631488"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4;p18">
            <a:extLst>
              <a:ext uri="{FF2B5EF4-FFF2-40B4-BE49-F238E27FC236}">
                <a16:creationId xmlns:a16="http://schemas.microsoft.com/office/drawing/2014/main" id="{D16B475B-7080-F9BE-0F1A-2ED593EB5986}"/>
              </a:ext>
            </a:extLst>
          </p:cNvPr>
          <p:cNvSpPr txBox="1"/>
          <p:nvPr/>
        </p:nvSpPr>
        <p:spPr>
          <a:xfrm>
            <a:off x="4761282" y="3584039"/>
            <a:ext cx="2791971" cy="1323399"/>
          </a:xfrm>
          <a:prstGeom prst="rect">
            <a:avLst/>
          </a:prstGeom>
          <a:noFill/>
          <a:ln>
            <a:noFill/>
          </a:ln>
        </p:spPr>
        <p:txBody>
          <a:bodyPr spcFirstLastPara="1" wrap="square" lIns="91425" tIns="45700" rIns="91425" bIns="45700" anchor="t" anchorCtr="0">
            <a:spAutoFit/>
          </a:bodyPr>
          <a:lstStyle/>
          <a:p>
            <a:pPr algn="ctr">
              <a:buSzPts val="1400"/>
              <a:defRPr/>
            </a:pPr>
            <a:r>
              <a:rPr lang="en-US" sz="2000" dirty="0">
                <a:latin typeface="+mj-lt"/>
              </a:rPr>
              <a:t>When caregivers/ parents are worried or stressed, it affects the children in the home. </a:t>
            </a:r>
          </a:p>
        </p:txBody>
      </p:sp>
      <p:sp>
        <p:nvSpPr>
          <p:cNvPr id="3" name="Google Shape;536;p18">
            <a:extLst>
              <a:ext uri="{FF2B5EF4-FFF2-40B4-BE49-F238E27FC236}">
                <a16:creationId xmlns:a16="http://schemas.microsoft.com/office/drawing/2014/main" id="{0E5BBE55-A233-4453-D7D2-E1AAAFE1D4AB}"/>
              </a:ext>
            </a:extLst>
          </p:cNvPr>
          <p:cNvSpPr/>
          <p:nvPr/>
        </p:nvSpPr>
        <p:spPr>
          <a:xfrm>
            <a:off x="9266536"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A03B9-065E-62A2-1057-5D7667477200}"/>
              </a:ext>
            </a:extLst>
          </p:cNvPr>
          <p:cNvSpPr>
            <a:spLocks noGrp="1"/>
          </p:cNvSpPr>
          <p:nvPr>
            <p:ph type="title"/>
          </p:nvPr>
        </p:nvSpPr>
        <p:spPr/>
        <p:txBody>
          <a:bodyPr/>
          <a:lstStyle/>
          <a:p>
            <a:r>
              <a:rPr lang="en-CA" sz="2400" b="1" dirty="0">
                <a:solidFill>
                  <a:schemeClr val="bg1"/>
                </a:solidFill>
                <a:latin typeface="Garamond"/>
              </a:rPr>
              <a:t>SESSION 10</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Module closing</a:t>
            </a:r>
            <a:endParaRPr lang="en-US" dirty="0"/>
          </a:p>
        </p:txBody>
      </p:sp>
    </p:spTree>
    <p:extLst>
      <p:ext uri="{BB962C8B-B14F-4D97-AF65-F5344CB8AC3E}">
        <p14:creationId xmlns:p14="http://schemas.microsoft.com/office/powerpoint/2010/main" val="13618127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latin typeface="+mj-lt"/>
              </a:rPr>
              <a:t>End of Module </a:t>
            </a:r>
            <a:endParaRPr dirty="0">
              <a:latin typeface="+mj-lt"/>
            </a:endParaRPr>
          </a:p>
        </p:txBody>
      </p:sp>
      <p:grpSp>
        <p:nvGrpSpPr>
          <p:cNvPr id="10" name="Group 9">
            <a:extLst>
              <a:ext uri="{FF2B5EF4-FFF2-40B4-BE49-F238E27FC236}">
                <a16:creationId xmlns:a16="http://schemas.microsoft.com/office/drawing/2014/main" id="{F16D6B1A-CC9E-EDE2-BD3C-9AFADF0215F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0736AA9B-0F98-087C-0FCA-8E51323B0E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71D1D5C1-C147-75F6-6A67-57B34C9E3480}"/>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EA8CC80F-2385-9B35-FF61-4017053AA8D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58</a:t>
                </a:r>
              </a:p>
            </p:txBody>
          </p:sp>
          <p:sp>
            <p:nvSpPr>
              <p:cNvPr id="17" name="Rectangle 16">
                <a:extLst>
                  <a:ext uri="{FF2B5EF4-FFF2-40B4-BE49-F238E27FC236}">
                    <a16:creationId xmlns:a16="http://schemas.microsoft.com/office/drawing/2014/main" id="{F5247A5A-5C06-7A6A-3ACB-12C76D8DFFD6}"/>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 name="Group 12">
              <a:extLst>
                <a:ext uri="{FF2B5EF4-FFF2-40B4-BE49-F238E27FC236}">
                  <a16:creationId xmlns:a16="http://schemas.microsoft.com/office/drawing/2014/main" id="{58B34F7E-100E-0DFE-5A5C-FB8731176A55}"/>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C6B3A656-032A-0614-1209-09664E3766E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DC3C2969-5651-9ED1-334D-8A0C3A62AC6D}"/>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2" name="Speech Bubble: Rectangle with Corners Rounded 1">
            <a:extLst>
              <a:ext uri="{FF2B5EF4-FFF2-40B4-BE49-F238E27FC236}">
                <a16:creationId xmlns:a16="http://schemas.microsoft.com/office/drawing/2014/main" id="{D5759AD8-EAC2-06F1-13B9-D8419D46650E}"/>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Review learning objectives</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68434E37-693B-9775-B0CC-DE82471EF601}"/>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Reflection and feedback</a:t>
            </a:r>
          </a:p>
        </p:txBody>
      </p:sp>
      <p:sp>
        <p:nvSpPr>
          <p:cNvPr id="4" name="Speech Bubble: Rectangle with Corners Rounded 3">
            <a:extLst>
              <a:ext uri="{FF2B5EF4-FFF2-40B4-BE49-F238E27FC236}">
                <a16:creationId xmlns:a16="http://schemas.microsoft.com/office/drawing/2014/main" id="{BDAC7CAB-72A3-E6BC-1108-B6A0778F00F6}"/>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Closing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n-US" dirty="0"/>
              <a:t>What is Attachment? </a:t>
            </a:r>
          </a:p>
        </p:txBody>
      </p:sp>
      <p:sp>
        <p:nvSpPr>
          <p:cNvPr id="4" name="TextBox 3">
            <a:extLst>
              <a:ext uri="{FF2B5EF4-FFF2-40B4-BE49-F238E27FC236}">
                <a16:creationId xmlns:a16="http://schemas.microsoft.com/office/drawing/2014/main" id="{57B4B036-2E85-136F-B59E-2964DA361FD4}"/>
              </a:ext>
            </a:extLst>
          </p:cNvPr>
          <p:cNvSpPr txBox="1"/>
          <p:nvPr/>
        </p:nvSpPr>
        <p:spPr>
          <a:xfrm>
            <a:off x="5997609" y="2514322"/>
            <a:ext cx="4924425" cy="2246769"/>
          </a:xfrm>
          <a:prstGeom prst="rect">
            <a:avLst/>
          </a:prstGeom>
          <a:noFill/>
        </p:spPr>
        <p:txBody>
          <a:bodyPr wrap="square">
            <a:spAutoFit/>
          </a:bodyPr>
          <a:lstStyle/>
          <a:p>
            <a:pPr>
              <a:lnSpc>
                <a:spcPct val="100000"/>
              </a:lnSpc>
            </a:pPr>
            <a:r>
              <a:rPr lang="en-US" sz="2800" dirty="0">
                <a:solidFill>
                  <a:schemeClr val="tx1"/>
                </a:solidFill>
                <a:latin typeface="+mj-lt"/>
                <a:cs typeface="Calibri" panose="020F0502020204030204" pitchFamily="34" charset="0"/>
              </a:rPr>
              <a:t>The strong and enduring emotional connection between an infant &amp; his/her caregiver during the infants first years of life. </a:t>
            </a:r>
          </a:p>
        </p:txBody>
      </p:sp>
      <p:sp>
        <p:nvSpPr>
          <p:cNvPr id="15" name="Heart 14">
            <a:extLst>
              <a:ext uri="{FF2B5EF4-FFF2-40B4-BE49-F238E27FC236}">
                <a16:creationId xmlns:a16="http://schemas.microsoft.com/office/drawing/2014/main" id="{077659D1-7C59-DB02-EBF9-BD4320164B8E}"/>
              </a:ext>
            </a:extLst>
          </p:cNvPr>
          <p:cNvSpPr/>
          <p:nvPr/>
        </p:nvSpPr>
        <p:spPr>
          <a:xfrm>
            <a:off x="1786637" y="2450822"/>
            <a:ext cx="2069272" cy="1848732"/>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59F3D1E5-B33C-E7FC-A615-E44E7A40B94C}"/>
              </a:ext>
            </a:extLst>
          </p:cNvPr>
          <p:cNvGrpSpPr/>
          <p:nvPr/>
        </p:nvGrpSpPr>
        <p:grpSpPr>
          <a:xfrm>
            <a:off x="3134079" y="2148378"/>
            <a:ext cx="1712068" cy="2639893"/>
            <a:chOff x="8959174" y="1939250"/>
            <a:chExt cx="1712068" cy="2639893"/>
          </a:xfrm>
        </p:grpSpPr>
        <p:sp>
          <p:nvSpPr>
            <p:cNvPr id="6" name="Oval 5">
              <a:extLst>
                <a:ext uri="{FF2B5EF4-FFF2-40B4-BE49-F238E27FC236}">
                  <a16:creationId xmlns:a16="http://schemas.microsoft.com/office/drawing/2014/main" id="{DB10C2BB-5243-A31E-8F58-4B1C2332A123}"/>
                </a:ext>
              </a:extLst>
            </p:cNvPr>
            <p:cNvSpPr/>
            <p:nvPr/>
          </p:nvSpPr>
          <p:spPr>
            <a:xfrm>
              <a:off x="9240348" y="1939250"/>
              <a:ext cx="1150143" cy="115014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Top Corners Rounded 11">
              <a:extLst>
                <a:ext uri="{FF2B5EF4-FFF2-40B4-BE49-F238E27FC236}">
                  <a16:creationId xmlns:a16="http://schemas.microsoft.com/office/drawing/2014/main" id="{21DD3DDD-6FF1-B5DC-AC07-C7B0AA89390D}"/>
                </a:ext>
              </a:extLst>
            </p:cNvPr>
            <p:cNvSpPr/>
            <p:nvPr/>
          </p:nvSpPr>
          <p:spPr>
            <a:xfrm>
              <a:off x="8959174" y="3348594"/>
              <a:ext cx="1712068" cy="12305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7A0731F-CBB4-7EF6-54DD-3A7F43F93AB6}"/>
              </a:ext>
            </a:extLst>
          </p:cNvPr>
          <p:cNvGrpSpPr/>
          <p:nvPr/>
        </p:nvGrpSpPr>
        <p:grpSpPr>
          <a:xfrm rot="17219524">
            <a:off x="2539434" y="3424877"/>
            <a:ext cx="1174565" cy="1446693"/>
            <a:chOff x="2185354" y="2983061"/>
            <a:chExt cx="1094360" cy="1347906"/>
          </a:xfrm>
        </p:grpSpPr>
        <p:sp>
          <p:nvSpPr>
            <p:cNvPr id="5" name="Oval 4">
              <a:extLst>
                <a:ext uri="{FF2B5EF4-FFF2-40B4-BE49-F238E27FC236}">
                  <a16:creationId xmlns:a16="http://schemas.microsoft.com/office/drawing/2014/main" id="{40E29C23-5947-FAFB-98DA-3B664BAE7B47}"/>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6DAE234-B8B2-96ED-69B7-6EEC5489BEB4}"/>
                </a:ext>
              </a:extLst>
            </p:cNvPr>
            <p:cNvSpPr/>
            <p:nvPr/>
          </p:nvSpPr>
          <p:spPr>
            <a:xfrm rot="2427591">
              <a:off x="2185354" y="3447315"/>
              <a:ext cx="560691" cy="883652"/>
            </a:xfrm>
            <a:prstGeom prst="roundRect">
              <a:avLst>
                <a:gd name="adj" fmla="val 50000"/>
              </a:avLst>
            </a:prstGeom>
            <a:solidFill>
              <a:schemeClr val="accent3">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111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60E053B4-1D7D-B7DD-8048-B069678AF03B}"/>
              </a:ext>
            </a:extLst>
          </p:cNvPr>
          <p:cNvCxnSpPr>
            <a:cxnSpLocks/>
          </p:cNvCxnSpPr>
          <p:nvPr/>
        </p:nvCxnSpPr>
        <p:spPr>
          <a:xfrm>
            <a:off x="3774204" y="3148764"/>
            <a:ext cx="4716605" cy="185215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AU" dirty="0"/>
              <a:t>Why is attachment relevant to child protection?</a:t>
            </a:r>
          </a:p>
        </p:txBody>
      </p:sp>
      <p:grpSp>
        <p:nvGrpSpPr>
          <p:cNvPr id="10" name="Group 9">
            <a:extLst>
              <a:ext uri="{FF2B5EF4-FFF2-40B4-BE49-F238E27FC236}">
                <a16:creationId xmlns:a16="http://schemas.microsoft.com/office/drawing/2014/main" id="{E3224361-4EA2-CB9D-3CFC-CC40BA0DA90C}"/>
              </a:ext>
            </a:extLst>
          </p:cNvPr>
          <p:cNvGrpSpPr/>
          <p:nvPr/>
        </p:nvGrpSpPr>
        <p:grpSpPr>
          <a:xfrm>
            <a:off x="5838524" y="2389730"/>
            <a:ext cx="2999538" cy="2583262"/>
            <a:chOff x="4416926" y="1952645"/>
            <a:chExt cx="1178615" cy="1015047"/>
          </a:xfrm>
          <a:solidFill>
            <a:schemeClr val="accent3">
              <a:lumMod val="75000"/>
            </a:schemeClr>
          </a:solidFill>
        </p:grpSpPr>
        <p:sp>
          <p:nvSpPr>
            <p:cNvPr id="11" name="Rectangle: Rounded Corners 10">
              <a:extLst>
                <a:ext uri="{FF2B5EF4-FFF2-40B4-BE49-F238E27FC236}">
                  <a16:creationId xmlns:a16="http://schemas.microsoft.com/office/drawing/2014/main" id="{C6F2FF7B-4372-219D-C539-714B1DCE4522}"/>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29B56796-3005-B99C-AFC9-5105B5E28B56}"/>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8E892460-9F3F-7F7A-1B3C-7B1669552BF2}"/>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Flowchart: Manual Input 13">
              <a:extLst>
                <a:ext uri="{FF2B5EF4-FFF2-40B4-BE49-F238E27FC236}">
                  <a16:creationId xmlns:a16="http://schemas.microsoft.com/office/drawing/2014/main" id="{2C716EC6-4530-547C-16E7-4B935AEA1D28}"/>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Rounded Corners 14">
              <a:extLst>
                <a:ext uri="{FF2B5EF4-FFF2-40B4-BE49-F238E27FC236}">
                  <a16:creationId xmlns:a16="http://schemas.microsoft.com/office/drawing/2014/main" id="{BCFB1F07-46C4-B867-679D-914AB1321EB6}"/>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Rounded Corners 15">
              <a:extLst>
                <a:ext uri="{FF2B5EF4-FFF2-40B4-BE49-F238E27FC236}">
                  <a16:creationId xmlns:a16="http://schemas.microsoft.com/office/drawing/2014/main" id="{B4A38889-76AE-97BA-4107-CB652883EDE0}"/>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Rounded Corners 16">
              <a:extLst>
                <a:ext uri="{FF2B5EF4-FFF2-40B4-BE49-F238E27FC236}">
                  <a16:creationId xmlns:a16="http://schemas.microsoft.com/office/drawing/2014/main" id="{E6DE252B-DD1B-B362-675C-EE7F1A4A84C3}"/>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Flowchart: Manual Input 17">
              <a:extLst>
                <a:ext uri="{FF2B5EF4-FFF2-40B4-BE49-F238E27FC236}">
                  <a16:creationId xmlns:a16="http://schemas.microsoft.com/office/drawing/2014/main" id="{FB9BD5CC-9EAF-5E09-BE31-8546D5159EA9}"/>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ound Same Side Corner Rectangle 21">
              <a:extLst>
                <a:ext uri="{FF2B5EF4-FFF2-40B4-BE49-F238E27FC236}">
                  <a16:creationId xmlns:a16="http://schemas.microsoft.com/office/drawing/2014/main" id="{44A397DF-434F-7B87-BD8A-7157E316BF8D}"/>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31AEEEF5-526F-ACC7-D7A4-94E176B46866}"/>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FE76CBBE-B612-60FF-6D8B-92253062696E}"/>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14E600D0-A455-CFC8-999D-5C65910DBB91}"/>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37" name="Straight Connector 36">
            <a:extLst>
              <a:ext uri="{FF2B5EF4-FFF2-40B4-BE49-F238E27FC236}">
                <a16:creationId xmlns:a16="http://schemas.microsoft.com/office/drawing/2014/main" id="{7845699C-E2D5-0350-4D6E-5C07F81C774C}"/>
              </a:ext>
            </a:extLst>
          </p:cNvPr>
          <p:cNvCxnSpPr>
            <a:cxnSpLocks/>
          </p:cNvCxnSpPr>
          <p:nvPr/>
        </p:nvCxnSpPr>
        <p:spPr>
          <a:xfrm>
            <a:off x="3470347" y="3305737"/>
            <a:ext cx="2696474" cy="166725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6C284394-D350-AEEE-FD29-0E9357B0CEFC}"/>
              </a:ext>
            </a:extLst>
          </p:cNvPr>
          <p:cNvGrpSpPr/>
          <p:nvPr/>
        </p:nvGrpSpPr>
        <p:grpSpPr>
          <a:xfrm>
            <a:off x="2904745" y="2296047"/>
            <a:ext cx="1382819" cy="1193163"/>
            <a:chOff x="1786637" y="2148378"/>
            <a:chExt cx="3059510" cy="2639893"/>
          </a:xfrm>
        </p:grpSpPr>
        <p:sp>
          <p:nvSpPr>
            <p:cNvPr id="48" name="Heart 47">
              <a:extLst>
                <a:ext uri="{FF2B5EF4-FFF2-40B4-BE49-F238E27FC236}">
                  <a16:creationId xmlns:a16="http://schemas.microsoft.com/office/drawing/2014/main" id="{FFBF02A2-E4F3-ABA5-36D3-88C0E513EC34}"/>
                </a:ext>
              </a:extLst>
            </p:cNvPr>
            <p:cNvSpPr/>
            <p:nvPr/>
          </p:nvSpPr>
          <p:spPr>
            <a:xfrm>
              <a:off x="1786637" y="2450822"/>
              <a:ext cx="2069272" cy="1848732"/>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9" name="Group 48">
              <a:extLst>
                <a:ext uri="{FF2B5EF4-FFF2-40B4-BE49-F238E27FC236}">
                  <a16:creationId xmlns:a16="http://schemas.microsoft.com/office/drawing/2014/main" id="{3618F435-EB00-7474-B48E-7C9AB803984E}"/>
                </a:ext>
              </a:extLst>
            </p:cNvPr>
            <p:cNvGrpSpPr/>
            <p:nvPr/>
          </p:nvGrpSpPr>
          <p:grpSpPr>
            <a:xfrm>
              <a:off x="3134079" y="2148378"/>
              <a:ext cx="1712068" cy="2639893"/>
              <a:chOff x="8959174" y="1939250"/>
              <a:chExt cx="1712068" cy="2639893"/>
            </a:xfrm>
          </p:grpSpPr>
          <p:sp>
            <p:nvSpPr>
              <p:cNvPr id="50" name="Oval 49">
                <a:extLst>
                  <a:ext uri="{FF2B5EF4-FFF2-40B4-BE49-F238E27FC236}">
                    <a16:creationId xmlns:a16="http://schemas.microsoft.com/office/drawing/2014/main" id="{C1F13393-1CCE-2822-AA9A-470591A4BE30}"/>
                  </a:ext>
                </a:extLst>
              </p:cNvPr>
              <p:cNvSpPr/>
              <p:nvPr/>
            </p:nvSpPr>
            <p:spPr>
              <a:xfrm>
                <a:off x="9240348" y="1939250"/>
                <a:ext cx="1150143" cy="115014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Top Corners Rounded 50">
                <a:extLst>
                  <a:ext uri="{FF2B5EF4-FFF2-40B4-BE49-F238E27FC236}">
                    <a16:creationId xmlns:a16="http://schemas.microsoft.com/office/drawing/2014/main" id="{70470B26-E46C-DFC9-9153-DC0D18CCC771}"/>
                  </a:ext>
                </a:extLst>
              </p:cNvPr>
              <p:cNvSpPr/>
              <p:nvPr/>
            </p:nvSpPr>
            <p:spPr>
              <a:xfrm>
                <a:off x="8959174" y="3348594"/>
                <a:ext cx="1712068" cy="12305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7313B62C-FACF-6826-82A8-184A277727D5}"/>
                </a:ext>
              </a:extLst>
            </p:cNvPr>
            <p:cNvGrpSpPr/>
            <p:nvPr/>
          </p:nvGrpSpPr>
          <p:grpSpPr>
            <a:xfrm rot="17219524">
              <a:off x="2539434" y="3424877"/>
              <a:ext cx="1174565" cy="1446693"/>
              <a:chOff x="2185354" y="2983061"/>
              <a:chExt cx="1094360" cy="1347906"/>
            </a:xfrm>
          </p:grpSpPr>
          <p:sp>
            <p:nvSpPr>
              <p:cNvPr id="53" name="Oval 52">
                <a:extLst>
                  <a:ext uri="{FF2B5EF4-FFF2-40B4-BE49-F238E27FC236}">
                    <a16:creationId xmlns:a16="http://schemas.microsoft.com/office/drawing/2014/main" id="{34CD1763-7B50-75BB-12C9-E3E6D65ABB38}"/>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Rounded Corners 53">
                <a:extLst>
                  <a:ext uri="{FF2B5EF4-FFF2-40B4-BE49-F238E27FC236}">
                    <a16:creationId xmlns:a16="http://schemas.microsoft.com/office/drawing/2014/main" id="{A47AC5B0-A6DA-B0D0-4F2D-F5EB42C75647}"/>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75801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xplosion: 8 Points 54">
            <a:extLst>
              <a:ext uri="{FF2B5EF4-FFF2-40B4-BE49-F238E27FC236}">
                <a16:creationId xmlns:a16="http://schemas.microsoft.com/office/drawing/2014/main" id="{BC06E2DF-313C-9985-F18A-B79779C47AE3}"/>
              </a:ext>
            </a:extLst>
          </p:cNvPr>
          <p:cNvSpPr/>
          <p:nvPr/>
        </p:nvSpPr>
        <p:spPr>
          <a:xfrm>
            <a:off x="8889308" y="3335209"/>
            <a:ext cx="1891584" cy="1891580"/>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Explosion: 8 Points 53">
            <a:extLst>
              <a:ext uri="{FF2B5EF4-FFF2-40B4-BE49-F238E27FC236}">
                <a16:creationId xmlns:a16="http://schemas.microsoft.com/office/drawing/2014/main" id="{31E474EB-E123-B59E-E29F-C6D2B5F7DDB6}"/>
              </a:ext>
            </a:extLst>
          </p:cNvPr>
          <p:cNvSpPr/>
          <p:nvPr/>
        </p:nvSpPr>
        <p:spPr>
          <a:xfrm>
            <a:off x="6473963" y="3335209"/>
            <a:ext cx="1891584" cy="1891580"/>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9FC26E-821D-E364-8C2E-3272278FE89B}"/>
              </a:ext>
            </a:extLst>
          </p:cNvPr>
          <p:cNvSpPr>
            <a:spLocks noGrp="1"/>
          </p:cNvSpPr>
          <p:nvPr>
            <p:ph type="title"/>
          </p:nvPr>
        </p:nvSpPr>
        <p:spPr/>
        <p:txBody>
          <a:bodyPr/>
          <a:lstStyle/>
          <a:p>
            <a:r>
              <a:rPr lang="en-US" dirty="0"/>
              <a:t>Attachment and male caregivers</a:t>
            </a:r>
          </a:p>
        </p:txBody>
      </p:sp>
      <p:sp>
        <p:nvSpPr>
          <p:cNvPr id="26" name="Heart 25">
            <a:extLst>
              <a:ext uri="{FF2B5EF4-FFF2-40B4-BE49-F238E27FC236}">
                <a16:creationId xmlns:a16="http://schemas.microsoft.com/office/drawing/2014/main" id="{FD0E473D-32D8-663C-2847-6FE4594CCBEB}"/>
              </a:ext>
            </a:extLst>
          </p:cNvPr>
          <p:cNvSpPr/>
          <p:nvPr/>
        </p:nvSpPr>
        <p:spPr>
          <a:xfrm>
            <a:off x="3481293" y="3461886"/>
            <a:ext cx="1534828" cy="1371248"/>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a:extLst>
              <a:ext uri="{FF2B5EF4-FFF2-40B4-BE49-F238E27FC236}">
                <a16:creationId xmlns:a16="http://schemas.microsoft.com/office/drawing/2014/main" id="{1E094DCD-04A2-1696-1146-55D81BB062DB}"/>
              </a:ext>
            </a:extLst>
          </p:cNvPr>
          <p:cNvSpPr/>
          <p:nvPr/>
        </p:nvSpPr>
        <p:spPr>
          <a:xfrm>
            <a:off x="1319328" y="3429000"/>
            <a:ext cx="1708304" cy="1526236"/>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1B42A3F-09D7-46C8-CF83-9013FCC45C50}"/>
              </a:ext>
            </a:extLst>
          </p:cNvPr>
          <p:cNvGrpSpPr/>
          <p:nvPr/>
        </p:nvGrpSpPr>
        <p:grpSpPr>
          <a:xfrm>
            <a:off x="4156569" y="3225800"/>
            <a:ext cx="554076" cy="1787124"/>
            <a:chOff x="4045582" y="1684320"/>
            <a:chExt cx="350098" cy="1129211"/>
          </a:xfrm>
          <a:solidFill>
            <a:schemeClr val="accent3">
              <a:lumMod val="75000"/>
            </a:schemeClr>
          </a:solidFill>
        </p:grpSpPr>
        <p:sp>
          <p:nvSpPr>
            <p:cNvPr id="4" name="Round Same Side Corner Rectangle 21">
              <a:extLst>
                <a:ext uri="{FF2B5EF4-FFF2-40B4-BE49-F238E27FC236}">
                  <a16:creationId xmlns:a16="http://schemas.microsoft.com/office/drawing/2014/main" id="{431B558F-C434-C7F2-9463-7CED3379DDD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5213213-130F-DFD4-5B63-10466AD415C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17FD5C0-DFB7-7029-C61A-82A33E4D26C0}"/>
              </a:ext>
            </a:extLst>
          </p:cNvPr>
          <p:cNvGrpSpPr/>
          <p:nvPr/>
        </p:nvGrpSpPr>
        <p:grpSpPr>
          <a:xfrm>
            <a:off x="1606132" y="3225800"/>
            <a:ext cx="794068" cy="1787124"/>
            <a:chOff x="3000654" y="1516217"/>
            <a:chExt cx="245039" cy="551483"/>
          </a:xfrm>
          <a:solidFill>
            <a:schemeClr val="accent3">
              <a:lumMod val="75000"/>
            </a:schemeClr>
          </a:solidFill>
        </p:grpSpPr>
        <p:grpSp>
          <p:nvGrpSpPr>
            <p:cNvPr id="7" name="Group 6">
              <a:extLst>
                <a:ext uri="{FF2B5EF4-FFF2-40B4-BE49-F238E27FC236}">
                  <a16:creationId xmlns:a16="http://schemas.microsoft.com/office/drawing/2014/main" id="{00548230-69E3-F0A8-F158-F9ECCA930664}"/>
                </a:ext>
              </a:extLst>
            </p:cNvPr>
            <p:cNvGrpSpPr/>
            <p:nvPr/>
          </p:nvGrpSpPr>
          <p:grpSpPr>
            <a:xfrm>
              <a:off x="3036509" y="1516217"/>
              <a:ext cx="172158" cy="551483"/>
              <a:chOff x="4043172" y="1684320"/>
              <a:chExt cx="352508" cy="1129211"/>
            </a:xfrm>
            <a:grpFill/>
          </p:grpSpPr>
          <p:sp>
            <p:nvSpPr>
              <p:cNvPr id="9" name="Round Same Side Corner Rectangle 21">
                <a:extLst>
                  <a:ext uri="{FF2B5EF4-FFF2-40B4-BE49-F238E27FC236}">
                    <a16:creationId xmlns:a16="http://schemas.microsoft.com/office/drawing/2014/main" id="{E4AAFCFE-65F1-F6F0-679A-0FA14561D3A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D2207E4-7E5E-2DAF-4941-9BA91C678C48}"/>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lowchart: Manual Operation 7">
              <a:extLst>
                <a:ext uri="{FF2B5EF4-FFF2-40B4-BE49-F238E27FC236}">
                  <a16:creationId xmlns:a16="http://schemas.microsoft.com/office/drawing/2014/main" id="{B5B4944E-D2E7-D80F-0D13-A03D95F64B8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68F1293F-14FF-E987-2E1A-B66705E4F653}"/>
              </a:ext>
            </a:extLst>
          </p:cNvPr>
          <p:cNvGrpSpPr/>
          <p:nvPr/>
        </p:nvGrpSpPr>
        <p:grpSpPr>
          <a:xfrm rot="20623956">
            <a:off x="2107739" y="3759985"/>
            <a:ext cx="629259" cy="775048"/>
            <a:chOff x="2185354" y="2983061"/>
            <a:chExt cx="1094360" cy="1347906"/>
          </a:xfrm>
          <a:solidFill>
            <a:schemeClr val="accent3">
              <a:lumMod val="60000"/>
              <a:lumOff val="40000"/>
            </a:schemeClr>
          </a:solidFill>
        </p:grpSpPr>
        <p:sp>
          <p:nvSpPr>
            <p:cNvPr id="17" name="Oval 16">
              <a:extLst>
                <a:ext uri="{FF2B5EF4-FFF2-40B4-BE49-F238E27FC236}">
                  <a16:creationId xmlns:a16="http://schemas.microsoft.com/office/drawing/2014/main" id="{52875390-CD7B-B9F0-0C55-AFB5BC8A5625}"/>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A66F5939-A922-4A70-6818-471242D10671}"/>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774D4C86-AEFB-4320-B62C-BC3C48B504D1}"/>
              </a:ext>
            </a:extLst>
          </p:cNvPr>
          <p:cNvGrpSpPr/>
          <p:nvPr/>
        </p:nvGrpSpPr>
        <p:grpSpPr>
          <a:xfrm rot="19916992">
            <a:off x="3859897" y="3674347"/>
            <a:ext cx="332742" cy="888019"/>
            <a:chOff x="5753486" y="3290712"/>
            <a:chExt cx="476691" cy="1272189"/>
          </a:xfrm>
        </p:grpSpPr>
        <p:sp>
          <p:nvSpPr>
            <p:cNvPr id="31" name="Oval 30">
              <a:extLst>
                <a:ext uri="{FF2B5EF4-FFF2-40B4-BE49-F238E27FC236}">
                  <a16:creationId xmlns:a16="http://schemas.microsoft.com/office/drawing/2014/main" id="{92E746A5-12EC-E846-8D2F-17553C4DFA17}"/>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3400F08F-7593-8B0A-9A52-3576FBB8972A}"/>
                </a:ext>
              </a:extLst>
            </p:cNvPr>
            <p:cNvSpPr/>
            <p:nvPr/>
          </p:nvSpPr>
          <p:spPr>
            <a:xfrm rot="75207">
              <a:off x="5753486" y="3834988"/>
              <a:ext cx="461872" cy="727913"/>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957228F5-EC7A-3743-1855-D740424480E4}"/>
              </a:ext>
            </a:extLst>
          </p:cNvPr>
          <p:cNvSpPr txBox="1"/>
          <p:nvPr/>
        </p:nvSpPr>
        <p:spPr>
          <a:xfrm>
            <a:off x="1429511" y="1939311"/>
            <a:ext cx="3559080" cy="954107"/>
          </a:xfrm>
          <a:prstGeom prst="rect">
            <a:avLst/>
          </a:prstGeom>
          <a:noFill/>
        </p:spPr>
        <p:txBody>
          <a:bodyPr wrap="square">
            <a:spAutoFit/>
          </a:bodyPr>
          <a:lstStyle/>
          <a:p>
            <a:pPr algn="ctr">
              <a:lnSpc>
                <a:spcPct val="100000"/>
              </a:lnSpc>
            </a:pPr>
            <a:r>
              <a:rPr lang="en-US" sz="2800" dirty="0">
                <a:solidFill>
                  <a:schemeClr val="tx1"/>
                </a:solidFill>
                <a:latin typeface="+mj-lt"/>
                <a:cs typeface="Calibri" panose="020F0502020204030204" pitchFamily="34" charset="0"/>
              </a:rPr>
              <a:t>Secure attachments generate joy</a:t>
            </a:r>
          </a:p>
        </p:txBody>
      </p:sp>
      <p:grpSp>
        <p:nvGrpSpPr>
          <p:cNvPr id="39" name="Group 38">
            <a:extLst>
              <a:ext uri="{FF2B5EF4-FFF2-40B4-BE49-F238E27FC236}">
                <a16:creationId xmlns:a16="http://schemas.microsoft.com/office/drawing/2014/main" id="{50C894E9-B4CD-1BBD-D1C2-AF37EB1AACD4}"/>
              </a:ext>
            </a:extLst>
          </p:cNvPr>
          <p:cNvGrpSpPr/>
          <p:nvPr/>
        </p:nvGrpSpPr>
        <p:grpSpPr>
          <a:xfrm>
            <a:off x="10386866" y="3225800"/>
            <a:ext cx="554076" cy="1787124"/>
            <a:chOff x="4045582" y="1684320"/>
            <a:chExt cx="350098" cy="1129211"/>
          </a:xfrm>
          <a:solidFill>
            <a:schemeClr val="accent3">
              <a:lumMod val="75000"/>
            </a:schemeClr>
          </a:solidFill>
        </p:grpSpPr>
        <p:sp>
          <p:nvSpPr>
            <p:cNvPr id="51" name="Round Same Side Corner Rectangle 21">
              <a:extLst>
                <a:ext uri="{FF2B5EF4-FFF2-40B4-BE49-F238E27FC236}">
                  <a16:creationId xmlns:a16="http://schemas.microsoft.com/office/drawing/2014/main" id="{E2D21314-CC58-92C9-6F37-6675D95ACC6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D912FB45-C765-B291-E458-C6859E8758A2}"/>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3FE12A5A-8FA1-259F-AE92-CF4E4DA6ADE7}"/>
              </a:ext>
            </a:extLst>
          </p:cNvPr>
          <p:cNvGrpSpPr/>
          <p:nvPr/>
        </p:nvGrpSpPr>
        <p:grpSpPr>
          <a:xfrm>
            <a:off x="6351282" y="3225800"/>
            <a:ext cx="794068" cy="1787124"/>
            <a:chOff x="3000654" y="1516217"/>
            <a:chExt cx="245039" cy="551483"/>
          </a:xfrm>
          <a:solidFill>
            <a:schemeClr val="accent3">
              <a:lumMod val="75000"/>
            </a:schemeClr>
          </a:solidFill>
        </p:grpSpPr>
        <p:grpSp>
          <p:nvGrpSpPr>
            <p:cNvPr id="47" name="Group 46">
              <a:extLst>
                <a:ext uri="{FF2B5EF4-FFF2-40B4-BE49-F238E27FC236}">
                  <a16:creationId xmlns:a16="http://schemas.microsoft.com/office/drawing/2014/main" id="{CD9A3DE8-B229-24C8-8EA9-B66DD23E4F8D}"/>
                </a:ext>
              </a:extLst>
            </p:cNvPr>
            <p:cNvGrpSpPr/>
            <p:nvPr/>
          </p:nvGrpSpPr>
          <p:grpSpPr>
            <a:xfrm>
              <a:off x="3036509" y="1516217"/>
              <a:ext cx="172158" cy="551483"/>
              <a:chOff x="4043172" y="1684320"/>
              <a:chExt cx="352508" cy="1129211"/>
            </a:xfrm>
            <a:grpFill/>
          </p:grpSpPr>
          <p:sp>
            <p:nvSpPr>
              <p:cNvPr id="49" name="Round Same Side Corner Rectangle 21">
                <a:extLst>
                  <a:ext uri="{FF2B5EF4-FFF2-40B4-BE49-F238E27FC236}">
                    <a16:creationId xmlns:a16="http://schemas.microsoft.com/office/drawing/2014/main" id="{BE4ECC87-C091-F473-C062-1A1473EA98A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ECD6126F-DD46-4A0C-8C9B-4455D9A0C1B2}"/>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Flowchart: Manual Operation 47">
              <a:extLst>
                <a:ext uri="{FF2B5EF4-FFF2-40B4-BE49-F238E27FC236}">
                  <a16:creationId xmlns:a16="http://schemas.microsoft.com/office/drawing/2014/main" id="{CEED4851-555D-80FD-5C83-74250C9B4DE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9DCB1D6F-ED23-7F0B-8A78-2D4871550ADB}"/>
              </a:ext>
            </a:extLst>
          </p:cNvPr>
          <p:cNvGrpSpPr/>
          <p:nvPr/>
        </p:nvGrpSpPr>
        <p:grpSpPr>
          <a:xfrm rot="20623956">
            <a:off x="7696415" y="3863542"/>
            <a:ext cx="629259" cy="775048"/>
            <a:chOff x="2185354" y="2983061"/>
            <a:chExt cx="1094360" cy="1347906"/>
          </a:xfrm>
          <a:solidFill>
            <a:schemeClr val="accent3">
              <a:lumMod val="60000"/>
              <a:lumOff val="40000"/>
            </a:schemeClr>
          </a:solidFill>
        </p:grpSpPr>
        <p:sp>
          <p:nvSpPr>
            <p:cNvPr id="45" name="Oval 44">
              <a:extLst>
                <a:ext uri="{FF2B5EF4-FFF2-40B4-BE49-F238E27FC236}">
                  <a16:creationId xmlns:a16="http://schemas.microsoft.com/office/drawing/2014/main" id="{18040B03-C475-C97F-C340-2B3DE295B1DB}"/>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078B1BB6-3A59-12D2-DC95-5CEC7B7506FC}"/>
                </a:ext>
              </a:extLst>
            </p:cNvPr>
            <p:cNvSpPr/>
            <p:nvPr/>
          </p:nvSpPr>
          <p:spPr>
            <a:xfrm rot="2427591">
              <a:off x="2185354" y="3447315"/>
              <a:ext cx="560691" cy="88365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FFE3D3FA-0A8D-1A0E-A5AF-CA61ABADFD84}"/>
              </a:ext>
            </a:extLst>
          </p:cNvPr>
          <p:cNvGrpSpPr/>
          <p:nvPr/>
        </p:nvGrpSpPr>
        <p:grpSpPr>
          <a:xfrm rot="19916992">
            <a:off x="9125072" y="3703087"/>
            <a:ext cx="332742" cy="888019"/>
            <a:chOff x="5753486" y="3290712"/>
            <a:chExt cx="476691" cy="1272189"/>
          </a:xfrm>
        </p:grpSpPr>
        <p:sp>
          <p:nvSpPr>
            <p:cNvPr id="43" name="Oval 42">
              <a:extLst>
                <a:ext uri="{FF2B5EF4-FFF2-40B4-BE49-F238E27FC236}">
                  <a16:creationId xmlns:a16="http://schemas.microsoft.com/office/drawing/2014/main" id="{2D378B2C-376D-C728-36B5-B88929B805AB}"/>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81BB3A9F-BDEE-999F-DD6B-DEBAF3A521A7}"/>
                </a:ext>
              </a:extLst>
            </p:cNvPr>
            <p:cNvSpPr/>
            <p:nvPr/>
          </p:nvSpPr>
          <p:spPr>
            <a:xfrm rot="75207">
              <a:off x="5753486" y="3834988"/>
              <a:ext cx="461872" cy="727913"/>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a:extLst>
              <a:ext uri="{FF2B5EF4-FFF2-40B4-BE49-F238E27FC236}">
                <a16:creationId xmlns:a16="http://schemas.microsoft.com/office/drawing/2014/main" id="{28091394-0D40-8B45-EAAC-A75661C2F6AB}"/>
              </a:ext>
            </a:extLst>
          </p:cNvPr>
          <p:cNvSpPr txBox="1"/>
          <p:nvPr/>
        </p:nvSpPr>
        <p:spPr>
          <a:xfrm>
            <a:off x="6208788" y="1939311"/>
            <a:ext cx="4432820" cy="954107"/>
          </a:xfrm>
          <a:prstGeom prst="rect">
            <a:avLst/>
          </a:prstGeom>
          <a:noFill/>
        </p:spPr>
        <p:txBody>
          <a:bodyPr wrap="square">
            <a:spAutoFit/>
          </a:bodyPr>
          <a:lstStyle/>
          <a:p>
            <a:pPr algn="ctr">
              <a:lnSpc>
                <a:spcPct val="100000"/>
              </a:lnSpc>
            </a:pPr>
            <a:r>
              <a:rPr lang="en-US" sz="2800" dirty="0">
                <a:solidFill>
                  <a:schemeClr val="tx1"/>
                </a:solidFill>
                <a:latin typeface="+mj-lt"/>
                <a:cs typeface="Calibri" panose="020F0502020204030204" pitchFamily="34" charset="0"/>
              </a:rPr>
              <a:t>Insecure attachments generate distress</a:t>
            </a:r>
          </a:p>
        </p:txBody>
      </p:sp>
    </p:spTree>
    <p:extLst>
      <p:ext uri="{BB962C8B-B14F-4D97-AF65-F5344CB8AC3E}">
        <p14:creationId xmlns:p14="http://schemas.microsoft.com/office/powerpoint/2010/main" val="407113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1A03-D850-0312-3753-FEEE739D62B2}"/>
              </a:ext>
            </a:extLst>
          </p:cNvPr>
          <p:cNvSpPr>
            <a:spLocks noGrp="1"/>
          </p:cNvSpPr>
          <p:nvPr>
            <p:ph type="title"/>
          </p:nvPr>
        </p:nvSpPr>
        <p:spPr/>
        <p:txBody>
          <a:bodyPr/>
          <a:lstStyle/>
          <a:p>
            <a:r>
              <a:rPr lang="en-US" dirty="0">
                <a:latin typeface="+mj-lt"/>
              </a:rPr>
              <a:t>Attachment and bonding</a:t>
            </a:r>
          </a:p>
        </p:txBody>
      </p:sp>
      <p:sp>
        <p:nvSpPr>
          <p:cNvPr id="22" name="Speech Bubble: Rectangle with Corners Rounded 21">
            <a:extLst>
              <a:ext uri="{FF2B5EF4-FFF2-40B4-BE49-F238E27FC236}">
                <a16:creationId xmlns:a16="http://schemas.microsoft.com/office/drawing/2014/main" id="{EF411600-273E-8011-439D-161ECA3461B4}"/>
              </a:ext>
            </a:extLst>
          </p:cNvPr>
          <p:cNvSpPr/>
          <p:nvPr/>
        </p:nvSpPr>
        <p:spPr>
          <a:xfrm>
            <a:off x="1066184" y="1525815"/>
            <a:ext cx="3929909" cy="1884440"/>
          </a:xfrm>
          <a:prstGeom prst="wedgeRoundRectCallout">
            <a:avLst>
              <a:gd name="adj1" fmla="val -56351"/>
              <a:gd name="adj2" fmla="val 726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Have you noticed parents that don’t seem to have a close bond with their infants? </a:t>
            </a:r>
          </a:p>
        </p:txBody>
      </p:sp>
      <p:sp>
        <p:nvSpPr>
          <p:cNvPr id="23" name="Speech Bubble: Rectangle with Corners Rounded 22">
            <a:extLst>
              <a:ext uri="{FF2B5EF4-FFF2-40B4-BE49-F238E27FC236}">
                <a16:creationId xmlns:a16="http://schemas.microsoft.com/office/drawing/2014/main" id="{55DF9EFD-940D-D9C5-CC05-A9373F937201}"/>
              </a:ext>
            </a:extLst>
          </p:cNvPr>
          <p:cNvSpPr/>
          <p:nvPr/>
        </p:nvSpPr>
        <p:spPr>
          <a:xfrm>
            <a:off x="5633424" y="1525815"/>
            <a:ext cx="3929909" cy="1884440"/>
          </a:xfrm>
          <a:prstGeom prst="wedgeRoundRectCallout">
            <a:avLst>
              <a:gd name="adj1" fmla="val -56997"/>
              <a:gd name="adj2" fmla="val -2168"/>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What kinds of behaviors did you observe in such a parent that made you think so?</a:t>
            </a:r>
          </a:p>
        </p:txBody>
      </p:sp>
      <p:sp>
        <p:nvSpPr>
          <p:cNvPr id="24" name="Speech Bubble: Rectangle with Corners Rounded 23">
            <a:extLst>
              <a:ext uri="{FF2B5EF4-FFF2-40B4-BE49-F238E27FC236}">
                <a16:creationId xmlns:a16="http://schemas.microsoft.com/office/drawing/2014/main" id="{2473A882-20E7-5977-0761-C4C46FCCA318}"/>
              </a:ext>
            </a:extLst>
          </p:cNvPr>
          <p:cNvSpPr/>
          <p:nvPr/>
        </p:nvSpPr>
        <p:spPr>
          <a:xfrm>
            <a:off x="1066184" y="3729478"/>
            <a:ext cx="3929909" cy="1884440"/>
          </a:xfrm>
          <a:prstGeom prst="wedgeRoundRectCallout">
            <a:avLst>
              <a:gd name="adj1" fmla="val 35750"/>
              <a:gd name="adj2" fmla="val 6185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What kinds of things can you do to help promote bonding and attachment between mothers and fathers and infants?</a:t>
            </a:r>
          </a:p>
        </p:txBody>
      </p:sp>
      <p:sp>
        <p:nvSpPr>
          <p:cNvPr id="25" name="Speech Bubble: Rectangle with Corners Rounded 24">
            <a:extLst>
              <a:ext uri="{FF2B5EF4-FFF2-40B4-BE49-F238E27FC236}">
                <a16:creationId xmlns:a16="http://schemas.microsoft.com/office/drawing/2014/main" id="{346DB8F3-4CD7-363E-7236-01B281A01AD9}"/>
              </a:ext>
            </a:extLst>
          </p:cNvPr>
          <p:cNvSpPr/>
          <p:nvPr/>
        </p:nvSpPr>
        <p:spPr>
          <a:xfrm>
            <a:off x="5633424" y="3729478"/>
            <a:ext cx="3929909" cy="1884440"/>
          </a:xfrm>
          <a:prstGeom prst="wedgeRoundRectCallout">
            <a:avLst>
              <a:gd name="adj1" fmla="val -34376"/>
              <a:gd name="adj2" fmla="val 60509"/>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Are there gender differences in what is expected of men’s and women’s emotional expression and caregiving? </a:t>
            </a:r>
          </a:p>
        </p:txBody>
      </p:sp>
      <p:grpSp>
        <p:nvGrpSpPr>
          <p:cNvPr id="13" name="Google Shape;314;p4">
            <a:extLst>
              <a:ext uri="{FF2B5EF4-FFF2-40B4-BE49-F238E27FC236}">
                <a16:creationId xmlns:a16="http://schemas.microsoft.com/office/drawing/2014/main" id="{A2DC01E2-FBB3-ED49-4AB0-1352A6B1A9E1}"/>
              </a:ext>
            </a:extLst>
          </p:cNvPr>
          <p:cNvGrpSpPr/>
          <p:nvPr/>
        </p:nvGrpSpPr>
        <p:grpSpPr>
          <a:xfrm>
            <a:off x="9348540" y="4416389"/>
            <a:ext cx="2501900" cy="1623811"/>
            <a:chOff x="3400707" y="1772174"/>
            <a:chExt cx="5758105" cy="3737192"/>
          </a:xfrm>
          <a:solidFill>
            <a:schemeClr val="accent3">
              <a:lumMod val="75000"/>
            </a:schemeClr>
          </a:solidFill>
        </p:grpSpPr>
        <p:sp>
          <p:nvSpPr>
            <p:cNvPr id="14" name="Google Shape;315;p4">
              <a:extLst>
                <a:ext uri="{FF2B5EF4-FFF2-40B4-BE49-F238E27FC236}">
                  <a16:creationId xmlns:a16="http://schemas.microsoft.com/office/drawing/2014/main" id="{37AD83D4-94E9-0C14-1199-5F15D314282D}"/>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5" name="Google Shape;316;p4">
              <a:extLst>
                <a:ext uri="{FF2B5EF4-FFF2-40B4-BE49-F238E27FC236}">
                  <a16:creationId xmlns:a16="http://schemas.microsoft.com/office/drawing/2014/main" id="{5468A32D-88B0-58DD-C538-F9E3183D64B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317;p4">
              <a:extLst>
                <a:ext uri="{FF2B5EF4-FFF2-40B4-BE49-F238E27FC236}">
                  <a16:creationId xmlns:a16="http://schemas.microsoft.com/office/drawing/2014/main" id="{20E13D1D-BD53-C5C1-9399-A4E45C3DE4F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8;p4">
              <a:extLst>
                <a:ext uri="{FF2B5EF4-FFF2-40B4-BE49-F238E27FC236}">
                  <a16:creationId xmlns:a16="http://schemas.microsoft.com/office/drawing/2014/main" id="{1CDE8205-401E-7C26-6E8F-CA6436F07E18}"/>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19;p4">
              <a:extLst>
                <a:ext uri="{FF2B5EF4-FFF2-40B4-BE49-F238E27FC236}">
                  <a16:creationId xmlns:a16="http://schemas.microsoft.com/office/drawing/2014/main" id="{E12AD903-7E9D-957B-733F-85BA61FC4DE5}"/>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20;p4">
              <a:extLst>
                <a:ext uri="{FF2B5EF4-FFF2-40B4-BE49-F238E27FC236}">
                  <a16:creationId xmlns:a16="http://schemas.microsoft.com/office/drawing/2014/main" id="{B5BD2B48-B9DC-2A7B-78CF-B8D8902DC65D}"/>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21;p4">
              <a:extLst>
                <a:ext uri="{FF2B5EF4-FFF2-40B4-BE49-F238E27FC236}">
                  <a16:creationId xmlns:a16="http://schemas.microsoft.com/office/drawing/2014/main" id="{6EC5B2A9-7F88-88E4-AB12-43B295C9AFA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22;p4">
              <a:extLst>
                <a:ext uri="{FF2B5EF4-FFF2-40B4-BE49-F238E27FC236}">
                  <a16:creationId xmlns:a16="http://schemas.microsoft.com/office/drawing/2014/main" id="{1918CE09-5A12-827C-C592-3DAC20583372}"/>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06269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5616-F8BB-4DD3-1750-F2DBD4F6EDCC}"/>
              </a:ext>
            </a:extLst>
          </p:cNvPr>
          <p:cNvSpPr>
            <a:spLocks noGrp="1"/>
          </p:cNvSpPr>
          <p:nvPr>
            <p:ph type="title"/>
          </p:nvPr>
        </p:nvSpPr>
        <p:spPr/>
        <p:txBody>
          <a:bodyPr/>
          <a:lstStyle/>
          <a:p>
            <a:r>
              <a:rPr lang="en-US" dirty="0">
                <a:highlight>
                  <a:srgbClr val="FFFF00"/>
                </a:highlight>
                <a:latin typeface="+mj-lt"/>
              </a:rPr>
              <a:t>Ways to promote attachment before a baby is born</a:t>
            </a:r>
          </a:p>
        </p:txBody>
      </p:sp>
      <p:grpSp>
        <p:nvGrpSpPr>
          <p:cNvPr id="3" name="Group 2">
            <a:extLst>
              <a:ext uri="{FF2B5EF4-FFF2-40B4-BE49-F238E27FC236}">
                <a16:creationId xmlns:a16="http://schemas.microsoft.com/office/drawing/2014/main" id="{41F3742C-783D-3403-1B9F-EA10B4E0E99C}"/>
              </a:ext>
            </a:extLst>
          </p:cNvPr>
          <p:cNvGrpSpPr/>
          <p:nvPr/>
        </p:nvGrpSpPr>
        <p:grpSpPr>
          <a:xfrm>
            <a:off x="1140317" y="2313813"/>
            <a:ext cx="1980549" cy="2230373"/>
            <a:chOff x="1140317" y="2313813"/>
            <a:chExt cx="1980549" cy="2230373"/>
          </a:xfrm>
        </p:grpSpPr>
        <p:grpSp>
          <p:nvGrpSpPr>
            <p:cNvPr id="5" name="Group 4">
              <a:extLst>
                <a:ext uri="{FF2B5EF4-FFF2-40B4-BE49-F238E27FC236}">
                  <a16:creationId xmlns:a16="http://schemas.microsoft.com/office/drawing/2014/main" id="{19AEA0F6-20B2-F4AB-ACD9-DDFCFE99AF46}"/>
                </a:ext>
              </a:extLst>
            </p:cNvPr>
            <p:cNvGrpSpPr/>
            <p:nvPr/>
          </p:nvGrpSpPr>
          <p:grpSpPr>
            <a:xfrm>
              <a:off x="1140317" y="2313813"/>
              <a:ext cx="691500" cy="2230373"/>
              <a:chOff x="4162834" y="1684320"/>
              <a:chExt cx="350098" cy="1129211"/>
            </a:xfrm>
            <a:solidFill>
              <a:schemeClr val="accent3">
                <a:lumMod val="75000"/>
              </a:schemeClr>
            </a:solidFill>
          </p:grpSpPr>
          <p:sp>
            <p:nvSpPr>
              <p:cNvPr id="6" name="Round Same Side Corner Rectangle 21">
                <a:extLst>
                  <a:ext uri="{FF2B5EF4-FFF2-40B4-BE49-F238E27FC236}">
                    <a16:creationId xmlns:a16="http://schemas.microsoft.com/office/drawing/2014/main" id="{5DCCF180-9F48-7761-5B32-9081974C9DCC}"/>
                  </a:ext>
                </a:extLst>
              </p:cNvPr>
              <p:cNvSpPr/>
              <p:nvPr/>
            </p:nvSpPr>
            <p:spPr>
              <a:xfrm>
                <a:off x="4162834"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731EDA9-2A6E-4699-8A9A-28F57CD5CB13}"/>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D162E27-2164-F85E-3B0F-17B577F061FF}"/>
                </a:ext>
              </a:extLst>
            </p:cNvPr>
            <p:cNvGrpSpPr/>
            <p:nvPr/>
          </p:nvGrpSpPr>
          <p:grpSpPr>
            <a:xfrm>
              <a:off x="1961222" y="2347989"/>
              <a:ext cx="973765" cy="2191549"/>
              <a:chOff x="3000654" y="1516217"/>
              <a:chExt cx="245039" cy="551483"/>
            </a:xfrm>
            <a:solidFill>
              <a:schemeClr val="accent3">
                <a:lumMod val="75000"/>
              </a:schemeClr>
            </a:solidFill>
          </p:grpSpPr>
          <p:grpSp>
            <p:nvGrpSpPr>
              <p:cNvPr id="9" name="Group 8">
                <a:extLst>
                  <a:ext uri="{FF2B5EF4-FFF2-40B4-BE49-F238E27FC236}">
                    <a16:creationId xmlns:a16="http://schemas.microsoft.com/office/drawing/2014/main" id="{0C1BA344-3CEF-A774-343D-F2CD1A016CD7}"/>
                  </a:ext>
                </a:extLst>
              </p:cNvPr>
              <p:cNvGrpSpPr/>
              <p:nvPr/>
            </p:nvGrpSpPr>
            <p:grpSpPr>
              <a:xfrm>
                <a:off x="3036509" y="1516217"/>
                <a:ext cx="172158" cy="551483"/>
                <a:chOff x="4043172" y="1684320"/>
                <a:chExt cx="352508" cy="1129211"/>
              </a:xfrm>
              <a:grpFill/>
            </p:grpSpPr>
            <p:sp>
              <p:nvSpPr>
                <p:cNvPr id="11" name="Round Same Side Corner Rectangle 21">
                  <a:extLst>
                    <a:ext uri="{FF2B5EF4-FFF2-40B4-BE49-F238E27FC236}">
                      <a16:creationId xmlns:a16="http://schemas.microsoft.com/office/drawing/2014/main" id="{B3AEEFA9-5052-A465-14BA-BCDD852E4216}"/>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68DB148-83D3-C39B-6F14-92C4B35E6FF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lowchart: Manual Operation 9">
                <a:extLst>
                  <a:ext uri="{FF2B5EF4-FFF2-40B4-BE49-F238E27FC236}">
                    <a16:creationId xmlns:a16="http://schemas.microsoft.com/office/drawing/2014/main" id="{37AF3D58-FB2E-BE01-2EC2-FCD004416601}"/>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6C8CC6AF-BF60-7104-23E3-B83BCC908CC1}"/>
                </a:ext>
              </a:extLst>
            </p:cNvPr>
            <p:cNvSpPr/>
            <p:nvPr/>
          </p:nvSpPr>
          <p:spPr>
            <a:xfrm>
              <a:off x="2363159" y="3421908"/>
              <a:ext cx="757707" cy="75770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art 14">
              <a:extLst>
                <a:ext uri="{FF2B5EF4-FFF2-40B4-BE49-F238E27FC236}">
                  <a16:creationId xmlns:a16="http://schemas.microsoft.com/office/drawing/2014/main" id="{0A7F61BD-B031-EF08-FAFE-251DEE285708}"/>
                </a:ext>
              </a:extLst>
            </p:cNvPr>
            <p:cNvSpPr/>
            <p:nvPr/>
          </p:nvSpPr>
          <p:spPr>
            <a:xfrm>
              <a:off x="2519549" y="3621493"/>
              <a:ext cx="444926" cy="3975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L-Shape 19">
            <a:extLst>
              <a:ext uri="{FF2B5EF4-FFF2-40B4-BE49-F238E27FC236}">
                <a16:creationId xmlns:a16="http://schemas.microsoft.com/office/drawing/2014/main" id="{9EA10DA8-CA11-E99A-FC23-4D528EFF9FE5}"/>
              </a:ext>
            </a:extLst>
          </p:cNvPr>
          <p:cNvSpPr/>
          <p:nvPr/>
        </p:nvSpPr>
        <p:spPr>
          <a:xfrm rot="18361091">
            <a:off x="4153849" y="1833145"/>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9C94B61-ECC3-D5A8-43A5-E10666F82C99}"/>
              </a:ext>
            </a:extLst>
          </p:cNvPr>
          <p:cNvSpPr txBox="1"/>
          <p:nvPr/>
        </p:nvSpPr>
        <p:spPr>
          <a:xfrm>
            <a:off x="5068904" y="1644322"/>
            <a:ext cx="6160406" cy="3785652"/>
          </a:xfrm>
          <a:prstGeom prst="rect">
            <a:avLst/>
          </a:prstGeom>
          <a:noFill/>
        </p:spPr>
        <p:txBody>
          <a:bodyPr wrap="square">
            <a:spAutoFit/>
          </a:bodyPr>
          <a:lstStyle/>
          <a:p>
            <a:r>
              <a:rPr lang="en-US" sz="2400" dirty="0">
                <a:solidFill>
                  <a:schemeClr val="tx1"/>
                </a:solidFill>
                <a:latin typeface="+mj-lt"/>
                <a:cs typeface="Calibri" panose="020F0502020204030204" pitchFamily="34" charset="0"/>
              </a:rPr>
              <a:t>Talk and sing to the baby, using a nurturing voice. </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Touch the baby as he or she starts kicking in utero.</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Start talking about names for the baby. </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After delivery, have skin-to-skin contact with your baby</a:t>
            </a:r>
          </a:p>
        </p:txBody>
      </p:sp>
      <p:sp>
        <p:nvSpPr>
          <p:cNvPr id="25" name="L-Shape 24">
            <a:extLst>
              <a:ext uri="{FF2B5EF4-FFF2-40B4-BE49-F238E27FC236}">
                <a16:creationId xmlns:a16="http://schemas.microsoft.com/office/drawing/2014/main" id="{B287D896-6347-9696-6837-3431A693940F}"/>
              </a:ext>
            </a:extLst>
          </p:cNvPr>
          <p:cNvSpPr/>
          <p:nvPr/>
        </p:nvSpPr>
        <p:spPr>
          <a:xfrm rot="18361091">
            <a:off x="4153849" y="2815456"/>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Shape 25">
            <a:extLst>
              <a:ext uri="{FF2B5EF4-FFF2-40B4-BE49-F238E27FC236}">
                <a16:creationId xmlns:a16="http://schemas.microsoft.com/office/drawing/2014/main" id="{A8DF3F33-3523-2571-E102-15E017697080}"/>
              </a:ext>
            </a:extLst>
          </p:cNvPr>
          <p:cNvSpPr/>
          <p:nvPr/>
        </p:nvSpPr>
        <p:spPr>
          <a:xfrm rot="18361091">
            <a:off x="4153848" y="3797767"/>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Shape 26">
            <a:extLst>
              <a:ext uri="{FF2B5EF4-FFF2-40B4-BE49-F238E27FC236}">
                <a16:creationId xmlns:a16="http://schemas.microsoft.com/office/drawing/2014/main" id="{A1550D34-4CC7-66E8-8C11-3B905F7EBA45}"/>
              </a:ext>
            </a:extLst>
          </p:cNvPr>
          <p:cNvSpPr/>
          <p:nvPr/>
        </p:nvSpPr>
        <p:spPr>
          <a:xfrm rot="18361091">
            <a:off x="4153848" y="4780079"/>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125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61D14847-0D30-1452-E329-D41440A9DA7B}"/>
              </a:ext>
            </a:extLst>
          </p:cNvPr>
          <p:cNvSpPr/>
          <p:nvPr/>
        </p:nvSpPr>
        <p:spPr>
          <a:xfrm>
            <a:off x="3361621" y="1805127"/>
            <a:ext cx="4420670" cy="3949524"/>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3837AE-57EA-AEA9-253C-A9C4427F2DD4}"/>
              </a:ext>
            </a:extLst>
          </p:cNvPr>
          <p:cNvSpPr>
            <a:spLocks noGrp="1"/>
          </p:cNvSpPr>
          <p:nvPr>
            <p:ph type="title"/>
          </p:nvPr>
        </p:nvSpPr>
        <p:spPr/>
        <p:txBody>
          <a:bodyPr/>
          <a:lstStyle/>
          <a:p>
            <a:r>
              <a:rPr lang="en-US" dirty="0">
                <a:highlight>
                  <a:srgbClr val="FFFF00"/>
                </a:highlight>
                <a:latin typeface="+mj-lt"/>
              </a:rPr>
              <a:t>Ways to promote attachment once baby is born</a:t>
            </a:r>
          </a:p>
        </p:txBody>
      </p:sp>
      <p:sp>
        <p:nvSpPr>
          <p:cNvPr id="9" name="Rectangle 8">
            <a:extLst>
              <a:ext uri="{FF2B5EF4-FFF2-40B4-BE49-F238E27FC236}">
                <a16:creationId xmlns:a16="http://schemas.microsoft.com/office/drawing/2014/main" id="{170F23E9-6E33-7773-8497-048425D3CA3A}"/>
              </a:ext>
            </a:extLst>
          </p:cNvPr>
          <p:cNvSpPr/>
          <p:nvPr/>
        </p:nvSpPr>
        <p:spPr>
          <a:xfrm>
            <a:off x="2755452" y="1620471"/>
            <a:ext cx="2256565" cy="868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Talk and babble with the baby</a:t>
            </a:r>
          </a:p>
        </p:txBody>
      </p:sp>
      <p:sp>
        <p:nvSpPr>
          <p:cNvPr id="10" name="Rectangle 9">
            <a:extLst>
              <a:ext uri="{FF2B5EF4-FFF2-40B4-BE49-F238E27FC236}">
                <a16:creationId xmlns:a16="http://schemas.microsoft.com/office/drawing/2014/main" id="{6E672E83-6414-6302-1A3D-F5DC6F872520}"/>
              </a:ext>
            </a:extLst>
          </p:cNvPr>
          <p:cNvSpPr/>
          <p:nvPr/>
        </p:nvSpPr>
        <p:spPr>
          <a:xfrm>
            <a:off x="6466928" y="1424037"/>
            <a:ext cx="4059516" cy="86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Offer her/him a range of different facial expressions</a:t>
            </a:r>
          </a:p>
        </p:txBody>
      </p:sp>
      <p:sp>
        <p:nvSpPr>
          <p:cNvPr id="11" name="Rectangle 10">
            <a:extLst>
              <a:ext uri="{FF2B5EF4-FFF2-40B4-BE49-F238E27FC236}">
                <a16:creationId xmlns:a16="http://schemas.microsoft.com/office/drawing/2014/main" id="{E634C68C-613C-2430-3632-6DDFF20B4714}"/>
              </a:ext>
            </a:extLst>
          </p:cNvPr>
          <p:cNvSpPr/>
          <p:nvPr/>
        </p:nvSpPr>
        <p:spPr>
          <a:xfrm>
            <a:off x="7365413" y="4816693"/>
            <a:ext cx="2890318" cy="112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Touch or massage the baby</a:t>
            </a:r>
          </a:p>
        </p:txBody>
      </p:sp>
      <p:sp>
        <p:nvSpPr>
          <p:cNvPr id="13" name="Rectangle 12">
            <a:extLst>
              <a:ext uri="{FF2B5EF4-FFF2-40B4-BE49-F238E27FC236}">
                <a16:creationId xmlns:a16="http://schemas.microsoft.com/office/drawing/2014/main" id="{3DE80829-55CA-ECBF-2278-8507DA46FDCC}"/>
              </a:ext>
            </a:extLst>
          </p:cNvPr>
          <p:cNvSpPr/>
          <p:nvPr/>
        </p:nvSpPr>
        <p:spPr>
          <a:xfrm>
            <a:off x="7796502" y="2996520"/>
            <a:ext cx="3327128" cy="1504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Gently moving his/her arms and legs while talking to and looking at her/him </a:t>
            </a:r>
          </a:p>
        </p:txBody>
      </p:sp>
      <p:sp>
        <p:nvSpPr>
          <p:cNvPr id="15" name="Rectangle 14">
            <a:extLst>
              <a:ext uri="{FF2B5EF4-FFF2-40B4-BE49-F238E27FC236}">
                <a16:creationId xmlns:a16="http://schemas.microsoft.com/office/drawing/2014/main" id="{2057A918-FF57-3357-1F73-06804DBD3C5C}"/>
              </a:ext>
            </a:extLst>
          </p:cNvPr>
          <p:cNvSpPr/>
          <p:nvPr/>
        </p:nvSpPr>
        <p:spPr>
          <a:xfrm>
            <a:off x="1458337" y="2766513"/>
            <a:ext cx="1600200"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Hold them close</a:t>
            </a:r>
          </a:p>
        </p:txBody>
      </p:sp>
      <p:sp>
        <p:nvSpPr>
          <p:cNvPr id="16" name="Rectangle 15">
            <a:extLst>
              <a:ext uri="{FF2B5EF4-FFF2-40B4-BE49-F238E27FC236}">
                <a16:creationId xmlns:a16="http://schemas.microsoft.com/office/drawing/2014/main" id="{1765C472-0DC1-E165-F911-909F11C501CF}"/>
              </a:ext>
            </a:extLst>
          </p:cNvPr>
          <p:cNvSpPr/>
          <p:nvPr/>
        </p:nvSpPr>
        <p:spPr>
          <a:xfrm>
            <a:off x="1678327" y="3779889"/>
            <a:ext cx="1855470"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Play together</a:t>
            </a:r>
          </a:p>
        </p:txBody>
      </p:sp>
      <p:sp>
        <p:nvSpPr>
          <p:cNvPr id="18" name="TextBox 17">
            <a:extLst>
              <a:ext uri="{FF2B5EF4-FFF2-40B4-BE49-F238E27FC236}">
                <a16:creationId xmlns:a16="http://schemas.microsoft.com/office/drawing/2014/main" id="{B74C4245-38D9-1D31-DF52-39D180F92C09}"/>
              </a:ext>
            </a:extLst>
          </p:cNvPr>
          <p:cNvSpPr txBox="1"/>
          <p:nvPr/>
        </p:nvSpPr>
        <p:spPr>
          <a:xfrm>
            <a:off x="2333340" y="5167855"/>
            <a:ext cx="2116865"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2400">
                <a:solidFill>
                  <a:schemeClr val="accent5">
                    <a:lumMod val="50000"/>
                  </a:schemeClr>
                </a:solidFill>
                <a:latin typeface="Calibri" panose="020F0502020204030204" pitchFamily="34" charset="0"/>
                <a:ea typeface="+mn-ea"/>
                <a:cs typeface="Calibri" panose="020F050202020403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solidFill>
                  <a:schemeClr val="tx1"/>
                </a:solidFill>
                <a:latin typeface="+mj-lt"/>
              </a:rPr>
              <a:t>Respond to their needs</a:t>
            </a:r>
          </a:p>
        </p:txBody>
      </p:sp>
      <p:grpSp>
        <p:nvGrpSpPr>
          <p:cNvPr id="28" name="Group 27">
            <a:extLst>
              <a:ext uri="{FF2B5EF4-FFF2-40B4-BE49-F238E27FC236}">
                <a16:creationId xmlns:a16="http://schemas.microsoft.com/office/drawing/2014/main" id="{6B4AFBF6-4F29-4349-ABF3-165CC8781AB8}"/>
              </a:ext>
            </a:extLst>
          </p:cNvPr>
          <p:cNvGrpSpPr/>
          <p:nvPr/>
        </p:nvGrpSpPr>
        <p:grpSpPr>
          <a:xfrm>
            <a:off x="4149624" y="2718757"/>
            <a:ext cx="1241825" cy="1962474"/>
            <a:chOff x="3836059" y="2794957"/>
            <a:chExt cx="1241825" cy="1962474"/>
          </a:xfrm>
        </p:grpSpPr>
        <p:grpSp>
          <p:nvGrpSpPr>
            <p:cNvPr id="12" name="Group 11">
              <a:extLst>
                <a:ext uri="{FF2B5EF4-FFF2-40B4-BE49-F238E27FC236}">
                  <a16:creationId xmlns:a16="http://schemas.microsoft.com/office/drawing/2014/main" id="{A7932BC2-64E7-732D-DB13-F6B1791853E6}"/>
                </a:ext>
              </a:extLst>
            </p:cNvPr>
            <p:cNvGrpSpPr/>
            <p:nvPr/>
          </p:nvGrpSpPr>
          <p:grpSpPr>
            <a:xfrm>
              <a:off x="3836059" y="2794957"/>
              <a:ext cx="871981" cy="1962474"/>
              <a:chOff x="3000654" y="1516217"/>
              <a:chExt cx="245039" cy="551483"/>
            </a:xfrm>
            <a:solidFill>
              <a:schemeClr val="accent3">
                <a:lumMod val="75000"/>
              </a:schemeClr>
            </a:solidFill>
          </p:grpSpPr>
          <p:grpSp>
            <p:nvGrpSpPr>
              <p:cNvPr id="14" name="Group 13">
                <a:extLst>
                  <a:ext uri="{FF2B5EF4-FFF2-40B4-BE49-F238E27FC236}">
                    <a16:creationId xmlns:a16="http://schemas.microsoft.com/office/drawing/2014/main" id="{584F9953-2236-9579-B363-2FA4E573208C}"/>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3D052BB6-7428-E421-1B0C-89EB0CE3FD61}"/>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72CC713-C688-2289-9985-5BB10A7481EA}"/>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lowchart: Manual Operation 16">
                <a:extLst>
                  <a:ext uri="{FF2B5EF4-FFF2-40B4-BE49-F238E27FC236}">
                    <a16:creationId xmlns:a16="http://schemas.microsoft.com/office/drawing/2014/main" id="{0D62D380-3EFE-28BF-607D-C8EC8B0A7A1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79A938AC-45AD-699F-9564-746EF204C9AF}"/>
                </a:ext>
              </a:extLst>
            </p:cNvPr>
            <p:cNvGrpSpPr/>
            <p:nvPr/>
          </p:nvGrpSpPr>
          <p:grpSpPr>
            <a:xfrm rot="20623956">
              <a:off x="4386883" y="3381555"/>
              <a:ext cx="691001" cy="851095"/>
              <a:chOff x="2185354" y="2983061"/>
              <a:chExt cx="1094360" cy="1347906"/>
            </a:xfrm>
            <a:solidFill>
              <a:schemeClr val="accent3">
                <a:lumMod val="60000"/>
                <a:lumOff val="40000"/>
              </a:schemeClr>
            </a:solidFill>
          </p:grpSpPr>
          <p:sp>
            <p:nvSpPr>
              <p:cNvPr id="22" name="Oval 21">
                <a:extLst>
                  <a:ext uri="{FF2B5EF4-FFF2-40B4-BE49-F238E27FC236}">
                    <a16:creationId xmlns:a16="http://schemas.microsoft.com/office/drawing/2014/main" id="{FB017D9D-5D81-877D-54B1-0BF0C8C55B00}"/>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F5DC688-C0E3-E67F-18F7-EA2CC05EEB89}"/>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9" name="Group 28">
            <a:extLst>
              <a:ext uri="{FF2B5EF4-FFF2-40B4-BE49-F238E27FC236}">
                <a16:creationId xmlns:a16="http://schemas.microsoft.com/office/drawing/2014/main" id="{BC2577AE-46C8-9E3D-8999-D9BB8236B29D}"/>
              </a:ext>
            </a:extLst>
          </p:cNvPr>
          <p:cNvGrpSpPr/>
          <p:nvPr/>
        </p:nvGrpSpPr>
        <p:grpSpPr>
          <a:xfrm>
            <a:off x="6078837" y="2718757"/>
            <a:ext cx="934222" cy="1962474"/>
            <a:chOff x="6310960" y="2794957"/>
            <a:chExt cx="934222" cy="1962474"/>
          </a:xfrm>
        </p:grpSpPr>
        <p:grpSp>
          <p:nvGrpSpPr>
            <p:cNvPr id="6" name="Group 5">
              <a:extLst>
                <a:ext uri="{FF2B5EF4-FFF2-40B4-BE49-F238E27FC236}">
                  <a16:creationId xmlns:a16="http://schemas.microsoft.com/office/drawing/2014/main" id="{8FA0B652-944E-6D28-45D1-4F3F6964EB7E}"/>
                </a:ext>
              </a:extLst>
            </p:cNvPr>
            <p:cNvGrpSpPr/>
            <p:nvPr/>
          </p:nvGrpSpPr>
          <p:grpSpPr>
            <a:xfrm>
              <a:off x="6636741" y="2794957"/>
              <a:ext cx="608441" cy="1962474"/>
              <a:chOff x="4045582" y="1684320"/>
              <a:chExt cx="350098" cy="1129211"/>
            </a:xfrm>
            <a:solidFill>
              <a:schemeClr val="accent3">
                <a:lumMod val="75000"/>
              </a:schemeClr>
            </a:solidFill>
          </p:grpSpPr>
          <p:sp>
            <p:nvSpPr>
              <p:cNvPr id="7" name="Round Same Side Corner Rectangle 21">
                <a:extLst>
                  <a:ext uri="{FF2B5EF4-FFF2-40B4-BE49-F238E27FC236}">
                    <a16:creationId xmlns:a16="http://schemas.microsoft.com/office/drawing/2014/main" id="{43448BA5-E37E-A213-8D8D-91070804926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1F4A31E-A431-D8F1-E566-CE9AF0CDAA2A}"/>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5829103-2A35-510C-5CDB-2DA6F33D3016}"/>
                </a:ext>
              </a:extLst>
            </p:cNvPr>
            <p:cNvGrpSpPr/>
            <p:nvPr/>
          </p:nvGrpSpPr>
          <p:grpSpPr>
            <a:xfrm rot="19916992">
              <a:off x="6310960" y="3287515"/>
              <a:ext cx="365390" cy="975150"/>
              <a:chOff x="5753486" y="3290712"/>
              <a:chExt cx="476691" cy="1272189"/>
            </a:xfrm>
          </p:grpSpPr>
          <p:sp>
            <p:nvSpPr>
              <p:cNvPr id="25" name="Oval 24">
                <a:extLst>
                  <a:ext uri="{FF2B5EF4-FFF2-40B4-BE49-F238E27FC236}">
                    <a16:creationId xmlns:a16="http://schemas.microsoft.com/office/drawing/2014/main" id="{561573A4-B2AF-4289-818E-E4B5FE4BB967}"/>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CF64A67D-CAFE-88A0-232D-D7A4DC9A576A}"/>
                  </a:ext>
                </a:extLst>
              </p:cNvPr>
              <p:cNvSpPr/>
              <p:nvPr/>
            </p:nvSpPr>
            <p:spPr>
              <a:xfrm rot="75207">
                <a:off x="5753486" y="3834988"/>
                <a:ext cx="461872" cy="727913"/>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94911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C1D4-64EE-17D6-6915-042A6FD849BF}"/>
              </a:ext>
            </a:extLst>
          </p:cNvPr>
          <p:cNvSpPr>
            <a:spLocks noGrp="1"/>
          </p:cNvSpPr>
          <p:nvPr>
            <p:ph type="title"/>
          </p:nvPr>
        </p:nvSpPr>
        <p:spPr/>
        <p:txBody>
          <a:bodyPr/>
          <a:lstStyle/>
          <a:p>
            <a:r>
              <a:rPr lang="en-US" dirty="0">
                <a:highlight>
                  <a:srgbClr val="FFFF00"/>
                </a:highlight>
                <a:latin typeface="+mj-lt"/>
              </a:rPr>
              <a:t>Games for babies and toddlers</a:t>
            </a:r>
          </a:p>
        </p:txBody>
      </p:sp>
      <p:grpSp>
        <p:nvGrpSpPr>
          <p:cNvPr id="33" name="Group 32">
            <a:extLst>
              <a:ext uri="{FF2B5EF4-FFF2-40B4-BE49-F238E27FC236}">
                <a16:creationId xmlns:a16="http://schemas.microsoft.com/office/drawing/2014/main" id="{77D6CF2F-7010-AAF6-9C3B-4AFA6BBB54B6}"/>
              </a:ext>
            </a:extLst>
          </p:cNvPr>
          <p:cNvGrpSpPr/>
          <p:nvPr/>
        </p:nvGrpSpPr>
        <p:grpSpPr>
          <a:xfrm>
            <a:off x="4010800" y="1579277"/>
            <a:ext cx="3850500" cy="4191312"/>
            <a:chOff x="4214000" y="1757077"/>
            <a:chExt cx="3682170" cy="4008083"/>
          </a:xfrm>
        </p:grpSpPr>
        <p:grpSp>
          <p:nvGrpSpPr>
            <p:cNvPr id="31" name="Group 30">
              <a:extLst>
                <a:ext uri="{FF2B5EF4-FFF2-40B4-BE49-F238E27FC236}">
                  <a16:creationId xmlns:a16="http://schemas.microsoft.com/office/drawing/2014/main" id="{3F263A3F-DAD0-8743-A12A-DE41BB0F7BA9}"/>
                </a:ext>
              </a:extLst>
            </p:cNvPr>
            <p:cNvGrpSpPr/>
            <p:nvPr/>
          </p:nvGrpSpPr>
          <p:grpSpPr>
            <a:xfrm>
              <a:off x="4755823" y="2691100"/>
              <a:ext cx="2624877" cy="1495940"/>
              <a:chOff x="4266351" y="1803400"/>
              <a:chExt cx="3899749" cy="2222500"/>
            </a:xfrm>
          </p:grpSpPr>
          <p:sp>
            <p:nvSpPr>
              <p:cNvPr id="30" name="Freeform: Shape 29">
                <a:extLst>
                  <a:ext uri="{FF2B5EF4-FFF2-40B4-BE49-F238E27FC236}">
                    <a16:creationId xmlns:a16="http://schemas.microsoft.com/office/drawing/2014/main" id="{D4D5A481-62CB-B2BF-F798-052B73D82B01}"/>
                  </a:ext>
                </a:extLst>
              </p:cNvPr>
              <p:cNvSpPr/>
              <p:nvPr/>
            </p:nvSpPr>
            <p:spPr>
              <a:xfrm>
                <a:off x="6235700" y="2755900"/>
                <a:ext cx="1930400" cy="1270000"/>
              </a:xfrm>
              <a:custGeom>
                <a:avLst/>
                <a:gdLst>
                  <a:gd name="connsiteX0" fmla="*/ 0 w 1930400"/>
                  <a:gd name="connsiteY0" fmla="*/ 1270000 h 1270000"/>
                  <a:gd name="connsiteX1" fmla="*/ 787400 w 1930400"/>
                  <a:gd name="connsiteY1" fmla="*/ 266700 h 1270000"/>
                  <a:gd name="connsiteX2" fmla="*/ 1930400 w 1930400"/>
                  <a:gd name="connsiteY2" fmla="*/ 0 h 1270000"/>
                </a:gdLst>
                <a:ahLst/>
                <a:cxnLst>
                  <a:cxn ang="0">
                    <a:pos x="connsiteX0" y="connsiteY0"/>
                  </a:cxn>
                  <a:cxn ang="0">
                    <a:pos x="connsiteX1" y="connsiteY1"/>
                  </a:cxn>
                  <a:cxn ang="0">
                    <a:pos x="connsiteX2" y="connsiteY2"/>
                  </a:cxn>
                </a:cxnLst>
                <a:rect l="l" t="t" r="r" b="b"/>
                <a:pathLst>
                  <a:path w="1930400" h="1270000">
                    <a:moveTo>
                      <a:pt x="0" y="1270000"/>
                    </a:moveTo>
                    <a:cubicBezTo>
                      <a:pt x="232833" y="874183"/>
                      <a:pt x="465667" y="478367"/>
                      <a:pt x="787400" y="266700"/>
                    </a:cubicBezTo>
                    <a:cubicBezTo>
                      <a:pt x="1109133" y="55033"/>
                      <a:pt x="1519766" y="27516"/>
                      <a:pt x="193040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0172DE5-7710-BA62-2D04-48C47660D214}"/>
                  </a:ext>
                </a:extLst>
              </p:cNvPr>
              <p:cNvSpPr/>
              <p:nvPr/>
            </p:nvSpPr>
            <p:spPr>
              <a:xfrm>
                <a:off x="4266351" y="2489198"/>
                <a:ext cx="914400" cy="1447804"/>
              </a:xfrm>
              <a:custGeom>
                <a:avLst/>
                <a:gdLst>
                  <a:gd name="connsiteX0" fmla="*/ 1117600 w 1215450"/>
                  <a:gd name="connsiteY0" fmla="*/ 2197100 h 2197100"/>
                  <a:gd name="connsiteX1" fmla="*/ 1104900 w 1215450"/>
                  <a:gd name="connsiteY1" fmla="*/ 660400 h 2197100"/>
                  <a:gd name="connsiteX2" fmla="*/ 0 w 1215450"/>
                  <a:gd name="connsiteY2" fmla="*/ 0 h 2197100"/>
                </a:gdLst>
                <a:ahLst/>
                <a:cxnLst>
                  <a:cxn ang="0">
                    <a:pos x="connsiteX0" y="connsiteY0"/>
                  </a:cxn>
                  <a:cxn ang="0">
                    <a:pos x="connsiteX1" y="connsiteY1"/>
                  </a:cxn>
                  <a:cxn ang="0">
                    <a:pos x="connsiteX2" y="connsiteY2"/>
                  </a:cxn>
                </a:cxnLst>
                <a:rect l="l" t="t" r="r" b="b"/>
                <a:pathLst>
                  <a:path w="1215450" h="2197100">
                    <a:moveTo>
                      <a:pt x="1117600" y="2197100"/>
                    </a:moveTo>
                    <a:cubicBezTo>
                      <a:pt x="1204383" y="1611841"/>
                      <a:pt x="1291167" y="1026583"/>
                      <a:pt x="1104900" y="660400"/>
                    </a:cubicBezTo>
                    <a:cubicBezTo>
                      <a:pt x="918633" y="294217"/>
                      <a:pt x="459316" y="147108"/>
                      <a:pt x="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A7D71A61-626A-FB57-8A09-9A42368C3ABA}"/>
                  </a:ext>
                </a:extLst>
              </p:cNvPr>
              <p:cNvSpPr/>
              <p:nvPr/>
            </p:nvSpPr>
            <p:spPr>
              <a:xfrm>
                <a:off x="5842000" y="1803400"/>
                <a:ext cx="571500" cy="1930400"/>
              </a:xfrm>
              <a:custGeom>
                <a:avLst/>
                <a:gdLst>
                  <a:gd name="connsiteX0" fmla="*/ 0 w 571500"/>
                  <a:gd name="connsiteY0" fmla="*/ 1930400 h 1930400"/>
                  <a:gd name="connsiteX1" fmla="*/ 215900 w 571500"/>
                  <a:gd name="connsiteY1" fmla="*/ 596900 h 1930400"/>
                  <a:gd name="connsiteX2" fmla="*/ 571500 w 571500"/>
                  <a:gd name="connsiteY2" fmla="*/ 0 h 1930400"/>
                </a:gdLst>
                <a:ahLst/>
                <a:cxnLst>
                  <a:cxn ang="0">
                    <a:pos x="connsiteX0" y="connsiteY0"/>
                  </a:cxn>
                  <a:cxn ang="0">
                    <a:pos x="connsiteX1" y="connsiteY1"/>
                  </a:cxn>
                  <a:cxn ang="0">
                    <a:pos x="connsiteX2" y="connsiteY2"/>
                  </a:cxn>
                </a:cxnLst>
                <a:rect l="l" t="t" r="r" b="b"/>
                <a:pathLst>
                  <a:path w="571500" h="1930400">
                    <a:moveTo>
                      <a:pt x="0" y="1930400"/>
                    </a:moveTo>
                    <a:cubicBezTo>
                      <a:pt x="60325" y="1424516"/>
                      <a:pt x="120650" y="918633"/>
                      <a:pt x="215900" y="596900"/>
                    </a:cubicBezTo>
                    <a:cubicBezTo>
                      <a:pt x="311150" y="275167"/>
                      <a:pt x="441325" y="137583"/>
                      <a:pt x="57150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Stuffed Toy with solid fill">
              <a:extLst>
                <a:ext uri="{FF2B5EF4-FFF2-40B4-BE49-F238E27FC236}">
                  <a16:creationId xmlns:a16="http://schemas.microsoft.com/office/drawing/2014/main" id="{76B7DEB0-958B-739A-32C4-3B3FAE0FD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57152">
              <a:off x="6274794" y="2591292"/>
              <a:ext cx="914400" cy="914400"/>
            </a:xfrm>
            <a:prstGeom prst="rect">
              <a:avLst/>
            </a:prstGeom>
          </p:spPr>
        </p:pic>
        <p:pic>
          <p:nvPicPr>
            <p:cNvPr id="16" name="Graphic 15" descr="Toy Train with solid fill">
              <a:extLst>
                <a:ext uri="{FF2B5EF4-FFF2-40B4-BE49-F238E27FC236}">
                  <a16:creationId xmlns:a16="http://schemas.microsoft.com/office/drawing/2014/main" id="{4028EE0E-0992-7632-4B43-7D0A2121B5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119481">
              <a:off x="5407193" y="3269657"/>
              <a:ext cx="914400" cy="914400"/>
            </a:xfrm>
            <a:prstGeom prst="rect">
              <a:avLst/>
            </a:prstGeom>
          </p:spPr>
        </p:pic>
        <p:pic>
          <p:nvPicPr>
            <p:cNvPr id="18" name="Graphic 17" descr="Puppet with solid fill">
              <a:extLst>
                <a:ext uri="{FF2B5EF4-FFF2-40B4-BE49-F238E27FC236}">
                  <a16:creationId xmlns:a16="http://schemas.microsoft.com/office/drawing/2014/main" id="{CA597076-EE18-B2CC-2283-840E8527CC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825893">
              <a:off x="6981770" y="1757077"/>
              <a:ext cx="914400" cy="914400"/>
            </a:xfrm>
            <a:prstGeom prst="rect">
              <a:avLst/>
            </a:prstGeom>
          </p:spPr>
        </p:pic>
        <p:pic>
          <p:nvPicPr>
            <p:cNvPr id="20" name="Graphic 19" descr="Rubber duck with solid fill">
              <a:extLst>
                <a:ext uri="{FF2B5EF4-FFF2-40B4-BE49-F238E27FC236}">
                  <a16:creationId xmlns:a16="http://schemas.microsoft.com/office/drawing/2014/main" id="{E2678F66-9200-EAEC-4096-6FFB1EF072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91126" y="2177010"/>
              <a:ext cx="914400" cy="914400"/>
            </a:xfrm>
            <a:prstGeom prst="rect">
              <a:avLst/>
            </a:prstGeom>
          </p:spPr>
        </p:pic>
        <p:pic>
          <p:nvPicPr>
            <p:cNvPr id="22" name="Graphic 21" descr="Bucket and shovel with solid fill">
              <a:extLst>
                <a:ext uri="{FF2B5EF4-FFF2-40B4-BE49-F238E27FC236}">
                  <a16:creationId xmlns:a16="http://schemas.microsoft.com/office/drawing/2014/main" id="{FCCFD1F2-257E-8B37-8FFA-00366CFD4D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75772">
              <a:off x="6923500" y="3036855"/>
              <a:ext cx="914400" cy="914400"/>
            </a:xfrm>
            <a:prstGeom prst="rect">
              <a:avLst/>
            </a:prstGeom>
          </p:spPr>
        </p:pic>
        <p:pic>
          <p:nvPicPr>
            <p:cNvPr id="24" name="Graphic 23" descr="Filing Box Archive with solid fill">
              <a:extLst>
                <a:ext uri="{FF2B5EF4-FFF2-40B4-BE49-F238E27FC236}">
                  <a16:creationId xmlns:a16="http://schemas.microsoft.com/office/drawing/2014/main" id="{F2321E8F-D89E-F198-4149-FA3AE8F69B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14000" y="4025904"/>
              <a:ext cx="2880500" cy="1739256"/>
            </a:xfrm>
            <a:prstGeom prst="rect">
              <a:avLst/>
            </a:prstGeom>
          </p:spPr>
        </p:pic>
      </p:grpSp>
      <p:grpSp>
        <p:nvGrpSpPr>
          <p:cNvPr id="3" name="Group 2">
            <a:extLst>
              <a:ext uri="{FF2B5EF4-FFF2-40B4-BE49-F238E27FC236}">
                <a16:creationId xmlns:a16="http://schemas.microsoft.com/office/drawing/2014/main" id="{18DA4315-2569-CC21-B4A1-94C243274F8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EA370C00-B2B1-5D7A-FA3E-8A3DDBC2D68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767D53CB-F1D1-F1CD-8DF1-26A347F7AE39}"/>
                </a:ext>
              </a:extLst>
            </p:cNvPr>
            <p:cNvGrpSpPr/>
            <p:nvPr/>
          </p:nvGrpSpPr>
          <p:grpSpPr>
            <a:xfrm>
              <a:off x="10737628" y="758745"/>
              <a:ext cx="562136" cy="634675"/>
              <a:chOff x="760175" y="830142"/>
              <a:chExt cx="867619" cy="979579"/>
            </a:xfrm>
          </p:grpSpPr>
          <p:sp>
            <p:nvSpPr>
              <p:cNvPr id="15" name="Rectangle 14">
                <a:extLst>
                  <a:ext uri="{FF2B5EF4-FFF2-40B4-BE49-F238E27FC236}">
                    <a16:creationId xmlns:a16="http://schemas.microsoft.com/office/drawing/2014/main" id="{C3E8C560-D3C1-9767-ABD0-FCB2F60D207D}"/>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39-</a:t>
                </a:r>
              </a:p>
              <a:p>
                <a:pPr algn="ctr"/>
                <a:r>
                  <a:rPr lang="en-US" sz="1600" b="1" dirty="0">
                    <a:solidFill>
                      <a:schemeClr val="bg1"/>
                    </a:solidFill>
                    <a:latin typeface="Arial" panose="020B0604020202020204" pitchFamily="34" charset="0"/>
                    <a:cs typeface="Arial" panose="020B0604020202020204" pitchFamily="34" charset="0"/>
                  </a:rPr>
                  <a:t>42</a:t>
                </a:r>
              </a:p>
            </p:txBody>
          </p:sp>
          <p:sp>
            <p:nvSpPr>
              <p:cNvPr id="17" name="Rectangle 16">
                <a:extLst>
                  <a:ext uri="{FF2B5EF4-FFF2-40B4-BE49-F238E27FC236}">
                    <a16:creationId xmlns:a16="http://schemas.microsoft.com/office/drawing/2014/main" id="{4709AF0E-508B-D0EA-56E3-FF7211712DAC}"/>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0582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145A-B54F-26D5-90AE-9370D796C6E8}"/>
              </a:ext>
            </a:extLst>
          </p:cNvPr>
          <p:cNvSpPr>
            <a:spLocks noGrp="1"/>
          </p:cNvSpPr>
          <p:nvPr>
            <p:ph type="title"/>
          </p:nvPr>
        </p:nvSpPr>
        <p:spPr/>
        <p:txBody>
          <a:bodyPr/>
          <a:lstStyle/>
          <a:p>
            <a:r>
              <a:rPr lang="en-US" dirty="0">
                <a:latin typeface="+mj-lt"/>
              </a:rPr>
              <a:t>Serve and return: a practical technique for caregivers</a:t>
            </a:r>
          </a:p>
        </p:txBody>
      </p:sp>
      <p:pic>
        <p:nvPicPr>
          <p:cNvPr id="4" name="Picture 3">
            <a:hlinkClick r:id="rId3"/>
            <a:extLst>
              <a:ext uri="{FF2B5EF4-FFF2-40B4-BE49-F238E27FC236}">
                <a16:creationId xmlns:a16="http://schemas.microsoft.com/office/drawing/2014/main" id="{0D6FBD2F-948D-9391-9C24-E754285F1D6A}"/>
              </a:ext>
            </a:extLst>
          </p:cNvPr>
          <p:cNvPicPr>
            <a:picLocks noChangeAspect="1"/>
          </p:cNvPicPr>
          <p:nvPr/>
        </p:nvPicPr>
        <p:blipFill rotWithShape="1">
          <a:blip r:embed="rId4"/>
          <a:srcRect r="454" b="11362"/>
          <a:stretch/>
        </p:blipFill>
        <p:spPr>
          <a:xfrm>
            <a:off x="2152231" y="1587192"/>
            <a:ext cx="8139785" cy="4032622"/>
          </a:xfrm>
          <a:prstGeom prst="rect">
            <a:avLst/>
          </a:prstGeom>
          <a:ln w="76200">
            <a:solidFill>
              <a:schemeClr val="accent3">
                <a:lumMod val="75000"/>
              </a:schemeClr>
            </a:solidFill>
          </a:ln>
        </p:spPr>
      </p:pic>
    </p:spTree>
    <p:extLst>
      <p:ext uri="{BB962C8B-B14F-4D97-AF65-F5344CB8AC3E}">
        <p14:creationId xmlns:p14="http://schemas.microsoft.com/office/powerpoint/2010/main" val="296356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145A-B54F-26D5-90AE-9370D796C6E8}"/>
              </a:ext>
            </a:extLst>
          </p:cNvPr>
          <p:cNvSpPr>
            <a:spLocks noGrp="1"/>
          </p:cNvSpPr>
          <p:nvPr>
            <p:ph type="title"/>
          </p:nvPr>
        </p:nvSpPr>
        <p:spPr/>
        <p:txBody>
          <a:bodyPr/>
          <a:lstStyle/>
          <a:p>
            <a:r>
              <a:rPr lang="en-US" dirty="0">
                <a:latin typeface="+mj-lt"/>
              </a:rPr>
              <a:t>Serve and return</a:t>
            </a:r>
          </a:p>
        </p:txBody>
      </p:sp>
      <p:sp>
        <p:nvSpPr>
          <p:cNvPr id="7" name="TextBox 6">
            <a:extLst>
              <a:ext uri="{FF2B5EF4-FFF2-40B4-BE49-F238E27FC236}">
                <a16:creationId xmlns:a16="http://schemas.microsoft.com/office/drawing/2014/main" id="{21087554-2A26-CA4E-C9C9-D5AFCA885283}"/>
              </a:ext>
            </a:extLst>
          </p:cNvPr>
          <p:cNvSpPr txBox="1"/>
          <p:nvPr/>
        </p:nvSpPr>
        <p:spPr>
          <a:xfrm>
            <a:off x="5815422" y="3240490"/>
            <a:ext cx="4950891" cy="2554545"/>
          </a:xfrm>
          <a:prstGeom prst="rect">
            <a:avLst/>
          </a:prstGeom>
          <a:noFill/>
        </p:spPr>
        <p:txBody>
          <a:bodyPr wrap="square" rtlCol="0">
            <a:spAutoFit/>
          </a:bodyPr>
          <a:lstStyle/>
          <a:p>
            <a:pPr marL="457200" indent="-457200">
              <a:spcAft>
                <a:spcPts val="600"/>
              </a:spcAft>
              <a:buFont typeface="+mj-lt"/>
              <a:buAutoNum type="arabicPeriod"/>
            </a:pPr>
            <a:r>
              <a:rPr lang="en-US" sz="2000" dirty="0">
                <a:latin typeface="+mj-lt"/>
                <a:cs typeface="Calibri" panose="020F0502020204030204" pitchFamily="34" charset="0"/>
              </a:rPr>
              <a:t>Share the focus</a:t>
            </a:r>
          </a:p>
          <a:p>
            <a:pPr marL="457200" indent="-457200">
              <a:spcAft>
                <a:spcPts val="600"/>
              </a:spcAft>
              <a:buFont typeface="+mj-lt"/>
              <a:buAutoNum type="arabicPeriod"/>
            </a:pPr>
            <a:r>
              <a:rPr lang="en-US" sz="2000" dirty="0">
                <a:latin typeface="+mj-lt"/>
                <a:cs typeface="Calibri" panose="020F0502020204030204" pitchFamily="34" charset="0"/>
              </a:rPr>
              <a:t>Return the serve by supporting and encouraging</a:t>
            </a:r>
          </a:p>
          <a:p>
            <a:pPr marL="457200" indent="-457200">
              <a:spcAft>
                <a:spcPts val="600"/>
              </a:spcAft>
              <a:buFont typeface="+mj-lt"/>
              <a:buAutoNum type="arabicPeriod"/>
            </a:pPr>
            <a:r>
              <a:rPr lang="en-US" sz="2000" dirty="0">
                <a:latin typeface="+mj-lt"/>
                <a:cs typeface="Calibri" panose="020F0502020204030204" pitchFamily="34" charset="0"/>
              </a:rPr>
              <a:t>Give it a name</a:t>
            </a:r>
          </a:p>
          <a:p>
            <a:pPr marL="457200" indent="-457200">
              <a:spcAft>
                <a:spcPts val="600"/>
              </a:spcAft>
              <a:buFont typeface="+mj-lt"/>
              <a:buAutoNum type="arabicPeriod"/>
            </a:pPr>
            <a:r>
              <a:rPr lang="en-US" sz="2000" dirty="0">
                <a:latin typeface="+mj-lt"/>
                <a:cs typeface="Calibri" panose="020F0502020204030204" pitchFamily="34" charset="0"/>
              </a:rPr>
              <a:t>Take turns…and wait. Keep the interactions going back and forth.</a:t>
            </a:r>
          </a:p>
          <a:p>
            <a:pPr marL="457200" indent="-457200">
              <a:spcAft>
                <a:spcPts val="600"/>
              </a:spcAft>
              <a:buFont typeface="+mj-lt"/>
              <a:buAutoNum type="arabicPeriod"/>
            </a:pPr>
            <a:r>
              <a:rPr lang="en-US" sz="2000" dirty="0">
                <a:latin typeface="+mj-lt"/>
                <a:cs typeface="Calibri" panose="020F0502020204030204" pitchFamily="34" charset="0"/>
              </a:rPr>
              <a:t>Practice endings and beginnings </a:t>
            </a:r>
          </a:p>
        </p:txBody>
      </p:sp>
      <p:sp>
        <p:nvSpPr>
          <p:cNvPr id="6" name="Freeform: Shape 5">
            <a:extLst>
              <a:ext uri="{FF2B5EF4-FFF2-40B4-BE49-F238E27FC236}">
                <a16:creationId xmlns:a16="http://schemas.microsoft.com/office/drawing/2014/main" id="{4492EDC2-5E7F-3DD3-7790-457790C49595}"/>
              </a:ext>
            </a:extLst>
          </p:cNvPr>
          <p:cNvSpPr/>
          <p:nvPr/>
        </p:nvSpPr>
        <p:spPr>
          <a:xfrm>
            <a:off x="3768576" y="1578062"/>
            <a:ext cx="4106930" cy="431947"/>
          </a:xfrm>
          <a:custGeom>
            <a:avLst/>
            <a:gdLst>
              <a:gd name="connsiteX0" fmla="*/ 0 w 5041900"/>
              <a:gd name="connsiteY0" fmla="*/ 431947 h 431947"/>
              <a:gd name="connsiteX1" fmla="*/ 2616200 w 5041900"/>
              <a:gd name="connsiteY1" fmla="*/ 147 h 431947"/>
              <a:gd name="connsiteX2" fmla="*/ 5041900 w 5041900"/>
              <a:gd name="connsiteY2" fmla="*/ 393847 h 431947"/>
            </a:gdLst>
            <a:ahLst/>
            <a:cxnLst>
              <a:cxn ang="0">
                <a:pos x="connsiteX0" y="connsiteY0"/>
              </a:cxn>
              <a:cxn ang="0">
                <a:pos x="connsiteX1" y="connsiteY1"/>
              </a:cxn>
              <a:cxn ang="0">
                <a:pos x="connsiteX2" y="connsiteY2"/>
              </a:cxn>
            </a:cxnLst>
            <a:rect l="l" t="t" r="r" b="b"/>
            <a:pathLst>
              <a:path w="5041900" h="431947">
                <a:moveTo>
                  <a:pt x="0" y="431947"/>
                </a:moveTo>
                <a:cubicBezTo>
                  <a:pt x="887941" y="219222"/>
                  <a:pt x="1775883" y="6497"/>
                  <a:pt x="2616200" y="147"/>
                </a:cubicBezTo>
                <a:cubicBezTo>
                  <a:pt x="3456517" y="-6203"/>
                  <a:pt x="4249208" y="193822"/>
                  <a:pt x="5041900" y="393847"/>
                </a:cubicBezTo>
              </a:path>
            </a:pathLst>
          </a:custGeom>
          <a:noFill/>
          <a:ln>
            <a:solidFill>
              <a:schemeClr val="accent3">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282A4A-BCC6-1746-BB57-D8A159A6A12F}"/>
              </a:ext>
            </a:extLst>
          </p:cNvPr>
          <p:cNvSpPr txBox="1"/>
          <p:nvPr/>
        </p:nvSpPr>
        <p:spPr>
          <a:xfrm>
            <a:off x="1558550" y="3240489"/>
            <a:ext cx="2671877" cy="1015663"/>
          </a:xfrm>
          <a:prstGeom prst="rect">
            <a:avLst/>
          </a:prstGeom>
          <a:noFill/>
        </p:spPr>
        <p:txBody>
          <a:bodyPr wrap="square">
            <a:spAutoFit/>
          </a:bodyPr>
          <a:lstStyle/>
          <a:p>
            <a:pPr algn="ctr"/>
            <a:r>
              <a:rPr lang="en-US" sz="2000" dirty="0">
                <a:latin typeface="+mj-lt"/>
                <a:cs typeface="Calibri" panose="020F0502020204030204" pitchFamily="34" charset="0"/>
              </a:rPr>
              <a:t>When a child focuses their attention on something</a:t>
            </a:r>
          </a:p>
        </p:txBody>
      </p:sp>
      <p:grpSp>
        <p:nvGrpSpPr>
          <p:cNvPr id="8" name="Group 7">
            <a:extLst>
              <a:ext uri="{FF2B5EF4-FFF2-40B4-BE49-F238E27FC236}">
                <a16:creationId xmlns:a16="http://schemas.microsoft.com/office/drawing/2014/main" id="{4017078F-C4C4-8E6D-C00B-04BCDDA87D32}"/>
              </a:ext>
            </a:extLst>
          </p:cNvPr>
          <p:cNvGrpSpPr/>
          <p:nvPr/>
        </p:nvGrpSpPr>
        <p:grpSpPr>
          <a:xfrm>
            <a:off x="7791369" y="1397374"/>
            <a:ext cx="1931053" cy="1760240"/>
            <a:chOff x="7791369" y="1397374"/>
            <a:chExt cx="1931053" cy="1760240"/>
          </a:xfrm>
        </p:grpSpPr>
        <p:pic>
          <p:nvPicPr>
            <p:cNvPr id="5" name="Graphic 4" descr="Table tennis paddle and ball with solid fill">
              <a:extLst>
                <a:ext uri="{FF2B5EF4-FFF2-40B4-BE49-F238E27FC236}">
                  <a16:creationId xmlns:a16="http://schemas.microsoft.com/office/drawing/2014/main" id="{6D7AE639-2BD6-B229-D85B-3DCA87BC33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V="1">
              <a:off x="7791369" y="1873324"/>
              <a:ext cx="1284290" cy="1284290"/>
            </a:xfrm>
            <a:prstGeom prst="rect">
              <a:avLst/>
            </a:prstGeom>
          </p:spPr>
        </p:pic>
        <p:grpSp>
          <p:nvGrpSpPr>
            <p:cNvPr id="10" name="Group 9">
              <a:extLst>
                <a:ext uri="{FF2B5EF4-FFF2-40B4-BE49-F238E27FC236}">
                  <a16:creationId xmlns:a16="http://schemas.microsoft.com/office/drawing/2014/main" id="{88BA44A6-AFCB-10ED-BEC4-A8DA2ABDB7FE}"/>
                </a:ext>
              </a:extLst>
            </p:cNvPr>
            <p:cNvGrpSpPr/>
            <p:nvPr/>
          </p:nvGrpSpPr>
          <p:grpSpPr>
            <a:xfrm>
              <a:off x="9205671" y="1397374"/>
              <a:ext cx="516751" cy="1666735"/>
              <a:chOff x="4162834" y="1684320"/>
              <a:chExt cx="350098" cy="1129211"/>
            </a:xfrm>
            <a:solidFill>
              <a:schemeClr val="accent3">
                <a:lumMod val="75000"/>
              </a:schemeClr>
            </a:solidFill>
          </p:grpSpPr>
          <p:sp>
            <p:nvSpPr>
              <p:cNvPr id="11" name="Round Same Side Corner Rectangle 21">
                <a:extLst>
                  <a:ext uri="{FF2B5EF4-FFF2-40B4-BE49-F238E27FC236}">
                    <a16:creationId xmlns:a16="http://schemas.microsoft.com/office/drawing/2014/main" id="{08897FE6-2901-C44B-E761-AE0216EC92F3}"/>
                  </a:ext>
                </a:extLst>
              </p:cNvPr>
              <p:cNvSpPr/>
              <p:nvPr/>
            </p:nvSpPr>
            <p:spPr>
              <a:xfrm>
                <a:off x="4162834"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2845A5A-A9C7-A4AC-E9EE-E72FF0A3481D}"/>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 name="Group 2">
            <a:extLst>
              <a:ext uri="{FF2B5EF4-FFF2-40B4-BE49-F238E27FC236}">
                <a16:creationId xmlns:a16="http://schemas.microsoft.com/office/drawing/2014/main" id="{D4678CD9-F516-4130-546B-91A7F6EFE0B8}"/>
              </a:ext>
            </a:extLst>
          </p:cNvPr>
          <p:cNvGrpSpPr/>
          <p:nvPr/>
        </p:nvGrpSpPr>
        <p:grpSpPr>
          <a:xfrm>
            <a:off x="1837523" y="1873324"/>
            <a:ext cx="1866047" cy="1284290"/>
            <a:chOff x="1837523" y="1873324"/>
            <a:chExt cx="1866047" cy="1284290"/>
          </a:xfrm>
        </p:grpSpPr>
        <p:pic>
          <p:nvPicPr>
            <p:cNvPr id="4" name="Graphic 3" descr="Table tennis paddle and ball with solid fill">
              <a:extLst>
                <a:ext uri="{FF2B5EF4-FFF2-40B4-BE49-F238E27FC236}">
                  <a16:creationId xmlns:a16="http://schemas.microsoft.com/office/drawing/2014/main" id="{8B3CA4E6-2748-B4D5-81B6-F3CF6AEC6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419280" y="1873324"/>
              <a:ext cx="1284290" cy="1284290"/>
            </a:xfrm>
            <a:prstGeom prst="rect">
              <a:avLst/>
            </a:prstGeom>
          </p:spPr>
        </p:pic>
        <p:grpSp>
          <p:nvGrpSpPr>
            <p:cNvPr id="21" name="Group 20">
              <a:extLst>
                <a:ext uri="{FF2B5EF4-FFF2-40B4-BE49-F238E27FC236}">
                  <a16:creationId xmlns:a16="http://schemas.microsoft.com/office/drawing/2014/main" id="{B5B39CB9-044C-4F6A-84A6-25756A1F9A49}"/>
                </a:ext>
              </a:extLst>
            </p:cNvPr>
            <p:cNvGrpSpPr/>
            <p:nvPr/>
          </p:nvGrpSpPr>
          <p:grpSpPr>
            <a:xfrm>
              <a:off x="1837523" y="2040194"/>
              <a:ext cx="516751" cy="1053773"/>
              <a:chOff x="4162834" y="1684320"/>
              <a:chExt cx="350098" cy="713930"/>
            </a:xfrm>
            <a:solidFill>
              <a:schemeClr val="accent3">
                <a:lumMod val="75000"/>
              </a:schemeClr>
            </a:solidFill>
          </p:grpSpPr>
          <p:sp>
            <p:nvSpPr>
              <p:cNvPr id="22" name="Round Same Side Corner Rectangle 21">
                <a:extLst>
                  <a:ext uri="{FF2B5EF4-FFF2-40B4-BE49-F238E27FC236}">
                    <a16:creationId xmlns:a16="http://schemas.microsoft.com/office/drawing/2014/main" id="{3B5C778A-64DA-7778-223A-C53B3ADCF81F}"/>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D82619D-34A3-F591-B536-C7BB7BE431D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879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7044D329-225E-B485-3ACB-BF3A253F7A1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22915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2F8F-37DB-B3A4-11E4-1DCD17679D30}"/>
              </a:ext>
            </a:extLst>
          </p:cNvPr>
          <p:cNvSpPr>
            <a:spLocks noGrp="1"/>
          </p:cNvSpPr>
          <p:nvPr>
            <p:ph type="title"/>
          </p:nvPr>
        </p:nvSpPr>
        <p:spPr/>
        <p:txBody>
          <a:bodyPr/>
          <a:lstStyle/>
          <a:p>
            <a:r>
              <a:rPr lang="en-US" dirty="0">
                <a:highlight>
                  <a:srgbClr val="FFFF00"/>
                </a:highlight>
              </a:rPr>
              <a:t>When to refer</a:t>
            </a:r>
          </a:p>
        </p:txBody>
      </p:sp>
      <p:pic>
        <p:nvPicPr>
          <p:cNvPr id="5" name="Graphic 4" descr="Flag with solid fill">
            <a:extLst>
              <a:ext uri="{FF2B5EF4-FFF2-40B4-BE49-F238E27FC236}">
                <a16:creationId xmlns:a16="http://schemas.microsoft.com/office/drawing/2014/main" id="{DDAF094A-CBD4-5FDF-A5D7-139C232843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327" y="1747232"/>
            <a:ext cx="1480703" cy="1480703"/>
          </a:xfrm>
          <a:prstGeom prst="rect">
            <a:avLst/>
          </a:prstGeom>
        </p:spPr>
      </p:pic>
      <p:sp>
        <p:nvSpPr>
          <p:cNvPr id="4" name="TextBox 3">
            <a:extLst>
              <a:ext uri="{FF2B5EF4-FFF2-40B4-BE49-F238E27FC236}">
                <a16:creationId xmlns:a16="http://schemas.microsoft.com/office/drawing/2014/main" id="{AC992DBC-D913-D8FB-4454-1E6BC899C00A}"/>
              </a:ext>
            </a:extLst>
          </p:cNvPr>
          <p:cNvSpPr txBox="1"/>
          <p:nvPr/>
        </p:nvSpPr>
        <p:spPr>
          <a:xfrm>
            <a:off x="2365131" y="1773766"/>
            <a:ext cx="4835769" cy="3970318"/>
          </a:xfrm>
          <a:prstGeom prst="rect">
            <a:avLst/>
          </a:prstGeom>
          <a:noFill/>
        </p:spPr>
        <p:txBody>
          <a:bodyPr wrap="square">
            <a:spAutoFit/>
          </a:bodyPr>
          <a:lstStyle/>
          <a:p>
            <a:pPr marL="285750" lvl="1" indent="-285750">
              <a:buFont typeface="Arial" panose="020B0604020202020204" pitchFamily="34" charset="0"/>
              <a:buChar char="•"/>
            </a:pPr>
            <a:r>
              <a:rPr lang="en-US" sz="1800" dirty="0"/>
              <a:t>Feeling sad, crying easily or more than usual </a:t>
            </a:r>
          </a:p>
          <a:p>
            <a:pPr marL="285750" lvl="1" indent="-285750">
              <a:buFont typeface="Arial" panose="020B0604020202020204" pitchFamily="34" charset="0"/>
              <a:buChar char="•"/>
            </a:pPr>
            <a:r>
              <a:rPr lang="en-US" sz="1800" dirty="0"/>
              <a:t>Finding no pleasure in experiences or activities that were once enjoyed </a:t>
            </a:r>
          </a:p>
          <a:p>
            <a:pPr marL="285750" lvl="1" indent="-285750">
              <a:buFont typeface="Arial" panose="020B0604020202020204" pitchFamily="34" charset="0"/>
              <a:buChar char="•"/>
            </a:pPr>
            <a:r>
              <a:rPr lang="en-US" sz="1800" dirty="0"/>
              <a:t>Lacking energy or motivation </a:t>
            </a:r>
          </a:p>
          <a:p>
            <a:pPr marL="285750" lvl="1" indent="-285750">
              <a:buFont typeface="Arial" panose="020B0604020202020204" pitchFamily="34" charset="0"/>
              <a:buChar char="•"/>
            </a:pPr>
            <a:r>
              <a:rPr lang="en-US" sz="1800" dirty="0"/>
              <a:t>Worrying or “thinking too much” </a:t>
            </a:r>
          </a:p>
          <a:p>
            <a:pPr marL="285750" lvl="1" indent="-285750">
              <a:buFont typeface="Arial" panose="020B0604020202020204" pitchFamily="34" charset="0"/>
              <a:buChar char="•"/>
            </a:pPr>
            <a:r>
              <a:rPr lang="en-US" sz="1800" dirty="0"/>
              <a:t>Sleeping more or less </a:t>
            </a:r>
          </a:p>
          <a:p>
            <a:pPr marL="285750" lvl="1" indent="-285750">
              <a:buFont typeface="Arial" panose="020B0604020202020204" pitchFamily="34" charset="0"/>
              <a:buChar char="•"/>
            </a:pPr>
            <a:r>
              <a:rPr lang="en-US" sz="1800" dirty="0"/>
              <a:t>Eating more or less </a:t>
            </a:r>
          </a:p>
          <a:p>
            <a:pPr marL="285750" lvl="1" indent="-285750">
              <a:buFont typeface="Arial" panose="020B0604020202020204" pitchFamily="34" charset="0"/>
              <a:buChar char="•"/>
            </a:pPr>
            <a:r>
              <a:rPr lang="en-US" sz="1800" dirty="0"/>
              <a:t>Reduced concentration </a:t>
            </a:r>
          </a:p>
          <a:p>
            <a:pPr marL="285750" lvl="1" indent="-285750">
              <a:buFont typeface="Arial" panose="020B0604020202020204" pitchFamily="34" charset="0"/>
              <a:buChar char="•"/>
            </a:pPr>
            <a:r>
              <a:rPr lang="en-US" sz="1800" dirty="0"/>
              <a:t>Difficulty in making decisions </a:t>
            </a:r>
          </a:p>
          <a:p>
            <a:pPr marL="285750" lvl="1" indent="-285750">
              <a:buFont typeface="Arial" panose="020B0604020202020204" pitchFamily="34" charset="0"/>
              <a:buChar char="•"/>
            </a:pPr>
            <a:r>
              <a:rPr lang="en-US" sz="1800" dirty="0"/>
              <a:t>Feelings of guilt or hopelessness </a:t>
            </a:r>
          </a:p>
          <a:p>
            <a:pPr marL="285750" lvl="1" indent="-285750">
              <a:buFont typeface="Arial" panose="020B0604020202020204" pitchFamily="34" charset="0"/>
              <a:buChar char="•"/>
            </a:pPr>
            <a:r>
              <a:rPr lang="en-US" sz="1800" dirty="0"/>
              <a:t>Feeling worthless </a:t>
            </a:r>
          </a:p>
          <a:p>
            <a:pPr marL="285750" lvl="1" indent="-285750">
              <a:buFont typeface="Arial" panose="020B0604020202020204" pitchFamily="34" charset="0"/>
              <a:buChar char="•"/>
            </a:pPr>
            <a:r>
              <a:rPr lang="en-US" sz="1800" dirty="0"/>
              <a:t>Thinking that something bad is about to happen or that the future is hopeless</a:t>
            </a:r>
          </a:p>
        </p:txBody>
      </p:sp>
      <p:sp>
        <p:nvSpPr>
          <p:cNvPr id="3" name="TextBox 2">
            <a:extLst>
              <a:ext uri="{FF2B5EF4-FFF2-40B4-BE49-F238E27FC236}">
                <a16:creationId xmlns:a16="http://schemas.microsoft.com/office/drawing/2014/main" id="{0B8448A8-1399-47A5-9851-79BB25EB8ADF}"/>
              </a:ext>
            </a:extLst>
          </p:cNvPr>
          <p:cNvSpPr txBox="1"/>
          <p:nvPr/>
        </p:nvSpPr>
        <p:spPr>
          <a:xfrm>
            <a:off x="7200900" y="1773766"/>
            <a:ext cx="3959469" cy="3970318"/>
          </a:xfrm>
          <a:prstGeom prst="rect">
            <a:avLst/>
          </a:prstGeom>
          <a:noFill/>
        </p:spPr>
        <p:txBody>
          <a:bodyPr wrap="square">
            <a:spAutoFit/>
          </a:bodyPr>
          <a:lstStyle/>
          <a:p>
            <a:pPr marL="285750" lvl="1" indent="-285750">
              <a:buFont typeface="Arial" panose="020B0604020202020204" pitchFamily="34" charset="0"/>
              <a:buChar char="•"/>
            </a:pPr>
            <a:r>
              <a:rPr lang="en-US" sz="1800" dirty="0"/>
              <a:t>Thoughts of self-harm or suicide </a:t>
            </a:r>
          </a:p>
          <a:p>
            <a:pPr marL="285750" lvl="1" indent="-285750">
              <a:buFont typeface="Arial" panose="020B0604020202020204" pitchFamily="34" charset="0"/>
              <a:buChar char="•"/>
            </a:pPr>
            <a:r>
              <a:rPr lang="en-US" sz="1800" dirty="0"/>
              <a:t>Non-specific body aches and pains and other physical symptoms </a:t>
            </a:r>
          </a:p>
          <a:p>
            <a:pPr marL="285750" lvl="1" indent="-285750">
              <a:buFont typeface="Arial" panose="020B0604020202020204" pitchFamily="34" charset="0"/>
              <a:buChar char="•"/>
            </a:pPr>
            <a:r>
              <a:rPr lang="en-US" sz="1800" dirty="0"/>
              <a:t>Feeling troubled by memories or dreams about bad experiences </a:t>
            </a:r>
          </a:p>
          <a:p>
            <a:pPr marL="285750" lvl="1" indent="-285750">
              <a:buFont typeface="Arial" panose="020B0604020202020204" pitchFamily="34" charset="0"/>
              <a:buChar char="•"/>
            </a:pPr>
            <a:r>
              <a:rPr lang="en-US" sz="1800" dirty="0"/>
              <a:t>Some symptoms may be more specific about the baby: </a:t>
            </a:r>
          </a:p>
          <a:p>
            <a:pPr marL="723900" lvl="4" indent="-285750">
              <a:buFont typeface="Arial" panose="020B0604020202020204" pitchFamily="34" charset="0"/>
              <a:buChar char="•"/>
            </a:pPr>
            <a:r>
              <a:rPr lang="en-US" sz="1800" dirty="0"/>
              <a:t>Unable to stop worrying about the baby </a:t>
            </a:r>
          </a:p>
          <a:p>
            <a:pPr marL="723900" lvl="4" indent="-285750">
              <a:buFont typeface="Arial" panose="020B0604020202020204" pitchFamily="34" charset="0"/>
              <a:buChar char="•"/>
            </a:pPr>
            <a:r>
              <a:rPr lang="en-US" sz="1800" dirty="0"/>
              <a:t>Feeling unable or unwilling to care for the baby </a:t>
            </a:r>
          </a:p>
          <a:p>
            <a:pPr marL="723900" lvl="4" indent="-285750">
              <a:buFont typeface="Arial" panose="020B0604020202020204" pitchFamily="34" charset="0"/>
              <a:buChar char="•"/>
            </a:pPr>
            <a:r>
              <a:rPr lang="en-US" sz="1800" dirty="0"/>
              <a:t>Negative thoughts about the baby</a:t>
            </a:r>
          </a:p>
        </p:txBody>
      </p:sp>
    </p:spTree>
    <p:extLst>
      <p:ext uri="{BB962C8B-B14F-4D97-AF65-F5344CB8AC3E}">
        <p14:creationId xmlns:p14="http://schemas.microsoft.com/office/powerpoint/2010/main" val="34322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838200" y="3467142"/>
            <a:ext cx="3394910" cy="1938952"/>
          </a:xfrm>
          <a:prstGeom prst="rect">
            <a:avLst/>
          </a:prstGeom>
          <a:noFill/>
          <a:ln>
            <a:noFill/>
          </a:ln>
        </p:spPr>
        <p:txBody>
          <a:bodyPr spcFirstLastPara="1" wrap="square" lIns="91425" tIns="45700" rIns="91425" bIns="45700" anchor="t" anchorCtr="0">
            <a:spAutoFit/>
          </a:bodyPr>
          <a:lstStyle/>
          <a:p>
            <a:pPr algn="ctr"/>
            <a:r>
              <a:rPr lang="en-US" sz="2000" b="0" i="0" dirty="0">
                <a:effectLst/>
                <a:latin typeface="+mj-lt"/>
                <a:cs typeface="Calibri" panose="020F0502020204030204" pitchFamily="34" charset="0"/>
              </a:rPr>
              <a:t>The stimulation and attachment that occur in predictable, nurturing relationships are crucial to all aspects of a baby’s and young child’s development.</a:t>
            </a:r>
          </a:p>
        </p:txBody>
      </p:sp>
      <p:sp>
        <p:nvSpPr>
          <p:cNvPr id="534" name="Google Shape;534;p18"/>
          <p:cNvSpPr txBox="1"/>
          <p:nvPr/>
        </p:nvSpPr>
        <p:spPr>
          <a:xfrm>
            <a:off x="4747194" y="3467142"/>
            <a:ext cx="2912950" cy="2068218"/>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b="0" i="0" u="none" strike="noStrike" cap="none" dirty="0">
                <a:solidFill>
                  <a:schemeClr val="dk1"/>
                </a:solidFill>
                <a:latin typeface="+mj-lt"/>
                <a:cs typeface="Calibri" panose="020F0502020204030204" pitchFamily="34" charset="0"/>
                <a:sym typeface="Helvetica Neue"/>
              </a:rPr>
              <a:t>There are various ways attachment can be promoted before and after birth with caregivers and infants, including through play.</a:t>
            </a:r>
            <a:endParaRPr lang="en-US" sz="2000" b="0" i="0" u="none" strike="noStrike" cap="none" dirty="0">
              <a:solidFill>
                <a:schemeClr val="dk1"/>
              </a:solidFill>
              <a:latin typeface="+mj-lt"/>
              <a:cs typeface="Calibri" panose="020F0502020204030204" pitchFamily="34" charset="0"/>
              <a:sym typeface="Calibri"/>
            </a:endParaRPr>
          </a:p>
        </p:txBody>
      </p:sp>
      <p:sp>
        <p:nvSpPr>
          <p:cNvPr id="535" name="Google Shape;535;p18"/>
          <p:cNvSpPr/>
          <p:nvPr/>
        </p:nvSpPr>
        <p:spPr>
          <a:xfrm>
            <a:off x="2009875"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5677889"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6;p18">
            <a:extLst>
              <a:ext uri="{FF2B5EF4-FFF2-40B4-BE49-F238E27FC236}">
                <a16:creationId xmlns:a16="http://schemas.microsoft.com/office/drawing/2014/main" id="{77DBD7A9-6016-3695-9E2E-63A372F265A8}"/>
              </a:ext>
            </a:extLst>
          </p:cNvPr>
          <p:cNvSpPr/>
          <p:nvPr/>
        </p:nvSpPr>
        <p:spPr>
          <a:xfrm>
            <a:off x="9238234"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3" name="Google Shape;534;p18">
            <a:extLst>
              <a:ext uri="{FF2B5EF4-FFF2-40B4-BE49-F238E27FC236}">
                <a16:creationId xmlns:a16="http://schemas.microsoft.com/office/drawing/2014/main" id="{136417F3-373E-6452-D48A-800AC871D8BA}"/>
              </a:ext>
            </a:extLst>
          </p:cNvPr>
          <p:cNvSpPr txBox="1"/>
          <p:nvPr/>
        </p:nvSpPr>
        <p:spPr>
          <a:xfrm>
            <a:off x="8174229" y="3467142"/>
            <a:ext cx="3179571" cy="1705939"/>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b="0" i="0" u="none" strike="noStrike" cap="none" dirty="0">
                <a:solidFill>
                  <a:schemeClr val="dk1"/>
                </a:solidFill>
                <a:latin typeface="+mj-lt"/>
                <a:cs typeface="Calibri" panose="020F0502020204030204" pitchFamily="34" charset="0"/>
                <a:sym typeface="Helvetica Neue"/>
              </a:rPr>
              <a:t>Serve and return is a technique caregivers can use when interacting with their children.</a:t>
            </a:r>
            <a:endParaRPr lang="en-US" sz="2000" b="0" i="0" u="none" strike="noStrike" cap="none" dirty="0">
              <a:solidFill>
                <a:schemeClr val="dk1"/>
              </a:solidFill>
              <a:latin typeface="+mj-lt"/>
              <a:cs typeface="Calibri" panose="020F0502020204030204" pitchFamily="34" charset="0"/>
              <a:sym typeface="Calibri"/>
            </a:endParaRPr>
          </a:p>
          <a:p>
            <a:pPr marL="0" marR="0" lvl="0" indent="0" algn="ctr" rtl="0">
              <a:lnSpc>
                <a:spcPct val="107000"/>
              </a:lnSpc>
              <a:spcBef>
                <a:spcPts val="0"/>
              </a:spcBef>
              <a:spcAft>
                <a:spcPts val="0"/>
              </a:spcAft>
              <a:buNone/>
            </a:pPr>
            <a:endParaRPr lang="en-US" sz="1800"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216092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4" name="Title 3">
            <a:extLst>
              <a:ext uri="{FF2B5EF4-FFF2-40B4-BE49-F238E27FC236}">
                <a16:creationId xmlns:a16="http://schemas.microsoft.com/office/drawing/2014/main" id="{4E1B9C90-74BA-5DD4-9698-31D3D6160841}"/>
              </a:ext>
            </a:extLst>
          </p:cNvPr>
          <p:cNvSpPr>
            <a:spLocks noGrp="1"/>
          </p:cNvSpPr>
          <p:nvPr>
            <p:ph type="title"/>
          </p:nvPr>
        </p:nvSpPr>
        <p:spPr/>
        <p:txBody>
          <a:bodyPr/>
          <a:lstStyle/>
          <a:p>
            <a:r>
              <a:rPr lang="en-CA" sz="2400" b="1" dirty="0">
                <a:solidFill>
                  <a:schemeClr val="bg1"/>
                </a:solidFill>
                <a:latin typeface="Garamond"/>
              </a:rPr>
              <a:t>SESSION 3</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Building positive relationships with children</a:t>
            </a:r>
            <a:endParaRPr lang="en-US" dirty="0"/>
          </a:p>
        </p:txBody>
      </p:sp>
      <p:grpSp>
        <p:nvGrpSpPr>
          <p:cNvPr id="2" name="Group 1">
            <a:extLst>
              <a:ext uri="{FF2B5EF4-FFF2-40B4-BE49-F238E27FC236}">
                <a16:creationId xmlns:a16="http://schemas.microsoft.com/office/drawing/2014/main" id="{A8BA5AA5-7938-25D5-905D-DBE79E0FB185}"/>
              </a:ext>
            </a:extLst>
          </p:cNvPr>
          <p:cNvGrpSpPr/>
          <p:nvPr/>
        </p:nvGrpSpPr>
        <p:grpSpPr>
          <a:xfrm>
            <a:off x="10370496" y="683335"/>
            <a:ext cx="937477" cy="1121659"/>
            <a:chOff x="2780231" y="3039417"/>
            <a:chExt cx="1162307" cy="1390660"/>
          </a:xfrm>
          <a:solidFill>
            <a:schemeClr val="bg1"/>
          </a:solidFill>
        </p:grpSpPr>
        <p:sp>
          <p:nvSpPr>
            <p:cNvPr id="3" name="Rectangle 2">
              <a:extLst>
                <a:ext uri="{FF2B5EF4-FFF2-40B4-BE49-F238E27FC236}">
                  <a16:creationId xmlns:a16="http://schemas.microsoft.com/office/drawing/2014/main" id="{6AC3D0D1-EB9C-F694-3FA3-97E23332291C}"/>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DF939CD7-356F-CF02-33D5-86CF823949B3}"/>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7DF45768-F36E-83A2-54BC-7726F4932BE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940885-AFD5-392C-DD62-F84386EC140B}"/>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F8138BB6-02D1-93A6-8A0A-C9D7A00F16E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6B6B4270-6D77-EB06-AEB5-936654269999}"/>
              </a:ext>
            </a:extLst>
          </p:cNvPr>
          <p:cNvGrpSpPr/>
          <p:nvPr/>
        </p:nvGrpSpPr>
        <p:grpSpPr>
          <a:xfrm>
            <a:off x="10559387" y="900943"/>
            <a:ext cx="497874" cy="668226"/>
            <a:chOff x="5438539" y="7646118"/>
            <a:chExt cx="814830" cy="1093633"/>
          </a:xfrm>
          <a:solidFill>
            <a:schemeClr val="accent3">
              <a:lumMod val="75000"/>
            </a:schemeClr>
          </a:solidFill>
        </p:grpSpPr>
        <p:sp>
          <p:nvSpPr>
            <p:cNvPr id="10" name="Round Same Side Corner Rectangle 21">
              <a:extLst>
                <a:ext uri="{FF2B5EF4-FFF2-40B4-BE49-F238E27FC236}">
                  <a16:creationId xmlns:a16="http://schemas.microsoft.com/office/drawing/2014/main" id="{B8618D06-59F5-EEC8-B9BD-653F09C613F8}"/>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CE6DA1-400B-8660-D14A-411B08DC06F1}"/>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96CA68DF-10CA-A919-6F19-2B1DE426E5B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B945216-E6BF-72F0-C632-B6C68BF370B3}"/>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 Same Side Corner Rectangle 25">
              <a:extLst>
                <a:ext uri="{FF2B5EF4-FFF2-40B4-BE49-F238E27FC236}">
                  <a16:creationId xmlns:a16="http://schemas.microsoft.com/office/drawing/2014/main" id="{FBB510A6-001A-19C8-9A51-2D3C708CA60F}"/>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Same Side Corner Rectangle 26">
              <a:extLst>
                <a:ext uri="{FF2B5EF4-FFF2-40B4-BE49-F238E27FC236}">
                  <a16:creationId xmlns:a16="http://schemas.microsoft.com/office/drawing/2014/main" id="{0C642010-546F-10B0-EFD6-73472CC1B93B}"/>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52E127F9-39DF-016E-7337-21C86B5442B1}"/>
              </a:ext>
            </a:extLst>
          </p:cNvPr>
          <p:cNvGrpSpPr/>
          <p:nvPr/>
        </p:nvGrpSpPr>
        <p:grpSpPr>
          <a:xfrm>
            <a:off x="9058726" y="683335"/>
            <a:ext cx="937477" cy="1121659"/>
            <a:chOff x="548251" y="3024358"/>
            <a:chExt cx="937477" cy="1121659"/>
          </a:xfrm>
          <a:solidFill>
            <a:schemeClr val="bg1"/>
          </a:solidFill>
        </p:grpSpPr>
        <p:grpSp>
          <p:nvGrpSpPr>
            <p:cNvPr id="37" name="Group 36">
              <a:extLst>
                <a:ext uri="{FF2B5EF4-FFF2-40B4-BE49-F238E27FC236}">
                  <a16:creationId xmlns:a16="http://schemas.microsoft.com/office/drawing/2014/main" id="{377B6E3A-2DA4-0F30-FF35-FA731E311905}"/>
                </a:ext>
              </a:extLst>
            </p:cNvPr>
            <p:cNvGrpSpPr/>
            <p:nvPr/>
          </p:nvGrpSpPr>
          <p:grpSpPr>
            <a:xfrm>
              <a:off x="548251" y="3024358"/>
              <a:ext cx="937477" cy="1121659"/>
              <a:chOff x="2780231" y="3039417"/>
              <a:chExt cx="1162307" cy="1390660"/>
            </a:xfrm>
            <a:grpFill/>
          </p:grpSpPr>
          <p:sp>
            <p:nvSpPr>
              <p:cNvPr id="47" name="Rectangle 46">
                <a:extLst>
                  <a:ext uri="{FF2B5EF4-FFF2-40B4-BE49-F238E27FC236}">
                    <a16:creationId xmlns:a16="http://schemas.microsoft.com/office/drawing/2014/main" id="{EBE3CB30-9AB8-4578-031B-93B81E9A747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FF12C719-B274-1A43-9825-A53E9F3892D7}"/>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DFB92ECD-80E5-FA1B-4010-C718E0ED2AF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C266EA2-80F8-DD54-3230-F577B2F427D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D0EA2560-8D38-AE74-4F28-9C30B86BD50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A6BF1D4-7E71-0942-9CBF-30222AE03D50}"/>
                </a:ext>
              </a:extLst>
            </p:cNvPr>
            <p:cNvGrpSpPr/>
            <p:nvPr/>
          </p:nvGrpSpPr>
          <p:grpSpPr>
            <a:xfrm>
              <a:off x="722202" y="3250645"/>
              <a:ext cx="547216" cy="690061"/>
              <a:chOff x="8440399" y="3758191"/>
              <a:chExt cx="648257" cy="817478"/>
            </a:xfrm>
            <a:grpFill/>
          </p:grpSpPr>
          <p:grpSp>
            <p:nvGrpSpPr>
              <p:cNvPr id="39" name="Group 38">
                <a:extLst>
                  <a:ext uri="{FF2B5EF4-FFF2-40B4-BE49-F238E27FC236}">
                    <a16:creationId xmlns:a16="http://schemas.microsoft.com/office/drawing/2014/main" id="{31840D4D-82FF-C5E7-759E-B2AFF518EADE}"/>
                  </a:ext>
                </a:extLst>
              </p:cNvPr>
              <p:cNvGrpSpPr/>
              <p:nvPr/>
            </p:nvGrpSpPr>
            <p:grpSpPr>
              <a:xfrm>
                <a:off x="8835207" y="3758191"/>
                <a:ext cx="253449" cy="817478"/>
                <a:chOff x="4045582" y="1684320"/>
                <a:chExt cx="350098" cy="1129211"/>
              </a:xfrm>
              <a:grpFill/>
            </p:grpSpPr>
            <p:sp>
              <p:nvSpPr>
                <p:cNvPr id="45" name="Round Same Side Corner Rectangle 21">
                  <a:extLst>
                    <a:ext uri="{FF2B5EF4-FFF2-40B4-BE49-F238E27FC236}">
                      <a16:creationId xmlns:a16="http://schemas.microsoft.com/office/drawing/2014/main" id="{B7CC6763-125C-AD83-3B0B-D46FB01FFAC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8121663-38D1-A24D-602E-2C4D9EFE2050}"/>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EC03A1E-C650-0FFF-FB2C-C56387A922B6}"/>
                  </a:ext>
                </a:extLst>
              </p:cNvPr>
              <p:cNvGrpSpPr/>
              <p:nvPr/>
            </p:nvGrpSpPr>
            <p:grpSpPr>
              <a:xfrm>
                <a:off x="8440399" y="3758191"/>
                <a:ext cx="363228" cy="817478"/>
                <a:chOff x="3000654" y="1516217"/>
                <a:chExt cx="245039" cy="551483"/>
              </a:xfrm>
              <a:grpFill/>
            </p:grpSpPr>
            <p:grpSp>
              <p:nvGrpSpPr>
                <p:cNvPr id="41" name="Group 40">
                  <a:extLst>
                    <a:ext uri="{FF2B5EF4-FFF2-40B4-BE49-F238E27FC236}">
                      <a16:creationId xmlns:a16="http://schemas.microsoft.com/office/drawing/2014/main" id="{B020B818-2F8A-4982-7507-A747EA4E1642}"/>
                    </a:ext>
                  </a:extLst>
                </p:cNvPr>
                <p:cNvGrpSpPr/>
                <p:nvPr/>
              </p:nvGrpSpPr>
              <p:grpSpPr>
                <a:xfrm>
                  <a:off x="3036509" y="1516217"/>
                  <a:ext cx="172158" cy="551483"/>
                  <a:chOff x="4043172" y="1684320"/>
                  <a:chExt cx="352508" cy="1129211"/>
                </a:xfrm>
                <a:grpFill/>
              </p:grpSpPr>
              <p:sp>
                <p:nvSpPr>
                  <p:cNvPr id="43" name="Round Same Side Corner Rectangle 21">
                    <a:extLst>
                      <a:ext uri="{FF2B5EF4-FFF2-40B4-BE49-F238E27FC236}">
                        <a16:creationId xmlns:a16="http://schemas.microsoft.com/office/drawing/2014/main" id="{0EA4B1A2-DBA0-33E3-35EE-0CFBD2889CF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EBFC97B-C622-3D9D-A3A3-A62EEA914F4F}"/>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lowchart: Manual Operation 41">
                  <a:extLst>
                    <a:ext uri="{FF2B5EF4-FFF2-40B4-BE49-F238E27FC236}">
                      <a16:creationId xmlns:a16="http://schemas.microsoft.com/office/drawing/2014/main" id="{9182E5DE-A49D-E143-C730-FE7284EB491C}"/>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35636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39D4F9CF-4354-448F-1B62-CC94E2674C8D}"/>
              </a:ext>
            </a:extLst>
          </p:cNvPr>
          <p:cNvSpPr/>
          <p:nvPr/>
        </p:nvSpPr>
        <p:spPr>
          <a:xfrm>
            <a:off x="580099" y="1460500"/>
            <a:ext cx="7890801" cy="43053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C13EB6F-27FA-01DE-1450-3E97D35B9637}"/>
              </a:ext>
            </a:extLst>
          </p:cNvPr>
          <p:cNvSpPr>
            <a:spLocks noGrp="1"/>
          </p:cNvSpPr>
          <p:nvPr>
            <p:ph type="title"/>
          </p:nvPr>
        </p:nvSpPr>
        <p:spPr>
          <a:xfrm>
            <a:off x="387696" y="120516"/>
            <a:ext cx="11684000" cy="868968"/>
          </a:xfrm>
        </p:spPr>
        <p:txBody>
          <a:bodyPr>
            <a:noAutofit/>
          </a:bodyPr>
          <a:lstStyle/>
          <a:p>
            <a:r>
              <a:rPr lang="en-US" sz="2800" dirty="0">
                <a:latin typeface="+mj-lt"/>
              </a:rPr>
              <a:t>Golden rule of psychology: children need and want adult attention</a:t>
            </a:r>
          </a:p>
        </p:txBody>
      </p:sp>
      <p:sp>
        <p:nvSpPr>
          <p:cNvPr id="2" name="TextBox 1">
            <a:extLst>
              <a:ext uri="{FF2B5EF4-FFF2-40B4-BE49-F238E27FC236}">
                <a16:creationId xmlns:a16="http://schemas.microsoft.com/office/drawing/2014/main" id="{EBECE4C9-551A-E7E3-FB6F-043340647695}"/>
              </a:ext>
            </a:extLst>
          </p:cNvPr>
          <p:cNvSpPr txBox="1"/>
          <p:nvPr/>
        </p:nvSpPr>
        <p:spPr>
          <a:xfrm>
            <a:off x="9127983" y="2321565"/>
            <a:ext cx="2432328" cy="2800767"/>
          </a:xfrm>
          <a:prstGeom prst="rect">
            <a:avLst/>
          </a:prstGeom>
          <a:noFill/>
        </p:spPr>
        <p:txBody>
          <a:bodyPr wrap="square">
            <a:spAutoFit/>
          </a:bodyPr>
          <a:lstStyle/>
          <a:p>
            <a:r>
              <a:rPr lang="en-US" sz="2400" b="1" dirty="0">
                <a:solidFill>
                  <a:schemeClr val="tx1"/>
                </a:solidFill>
                <a:effectLst/>
                <a:latin typeface="+mj-lt"/>
              </a:rPr>
              <a:t>“Positive nurturing is nourishing the aspects of life we want.” </a:t>
            </a:r>
          </a:p>
          <a:p>
            <a:endParaRPr lang="en-US" dirty="0">
              <a:solidFill>
                <a:schemeClr val="tx1"/>
              </a:solidFill>
              <a:latin typeface="+mj-lt"/>
            </a:endParaRPr>
          </a:p>
          <a:p>
            <a:r>
              <a:rPr lang="en-US" b="0" i="1" dirty="0">
                <a:solidFill>
                  <a:schemeClr val="tx1"/>
                </a:solidFill>
                <a:effectLst/>
                <a:latin typeface="+mj-lt"/>
              </a:rPr>
              <a:t>Dr. Steven Bavelok</a:t>
            </a:r>
            <a:br>
              <a:rPr lang="en-US" i="1" dirty="0">
                <a:solidFill>
                  <a:schemeClr val="tx1"/>
                </a:solidFill>
                <a:latin typeface="+mj-lt"/>
              </a:rPr>
            </a:br>
            <a:r>
              <a:rPr lang="en-US" b="0" i="1" dirty="0">
                <a:solidFill>
                  <a:schemeClr val="tx1"/>
                </a:solidFill>
                <a:effectLst/>
                <a:latin typeface="+mj-lt"/>
              </a:rPr>
              <a:t>The Nurturing Parent Program</a:t>
            </a:r>
            <a:endParaRPr lang="en-US" i="1" dirty="0">
              <a:solidFill>
                <a:schemeClr val="tx1"/>
              </a:solidFill>
              <a:latin typeface="+mj-lt"/>
            </a:endParaRPr>
          </a:p>
        </p:txBody>
      </p:sp>
      <p:grpSp>
        <p:nvGrpSpPr>
          <p:cNvPr id="6" name="Group 5">
            <a:extLst>
              <a:ext uri="{FF2B5EF4-FFF2-40B4-BE49-F238E27FC236}">
                <a16:creationId xmlns:a16="http://schemas.microsoft.com/office/drawing/2014/main" id="{28C8A588-22D8-5840-90FE-25C75906C617}"/>
              </a:ext>
            </a:extLst>
          </p:cNvPr>
          <p:cNvGrpSpPr/>
          <p:nvPr/>
        </p:nvGrpSpPr>
        <p:grpSpPr>
          <a:xfrm>
            <a:off x="1093886" y="3581356"/>
            <a:ext cx="299319" cy="610379"/>
            <a:chOff x="4162834" y="1684320"/>
            <a:chExt cx="350098" cy="713930"/>
          </a:xfrm>
          <a:solidFill>
            <a:schemeClr val="accent3">
              <a:lumMod val="75000"/>
            </a:schemeClr>
          </a:solidFill>
        </p:grpSpPr>
        <p:sp>
          <p:nvSpPr>
            <p:cNvPr id="8" name="Round Same Side Corner Rectangle 21">
              <a:extLst>
                <a:ext uri="{FF2B5EF4-FFF2-40B4-BE49-F238E27FC236}">
                  <a16:creationId xmlns:a16="http://schemas.microsoft.com/office/drawing/2014/main" id="{062442E6-683A-843C-0F22-009B26F9A111}"/>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0537BAD-3C92-A228-F67B-A8D2956046A1}"/>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52ECD9FE-BBCA-D2F9-2330-92035DD37326}"/>
              </a:ext>
            </a:extLst>
          </p:cNvPr>
          <p:cNvGrpSpPr/>
          <p:nvPr/>
        </p:nvGrpSpPr>
        <p:grpSpPr>
          <a:xfrm>
            <a:off x="4144017" y="3328262"/>
            <a:ext cx="689089" cy="868969"/>
            <a:chOff x="3269971" y="2733590"/>
            <a:chExt cx="648257" cy="817478"/>
          </a:xfrm>
          <a:solidFill>
            <a:schemeClr val="accent3">
              <a:lumMod val="75000"/>
            </a:schemeClr>
          </a:solidFill>
        </p:grpSpPr>
        <p:grpSp>
          <p:nvGrpSpPr>
            <p:cNvPr id="10" name="Group 9">
              <a:extLst>
                <a:ext uri="{FF2B5EF4-FFF2-40B4-BE49-F238E27FC236}">
                  <a16:creationId xmlns:a16="http://schemas.microsoft.com/office/drawing/2014/main" id="{7666B9F2-3A45-2FF9-27D6-402259D8DA64}"/>
                </a:ext>
              </a:extLst>
            </p:cNvPr>
            <p:cNvGrpSpPr/>
            <p:nvPr/>
          </p:nvGrpSpPr>
          <p:grpSpPr>
            <a:xfrm>
              <a:off x="3664779" y="2733590"/>
              <a:ext cx="253449" cy="817478"/>
              <a:chOff x="4045582" y="1684320"/>
              <a:chExt cx="350098" cy="1129211"/>
            </a:xfrm>
            <a:grpFill/>
          </p:grpSpPr>
          <p:sp>
            <p:nvSpPr>
              <p:cNvPr id="11" name="Round Same Side Corner Rectangle 21">
                <a:extLst>
                  <a:ext uri="{FF2B5EF4-FFF2-40B4-BE49-F238E27FC236}">
                    <a16:creationId xmlns:a16="http://schemas.microsoft.com/office/drawing/2014/main" id="{5828513E-7F94-6385-BD60-859FA782694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5C07A23-7158-AED1-377E-B7F6FA3ABE0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6B9A904-BD05-37AA-172C-77DD7182F2AE}"/>
                </a:ext>
              </a:extLst>
            </p:cNvPr>
            <p:cNvGrpSpPr/>
            <p:nvPr/>
          </p:nvGrpSpPr>
          <p:grpSpPr>
            <a:xfrm>
              <a:off x="3269971" y="2733590"/>
              <a:ext cx="363228" cy="817478"/>
              <a:chOff x="3000654" y="1516217"/>
              <a:chExt cx="245039" cy="551483"/>
            </a:xfrm>
            <a:grpFill/>
          </p:grpSpPr>
          <p:grpSp>
            <p:nvGrpSpPr>
              <p:cNvPr id="14" name="Group 13">
                <a:extLst>
                  <a:ext uri="{FF2B5EF4-FFF2-40B4-BE49-F238E27FC236}">
                    <a16:creationId xmlns:a16="http://schemas.microsoft.com/office/drawing/2014/main" id="{F8E01956-F472-11F2-374E-AC0F50245AE8}"/>
                  </a:ext>
                </a:extLst>
              </p:cNvPr>
              <p:cNvGrpSpPr/>
              <p:nvPr/>
            </p:nvGrpSpPr>
            <p:grpSpPr>
              <a:xfrm>
                <a:off x="3036509" y="1516217"/>
                <a:ext cx="172158" cy="551483"/>
                <a:chOff x="4043172" y="1684320"/>
                <a:chExt cx="352508" cy="1129211"/>
              </a:xfrm>
              <a:grpFill/>
            </p:grpSpPr>
            <p:sp>
              <p:nvSpPr>
                <p:cNvPr id="16" name="Round Same Side Corner Rectangle 21">
                  <a:extLst>
                    <a:ext uri="{FF2B5EF4-FFF2-40B4-BE49-F238E27FC236}">
                      <a16:creationId xmlns:a16="http://schemas.microsoft.com/office/drawing/2014/main" id="{B318A0BD-0C70-B9C3-5F53-48F35B0B5985}"/>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CA6C571-436F-0031-0D63-42DFF89B7302}"/>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lowchart: Manual Operation 14">
                <a:extLst>
                  <a:ext uri="{FF2B5EF4-FFF2-40B4-BE49-F238E27FC236}">
                    <a16:creationId xmlns:a16="http://schemas.microsoft.com/office/drawing/2014/main" id="{35C85932-5D1D-B023-6C93-CF6E80872FF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23">
            <a:extLst>
              <a:ext uri="{FF2B5EF4-FFF2-40B4-BE49-F238E27FC236}">
                <a16:creationId xmlns:a16="http://schemas.microsoft.com/office/drawing/2014/main" id="{7C3502D2-3F07-DBB1-1EA5-CCB0F113A426}"/>
              </a:ext>
            </a:extLst>
          </p:cNvPr>
          <p:cNvGrpSpPr/>
          <p:nvPr/>
        </p:nvGrpSpPr>
        <p:grpSpPr>
          <a:xfrm>
            <a:off x="1466436" y="2430067"/>
            <a:ext cx="558800" cy="558800"/>
            <a:chOff x="521896" y="2273096"/>
            <a:chExt cx="558800" cy="558800"/>
          </a:xfrm>
        </p:grpSpPr>
        <p:sp>
          <p:nvSpPr>
            <p:cNvPr id="19" name="Oval 18">
              <a:extLst>
                <a:ext uri="{FF2B5EF4-FFF2-40B4-BE49-F238E27FC236}">
                  <a16:creationId xmlns:a16="http://schemas.microsoft.com/office/drawing/2014/main" id="{30A11F18-62C9-9991-F212-F9E486BBB7F9}"/>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inus Sign 19">
              <a:extLst>
                <a:ext uri="{FF2B5EF4-FFF2-40B4-BE49-F238E27FC236}">
                  <a16:creationId xmlns:a16="http://schemas.microsoft.com/office/drawing/2014/main" id="{6D092CA1-C1CE-38AC-0E69-C56CC8697D9C}"/>
                </a:ext>
              </a:extLst>
            </p:cNvPr>
            <p:cNvSpPr/>
            <p:nvPr/>
          </p:nvSpPr>
          <p:spPr>
            <a:xfrm>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7C90B79-E7D6-E9B7-D190-59767E289154}"/>
              </a:ext>
            </a:extLst>
          </p:cNvPr>
          <p:cNvGrpSpPr/>
          <p:nvPr/>
        </p:nvGrpSpPr>
        <p:grpSpPr>
          <a:xfrm>
            <a:off x="1466436" y="3257206"/>
            <a:ext cx="558800" cy="558800"/>
            <a:chOff x="521896" y="2983998"/>
            <a:chExt cx="558800" cy="558800"/>
          </a:xfrm>
        </p:grpSpPr>
        <p:sp>
          <p:nvSpPr>
            <p:cNvPr id="21" name="Oval 20">
              <a:extLst>
                <a:ext uri="{FF2B5EF4-FFF2-40B4-BE49-F238E27FC236}">
                  <a16:creationId xmlns:a16="http://schemas.microsoft.com/office/drawing/2014/main" id="{EB5809CA-D33A-14A4-4DD4-3592D755874E}"/>
                </a:ext>
              </a:extLst>
            </p:cNvPr>
            <p:cNvSpPr/>
            <p:nvPr/>
          </p:nvSpPr>
          <p:spPr>
            <a:xfrm>
              <a:off x="521896" y="2983998"/>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Sign 21">
              <a:extLst>
                <a:ext uri="{FF2B5EF4-FFF2-40B4-BE49-F238E27FC236}">
                  <a16:creationId xmlns:a16="http://schemas.microsoft.com/office/drawing/2014/main" id="{80A044EA-90FF-3B18-3112-D57AF60F2BCF}"/>
                </a:ext>
              </a:extLst>
            </p:cNvPr>
            <p:cNvSpPr/>
            <p:nvPr/>
          </p:nvSpPr>
          <p:spPr>
            <a:xfrm>
              <a:off x="578448" y="3040550"/>
              <a:ext cx="445696" cy="4456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D3B077C5-C573-1CBB-2742-1F09A33A7407}"/>
              </a:ext>
            </a:extLst>
          </p:cNvPr>
          <p:cNvSpPr txBox="1"/>
          <p:nvPr/>
        </p:nvSpPr>
        <p:spPr>
          <a:xfrm>
            <a:off x="2198353" y="2401855"/>
            <a:ext cx="1749222" cy="707886"/>
          </a:xfrm>
          <a:prstGeom prst="rect">
            <a:avLst/>
          </a:prstGeom>
          <a:noFill/>
        </p:spPr>
        <p:txBody>
          <a:bodyPr wrap="square">
            <a:spAutoFit/>
          </a:bodyPr>
          <a:lstStyle/>
          <a:p>
            <a:r>
              <a:rPr lang="en-US" sz="2000" b="0" i="0" dirty="0">
                <a:effectLst/>
                <a:latin typeface="+mj-lt"/>
                <a:cs typeface="Calibri" panose="020F0502020204030204" pitchFamily="34" charset="0"/>
              </a:rPr>
              <a:t>Desirable behavior</a:t>
            </a:r>
            <a:endParaRPr lang="en-US" sz="2000" dirty="0"/>
          </a:p>
        </p:txBody>
      </p:sp>
      <p:sp>
        <p:nvSpPr>
          <p:cNvPr id="27" name="TextBox 26">
            <a:extLst>
              <a:ext uri="{FF2B5EF4-FFF2-40B4-BE49-F238E27FC236}">
                <a16:creationId xmlns:a16="http://schemas.microsoft.com/office/drawing/2014/main" id="{C7BAB9B9-5FB1-A075-4D7E-D5BCA813285A}"/>
              </a:ext>
            </a:extLst>
          </p:cNvPr>
          <p:cNvSpPr txBox="1"/>
          <p:nvPr/>
        </p:nvSpPr>
        <p:spPr>
          <a:xfrm>
            <a:off x="2198353" y="3229845"/>
            <a:ext cx="1749222" cy="707886"/>
          </a:xfrm>
          <a:prstGeom prst="rect">
            <a:avLst/>
          </a:prstGeom>
          <a:noFill/>
        </p:spPr>
        <p:txBody>
          <a:bodyPr wrap="square">
            <a:spAutoFit/>
          </a:bodyPr>
          <a:lstStyle/>
          <a:p>
            <a:r>
              <a:rPr lang="en-US" sz="2000" b="0" i="0" dirty="0">
                <a:effectLst/>
                <a:latin typeface="+mj-lt"/>
                <a:cs typeface="Calibri" panose="020F0502020204030204" pitchFamily="34" charset="0"/>
              </a:rPr>
              <a:t>Undesirable behavior</a:t>
            </a:r>
            <a:endParaRPr lang="en-US" sz="2000" dirty="0"/>
          </a:p>
        </p:txBody>
      </p:sp>
      <p:grpSp>
        <p:nvGrpSpPr>
          <p:cNvPr id="28" name="Group 27">
            <a:extLst>
              <a:ext uri="{FF2B5EF4-FFF2-40B4-BE49-F238E27FC236}">
                <a16:creationId xmlns:a16="http://schemas.microsoft.com/office/drawing/2014/main" id="{84BF8111-6ADE-166F-7179-2B81D925219F}"/>
              </a:ext>
            </a:extLst>
          </p:cNvPr>
          <p:cNvGrpSpPr/>
          <p:nvPr/>
        </p:nvGrpSpPr>
        <p:grpSpPr>
          <a:xfrm>
            <a:off x="5150094" y="2694903"/>
            <a:ext cx="558800" cy="558800"/>
            <a:chOff x="521896" y="2273096"/>
            <a:chExt cx="558800" cy="558800"/>
          </a:xfrm>
        </p:grpSpPr>
        <p:sp>
          <p:nvSpPr>
            <p:cNvPr id="29" name="Oval 28">
              <a:extLst>
                <a:ext uri="{FF2B5EF4-FFF2-40B4-BE49-F238E27FC236}">
                  <a16:creationId xmlns:a16="http://schemas.microsoft.com/office/drawing/2014/main" id="{A81BC63E-DE77-E860-88E1-BCA5A3848942}"/>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Minus Sign 29">
              <a:extLst>
                <a:ext uri="{FF2B5EF4-FFF2-40B4-BE49-F238E27FC236}">
                  <a16:creationId xmlns:a16="http://schemas.microsoft.com/office/drawing/2014/main" id="{B6EE2948-2AB0-B6C9-811A-299FC702F5E1}"/>
                </a:ext>
              </a:extLst>
            </p:cNvPr>
            <p:cNvSpPr/>
            <p:nvPr/>
          </p:nvSpPr>
          <p:spPr>
            <a:xfrm>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1D5F1A95-4C7B-5945-5298-FFFD5C58EF9E}"/>
              </a:ext>
            </a:extLst>
          </p:cNvPr>
          <p:cNvGrpSpPr/>
          <p:nvPr/>
        </p:nvGrpSpPr>
        <p:grpSpPr>
          <a:xfrm>
            <a:off x="5150094" y="3450996"/>
            <a:ext cx="558800" cy="558800"/>
            <a:chOff x="521896" y="2983998"/>
            <a:chExt cx="558800" cy="558800"/>
          </a:xfrm>
        </p:grpSpPr>
        <p:sp>
          <p:nvSpPr>
            <p:cNvPr id="32" name="Oval 31">
              <a:extLst>
                <a:ext uri="{FF2B5EF4-FFF2-40B4-BE49-F238E27FC236}">
                  <a16:creationId xmlns:a16="http://schemas.microsoft.com/office/drawing/2014/main" id="{C28DA500-5251-5B13-56CE-25F0BD606E4F}"/>
                </a:ext>
              </a:extLst>
            </p:cNvPr>
            <p:cNvSpPr/>
            <p:nvPr/>
          </p:nvSpPr>
          <p:spPr>
            <a:xfrm>
              <a:off x="521896" y="2983998"/>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lus Sign 32">
              <a:extLst>
                <a:ext uri="{FF2B5EF4-FFF2-40B4-BE49-F238E27FC236}">
                  <a16:creationId xmlns:a16="http://schemas.microsoft.com/office/drawing/2014/main" id="{ED6C69F2-992A-D6D3-B982-B0E633F4D53C}"/>
                </a:ext>
              </a:extLst>
            </p:cNvPr>
            <p:cNvSpPr/>
            <p:nvPr/>
          </p:nvSpPr>
          <p:spPr>
            <a:xfrm>
              <a:off x="578448" y="3040550"/>
              <a:ext cx="445696" cy="4456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6F5418EB-A28B-5AEE-8804-395E0FE431D7}"/>
              </a:ext>
            </a:extLst>
          </p:cNvPr>
          <p:cNvSpPr txBox="1"/>
          <p:nvPr/>
        </p:nvSpPr>
        <p:spPr>
          <a:xfrm>
            <a:off x="5882011" y="2595645"/>
            <a:ext cx="2484090" cy="707886"/>
          </a:xfrm>
          <a:prstGeom prst="rect">
            <a:avLst/>
          </a:prstGeom>
          <a:noFill/>
        </p:spPr>
        <p:txBody>
          <a:bodyPr wrap="square">
            <a:spAutoFit/>
          </a:bodyPr>
          <a:lstStyle/>
          <a:p>
            <a:r>
              <a:rPr lang="en-US" sz="2000" b="0" i="0" dirty="0">
                <a:effectLst/>
                <a:latin typeface="+mj-lt"/>
                <a:cs typeface="Calibri" panose="020F0502020204030204" pitchFamily="34" charset="0"/>
              </a:rPr>
              <a:t>Negative / violent attention</a:t>
            </a:r>
            <a:endParaRPr lang="en-US" sz="2000" dirty="0"/>
          </a:p>
        </p:txBody>
      </p:sp>
      <p:sp>
        <p:nvSpPr>
          <p:cNvPr id="35" name="TextBox 34">
            <a:extLst>
              <a:ext uri="{FF2B5EF4-FFF2-40B4-BE49-F238E27FC236}">
                <a16:creationId xmlns:a16="http://schemas.microsoft.com/office/drawing/2014/main" id="{250D0A3F-DF12-FD24-8743-51697631324C}"/>
              </a:ext>
            </a:extLst>
          </p:cNvPr>
          <p:cNvSpPr txBox="1"/>
          <p:nvPr/>
        </p:nvSpPr>
        <p:spPr>
          <a:xfrm>
            <a:off x="5882011" y="3423635"/>
            <a:ext cx="2484090" cy="707886"/>
          </a:xfrm>
          <a:prstGeom prst="rect">
            <a:avLst/>
          </a:prstGeom>
          <a:noFill/>
        </p:spPr>
        <p:txBody>
          <a:bodyPr wrap="square">
            <a:spAutoFit/>
          </a:bodyPr>
          <a:lstStyle/>
          <a:p>
            <a:r>
              <a:rPr lang="en-US" sz="2000" b="0" i="0" dirty="0">
                <a:effectLst/>
                <a:latin typeface="+mj-lt"/>
                <a:cs typeface="Calibri" panose="020F0502020204030204" pitchFamily="34" charset="0"/>
              </a:rPr>
              <a:t>Positive / praising attention</a:t>
            </a:r>
            <a:endParaRPr lang="en-US" sz="2000" dirty="0"/>
          </a:p>
        </p:txBody>
      </p:sp>
      <p:sp>
        <p:nvSpPr>
          <p:cNvPr id="36" name="TextBox 35">
            <a:extLst>
              <a:ext uri="{FF2B5EF4-FFF2-40B4-BE49-F238E27FC236}">
                <a16:creationId xmlns:a16="http://schemas.microsoft.com/office/drawing/2014/main" id="{0FDA0DC7-F306-3AF8-8A54-7EEDDFED0E3D}"/>
              </a:ext>
            </a:extLst>
          </p:cNvPr>
          <p:cNvSpPr txBox="1"/>
          <p:nvPr/>
        </p:nvSpPr>
        <p:spPr>
          <a:xfrm>
            <a:off x="1968684" y="4792308"/>
            <a:ext cx="6218862" cy="707886"/>
          </a:xfrm>
          <a:prstGeom prst="rect">
            <a:avLst/>
          </a:prstGeom>
          <a:noFill/>
        </p:spPr>
        <p:txBody>
          <a:bodyPr wrap="square">
            <a:spAutoFit/>
          </a:bodyPr>
          <a:lstStyle/>
          <a:p>
            <a:r>
              <a:rPr lang="en-US" sz="2000" b="0" i="0" dirty="0">
                <a:effectLst/>
                <a:latin typeface="+mj-lt"/>
                <a:cs typeface="Calibri" panose="020F0502020204030204" pitchFamily="34" charset="0"/>
              </a:rPr>
              <a:t>The removal of attention (ignoring) decreases children’s behaviors (desirable or undesirable).</a:t>
            </a:r>
            <a:endParaRPr lang="en-US" sz="2000" dirty="0">
              <a:latin typeface="+mj-lt"/>
              <a:cs typeface="Calibri" panose="020F0502020204030204" pitchFamily="34" charset="0"/>
            </a:endParaRPr>
          </a:p>
        </p:txBody>
      </p:sp>
      <p:grpSp>
        <p:nvGrpSpPr>
          <p:cNvPr id="37" name="Group 36">
            <a:extLst>
              <a:ext uri="{FF2B5EF4-FFF2-40B4-BE49-F238E27FC236}">
                <a16:creationId xmlns:a16="http://schemas.microsoft.com/office/drawing/2014/main" id="{EFF7D9D1-5B5F-09F9-4E7E-6DEF9A9E3C75}"/>
              </a:ext>
            </a:extLst>
          </p:cNvPr>
          <p:cNvGrpSpPr/>
          <p:nvPr/>
        </p:nvGrpSpPr>
        <p:grpSpPr>
          <a:xfrm>
            <a:off x="5150094" y="1938810"/>
            <a:ext cx="558800" cy="558800"/>
            <a:chOff x="521896" y="2273096"/>
            <a:chExt cx="558800" cy="558800"/>
          </a:xfrm>
        </p:grpSpPr>
        <p:sp>
          <p:nvSpPr>
            <p:cNvPr id="38" name="Oval 37">
              <a:extLst>
                <a:ext uri="{FF2B5EF4-FFF2-40B4-BE49-F238E27FC236}">
                  <a16:creationId xmlns:a16="http://schemas.microsoft.com/office/drawing/2014/main" id="{A645AEED-9F09-F638-DDF7-B8EA7EECE8DC}"/>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inus Sign 38">
              <a:extLst>
                <a:ext uri="{FF2B5EF4-FFF2-40B4-BE49-F238E27FC236}">
                  <a16:creationId xmlns:a16="http://schemas.microsoft.com/office/drawing/2014/main" id="{D2A16EA6-9B65-4C6B-F5FB-00357439C0B6}"/>
                </a:ext>
              </a:extLst>
            </p:cNvPr>
            <p:cNvSpPr/>
            <p:nvPr/>
          </p:nvSpPr>
          <p:spPr>
            <a:xfrm rot="18900000">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1AC2AE48-1396-FBFC-4CF5-24D992902695}"/>
              </a:ext>
            </a:extLst>
          </p:cNvPr>
          <p:cNvSpPr txBox="1"/>
          <p:nvPr/>
        </p:nvSpPr>
        <p:spPr>
          <a:xfrm>
            <a:off x="5882011" y="1983298"/>
            <a:ext cx="2484090" cy="400110"/>
          </a:xfrm>
          <a:prstGeom prst="rect">
            <a:avLst/>
          </a:prstGeom>
          <a:noFill/>
        </p:spPr>
        <p:txBody>
          <a:bodyPr wrap="square">
            <a:spAutoFit/>
          </a:bodyPr>
          <a:lstStyle/>
          <a:p>
            <a:r>
              <a:rPr lang="en-US" sz="2000" b="0" i="0" dirty="0">
                <a:effectLst/>
                <a:latin typeface="+mj-lt"/>
                <a:cs typeface="Calibri" panose="020F0502020204030204" pitchFamily="34" charset="0"/>
              </a:rPr>
              <a:t>No attention</a:t>
            </a:r>
            <a:endParaRPr lang="en-US" sz="2000" dirty="0"/>
          </a:p>
        </p:txBody>
      </p:sp>
      <p:grpSp>
        <p:nvGrpSpPr>
          <p:cNvPr id="42" name="Group 41">
            <a:extLst>
              <a:ext uri="{FF2B5EF4-FFF2-40B4-BE49-F238E27FC236}">
                <a16:creationId xmlns:a16="http://schemas.microsoft.com/office/drawing/2014/main" id="{0BF1820D-595F-9007-965E-8F62F3702C9F}"/>
              </a:ext>
            </a:extLst>
          </p:cNvPr>
          <p:cNvGrpSpPr/>
          <p:nvPr/>
        </p:nvGrpSpPr>
        <p:grpSpPr>
          <a:xfrm>
            <a:off x="1250551" y="4866851"/>
            <a:ext cx="558800" cy="558800"/>
            <a:chOff x="521896" y="2273096"/>
            <a:chExt cx="558800" cy="558800"/>
          </a:xfrm>
        </p:grpSpPr>
        <p:sp>
          <p:nvSpPr>
            <p:cNvPr id="43" name="Oval 42">
              <a:extLst>
                <a:ext uri="{FF2B5EF4-FFF2-40B4-BE49-F238E27FC236}">
                  <a16:creationId xmlns:a16="http://schemas.microsoft.com/office/drawing/2014/main" id="{7AF258EF-15DD-83CF-8BF3-BD3824CC1779}"/>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Minus Sign 43">
              <a:extLst>
                <a:ext uri="{FF2B5EF4-FFF2-40B4-BE49-F238E27FC236}">
                  <a16:creationId xmlns:a16="http://schemas.microsoft.com/office/drawing/2014/main" id="{9AEF02F4-0D55-0156-4706-CFD1412817D1}"/>
                </a:ext>
              </a:extLst>
            </p:cNvPr>
            <p:cNvSpPr/>
            <p:nvPr/>
          </p:nvSpPr>
          <p:spPr>
            <a:xfrm rot="18900000">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7" name="Straight Connector 46">
            <a:extLst>
              <a:ext uri="{FF2B5EF4-FFF2-40B4-BE49-F238E27FC236}">
                <a16:creationId xmlns:a16="http://schemas.microsoft.com/office/drawing/2014/main" id="{1DBE3984-50A3-8768-3753-F01AA7639E2D}"/>
              </a:ext>
            </a:extLst>
          </p:cNvPr>
          <p:cNvCxnSpPr/>
          <p:nvPr/>
        </p:nvCxnSpPr>
        <p:spPr>
          <a:xfrm>
            <a:off x="1003300" y="4590877"/>
            <a:ext cx="70358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49" name="Graphic 48" descr="Open quotation mark with solid fill">
            <a:extLst>
              <a:ext uri="{FF2B5EF4-FFF2-40B4-BE49-F238E27FC236}">
                <a16:creationId xmlns:a16="http://schemas.microsoft.com/office/drawing/2014/main" id="{C11E248A-EEBB-907C-D375-E8E5259B2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10509536" y="1592538"/>
            <a:ext cx="1102365" cy="1102365"/>
          </a:xfrm>
          <a:prstGeom prst="rect">
            <a:avLst/>
          </a:prstGeom>
        </p:spPr>
      </p:pic>
    </p:spTree>
    <p:extLst>
      <p:ext uri="{BB962C8B-B14F-4D97-AF65-F5344CB8AC3E}">
        <p14:creationId xmlns:p14="http://schemas.microsoft.com/office/powerpoint/2010/main" val="190455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34B64-A911-5EBD-347D-BEBA4527A7AF}"/>
              </a:ext>
            </a:extLst>
          </p:cNvPr>
          <p:cNvSpPr>
            <a:spLocks noGrp="1"/>
          </p:cNvSpPr>
          <p:nvPr>
            <p:ph type="title"/>
          </p:nvPr>
        </p:nvSpPr>
        <p:spPr/>
        <p:txBody>
          <a:bodyPr/>
          <a:lstStyle/>
          <a:p>
            <a:r>
              <a:rPr lang="en-US" dirty="0">
                <a:highlight>
                  <a:srgbClr val="FFFF00"/>
                </a:highlight>
                <a:latin typeface="+mj-lt"/>
              </a:rPr>
              <a:t>Positive attention</a:t>
            </a:r>
          </a:p>
        </p:txBody>
      </p:sp>
      <p:sp>
        <p:nvSpPr>
          <p:cNvPr id="17" name="Speech Bubble: Rectangle with Corners Rounded 16">
            <a:extLst>
              <a:ext uri="{FF2B5EF4-FFF2-40B4-BE49-F238E27FC236}">
                <a16:creationId xmlns:a16="http://schemas.microsoft.com/office/drawing/2014/main" id="{2F84194A-97D6-BA96-D5BB-16A80F06FBBD}"/>
              </a:ext>
            </a:extLst>
          </p:cNvPr>
          <p:cNvSpPr/>
          <p:nvPr/>
        </p:nvSpPr>
        <p:spPr>
          <a:xfrm>
            <a:off x="967740" y="1765300"/>
            <a:ext cx="3075940" cy="3531925"/>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Can you think of some ways parents and caregivers can pay positive attention to their children?</a:t>
            </a:r>
          </a:p>
        </p:txBody>
      </p:sp>
      <p:sp>
        <p:nvSpPr>
          <p:cNvPr id="18" name="Speech Bubble: Rectangle with Corners Rounded 17">
            <a:extLst>
              <a:ext uri="{FF2B5EF4-FFF2-40B4-BE49-F238E27FC236}">
                <a16:creationId xmlns:a16="http://schemas.microsoft.com/office/drawing/2014/main" id="{D27FDF43-8E98-7091-486E-4A8DD278F9CA}"/>
              </a:ext>
            </a:extLst>
          </p:cNvPr>
          <p:cNvSpPr/>
          <p:nvPr/>
        </p:nvSpPr>
        <p:spPr>
          <a:xfrm>
            <a:off x="4558030" y="1765300"/>
            <a:ext cx="3075940" cy="3531925"/>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When are the best times during the day for them to pay positive attention to children?</a:t>
            </a:r>
          </a:p>
        </p:txBody>
      </p:sp>
      <p:sp>
        <p:nvSpPr>
          <p:cNvPr id="19" name="Speech Bubble: Rectangle with Corners Rounded 18">
            <a:extLst>
              <a:ext uri="{FF2B5EF4-FFF2-40B4-BE49-F238E27FC236}">
                <a16:creationId xmlns:a16="http://schemas.microsoft.com/office/drawing/2014/main" id="{2007C04A-0111-50ED-2DCA-F807176F3539}"/>
              </a:ext>
            </a:extLst>
          </p:cNvPr>
          <p:cNvSpPr/>
          <p:nvPr/>
        </p:nvSpPr>
        <p:spPr>
          <a:xfrm>
            <a:off x="8148321" y="1765300"/>
            <a:ext cx="3075940" cy="3531925"/>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are the best kinds of activities they can use to pay positive attention to children?</a:t>
            </a:r>
          </a:p>
        </p:txBody>
      </p:sp>
    </p:spTree>
    <p:extLst>
      <p:ext uri="{BB962C8B-B14F-4D97-AF65-F5344CB8AC3E}">
        <p14:creationId xmlns:p14="http://schemas.microsoft.com/office/powerpoint/2010/main" val="3284899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D22E-1D9D-9D48-BBDD-87F7A76EBD78}"/>
              </a:ext>
            </a:extLst>
          </p:cNvPr>
          <p:cNvSpPr>
            <a:spLocks noGrp="1"/>
          </p:cNvSpPr>
          <p:nvPr>
            <p:ph type="title"/>
          </p:nvPr>
        </p:nvSpPr>
        <p:spPr/>
        <p:txBody>
          <a:bodyPr/>
          <a:lstStyle/>
          <a:p>
            <a:r>
              <a:rPr lang="en-US" dirty="0">
                <a:latin typeface="+mj-lt"/>
              </a:rPr>
              <a:t>Three parenting tools </a:t>
            </a:r>
          </a:p>
        </p:txBody>
      </p:sp>
      <p:sp>
        <p:nvSpPr>
          <p:cNvPr id="3" name="TextBox 2">
            <a:extLst>
              <a:ext uri="{FF2B5EF4-FFF2-40B4-BE49-F238E27FC236}">
                <a16:creationId xmlns:a16="http://schemas.microsoft.com/office/drawing/2014/main" id="{9E2DA4F6-925B-2ADA-514F-B5B8C3EC840A}"/>
              </a:ext>
            </a:extLst>
          </p:cNvPr>
          <p:cNvSpPr txBox="1"/>
          <p:nvPr/>
        </p:nvSpPr>
        <p:spPr>
          <a:xfrm>
            <a:off x="1602660" y="4557305"/>
            <a:ext cx="2702257" cy="477054"/>
          </a:xfrm>
          <a:prstGeom prst="rect">
            <a:avLst/>
          </a:prstGeom>
          <a:noFill/>
        </p:spPr>
        <p:txBody>
          <a:bodyPr wrap="square" rtlCol="0">
            <a:spAutoFit/>
          </a:bodyPr>
          <a:lstStyle/>
          <a:p>
            <a:pPr algn="ctr"/>
            <a:r>
              <a:rPr lang="en-US" sz="2500" dirty="0">
                <a:solidFill>
                  <a:schemeClr val="tx1"/>
                </a:solidFill>
                <a:latin typeface="+mj-lt"/>
                <a:cs typeface="Calibri" panose="020F0502020204030204" pitchFamily="34" charset="0"/>
              </a:rPr>
              <a:t>Playing</a:t>
            </a:r>
          </a:p>
        </p:txBody>
      </p:sp>
      <p:sp>
        <p:nvSpPr>
          <p:cNvPr id="4" name="TextBox 3">
            <a:extLst>
              <a:ext uri="{FF2B5EF4-FFF2-40B4-BE49-F238E27FC236}">
                <a16:creationId xmlns:a16="http://schemas.microsoft.com/office/drawing/2014/main" id="{B070202D-E04C-C51D-E8FA-BF270BB6F937}"/>
              </a:ext>
            </a:extLst>
          </p:cNvPr>
          <p:cNvSpPr txBox="1"/>
          <p:nvPr/>
        </p:nvSpPr>
        <p:spPr>
          <a:xfrm>
            <a:off x="5050193" y="4584578"/>
            <a:ext cx="2702257" cy="477054"/>
          </a:xfrm>
          <a:prstGeom prst="rect">
            <a:avLst/>
          </a:prstGeom>
          <a:noFill/>
        </p:spPr>
        <p:txBody>
          <a:bodyPr wrap="square" rtlCol="0">
            <a:spAutoFit/>
          </a:bodyPr>
          <a:lstStyle/>
          <a:p>
            <a:pPr algn="ctr"/>
            <a:r>
              <a:rPr lang="en-US" sz="2500" dirty="0">
                <a:solidFill>
                  <a:schemeClr val="tx1"/>
                </a:solidFill>
                <a:latin typeface="+mj-lt"/>
                <a:cs typeface="Calibri" panose="020F0502020204030204" pitchFamily="34" charset="0"/>
              </a:rPr>
              <a:t>Praising</a:t>
            </a:r>
          </a:p>
        </p:txBody>
      </p:sp>
      <p:sp>
        <p:nvSpPr>
          <p:cNvPr id="5" name="TextBox 4">
            <a:extLst>
              <a:ext uri="{FF2B5EF4-FFF2-40B4-BE49-F238E27FC236}">
                <a16:creationId xmlns:a16="http://schemas.microsoft.com/office/drawing/2014/main" id="{83D0507A-5940-8811-95CE-9D980A342F5C}"/>
              </a:ext>
            </a:extLst>
          </p:cNvPr>
          <p:cNvSpPr txBox="1"/>
          <p:nvPr/>
        </p:nvSpPr>
        <p:spPr>
          <a:xfrm>
            <a:off x="8616554" y="4550715"/>
            <a:ext cx="2257568" cy="861774"/>
          </a:xfrm>
          <a:prstGeom prst="rect">
            <a:avLst/>
          </a:prstGeom>
          <a:noFill/>
        </p:spPr>
        <p:txBody>
          <a:bodyPr wrap="square" rtlCol="0">
            <a:spAutoFit/>
          </a:bodyPr>
          <a:lstStyle/>
          <a:p>
            <a:pPr algn="ctr"/>
            <a:r>
              <a:rPr lang="en-US" sz="2500" dirty="0">
                <a:solidFill>
                  <a:schemeClr val="tx1"/>
                </a:solidFill>
                <a:latin typeface="+mj-lt"/>
                <a:cs typeface="Calibri" panose="020F0502020204030204" pitchFamily="34" charset="0"/>
              </a:rPr>
              <a:t>Spending quality time </a:t>
            </a:r>
          </a:p>
        </p:txBody>
      </p:sp>
      <p:grpSp>
        <p:nvGrpSpPr>
          <p:cNvPr id="25" name="Group 24">
            <a:extLst>
              <a:ext uri="{FF2B5EF4-FFF2-40B4-BE49-F238E27FC236}">
                <a16:creationId xmlns:a16="http://schemas.microsoft.com/office/drawing/2014/main" id="{E7F24794-E2EA-2F5C-9835-36DA22E8D2A8}"/>
              </a:ext>
            </a:extLst>
          </p:cNvPr>
          <p:cNvGrpSpPr/>
          <p:nvPr/>
        </p:nvGrpSpPr>
        <p:grpSpPr>
          <a:xfrm>
            <a:off x="1509813" y="2071005"/>
            <a:ext cx="2773980" cy="2168604"/>
            <a:chOff x="1460651" y="2564185"/>
            <a:chExt cx="2143125" cy="1675423"/>
          </a:xfrm>
        </p:grpSpPr>
        <p:grpSp>
          <p:nvGrpSpPr>
            <p:cNvPr id="6" name="Group 5">
              <a:extLst>
                <a:ext uri="{FF2B5EF4-FFF2-40B4-BE49-F238E27FC236}">
                  <a16:creationId xmlns:a16="http://schemas.microsoft.com/office/drawing/2014/main" id="{4B9BED9F-43C0-15A9-1960-EA629EEAD13E}"/>
                </a:ext>
              </a:extLst>
            </p:cNvPr>
            <p:cNvGrpSpPr/>
            <p:nvPr/>
          </p:nvGrpSpPr>
          <p:grpSpPr>
            <a:xfrm>
              <a:off x="3143796" y="3295059"/>
              <a:ext cx="459980" cy="938003"/>
              <a:chOff x="4162834" y="1684320"/>
              <a:chExt cx="350098" cy="713930"/>
            </a:xfrm>
            <a:solidFill>
              <a:schemeClr val="accent3">
                <a:lumMod val="75000"/>
              </a:schemeClr>
            </a:solidFill>
          </p:grpSpPr>
          <p:sp>
            <p:nvSpPr>
              <p:cNvPr id="7" name="Round Same Side Corner Rectangle 21">
                <a:extLst>
                  <a:ext uri="{FF2B5EF4-FFF2-40B4-BE49-F238E27FC236}">
                    <a16:creationId xmlns:a16="http://schemas.microsoft.com/office/drawing/2014/main" id="{7C969C6F-E720-4C95-3311-F56A95A19814}"/>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E325490-3479-9E2E-8976-2EEF184E904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97B39639-13F1-C90E-A19C-E23F858F2262}"/>
                </a:ext>
              </a:extLst>
            </p:cNvPr>
            <p:cNvGrpSpPr/>
            <p:nvPr/>
          </p:nvGrpSpPr>
          <p:grpSpPr>
            <a:xfrm>
              <a:off x="1460651" y="2564185"/>
              <a:ext cx="519444" cy="1675423"/>
              <a:chOff x="4045582" y="1684320"/>
              <a:chExt cx="350098" cy="1129211"/>
            </a:xfrm>
            <a:solidFill>
              <a:schemeClr val="accent3">
                <a:lumMod val="75000"/>
              </a:schemeClr>
            </a:solidFill>
          </p:grpSpPr>
          <p:sp>
            <p:nvSpPr>
              <p:cNvPr id="16" name="Round Same Side Corner Rectangle 21">
                <a:extLst>
                  <a:ext uri="{FF2B5EF4-FFF2-40B4-BE49-F238E27FC236}">
                    <a16:creationId xmlns:a16="http://schemas.microsoft.com/office/drawing/2014/main" id="{BBBFC638-B9C3-E304-FE11-3A8792499BF3}"/>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629F026-4C5A-25AA-D305-A1956B142120}"/>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09880DD1-AB50-2923-A708-C93CD445C504}"/>
                </a:ext>
              </a:extLst>
            </p:cNvPr>
            <p:cNvGrpSpPr/>
            <p:nvPr/>
          </p:nvGrpSpPr>
          <p:grpSpPr>
            <a:xfrm rot="1111982">
              <a:off x="1740664" y="2838458"/>
              <a:ext cx="613879" cy="551956"/>
              <a:chOff x="1740664" y="2838458"/>
              <a:chExt cx="613879" cy="551956"/>
            </a:xfrm>
          </p:grpSpPr>
          <p:sp>
            <p:nvSpPr>
              <p:cNvPr id="19" name="Rectangle: Rounded Corners 18">
                <a:extLst>
                  <a:ext uri="{FF2B5EF4-FFF2-40B4-BE49-F238E27FC236}">
                    <a16:creationId xmlns:a16="http://schemas.microsoft.com/office/drawing/2014/main" id="{9B053B4B-5EF7-8AA8-1E9A-9F20CF1D5E48}"/>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5F14F30D-274A-FC4E-0AFF-4CD783B08DE7}"/>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Rounded Corners 20">
              <a:extLst>
                <a:ext uri="{FF2B5EF4-FFF2-40B4-BE49-F238E27FC236}">
                  <a16:creationId xmlns:a16="http://schemas.microsoft.com/office/drawing/2014/main" id="{5E67E3FB-CB0C-B1DD-C02B-ED307A3067A1}"/>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84E4C39-1559-8E92-AF91-5FD39E30E26B}"/>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5407932D-CEB3-B61D-AD57-4B8802B0D09A}"/>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E682A41A-A056-6F81-A285-ED47746B9BFC}"/>
              </a:ext>
            </a:extLst>
          </p:cNvPr>
          <p:cNvGrpSpPr/>
          <p:nvPr/>
        </p:nvGrpSpPr>
        <p:grpSpPr>
          <a:xfrm>
            <a:off x="8777785" y="2641600"/>
            <a:ext cx="1880433" cy="1591462"/>
            <a:chOff x="8397556" y="2571280"/>
            <a:chExt cx="1452788" cy="1229534"/>
          </a:xfrm>
        </p:grpSpPr>
        <p:sp>
          <p:nvSpPr>
            <p:cNvPr id="43" name="Round Same Side Corner Rectangle 21">
              <a:extLst>
                <a:ext uri="{FF2B5EF4-FFF2-40B4-BE49-F238E27FC236}">
                  <a16:creationId xmlns:a16="http://schemas.microsoft.com/office/drawing/2014/main" id="{B0CED43A-0934-1EBB-31E1-7CE9FB6D91A6}"/>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12FFF5F-4395-1D75-C981-762F4C231E0C}"/>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Same Side Corner Rectangle 21">
              <a:extLst>
                <a:ext uri="{FF2B5EF4-FFF2-40B4-BE49-F238E27FC236}">
                  <a16:creationId xmlns:a16="http://schemas.microsoft.com/office/drawing/2014/main" id="{CA897C17-22F4-3BFC-E71E-97774B2EA4EF}"/>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11E878C-15F2-91F6-325E-6C0FF55752DC}"/>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DC6C1ACF-BFD6-ACCD-86C8-26C701D1CF8F}"/>
                </a:ext>
              </a:extLst>
            </p:cNvPr>
            <p:cNvGrpSpPr/>
            <p:nvPr/>
          </p:nvGrpSpPr>
          <p:grpSpPr>
            <a:xfrm rot="3836719">
              <a:off x="8790881" y="3217897"/>
              <a:ext cx="613879" cy="551956"/>
              <a:chOff x="1740664" y="2838458"/>
              <a:chExt cx="613879" cy="551956"/>
            </a:xfrm>
          </p:grpSpPr>
          <p:sp>
            <p:nvSpPr>
              <p:cNvPr id="50" name="Rectangle: Rounded Corners 49">
                <a:extLst>
                  <a:ext uri="{FF2B5EF4-FFF2-40B4-BE49-F238E27FC236}">
                    <a16:creationId xmlns:a16="http://schemas.microsoft.com/office/drawing/2014/main" id="{FF47A7A0-6D2B-AAFC-9FEC-56E3132A4383}"/>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20A77EAD-A0FE-7AE7-71B2-DE496D2CD8EA}"/>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Parallelogram 53">
              <a:extLst>
                <a:ext uri="{FF2B5EF4-FFF2-40B4-BE49-F238E27FC236}">
                  <a16:creationId xmlns:a16="http://schemas.microsoft.com/office/drawing/2014/main" id="{F1145645-4D8A-ABA9-AA41-8C78D127B076}"/>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B25BA398-FC8F-2559-906C-C064861EA136}"/>
              </a:ext>
            </a:extLst>
          </p:cNvPr>
          <p:cNvGrpSpPr/>
          <p:nvPr/>
        </p:nvGrpSpPr>
        <p:grpSpPr>
          <a:xfrm>
            <a:off x="6485250" y="3016791"/>
            <a:ext cx="595492" cy="1214343"/>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D0E28BED-AB92-97A5-427C-F6B5908EBCF3}"/>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792FD6D-1042-1941-FA13-7E86BADE6527}"/>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 Same Side Corner Rectangle 21">
            <a:extLst>
              <a:ext uri="{FF2B5EF4-FFF2-40B4-BE49-F238E27FC236}">
                <a16:creationId xmlns:a16="http://schemas.microsoft.com/office/drawing/2014/main" id="{9CEFA21A-63D7-D2DE-BBE1-DFB7F877A4D6}"/>
              </a:ext>
            </a:extLst>
          </p:cNvPr>
          <p:cNvSpPr/>
          <p:nvPr/>
        </p:nvSpPr>
        <p:spPr>
          <a:xfrm>
            <a:off x="5303834" y="2810189"/>
            <a:ext cx="672474" cy="142941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5F52F98-9B1C-7488-C232-C3272EFC108B}"/>
              </a:ext>
            </a:extLst>
          </p:cNvPr>
          <p:cNvSpPr/>
          <p:nvPr/>
        </p:nvSpPr>
        <p:spPr>
          <a:xfrm>
            <a:off x="5639811" y="2088953"/>
            <a:ext cx="631737" cy="63173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3D310D7E-41F9-5AF0-A8B4-0AF9A87F4EAA}"/>
              </a:ext>
            </a:extLst>
          </p:cNvPr>
          <p:cNvGrpSpPr/>
          <p:nvPr/>
        </p:nvGrpSpPr>
        <p:grpSpPr>
          <a:xfrm rot="4738653">
            <a:off x="5782552" y="2878646"/>
            <a:ext cx="794730" cy="714565"/>
            <a:chOff x="1740664" y="2838458"/>
            <a:chExt cx="613879" cy="551956"/>
          </a:xfrm>
        </p:grpSpPr>
        <p:sp>
          <p:nvSpPr>
            <p:cNvPr id="33" name="Rectangle: Rounded Corners 32">
              <a:extLst>
                <a:ext uri="{FF2B5EF4-FFF2-40B4-BE49-F238E27FC236}">
                  <a16:creationId xmlns:a16="http://schemas.microsoft.com/office/drawing/2014/main" id="{7D7FAE8F-1514-EDE2-6D23-162B32768EC2}"/>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9E74324D-8293-EC69-4136-20FF540A3D13}"/>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Speech Bubble: Rectangle with Corners Rounded 38">
            <a:extLst>
              <a:ext uri="{FF2B5EF4-FFF2-40B4-BE49-F238E27FC236}">
                <a16:creationId xmlns:a16="http://schemas.microsoft.com/office/drawing/2014/main" id="{0AB702D5-EE46-BD66-991B-D5BE01F070D0}"/>
              </a:ext>
            </a:extLst>
          </p:cNvPr>
          <p:cNvSpPr/>
          <p:nvPr/>
        </p:nvSpPr>
        <p:spPr>
          <a:xfrm>
            <a:off x="6629747" y="1927366"/>
            <a:ext cx="976624" cy="70293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1981EB34-3307-A246-A611-0F4B88463C52}"/>
              </a:ext>
            </a:extLst>
          </p:cNvPr>
          <p:cNvGrpSpPr/>
          <p:nvPr/>
        </p:nvGrpSpPr>
        <p:grpSpPr>
          <a:xfrm>
            <a:off x="6711637" y="2104838"/>
            <a:ext cx="812843" cy="454644"/>
            <a:chOff x="5638800" y="3079063"/>
            <a:chExt cx="1634825" cy="914402"/>
          </a:xfrm>
          <a:solidFill>
            <a:schemeClr val="bg1"/>
          </a:solidFill>
        </p:grpSpPr>
        <p:pic>
          <p:nvPicPr>
            <p:cNvPr id="57" name="Graphic 56" descr="Raised hand with solid fill">
              <a:extLst>
                <a:ext uri="{FF2B5EF4-FFF2-40B4-BE49-F238E27FC236}">
                  <a16:creationId xmlns:a16="http://schemas.microsoft.com/office/drawing/2014/main" id="{DCD4A3E4-08FA-EE5E-88B4-83952B7C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59" name="Graphic 58" descr="Hand with solid fill">
              <a:extLst>
                <a:ext uri="{FF2B5EF4-FFF2-40B4-BE49-F238E27FC236}">
                  <a16:creationId xmlns:a16="http://schemas.microsoft.com/office/drawing/2014/main" id="{A7169E03-A821-F27E-B78A-7DEA6AA62B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2049" name="Group 2048">
            <a:extLst>
              <a:ext uri="{FF2B5EF4-FFF2-40B4-BE49-F238E27FC236}">
                <a16:creationId xmlns:a16="http://schemas.microsoft.com/office/drawing/2014/main" id="{E2F206DB-F58E-A4E9-4972-BA7F5A442A68}"/>
              </a:ext>
            </a:extLst>
          </p:cNvPr>
          <p:cNvGrpSpPr/>
          <p:nvPr/>
        </p:nvGrpSpPr>
        <p:grpSpPr>
          <a:xfrm>
            <a:off x="6986177" y="1990150"/>
            <a:ext cx="263106" cy="123209"/>
            <a:chOff x="7542112" y="1225245"/>
            <a:chExt cx="351242" cy="258158"/>
          </a:xfrm>
        </p:grpSpPr>
        <p:sp>
          <p:nvSpPr>
            <p:cNvPr id="61" name="Rectangle 60">
              <a:extLst>
                <a:ext uri="{FF2B5EF4-FFF2-40B4-BE49-F238E27FC236}">
                  <a16:creationId xmlns:a16="http://schemas.microsoft.com/office/drawing/2014/main" id="{E5733ECB-625A-FEB5-2DB7-394294DC865D}"/>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A574761-3E76-2BEB-0D57-46F4ABD7D8C8}"/>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CF162D6E-6917-BB5B-5A25-3F6536A4A411}"/>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167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6CC884-A807-6BE4-30D8-D1A8732126BF}"/>
              </a:ext>
            </a:extLst>
          </p:cNvPr>
          <p:cNvSpPr>
            <a:spLocks noGrp="1"/>
          </p:cNvSpPr>
          <p:nvPr>
            <p:ph type="title"/>
          </p:nvPr>
        </p:nvSpPr>
        <p:spPr/>
        <p:txBody>
          <a:bodyPr/>
          <a:lstStyle/>
          <a:p>
            <a:r>
              <a:rPr lang="en-US" dirty="0">
                <a:latin typeface="+mj-lt"/>
              </a:rPr>
              <a:t>Playing with children</a:t>
            </a:r>
          </a:p>
        </p:txBody>
      </p:sp>
      <p:sp>
        <p:nvSpPr>
          <p:cNvPr id="7" name="TextBox 6">
            <a:extLst>
              <a:ext uri="{FF2B5EF4-FFF2-40B4-BE49-F238E27FC236}">
                <a16:creationId xmlns:a16="http://schemas.microsoft.com/office/drawing/2014/main" id="{C14E911B-C1CB-CDDB-56C8-48C0A47BDC94}"/>
              </a:ext>
            </a:extLst>
          </p:cNvPr>
          <p:cNvSpPr txBox="1"/>
          <p:nvPr/>
        </p:nvSpPr>
        <p:spPr>
          <a:xfrm>
            <a:off x="5347484" y="2274838"/>
            <a:ext cx="5752316" cy="2308324"/>
          </a:xfrm>
          <a:prstGeom prst="rect">
            <a:avLst/>
          </a:prstGeom>
          <a:noFill/>
        </p:spPr>
        <p:txBody>
          <a:bodyPr wrap="square">
            <a:spAutoFit/>
          </a:bodyPr>
          <a:lstStyle/>
          <a:p>
            <a:r>
              <a:rPr lang="en-US" sz="3600" b="1" dirty="0">
                <a:solidFill>
                  <a:schemeClr val="tx1"/>
                </a:solidFill>
                <a:latin typeface="+mj-lt"/>
                <a:cs typeface="Calibri" panose="020F0502020204030204" pitchFamily="34" charset="0"/>
              </a:rPr>
              <a:t>How can playing with children encourage their positive development and behavior?</a:t>
            </a:r>
          </a:p>
        </p:txBody>
      </p:sp>
      <p:grpSp>
        <p:nvGrpSpPr>
          <p:cNvPr id="4" name="Group 9">
            <a:extLst>
              <a:ext uri="{FF2B5EF4-FFF2-40B4-BE49-F238E27FC236}">
                <a16:creationId xmlns:a16="http://schemas.microsoft.com/office/drawing/2014/main" id="{0ED0C285-5EFF-2E82-FBA2-C95F6D5B396C}"/>
              </a:ext>
            </a:extLst>
          </p:cNvPr>
          <p:cNvGrpSpPr/>
          <p:nvPr/>
        </p:nvGrpSpPr>
        <p:grpSpPr>
          <a:xfrm>
            <a:off x="1384910" y="2285382"/>
            <a:ext cx="3056462" cy="2317583"/>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516CEE7A-A90D-5C87-D186-95A12D52630D}"/>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7">
              <a:extLst>
                <a:ext uri="{FF2B5EF4-FFF2-40B4-BE49-F238E27FC236}">
                  <a16:creationId xmlns:a16="http://schemas.microsoft.com/office/drawing/2014/main" id="{78DAADB2-F7B6-842D-18AA-FE8E9FDEBE20}"/>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Speech Bubble: Rectangle with Corners Rounded 8">
              <a:extLst>
                <a:ext uri="{FF2B5EF4-FFF2-40B4-BE49-F238E27FC236}">
                  <a16:creationId xmlns:a16="http://schemas.microsoft.com/office/drawing/2014/main" id="{353BF407-C540-7D89-501C-BA20A4EED7B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213616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19A-A570-0E2C-A5DB-5170E6ACAAA9}"/>
              </a:ext>
            </a:extLst>
          </p:cNvPr>
          <p:cNvSpPr>
            <a:spLocks noGrp="1"/>
          </p:cNvSpPr>
          <p:nvPr>
            <p:ph type="title"/>
          </p:nvPr>
        </p:nvSpPr>
        <p:spPr/>
        <p:txBody>
          <a:bodyPr/>
          <a:lstStyle/>
          <a:p>
            <a:r>
              <a:rPr lang="en-US" dirty="0">
                <a:latin typeface="+mj-lt"/>
              </a:rPr>
              <a:t>What do children and parents learn through play?</a:t>
            </a:r>
          </a:p>
        </p:txBody>
      </p:sp>
      <p:sp>
        <p:nvSpPr>
          <p:cNvPr id="8" name="TextBox 7">
            <a:extLst>
              <a:ext uri="{FF2B5EF4-FFF2-40B4-BE49-F238E27FC236}">
                <a16:creationId xmlns:a16="http://schemas.microsoft.com/office/drawing/2014/main" id="{C59A008E-416C-9A21-2C9B-B2B021B9978F}"/>
              </a:ext>
            </a:extLst>
          </p:cNvPr>
          <p:cNvSpPr txBox="1"/>
          <p:nvPr/>
        </p:nvSpPr>
        <p:spPr>
          <a:xfrm>
            <a:off x="8092707" y="2324738"/>
            <a:ext cx="3486983" cy="2554545"/>
          </a:xfrm>
          <a:prstGeom prst="rect">
            <a:avLst/>
          </a:prstGeom>
          <a:noFill/>
        </p:spPr>
        <p:txBody>
          <a:bodyPr wrap="square">
            <a:spAutoFit/>
          </a:bodyPr>
          <a:lstStyle/>
          <a:p>
            <a:r>
              <a:rPr lang="en-US" sz="2000" b="1" i="0" dirty="0">
                <a:effectLst/>
                <a:latin typeface="+mj-lt"/>
                <a:cs typeface="Calibri" panose="020F0502020204030204" pitchFamily="34" charset="0"/>
              </a:rPr>
              <a:t>Children</a:t>
            </a:r>
            <a:r>
              <a:rPr lang="en-US" sz="2000" b="0" i="0" dirty="0">
                <a:effectLst/>
                <a:latin typeface="+mj-lt"/>
                <a:cs typeface="Calibri" panose="020F0502020204030204" pitchFamily="34" charset="0"/>
              </a:rPr>
              <a:t> learn social skills such as taking turns and sharing.</a:t>
            </a:r>
          </a:p>
          <a:p>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endParaRPr lang="en-US" sz="2000" b="0" i="0" dirty="0">
              <a:effectLst/>
              <a:latin typeface="+mj-lt"/>
              <a:cs typeface="Calibri" panose="020F0502020204030204" pitchFamily="34" charset="0"/>
            </a:endParaRPr>
          </a:p>
          <a:p>
            <a:r>
              <a:rPr lang="en-US" sz="2000" b="1" i="0" dirty="0">
                <a:effectLst/>
                <a:latin typeface="+mj-lt"/>
                <a:cs typeface="Calibri" panose="020F0502020204030204" pitchFamily="34" charset="0"/>
              </a:rPr>
              <a:t>Children</a:t>
            </a:r>
            <a:r>
              <a:rPr lang="en-US" sz="2000" b="0" i="0" dirty="0">
                <a:effectLst/>
                <a:latin typeface="+mj-lt"/>
                <a:cs typeface="Calibri" panose="020F0502020204030204" pitchFamily="34" charset="0"/>
              </a:rPr>
              <a:t> learn how to use their imaginations – play fosters creativity!</a:t>
            </a:r>
            <a:endParaRPr lang="en-US" sz="2000" dirty="0">
              <a:latin typeface="+mj-lt"/>
              <a:cs typeface="Calibri" panose="020F0502020204030204" pitchFamily="34" charset="0"/>
            </a:endParaRPr>
          </a:p>
        </p:txBody>
      </p:sp>
      <p:grpSp>
        <p:nvGrpSpPr>
          <p:cNvPr id="4" name="Group 3">
            <a:extLst>
              <a:ext uri="{FF2B5EF4-FFF2-40B4-BE49-F238E27FC236}">
                <a16:creationId xmlns:a16="http://schemas.microsoft.com/office/drawing/2014/main" id="{FE8B59EC-8B3E-AF5A-386B-4C693ECC0B61}"/>
              </a:ext>
            </a:extLst>
          </p:cNvPr>
          <p:cNvGrpSpPr/>
          <p:nvPr/>
        </p:nvGrpSpPr>
        <p:grpSpPr>
          <a:xfrm>
            <a:off x="4781582" y="2567161"/>
            <a:ext cx="2773980" cy="2168604"/>
            <a:chOff x="1460651" y="2564185"/>
            <a:chExt cx="2143125" cy="1675423"/>
          </a:xfrm>
        </p:grpSpPr>
        <p:grpSp>
          <p:nvGrpSpPr>
            <p:cNvPr id="5" name="Group 4">
              <a:extLst>
                <a:ext uri="{FF2B5EF4-FFF2-40B4-BE49-F238E27FC236}">
                  <a16:creationId xmlns:a16="http://schemas.microsoft.com/office/drawing/2014/main" id="{21E0E411-AE4C-CF57-469F-FA458C4E58C4}"/>
                </a:ext>
              </a:extLst>
            </p:cNvPr>
            <p:cNvGrpSpPr/>
            <p:nvPr/>
          </p:nvGrpSpPr>
          <p:grpSpPr>
            <a:xfrm>
              <a:off x="3143796" y="3295059"/>
              <a:ext cx="459980" cy="938003"/>
              <a:chOff x="4162834" y="1684320"/>
              <a:chExt cx="350098" cy="713930"/>
            </a:xfrm>
            <a:solidFill>
              <a:schemeClr val="accent3">
                <a:lumMod val="75000"/>
              </a:schemeClr>
            </a:solidFill>
          </p:grpSpPr>
          <p:sp>
            <p:nvSpPr>
              <p:cNvPr id="16" name="Round Same Side Corner Rectangle 21">
                <a:extLst>
                  <a:ext uri="{FF2B5EF4-FFF2-40B4-BE49-F238E27FC236}">
                    <a16:creationId xmlns:a16="http://schemas.microsoft.com/office/drawing/2014/main" id="{FC5782C8-5782-3DB5-3B32-C0D3A6B91AE8}"/>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4327E64-EAD8-0F46-ADE9-3B0A7BB288F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96F0F777-8D55-33CC-B1A3-33E58EBDD936}"/>
                </a:ext>
              </a:extLst>
            </p:cNvPr>
            <p:cNvGrpSpPr/>
            <p:nvPr/>
          </p:nvGrpSpPr>
          <p:grpSpPr>
            <a:xfrm>
              <a:off x="1460651" y="2564185"/>
              <a:ext cx="519444" cy="1675423"/>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86489005-8768-AB36-FFDC-FBE118B976A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0268721-69B9-D9BC-1F28-4B31B117983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9F4645B-3DCE-0E51-B6CF-DA6ACA422A8E}"/>
                </a:ext>
              </a:extLst>
            </p:cNvPr>
            <p:cNvGrpSpPr/>
            <p:nvPr/>
          </p:nvGrpSpPr>
          <p:grpSpPr>
            <a:xfrm rot="1111982">
              <a:off x="1740664" y="2838458"/>
              <a:ext cx="613879" cy="551956"/>
              <a:chOff x="1740664" y="2838458"/>
              <a:chExt cx="613879" cy="551956"/>
            </a:xfrm>
          </p:grpSpPr>
          <p:sp>
            <p:nvSpPr>
              <p:cNvPr id="12" name="Rectangle: Rounded Corners 11">
                <a:extLst>
                  <a:ext uri="{FF2B5EF4-FFF2-40B4-BE49-F238E27FC236}">
                    <a16:creationId xmlns:a16="http://schemas.microsoft.com/office/drawing/2014/main" id="{E7139741-8514-778B-CAE0-C2E22D1FBC9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7FBA843D-6497-808C-4D74-F00C98211F0A}"/>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Rounded Corners 8">
              <a:extLst>
                <a:ext uri="{FF2B5EF4-FFF2-40B4-BE49-F238E27FC236}">
                  <a16:creationId xmlns:a16="http://schemas.microsoft.com/office/drawing/2014/main" id="{D69C74CC-39C0-0ADB-4336-74FD515E1473}"/>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3782F20-90E0-6C7E-89C3-821B48B75DF9}"/>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4C920958-7B48-C21E-B391-92368DB0C2B4}"/>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7FAC3976-4A30-A71E-2B2B-2646E819ED5D}"/>
              </a:ext>
            </a:extLst>
          </p:cNvPr>
          <p:cNvSpPr txBox="1"/>
          <p:nvPr/>
        </p:nvSpPr>
        <p:spPr>
          <a:xfrm>
            <a:off x="1095616" y="2066414"/>
            <a:ext cx="3174660" cy="3170099"/>
          </a:xfrm>
          <a:prstGeom prst="rect">
            <a:avLst/>
          </a:prstGeom>
          <a:noFill/>
        </p:spPr>
        <p:txBody>
          <a:bodyPr wrap="square">
            <a:spAutoFit/>
          </a:bodyPr>
          <a:lstStyle/>
          <a:p>
            <a:r>
              <a:rPr lang="en-US" sz="2000" b="1" i="0" dirty="0">
                <a:effectLst/>
                <a:latin typeface="+mj-lt"/>
                <a:cs typeface="Calibri" panose="020F0502020204030204" pitchFamily="34" charset="0"/>
              </a:rPr>
              <a:t>Parents</a:t>
            </a:r>
            <a:r>
              <a:rPr lang="en-US" sz="2000" b="0" i="0" dirty="0">
                <a:effectLst/>
                <a:latin typeface="+mj-lt"/>
                <a:cs typeface="Calibri" panose="020F0502020204030204" pitchFamily="34" charset="0"/>
              </a:rPr>
              <a:t> learn more about their children’s likes and preferences, skills, and abilities.</a:t>
            </a:r>
          </a:p>
          <a:p>
            <a:pPr marL="342900" indent="-342900">
              <a:buFont typeface="Arial" panose="020B0604020202020204" pitchFamily="34" charset="0"/>
              <a:buChar char="•"/>
            </a:pPr>
            <a:endParaRPr lang="en-US" sz="2000" b="0" i="0" dirty="0">
              <a:effectLst/>
              <a:latin typeface="+mj-lt"/>
              <a:cs typeface="Calibri" panose="020F0502020204030204" pitchFamily="34" charset="0"/>
            </a:endParaRPr>
          </a:p>
          <a:p>
            <a:r>
              <a:rPr lang="en-US" sz="2000" b="1" i="0" dirty="0">
                <a:effectLst/>
                <a:latin typeface="+mj-lt"/>
                <a:cs typeface="Calibri" panose="020F0502020204030204" pitchFamily="34" charset="0"/>
              </a:rPr>
              <a:t>Parents</a:t>
            </a:r>
            <a:r>
              <a:rPr lang="en-US" sz="2000" b="0" i="0" dirty="0">
                <a:effectLst/>
                <a:latin typeface="+mj-lt"/>
                <a:cs typeface="Calibri" panose="020F0502020204030204" pitchFamily="34" charset="0"/>
              </a:rPr>
              <a:t> playing with children improves children’s self-esteem;</a:t>
            </a:r>
            <a:r>
              <a:rPr lang="en-US" sz="2000" dirty="0">
                <a:latin typeface="+mj-lt"/>
                <a:cs typeface="Calibri" panose="020F0502020204030204" pitchFamily="34" charset="0"/>
              </a:rPr>
              <a:t> </a:t>
            </a:r>
            <a:r>
              <a:rPr lang="en-US" sz="2000" b="0" i="0" dirty="0">
                <a:effectLst/>
                <a:latin typeface="+mj-lt"/>
                <a:cs typeface="Calibri" panose="020F0502020204030204" pitchFamily="34" charset="0"/>
              </a:rPr>
              <a:t>children feel they are important to their parents!</a:t>
            </a:r>
            <a:endParaRPr lang="en-US" sz="2000" dirty="0">
              <a:latin typeface="+mj-lt"/>
              <a:cs typeface="Calibri" panose="020F0502020204030204" pitchFamily="34" charset="0"/>
            </a:endParaRPr>
          </a:p>
        </p:txBody>
      </p:sp>
    </p:spTree>
    <p:extLst>
      <p:ext uri="{BB962C8B-B14F-4D97-AF65-F5344CB8AC3E}">
        <p14:creationId xmlns:p14="http://schemas.microsoft.com/office/powerpoint/2010/main" val="251617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extLst>
      <p:ext uri="{BB962C8B-B14F-4D97-AF65-F5344CB8AC3E}">
        <p14:creationId xmlns:p14="http://schemas.microsoft.com/office/powerpoint/2010/main" val="177530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C122B28-15D4-27FE-68A3-77D024CC78D2}"/>
              </a:ext>
            </a:extLst>
          </p:cNvPr>
          <p:cNvGrpSpPr/>
          <p:nvPr/>
        </p:nvGrpSpPr>
        <p:grpSpPr>
          <a:xfrm>
            <a:off x="1243420" y="2182690"/>
            <a:ext cx="2655992" cy="2775362"/>
            <a:chOff x="7345680" y="2484120"/>
            <a:chExt cx="904240" cy="944880"/>
          </a:xfrm>
        </p:grpSpPr>
        <p:sp>
          <p:nvSpPr>
            <p:cNvPr id="19" name="Oval 18">
              <a:extLst>
                <a:ext uri="{FF2B5EF4-FFF2-40B4-BE49-F238E27FC236}">
                  <a16:creationId xmlns:a16="http://schemas.microsoft.com/office/drawing/2014/main" id="{3C59921A-2518-4818-7255-9C1BE5C1B9A7}"/>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a:extLst>
                <a:ext uri="{FF2B5EF4-FFF2-40B4-BE49-F238E27FC236}">
                  <a16:creationId xmlns:a16="http://schemas.microsoft.com/office/drawing/2014/main" id="{8BFB4E36-D7B8-8299-7CBE-D3F8EC914A61}"/>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5DD678A-C139-81F0-8D8C-B2FC6F0331FA}"/>
              </a:ext>
            </a:extLst>
          </p:cNvPr>
          <p:cNvSpPr>
            <a:spLocks noGrp="1"/>
          </p:cNvSpPr>
          <p:nvPr>
            <p:ph type="title"/>
          </p:nvPr>
        </p:nvSpPr>
        <p:spPr/>
        <p:txBody>
          <a:bodyPr>
            <a:normAutofit fontScale="90000"/>
          </a:bodyPr>
          <a:lstStyle/>
          <a:p>
            <a:r>
              <a:rPr lang="en-US" dirty="0">
                <a:latin typeface="+mj-lt"/>
              </a:rPr>
              <a:t>Tips on how parents/caregivers can play with children</a:t>
            </a:r>
          </a:p>
        </p:txBody>
      </p:sp>
      <p:sp>
        <p:nvSpPr>
          <p:cNvPr id="4" name="TextBox 3">
            <a:extLst>
              <a:ext uri="{FF2B5EF4-FFF2-40B4-BE49-F238E27FC236}">
                <a16:creationId xmlns:a16="http://schemas.microsoft.com/office/drawing/2014/main" id="{9146A7BF-70A5-7F2A-B453-FBFDADE760D8}"/>
              </a:ext>
            </a:extLst>
          </p:cNvPr>
          <p:cNvSpPr txBox="1"/>
          <p:nvPr/>
        </p:nvSpPr>
        <p:spPr>
          <a:xfrm>
            <a:off x="4484333" y="1376175"/>
            <a:ext cx="7027012" cy="4401205"/>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mj-lt"/>
                <a:cs typeface="Calibri" panose="020F0502020204030204" pitchFamily="34" charset="0"/>
              </a:rPr>
              <a:t>Sit near your child and on their level.</a:t>
            </a:r>
          </a:p>
          <a:p>
            <a:pPr marL="342900" indent="-342900">
              <a:buFont typeface="Arial" panose="020B0604020202020204" pitchFamily="34" charset="0"/>
              <a:buChar char="•"/>
            </a:pPr>
            <a:r>
              <a:rPr lang="en-US" sz="2000" b="0" i="0" dirty="0">
                <a:effectLst/>
                <a:latin typeface="+mj-lt"/>
                <a:cs typeface="Calibri" panose="020F0502020204030204" pitchFamily="34" charset="0"/>
              </a:rPr>
              <a:t>Follow your child’s lead and take their suggestions of what to play.</a:t>
            </a:r>
          </a:p>
          <a:p>
            <a:pPr marL="342900" indent="-342900">
              <a:buFont typeface="Arial" panose="020B0604020202020204" pitchFamily="34" charset="0"/>
              <a:buChar char="•"/>
            </a:pPr>
            <a:r>
              <a:rPr lang="en-US" sz="2000" b="0" i="0" dirty="0">
                <a:effectLst/>
                <a:latin typeface="+mj-lt"/>
                <a:cs typeface="Calibri" panose="020F0502020204030204" pitchFamily="34" charset="0"/>
              </a:rPr>
              <a:t>Pace the play to suit your child’s developmental level.</a:t>
            </a:r>
          </a:p>
          <a:p>
            <a:pPr marL="342900" indent="-342900">
              <a:buFont typeface="Arial" panose="020B0604020202020204" pitchFamily="34" charset="0"/>
              <a:buChar char="•"/>
            </a:pPr>
            <a:r>
              <a:rPr lang="en-US" sz="2000" b="0" i="0" dirty="0">
                <a:effectLst/>
                <a:latin typeface="+mj-lt"/>
                <a:cs typeface="Calibri" panose="020F0502020204030204" pitchFamily="34" charset="0"/>
              </a:rPr>
              <a:t>Have fun and laugh together!</a:t>
            </a:r>
          </a:p>
          <a:p>
            <a:pPr marL="342900" indent="-342900">
              <a:buFont typeface="Arial" panose="020B0604020202020204" pitchFamily="34" charset="0"/>
              <a:buChar char="•"/>
            </a:pPr>
            <a:r>
              <a:rPr lang="en-US" sz="2000" b="0" i="0" dirty="0">
                <a:effectLst/>
                <a:latin typeface="+mj-lt"/>
                <a:cs typeface="Calibri" panose="020F0502020204030204" pitchFamily="34" charset="0"/>
              </a:rPr>
              <a:t>Encourage creativity</a:t>
            </a:r>
          </a:p>
          <a:p>
            <a:pPr marL="342900" indent="-342900">
              <a:buFont typeface="Arial" panose="020B0604020202020204" pitchFamily="34" charset="0"/>
              <a:buChar char="•"/>
            </a:pPr>
            <a:r>
              <a:rPr lang="en-US" sz="2000" b="0" i="0" dirty="0">
                <a:effectLst/>
                <a:latin typeface="+mj-lt"/>
                <a:cs typeface="Calibri" panose="020F0502020204030204" pitchFamily="34" charset="0"/>
              </a:rPr>
              <a:t>Explore dreams and hopes for the future through imagination</a:t>
            </a:r>
          </a:p>
          <a:p>
            <a:pPr marL="342900" indent="-342900">
              <a:buFont typeface="Arial" panose="020B0604020202020204" pitchFamily="34" charset="0"/>
              <a:buChar char="•"/>
            </a:pPr>
            <a:r>
              <a:rPr lang="en-US" sz="2000" b="0" i="0" dirty="0">
                <a:effectLst/>
                <a:latin typeface="+mj-lt"/>
                <a:cs typeface="Calibri" panose="020F0502020204030204" pitchFamily="34" charset="0"/>
              </a:rPr>
              <a:t>Describe and talk about what children are doing</a:t>
            </a:r>
          </a:p>
          <a:p>
            <a:pPr marL="342900" indent="-342900">
              <a:buFont typeface="Arial" panose="020B0604020202020204" pitchFamily="34" charset="0"/>
              <a:buChar char="•"/>
            </a:pPr>
            <a:r>
              <a:rPr lang="en-US" sz="2000" b="0" i="0" dirty="0">
                <a:effectLst/>
                <a:latin typeface="+mj-lt"/>
                <a:cs typeface="Calibri" panose="020F0502020204030204" pitchFamily="34" charset="0"/>
              </a:rPr>
              <a:t>Coach positive peer and sibling play</a:t>
            </a:r>
          </a:p>
          <a:p>
            <a:pPr marL="342900" indent="-342900">
              <a:buFont typeface="Arial" panose="020B0604020202020204" pitchFamily="34" charset="0"/>
              <a:buChar char="•"/>
            </a:pPr>
            <a:r>
              <a:rPr lang="en-US" sz="2000" b="0" i="0" dirty="0">
                <a:effectLst/>
                <a:latin typeface="+mj-lt"/>
                <a:cs typeface="Calibri" panose="020F0502020204030204" pitchFamily="34" charset="0"/>
              </a:rPr>
              <a:t>Encourage independent problem-solving</a:t>
            </a:r>
          </a:p>
          <a:p>
            <a:pPr marL="342900" indent="-342900">
              <a:buFont typeface="Arial" panose="020B0604020202020204" pitchFamily="34" charset="0"/>
              <a:buChar char="•"/>
            </a:pPr>
            <a:r>
              <a:rPr lang="en-US" sz="2000" b="0" i="0" dirty="0">
                <a:effectLst/>
                <a:latin typeface="+mj-lt"/>
                <a:cs typeface="Calibri" panose="020F0502020204030204" pitchFamily="34" charset="0"/>
              </a:rPr>
              <a:t>Give positive attention and approval to play</a:t>
            </a:r>
          </a:p>
          <a:p>
            <a:pPr marL="342900" indent="-342900">
              <a:buFont typeface="Arial" panose="020B0604020202020204" pitchFamily="34" charset="0"/>
              <a:buChar char="•"/>
            </a:pPr>
            <a:r>
              <a:rPr lang="en-US" sz="2000" b="0" i="0" dirty="0">
                <a:effectLst/>
                <a:latin typeface="+mj-lt"/>
                <a:cs typeface="Calibri" panose="020F0502020204030204" pitchFamily="34" charset="0"/>
              </a:rPr>
              <a:t>Stop inappropriate play immediately</a:t>
            </a:r>
          </a:p>
          <a:p>
            <a:pPr marL="342900" indent="-342900">
              <a:buFont typeface="Arial" panose="020B0604020202020204" pitchFamily="34" charset="0"/>
              <a:buChar char="•"/>
            </a:pPr>
            <a:r>
              <a:rPr lang="en-US" sz="2000" b="0" i="0" dirty="0">
                <a:effectLst/>
                <a:latin typeface="+mj-lt"/>
                <a:cs typeface="Calibri" panose="020F0502020204030204" pitchFamily="34" charset="0"/>
              </a:rPr>
              <a:t>Avoid power struggles</a:t>
            </a:r>
            <a:endParaRPr lang="en-US" sz="2000" dirty="0">
              <a:latin typeface="+mj-lt"/>
              <a:cs typeface="Calibri" panose="020F0502020204030204" pitchFamily="34" charset="0"/>
            </a:endParaRPr>
          </a:p>
        </p:txBody>
      </p:sp>
      <p:grpSp>
        <p:nvGrpSpPr>
          <p:cNvPr id="3" name="Group 2">
            <a:extLst>
              <a:ext uri="{FF2B5EF4-FFF2-40B4-BE49-F238E27FC236}">
                <a16:creationId xmlns:a16="http://schemas.microsoft.com/office/drawing/2014/main" id="{38E5F2CE-A8C7-55E5-1C0F-B4A626FD7047}"/>
              </a:ext>
            </a:extLst>
          </p:cNvPr>
          <p:cNvGrpSpPr/>
          <p:nvPr/>
        </p:nvGrpSpPr>
        <p:grpSpPr>
          <a:xfrm>
            <a:off x="1113972" y="2789448"/>
            <a:ext cx="2773980" cy="2168604"/>
            <a:chOff x="1460651" y="2564185"/>
            <a:chExt cx="2143125" cy="1675423"/>
          </a:xfrm>
        </p:grpSpPr>
        <p:grpSp>
          <p:nvGrpSpPr>
            <p:cNvPr id="6" name="Group 5">
              <a:extLst>
                <a:ext uri="{FF2B5EF4-FFF2-40B4-BE49-F238E27FC236}">
                  <a16:creationId xmlns:a16="http://schemas.microsoft.com/office/drawing/2014/main" id="{7218A6AB-05EE-3A77-8CFA-20A88ABEA60C}"/>
                </a:ext>
              </a:extLst>
            </p:cNvPr>
            <p:cNvGrpSpPr/>
            <p:nvPr/>
          </p:nvGrpSpPr>
          <p:grpSpPr>
            <a:xfrm>
              <a:off x="3143796" y="3295059"/>
              <a:ext cx="459980" cy="938003"/>
              <a:chOff x="4162834" y="1684320"/>
              <a:chExt cx="350098" cy="713930"/>
            </a:xfrm>
            <a:solidFill>
              <a:schemeClr val="accent3">
                <a:lumMod val="75000"/>
              </a:schemeClr>
            </a:solidFill>
          </p:grpSpPr>
          <p:sp>
            <p:nvSpPr>
              <p:cNvPr id="16" name="Round Same Side Corner Rectangle 21">
                <a:extLst>
                  <a:ext uri="{FF2B5EF4-FFF2-40B4-BE49-F238E27FC236}">
                    <a16:creationId xmlns:a16="http://schemas.microsoft.com/office/drawing/2014/main" id="{49889E81-BCD1-AAC7-12DD-C935A8DD8E6E}"/>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45BE6B3-4131-C7FC-1F1C-1BF8E31E266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D3963F1-7DA0-A51F-BC48-1AA112F6F681}"/>
                </a:ext>
              </a:extLst>
            </p:cNvPr>
            <p:cNvGrpSpPr/>
            <p:nvPr/>
          </p:nvGrpSpPr>
          <p:grpSpPr>
            <a:xfrm>
              <a:off x="1460651" y="2564185"/>
              <a:ext cx="519444" cy="1675423"/>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30A6C8CF-67CB-575F-F04C-10D35B70F88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C02C9FB-14A5-EEEB-FB24-27CCCFD9B86A}"/>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AEEC8BE-4239-AF39-433E-4E867A0F80CD}"/>
                </a:ext>
              </a:extLst>
            </p:cNvPr>
            <p:cNvGrpSpPr/>
            <p:nvPr/>
          </p:nvGrpSpPr>
          <p:grpSpPr>
            <a:xfrm rot="1111982">
              <a:off x="1740664" y="2838458"/>
              <a:ext cx="613879" cy="551956"/>
              <a:chOff x="1740664" y="2838458"/>
              <a:chExt cx="613879" cy="551956"/>
            </a:xfrm>
          </p:grpSpPr>
          <p:sp>
            <p:nvSpPr>
              <p:cNvPr id="12" name="Rectangle: Rounded Corners 11">
                <a:extLst>
                  <a:ext uri="{FF2B5EF4-FFF2-40B4-BE49-F238E27FC236}">
                    <a16:creationId xmlns:a16="http://schemas.microsoft.com/office/drawing/2014/main" id="{B327988F-499F-B5BE-E556-46C0FF8E0D94}"/>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7CF25E4-6F65-DC83-78B1-67C1D734992F}"/>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Rounded Corners 8">
              <a:extLst>
                <a:ext uri="{FF2B5EF4-FFF2-40B4-BE49-F238E27FC236}">
                  <a16:creationId xmlns:a16="http://schemas.microsoft.com/office/drawing/2014/main" id="{88663479-C3F3-10BC-F484-5004394E607A}"/>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83EBB0A-E2F3-55C7-D6E8-F789D6F3B543}"/>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EBC769FB-2891-3AD3-5C4B-6D44FCD871F0}"/>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893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57D3-908C-0904-448F-F63AB9926658}"/>
              </a:ext>
            </a:extLst>
          </p:cNvPr>
          <p:cNvSpPr>
            <a:spLocks noGrp="1"/>
          </p:cNvSpPr>
          <p:nvPr>
            <p:ph type="title"/>
          </p:nvPr>
        </p:nvSpPr>
        <p:spPr/>
        <p:txBody>
          <a:bodyPr/>
          <a:lstStyle/>
          <a:p>
            <a:r>
              <a:rPr lang="en-US" dirty="0">
                <a:highlight>
                  <a:srgbClr val="FFFF00"/>
                </a:highlight>
                <a:latin typeface="+mj-lt"/>
              </a:rPr>
              <a:t>Role-play: child-led play</a:t>
            </a:r>
          </a:p>
        </p:txBody>
      </p:sp>
      <p:grpSp>
        <p:nvGrpSpPr>
          <p:cNvPr id="3" name="Group 2">
            <a:extLst>
              <a:ext uri="{FF2B5EF4-FFF2-40B4-BE49-F238E27FC236}">
                <a16:creationId xmlns:a16="http://schemas.microsoft.com/office/drawing/2014/main" id="{287123B3-3C3A-7C7D-95B0-DB159D2EC6A9}"/>
              </a:ext>
            </a:extLst>
          </p:cNvPr>
          <p:cNvGrpSpPr/>
          <p:nvPr/>
        </p:nvGrpSpPr>
        <p:grpSpPr>
          <a:xfrm>
            <a:off x="3916258" y="2089648"/>
            <a:ext cx="4359483" cy="3122432"/>
            <a:chOff x="6244903" y="1194518"/>
            <a:chExt cx="1667397" cy="1194255"/>
          </a:xfrm>
          <a:solidFill>
            <a:schemeClr val="accent3">
              <a:lumMod val="75000"/>
            </a:schemeClr>
          </a:solidFill>
        </p:grpSpPr>
        <p:grpSp>
          <p:nvGrpSpPr>
            <p:cNvPr id="5" name="Group 4">
              <a:extLst>
                <a:ext uri="{FF2B5EF4-FFF2-40B4-BE49-F238E27FC236}">
                  <a16:creationId xmlns:a16="http://schemas.microsoft.com/office/drawing/2014/main" id="{359529F6-81C3-942E-14D7-40E2FFD9E734}"/>
                </a:ext>
              </a:extLst>
            </p:cNvPr>
            <p:cNvGrpSpPr/>
            <p:nvPr/>
          </p:nvGrpSpPr>
          <p:grpSpPr>
            <a:xfrm>
              <a:off x="6244903" y="1194518"/>
              <a:ext cx="755220" cy="884779"/>
              <a:chOff x="6846848" y="1141103"/>
              <a:chExt cx="999203" cy="1170617"/>
            </a:xfrm>
            <a:grpFill/>
          </p:grpSpPr>
          <p:sp>
            <p:nvSpPr>
              <p:cNvPr id="12" name="Rectangle: Rounded Corners 11">
                <a:extLst>
                  <a:ext uri="{FF2B5EF4-FFF2-40B4-BE49-F238E27FC236}">
                    <a16:creationId xmlns:a16="http://schemas.microsoft.com/office/drawing/2014/main" id="{92373972-9503-8713-6BE1-CAA04108664C}"/>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9A83F1C-4739-602B-EC4A-B7F90E8ACED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BB79E6D-7739-63BA-23A8-2381C5C1A2C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C8B7939-7AD4-1D4A-E7EF-96A3AC7545ED}"/>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CE59D88-4174-765F-4330-64CF4812023A}"/>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D03FD334-69B4-54B9-C9A3-1F0F1CB8A1DC}"/>
                </a:ext>
              </a:extLst>
            </p:cNvPr>
            <p:cNvGrpSpPr/>
            <p:nvPr/>
          </p:nvGrpSpPr>
          <p:grpSpPr>
            <a:xfrm rot="19632759">
              <a:off x="7157081" y="1490279"/>
              <a:ext cx="755219" cy="898494"/>
              <a:chOff x="6846848" y="1141103"/>
              <a:chExt cx="999203" cy="1188766"/>
            </a:xfrm>
            <a:grpFill/>
          </p:grpSpPr>
          <p:sp>
            <p:nvSpPr>
              <p:cNvPr id="7" name="Rectangle: Rounded Corners 6">
                <a:extLst>
                  <a:ext uri="{FF2B5EF4-FFF2-40B4-BE49-F238E27FC236}">
                    <a16:creationId xmlns:a16="http://schemas.microsoft.com/office/drawing/2014/main" id="{05CA7A3A-72D0-002A-251C-8A042F53DB2F}"/>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4F0E616-FFCA-AA52-9A00-36E2E22AB7A9}"/>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772FD23-ACAB-347E-8D45-559DAB66F100}"/>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2213A07-7AC8-939B-9095-13F3C6922B5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0">
                <a:extLst>
                  <a:ext uri="{FF2B5EF4-FFF2-40B4-BE49-F238E27FC236}">
                    <a16:creationId xmlns:a16="http://schemas.microsoft.com/office/drawing/2014/main" id="{E7049B37-1A0A-CA77-5386-F8C04A7AA9C8}"/>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8" name="Group 17">
            <a:extLst>
              <a:ext uri="{FF2B5EF4-FFF2-40B4-BE49-F238E27FC236}">
                <a16:creationId xmlns:a16="http://schemas.microsoft.com/office/drawing/2014/main" id="{33E99488-8E17-1B35-C18B-A3CB15DE54B4}"/>
              </a:ext>
            </a:extLst>
          </p:cNvPr>
          <p:cNvGrpSpPr/>
          <p:nvPr/>
        </p:nvGrpSpPr>
        <p:grpSpPr>
          <a:xfrm>
            <a:off x="10228983" y="337468"/>
            <a:ext cx="1587872" cy="1368854"/>
            <a:chOff x="10228983" y="337468"/>
            <a:chExt cx="1587872" cy="1368854"/>
          </a:xfrm>
        </p:grpSpPr>
        <p:sp>
          <p:nvSpPr>
            <p:cNvPr id="19" name="Hexagon 18">
              <a:extLst>
                <a:ext uri="{FF2B5EF4-FFF2-40B4-BE49-F238E27FC236}">
                  <a16:creationId xmlns:a16="http://schemas.microsoft.com/office/drawing/2014/main" id="{3B28B3D6-A8C1-B0C0-D131-4E20D066880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B7E15A7-D85A-4331-22A4-128FB7040EC4}"/>
                </a:ext>
              </a:extLst>
            </p:cNvPr>
            <p:cNvGrpSpPr/>
            <p:nvPr/>
          </p:nvGrpSpPr>
          <p:grpSpPr>
            <a:xfrm>
              <a:off x="10737628" y="758745"/>
              <a:ext cx="562136" cy="634675"/>
              <a:chOff x="760175" y="830142"/>
              <a:chExt cx="867619" cy="979579"/>
            </a:xfrm>
          </p:grpSpPr>
          <p:sp>
            <p:nvSpPr>
              <p:cNvPr id="21" name="Rectangle 20">
                <a:extLst>
                  <a:ext uri="{FF2B5EF4-FFF2-40B4-BE49-F238E27FC236}">
                    <a16:creationId xmlns:a16="http://schemas.microsoft.com/office/drawing/2014/main" id="{903BAD1F-418F-3C18-5354-73E054809D16}"/>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43</a:t>
                </a:r>
              </a:p>
            </p:txBody>
          </p:sp>
          <p:sp>
            <p:nvSpPr>
              <p:cNvPr id="22" name="Rectangle 21">
                <a:extLst>
                  <a:ext uri="{FF2B5EF4-FFF2-40B4-BE49-F238E27FC236}">
                    <a16:creationId xmlns:a16="http://schemas.microsoft.com/office/drawing/2014/main" id="{D5951602-E57D-C679-7C99-71604A216A21}"/>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21586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549EC2CF-F23A-6F0D-FB52-46DB22920E0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21855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95A9-17DE-C525-47DC-2B1B73DF07CF}"/>
              </a:ext>
            </a:extLst>
          </p:cNvPr>
          <p:cNvSpPr>
            <a:spLocks noGrp="1"/>
          </p:cNvSpPr>
          <p:nvPr>
            <p:ph type="title"/>
          </p:nvPr>
        </p:nvSpPr>
        <p:spPr/>
        <p:txBody>
          <a:bodyPr/>
          <a:lstStyle/>
          <a:p>
            <a:r>
              <a:rPr lang="en-GB" dirty="0"/>
              <a:t>Praise</a:t>
            </a:r>
            <a:endParaRPr lang="en-US" dirty="0"/>
          </a:p>
        </p:txBody>
      </p:sp>
      <p:grpSp>
        <p:nvGrpSpPr>
          <p:cNvPr id="6" name="Group 5">
            <a:extLst>
              <a:ext uri="{FF2B5EF4-FFF2-40B4-BE49-F238E27FC236}">
                <a16:creationId xmlns:a16="http://schemas.microsoft.com/office/drawing/2014/main" id="{B4DF3786-6B08-8B21-E33F-0623BBED112E}"/>
              </a:ext>
            </a:extLst>
          </p:cNvPr>
          <p:cNvGrpSpPr/>
          <p:nvPr/>
        </p:nvGrpSpPr>
        <p:grpSpPr>
          <a:xfrm>
            <a:off x="4533525" y="2130566"/>
            <a:ext cx="3124949" cy="3138120"/>
            <a:chOff x="5296215" y="1152806"/>
            <a:chExt cx="3073845" cy="3086802"/>
          </a:xfrm>
        </p:grpSpPr>
        <p:grpSp>
          <p:nvGrpSpPr>
            <p:cNvPr id="7" name="Group 6">
              <a:extLst>
                <a:ext uri="{FF2B5EF4-FFF2-40B4-BE49-F238E27FC236}">
                  <a16:creationId xmlns:a16="http://schemas.microsoft.com/office/drawing/2014/main" id="{D9A08630-9774-03F7-568C-90CB5BA8BBBD}"/>
                </a:ext>
              </a:extLst>
            </p:cNvPr>
            <p:cNvGrpSpPr/>
            <p:nvPr/>
          </p:nvGrpSpPr>
          <p:grpSpPr>
            <a:xfrm>
              <a:off x="6873384" y="2607169"/>
              <a:ext cx="794971" cy="1621126"/>
              <a:chOff x="4162834" y="1684320"/>
              <a:chExt cx="350098" cy="713930"/>
            </a:xfrm>
            <a:solidFill>
              <a:schemeClr val="accent3">
                <a:lumMod val="75000"/>
              </a:schemeClr>
            </a:solidFill>
          </p:grpSpPr>
          <p:sp>
            <p:nvSpPr>
              <p:cNvPr id="21" name="Round Same Side Corner Rectangle 21">
                <a:extLst>
                  <a:ext uri="{FF2B5EF4-FFF2-40B4-BE49-F238E27FC236}">
                    <a16:creationId xmlns:a16="http://schemas.microsoft.com/office/drawing/2014/main" id="{1482E66C-23FA-B8E7-E21D-07F5470BA1B6}"/>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0169DAF7-56C2-6E75-C80B-FE7DB761DC8B}"/>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 name="Round Same Side Corner Rectangle 21">
              <a:extLst>
                <a:ext uri="{FF2B5EF4-FFF2-40B4-BE49-F238E27FC236}">
                  <a16:creationId xmlns:a16="http://schemas.microsoft.com/office/drawing/2014/main" id="{CCBEBBE5-7988-C664-642A-96BFE0CA523B}"/>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B72F89E4-FFDA-9672-024D-D08D4FA90BF7}"/>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1CB945CB-E248-F2B4-D631-40A2FAF8FC45}"/>
                </a:ext>
              </a:extLst>
            </p:cNvPr>
            <p:cNvGrpSpPr/>
            <p:nvPr/>
          </p:nvGrpSpPr>
          <p:grpSpPr>
            <a:xfrm rot="4738653">
              <a:off x="5935294" y="2422748"/>
              <a:ext cx="1060951" cy="953931"/>
              <a:chOff x="1740664" y="2838458"/>
              <a:chExt cx="613879" cy="551956"/>
            </a:xfrm>
          </p:grpSpPr>
          <p:sp>
            <p:nvSpPr>
              <p:cNvPr id="19" name="Rectangle: Rounded Corners 18">
                <a:extLst>
                  <a:ext uri="{FF2B5EF4-FFF2-40B4-BE49-F238E27FC236}">
                    <a16:creationId xmlns:a16="http://schemas.microsoft.com/office/drawing/2014/main" id="{949DC9CE-688C-C000-D00E-2C82886E7743}"/>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60D59C36-980C-120D-67F6-6C32EA3386B3}"/>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peech Bubble: Rectangle with Corners Rounded 10">
              <a:extLst>
                <a:ext uri="{FF2B5EF4-FFF2-40B4-BE49-F238E27FC236}">
                  <a16:creationId xmlns:a16="http://schemas.microsoft.com/office/drawing/2014/main" id="{113C543D-44D6-7988-F1C5-74DD42C17A35}"/>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975F4BF-CFDE-EF63-AEB0-EAB4A47B9EB3}"/>
                </a:ext>
              </a:extLst>
            </p:cNvPr>
            <p:cNvGrpSpPr/>
            <p:nvPr/>
          </p:nvGrpSpPr>
          <p:grpSpPr>
            <a:xfrm>
              <a:off x="7175607" y="1389728"/>
              <a:ext cx="1085131" cy="606942"/>
              <a:chOff x="5638800" y="3079063"/>
              <a:chExt cx="1634825" cy="914402"/>
            </a:xfrm>
            <a:solidFill>
              <a:schemeClr val="bg1"/>
            </a:solidFill>
          </p:grpSpPr>
          <p:pic>
            <p:nvPicPr>
              <p:cNvPr id="17" name="Graphic 16" descr="Raised hand with solid fill">
                <a:extLst>
                  <a:ext uri="{FF2B5EF4-FFF2-40B4-BE49-F238E27FC236}">
                    <a16:creationId xmlns:a16="http://schemas.microsoft.com/office/drawing/2014/main" id="{5762FFA7-766D-49B5-18E7-55709B431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18" name="Graphic 17" descr="Hand with solid fill">
                <a:extLst>
                  <a:ext uri="{FF2B5EF4-FFF2-40B4-BE49-F238E27FC236}">
                    <a16:creationId xmlns:a16="http://schemas.microsoft.com/office/drawing/2014/main" id="{8A9795D4-ACD0-10A1-3B3F-0FBF569D1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13" name="Group 12">
              <a:extLst>
                <a:ext uri="{FF2B5EF4-FFF2-40B4-BE49-F238E27FC236}">
                  <a16:creationId xmlns:a16="http://schemas.microsoft.com/office/drawing/2014/main" id="{72562727-1AD8-F5C8-DED9-83D42BBA90E5}"/>
                </a:ext>
              </a:extLst>
            </p:cNvPr>
            <p:cNvGrpSpPr/>
            <p:nvPr/>
          </p:nvGrpSpPr>
          <p:grpSpPr>
            <a:xfrm>
              <a:off x="7542112" y="1236621"/>
              <a:ext cx="351242" cy="164482"/>
              <a:chOff x="7542112" y="1225245"/>
              <a:chExt cx="351242" cy="258158"/>
            </a:xfrm>
          </p:grpSpPr>
          <p:sp>
            <p:nvSpPr>
              <p:cNvPr id="14" name="Rectangle 13">
                <a:extLst>
                  <a:ext uri="{FF2B5EF4-FFF2-40B4-BE49-F238E27FC236}">
                    <a16:creationId xmlns:a16="http://schemas.microsoft.com/office/drawing/2014/main" id="{54B70B80-8110-BE1C-8D21-E9EEFF56E7B5}"/>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6ECF634-50DB-6B5E-BA2C-1AAA422E1496}"/>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7D6749-96AA-1325-A6B8-3F4EF15D8CA8}"/>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5864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5FB02BA-DD36-A80B-5E84-D176484E94C9}"/>
              </a:ext>
            </a:extLst>
          </p:cNvPr>
          <p:cNvGrpSpPr/>
          <p:nvPr/>
        </p:nvGrpSpPr>
        <p:grpSpPr>
          <a:xfrm>
            <a:off x="778292" y="2058351"/>
            <a:ext cx="2655992" cy="2775362"/>
            <a:chOff x="7345680" y="2484120"/>
            <a:chExt cx="904240" cy="944880"/>
          </a:xfrm>
        </p:grpSpPr>
        <p:sp>
          <p:nvSpPr>
            <p:cNvPr id="7" name="Oval 6">
              <a:extLst>
                <a:ext uri="{FF2B5EF4-FFF2-40B4-BE49-F238E27FC236}">
                  <a16:creationId xmlns:a16="http://schemas.microsoft.com/office/drawing/2014/main" id="{93B9F20C-EEEB-6CA5-EB43-19A176F5916D}"/>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Shape 7">
              <a:extLst>
                <a:ext uri="{FF2B5EF4-FFF2-40B4-BE49-F238E27FC236}">
                  <a16:creationId xmlns:a16="http://schemas.microsoft.com/office/drawing/2014/main" id="{126D9F9A-CECA-A85C-04B8-066D315B9AA0}"/>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B66C0DB-9305-DE36-A2F0-95087AE29A81}"/>
              </a:ext>
            </a:extLst>
          </p:cNvPr>
          <p:cNvSpPr>
            <a:spLocks noGrp="1"/>
          </p:cNvSpPr>
          <p:nvPr>
            <p:ph type="title"/>
          </p:nvPr>
        </p:nvSpPr>
        <p:spPr/>
        <p:txBody>
          <a:bodyPr/>
          <a:lstStyle/>
          <a:p>
            <a:r>
              <a:rPr lang="en-US" dirty="0">
                <a:latin typeface="+mj-lt"/>
              </a:rPr>
              <a:t>Effective praise and encouragement</a:t>
            </a:r>
          </a:p>
        </p:txBody>
      </p:sp>
      <p:sp>
        <p:nvSpPr>
          <p:cNvPr id="4" name="TextBox 3">
            <a:extLst>
              <a:ext uri="{FF2B5EF4-FFF2-40B4-BE49-F238E27FC236}">
                <a16:creationId xmlns:a16="http://schemas.microsoft.com/office/drawing/2014/main" id="{1781F9B7-C63C-0FD7-7996-97C8336AB4CB}"/>
              </a:ext>
            </a:extLst>
          </p:cNvPr>
          <p:cNvSpPr txBox="1"/>
          <p:nvPr/>
        </p:nvSpPr>
        <p:spPr>
          <a:xfrm>
            <a:off x="4015513" y="1869162"/>
            <a:ext cx="7492093" cy="4093428"/>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mj-lt"/>
                <a:cs typeface="Calibri" panose="020F0502020204030204" pitchFamily="34" charset="0"/>
              </a:rPr>
              <a:t>Decide what values, positive character traits or new behaviors are most important for a child to develop at various stages of development.</a:t>
            </a:r>
          </a:p>
          <a:p>
            <a:pPr marL="342900" indent="-342900">
              <a:buFont typeface="Arial" panose="020B0604020202020204" pitchFamily="34" charset="0"/>
              <a:buChar char="•"/>
            </a:pPr>
            <a:r>
              <a:rPr lang="en-US" sz="2000" b="0" i="0" dirty="0">
                <a:effectLst/>
                <a:latin typeface="+mj-lt"/>
                <a:cs typeface="Calibri" panose="020F0502020204030204" pitchFamily="34" charset="0"/>
              </a:rPr>
              <a:t>Look for opportunities to reinforce them.</a:t>
            </a:r>
          </a:p>
          <a:p>
            <a:pPr marL="342900" indent="-342900">
              <a:buFont typeface="Arial" panose="020B0604020202020204" pitchFamily="34" charset="0"/>
              <a:buChar char="•"/>
            </a:pPr>
            <a:r>
              <a:rPr lang="en-US" sz="2000" b="0" i="0" dirty="0">
                <a:effectLst/>
                <a:latin typeface="+mj-lt"/>
                <a:cs typeface="Calibri" panose="020F0502020204030204" pitchFamily="34" charset="0"/>
              </a:rPr>
              <a:t>Describe exactly what a child did to elicit praise.</a:t>
            </a:r>
          </a:p>
          <a:p>
            <a:pPr marL="342900" indent="-342900">
              <a:buFont typeface="Arial" panose="020B0604020202020204" pitchFamily="34" charset="0"/>
              <a:buChar char="•"/>
            </a:pPr>
            <a:r>
              <a:rPr lang="en-US" sz="2000" b="0" i="0" dirty="0">
                <a:effectLst/>
                <a:latin typeface="+mj-lt"/>
                <a:cs typeface="Calibri" panose="020F0502020204030204" pitchFamily="34" charset="0"/>
              </a:rPr>
              <a:t>Try to give praise as soon as you notice good behavior. Prompt praise is best because the child will be most aware of what they did to deserve it.</a:t>
            </a:r>
          </a:p>
          <a:p>
            <a:pPr marL="342900" indent="-342900">
              <a:buFont typeface="Arial" panose="020B0604020202020204" pitchFamily="34" charset="0"/>
              <a:buChar char="•"/>
            </a:pPr>
            <a:r>
              <a:rPr lang="en-US" sz="2000" b="0" i="0" dirty="0">
                <a:effectLst/>
                <a:latin typeface="+mj-lt"/>
                <a:cs typeface="Calibri" panose="020F0502020204030204" pitchFamily="34" charset="0"/>
              </a:rPr>
              <a:t>Don’t hesitate to praise children daily. A child needs to know that their parent has noticed the good habits they are developing.</a:t>
            </a:r>
          </a:p>
          <a:p>
            <a:pPr marL="342900" indent="-342900">
              <a:buFont typeface="Arial" panose="020B0604020202020204" pitchFamily="34" charset="0"/>
              <a:buChar char="•"/>
            </a:pPr>
            <a:r>
              <a:rPr lang="en-US" sz="2000" b="0" i="0" dirty="0">
                <a:effectLst/>
                <a:latin typeface="+mj-lt"/>
                <a:cs typeface="Calibri" panose="020F0502020204030204" pitchFamily="34" charset="0"/>
              </a:rPr>
              <a:t>Praise children for trying hard. Don’t wait for perfection!</a:t>
            </a:r>
          </a:p>
          <a:p>
            <a:pPr marL="342900" indent="-342900">
              <a:buFont typeface="Arial" panose="020B0604020202020204" pitchFamily="34" charset="0"/>
              <a:buChar char="•"/>
            </a:pPr>
            <a:r>
              <a:rPr lang="en-US" sz="2000" b="0" i="0" dirty="0">
                <a:effectLst/>
                <a:latin typeface="+mj-lt"/>
                <a:cs typeface="Calibri" panose="020F0502020204030204" pitchFamily="34" charset="0"/>
              </a:rPr>
              <a:t>You can also praise children nonverbally with a hug or smile!</a:t>
            </a:r>
          </a:p>
        </p:txBody>
      </p:sp>
      <p:grpSp>
        <p:nvGrpSpPr>
          <p:cNvPr id="13" name="Group 12">
            <a:extLst>
              <a:ext uri="{FF2B5EF4-FFF2-40B4-BE49-F238E27FC236}">
                <a16:creationId xmlns:a16="http://schemas.microsoft.com/office/drawing/2014/main" id="{900BD9BC-FE1C-E4C5-B1A7-02ABA5C15C00}"/>
              </a:ext>
            </a:extLst>
          </p:cNvPr>
          <p:cNvGrpSpPr/>
          <p:nvPr/>
        </p:nvGrpSpPr>
        <p:grpSpPr>
          <a:xfrm>
            <a:off x="10228983" y="337468"/>
            <a:ext cx="1587872" cy="1368854"/>
            <a:chOff x="10228983" y="337468"/>
            <a:chExt cx="1587872" cy="1368854"/>
          </a:xfrm>
        </p:grpSpPr>
        <p:sp>
          <p:nvSpPr>
            <p:cNvPr id="14" name="Hexagon 13">
              <a:extLst>
                <a:ext uri="{FF2B5EF4-FFF2-40B4-BE49-F238E27FC236}">
                  <a16:creationId xmlns:a16="http://schemas.microsoft.com/office/drawing/2014/main" id="{5211FC5C-E0FE-2928-C543-C636CB206B2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97C1A03-931C-82A2-AD3F-CD4F2262AABE}"/>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78F7243B-73DF-E2E3-AF6D-966C9EC0C873}"/>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43</a:t>
                </a:r>
              </a:p>
            </p:txBody>
          </p:sp>
          <p:sp>
            <p:nvSpPr>
              <p:cNvPr id="20" name="Rectangle 19">
                <a:extLst>
                  <a:ext uri="{FF2B5EF4-FFF2-40B4-BE49-F238E27FC236}">
                    <a16:creationId xmlns:a16="http://schemas.microsoft.com/office/drawing/2014/main" id="{845F44F5-FF6F-9408-A56E-1981EEAE681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792143A1-ED75-BB6A-83BD-173E889A41F8}"/>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25E779CE-B763-53EB-25B6-C02F6172129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89FE5-7181-C222-461C-D9EE5F2F1D93}"/>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 name="Group 8">
            <a:extLst>
              <a:ext uri="{FF2B5EF4-FFF2-40B4-BE49-F238E27FC236}">
                <a16:creationId xmlns:a16="http://schemas.microsoft.com/office/drawing/2014/main" id="{25B0EB8A-8E53-FCCB-A187-EB6984373346}"/>
              </a:ext>
            </a:extLst>
          </p:cNvPr>
          <p:cNvGrpSpPr/>
          <p:nvPr/>
        </p:nvGrpSpPr>
        <p:grpSpPr>
          <a:xfrm>
            <a:off x="971332" y="2850551"/>
            <a:ext cx="2587153" cy="2598057"/>
            <a:chOff x="5296215" y="1152806"/>
            <a:chExt cx="3073845" cy="3086802"/>
          </a:xfrm>
        </p:grpSpPr>
        <p:grpSp>
          <p:nvGrpSpPr>
            <p:cNvPr id="10" name="Group 9">
              <a:extLst>
                <a:ext uri="{FF2B5EF4-FFF2-40B4-BE49-F238E27FC236}">
                  <a16:creationId xmlns:a16="http://schemas.microsoft.com/office/drawing/2014/main" id="{2D9DE98F-ACE2-A0F2-0CC0-A5A5ACB11DD9}"/>
                </a:ext>
              </a:extLst>
            </p:cNvPr>
            <p:cNvGrpSpPr/>
            <p:nvPr/>
          </p:nvGrpSpPr>
          <p:grpSpPr>
            <a:xfrm>
              <a:off x="6873384" y="2607169"/>
              <a:ext cx="794971" cy="1621126"/>
              <a:chOff x="4162834" y="1684320"/>
              <a:chExt cx="350098" cy="713930"/>
            </a:xfrm>
            <a:solidFill>
              <a:schemeClr val="accent3">
                <a:lumMod val="75000"/>
              </a:schemeClr>
            </a:solidFill>
          </p:grpSpPr>
          <p:sp>
            <p:nvSpPr>
              <p:cNvPr id="32" name="Round Same Side Corner Rectangle 21">
                <a:extLst>
                  <a:ext uri="{FF2B5EF4-FFF2-40B4-BE49-F238E27FC236}">
                    <a16:creationId xmlns:a16="http://schemas.microsoft.com/office/drawing/2014/main" id="{89DF5CF6-93D5-F1A1-7310-72916C337FBD}"/>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13B0D9B-A12F-E711-5649-7586EEF17CF8}"/>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ound Same Side Corner Rectangle 21">
              <a:extLst>
                <a:ext uri="{FF2B5EF4-FFF2-40B4-BE49-F238E27FC236}">
                  <a16:creationId xmlns:a16="http://schemas.microsoft.com/office/drawing/2014/main" id="{C649CC44-F3A9-5F09-4F3D-B5AE1DF19F27}"/>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1620862-9087-0647-648C-72E16B5A6FAB}"/>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06D6594-9427-CBE5-BACF-6F37999745AC}"/>
                </a:ext>
              </a:extLst>
            </p:cNvPr>
            <p:cNvGrpSpPr/>
            <p:nvPr/>
          </p:nvGrpSpPr>
          <p:grpSpPr>
            <a:xfrm rot="4738653">
              <a:off x="5935294" y="2422748"/>
              <a:ext cx="1060951" cy="953931"/>
              <a:chOff x="1740664" y="2838458"/>
              <a:chExt cx="613879" cy="551956"/>
            </a:xfrm>
          </p:grpSpPr>
          <p:sp>
            <p:nvSpPr>
              <p:cNvPr id="30" name="Rectangle: Rounded Corners 29">
                <a:extLst>
                  <a:ext uri="{FF2B5EF4-FFF2-40B4-BE49-F238E27FC236}">
                    <a16:creationId xmlns:a16="http://schemas.microsoft.com/office/drawing/2014/main" id="{03EBB1CE-9204-CB21-7F0F-B1D2AFB6EDBD}"/>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496F0B3E-7C6D-D45B-6707-91566E1BF9AF}"/>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Speech Bubble: Rectangle with Corners Rounded 21">
              <a:extLst>
                <a:ext uri="{FF2B5EF4-FFF2-40B4-BE49-F238E27FC236}">
                  <a16:creationId xmlns:a16="http://schemas.microsoft.com/office/drawing/2014/main" id="{CD17B9E2-ABB6-19C4-1A44-E981AC8FAC8F}"/>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982B4107-DC55-ADB2-EB27-133D1E56C723}"/>
                </a:ext>
              </a:extLst>
            </p:cNvPr>
            <p:cNvGrpSpPr/>
            <p:nvPr/>
          </p:nvGrpSpPr>
          <p:grpSpPr>
            <a:xfrm>
              <a:off x="7175607" y="1389728"/>
              <a:ext cx="1085131" cy="606942"/>
              <a:chOff x="5638800" y="3079063"/>
              <a:chExt cx="1634825" cy="914402"/>
            </a:xfrm>
            <a:solidFill>
              <a:schemeClr val="bg1"/>
            </a:solidFill>
          </p:grpSpPr>
          <p:pic>
            <p:nvPicPr>
              <p:cNvPr id="28" name="Graphic 27" descr="Raised hand with solid fill">
                <a:extLst>
                  <a:ext uri="{FF2B5EF4-FFF2-40B4-BE49-F238E27FC236}">
                    <a16:creationId xmlns:a16="http://schemas.microsoft.com/office/drawing/2014/main" id="{FB8C966F-E11A-3EF1-7A80-8C5FD2F89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29" name="Graphic 28" descr="Hand with solid fill">
                <a:extLst>
                  <a:ext uri="{FF2B5EF4-FFF2-40B4-BE49-F238E27FC236}">
                    <a16:creationId xmlns:a16="http://schemas.microsoft.com/office/drawing/2014/main" id="{7FE2EFD6-026E-AA1A-BCBC-BE58DC39AA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24" name="Group 23">
              <a:extLst>
                <a:ext uri="{FF2B5EF4-FFF2-40B4-BE49-F238E27FC236}">
                  <a16:creationId xmlns:a16="http://schemas.microsoft.com/office/drawing/2014/main" id="{EE46A66C-5589-F730-3467-002F9EDC9E17}"/>
                </a:ext>
              </a:extLst>
            </p:cNvPr>
            <p:cNvGrpSpPr/>
            <p:nvPr/>
          </p:nvGrpSpPr>
          <p:grpSpPr>
            <a:xfrm>
              <a:off x="7542112" y="1236621"/>
              <a:ext cx="351242" cy="164482"/>
              <a:chOff x="7542112" y="1225245"/>
              <a:chExt cx="351242" cy="258158"/>
            </a:xfrm>
          </p:grpSpPr>
          <p:sp>
            <p:nvSpPr>
              <p:cNvPr id="25" name="Rectangle 24">
                <a:extLst>
                  <a:ext uri="{FF2B5EF4-FFF2-40B4-BE49-F238E27FC236}">
                    <a16:creationId xmlns:a16="http://schemas.microsoft.com/office/drawing/2014/main" id="{D63A0FE6-4F52-A77C-3DA1-DBF33AD2AB14}"/>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14EF641-7E7E-6A28-65AB-C00906B149D1}"/>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260DE06-8ADD-35C3-8291-416908D65873}"/>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11204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C9B3-74F3-7E0F-65A0-9DAFA057BA9D}"/>
              </a:ext>
            </a:extLst>
          </p:cNvPr>
          <p:cNvSpPr>
            <a:spLocks noGrp="1"/>
          </p:cNvSpPr>
          <p:nvPr>
            <p:ph type="title"/>
          </p:nvPr>
        </p:nvSpPr>
        <p:spPr/>
        <p:txBody>
          <a:bodyPr/>
          <a:lstStyle/>
          <a:p>
            <a:r>
              <a:rPr lang="en-US" dirty="0"/>
              <a:t>Role-play: Praise</a:t>
            </a:r>
          </a:p>
        </p:txBody>
      </p:sp>
      <p:grpSp>
        <p:nvGrpSpPr>
          <p:cNvPr id="22" name="Group 21">
            <a:extLst>
              <a:ext uri="{FF2B5EF4-FFF2-40B4-BE49-F238E27FC236}">
                <a16:creationId xmlns:a16="http://schemas.microsoft.com/office/drawing/2014/main" id="{A9D4CB60-5AFF-6EB0-478D-4ED0E73CA5D2}"/>
              </a:ext>
            </a:extLst>
          </p:cNvPr>
          <p:cNvGrpSpPr/>
          <p:nvPr/>
        </p:nvGrpSpPr>
        <p:grpSpPr>
          <a:xfrm>
            <a:off x="3916258" y="2089648"/>
            <a:ext cx="4359483" cy="3122432"/>
            <a:chOff x="6244903" y="1194518"/>
            <a:chExt cx="1667397" cy="1194255"/>
          </a:xfrm>
          <a:solidFill>
            <a:schemeClr val="accent3">
              <a:lumMod val="75000"/>
            </a:schemeClr>
          </a:solidFill>
        </p:grpSpPr>
        <p:grpSp>
          <p:nvGrpSpPr>
            <p:cNvPr id="23" name="Group 22">
              <a:extLst>
                <a:ext uri="{FF2B5EF4-FFF2-40B4-BE49-F238E27FC236}">
                  <a16:creationId xmlns:a16="http://schemas.microsoft.com/office/drawing/2014/main" id="{B016C706-7961-4CF5-33FD-A2088DC41DC5}"/>
                </a:ext>
              </a:extLst>
            </p:cNvPr>
            <p:cNvGrpSpPr/>
            <p:nvPr/>
          </p:nvGrpSpPr>
          <p:grpSpPr>
            <a:xfrm>
              <a:off x="6244903" y="1194518"/>
              <a:ext cx="755220" cy="884779"/>
              <a:chOff x="6846848" y="1141103"/>
              <a:chExt cx="999203" cy="1170617"/>
            </a:xfrm>
            <a:grpFill/>
          </p:grpSpPr>
          <p:sp>
            <p:nvSpPr>
              <p:cNvPr id="30" name="Rectangle: Rounded Corners 29">
                <a:extLst>
                  <a:ext uri="{FF2B5EF4-FFF2-40B4-BE49-F238E27FC236}">
                    <a16:creationId xmlns:a16="http://schemas.microsoft.com/office/drawing/2014/main" id="{0AEEEE27-EBA4-E8F8-CC91-F07F6044219E}"/>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D9F1532-8221-E082-9ED9-30535C61D29A}"/>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BEFCB09-19F7-0637-C5E4-42A4B44890E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E5AAFC-94DF-74F4-E047-604B344C6BB4}"/>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Block Arc 33">
                <a:extLst>
                  <a:ext uri="{FF2B5EF4-FFF2-40B4-BE49-F238E27FC236}">
                    <a16:creationId xmlns:a16="http://schemas.microsoft.com/office/drawing/2014/main" id="{EA5CFD9F-0D99-DC69-A8C6-41275A9818C3}"/>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a16="http://schemas.microsoft.com/office/drawing/2014/main" id="{1EE2628F-0B37-7AE5-78F3-034F8FDEA100}"/>
                </a:ext>
              </a:extLst>
            </p:cNvPr>
            <p:cNvGrpSpPr/>
            <p:nvPr/>
          </p:nvGrpSpPr>
          <p:grpSpPr>
            <a:xfrm rot="19632759">
              <a:off x="7157081" y="1490279"/>
              <a:ext cx="755219" cy="898494"/>
              <a:chOff x="6846848" y="1141103"/>
              <a:chExt cx="999203" cy="1188766"/>
            </a:xfrm>
            <a:grpFill/>
          </p:grpSpPr>
          <p:sp>
            <p:nvSpPr>
              <p:cNvPr id="25" name="Rectangle: Rounded Corners 24">
                <a:extLst>
                  <a:ext uri="{FF2B5EF4-FFF2-40B4-BE49-F238E27FC236}">
                    <a16:creationId xmlns:a16="http://schemas.microsoft.com/office/drawing/2014/main" id="{6788C311-DC07-D120-65C9-800DD26C9EBA}"/>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F51A1FE4-5BFA-9ECC-92DE-7A0630DE7EB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16FDF81-B93A-BDF8-3486-096CAC70A6D2}"/>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4920AE8-ACAF-B114-583C-A20649F8C393}"/>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Block Arc 28">
                <a:extLst>
                  <a:ext uri="{FF2B5EF4-FFF2-40B4-BE49-F238E27FC236}">
                    <a16:creationId xmlns:a16="http://schemas.microsoft.com/office/drawing/2014/main" id="{FE66E78B-4AD3-1EE3-B153-9FFB04BC974D}"/>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1321715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AED81A11-E85D-1816-F948-9A820DBEFE6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28053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9AF0-A4FB-E1E0-0C84-7C02E6D61814}"/>
              </a:ext>
            </a:extLst>
          </p:cNvPr>
          <p:cNvSpPr>
            <a:spLocks noGrp="1"/>
          </p:cNvSpPr>
          <p:nvPr>
            <p:ph type="title"/>
          </p:nvPr>
        </p:nvSpPr>
        <p:spPr/>
        <p:txBody>
          <a:bodyPr/>
          <a:lstStyle/>
          <a:p>
            <a:r>
              <a:rPr lang="en-US" dirty="0">
                <a:latin typeface="+mj-lt"/>
              </a:rPr>
              <a:t>Quality time</a:t>
            </a:r>
          </a:p>
        </p:txBody>
      </p:sp>
      <p:sp>
        <p:nvSpPr>
          <p:cNvPr id="8" name="Speech Bubble: Rectangle with Corners Rounded 7">
            <a:extLst>
              <a:ext uri="{FF2B5EF4-FFF2-40B4-BE49-F238E27FC236}">
                <a16:creationId xmlns:a16="http://schemas.microsoft.com/office/drawing/2014/main" id="{F1AF1B11-843D-25C9-78F6-7D50889A647F}"/>
              </a:ext>
            </a:extLst>
          </p:cNvPr>
          <p:cNvSpPr/>
          <p:nvPr/>
        </p:nvSpPr>
        <p:spPr>
          <a:xfrm>
            <a:off x="1066184" y="1660159"/>
            <a:ext cx="8497149" cy="1052285"/>
          </a:xfrm>
          <a:prstGeom prst="wedgeRoundRectCallout">
            <a:avLst>
              <a:gd name="adj1" fmla="val -53511"/>
              <a:gd name="adj2" fmla="val 2416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Among the families you are working with, how do you think caregivers see quality time with their children? Is it something that is valued? </a:t>
            </a:r>
          </a:p>
        </p:txBody>
      </p:sp>
      <p:sp>
        <p:nvSpPr>
          <p:cNvPr id="10" name="Speech Bubble: Rectangle with Corners Rounded 9">
            <a:extLst>
              <a:ext uri="{FF2B5EF4-FFF2-40B4-BE49-F238E27FC236}">
                <a16:creationId xmlns:a16="http://schemas.microsoft.com/office/drawing/2014/main" id="{27969DC3-5795-D339-F358-13C6892D2533}"/>
              </a:ext>
            </a:extLst>
          </p:cNvPr>
          <p:cNvSpPr/>
          <p:nvPr/>
        </p:nvSpPr>
        <p:spPr>
          <a:xfrm>
            <a:off x="1066184" y="3100262"/>
            <a:ext cx="8497149" cy="1052285"/>
          </a:xfrm>
          <a:prstGeom prst="wedgeRoundRectCallout">
            <a:avLst>
              <a:gd name="adj1" fmla="val -51835"/>
              <a:gd name="adj2" fmla="val -1538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Do children and caregivers in many of the families you are working with spend quality time together? </a:t>
            </a:r>
          </a:p>
        </p:txBody>
      </p:sp>
      <p:sp>
        <p:nvSpPr>
          <p:cNvPr id="11" name="Speech Bubble: Rectangle with Corners Rounded 10">
            <a:extLst>
              <a:ext uri="{FF2B5EF4-FFF2-40B4-BE49-F238E27FC236}">
                <a16:creationId xmlns:a16="http://schemas.microsoft.com/office/drawing/2014/main" id="{97CC5D5F-EB32-C8A8-5DE2-ED32C77C5DF7}"/>
              </a:ext>
            </a:extLst>
          </p:cNvPr>
          <p:cNvSpPr/>
          <p:nvPr/>
        </p:nvSpPr>
        <p:spPr>
          <a:xfrm>
            <a:off x="1066184" y="4540365"/>
            <a:ext cx="8497149" cy="1052285"/>
          </a:xfrm>
          <a:prstGeom prst="wedgeRoundRectCallout">
            <a:avLst>
              <a:gd name="adj1" fmla="val -53358"/>
              <a:gd name="adj2" fmla="val 1585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Has the emergency/crisis had any impact on how much quality time caregivers and children are able to spend together?</a:t>
            </a:r>
          </a:p>
        </p:txBody>
      </p:sp>
      <p:grpSp>
        <p:nvGrpSpPr>
          <p:cNvPr id="12" name="Google Shape;314;p4">
            <a:extLst>
              <a:ext uri="{FF2B5EF4-FFF2-40B4-BE49-F238E27FC236}">
                <a16:creationId xmlns:a16="http://schemas.microsoft.com/office/drawing/2014/main" id="{215C87E0-AD58-2465-F391-51D6018F76C0}"/>
              </a:ext>
            </a:extLst>
          </p:cNvPr>
          <p:cNvGrpSpPr/>
          <p:nvPr/>
        </p:nvGrpSpPr>
        <p:grpSpPr>
          <a:xfrm>
            <a:off x="9348540" y="4416389"/>
            <a:ext cx="2501900" cy="1623811"/>
            <a:chOff x="3400707" y="1772174"/>
            <a:chExt cx="5758105" cy="3737192"/>
          </a:xfrm>
          <a:solidFill>
            <a:schemeClr val="accent3">
              <a:lumMod val="75000"/>
            </a:schemeClr>
          </a:solidFill>
        </p:grpSpPr>
        <p:sp>
          <p:nvSpPr>
            <p:cNvPr id="13" name="Google Shape;315;p4">
              <a:extLst>
                <a:ext uri="{FF2B5EF4-FFF2-40B4-BE49-F238E27FC236}">
                  <a16:creationId xmlns:a16="http://schemas.microsoft.com/office/drawing/2014/main" id="{136F7B01-68E2-DB92-F721-09744B8A429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4" name="Google Shape;316;p4">
              <a:extLst>
                <a:ext uri="{FF2B5EF4-FFF2-40B4-BE49-F238E27FC236}">
                  <a16:creationId xmlns:a16="http://schemas.microsoft.com/office/drawing/2014/main" id="{CB7DF812-69EA-F8D8-1089-EF14E55502AC}"/>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5" name="Google Shape;317;p4">
              <a:extLst>
                <a:ext uri="{FF2B5EF4-FFF2-40B4-BE49-F238E27FC236}">
                  <a16:creationId xmlns:a16="http://schemas.microsoft.com/office/drawing/2014/main" id="{7BA62CEA-412E-4291-2DF3-D8D480F8B99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318;p4">
              <a:extLst>
                <a:ext uri="{FF2B5EF4-FFF2-40B4-BE49-F238E27FC236}">
                  <a16:creationId xmlns:a16="http://schemas.microsoft.com/office/drawing/2014/main" id="{1ADBA846-FB20-7EFF-A397-58FAE4D31EA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9;p4">
              <a:extLst>
                <a:ext uri="{FF2B5EF4-FFF2-40B4-BE49-F238E27FC236}">
                  <a16:creationId xmlns:a16="http://schemas.microsoft.com/office/drawing/2014/main" id="{9E85CE2C-70CA-2908-DFAB-A90EB2EE0D5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20;p4">
              <a:extLst>
                <a:ext uri="{FF2B5EF4-FFF2-40B4-BE49-F238E27FC236}">
                  <a16:creationId xmlns:a16="http://schemas.microsoft.com/office/drawing/2014/main" id="{278AFC3C-7DA4-9126-7210-2C2C6990E114}"/>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21;p4">
              <a:extLst>
                <a:ext uri="{FF2B5EF4-FFF2-40B4-BE49-F238E27FC236}">
                  <a16:creationId xmlns:a16="http://schemas.microsoft.com/office/drawing/2014/main" id="{A96D7C5E-5A11-5CD4-D9BF-8C109911C670}"/>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22;p4">
              <a:extLst>
                <a:ext uri="{FF2B5EF4-FFF2-40B4-BE49-F238E27FC236}">
                  <a16:creationId xmlns:a16="http://schemas.microsoft.com/office/drawing/2014/main" id="{BA7E7BEA-1346-F4BE-14DC-87D4104BBBD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43652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E6B43E74-DF32-BD93-782F-65F4B33FC249}"/>
              </a:ext>
            </a:extLst>
          </p:cNvPr>
          <p:cNvSpPr/>
          <p:nvPr/>
        </p:nvSpPr>
        <p:spPr>
          <a:xfrm>
            <a:off x="621458" y="1567544"/>
            <a:ext cx="4275994" cy="3976914"/>
          </a:xfrm>
          <a:prstGeom prst="homePlate">
            <a:avLst>
              <a:gd name="adj" fmla="val 2510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A19AF0-A4FB-E1E0-0C84-7C02E6D61814}"/>
              </a:ext>
            </a:extLst>
          </p:cNvPr>
          <p:cNvSpPr>
            <a:spLocks noGrp="1"/>
          </p:cNvSpPr>
          <p:nvPr>
            <p:ph type="title"/>
          </p:nvPr>
        </p:nvSpPr>
        <p:spPr/>
        <p:txBody>
          <a:bodyPr/>
          <a:lstStyle/>
          <a:p>
            <a:r>
              <a:rPr lang="en-US" dirty="0">
                <a:latin typeface="+mj-lt"/>
              </a:rPr>
              <a:t>The benefits of quality time</a:t>
            </a:r>
          </a:p>
        </p:txBody>
      </p:sp>
      <p:sp>
        <p:nvSpPr>
          <p:cNvPr id="5" name="TextBox 4">
            <a:extLst>
              <a:ext uri="{FF2B5EF4-FFF2-40B4-BE49-F238E27FC236}">
                <a16:creationId xmlns:a16="http://schemas.microsoft.com/office/drawing/2014/main" id="{2953C459-AE69-926E-B74D-6CD29CCA18F6}"/>
              </a:ext>
            </a:extLst>
          </p:cNvPr>
          <p:cNvSpPr txBox="1"/>
          <p:nvPr/>
        </p:nvSpPr>
        <p:spPr>
          <a:xfrm>
            <a:off x="5324866" y="1567544"/>
            <a:ext cx="6028934" cy="4247317"/>
          </a:xfrm>
          <a:prstGeom prst="rect">
            <a:avLst/>
          </a:prstGeom>
          <a:noFill/>
        </p:spPr>
        <p:txBody>
          <a:bodyPr wrap="square">
            <a:spAutoFit/>
          </a:bodyPr>
          <a:lstStyle/>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b="0" i="0" dirty="0">
                <a:effectLst/>
                <a:latin typeface="+mj-lt"/>
                <a:cs typeface="Calibri" panose="020F0502020204030204" pitchFamily="34" charset="0"/>
              </a:rPr>
              <a:t>Passing on cultural traditions and customs.</a:t>
            </a: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b="0" i="0" dirty="0">
                <a:effectLst/>
                <a:latin typeface="+mj-lt"/>
                <a:cs typeface="Calibri" panose="020F0502020204030204" pitchFamily="34" charset="0"/>
              </a:rPr>
              <a:t>Teaching life skills such as cooking and taking care of animals.</a:t>
            </a: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b="0" i="0" dirty="0">
                <a:effectLst/>
                <a:latin typeface="+mj-lt"/>
                <a:cs typeface="Calibri" panose="020F0502020204030204" pitchFamily="34" charset="0"/>
              </a:rPr>
              <a:t>Children feel valued and important and this increases self-confidence and self-esteem.</a:t>
            </a: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400" b="0" i="0" dirty="0">
                <a:effectLst/>
                <a:latin typeface="+mj-lt"/>
                <a:cs typeface="Calibri" panose="020F0502020204030204" pitchFamily="34" charset="0"/>
              </a:rPr>
              <a:t>Parents and caregivers have the opportunity to learn about and help their children solve problems.</a:t>
            </a:r>
            <a:r>
              <a:rPr lang="en-US" sz="2400" dirty="0">
                <a:latin typeface="+mj-lt"/>
                <a:cs typeface="Calibri" panose="020F0502020204030204" pitchFamily="34" charset="0"/>
              </a:rPr>
              <a:t> </a:t>
            </a:r>
          </a:p>
        </p:txBody>
      </p:sp>
      <p:grpSp>
        <p:nvGrpSpPr>
          <p:cNvPr id="4" name="Group 3">
            <a:extLst>
              <a:ext uri="{FF2B5EF4-FFF2-40B4-BE49-F238E27FC236}">
                <a16:creationId xmlns:a16="http://schemas.microsoft.com/office/drawing/2014/main" id="{E8FB7112-52A1-A4E0-8083-20985E1C8A14}"/>
              </a:ext>
            </a:extLst>
          </p:cNvPr>
          <p:cNvGrpSpPr/>
          <p:nvPr/>
        </p:nvGrpSpPr>
        <p:grpSpPr>
          <a:xfrm>
            <a:off x="1236926" y="2291412"/>
            <a:ext cx="2722593" cy="2304205"/>
            <a:chOff x="8397556" y="2571280"/>
            <a:chExt cx="1452788" cy="1229534"/>
          </a:xfrm>
        </p:grpSpPr>
        <p:sp>
          <p:nvSpPr>
            <p:cNvPr id="6" name="Round Same Side Corner Rectangle 21">
              <a:extLst>
                <a:ext uri="{FF2B5EF4-FFF2-40B4-BE49-F238E27FC236}">
                  <a16:creationId xmlns:a16="http://schemas.microsoft.com/office/drawing/2014/main" id="{1200FA31-1DF9-CBF2-7F7C-5FEB45864D69}"/>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A83EBF0-88E3-A783-C475-2FEADD54C59C}"/>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21">
              <a:extLst>
                <a:ext uri="{FF2B5EF4-FFF2-40B4-BE49-F238E27FC236}">
                  <a16:creationId xmlns:a16="http://schemas.microsoft.com/office/drawing/2014/main" id="{82C2581B-9E03-E5EB-5380-FDED00C7E7CF}"/>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A3A0AA7-55DA-665E-0932-91201E08167F}"/>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718F122-9B39-53A1-28B3-F44D8E2E559A}"/>
                </a:ext>
              </a:extLst>
            </p:cNvPr>
            <p:cNvGrpSpPr/>
            <p:nvPr/>
          </p:nvGrpSpPr>
          <p:grpSpPr>
            <a:xfrm rot="3836719">
              <a:off x="8790881" y="3217897"/>
              <a:ext cx="613879" cy="551956"/>
              <a:chOff x="1740664" y="2838458"/>
              <a:chExt cx="613879" cy="551956"/>
            </a:xfrm>
          </p:grpSpPr>
          <p:sp>
            <p:nvSpPr>
              <p:cNvPr id="12" name="Rectangle: Rounded Corners 11">
                <a:extLst>
                  <a:ext uri="{FF2B5EF4-FFF2-40B4-BE49-F238E27FC236}">
                    <a16:creationId xmlns:a16="http://schemas.microsoft.com/office/drawing/2014/main" id="{03E761FC-40D2-4492-EE30-9D7D54ADE05E}"/>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004B83A-5011-2F1C-A00A-45B060C1BA1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arallelogram 10">
              <a:extLst>
                <a:ext uri="{FF2B5EF4-FFF2-40B4-BE49-F238E27FC236}">
                  <a16:creationId xmlns:a16="http://schemas.microsoft.com/office/drawing/2014/main" id="{DC5E2A3B-C680-1F77-6953-718731A1BCE9}"/>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1451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49B0-B963-2804-AEE5-563DFFC152B9}"/>
              </a:ext>
            </a:extLst>
          </p:cNvPr>
          <p:cNvSpPr>
            <a:spLocks noGrp="1"/>
          </p:cNvSpPr>
          <p:nvPr>
            <p:ph type="title"/>
          </p:nvPr>
        </p:nvSpPr>
        <p:spPr/>
        <p:txBody>
          <a:bodyPr/>
          <a:lstStyle/>
          <a:p>
            <a:r>
              <a:rPr lang="en-GB" dirty="0">
                <a:latin typeface="+mj-lt"/>
              </a:rPr>
              <a:t>Quality time</a:t>
            </a:r>
            <a:endParaRPr lang="en-US" dirty="0">
              <a:latin typeface="+mj-lt"/>
            </a:endParaRPr>
          </a:p>
        </p:txBody>
      </p:sp>
      <p:grpSp>
        <p:nvGrpSpPr>
          <p:cNvPr id="5" name="Group 4">
            <a:extLst>
              <a:ext uri="{FF2B5EF4-FFF2-40B4-BE49-F238E27FC236}">
                <a16:creationId xmlns:a16="http://schemas.microsoft.com/office/drawing/2014/main" id="{74AC5005-7BA8-8933-03CC-6F2774B5BB2E}"/>
              </a:ext>
            </a:extLst>
          </p:cNvPr>
          <p:cNvGrpSpPr/>
          <p:nvPr/>
        </p:nvGrpSpPr>
        <p:grpSpPr>
          <a:xfrm>
            <a:off x="2226312" y="2569028"/>
            <a:ext cx="2829705" cy="2394857"/>
            <a:chOff x="8397556" y="2571280"/>
            <a:chExt cx="1452788" cy="1229534"/>
          </a:xfrm>
        </p:grpSpPr>
        <p:sp>
          <p:nvSpPr>
            <p:cNvPr id="6" name="Round Same Side Corner Rectangle 21">
              <a:extLst>
                <a:ext uri="{FF2B5EF4-FFF2-40B4-BE49-F238E27FC236}">
                  <a16:creationId xmlns:a16="http://schemas.microsoft.com/office/drawing/2014/main" id="{3D9EB710-F845-E568-7692-0042AFB20107}"/>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13241B20-B625-AD51-D533-D6002E2415A9}"/>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 Same Side Corner Rectangle 21">
              <a:extLst>
                <a:ext uri="{FF2B5EF4-FFF2-40B4-BE49-F238E27FC236}">
                  <a16:creationId xmlns:a16="http://schemas.microsoft.com/office/drawing/2014/main" id="{C49F1B20-CC57-7BD1-E9E2-865CE62CED3D}"/>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DB777AD8-55F3-0710-1E7B-ADBAFC43E0E6}"/>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66EB3981-83D5-7C9B-C26B-E0607C4BF21D}"/>
                </a:ext>
              </a:extLst>
            </p:cNvPr>
            <p:cNvGrpSpPr/>
            <p:nvPr/>
          </p:nvGrpSpPr>
          <p:grpSpPr>
            <a:xfrm rot="3836719">
              <a:off x="8790881" y="3217897"/>
              <a:ext cx="613879" cy="551956"/>
              <a:chOff x="1740664" y="2838458"/>
              <a:chExt cx="613879" cy="551956"/>
            </a:xfrm>
          </p:grpSpPr>
          <p:sp>
            <p:nvSpPr>
              <p:cNvPr id="12" name="Rectangle: Rounded Corners 11">
                <a:extLst>
                  <a:ext uri="{FF2B5EF4-FFF2-40B4-BE49-F238E27FC236}">
                    <a16:creationId xmlns:a16="http://schemas.microsoft.com/office/drawing/2014/main" id="{C774BFEA-5503-81DA-AD05-7FEACA42C592}"/>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278EE0E-C71F-7FCB-F00C-F26A2A0895D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arallelogram 10">
              <a:extLst>
                <a:ext uri="{FF2B5EF4-FFF2-40B4-BE49-F238E27FC236}">
                  <a16:creationId xmlns:a16="http://schemas.microsoft.com/office/drawing/2014/main" id="{E73E83F9-390A-027C-A51F-AF3D9379642F}"/>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Rounded Corners 15">
            <a:extLst>
              <a:ext uri="{FF2B5EF4-FFF2-40B4-BE49-F238E27FC236}">
                <a16:creationId xmlns:a16="http://schemas.microsoft.com/office/drawing/2014/main" id="{5F033EA6-2909-E7D3-EA8F-FE29FEAF4176}"/>
              </a:ext>
            </a:extLst>
          </p:cNvPr>
          <p:cNvSpPr/>
          <p:nvPr/>
        </p:nvSpPr>
        <p:spPr>
          <a:xfrm>
            <a:off x="6613510" y="2452914"/>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EB0022AF-9BD0-C9DB-A668-4DE4C86FB7A9}"/>
              </a:ext>
            </a:extLst>
          </p:cNvPr>
          <p:cNvSpPr/>
          <p:nvPr/>
        </p:nvSpPr>
        <p:spPr>
          <a:xfrm>
            <a:off x="6613510" y="3174815"/>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0716EBA-A3ED-494F-A8BB-14AA80390F3D}"/>
              </a:ext>
            </a:extLst>
          </p:cNvPr>
          <p:cNvSpPr/>
          <p:nvPr/>
        </p:nvSpPr>
        <p:spPr>
          <a:xfrm>
            <a:off x="6613510" y="3896716"/>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858E3BC-8FDD-D5BB-D03B-8BBE7C6E0BB7}"/>
              </a:ext>
            </a:extLst>
          </p:cNvPr>
          <p:cNvSpPr/>
          <p:nvPr/>
        </p:nvSpPr>
        <p:spPr>
          <a:xfrm>
            <a:off x="6613510" y="4618618"/>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BDBACA4-FA9E-1290-DCAF-301B62E3D5AC}"/>
              </a:ext>
            </a:extLst>
          </p:cNvPr>
          <p:cNvSpPr/>
          <p:nvPr/>
        </p:nvSpPr>
        <p:spPr>
          <a:xfrm>
            <a:off x="6096000" y="2452914"/>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F12E44A-FAB1-6830-A2D1-F1D0AAAF35C5}"/>
              </a:ext>
            </a:extLst>
          </p:cNvPr>
          <p:cNvSpPr/>
          <p:nvPr/>
        </p:nvSpPr>
        <p:spPr>
          <a:xfrm>
            <a:off x="6096000" y="3174235"/>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724BCD2-9750-3731-3552-7B48BDED315D}"/>
              </a:ext>
            </a:extLst>
          </p:cNvPr>
          <p:cNvSpPr/>
          <p:nvPr/>
        </p:nvSpPr>
        <p:spPr>
          <a:xfrm>
            <a:off x="6096000" y="3884930"/>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887F69-656A-8F21-8EC3-26FDE22B5F99}"/>
              </a:ext>
            </a:extLst>
          </p:cNvPr>
          <p:cNvSpPr/>
          <p:nvPr/>
        </p:nvSpPr>
        <p:spPr>
          <a:xfrm>
            <a:off x="6096000" y="4595625"/>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109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extLst>
      <p:ext uri="{BB962C8B-B14F-4D97-AF65-F5344CB8AC3E}">
        <p14:creationId xmlns:p14="http://schemas.microsoft.com/office/powerpoint/2010/main" val="3215423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8D7A-57F4-7227-6CCC-655F3653562C}"/>
              </a:ext>
            </a:extLst>
          </p:cNvPr>
          <p:cNvSpPr>
            <a:spLocks noGrp="1"/>
          </p:cNvSpPr>
          <p:nvPr>
            <p:ph type="title"/>
          </p:nvPr>
        </p:nvSpPr>
        <p:spPr/>
        <p:txBody>
          <a:bodyPr/>
          <a:lstStyle/>
          <a:p>
            <a:r>
              <a:rPr lang="en-US" dirty="0">
                <a:latin typeface="+mj-lt"/>
              </a:rPr>
              <a:t>Reflection</a:t>
            </a:r>
          </a:p>
        </p:txBody>
      </p:sp>
      <p:sp>
        <p:nvSpPr>
          <p:cNvPr id="10" name="Speech Bubble: Rectangle with Corners Rounded 9">
            <a:extLst>
              <a:ext uri="{FF2B5EF4-FFF2-40B4-BE49-F238E27FC236}">
                <a16:creationId xmlns:a16="http://schemas.microsoft.com/office/drawing/2014/main" id="{D95EE599-2F1B-17A2-8969-2ACC2629BA89}"/>
              </a:ext>
            </a:extLst>
          </p:cNvPr>
          <p:cNvSpPr/>
          <p:nvPr/>
        </p:nvSpPr>
        <p:spPr>
          <a:xfrm>
            <a:off x="6096000" y="3488969"/>
            <a:ext cx="4785063" cy="2264616"/>
          </a:xfrm>
          <a:prstGeom prst="wedgeRoundRectCallout">
            <a:avLst>
              <a:gd name="adj1" fmla="val -57145"/>
              <a:gd name="adj2" fmla="val -35342"/>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Can you think of families that you work with who would benefit from learning more about these three parenting tools? </a:t>
            </a:r>
          </a:p>
        </p:txBody>
      </p:sp>
      <p:sp>
        <p:nvSpPr>
          <p:cNvPr id="11" name="Speech Bubble: Rectangle with Corners Rounded 10">
            <a:extLst>
              <a:ext uri="{FF2B5EF4-FFF2-40B4-BE49-F238E27FC236}">
                <a16:creationId xmlns:a16="http://schemas.microsoft.com/office/drawing/2014/main" id="{E581E3BB-53CA-62E2-CAF1-28F539BB474F}"/>
              </a:ext>
            </a:extLst>
          </p:cNvPr>
          <p:cNvSpPr/>
          <p:nvPr/>
        </p:nvSpPr>
        <p:spPr>
          <a:xfrm>
            <a:off x="6096001" y="1641639"/>
            <a:ext cx="4785062" cy="1566018"/>
          </a:xfrm>
          <a:prstGeom prst="wedgeRoundRectCallout">
            <a:avLst>
              <a:gd name="adj1" fmla="val 55081"/>
              <a:gd name="adj2" fmla="val -1078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What kind of situations would they be helpful in?</a:t>
            </a:r>
          </a:p>
        </p:txBody>
      </p:sp>
      <p:grpSp>
        <p:nvGrpSpPr>
          <p:cNvPr id="9" name="Group 8">
            <a:extLst>
              <a:ext uri="{FF2B5EF4-FFF2-40B4-BE49-F238E27FC236}">
                <a16:creationId xmlns:a16="http://schemas.microsoft.com/office/drawing/2014/main" id="{9714CBD3-C3D9-2567-DFE5-A8CE48244396}"/>
              </a:ext>
            </a:extLst>
          </p:cNvPr>
          <p:cNvGrpSpPr/>
          <p:nvPr/>
        </p:nvGrpSpPr>
        <p:grpSpPr>
          <a:xfrm>
            <a:off x="969730" y="1613566"/>
            <a:ext cx="1564173" cy="1222818"/>
            <a:chOff x="1460651" y="2564185"/>
            <a:chExt cx="2143125" cy="1675423"/>
          </a:xfrm>
        </p:grpSpPr>
        <p:grpSp>
          <p:nvGrpSpPr>
            <p:cNvPr id="12" name="Group 11">
              <a:extLst>
                <a:ext uri="{FF2B5EF4-FFF2-40B4-BE49-F238E27FC236}">
                  <a16:creationId xmlns:a16="http://schemas.microsoft.com/office/drawing/2014/main" id="{0669CBF2-CEB6-3348-0AA2-7D50C2EF9812}"/>
                </a:ext>
              </a:extLst>
            </p:cNvPr>
            <p:cNvGrpSpPr/>
            <p:nvPr/>
          </p:nvGrpSpPr>
          <p:grpSpPr>
            <a:xfrm>
              <a:off x="3143796" y="3295059"/>
              <a:ext cx="459980" cy="938003"/>
              <a:chOff x="4162834" y="1684320"/>
              <a:chExt cx="350098" cy="713930"/>
            </a:xfrm>
            <a:solidFill>
              <a:schemeClr val="accent3">
                <a:lumMod val="75000"/>
              </a:schemeClr>
            </a:solidFill>
          </p:grpSpPr>
          <p:sp>
            <p:nvSpPr>
              <p:cNvPr id="22" name="Round Same Side Corner Rectangle 21">
                <a:extLst>
                  <a:ext uri="{FF2B5EF4-FFF2-40B4-BE49-F238E27FC236}">
                    <a16:creationId xmlns:a16="http://schemas.microsoft.com/office/drawing/2014/main" id="{5A5496F5-6108-712B-0C10-63F0BD951B95}"/>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57205BD-2052-AC0F-F000-194864B11263}"/>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28CFB13-4811-4DBE-E21B-17DE3C2E22DD}"/>
                </a:ext>
              </a:extLst>
            </p:cNvPr>
            <p:cNvGrpSpPr/>
            <p:nvPr/>
          </p:nvGrpSpPr>
          <p:grpSpPr>
            <a:xfrm>
              <a:off x="1460651" y="2564185"/>
              <a:ext cx="519444" cy="1675423"/>
              <a:chOff x="4045582" y="1684320"/>
              <a:chExt cx="350098" cy="1129211"/>
            </a:xfrm>
            <a:solidFill>
              <a:schemeClr val="accent3">
                <a:lumMod val="75000"/>
              </a:schemeClr>
            </a:solidFill>
          </p:grpSpPr>
          <p:sp>
            <p:nvSpPr>
              <p:cNvPr id="20" name="Round Same Side Corner Rectangle 21">
                <a:extLst>
                  <a:ext uri="{FF2B5EF4-FFF2-40B4-BE49-F238E27FC236}">
                    <a16:creationId xmlns:a16="http://schemas.microsoft.com/office/drawing/2014/main" id="{1ECAF39B-8F58-47D7-14D8-70FE6E9AFA9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E5B6CA8-CD79-0650-50E6-DBDBA8DD3A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F1E07413-58F3-0804-427A-8E5F3269C151}"/>
                </a:ext>
              </a:extLst>
            </p:cNvPr>
            <p:cNvGrpSpPr/>
            <p:nvPr/>
          </p:nvGrpSpPr>
          <p:grpSpPr>
            <a:xfrm rot="1111982">
              <a:off x="1740664" y="2838458"/>
              <a:ext cx="613879" cy="551956"/>
              <a:chOff x="1740664" y="2838458"/>
              <a:chExt cx="613879" cy="551956"/>
            </a:xfrm>
          </p:grpSpPr>
          <p:sp>
            <p:nvSpPr>
              <p:cNvPr id="18" name="Rectangle: Rounded Corners 17">
                <a:extLst>
                  <a:ext uri="{FF2B5EF4-FFF2-40B4-BE49-F238E27FC236}">
                    <a16:creationId xmlns:a16="http://schemas.microsoft.com/office/drawing/2014/main" id="{D480B9DA-3CF5-16C8-CE51-B2DF66906FB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C9344A6E-5FF4-A3E4-5CE0-815887A38524}"/>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Rounded Corners 14">
              <a:extLst>
                <a:ext uri="{FF2B5EF4-FFF2-40B4-BE49-F238E27FC236}">
                  <a16:creationId xmlns:a16="http://schemas.microsoft.com/office/drawing/2014/main" id="{3E5D23F1-E1FF-7144-AF34-5AAC7DC9E9BE}"/>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6800B02-8095-47D7-B956-5E3CEE6EF168}"/>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11FE00F6-48BC-B89F-1131-FB6431556759}"/>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DD49D6F-5D60-A6C3-E04E-EE629E5E607B}"/>
              </a:ext>
            </a:extLst>
          </p:cNvPr>
          <p:cNvGrpSpPr/>
          <p:nvPr/>
        </p:nvGrpSpPr>
        <p:grpSpPr>
          <a:xfrm>
            <a:off x="3855983" y="4750387"/>
            <a:ext cx="1185355" cy="1003198"/>
            <a:chOff x="8397556" y="2571280"/>
            <a:chExt cx="1452788" cy="1229534"/>
          </a:xfrm>
        </p:grpSpPr>
        <p:sp>
          <p:nvSpPr>
            <p:cNvPr id="25" name="Round Same Side Corner Rectangle 21">
              <a:extLst>
                <a:ext uri="{FF2B5EF4-FFF2-40B4-BE49-F238E27FC236}">
                  <a16:creationId xmlns:a16="http://schemas.microsoft.com/office/drawing/2014/main" id="{5398C082-56E8-FA3B-3B77-5205AFB269D9}"/>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89247EF-2570-D8E8-AE98-0F1287CB71DD}"/>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 Same Side Corner Rectangle 21">
              <a:extLst>
                <a:ext uri="{FF2B5EF4-FFF2-40B4-BE49-F238E27FC236}">
                  <a16:creationId xmlns:a16="http://schemas.microsoft.com/office/drawing/2014/main" id="{568F0435-FF3B-4556-BA36-B309701C36B8}"/>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4921002-B4EC-0D7B-F236-36C3FC6E098F}"/>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E31A864-2E50-D73C-B2EE-2F47527B31DE}"/>
                </a:ext>
              </a:extLst>
            </p:cNvPr>
            <p:cNvGrpSpPr/>
            <p:nvPr/>
          </p:nvGrpSpPr>
          <p:grpSpPr>
            <a:xfrm rot="3836719">
              <a:off x="8790881" y="3217897"/>
              <a:ext cx="613879" cy="551956"/>
              <a:chOff x="1740664" y="2838458"/>
              <a:chExt cx="613879" cy="551956"/>
            </a:xfrm>
          </p:grpSpPr>
          <p:sp>
            <p:nvSpPr>
              <p:cNvPr id="31" name="Rectangle: Rounded Corners 30">
                <a:extLst>
                  <a:ext uri="{FF2B5EF4-FFF2-40B4-BE49-F238E27FC236}">
                    <a16:creationId xmlns:a16="http://schemas.microsoft.com/office/drawing/2014/main" id="{2C376A34-4FF0-A90D-4E02-69399F7D6A66}"/>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5FDEA3AA-89C9-28E0-754E-231F01739E2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Parallelogram 29">
              <a:extLst>
                <a:ext uri="{FF2B5EF4-FFF2-40B4-BE49-F238E27FC236}">
                  <a16:creationId xmlns:a16="http://schemas.microsoft.com/office/drawing/2014/main" id="{93181F15-B5C5-22EA-3F59-FD3A3883DB3D}"/>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2A76F10-A749-1A3B-F2C8-6021972BA944}"/>
              </a:ext>
            </a:extLst>
          </p:cNvPr>
          <p:cNvGrpSpPr/>
          <p:nvPr/>
        </p:nvGrpSpPr>
        <p:grpSpPr>
          <a:xfrm>
            <a:off x="2358511" y="3072489"/>
            <a:ext cx="1451434" cy="1457552"/>
            <a:chOff x="5296215" y="1152806"/>
            <a:chExt cx="3073845" cy="3086802"/>
          </a:xfrm>
        </p:grpSpPr>
        <p:grpSp>
          <p:nvGrpSpPr>
            <p:cNvPr id="34" name="Group 33">
              <a:extLst>
                <a:ext uri="{FF2B5EF4-FFF2-40B4-BE49-F238E27FC236}">
                  <a16:creationId xmlns:a16="http://schemas.microsoft.com/office/drawing/2014/main" id="{005E2060-8CA3-8443-BDBB-929A4C618F62}"/>
                </a:ext>
              </a:extLst>
            </p:cNvPr>
            <p:cNvGrpSpPr/>
            <p:nvPr/>
          </p:nvGrpSpPr>
          <p:grpSpPr>
            <a:xfrm>
              <a:off x="6873384" y="2607169"/>
              <a:ext cx="794971" cy="1621126"/>
              <a:chOff x="4162834" y="1684320"/>
              <a:chExt cx="350098" cy="713930"/>
            </a:xfrm>
            <a:solidFill>
              <a:schemeClr val="accent3">
                <a:lumMod val="75000"/>
              </a:schemeClr>
            </a:solidFill>
          </p:grpSpPr>
          <p:sp>
            <p:nvSpPr>
              <p:cNvPr id="48" name="Round Same Side Corner Rectangle 21">
                <a:extLst>
                  <a:ext uri="{FF2B5EF4-FFF2-40B4-BE49-F238E27FC236}">
                    <a16:creationId xmlns:a16="http://schemas.microsoft.com/office/drawing/2014/main" id="{243AFB57-2585-B7B4-D123-C188F214B4D7}"/>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B651189D-562A-7472-66CB-175954FBFBB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 Same Side Corner Rectangle 21">
              <a:extLst>
                <a:ext uri="{FF2B5EF4-FFF2-40B4-BE49-F238E27FC236}">
                  <a16:creationId xmlns:a16="http://schemas.microsoft.com/office/drawing/2014/main" id="{9C11FE9B-5F76-4CCB-587D-517FA07B8E22}"/>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B45456B-4D89-262D-51F9-CA7B6519D7EB}"/>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31F4D756-EF63-1877-BDCE-4E40AE50BF84}"/>
                </a:ext>
              </a:extLst>
            </p:cNvPr>
            <p:cNvGrpSpPr/>
            <p:nvPr/>
          </p:nvGrpSpPr>
          <p:grpSpPr>
            <a:xfrm rot="4738653">
              <a:off x="5935294" y="2422748"/>
              <a:ext cx="1060951" cy="953931"/>
              <a:chOff x="1740664" y="2838458"/>
              <a:chExt cx="613879" cy="551956"/>
            </a:xfrm>
          </p:grpSpPr>
          <p:sp>
            <p:nvSpPr>
              <p:cNvPr id="46" name="Rectangle: Rounded Corners 45">
                <a:extLst>
                  <a:ext uri="{FF2B5EF4-FFF2-40B4-BE49-F238E27FC236}">
                    <a16:creationId xmlns:a16="http://schemas.microsoft.com/office/drawing/2014/main" id="{231492E7-589F-DDCD-AFE9-9C1A859F37C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99C7E031-51E1-6D74-8376-845BBE9AF054}"/>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Speech Bubble: Rectangle with Corners Rounded 37">
              <a:extLst>
                <a:ext uri="{FF2B5EF4-FFF2-40B4-BE49-F238E27FC236}">
                  <a16:creationId xmlns:a16="http://schemas.microsoft.com/office/drawing/2014/main" id="{6453BB31-116C-5C87-B89B-46EEC4D4B750}"/>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7094FA63-F2D9-F9F8-6B52-EB533FEB1C57}"/>
                </a:ext>
              </a:extLst>
            </p:cNvPr>
            <p:cNvGrpSpPr/>
            <p:nvPr/>
          </p:nvGrpSpPr>
          <p:grpSpPr>
            <a:xfrm>
              <a:off x="7175607" y="1389728"/>
              <a:ext cx="1085131" cy="606942"/>
              <a:chOff x="5638800" y="3079063"/>
              <a:chExt cx="1634825" cy="914402"/>
            </a:xfrm>
            <a:solidFill>
              <a:schemeClr val="bg1"/>
            </a:solidFill>
          </p:grpSpPr>
          <p:pic>
            <p:nvPicPr>
              <p:cNvPr id="44" name="Graphic 43" descr="Raised hand with solid fill">
                <a:extLst>
                  <a:ext uri="{FF2B5EF4-FFF2-40B4-BE49-F238E27FC236}">
                    <a16:creationId xmlns:a16="http://schemas.microsoft.com/office/drawing/2014/main" id="{C3150E4B-DD9D-D93D-22B9-003C7127C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45" name="Graphic 44" descr="Hand with solid fill">
                <a:extLst>
                  <a:ext uri="{FF2B5EF4-FFF2-40B4-BE49-F238E27FC236}">
                    <a16:creationId xmlns:a16="http://schemas.microsoft.com/office/drawing/2014/main" id="{F26253FD-B0B1-9F64-A731-62B13E8F3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40" name="Group 39">
              <a:extLst>
                <a:ext uri="{FF2B5EF4-FFF2-40B4-BE49-F238E27FC236}">
                  <a16:creationId xmlns:a16="http://schemas.microsoft.com/office/drawing/2014/main" id="{0820D32E-6084-212F-B071-AC4FE8BD4E87}"/>
                </a:ext>
              </a:extLst>
            </p:cNvPr>
            <p:cNvGrpSpPr/>
            <p:nvPr/>
          </p:nvGrpSpPr>
          <p:grpSpPr>
            <a:xfrm>
              <a:off x="7542112" y="1236621"/>
              <a:ext cx="351242" cy="164482"/>
              <a:chOff x="7542112" y="1225245"/>
              <a:chExt cx="351242" cy="258158"/>
            </a:xfrm>
          </p:grpSpPr>
          <p:sp>
            <p:nvSpPr>
              <p:cNvPr id="41" name="Rectangle 40">
                <a:extLst>
                  <a:ext uri="{FF2B5EF4-FFF2-40B4-BE49-F238E27FC236}">
                    <a16:creationId xmlns:a16="http://schemas.microsoft.com/office/drawing/2014/main" id="{6A912F51-C7C8-00B3-D299-D2D8B67B80E7}"/>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B7DB163-184C-1198-6F34-D5E9448210BD}"/>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8D7272A-1752-CEEE-F3D4-91D7354248F4}"/>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73758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1688277" y="3299404"/>
            <a:ext cx="3206459" cy="1938952"/>
          </a:xfrm>
          <a:prstGeom prst="rect">
            <a:avLst/>
          </a:prstGeom>
          <a:noFill/>
          <a:ln>
            <a:noFill/>
          </a:ln>
        </p:spPr>
        <p:txBody>
          <a:bodyPr spcFirstLastPara="1" wrap="square" lIns="91425" tIns="45700" rIns="91425" bIns="45700" anchor="t" anchorCtr="0">
            <a:spAutoFit/>
          </a:bodyPr>
          <a:lstStyle/>
          <a:p>
            <a:pPr algn="ctr"/>
            <a:r>
              <a:rPr lang="en-US" sz="2400" b="0" i="0" dirty="0">
                <a:effectLst/>
                <a:latin typeface="+mj-lt"/>
                <a:cs typeface="Calibri" panose="020F0502020204030204" pitchFamily="34" charset="0"/>
              </a:rPr>
              <a:t>All children want attention from their parents and from other adults they love and respect.</a:t>
            </a:r>
          </a:p>
        </p:txBody>
      </p:sp>
      <p:sp>
        <p:nvSpPr>
          <p:cNvPr id="534" name="Google Shape;534;p18"/>
          <p:cNvSpPr txBox="1"/>
          <p:nvPr/>
        </p:nvSpPr>
        <p:spPr>
          <a:xfrm>
            <a:off x="5541679" y="3299404"/>
            <a:ext cx="4919311" cy="2068154"/>
          </a:xfrm>
          <a:prstGeom prst="rect">
            <a:avLst/>
          </a:prstGeom>
          <a:noFill/>
          <a:ln>
            <a:noFill/>
          </a:ln>
        </p:spPr>
        <p:txBody>
          <a:bodyPr spcFirstLastPara="1" wrap="square" lIns="91425" tIns="45700" rIns="91425" bIns="45700" anchor="t" anchorCtr="0">
            <a:spAutoFit/>
          </a:bodyPr>
          <a:lstStyle/>
          <a:p>
            <a:pPr algn="ctr">
              <a:lnSpc>
                <a:spcPct val="107000"/>
              </a:lnSpc>
            </a:pPr>
            <a:r>
              <a:rPr lang="en-US" sz="2400" dirty="0">
                <a:solidFill>
                  <a:schemeClr val="dk1"/>
                </a:solidFill>
                <a:latin typeface="+mj-lt"/>
                <a:ea typeface="Helvetica Neue"/>
                <a:cs typeface="Calibri" panose="020F0502020204030204" pitchFamily="34" charset="0"/>
                <a:sym typeface="Helvetica Neue"/>
              </a:rPr>
              <a:t>Three tools for caregivers which can support their relationships with their children encourage positive behavior are: </a:t>
            </a:r>
            <a:r>
              <a:rPr lang="en-US" sz="2400" b="0" i="0" u="none" strike="noStrike" cap="none" dirty="0">
                <a:solidFill>
                  <a:schemeClr val="dk1"/>
                </a:solidFill>
                <a:latin typeface="+mj-lt"/>
                <a:cs typeface="Calibri" panose="020F0502020204030204" pitchFamily="34" charset="0"/>
                <a:sym typeface="Calibri"/>
              </a:rPr>
              <a:t>playing, praising and spending quality time.</a:t>
            </a:r>
          </a:p>
        </p:txBody>
      </p:sp>
      <p:sp>
        <p:nvSpPr>
          <p:cNvPr id="535" name="Google Shape;535;p18"/>
          <p:cNvSpPr/>
          <p:nvPr/>
        </p:nvSpPr>
        <p:spPr>
          <a:xfrm>
            <a:off x="2765727" y="177026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475555" y="178299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279550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4" name="Title 3">
            <a:extLst>
              <a:ext uri="{FF2B5EF4-FFF2-40B4-BE49-F238E27FC236}">
                <a16:creationId xmlns:a16="http://schemas.microsoft.com/office/drawing/2014/main" id="{A0E66989-90E1-D6A7-92C2-5029F82DD5D1}"/>
              </a:ext>
            </a:extLst>
          </p:cNvPr>
          <p:cNvSpPr>
            <a:spLocks noGrp="1"/>
          </p:cNvSpPr>
          <p:nvPr>
            <p:ph type="title"/>
          </p:nvPr>
        </p:nvSpPr>
        <p:spPr/>
        <p:txBody>
          <a:bodyPr/>
          <a:lstStyle/>
          <a:p>
            <a:r>
              <a:rPr lang="en-US" sz="2400" b="1" dirty="0">
                <a:solidFill>
                  <a:schemeClr val="bg1"/>
                </a:solidFill>
                <a:latin typeface="Garamond"/>
              </a:rPr>
              <a:t>SESSION 4</a:t>
            </a:r>
            <a:br>
              <a:rPr lang="en-US" sz="2400" b="1" dirty="0">
                <a:solidFill>
                  <a:schemeClr val="bg1"/>
                </a:solidFill>
                <a:latin typeface="Garamond"/>
              </a:rPr>
            </a:br>
            <a:br>
              <a:rPr lang="en-US" b="1" dirty="0">
                <a:solidFill>
                  <a:schemeClr val="bg1"/>
                </a:solidFill>
                <a:latin typeface="Garamond"/>
              </a:rPr>
            </a:br>
            <a:r>
              <a:rPr lang="en-US" sz="5400" b="1" dirty="0">
                <a:solidFill>
                  <a:schemeClr val="bg1"/>
                </a:solidFill>
                <a:latin typeface="Garamond"/>
              </a:rPr>
              <a:t>Building parents/caregivers emotional and empathetic communication skills </a:t>
            </a:r>
            <a:endParaRPr lang="en-US" dirty="0"/>
          </a:p>
        </p:txBody>
      </p:sp>
      <p:grpSp>
        <p:nvGrpSpPr>
          <p:cNvPr id="2" name="Group 1">
            <a:extLst>
              <a:ext uri="{FF2B5EF4-FFF2-40B4-BE49-F238E27FC236}">
                <a16:creationId xmlns:a16="http://schemas.microsoft.com/office/drawing/2014/main" id="{C21E2940-8AB1-4827-9C59-8C9AB07E8D9A}"/>
              </a:ext>
            </a:extLst>
          </p:cNvPr>
          <p:cNvGrpSpPr/>
          <p:nvPr/>
        </p:nvGrpSpPr>
        <p:grpSpPr>
          <a:xfrm>
            <a:off x="10370496" y="683335"/>
            <a:ext cx="937477" cy="1121659"/>
            <a:chOff x="2780231" y="3039417"/>
            <a:chExt cx="1162307" cy="1390660"/>
          </a:xfrm>
          <a:solidFill>
            <a:schemeClr val="bg1"/>
          </a:solidFill>
        </p:grpSpPr>
        <p:sp>
          <p:nvSpPr>
            <p:cNvPr id="3" name="Rectangle 2">
              <a:extLst>
                <a:ext uri="{FF2B5EF4-FFF2-40B4-BE49-F238E27FC236}">
                  <a16:creationId xmlns:a16="http://schemas.microsoft.com/office/drawing/2014/main" id="{CEA71D4D-3F69-1AAE-F517-00B1449EDAEB}"/>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A9F12471-BFFC-5B48-ECB9-3D5659F5B54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70D3469B-A186-9155-620F-42BACA252A91}"/>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E2EF53-38B9-D5C4-783C-64BE3BF5516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E86E75-645F-D374-8597-0293EBF3981E}"/>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E6D25D6-D8E4-5E2B-74F9-B64D68D7829A}"/>
              </a:ext>
            </a:extLst>
          </p:cNvPr>
          <p:cNvGrpSpPr/>
          <p:nvPr/>
        </p:nvGrpSpPr>
        <p:grpSpPr>
          <a:xfrm>
            <a:off x="10559387" y="900943"/>
            <a:ext cx="497874" cy="668226"/>
            <a:chOff x="5438539" y="7646118"/>
            <a:chExt cx="814830" cy="1093633"/>
          </a:xfrm>
          <a:solidFill>
            <a:schemeClr val="accent3">
              <a:lumMod val="75000"/>
            </a:schemeClr>
          </a:solidFill>
        </p:grpSpPr>
        <p:sp>
          <p:nvSpPr>
            <p:cNvPr id="10" name="Round Same Side Corner Rectangle 21">
              <a:extLst>
                <a:ext uri="{FF2B5EF4-FFF2-40B4-BE49-F238E27FC236}">
                  <a16:creationId xmlns:a16="http://schemas.microsoft.com/office/drawing/2014/main" id="{9DBACE0B-F19D-6E6B-9C68-664CCB159A5C}"/>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5588157-AFEB-335C-CA21-4DC18FCD4E6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82AA8338-C11C-B061-AA9C-91962E76DC9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4831DA2-6F3E-96E8-381C-021C60D2D17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ame Side Corner Rectangle 25">
              <a:extLst>
                <a:ext uri="{FF2B5EF4-FFF2-40B4-BE49-F238E27FC236}">
                  <a16:creationId xmlns:a16="http://schemas.microsoft.com/office/drawing/2014/main" id="{D5C83776-F9C5-483E-1070-8B98758F3F1B}"/>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26">
              <a:extLst>
                <a:ext uri="{FF2B5EF4-FFF2-40B4-BE49-F238E27FC236}">
                  <a16:creationId xmlns:a16="http://schemas.microsoft.com/office/drawing/2014/main" id="{A9BF19D6-C3E7-9FC6-14B4-80373F7ED99C}"/>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E9EB29CA-8D8E-4407-0963-7CE9D995F23D}"/>
              </a:ext>
            </a:extLst>
          </p:cNvPr>
          <p:cNvGrpSpPr/>
          <p:nvPr/>
        </p:nvGrpSpPr>
        <p:grpSpPr>
          <a:xfrm>
            <a:off x="9058726" y="683335"/>
            <a:ext cx="937477" cy="1121659"/>
            <a:chOff x="548251" y="3024358"/>
            <a:chExt cx="937477" cy="1121659"/>
          </a:xfrm>
          <a:solidFill>
            <a:schemeClr val="bg1"/>
          </a:solidFill>
        </p:grpSpPr>
        <p:grpSp>
          <p:nvGrpSpPr>
            <p:cNvPr id="17" name="Group 16">
              <a:extLst>
                <a:ext uri="{FF2B5EF4-FFF2-40B4-BE49-F238E27FC236}">
                  <a16:creationId xmlns:a16="http://schemas.microsoft.com/office/drawing/2014/main" id="{BD260C22-9F20-3D29-B5E2-AA1DABB5A871}"/>
                </a:ext>
              </a:extLst>
            </p:cNvPr>
            <p:cNvGrpSpPr/>
            <p:nvPr/>
          </p:nvGrpSpPr>
          <p:grpSpPr>
            <a:xfrm>
              <a:off x="548251" y="3024358"/>
              <a:ext cx="937477" cy="1121659"/>
              <a:chOff x="2780231" y="3039417"/>
              <a:chExt cx="1162307" cy="1390660"/>
            </a:xfrm>
            <a:grpFill/>
          </p:grpSpPr>
          <p:sp>
            <p:nvSpPr>
              <p:cNvPr id="47" name="Rectangle 46">
                <a:extLst>
                  <a:ext uri="{FF2B5EF4-FFF2-40B4-BE49-F238E27FC236}">
                    <a16:creationId xmlns:a16="http://schemas.microsoft.com/office/drawing/2014/main" id="{95D98E6C-4EBF-97B0-96C8-AA50FB110BB8}"/>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61D650DC-2F6E-7F6F-64D0-466076501E5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7D8C4CAA-8E83-7CE7-3AD8-0BA7311C8E7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971BC02-BEE1-919C-8961-E070FD3FBAA1}"/>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7EE85FD7-ABEF-AF86-BE47-ECAF13A88D2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F1AE9AF7-C639-D1AE-3E26-8611D8D333EE}"/>
                </a:ext>
              </a:extLst>
            </p:cNvPr>
            <p:cNvGrpSpPr/>
            <p:nvPr/>
          </p:nvGrpSpPr>
          <p:grpSpPr>
            <a:xfrm>
              <a:off x="722202" y="3250645"/>
              <a:ext cx="547216" cy="690061"/>
              <a:chOff x="8440399" y="3758191"/>
              <a:chExt cx="648257" cy="817478"/>
            </a:xfrm>
            <a:grpFill/>
          </p:grpSpPr>
          <p:grpSp>
            <p:nvGrpSpPr>
              <p:cNvPr id="19" name="Group 18">
                <a:extLst>
                  <a:ext uri="{FF2B5EF4-FFF2-40B4-BE49-F238E27FC236}">
                    <a16:creationId xmlns:a16="http://schemas.microsoft.com/office/drawing/2014/main" id="{30AF10D8-DA71-9739-B22D-526804504906}"/>
                  </a:ext>
                </a:extLst>
              </p:cNvPr>
              <p:cNvGrpSpPr/>
              <p:nvPr/>
            </p:nvGrpSpPr>
            <p:grpSpPr>
              <a:xfrm>
                <a:off x="8835207" y="3758191"/>
                <a:ext cx="253449" cy="817478"/>
                <a:chOff x="4045582" y="1684320"/>
                <a:chExt cx="350098" cy="1129211"/>
              </a:xfrm>
              <a:grpFill/>
            </p:grpSpPr>
            <p:sp>
              <p:nvSpPr>
                <p:cNvPr id="45" name="Round Same Side Corner Rectangle 21">
                  <a:extLst>
                    <a:ext uri="{FF2B5EF4-FFF2-40B4-BE49-F238E27FC236}">
                      <a16:creationId xmlns:a16="http://schemas.microsoft.com/office/drawing/2014/main" id="{1A49D4A8-6EC9-058A-4ADD-938F9D8F8F7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E32FB1B-1702-4590-0B03-F5B48B681244}"/>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633E23B7-6E88-AF6D-E823-91246E2F6A22}"/>
                  </a:ext>
                </a:extLst>
              </p:cNvPr>
              <p:cNvGrpSpPr/>
              <p:nvPr/>
            </p:nvGrpSpPr>
            <p:grpSpPr>
              <a:xfrm>
                <a:off x="8440399" y="3758191"/>
                <a:ext cx="363228" cy="817478"/>
                <a:chOff x="3000654" y="1516217"/>
                <a:chExt cx="245039" cy="551483"/>
              </a:xfrm>
              <a:grpFill/>
            </p:grpSpPr>
            <p:grpSp>
              <p:nvGrpSpPr>
                <p:cNvPr id="21" name="Group 20">
                  <a:extLst>
                    <a:ext uri="{FF2B5EF4-FFF2-40B4-BE49-F238E27FC236}">
                      <a16:creationId xmlns:a16="http://schemas.microsoft.com/office/drawing/2014/main" id="{EA932A9E-E69D-5A16-FA46-D084C64442C8}"/>
                    </a:ext>
                  </a:extLst>
                </p:cNvPr>
                <p:cNvGrpSpPr/>
                <p:nvPr/>
              </p:nvGrpSpPr>
              <p:grpSpPr>
                <a:xfrm>
                  <a:off x="3036509" y="1516217"/>
                  <a:ext cx="172158" cy="551483"/>
                  <a:chOff x="4043172" y="1684320"/>
                  <a:chExt cx="352508" cy="1129211"/>
                </a:xfrm>
                <a:grpFill/>
              </p:grpSpPr>
              <p:sp>
                <p:nvSpPr>
                  <p:cNvPr id="43" name="Round Same Side Corner Rectangle 21">
                    <a:extLst>
                      <a:ext uri="{FF2B5EF4-FFF2-40B4-BE49-F238E27FC236}">
                        <a16:creationId xmlns:a16="http://schemas.microsoft.com/office/drawing/2014/main" id="{9BAEF3B4-48D4-78AB-992D-B0CF4C45E16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D26D0CE-803F-B0F4-66A9-A9A388A40673}"/>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40">
                  <a:extLst>
                    <a:ext uri="{FF2B5EF4-FFF2-40B4-BE49-F238E27FC236}">
                      <a16:creationId xmlns:a16="http://schemas.microsoft.com/office/drawing/2014/main" id="{B787B744-CC72-6B18-DB80-C5380FD1ABF5}"/>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72012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A5D2B-9DD5-0C96-3FD7-097C0CF5A790}"/>
              </a:ext>
            </a:extLst>
          </p:cNvPr>
          <p:cNvPicPr>
            <a:picLocks noChangeAspect="1"/>
          </p:cNvPicPr>
          <p:nvPr/>
        </p:nvPicPr>
        <p:blipFill rotWithShape="1">
          <a:blip r:embed="rId3">
            <a:clrChange>
              <a:clrFrom>
                <a:srgbClr val="FEFEFE"/>
              </a:clrFrom>
              <a:clrTo>
                <a:srgbClr val="FEFEFE">
                  <a:alpha val="0"/>
                </a:srgbClr>
              </a:clrTo>
            </a:clrChange>
          </a:blip>
          <a:srcRect l="6491" t="4826" r="3080" b="3351"/>
          <a:stretch/>
        </p:blipFill>
        <p:spPr>
          <a:xfrm>
            <a:off x="1270000" y="1580730"/>
            <a:ext cx="5144015" cy="3975939"/>
          </a:xfrm>
          <a:prstGeom prst="rect">
            <a:avLst/>
          </a:prstGeom>
        </p:spPr>
      </p:pic>
      <p:pic>
        <p:nvPicPr>
          <p:cNvPr id="6" name="Picture 5">
            <a:extLst>
              <a:ext uri="{FF2B5EF4-FFF2-40B4-BE49-F238E27FC236}">
                <a16:creationId xmlns:a16="http://schemas.microsoft.com/office/drawing/2014/main" id="{8DB0F4AC-2CB0-907B-45AF-B468C79B19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14015" y="1208763"/>
            <a:ext cx="4465782" cy="4633354"/>
          </a:xfrm>
          <a:prstGeom prst="rect">
            <a:avLst/>
          </a:prstGeom>
        </p:spPr>
      </p:pic>
      <p:sp>
        <p:nvSpPr>
          <p:cNvPr id="2" name="Title 1">
            <a:extLst>
              <a:ext uri="{FF2B5EF4-FFF2-40B4-BE49-F238E27FC236}">
                <a16:creationId xmlns:a16="http://schemas.microsoft.com/office/drawing/2014/main" id="{DAC73B6F-3930-4F17-F13E-72DD86738702}"/>
              </a:ext>
            </a:extLst>
          </p:cNvPr>
          <p:cNvSpPr>
            <a:spLocks noGrp="1"/>
          </p:cNvSpPr>
          <p:nvPr>
            <p:ph type="title"/>
          </p:nvPr>
        </p:nvSpPr>
        <p:spPr/>
        <p:txBody>
          <a:bodyPr/>
          <a:lstStyle/>
          <a:p>
            <a:r>
              <a:rPr lang="en-CA" dirty="0">
                <a:highlight>
                  <a:srgbClr val="FFFF00"/>
                </a:highlight>
              </a:rPr>
              <a:t>Plenary discussion</a:t>
            </a:r>
            <a:endParaRPr lang="en-US" dirty="0">
              <a:highlight>
                <a:srgbClr val="FFFF00"/>
              </a:highlight>
            </a:endParaRPr>
          </a:p>
        </p:txBody>
      </p:sp>
    </p:spTree>
    <p:extLst>
      <p:ext uri="{BB962C8B-B14F-4D97-AF65-F5344CB8AC3E}">
        <p14:creationId xmlns:p14="http://schemas.microsoft.com/office/powerpoint/2010/main" val="147884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09A3-D1DC-5D07-6437-254956239681}"/>
              </a:ext>
            </a:extLst>
          </p:cNvPr>
          <p:cNvSpPr>
            <a:spLocks noGrp="1"/>
          </p:cNvSpPr>
          <p:nvPr>
            <p:ph type="title"/>
          </p:nvPr>
        </p:nvSpPr>
        <p:spPr/>
        <p:txBody>
          <a:bodyPr/>
          <a:lstStyle/>
          <a:p>
            <a:r>
              <a:rPr lang="en-US" dirty="0">
                <a:latin typeface="+mj-lt"/>
              </a:rPr>
              <a:t>Empathy</a:t>
            </a:r>
          </a:p>
        </p:txBody>
      </p:sp>
      <p:sp>
        <p:nvSpPr>
          <p:cNvPr id="4" name="TextBox 3">
            <a:extLst>
              <a:ext uri="{FF2B5EF4-FFF2-40B4-BE49-F238E27FC236}">
                <a16:creationId xmlns:a16="http://schemas.microsoft.com/office/drawing/2014/main" id="{CC7696CC-3972-77CF-0275-B676F04ED8E8}"/>
              </a:ext>
            </a:extLst>
          </p:cNvPr>
          <p:cNvSpPr txBox="1"/>
          <p:nvPr/>
        </p:nvSpPr>
        <p:spPr>
          <a:xfrm>
            <a:off x="4621623" y="1720840"/>
            <a:ext cx="3663812" cy="3785652"/>
          </a:xfrm>
          <a:prstGeom prst="rect">
            <a:avLst/>
          </a:prstGeom>
          <a:noFill/>
        </p:spPr>
        <p:txBody>
          <a:bodyPr wrap="square">
            <a:spAutoFit/>
          </a:bodyPr>
          <a:lstStyle/>
          <a:p>
            <a:r>
              <a:rPr lang="en-US" sz="2400" b="0" i="0" dirty="0">
                <a:effectLst/>
                <a:latin typeface="+mj-lt"/>
                <a:cs typeface="Calibri" panose="020F0502020204030204" pitchFamily="34" charset="0"/>
              </a:rPr>
              <a:t>A human characteristic that allows us to understand and feel for our fellow human beings</a:t>
            </a: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It is the ability to perceive the emotions, needs, and desires of another person, to understand and act with care.</a:t>
            </a:r>
            <a:endParaRPr lang="en-US" sz="2400" dirty="0">
              <a:latin typeface="+mj-lt"/>
              <a:cs typeface="Calibri" panose="020F0502020204030204" pitchFamily="34" charset="0"/>
            </a:endParaRPr>
          </a:p>
        </p:txBody>
      </p:sp>
      <p:grpSp>
        <p:nvGrpSpPr>
          <p:cNvPr id="14" name="Group 13">
            <a:extLst>
              <a:ext uri="{FF2B5EF4-FFF2-40B4-BE49-F238E27FC236}">
                <a16:creationId xmlns:a16="http://schemas.microsoft.com/office/drawing/2014/main" id="{5C03620B-2929-9D40-4636-F4BD5C4DB86E}"/>
              </a:ext>
            </a:extLst>
          </p:cNvPr>
          <p:cNvGrpSpPr/>
          <p:nvPr/>
        </p:nvGrpSpPr>
        <p:grpSpPr>
          <a:xfrm>
            <a:off x="707572" y="2091339"/>
            <a:ext cx="3409548" cy="3044654"/>
            <a:chOff x="7926764" y="1665578"/>
            <a:chExt cx="3673600" cy="3280447"/>
          </a:xfrm>
        </p:grpSpPr>
        <p:grpSp>
          <p:nvGrpSpPr>
            <p:cNvPr id="8" name="Group 7">
              <a:extLst>
                <a:ext uri="{FF2B5EF4-FFF2-40B4-BE49-F238E27FC236}">
                  <a16:creationId xmlns:a16="http://schemas.microsoft.com/office/drawing/2014/main" id="{2871ADC7-D116-E604-5B33-1F632198DC6F}"/>
                </a:ext>
              </a:extLst>
            </p:cNvPr>
            <p:cNvGrpSpPr/>
            <p:nvPr/>
          </p:nvGrpSpPr>
          <p:grpSpPr>
            <a:xfrm>
              <a:off x="7926764" y="2643454"/>
              <a:ext cx="1892826" cy="1892826"/>
              <a:chOff x="-2082800" y="2828943"/>
              <a:chExt cx="2237904" cy="2237904"/>
            </a:xfrm>
          </p:grpSpPr>
          <p:pic>
            <p:nvPicPr>
              <p:cNvPr id="6" name="Graphic 5" descr="Head with gears with solid fill">
                <a:extLst>
                  <a:ext uri="{FF2B5EF4-FFF2-40B4-BE49-F238E27FC236}">
                    <a16:creationId xmlns:a16="http://schemas.microsoft.com/office/drawing/2014/main" id="{12C80D2D-5BDC-605F-67F1-25605C1920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7" name="Oval 6">
                <a:extLst>
                  <a:ext uri="{FF2B5EF4-FFF2-40B4-BE49-F238E27FC236}">
                    <a16:creationId xmlns:a16="http://schemas.microsoft.com/office/drawing/2014/main" id="{BACB8354-ADF4-A75B-A089-5A5AAE6C4267}"/>
                  </a:ext>
                </a:extLst>
              </p:cNvPr>
              <p:cNvSpPr/>
              <p:nvPr/>
            </p:nvSpPr>
            <p:spPr>
              <a:xfrm>
                <a:off x="-1689561" y="3033486"/>
                <a:ext cx="1248228" cy="1248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2696C0-65E5-A063-58EC-CAAA99AE70BF}"/>
                </a:ext>
              </a:extLst>
            </p:cNvPr>
            <p:cNvGrpSpPr/>
            <p:nvPr/>
          </p:nvGrpSpPr>
          <p:grpSpPr>
            <a:xfrm flipH="1">
              <a:off x="9707538" y="1942574"/>
              <a:ext cx="1892826" cy="1892826"/>
              <a:chOff x="-2082800" y="2828943"/>
              <a:chExt cx="2237904" cy="2237904"/>
            </a:xfrm>
          </p:grpSpPr>
          <p:pic>
            <p:nvPicPr>
              <p:cNvPr id="10" name="Graphic 9" descr="Head with gears with solid fill">
                <a:extLst>
                  <a:ext uri="{FF2B5EF4-FFF2-40B4-BE49-F238E27FC236}">
                    <a16:creationId xmlns:a16="http://schemas.microsoft.com/office/drawing/2014/main" id="{88D0D8F3-4793-5A51-5ADF-130A7E726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11" name="Oval 10">
                <a:extLst>
                  <a:ext uri="{FF2B5EF4-FFF2-40B4-BE49-F238E27FC236}">
                    <a16:creationId xmlns:a16="http://schemas.microsoft.com/office/drawing/2014/main" id="{1C570035-8550-F984-0AA6-A3964A501459}"/>
                  </a:ext>
                </a:extLst>
              </p:cNvPr>
              <p:cNvSpPr/>
              <p:nvPr/>
            </p:nvSpPr>
            <p:spPr>
              <a:xfrm>
                <a:off x="-1689561" y="3033486"/>
                <a:ext cx="1248228" cy="1248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Arrow: Bent 11">
              <a:extLst>
                <a:ext uri="{FF2B5EF4-FFF2-40B4-BE49-F238E27FC236}">
                  <a16:creationId xmlns:a16="http://schemas.microsoft.com/office/drawing/2014/main" id="{A0761734-0185-84F9-B083-552A899B662A}"/>
                </a:ext>
              </a:extLst>
            </p:cNvPr>
            <p:cNvSpPr/>
            <p:nvPr/>
          </p:nvSpPr>
          <p:spPr>
            <a:xfrm>
              <a:off x="8873177" y="1665578"/>
              <a:ext cx="800469" cy="819491"/>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Bent 12">
              <a:extLst>
                <a:ext uri="{FF2B5EF4-FFF2-40B4-BE49-F238E27FC236}">
                  <a16:creationId xmlns:a16="http://schemas.microsoft.com/office/drawing/2014/main" id="{908EE864-7ABB-856B-A4D7-BE558B23649B}"/>
                </a:ext>
              </a:extLst>
            </p:cNvPr>
            <p:cNvSpPr/>
            <p:nvPr/>
          </p:nvSpPr>
          <p:spPr>
            <a:xfrm rot="10800000">
              <a:off x="9840410" y="4126534"/>
              <a:ext cx="800469" cy="819491"/>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TextBox 14">
            <a:extLst>
              <a:ext uri="{FF2B5EF4-FFF2-40B4-BE49-F238E27FC236}">
                <a16:creationId xmlns:a16="http://schemas.microsoft.com/office/drawing/2014/main" id="{D23ADBD6-D321-709B-308F-77A557A0D071}"/>
              </a:ext>
            </a:extLst>
          </p:cNvPr>
          <p:cNvSpPr txBox="1"/>
          <p:nvPr/>
        </p:nvSpPr>
        <p:spPr>
          <a:xfrm>
            <a:off x="8594131" y="1720840"/>
            <a:ext cx="3105751" cy="3416320"/>
          </a:xfrm>
          <a:prstGeom prst="rect">
            <a:avLst/>
          </a:prstGeom>
          <a:noFill/>
        </p:spPr>
        <p:txBody>
          <a:bodyPr wrap="square">
            <a:spAutoFit/>
          </a:bodyPr>
          <a:lstStyle/>
          <a:p>
            <a:r>
              <a:rPr lang="en-US" sz="2400" b="0" i="0" dirty="0">
                <a:effectLst/>
                <a:latin typeface="+mj-lt"/>
                <a:cs typeface="Calibri" panose="020F0502020204030204" pitchFamily="34" charset="0"/>
              </a:rPr>
              <a:t>It involves being able to walk in the shoes of another person and feel what it is like.</a:t>
            </a:r>
          </a:p>
          <a:p>
            <a:endParaRPr lang="en-US" sz="2400" dirty="0">
              <a:latin typeface="+mj-lt"/>
              <a:cs typeface="Calibri" panose="020F0502020204030204" pitchFamily="34" charset="0"/>
            </a:endParaRPr>
          </a:p>
          <a:p>
            <a:r>
              <a:rPr lang="en-US" sz="2400" dirty="0">
                <a:latin typeface="+mj-lt"/>
                <a:cs typeface="Calibri" panose="020F0502020204030204" pitchFamily="34" charset="0"/>
              </a:rPr>
              <a:t>Both boys and girls need their parents to show empathy.</a:t>
            </a:r>
          </a:p>
        </p:txBody>
      </p:sp>
    </p:spTree>
    <p:extLst>
      <p:ext uri="{BB962C8B-B14F-4D97-AF65-F5344CB8AC3E}">
        <p14:creationId xmlns:p14="http://schemas.microsoft.com/office/powerpoint/2010/main" val="42215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8A5746E-5AEA-0CAF-7D5F-9EB3A5B6169B}"/>
              </a:ext>
            </a:extLst>
          </p:cNvPr>
          <p:cNvSpPr/>
          <p:nvPr/>
        </p:nvSpPr>
        <p:spPr>
          <a:xfrm>
            <a:off x="4412343" y="1509486"/>
            <a:ext cx="7358742" cy="409342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F0273A-5454-2B82-0D09-8180C9086138}"/>
              </a:ext>
            </a:extLst>
          </p:cNvPr>
          <p:cNvSpPr>
            <a:spLocks noGrp="1"/>
          </p:cNvSpPr>
          <p:nvPr>
            <p:ph type="title"/>
          </p:nvPr>
        </p:nvSpPr>
        <p:spPr/>
        <p:txBody>
          <a:bodyPr>
            <a:normAutofit fontScale="90000"/>
          </a:bodyPr>
          <a:lstStyle/>
          <a:p>
            <a:r>
              <a:rPr lang="en-US" dirty="0">
                <a:latin typeface="+mj-lt"/>
              </a:rPr>
              <a:t>Why is empathy necessary for being a parent/caregiver?</a:t>
            </a:r>
          </a:p>
        </p:txBody>
      </p:sp>
      <p:sp>
        <p:nvSpPr>
          <p:cNvPr id="6" name="TextBox 5">
            <a:extLst>
              <a:ext uri="{FF2B5EF4-FFF2-40B4-BE49-F238E27FC236}">
                <a16:creationId xmlns:a16="http://schemas.microsoft.com/office/drawing/2014/main" id="{F0DECF78-BFDE-6736-95B2-6EC122FC66D4}"/>
              </a:ext>
            </a:extLst>
          </p:cNvPr>
          <p:cNvSpPr txBox="1"/>
          <p:nvPr/>
        </p:nvSpPr>
        <p:spPr>
          <a:xfrm>
            <a:off x="7873829" y="2001927"/>
            <a:ext cx="3649131" cy="3108543"/>
          </a:xfrm>
          <a:prstGeom prst="rect">
            <a:avLst/>
          </a:prstGeom>
          <a:noFill/>
        </p:spPr>
        <p:txBody>
          <a:bodyPr wrap="square">
            <a:spAutoFit/>
          </a:bodyPr>
          <a:lstStyle/>
          <a:p>
            <a:pPr>
              <a:spcAft>
                <a:spcPts val="1200"/>
              </a:spcAft>
            </a:pPr>
            <a:r>
              <a:rPr lang="en-US" sz="2200" b="0" i="0" dirty="0">
                <a:effectLst/>
                <a:latin typeface="+mj-lt"/>
                <a:cs typeface="Calibri" panose="020F0502020204030204" pitchFamily="34" charset="0"/>
              </a:rPr>
              <a:t>When you are empathetic with your child:</a:t>
            </a:r>
          </a:p>
          <a:p>
            <a:pPr marL="342900" indent="-342900">
              <a:spcAft>
                <a:spcPts val="1200"/>
              </a:spcAft>
              <a:buFont typeface="Arial" panose="020B0604020202020204" pitchFamily="34" charset="0"/>
              <a:buChar char="•"/>
            </a:pPr>
            <a:r>
              <a:rPr lang="en-US" sz="2200" b="0" i="0" dirty="0">
                <a:effectLst/>
                <a:latin typeface="+mj-lt"/>
                <a:cs typeface="Calibri" panose="020F0502020204030204" pitchFamily="34" charset="0"/>
              </a:rPr>
              <a:t>They will be more likely to talk with you when they have a problem</a:t>
            </a:r>
          </a:p>
          <a:p>
            <a:pPr marL="342900" indent="-342900">
              <a:spcAft>
                <a:spcPts val="1200"/>
              </a:spcAft>
              <a:buFont typeface="Arial" panose="020B0604020202020204" pitchFamily="34" charset="0"/>
              <a:buChar char="•"/>
            </a:pPr>
            <a:r>
              <a:rPr lang="en-US" sz="2200" dirty="0">
                <a:cs typeface="Calibri" panose="020F0502020204030204" pitchFamily="34" charset="0"/>
              </a:rPr>
              <a:t>You are modelling how they can be empathetic with others</a:t>
            </a:r>
            <a:endParaRPr lang="en-US" sz="2200" b="0" i="0" dirty="0">
              <a:effectLst/>
              <a:latin typeface="+mj-lt"/>
              <a:cs typeface="Calibri" panose="020F0502020204030204" pitchFamily="34" charset="0"/>
            </a:endParaRPr>
          </a:p>
        </p:txBody>
      </p:sp>
      <p:sp>
        <p:nvSpPr>
          <p:cNvPr id="8" name="TextBox 7">
            <a:extLst>
              <a:ext uri="{FF2B5EF4-FFF2-40B4-BE49-F238E27FC236}">
                <a16:creationId xmlns:a16="http://schemas.microsoft.com/office/drawing/2014/main" id="{6AE76281-DA2B-54A7-A219-8D47BA642E3E}"/>
              </a:ext>
            </a:extLst>
          </p:cNvPr>
          <p:cNvSpPr txBox="1"/>
          <p:nvPr/>
        </p:nvSpPr>
        <p:spPr>
          <a:xfrm>
            <a:off x="721231" y="1909595"/>
            <a:ext cx="3194895" cy="3293209"/>
          </a:xfrm>
          <a:prstGeom prst="rect">
            <a:avLst/>
          </a:prstGeom>
          <a:noFill/>
        </p:spPr>
        <p:txBody>
          <a:bodyPr wrap="square">
            <a:spAutoFit/>
          </a:bodyPr>
          <a:lstStyle/>
          <a:p>
            <a:pPr>
              <a:spcAft>
                <a:spcPts val="1200"/>
              </a:spcAft>
            </a:pPr>
            <a:r>
              <a:rPr lang="en-US" sz="2200" b="0" i="0" dirty="0">
                <a:effectLst/>
                <a:latin typeface="+mj-lt"/>
                <a:cs typeface="Calibri" panose="020F0502020204030204" pitchFamily="34" charset="0"/>
              </a:rPr>
              <a:t>Empathy creates positive feelings and relationships.</a:t>
            </a:r>
          </a:p>
          <a:p>
            <a:pPr>
              <a:spcAft>
                <a:spcPts val="1200"/>
              </a:spcAft>
            </a:pPr>
            <a:r>
              <a:rPr lang="en-US" sz="2200" dirty="0">
                <a:cs typeface="Calibri" panose="020F0502020204030204" pitchFamily="34" charset="0"/>
              </a:rPr>
              <a:t>Everyone experiences problems and hard feelings, and we all need help dealing with those feelings, especially children!</a:t>
            </a:r>
          </a:p>
        </p:txBody>
      </p:sp>
      <p:grpSp>
        <p:nvGrpSpPr>
          <p:cNvPr id="16" name="Group 15">
            <a:extLst>
              <a:ext uri="{FF2B5EF4-FFF2-40B4-BE49-F238E27FC236}">
                <a16:creationId xmlns:a16="http://schemas.microsoft.com/office/drawing/2014/main" id="{28DC569D-25AE-FD5E-E19F-ED2F44C1A406}"/>
              </a:ext>
            </a:extLst>
          </p:cNvPr>
          <p:cNvGrpSpPr/>
          <p:nvPr/>
        </p:nvGrpSpPr>
        <p:grpSpPr>
          <a:xfrm>
            <a:off x="4891904" y="1912716"/>
            <a:ext cx="2353078" cy="3128947"/>
            <a:chOff x="5438539" y="7657951"/>
            <a:chExt cx="813551" cy="1081800"/>
          </a:xfrm>
          <a:solidFill>
            <a:schemeClr val="accent3">
              <a:lumMod val="75000"/>
            </a:schemeClr>
          </a:solidFill>
        </p:grpSpPr>
        <p:sp>
          <p:nvSpPr>
            <p:cNvPr id="17" name="Round Same Side Corner Rectangle 21">
              <a:extLst>
                <a:ext uri="{FF2B5EF4-FFF2-40B4-BE49-F238E27FC236}">
                  <a16:creationId xmlns:a16="http://schemas.microsoft.com/office/drawing/2014/main" id="{CC4A0DA5-F42C-773D-5073-05DD0553B35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6D5E002-4B10-8F35-723B-601362B96A4F}"/>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3">
              <a:extLst>
                <a:ext uri="{FF2B5EF4-FFF2-40B4-BE49-F238E27FC236}">
                  <a16:creationId xmlns:a16="http://schemas.microsoft.com/office/drawing/2014/main" id="{AB162EAB-CDC5-C936-8251-1F64C552FE81}"/>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A8C987A-9CF0-EA57-C84F-3BC68C74E233}"/>
                </a:ext>
              </a:extLst>
            </p:cNvPr>
            <p:cNvSpPr/>
            <p:nvPr/>
          </p:nvSpPr>
          <p:spPr>
            <a:xfrm>
              <a:off x="5821309" y="7657951"/>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Same Side Corner Rectangle 25">
              <a:extLst>
                <a:ext uri="{FF2B5EF4-FFF2-40B4-BE49-F238E27FC236}">
                  <a16:creationId xmlns:a16="http://schemas.microsoft.com/office/drawing/2014/main" id="{647D9EE0-4C01-F857-4ED2-D3C4EB9143E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6">
              <a:extLst>
                <a:ext uri="{FF2B5EF4-FFF2-40B4-BE49-F238E27FC236}">
                  <a16:creationId xmlns:a16="http://schemas.microsoft.com/office/drawing/2014/main" id="{B4801E9C-C8E0-DCFB-6411-3435AEFD3B5D}"/>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2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6DB8-3FE5-926A-6F46-E9B3E93EC941}"/>
              </a:ext>
            </a:extLst>
          </p:cNvPr>
          <p:cNvSpPr>
            <a:spLocks noGrp="1"/>
          </p:cNvSpPr>
          <p:nvPr>
            <p:ph type="title"/>
          </p:nvPr>
        </p:nvSpPr>
        <p:spPr/>
        <p:txBody>
          <a:bodyPr/>
          <a:lstStyle/>
          <a:p>
            <a:r>
              <a:rPr lang="en-US" dirty="0">
                <a:latin typeface="+mj-lt"/>
              </a:rPr>
              <a:t>Steps of empathy</a:t>
            </a:r>
          </a:p>
        </p:txBody>
      </p:sp>
      <p:sp>
        <p:nvSpPr>
          <p:cNvPr id="3" name="Freeform: Shape 2">
            <a:extLst>
              <a:ext uri="{FF2B5EF4-FFF2-40B4-BE49-F238E27FC236}">
                <a16:creationId xmlns:a16="http://schemas.microsoft.com/office/drawing/2014/main" id="{60696A9C-2F64-C54F-349D-B1DCC80550AF}"/>
              </a:ext>
            </a:extLst>
          </p:cNvPr>
          <p:cNvSpPr/>
          <p:nvPr/>
        </p:nvSpPr>
        <p:spPr>
          <a:xfrm flipV="1">
            <a:off x="0" y="2379674"/>
            <a:ext cx="12204700" cy="1702970"/>
          </a:xfrm>
          <a:custGeom>
            <a:avLst/>
            <a:gdLst>
              <a:gd name="connsiteX0" fmla="*/ 0 w 12115800"/>
              <a:gd name="connsiteY0" fmla="*/ 1440156 h 2951966"/>
              <a:gd name="connsiteX1" fmla="*/ 2794000 w 12115800"/>
              <a:gd name="connsiteY1" fmla="*/ 55856 h 2951966"/>
              <a:gd name="connsiteX2" fmla="*/ 6832600 w 12115800"/>
              <a:gd name="connsiteY2" fmla="*/ 1300456 h 2951966"/>
              <a:gd name="connsiteX3" fmla="*/ 9258300 w 12115800"/>
              <a:gd name="connsiteY3" fmla="*/ 17756 h 2951966"/>
              <a:gd name="connsiteX4" fmla="*/ 11049000 w 12115800"/>
              <a:gd name="connsiteY4" fmla="*/ 2468856 h 2951966"/>
              <a:gd name="connsiteX5" fmla="*/ 12115800 w 12115800"/>
              <a:gd name="connsiteY5" fmla="*/ 2951456 h 29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5800" h="2951966">
                <a:moveTo>
                  <a:pt x="0" y="1440156"/>
                </a:moveTo>
                <a:cubicBezTo>
                  <a:pt x="827616" y="759647"/>
                  <a:pt x="1655233" y="79139"/>
                  <a:pt x="2794000" y="55856"/>
                </a:cubicBezTo>
                <a:cubicBezTo>
                  <a:pt x="3932767" y="32573"/>
                  <a:pt x="5755217" y="1306806"/>
                  <a:pt x="6832600" y="1300456"/>
                </a:cubicBezTo>
                <a:cubicBezTo>
                  <a:pt x="7909983" y="1294106"/>
                  <a:pt x="8555567" y="-176977"/>
                  <a:pt x="9258300" y="17756"/>
                </a:cubicBezTo>
                <a:cubicBezTo>
                  <a:pt x="9961033" y="212489"/>
                  <a:pt x="10572750" y="1979906"/>
                  <a:pt x="11049000" y="2468856"/>
                </a:cubicBezTo>
                <a:cubicBezTo>
                  <a:pt x="11525250" y="2957806"/>
                  <a:pt x="11820525" y="2954631"/>
                  <a:pt x="12115800" y="2951456"/>
                </a:cubicBezTo>
              </a:path>
            </a:pathLst>
          </a:cu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84FF4F1-02A5-11B4-5063-A52E470CE04D}"/>
              </a:ext>
            </a:extLst>
          </p:cNvPr>
          <p:cNvSpPr txBox="1"/>
          <p:nvPr/>
        </p:nvSpPr>
        <p:spPr>
          <a:xfrm>
            <a:off x="1136547" y="2400162"/>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Identify the feeling</a:t>
            </a:r>
          </a:p>
        </p:txBody>
      </p:sp>
      <p:sp>
        <p:nvSpPr>
          <p:cNvPr id="7" name="TextBox 6">
            <a:extLst>
              <a:ext uri="{FF2B5EF4-FFF2-40B4-BE49-F238E27FC236}">
                <a16:creationId xmlns:a16="http://schemas.microsoft.com/office/drawing/2014/main" id="{A102840F-0572-F4DA-33F1-D5A992E0A1A9}"/>
              </a:ext>
            </a:extLst>
          </p:cNvPr>
          <p:cNvSpPr txBox="1"/>
          <p:nvPr/>
        </p:nvSpPr>
        <p:spPr>
          <a:xfrm>
            <a:off x="3163784" y="4377046"/>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Determine the reason</a:t>
            </a:r>
          </a:p>
        </p:txBody>
      </p:sp>
      <p:sp>
        <p:nvSpPr>
          <p:cNvPr id="8" name="TextBox 7">
            <a:extLst>
              <a:ext uri="{FF2B5EF4-FFF2-40B4-BE49-F238E27FC236}">
                <a16:creationId xmlns:a16="http://schemas.microsoft.com/office/drawing/2014/main" id="{535D8AAB-3DA2-76A6-CEBF-59DD52FA121D}"/>
              </a:ext>
            </a:extLst>
          </p:cNvPr>
          <p:cNvSpPr txBox="1"/>
          <p:nvPr/>
        </p:nvSpPr>
        <p:spPr>
          <a:xfrm>
            <a:off x="5543550" y="1779509"/>
            <a:ext cx="1711325"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Validate or honor the feeling</a:t>
            </a:r>
          </a:p>
        </p:txBody>
      </p:sp>
      <p:sp>
        <p:nvSpPr>
          <p:cNvPr id="9" name="TextBox 8">
            <a:extLst>
              <a:ext uri="{FF2B5EF4-FFF2-40B4-BE49-F238E27FC236}">
                <a16:creationId xmlns:a16="http://schemas.microsoft.com/office/drawing/2014/main" id="{EDC07C4C-4CF4-76EC-3DF9-CBC13F491709}"/>
              </a:ext>
            </a:extLst>
          </p:cNvPr>
          <p:cNvSpPr txBox="1"/>
          <p:nvPr/>
        </p:nvSpPr>
        <p:spPr>
          <a:xfrm>
            <a:off x="7145182" y="4503378"/>
            <a:ext cx="4133953"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Help the child with their feelings. Take action and find a solution if appropriate.</a:t>
            </a:r>
          </a:p>
        </p:txBody>
      </p:sp>
      <p:sp>
        <p:nvSpPr>
          <p:cNvPr id="10" name="Oval 9">
            <a:extLst>
              <a:ext uri="{FF2B5EF4-FFF2-40B4-BE49-F238E27FC236}">
                <a16:creationId xmlns:a16="http://schemas.microsoft.com/office/drawing/2014/main" id="{6CA55F7A-C52C-E95E-EA27-DB4E0C3A0946}"/>
              </a:ext>
            </a:extLst>
          </p:cNvPr>
          <p:cNvSpPr/>
          <p:nvPr/>
        </p:nvSpPr>
        <p:spPr>
          <a:xfrm>
            <a:off x="1344509" y="3582145"/>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1</a:t>
            </a:r>
          </a:p>
        </p:txBody>
      </p:sp>
      <p:sp>
        <p:nvSpPr>
          <p:cNvPr id="11" name="Oval 10">
            <a:extLst>
              <a:ext uri="{FF2B5EF4-FFF2-40B4-BE49-F238E27FC236}">
                <a16:creationId xmlns:a16="http://schemas.microsoft.com/office/drawing/2014/main" id="{6BCF8157-51D3-CE03-1E4B-23AC02645081}"/>
              </a:ext>
            </a:extLst>
          </p:cNvPr>
          <p:cNvSpPr/>
          <p:nvPr/>
        </p:nvSpPr>
        <p:spPr>
          <a:xfrm>
            <a:off x="3695596" y="3508545"/>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2</a:t>
            </a:r>
          </a:p>
        </p:txBody>
      </p:sp>
      <p:sp>
        <p:nvSpPr>
          <p:cNvPr id="12" name="Oval 11">
            <a:extLst>
              <a:ext uri="{FF2B5EF4-FFF2-40B4-BE49-F238E27FC236}">
                <a16:creationId xmlns:a16="http://schemas.microsoft.com/office/drawing/2014/main" id="{6B89951F-5925-9541-EEDB-FFDC169F8CE3}"/>
              </a:ext>
            </a:extLst>
          </p:cNvPr>
          <p:cNvSpPr/>
          <p:nvPr/>
        </p:nvSpPr>
        <p:spPr>
          <a:xfrm>
            <a:off x="6219618" y="3105150"/>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3</a:t>
            </a:r>
          </a:p>
        </p:txBody>
      </p:sp>
      <p:sp>
        <p:nvSpPr>
          <p:cNvPr id="13" name="Oval 12">
            <a:extLst>
              <a:ext uri="{FF2B5EF4-FFF2-40B4-BE49-F238E27FC236}">
                <a16:creationId xmlns:a16="http://schemas.microsoft.com/office/drawing/2014/main" id="{AD25E665-3011-7BA0-5F11-AC75FA1D4CD7}"/>
              </a:ext>
            </a:extLst>
          </p:cNvPr>
          <p:cNvSpPr/>
          <p:nvPr/>
        </p:nvSpPr>
        <p:spPr>
          <a:xfrm>
            <a:off x="8888309" y="3697190"/>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4</a:t>
            </a:r>
          </a:p>
        </p:txBody>
      </p:sp>
    </p:spTree>
    <p:extLst>
      <p:ext uri="{BB962C8B-B14F-4D97-AF65-F5344CB8AC3E}">
        <p14:creationId xmlns:p14="http://schemas.microsoft.com/office/powerpoint/2010/main" val="3898554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D78B4754-C6BC-089B-D876-B9109E6473C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19237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2C7F-270E-298F-2451-AEC7B5E7F6D7}"/>
              </a:ext>
            </a:extLst>
          </p:cNvPr>
          <p:cNvSpPr>
            <a:spLocks noGrp="1"/>
          </p:cNvSpPr>
          <p:nvPr>
            <p:ph type="title"/>
          </p:nvPr>
        </p:nvSpPr>
        <p:spPr/>
        <p:txBody>
          <a:bodyPr/>
          <a:lstStyle/>
          <a:p>
            <a:r>
              <a:rPr lang="en-US" dirty="0">
                <a:highlight>
                  <a:srgbClr val="FFFF00"/>
                </a:highlight>
                <a:latin typeface="+mj-lt"/>
              </a:rPr>
              <a:t>Role play: 4 steps of empathy</a:t>
            </a:r>
          </a:p>
        </p:txBody>
      </p:sp>
      <p:sp>
        <p:nvSpPr>
          <p:cNvPr id="3" name="Google Shape;374;p8">
            <a:extLst>
              <a:ext uri="{FF2B5EF4-FFF2-40B4-BE49-F238E27FC236}">
                <a16:creationId xmlns:a16="http://schemas.microsoft.com/office/drawing/2014/main" id="{0972D3C8-93A7-92C4-8254-EB5C3591B233}"/>
              </a:ext>
            </a:extLst>
          </p:cNvPr>
          <p:cNvSpPr/>
          <p:nvPr/>
        </p:nvSpPr>
        <p:spPr>
          <a:xfrm>
            <a:off x="10004773" y="1329635"/>
            <a:ext cx="580861" cy="580861"/>
          </a:xfrm>
          <a:prstGeom prst="star5">
            <a:avLst>
              <a:gd name="adj" fmla="val 28143"/>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 name="Freeform: Shape 4">
            <a:extLst>
              <a:ext uri="{FF2B5EF4-FFF2-40B4-BE49-F238E27FC236}">
                <a16:creationId xmlns:a16="http://schemas.microsoft.com/office/drawing/2014/main" id="{43BA809C-8A07-ED7F-456C-430C9256CCDB}"/>
              </a:ext>
            </a:extLst>
          </p:cNvPr>
          <p:cNvSpPr/>
          <p:nvPr/>
        </p:nvSpPr>
        <p:spPr>
          <a:xfrm flipV="1">
            <a:off x="0" y="2379674"/>
            <a:ext cx="12204700" cy="1702970"/>
          </a:xfrm>
          <a:custGeom>
            <a:avLst/>
            <a:gdLst>
              <a:gd name="connsiteX0" fmla="*/ 0 w 12115800"/>
              <a:gd name="connsiteY0" fmla="*/ 1440156 h 2951966"/>
              <a:gd name="connsiteX1" fmla="*/ 2794000 w 12115800"/>
              <a:gd name="connsiteY1" fmla="*/ 55856 h 2951966"/>
              <a:gd name="connsiteX2" fmla="*/ 6832600 w 12115800"/>
              <a:gd name="connsiteY2" fmla="*/ 1300456 h 2951966"/>
              <a:gd name="connsiteX3" fmla="*/ 9258300 w 12115800"/>
              <a:gd name="connsiteY3" fmla="*/ 17756 h 2951966"/>
              <a:gd name="connsiteX4" fmla="*/ 11049000 w 12115800"/>
              <a:gd name="connsiteY4" fmla="*/ 2468856 h 2951966"/>
              <a:gd name="connsiteX5" fmla="*/ 12115800 w 12115800"/>
              <a:gd name="connsiteY5" fmla="*/ 2951456 h 29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5800" h="2951966">
                <a:moveTo>
                  <a:pt x="0" y="1440156"/>
                </a:moveTo>
                <a:cubicBezTo>
                  <a:pt x="827616" y="759647"/>
                  <a:pt x="1655233" y="79139"/>
                  <a:pt x="2794000" y="55856"/>
                </a:cubicBezTo>
                <a:cubicBezTo>
                  <a:pt x="3932767" y="32573"/>
                  <a:pt x="5755217" y="1306806"/>
                  <a:pt x="6832600" y="1300456"/>
                </a:cubicBezTo>
                <a:cubicBezTo>
                  <a:pt x="7909983" y="1294106"/>
                  <a:pt x="8555567" y="-176977"/>
                  <a:pt x="9258300" y="17756"/>
                </a:cubicBezTo>
                <a:cubicBezTo>
                  <a:pt x="9961033" y="212489"/>
                  <a:pt x="10572750" y="1979906"/>
                  <a:pt x="11049000" y="2468856"/>
                </a:cubicBezTo>
                <a:cubicBezTo>
                  <a:pt x="11525250" y="2957806"/>
                  <a:pt x="11820525" y="2954631"/>
                  <a:pt x="12115800" y="2951456"/>
                </a:cubicBezTo>
              </a:path>
            </a:pathLst>
          </a:cu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F4EF2CB-6526-94D5-F978-1711B6F64BD9}"/>
              </a:ext>
            </a:extLst>
          </p:cNvPr>
          <p:cNvSpPr txBox="1"/>
          <p:nvPr/>
        </p:nvSpPr>
        <p:spPr>
          <a:xfrm>
            <a:off x="1136547" y="2400162"/>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Identify the feeling</a:t>
            </a:r>
          </a:p>
        </p:txBody>
      </p:sp>
      <p:sp>
        <p:nvSpPr>
          <p:cNvPr id="7" name="TextBox 6">
            <a:extLst>
              <a:ext uri="{FF2B5EF4-FFF2-40B4-BE49-F238E27FC236}">
                <a16:creationId xmlns:a16="http://schemas.microsoft.com/office/drawing/2014/main" id="{037F3823-CDDE-E194-4328-C2D6CBB2DEC4}"/>
              </a:ext>
            </a:extLst>
          </p:cNvPr>
          <p:cNvSpPr txBox="1"/>
          <p:nvPr/>
        </p:nvSpPr>
        <p:spPr>
          <a:xfrm>
            <a:off x="3163784" y="4377046"/>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Determine the reason</a:t>
            </a:r>
          </a:p>
        </p:txBody>
      </p:sp>
      <p:sp>
        <p:nvSpPr>
          <p:cNvPr id="8" name="TextBox 7">
            <a:extLst>
              <a:ext uri="{FF2B5EF4-FFF2-40B4-BE49-F238E27FC236}">
                <a16:creationId xmlns:a16="http://schemas.microsoft.com/office/drawing/2014/main" id="{EF54A318-DB4D-A2EE-7A6F-E41B153552FE}"/>
              </a:ext>
            </a:extLst>
          </p:cNvPr>
          <p:cNvSpPr txBox="1"/>
          <p:nvPr/>
        </p:nvSpPr>
        <p:spPr>
          <a:xfrm>
            <a:off x="5543550" y="1779509"/>
            <a:ext cx="1711325"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Validate or honor the feeling</a:t>
            </a:r>
          </a:p>
        </p:txBody>
      </p:sp>
      <p:sp>
        <p:nvSpPr>
          <p:cNvPr id="9" name="TextBox 8">
            <a:extLst>
              <a:ext uri="{FF2B5EF4-FFF2-40B4-BE49-F238E27FC236}">
                <a16:creationId xmlns:a16="http://schemas.microsoft.com/office/drawing/2014/main" id="{56FC891B-78E9-D0E9-2DAE-88395D010BAB}"/>
              </a:ext>
            </a:extLst>
          </p:cNvPr>
          <p:cNvSpPr txBox="1"/>
          <p:nvPr/>
        </p:nvSpPr>
        <p:spPr>
          <a:xfrm>
            <a:off x="7145182" y="4503378"/>
            <a:ext cx="4133953"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Help the child with their feelings. Take action and find a solution if appropriate.</a:t>
            </a:r>
          </a:p>
        </p:txBody>
      </p:sp>
      <p:sp>
        <p:nvSpPr>
          <p:cNvPr id="10" name="Oval 9">
            <a:extLst>
              <a:ext uri="{FF2B5EF4-FFF2-40B4-BE49-F238E27FC236}">
                <a16:creationId xmlns:a16="http://schemas.microsoft.com/office/drawing/2014/main" id="{AD11DE6C-F465-644B-D6F1-5D2B765DE158}"/>
              </a:ext>
            </a:extLst>
          </p:cNvPr>
          <p:cNvSpPr/>
          <p:nvPr/>
        </p:nvSpPr>
        <p:spPr>
          <a:xfrm>
            <a:off x="1344509" y="3582145"/>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1</a:t>
            </a:r>
          </a:p>
        </p:txBody>
      </p:sp>
      <p:sp>
        <p:nvSpPr>
          <p:cNvPr id="11" name="Oval 10">
            <a:extLst>
              <a:ext uri="{FF2B5EF4-FFF2-40B4-BE49-F238E27FC236}">
                <a16:creationId xmlns:a16="http://schemas.microsoft.com/office/drawing/2014/main" id="{7596F817-0443-2A8D-1004-CD5D5D0C29EE}"/>
              </a:ext>
            </a:extLst>
          </p:cNvPr>
          <p:cNvSpPr/>
          <p:nvPr/>
        </p:nvSpPr>
        <p:spPr>
          <a:xfrm>
            <a:off x="3695596" y="3508545"/>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2</a:t>
            </a:r>
          </a:p>
        </p:txBody>
      </p:sp>
      <p:sp>
        <p:nvSpPr>
          <p:cNvPr id="12" name="Oval 11">
            <a:extLst>
              <a:ext uri="{FF2B5EF4-FFF2-40B4-BE49-F238E27FC236}">
                <a16:creationId xmlns:a16="http://schemas.microsoft.com/office/drawing/2014/main" id="{20619BCA-DB23-CEDB-0588-98E61C420E55}"/>
              </a:ext>
            </a:extLst>
          </p:cNvPr>
          <p:cNvSpPr/>
          <p:nvPr/>
        </p:nvSpPr>
        <p:spPr>
          <a:xfrm>
            <a:off x="6219618" y="3105150"/>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3</a:t>
            </a:r>
          </a:p>
        </p:txBody>
      </p:sp>
      <p:sp>
        <p:nvSpPr>
          <p:cNvPr id="13" name="Oval 12">
            <a:extLst>
              <a:ext uri="{FF2B5EF4-FFF2-40B4-BE49-F238E27FC236}">
                <a16:creationId xmlns:a16="http://schemas.microsoft.com/office/drawing/2014/main" id="{B44612C2-651F-BB21-6763-2A4F196D15CE}"/>
              </a:ext>
            </a:extLst>
          </p:cNvPr>
          <p:cNvSpPr/>
          <p:nvPr/>
        </p:nvSpPr>
        <p:spPr>
          <a:xfrm>
            <a:off x="8888309" y="3697190"/>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4</a:t>
            </a:r>
          </a:p>
        </p:txBody>
      </p:sp>
      <p:grpSp>
        <p:nvGrpSpPr>
          <p:cNvPr id="23" name="Group 22">
            <a:extLst>
              <a:ext uri="{FF2B5EF4-FFF2-40B4-BE49-F238E27FC236}">
                <a16:creationId xmlns:a16="http://schemas.microsoft.com/office/drawing/2014/main" id="{C1590748-E53A-161C-8872-65155C125AFC}"/>
              </a:ext>
            </a:extLst>
          </p:cNvPr>
          <p:cNvGrpSpPr/>
          <p:nvPr/>
        </p:nvGrpSpPr>
        <p:grpSpPr>
          <a:xfrm>
            <a:off x="8888309" y="1550651"/>
            <a:ext cx="2873119" cy="2057840"/>
            <a:chOff x="6244903" y="1194518"/>
            <a:chExt cx="1667397" cy="1194255"/>
          </a:xfrm>
          <a:solidFill>
            <a:schemeClr val="accent3">
              <a:lumMod val="75000"/>
            </a:schemeClr>
          </a:solidFill>
        </p:grpSpPr>
        <p:grpSp>
          <p:nvGrpSpPr>
            <p:cNvPr id="24" name="Group 23">
              <a:extLst>
                <a:ext uri="{FF2B5EF4-FFF2-40B4-BE49-F238E27FC236}">
                  <a16:creationId xmlns:a16="http://schemas.microsoft.com/office/drawing/2014/main" id="{CAF9F2D7-705E-2BC0-1EF4-1F1DF9D5F3BA}"/>
                </a:ext>
              </a:extLst>
            </p:cNvPr>
            <p:cNvGrpSpPr/>
            <p:nvPr/>
          </p:nvGrpSpPr>
          <p:grpSpPr>
            <a:xfrm>
              <a:off x="6244903" y="1194518"/>
              <a:ext cx="755220" cy="884779"/>
              <a:chOff x="6846848" y="1141103"/>
              <a:chExt cx="999203" cy="1170617"/>
            </a:xfrm>
            <a:grpFill/>
          </p:grpSpPr>
          <p:sp>
            <p:nvSpPr>
              <p:cNvPr id="31" name="Rectangle: Rounded Corners 30">
                <a:extLst>
                  <a:ext uri="{FF2B5EF4-FFF2-40B4-BE49-F238E27FC236}">
                    <a16:creationId xmlns:a16="http://schemas.microsoft.com/office/drawing/2014/main" id="{075E9D28-FF1E-FB94-FBE3-2A5169518686}"/>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F2133ED-4D0E-7FF8-F0EA-540AAA2ED9DF}"/>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7FB2F45-1EE0-02DD-E092-ED4BCD30183A}"/>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434776F-F121-EF5F-6412-F9A76AA9CAB2}"/>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Block Arc 34">
                <a:extLst>
                  <a:ext uri="{FF2B5EF4-FFF2-40B4-BE49-F238E27FC236}">
                    <a16:creationId xmlns:a16="http://schemas.microsoft.com/office/drawing/2014/main" id="{B638FD66-9DC6-E642-A52C-88CFA86BA9BF}"/>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B3205E83-8A76-EB35-6BC1-7ED235E09D1F}"/>
                </a:ext>
              </a:extLst>
            </p:cNvPr>
            <p:cNvGrpSpPr/>
            <p:nvPr/>
          </p:nvGrpSpPr>
          <p:grpSpPr>
            <a:xfrm rot="19632759">
              <a:off x="7157081" y="1490279"/>
              <a:ext cx="755219" cy="898494"/>
              <a:chOff x="6846848" y="1141103"/>
              <a:chExt cx="999203" cy="1188766"/>
            </a:xfrm>
            <a:grpFill/>
          </p:grpSpPr>
          <p:sp>
            <p:nvSpPr>
              <p:cNvPr id="26" name="Rectangle: Rounded Corners 25">
                <a:extLst>
                  <a:ext uri="{FF2B5EF4-FFF2-40B4-BE49-F238E27FC236}">
                    <a16:creationId xmlns:a16="http://schemas.microsoft.com/office/drawing/2014/main" id="{55DF42E0-4FF8-0228-5D47-87B3730C5B8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64629DA-990F-1989-7253-7B2F3C111E80}"/>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EDAFAD1-E23F-3AD3-84D2-0B75CCD812A3}"/>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89678E6-38E5-6185-08BA-EF18F00EB02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Block Arc 29">
                <a:extLst>
                  <a:ext uri="{FF2B5EF4-FFF2-40B4-BE49-F238E27FC236}">
                    <a16:creationId xmlns:a16="http://schemas.microsoft.com/office/drawing/2014/main" id="{E4542A60-5812-F009-2073-010732981037}"/>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5" name="Group 14">
            <a:extLst>
              <a:ext uri="{FF2B5EF4-FFF2-40B4-BE49-F238E27FC236}">
                <a16:creationId xmlns:a16="http://schemas.microsoft.com/office/drawing/2014/main" id="{9C63FEE9-A2E5-664E-AD8B-99984DA8F697}"/>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6BFE0D2-6EAD-4585-FBEE-C410AF6476D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836D65F5-1A72-A261-9AD5-F80B7D89CA0A}"/>
                </a:ext>
              </a:extLst>
            </p:cNvPr>
            <p:cNvGrpSpPr/>
            <p:nvPr/>
          </p:nvGrpSpPr>
          <p:grpSpPr>
            <a:xfrm>
              <a:off x="10737628" y="758745"/>
              <a:ext cx="562136" cy="634675"/>
              <a:chOff x="760175" y="830142"/>
              <a:chExt cx="867619" cy="979579"/>
            </a:xfrm>
          </p:grpSpPr>
          <p:sp>
            <p:nvSpPr>
              <p:cNvPr id="18" name="Rectangle 17">
                <a:extLst>
                  <a:ext uri="{FF2B5EF4-FFF2-40B4-BE49-F238E27FC236}">
                    <a16:creationId xmlns:a16="http://schemas.microsoft.com/office/drawing/2014/main" id="{506123CA-0139-7A11-983D-FB21B46947D1}"/>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44</a:t>
                </a:r>
              </a:p>
            </p:txBody>
          </p:sp>
          <p:sp>
            <p:nvSpPr>
              <p:cNvPr id="19" name="Rectangle 18">
                <a:extLst>
                  <a:ext uri="{FF2B5EF4-FFF2-40B4-BE49-F238E27FC236}">
                    <a16:creationId xmlns:a16="http://schemas.microsoft.com/office/drawing/2014/main" id="{37F66821-D714-B13C-726C-70F401D822A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117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8E1C-2D96-7819-8104-BEDAFBE14EE2}"/>
              </a:ext>
            </a:extLst>
          </p:cNvPr>
          <p:cNvSpPr>
            <a:spLocks noGrp="1"/>
          </p:cNvSpPr>
          <p:nvPr>
            <p:ph type="title"/>
          </p:nvPr>
        </p:nvSpPr>
        <p:spPr/>
        <p:txBody>
          <a:bodyPr/>
          <a:lstStyle/>
          <a:p>
            <a:r>
              <a:rPr lang="en-US" dirty="0">
                <a:highlight>
                  <a:srgbClr val="FFFF00"/>
                </a:highlight>
                <a:latin typeface="+mj-lt"/>
              </a:rPr>
              <a:t>Situations for help and for listening</a:t>
            </a:r>
          </a:p>
        </p:txBody>
      </p:sp>
      <p:sp>
        <p:nvSpPr>
          <p:cNvPr id="10" name="TextBox 9">
            <a:extLst>
              <a:ext uri="{FF2B5EF4-FFF2-40B4-BE49-F238E27FC236}">
                <a16:creationId xmlns:a16="http://schemas.microsoft.com/office/drawing/2014/main" id="{E3061DD5-0684-42AE-B2CF-9F916F17E32C}"/>
              </a:ext>
            </a:extLst>
          </p:cNvPr>
          <p:cNvSpPr txBox="1"/>
          <p:nvPr/>
        </p:nvSpPr>
        <p:spPr>
          <a:xfrm>
            <a:off x="5740400" y="2305615"/>
            <a:ext cx="4495800" cy="2246769"/>
          </a:xfrm>
          <a:prstGeom prst="rect">
            <a:avLst/>
          </a:prstGeom>
          <a:noFill/>
        </p:spPr>
        <p:txBody>
          <a:bodyPr wrap="square">
            <a:spAutoFit/>
          </a:bodyPr>
          <a:lstStyle/>
          <a:p>
            <a:r>
              <a:rPr lang="en-US" sz="2800" b="1" i="0" dirty="0">
                <a:effectLst/>
                <a:latin typeface="+mj-lt"/>
                <a:cs typeface="Calibri" panose="020F0502020204030204" pitchFamily="34" charset="0"/>
              </a:rPr>
              <a:t>What are situations for children that would require adult help, and situations that might just require listening?</a:t>
            </a:r>
            <a:endParaRPr lang="en-US" sz="2800" b="1" dirty="0">
              <a:latin typeface="+mj-lt"/>
              <a:cs typeface="Calibri" panose="020F0502020204030204" pitchFamily="34" charset="0"/>
            </a:endParaRPr>
          </a:p>
        </p:txBody>
      </p:sp>
      <p:grpSp>
        <p:nvGrpSpPr>
          <p:cNvPr id="15" name="Group 14">
            <a:extLst>
              <a:ext uri="{FF2B5EF4-FFF2-40B4-BE49-F238E27FC236}">
                <a16:creationId xmlns:a16="http://schemas.microsoft.com/office/drawing/2014/main" id="{B1962576-05AC-F999-2C41-BEF6533B6B76}"/>
              </a:ext>
            </a:extLst>
          </p:cNvPr>
          <p:cNvGrpSpPr/>
          <p:nvPr/>
        </p:nvGrpSpPr>
        <p:grpSpPr>
          <a:xfrm>
            <a:off x="3497773" y="3071356"/>
            <a:ext cx="602195" cy="2053550"/>
            <a:chOff x="4727634" y="1864420"/>
            <a:chExt cx="946983" cy="3229314"/>
          </a:xfrm>
        </p:grpSpPr>
        <p:sp>
          <p:nvSpPr>
            <p:cNvPr id="8" name="Round Same Side Corner Rectangle 21">
              <a:extLst>
                <a:ext uri="{FF2B5EF4-FFF2-40B4-BE49-F238E27FC236}">
                  <a16:creationId xmlns:a16="http://schemas.microsoft.com/office/drawing/2014/main" id="{4B2DD510-96D9-CE99-4303-AC2B71AC8B38}"/>
                </a:ext>
              </a:extLst>
            </p:cNvPr>
            <p:cNvSpPr/>
            <p:nvPr/>
          </p:nvSpPr>
          <p:spPr>
            <a:xfrm>
              <a:off x="4734582" y="3043626"/>
              <a:ext cx="936338" cy="205010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C1EAE6-D8F6-B677-CDAC-6BB26EFF6D51}"/>
                </a:ext>
              </a:extLst>
            </p:cNvPr>
            <p:cNvSpPr/>
            <p:nvPr/>
          </p:nvSpPr>
          <p:spPr>
            <a:xfrm>
              <a:off x="4727634" y="1864420"/>
              <a:ext cx="946983" cy="946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C817A225-0933-C2D7-2E1F-D08F6E3AA013}"/>
              </a:ext>
            </a:extLst>
          </p:cNvPr>
          <p:cNvGrpSpPr/>
          <p:nvPr/>
        </p:nvGrpSpPr>
        <p:grpSpPr>
          <a:xfrm>
            <a:off x="1586169" y="2418080"/>
            <a:ext cx="1174464" cy="2706826"/>
            <a:chOff x="1586169" y="1973903"/>
            <a:chExt cx="1367188" cy="3151003"/>
          </a:xfrm>
        </p:grpSpPr>
        <p:sp>
          <p:nvSpPr>
            <p:cNvPr id="11" name="Round Same Side Corner Rectangle 23">
              <a:extLst>
                <a:ext uri="{FF2B5EF4-FFF2-40B4-BE49-F238E27FC236}">
                  <a16:creationId xmlns:a16="http://schemas.microsoft.com/office/drawing/2014/main" id="{18D964C0-55D4-3531-26F4-83EFFEBB3F49}"/>
                </a:ext>
              </a:extLst>
            </p:cNvPr>
            <p:cNvSpPr/>
            <p:nvPr/>
          </p:nvSpPr>
          <p:spPr>
            <a:xfrm>
              <a:off x="1586169" y="3071356"/>
              <a:ext cx="936342" cy="205355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C010122-FAA1-CE72-AED4-09DD564313FB}"/>
                </a:ext>
              </a:extLst>
            </p:cNvPr>
            <p:cNvSpPr/>
            <p:nvPr/>
          </p:nvSpPr>
          <p:spPr>
            <a:xfrm>
              <a:off x="2006371" y="1973903"/>
              <a:ext cx="946986" cy="94698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peech Bubble: Rectangle with Corners Rounded 18">
            <a:extLst>
              <a:ext uri="{FF2B5EF4-FFF2-40B4-BE49-F238E27FC236}">
                <a16:creationId xmlns:a16="http://schemas.microsoft.com/office/drawing/2014/main" id="{B140FC7E-5B5A-084D-6A7A-238DCFDBCDA0}"/>
              </a:ext>
            </a:extLst>
          </p:cNvPr>
          <p:cNvSpPr/>
          <p:nvPr/>
        </p:nvSpPr>
        <p:spPr>
          <a:xfrm>
            <a:off x="3196675" y="2562070"/>
            <a:ext cx="602195" cy="358815"/>
          </a:xfrm>
          <a:prstGeom prst="wedgeRoundRectCallout">
            <a:avLst>
              <a:gd name="adj1" fmla="val -15067"/>
              <a:gd name="adj2" fmla="val 88306"/>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00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2C22DA-D8B4-8173-7F9E-0204ED31F30F}"/>
              </a:ext>
            </a:extLst>
          </p:cNvPr>
          <p:cNvSpPr>
            <a:spLocks noGrp="1"/>
          </p:cNvSpPr>
          <p:nvPr>
            <p:ph type="title"/>
          </p:nvPr>
        </p:nvSpPr>
        <p:spPr/>
        <p:txBody>
          <a:bodyPr/>
          <a:lstStyle/>
          <a:p>
            <a:r>
              <a:rPr lang="en-CA" sz="2400" b="1" dirty="0">
                <a:solidFill>
                  <a:schemeClr val="bg1"/>
                </a:solidFill>
                <a:latin typeface="Garamond"/>
              </a:rPr>
              <a:t>SESSION 1</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Module opening</a:t>
            </a:r>
            <a:endParaRPr lang="en-US" dirty="0"/>
          </a:p>
        </p:txBody>
      </p:sp>
    </p:spTree>
    <p:extLst>
      <p:ext uri="{BB962C8B-B14F-4D97-AF65-F5344CB8AC3E}">
        <p14:creationId xmlns:p14="http://schemas.microsoft.com/office/powerpoint/2010/main" val="3390237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80D-F4D3-0FAA-4D7A-901954C09188}"/>
              </a:ext>
            </a:extLst>
          </p:cNvPr>
          <p:cNvSpPr>
            <a:spLocks noGrp="1"/>
          </p:cNvSpPr>
          <p:nvPr>
            <p:ph type="title"/>
          </p:nvPr>
        </p:nvSpPr>
        <p:spPr/>
        <p:txBody>
          <a:bodyPr/>
          <a:lstStyle/>
          <a:p>
            <a:r>
              <a:rPr lang="en-US" dirty="0">
                <a:latin typeface="+mj-lt"/>
              </a:rPr>
              <a:t>Empathy for all children</a:t>
            </a:r>
          </a:p>
        </p:txBody>
      </p:sp>
      <p:grpSp>
        <p:nvGrpSpPr>
          <p:cNvPr id="6" name="Group 5">
            <a:extLst>
              <a:ext uri="{FF2B5EF4-FFF2-40B4-BE49-F238E27FC236}">
                <a16:creationId xmlns:a16="http://schemas.microsoft.com/office/drawing/2014/main" id="{65C70859-F227-2577-24DC-E77C64A5A16D}"/>
              </a:ext>
            </a:extLst>
          </p:cNvPr>
          <p:cNvGrpSpPr/>
          <p:nvPr/>
        </p:nvGrpSpPr>
        <p:grpSpPr>
          <a:xfrm>
            <a:off x="6299200" y="2115460"/>
            <a:ext cx="1929738" cy="3026043"/>
            <a:chOff x="2486024" y="3959213"/>
            <a:chExt cx="932786" cy="1462713"/>
          </a:xfrm>
          <a:solidFill>
            <a:schemeClr val="accent3">
              <a:lumMod val="75000"/>
            </a:schemeClr>
          </a:solidFill>
        </p:grpSpPr>
        <p:sp>
          <p:nvSpPr>
            <p:cNvPr id="7" name="Oval 6">
              <a:extLst>
                <a:ext uri="{FF2B5EF4-FFF2-40B4-BE49-F238E27FC236}">
                  <a16:creationId xmlns:a16="http://schemas.microsoft.com/office/drawing/2014/main" id="{AE673C29-8B11-D749-C8D5-EF4C9F1CCD53}"/>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Top Corners Rounded 7">
              <a:extLst>
                <a:ext uri="{FF2B5EF4-FFF2-40B4-BE49-F238E27FC236}">
                  <a16:creationId xmlns:a16="http://schemas.microsoft.com/office/drawing/2014/main" id="{0C3ECD86-C0C4-DB6C-BDA7-7FBD6E035C7A}"/>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Top Corners Rounded 8">
              <a:extLst>
                <a:ext uri="{FF2B5EF4-FFF2-40B4-BE49-F238E27FC236}">
                  <a16:creationId xmlns:a16="http://schemas.microsoft.com/office/drawing/2014/main" id="{D90B5664-6665-3349-60E9-F0542C0E3B40}"/>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Top Corners Rounded 9">
              <a:extLst>
                <a:ext uri="{FF2B5EF4-FFF2-40B4-BE49-F238E27FC236}">
                  <a16:creationId xmlns:a16="http://schemas.microsoft.com/office/drawing/2014/main" id="{145AC760-EB87-E012-E56A-64683B41C11C}"/>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Top Corners Rounded 10">
              <a:extLst>
                <a:ext uri="{FF2B5EF4-FFF2-40B4-BE49-F238E27FC236}">
                  <a16:creationId xmlns:a16="http://schemas.microsoft.com/office/drawing/2014/main" id="{C2F4F271-38EA-A656-F4B1-38785097A87F}"/>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Top Corners Rounded 11">
              <a:extLst>
                <a:ext uri="{FF2B5EF4-FFF2-40B4-BE49-F238E27FC236}">
                  <a16:creationId xmlns:a16="http://schemas.microsoft.com/office/drawing/2014/main" id="{82310ABF-C8CE-56AC-6B59-0C635B57A044}"/>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Arc 12">
              <a:extLst>
                <a:ext uri="{FF2B5EF4-FFF2-40B4-BE49-F238E27FC236}">
                  <a16:creationId xmlns:a16="http://schemas.microsoft.com/office/drawing/2014/main" id="{4B0EE070-754B-E6D1-1988-BE91DF0B4C0D}"/>
                </a:ext>
              </a:extLst>
            </p:cNvPr>
            <p:cNvSpPr/>
            <p:nvPr/>
          </p:nvSpPr>
          <p:spPr>
            <a:xfrm flipH="1" flipV="1">
              <a:off x="2486024" y="4597009"/>
              <a:ext cx="824917" cy="824917"/>
            </a:xfrm>
            <a:prstGeom prst="arc">
              <a:avLst>
                <a:gd name="adj1" fmla="val 12696409"/>
                <a:gd name="adj2" fmla="val 1294114"/>
              </a:avLst>
            </a:prstGeom>
            <a:solidFill>
              <a:schemeClr val="bg1"/>
            </a:solidFill>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DCB89424-A247-B38A-970C-1C35391BBE6B}"/>
              </a:ext>
            </a:extLst>
          </p:cNvPr>
          <p:cNvGrpSpPr/>
          <p:nvPr/>
        </p:nvGrpSpPr>
        <p:grpSpPr>
          <a:xfrm>
            <a:off x="3918635" y="2016763"/>
            <a:ext cx="1248406" cy="3092266"/>
            <a:chOff x="8271715" y="1732442"/>
            <a:chExt cx="775957" cy="1922026"/>
          </a:xfrm>
          <a:solidFill>
            <a:schemeClr val="accent3">
              <a:lumMod val="75000"/>
            </a:schemeClr>
          </a:solidFill>
        </p:grpSpPr>
        <p:sp>
          <p:nvSpPr>
            <p:cNvPr id="21" name="Oval 20">
              <a:extLst>
                <a:ext uri="{FF2B5EF4-FFF2-40B4-BE49-F238E27FC236}">
                  <a16:creationId xmlns:a16="http://schemas.microsoft.com/office/drawing/2014/main" id="{F1C7E202-1283-DC10-D995-35959879C71F}"/>
                </a:ext>
              </a:extLst>
            </p:cNvPr>
            <p:cNvSpPr/>
            <p:nvPr/>
          </p:nvSpPr>
          <p:spPr>
            <a:xfrm>
              <a:off x="8462672" y="1732442"/>
              <a:ext cx="578352" cy="57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Top Corners Rounded 21">
              <a:extLst>
                <a:ext uri="{FF2B5EF4-FFF2-40B4-BE49-F238E27FC236}">
                  <a16:creationId xmlns:a16="http://schemas.microsoft.com/office/drawing/2014/main" id="{3C463A6F-74A7-EA7B-6399-0079F4E04BEB}"/>
                </a:ext>
              </a:extLst>
            </p:cNvPr>
            <p:cNvSpPr/>
            <p:nvPr/>
          </p:nvSpPr>
          <p:spPr>
            <a:xfrm rot="21424403">
              <a:off x="8599239" y="2353257"/>
              <a:ext cx="424034" cy="75076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Top Corners Rounded 22">
              <a:extLst>
                <a:ext uri="{FF2B5EF4-FFF2-40B4-BE49-F238E27FC236}">
                  <a16:creationId xmlns:a16="http://schemas.microsoft.com/office/drawing/2014/main" id="{943C8605-F37A-A1D5-51E8-16B1AB407813}"/>
                </a:ext>
              </a:extLst>
            </p:cNvPr>
            <p:cNvSpPr/>
            <p:nvPr/>
          </p:nvSpPr>
          <p:spPr>
            <a:xfrm rot="13596620">
              <a:off x="8477391" y="2313472"/>
              <a:ext cx="170109" cy="580411"/>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Top Corners Rounded 23">
              <a:extLst>
                <a:ext uri="{FF2B5EF4-FFF2-40B4-BE49-F238E27FC236}">
                  <a16:creationId xmlns:a16="http://schemas.microsoft.com/office/drawing/2014/main" id="{1DFE83DA-ABCE-2133-F2CF-6B98F262212F}"/>
                </a:ext>
              </a:extLst>
            </p:cNvPr>
            <p:cNvSpPr/>
            <p:nvPr/>
          </p:nvSpPr>
          <p:spPr>
            <a:xfrm rot="152323">
              <a:off x="8321392" y="2692653"/>
              <a:ext cx="152567" cy="37432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Top Corners Rounded 24">
              <a:extLst>
                <a:ext uri="{FF2B5EF4-FFF2-40B4-BE49-F238E27FC236}">
                  <a16:creationId xmlns:a16="http://schemas.microsoft.com/office/drawing/2014/main" id="{3FB0E333-66AF-668B-8012-F14FBF3A3E8E}"/>
                </a:ext>
              </a:extLst>
            </p:cNvPr>
            <p:cNvSpPr/>
            <p:nvPr/>
          </p:nvSpPr>
          <p:spPr>
            <a:xfrm rot="21424403">
              <a:off x="8612175" y="2843924"/>
              <a:ext cx="149731" cy="38121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Top Corners Rounded 25">
              <a:extLst>
                <a:ext uri="{FF2B5EF4-FFF2-40B4-BE49-F238E27FC236}">
                  <a16:creationId xmlns:a16="http://schemas.microsoft.com/office/drawing/2014/main" id="{ADA2F03B-96FC-AD7F-B52C-DEE8D410F269}"/>
                </a:ext>
              </a:extLst>
            </p:cNvPr>
            <p:cNvSpPr/>
            <p:nvPr/>
          </p:nvSpPr>
          <p:spPr>
            <a:xfrm rot="21424403">
              <a:off x="8888306" y="2923752"/>
              <a:ext cx="149731" cy="381213"/>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Top Corners Rounded 26">
              <a:extLst>
                <a:ext uri="{FF2B5EF4-FFF2-40B4-BE49-F238E27FC236}">
                  <a16:creationId xmlns:a16="http://schemas.microsoft.com/office/drawing/2014/main" id="{1EFB2F90-4881-7859-5059-8F2BA3E7A6D9}"/>
                </a:ext>
              </a:extLst>
            </p:cNvPr>
            <p:cNvSpPr/>
            <p:nvPr/>
          </p:nvSpPr>
          <p:spPr>
            <a:xfrm>
              <a:off x="8897941" y="3273253"/>
              <a:ext cx="149731" cy="381213"/>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A04DD900-4F1C-88E4-836C-E48E1D86A963}"/>
                </a:ext>
              </a:extLst>
            </p:cNvPr>
            <p:cNvSpPr/>
            <p:nvPr/>
          </p:nvSpPr>
          <p:spPr>
            <a:xfrm>
              <a:off x="8271715" y="3106229"/>
              <a:ext cx="236900" cy="94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CEC21CDB-165F-A880-7A45-94DF0F3CFE83}"/>
                </a:ext>
              </a:extLst>
            </p:cNvPr>
            <p:cNvSpPr/>
            <p:nvPr/>
          </p:nvSpPr>
          <p:spPr>
            <a:xfrm rot="5400000">
              <a:off x="8121950" y="3409103"/>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9A005C74-FC17-F1BD-486E-6DE3C72279E2}"/>
                </a:ext>
              </a:extLst>
            </p:cNvPr>
            <p:cNvSpPr/>
            <p:nvPr/>
          </p:nvSpPr>
          <p:spPr>
            <a:xfrm rot="5400000">
              <a:off x="8228759" y="3409104"/>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10008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80D-F4D3-0FAA-4D7A-901954C09188}"/>
              </a:ext>
            </a:extLst>
          </p:cNvPr>
          <p:cNvSpPr>
            <a:spLocks noGrp="1"/>
          </p:cNvSpPr>
          <p:nvPr>
            <p:ph type="title"/>
          </p:nvPr>
        </p:nvSpPr>
        <p:spPr/>
        <p:txBody>
          <a:bodyPr/>
          <a:lstStyle/>
          <a:p>
            <a:r>
              <a:rPr lang="en-CA" dirty="0">
                <a:highlight>
                  <a:srgbClr val="FFFF00"/>
                </a:highlight>
                <a:latin typeface="+mj-lt"/>
              </a:rPr>
              <a:t>Role play: Empathy for all children</a:t>
            </a:r>
            <a:endParaRPr lang="en-US" dirty="0">
              <a:highlight>
                <a:srgbClr val="FFFF00"/>
              </a:highlight>
              <a:latin typeface="+mj-lt"/>
            </a:endParaRPr>
          </a:p>
        </p:txBody>
      </p:sp>
      <p:grpSp>
        <p:nvGrpSpPr>
          <p:cNvPr id="3" name="Group 2">
            <a:extLst>
              <a:ext uri="{FF2B5EF4-FFF2-40B4-BE49-F238E27FC236}">
                <a16:creationId xmlns:a16="http://schemas.microsoft.com/office/drawing/2014/main" id="{0FFBE339-9494-160F-A6FB-18525A208982}"/>
              </a:ext>
            </a:extLst>
          </p:cNvPr>
          <p:cNvGrpSpPr/>
          <p:nvPr/>
        </p:nvGrpSpPr>
        <p:grpSpPr>
          <a:xfrm>
            <a:off x="4219183" y="2218307"/>
            <a:ext cx="3753634" cy="2688499"/>
            <a:chOff x="6244903" y="1194518"/>
            <a:chExt cx="1667397" cy="1194255"/>
          </a:xfrm>
          <a:solidFill>
            <a:schemeClr val="accent3">
              <a:lumMod val="75000"/>
            </a:schemeClr>
          </a:solidFill>
        </p:grpSpPr>
        <p:grpSp>
          <p:nvGrpSpPr>
            <p:cNvPr id="4" name="Group 3">
              <a:extLst>
                <a:ext uri="{FF2B5EF4-FFF2-40B4-BE49-F238E27FC236}">
                  <a16:creationId xmlns:a16="http://schemas.microsoft.com/office/drawing/2014/main" id="{C836D55C-B5E8-8F1D-DF6D-EE0177143F7C}"/>
                </a:ext>
              </a:extLst>
            </p:cNvPr>
            <p:cNvGrpSpPr/>
            <p:nvPr/>
          </p:nvGrpSpPr>
          <p:grpSpPr>
            <a:xfrm>
              <a:off x="6244903" y="1194518"/>
              <a:ext cx="755220" cy="884779"/>
              <a:chOff x="6846848" y="1141103"/>
              <a:chExt cx="999203" cy="1170617"/>
            </a:xfrm>
            <a:grpFill/>
          </p:grpSpPr>
          <p:sp>
            <p:nvSpPr>
              <p:cNvPr id="11" name="Rectangle: Rounded Corners 10">
                <a:extLst>
                  <a:ext uri="{FF2B5EF4-FFF2-40B4-BE49-F238E27FC236}">
                    <a16:creationId xmlns:a16="http://schemas.microsoft.com/office/drawing/2014/main" id="{84BF3442-6A8F-1215-3D13-9D7200AB342A}"/>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BDB9EAB-86C3-10E3-8BDD-7F8FC84846C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FCE0E37-77CE-86B0-4DCD-7E24B703BCDE}"/>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F83621D-2652-63FF-6175-80956F848255}"/>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B70FC84-D6B5-7DF2-A13B-BFA6C2577DCA}"/>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 name="Group 4">
              <a:extLst>
                <a:ext uri="{FF2B5EF4-FFF2-40B4-BE49-F238E27FC236}">
                  <a16:creationId xmlns:a16="http://schemas.microsoft.com/office/drawing/2014/main" id="{FC8F5FE3-FD8A-9C96-F401-B4846FF87C2B}"/>
                </a:ext>
              </a:extLst>
            </p:cNvPr>
            <p:cNvGrpSpPr/>
            <p:nvPr/>
          </p:nvGrpSpPr>
          <p:grpSpPr>
            <a:xfrm rot="19632759">
              <a:off x="7157081" y="1490279"/>
              <a:ext cx="755219" cy="898494"/>
              <a:chOff x="6846848" y="1141103"/>
              <a:chExt cx="999203" cy="1188766"/>
            </a:xfrm>
            <a:grpFill/>
          </p:grpSpPr>
          <p:sp>
            <p:nvSpPr>
              <p:cNvPr id="6" name="Rectangle: Rounded Corners 5">
                <a:extLst>
                  <a:ext uri="{FF2B5EF4-FFF2-40B4-BE49-F238E27FC236}">
                    <a16:creationId xmlns:a16="http://schemas.microsoft.com/office/drawing/2014/main" id="{1BD8648D-E647-21B7-474F-87A40E6523E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C9E57A5-4988-D36F-CE40-1BE2309582D8}"/>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0F9BAD7-6545-6AF8-DAF3-35B658215B6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FA49E26-D9D7-FD39-5493-D2E57A192BB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Block Arc 9">
                <a:extLst>
                  <a:ext uri="{FF2B5EF4-FFF2-40B4-BE49-F238E27FC236}">
                    <a16:creationId xmlns:a16="http://schemas.microsoft.com/office/drawing/2014/main" id="{9DCEF75A-79DA-78F1-0B65-7C458150D333}"/>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6" name="Group 15">
            <a:extLst>
              <a:ext uri="{FF2B5EF4-FFF2-40B4-BE49-F238E27FC236}">
                <a16:creationId xmlns:a16="http://schemas.microsoft.com/office/drawing/2014/main" id="{5FEE0443-DCA5-1F79-18E9-27B9E6F70F26}"/>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8CDD8037-D507-8DD3-B544-436B3106D5A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5D6551A-A4E4-6420-F48C-CD8550999503}"/>
                </a:ext>
              </a:extLst>
            </p:cNvPr>
            <p:cNvGrpSpPr/>
            <p:nvPr/>
          </p:nvGrpSpPr>
          <p:grpSpPr>
            <a:xfrm>
              <a:off x="10737628" y="758745"/>
              <a:ext cx="562136" cy="634675"/>
              <a:chOff x="760175" y="830142"/>
              <a:chExt cx="867619" cy="979579"/>
            </a:xfrm>
          </p:grpSpPr>
          <p:sp>
            <p:nvSpPr>
              <p:cNvPr id="19" name="Rectangle 18">
                <a:extLst>
                  <a:ext uri="{FF2B5EF4-FFF2-40B4-BE49-F238E27FC236}">
                    <a16:creationId xmlns:a16="http://schemas.microsoft.com/office/drawing/2014/main" id="{913F17E3-DDC4-976E-9C56-8A49CFECB040}"/>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44</a:t>
                </a:r>
              </a:p>
            </p:txBody>
          </p:sp>
          <p:sp>
            <p:nvSpPr>
              <p:cNvPr id="20" name="Rectangle 19">
                <a:extLst>
                  <a:ext uri="{FF2B5EF4-FFF2-40B4-BE49-F238E27FC236}">
                    <a16:creationId xmlns:a16="http://schemas.microsoft.com/office/drawing/2014/main" id="{C3E10B78-4F10-65C7-2F8D-C280A65B9A8D}"/>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96704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1637402" y="3614647"/>
            <a:ext cx="2785132" cy="108025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dirty="0">
                <a:solidFill>
                  <a:schemeClr val="dk1"/>
                </a:solidFill>
                <a:latin typeface="+mj-lt"/>
                <a:ea typeface="Helvetica Neue"/>
                <a:cs typeface="Helvetica Neue"/>
                <a:sym typeface="Helvetica Neue"/>
              </a:rPr>
              <a:t>Both boys and girls need their parents to show empathy. </a:t>
            </a:r>
            <a:endParaRPr lang="en-US" sz="2000" dirty="0">
              <a:solidFill>
                <a:schemeClr val="dk1"/>
              </a:solidFill>
              <a:latin typeface="+mj-lt"/>
              <a:ea typeface="Calibri"/>
              <a:cs typeface="Calibri"/>
              <a:sym typeface="Calibri"/>
            </a:endParaRPr>
          </a:p>
        </p:txBody>
      </p:sp>
      <p:sp>
        <p:nvSpPr>
          <p:cNvPr id="534" name="Google Shape;534;p18"/>
          <p:cNvSpPr txBox="1"/>
          <p:nvPr/>
        </p:nvSpPr>
        <p:spPr>
          <a:xfrm>
            <a:off x="5188022" y="3614647"/>
            <a:ext cx="5103549" cy="173889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dirty="0">
                <a:solidFill>
                  <a:schemeClr val="dk1"/>
                </a:solidFill>
                <a:latin typeface="+mj-lt"/>
                <a:ea typeface="Helvetica Neue"/>
                <a:cs typeface="Helvetica Neue"/>
                <a:sym typeface="Helvetica Neue"/>
              </a:rPr>
              <a:t>The four steps of empathy is a practical way to support parents/caregivers to increase empathetic responses to help children and adolescents handle difficult feelings and learn to problem-solve</a:t>
            </a:r>
          </a:p>
        </p:txBody>
      </p:sp>
      <p:sp>
        <p:nvSpPr>
          <p:cNvPr id="535" name="Google Shape;535;p18"/>
          <p:cNvSpPr/>
          <p:nvPr/>
        </p:nvSpPr>
        <p:spPr>
          <a:xfrm>
            <a:off x="2504188" y="209647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214016" y="2098684"/>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70495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0" name="Title 19">
            <a:extLst>
              <a:ext uri="{FF2B5EF4-FFF2-40B4-BE49-F238E27FC236}">
                <a16:creationId xmlns:a16="http://schemas.microsoft.com/office/drawing/2014/main" id="{2A0626A4-11D1-6BF1-C505-EC0F3C09B666}"/>
              </a:ext>
            </a:extLst>
          </p:cNvPr>
          <p:cNvSpPr>
            <a:spLocks noGrp="1"/>
          </p:cNvSpPr>
          <p:nvPr>
            <p:ph type="title"/>
          </p:nvPr>
        </p:nvSpPr>
        <p:spPr/>
        <p:txBody>
          <a:bodyPr/>
          <a:lstStyle/>
          <a:p>
            <a:r>
              <a:rPr lang="en-US" sz="2400" b="1" dirty="0">
                <a:solidFill>
                  <a:schemeClr val="bg1"/>
                </a:solidFill>
                <a:latin typeface="Garamond"/>
              </a:rPr>
              <a:t>SESSION 5</a:t>
            </a:r>
            <a:br>
              <a:rPr lang="en-US" sz="2400" b="1" dirty="0">
                <a:solidFill>
                  <a:schemeClr val="bg1"/>
                </a:solidFill>
                <a:latin typeface="Garamond"/>
              </a:rPr>
            </a:br>
            <a:br>
              <a:rPr lang="en-US" b="1" dirty="0">
                <a:solidFill>
                  <a:schemeClr val="bg1"/>
                </a:solidFill>
                <a:latin typeface="Garamond"/>
              </a:rPr>
            </a:br>
            <a:r>
              <a:rPr lang="en-US" sz="5400" b="1" dirty="0">
                <a:solidFill>
                  <a:schemeClr val="bg1"/>
                </a:solidFill>
                <a:latin typeface="Garamond"/>
              </a:rPr>
              <a:t>Creating a predictable and secure environment through family rules and routines </a:t>
            </a:r>
            <a:endParaRPr lang="en-US" dirty="0"/>
          </a:p>
        </p:txBody>
      </p:sp>
      <p:grpSp>
        <p:nvGrpSpPr>
          <p:cNvPr id="75" name="Group 74">
            <a:extLst>
              <a:ext uri="{FF2B5EF4-FFF2-40B4-BE49-F238E27FC236}">
                <a16:creationId xmlns:a16="http://schemas.microsoft.com/office/drawing/2014/main" id="{B087ADDC-E43F-AE7D-FEA4-E36835338BD7}"/>
              </a:ext>
            </a:extLst>
          </p:cNvPr>
          <p:cNvGrpSpPr/>
          <p:nvPr/>
        </p:nvGrpSpPr>
        <p:grpSpPr>
          <a:xfrm>
            <a:off x="10370496" y="704160"/>
            <a:ext cx="937477" cy="1121659"/>
            <a:chOff x="2780231" y="3039417"/>
            <a:chExt cx="1162307" cy="1390660"/>
          </a:xfrm>
          <a:solidFill>
            <a:schemeClr val="bg1"/>
          </a:solidFill>
        </p:grpSpPr>
        <p:sp>
          <p:nvSpPr>
            <p:cNvPr id="76" name="Rectangle 75">
              <a:extLst>
                <a:ext uri="{FF2B5EF4-FFF2-40B4-BE49-F238E27FC236}">
                  <a16:creationId xmlns:a16="http://schemas.microsoft.com/office/drawing/2014/main" id="{35AACE8A-FF35-858B-97EB-4278CB05959A}"/>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lowchart: Stored Data 76">
              <a:extLst>
                <a:ext uri="{FF2B5EF4-FFF2-40B4-BE49-F238E27FC236}">
                  <a16:creationId xmlns:a16="http://schemas.microsoft.com/office/drawing/2014/main" id="{FA5AE003-8F77-2AC9-4B40-36B3B9FF090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lowchart: Stored Data 77">
              <a:extLst>
                <a:ext uri="{FF2B5EF4-FFF2-40B4-BE49-F238E27FC236}">
                  <a16:creationId xmlns:a16="http://schemas.microsoft.com/office/drawing/2014/main" id="{E57C6229-1721-3156-DC32-114D38B2637A}"/>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5C90074-371D-C8B8-7307-76869E76192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a:extLst>
                <a:ext uri="{FF2B5EF4-FFF2-40B4-BE49-F238E27FC236}">
                  <a16:creationId xmlns:a16="http://schemas.microsoft.com/office/drawing/2014/main" id="{601C22F1-1139-B54F-34E1-5EDBDEDC5D5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A98D5085-43F7-6F81-FF55-FB1805C5A2A1}"/>
              </a:ext>
            </a:extLst>
          </p:cNvPr>
          <p:cNvGrpSpPr/>
          <p:nvPr/>
        </p:nvGrpSpPr>
        <p:grpSpPr>
          <a:xfrm>
            <a:off x="10559387" y="921768"/>
            <a:ext cx="497874" cy="668226"/>
            <a:chOff x="5438539" y="7646118"/>
            <a:chExt cx="814830" cy="1093633"/>
          </a:xfrm>
          <a:solidFill>
            <a:schemeClr val="accent3">
              <a:lumMod val="75000"/>
            </a:schemeClr>
          </a:solidFill>
        </p:grpSpPr>
        <p:sp>
          <p:nvSpPr>
            <p:cNvPr id="82" name="Round Same Side Corner Rectangle 21">
              <a:extLst>
                <a:ext uri="{FF2B5EF4-FFF2-40B4-BE49-F238E27FC236}">
                  <a16:creationId xmlns:a16="http://schemas.microsoft.com/office/drawing/2014/main" id="{F43AC12F-825E-DBAD-EEE4-56E6D9370ECA}"/>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462A19AF-CC25-11F6-FDC3-F6D8DFE61393}"/>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 Same Side Corner Rectangle 23">
              <a:extLst>
                <a:ext uri="{FF2B5EF4-FFF2-40B4-BE49-F238E27FC236}">
                  <a16:creationId xmlns:a16="http://schemas.microsoft.com/office/drawing/2014/main" id="{0FC56145-0D0A-1A62-4DFC-A7EC1FF8C5B4}"/>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CC8DE0B-6DC6-C269-98D6-EB7B9A9AAF89}"/>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 Same Side Corner Rectangle 25">
              <a:extLst>
                <a:ext uri="{FF2B5EF4-FFF2-40B4-BE49-F238E27FC236}">
                  <a16:creationId xmlns:a16="http://schemas.microsoft.com/office/drawing/2014/main" id="{313A68DB-0143-65EF-C66D-D695E6F32F93}"/>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 Same Side Corner Rectangle 26">
              <a:extLst>
                <a:ext uri="{FF2B5EF4-FFF2-40B4-BE49-F238E27FC236}">
                  <a16:creationId xmlns:a16="http://schemas.microsoft.com/office/drawing/2014/main" id="{D8A1BC3E-5EDD-82D4-DA71-1D626E1714FA}"/>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33A821CF-C56E-620D-5052-A5280C892FBB}"/>
              </a:ext>
            </a:extLst>
          </p:cNvPr>
          <p:cNvGrpSpPr/>
          <p:nvPr/>
        </p:nvGrpSpPr>
        <p:grpSpPr>
          <a:xfrm>
            <a:off x="9087885" y="704160"/>
            <a:ext cx="937477" cy="1121659"/>
            <a:chOff x="678442" y="1567255"/>
            <a:chExt cx="937477" cy="1121659"/>
          </a:xfrm>
          <a:solidFill>
            <a:schemeClr val="bg1"/>
          </a:solidFill>
        </p:grpSpPr>
        <p:grpSp>
          <p:nvGrpSpPr>
            <p:cNvPr id="89" name="Group 88">
              <a:extLst>
                <a:ext uri="{FF2B5EF4-FFF2-40B4-BE49-F238E27FC236}">
                  <a16:creationId xmlns:a16="http://schemas.microsoft.com/office/drawing/2014/main" id="{99ACB133-A17D-3C2E-43C2-95B5AF53831A}"/>
                </a:ext>
              </a:extLst>
            </p:cNvPr>
            <p:cNvGrpSpPr/>
            <p:nvPr/>
          </p:nvGrpSpPr>
          <p:grpSpPr>
            <a:xfrm>
              <a:off x="678442" y="1567255"/>
              <a:ext cx="937477" cy="1121659"/>
              <a:chOff x="2780231" y="3039417"/>
              <a:chExt cx="1162307" cy="1390660"/>
            </a:xfrm>
            <a:grpFill/>
          </p:grpSpPr>
          <p:sp>
            <p:nvSpPr>
              <p:cNvPr id="94" name="Rectangle 93">
                <a:extLst>
                  <a:ext uri="{FF2B5EF4-FFF2-40B4-BE49-F238E27FC236}">
                    <a16:creationId xmlns:a16="http://schemas.microsoft.com/office/drawing/2014/main" id="{8900B388-14D3-A48B-C470-58EDEA8E8715}"/>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lowchart: Stored Data 94">
                <a:extLst>
                  <a:ext uri="{FF2B5EF4-FFF2-40B4-BE49-F238E27FC236}">
                    <a16:creationId xmlns:a16="http://schemas.microsoft.com/office/drawing/2014/main" id="{F1AEC68F-66B6-6FC0-A59D-58F8F677F60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Stored Data 95">
                <a:extLst>
                  <a:ext uri="{FF2B5EF4-FFF2-40B4-BE49-F238E27FC236}">
                    <a16:creationId xmlns:a16="http://schemas.microsoft.com/office/drawing/2014/main" id="{81E7676B-9053-8F4C-A581-49767EEE51BA}"/>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04BEA618-0980-93D8-F498-B29B58B8772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a:extLst>
                  <a:ext uri="{FF2B5EF4-FFF2-40B4-BE49-F238E27FC236}">
                    <a16:creationId xmlns:a16="http://schemas.microsoft.com/office/drawing/2014/main" id="{BB613CCB-CC97-1F75-D5AD-D1136DAD6BD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D486EA6F-19E0-397F-A441-60277A51DDA4}"/>
                </a:ext>
              </a:extLst>
            </p:cNvPr>
            <p:cNvGrpSpPr/>
            <p:nvPr/>
          </p:nvGrpSpPr>
          <p:grpSpPr>
            <a:xfrm>
              <a:off x="820591" y="1847754"/>
              <a:ext cx="633925" cy="581856"/>
              <a:chOff x="7619849" y="5297373"/>
              <a:chExt cx="500332" cy="459236"/>
            </a:xfrm>
            <a:grpFill/>
          </p:grpSpPr>
          <p:sp>
            <p:nvSpPr>
              <p:cNvPr id="92" name="Trapezoid 91">
                <a:extLst>
                  <a:ext uri="{FF2B5EF4-FFF2-40B4-BE49-F238E27FC236}">
                    <a16:creationId xmlns:a16="http://schemas.microsoft.com/office/drawing/2014/main" id="{700CFDD4-3F72-ADA2-62EC-B762EAE4082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EEB22FE2-5BDA-C326-0011-A5CB5D2D124D}"/>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Heart 90">
              <a:extLst>
                <a:ext uri="{FF2B5EF4-FFF2-40B4-BE49-F238E27FC236}">
                  <a16:creationId xmlns:a16="http://schemas.microsoft.com/office/drawing/2014/main" id="{385B669E-05DA-983B-4574-080109FF6104}"/>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49456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FB81-42BA-1E44-8F9D-302A3511823D}"/>
              </a:ext>
            </a:extLst>
          </p:cNvPr>
          <p:cNvSpPr>
            <a:spLocks noGrp="1"/>
          </p:cNvSpPr>
          <p:nvPr>
            <p:ph type="title"/>
          </p:nvPr>
        </p:nvSpPr>
        <p:spPr/>
        <p:txBody>
          <a:bodyPr/>
          <a:lstStyle/>
          <a:p>
            <a:r>
              <a:rPr lang="en-US" dirty="0">
                <a:latin typeface="+mj-lt"/>
              </a:rPr>
              <a:t>Having clear roles and expectations</a:t>
            </a:r>
          </a:p>
        </p:txBody>
      </p:sp>
      <p:sp>
        <p:nvSpPr>
          <p:cNvPr id="3" name="TextBox 2">
            <a:extLst>
              <a:ext uri="{FF2B5EF4-FFF2-40B4-BE49-F238E27FC236}">
                <a16:creationId xmlns:a16="http://schemas.microsoft.com/office/drawing/2014/main" id="{02ECEE2D-44D6-B4FA-A41C-4F0140EB2D42}"/>
              </a:ext>
            </a:extLst>
          </p:cNvPr>
          <p:cNvSpPr txBox="1"/>
          <p:nvPr/>
        </p:nvSpPr>
        <p:spPr>
          <a:xfrm>
            <a:off x="2016198" y="2181122"/>
            <a:ext cx="3575431" cy="3046988"/>
          </a:xfrm>
          <a:prstGeom prst="rect">
            <a:avLst/>
          </a:prstGeom>
          <a:noFill/>
        </p:spPr>
        <p:txBody>
          <a:bodyPr wrap="square">
            <a:spAutoFit/>
          </a:bodyPr>
          <a:lstStyle/>
          <a:p>
            <a:r>
              <a:rPr lang="en-US" sz="2400" b="0" i="0" dirty="0">
                <a:effectLst/>
                <a:latin typeface="+mj-lt"/>
                <a:cs typeface="Calibri" panose="020F0502020204030204" pitchFamily="34" charset="0"/>
              </a:rPr>
              <a:t>Children tend to have their needs met appropriately and equally.</a:t>
            </a: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Children are allowed to express developmental needs.</a:t>
            </a:r>
          </a:p>
        </p:txBody>
      </p:sp>
      <p:sp>
        <p:nvSpPr>
          <p:cNvPr id="5" name="TextBox 4">
            <a:extLst>
              <a:ext uri="{FF2B5EF4-FFF2-40B4-BE49-F238E27FC236}">
                <a16:creationId xmlns:a16="http://schemas.microsoft.com/office/drawing/2014/main" id="{CB6F69A7-4F98-39A3-660B-2095CAFB8F5A}"/>
              </a:ext>
            </a:extLst>
          </p:cNvPr>
          <p:cNvSpPr txBox="1"/>
          <p:nvPr/>
        </p:nvSpPr>
        <p:spPr>
          <a:xfrm>
            <a:off x="7618712" y="2181122"/>
            <a:ext cx="3575431" cy="3046988"/>
          </a:xfrm>
          <a:prstGeom prst="rect">
            <a:avLst/>
          </a:prstGeom>
          <a:noFill/>
        </p:spPr>
        <p:txBody>
          <a:bodyPr wrap="square">
            <a:spAutoFit/>
          </a:bodyPr>
          <a:lstStyle/>
          <a:p>
            <a:r>
              <a:rPr lang="en-US" sz="2400" b="0" i="0" dirty="0">
                <a:effectLst/>
                <a:latin typeface="+mj-lt"/>
                <a:cs typeface="Calibri" panose="020F0502020204030204" pitchFamily="34" charset="0"/>
              </a:rPr>
              <a:t>Parents take ownership of their own behavior.</a:t>
            </a:r>
          </a:p>
          <a:p>
            <a:endParaRPr lang="en-US" sz="2400" b="0" i="0" dirty="0">
              <a:effectLst/>
              <a:latin typeface="+mj-lt"/>
              <a:cs typeface="Calibri" panose="020F0502020204030204" pitchFamily="34" charset="0"/>
            </a:endParaRP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Parents are not solely dependent on emotional support from their children.</a:t>
            </a:r>
            <a:endParaRPr lang="en-US" sz="2400" dirty="0">
              <a:latin typeface="+mj-lt"/>
              <a:cs typeface="Calibri" panose="020F0502020204030204" pitchFamily="34" charset="0"/>
            </a:endParaRPr>
          </a:p>
        </p:txBody>
      </p:sp>
      <p:grpSp>
        <p:nvGrpSpPr>
          <p:cNvPr id="6" name="Group 5">
            <a:extLst>
              <a:ext uri="{FF2B5EF4-FFF2-40B4-BE49-F238E27FC236}">
                <a16:creationId xmlns:a16="http://schemas.microsoft.com/office/drawing/2014/main" id="{3FE1698F-6EA1-172C-40EF-3028186E108A}"/>
              </a:ext>
            </a:extLst>
          </p:cNvPr>
          <p:cNvGrpSpPr/>
          <p:nvPr/>
        </p:nvGrpSpPr>
        <p:grpSpPr>
          <a:xfrm>
            <a:off x="1241899" y="2270433"/>
            <a:ext cx="422635" cy="861847"/>
            <a:chOff x="4162834" y="1684320"/>
            <a:chExt cx="350098" cy="713930"/>
          </a:xfrm>
          <a:solidFill>
            <a:schemeClr val="accent3">
              <a:lumMod val="75000"/>
            </a:schemeClr>
          </a:solidFill>
        </p:grpSpPr>
        <p:sp>
          <p:nvSpPr>
            <p:cNvPr id="7" name="Round Same Side Corner Rectangle 21">
              <a:extLst>
                <a:ext uri="{FF2B5EF4-FFF2-40B4-BE49-F238E27FC236}">
                  <a16:creationId xmlns:a16="http://schemas.microsoft.com/office/drawing/2014/main" id="{2CC4352E-11B6-2E66-A303-EC1173DAE3F9}"/>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79771AC-FA84-D86D-B10C-6564EBB3D9A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93877DA-1FC2-5AD9-254D-D5E351A15915}"/>
              </a:ext>
            </a:extLst>
          </p:cNvPr>
          <p:cNvGrpSpPr/>
          <p:nvPr/>
        </p:nvGrpSpPr>
        <p:grpSpPr>
          <a:xfrm>
            <a:off x="6213210" y="1880916"/>
            <a:ext cx="1047108" cy="1320445"/>
            <a:chOff x="3269971" y="2733590"/>
            <a:chExt cx="648257" cy="817478"/>
          </a:xfrm>
          <a:solidFill>
            <a:schemeClr val="accent3">
              <a:lumMod val="75000"/>
            </a:schemeClr>
          </a:solidFill>
        </p:grpSpPr>
        <p:grpSp>
          <p:nvGrpSpPr>
            <p:cNvPr id="10" name="Group 9">
              <a:extLst>
                <a:ext uri="{FF2B5EF4-FFF2-40B4-BE49-F238E27FC236}">
                  <a16:creationId xmlns:a16="http://schemas.microsoft.com/office/drawing/2014/main" id="{DF4D9C9F-79BE-63C9-CC43-122B90AF718F}"/>
                </a:ext>
              </a:extLst>
            </p:cNvPr>
            <p:cNvGrpSpPr/>
            <p:nvPr/>
          </p:nvGrpSpPr>
          <p:grpSpPr>
            <a:xfrm>
              <a:off x="3664779" y="2733590"/>
              <a:ext cx="253449" cy="817478"/>
              <a:chOff x="4045582" y="1684320"/>
              <a:chExt cx="350098" cy="1129211"/>
            </a:xfrm>
            <a:grpFill/>
          </p:grpSpPr>
          <p:sp>
            <p:nvSpPr>
              <p:cNvPr id="16" name="Round Same Side Corner Rectangle 21">
                <a:extLst>
                  <a:ext uri="{FF2B5EF4-FFF2-40B4-BE49-F238E27FC236}">
                    <a16:creationId xmlns:a16="http://schemas.microsoft.com/office/drawing/2014/main" id="{C6D0F1C1-EDDF-884C-CF5F-A073C89B920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38D18A4-0A72-6AAB-252A-CC7291C9D07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C1D3EB1-5630-2EEE-B4BF-D2FD77CBD562}"/>
                </a:ext>
              </a:extLst>
            </p:cNvPr>
            <p:cNvGrpSpPr/>
            <p:nvPr/>
          </p:nvGrpSpPr>
          <p:grpSpPr>
            <a:xfrm>
              <a:off x="3269971" y="2733590"/>
              <a:ext cx="363228" cy="817478"/>
              <a:chOff x="3000654" y="1516217"/>
              <a:chExt cx="245039" cy="551483"/>
            </a:xfrm>
            <a:grpFill/>
          </p:grpSpPr>
          <p:grpSp>
            <p:nvGrpSpPr>
              <p:cNvPr id="12" name="Group 11">
                <a:extLst>
                  <a:ext uri="{FF2B5EF4-FFF2-40B4-BE49-F238E27FC236}">
                    <a16:creationId xmlns:a16="http://schemas.microsoft.com/office/drawing/2014/main" id="{D15FC8BD-A732-D5FF-EC66-E5D2916DE144}"/>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2EB882BC-47D8-2C02-1A5B-1F32459454D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C5BC2A2-28F2-9BFD-4FCB-CE6A15BA774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Flowchart: Manual Operation 12">
                <a:extLst>
                  <a:ext uri="{FF2B5EF4-FFF2-40B4-BE49-F238E27FC236}">
                    <a16:creationId xmlns:a16="http://schemas.microsoft.com/office/drawing/2014/main" id="{7877A48C-4033-7AE6-8B22-D88C1FCE13E5}"/>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087B4B15-07EF-341C-88F3-EBF551CDAE82}"/>
              </a:ext>
            </a:extLst>
          </p:cNvPr>
          <p:cNvGrpSpPr/>
          <p:nvPr/>
        </p:nvGrpSpPr>
        <p:grpSpPr>
          <a:xfrm>
            <a:off x="1241899" y="4068134"/>
            <a:ext cx="422635" cy="861847"/>
            <a:chOff x="4162834" y="1684320"/>
            <a:chExt cx="350098" cy="713930"/>
          </a:xfrm>
          <a:solidFill>
            <a:schemeClr val="accent3">
              <a:lumMod val="75000"/>
            </a:schemeClr>
          </a:solidFill>
        </p:grpSpPr>
        <p:sp>
          <p:nvSpPr>
            <p:cNvPr id="19" name="Round Same Side Corner Rectangle 21">
              <a:extLst>
                <a:ext uri="{FF2B5EF4-FFF2-40B4-BE49-F238E27FC236}">
                  <a16:creationId xmlns:a16="http://schemas.microsoft.com/office/drawing/2014/main" id="{FE740D5A-61D0-DE56-0C45-BAA9A33D0242}"/>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CDE54AE-54BD-C851-345F-0BC6A57980C7}"/>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90BECB3C-B256-BE71-E6D7-2A4FF32BC573}"/>
              </a:ext>
            </a:extLst>
          </p:cNvPr>
          <p:cNvGrpSpPr/>
          <p:nvPr/>
        </p:nvGrpSpPr>
        <p:grpSpPr>
          <a:xfrm>
            <a:off x="6213210" y="3694700"/>
            <a:ext cx="1047108" cy="1320445"/>
            <a:chOff x="3269971" y="2733590"/>
            <a:chExt cx="648257" cy="817478"/>
          </a:xfrm>
          <a:solidFill>
            <a:schemeClr val="accent3">
              <a:lumMod val="75000"/>
            </a:schemeClr>
          </a:solidFill>
        </p:grpSpPr>
        <p:grpSp>
          <p:nvGrpSpPr>
            <p:cNvPr id="22" name="Group 21">
              <a:extLst>
                <a:ext uri="{FF2B5EF4-FFF2-40B4-BE49-F238E27FC236}">
                  <a16:creationId xmlns:a16="http://schemas.microsoft.com/office/drawing/2014/main" id="{4A50EFA5-7995-A136-E4C2-86C75BAFCD00}"/>
                </a:ext>
              </a:extLst>
            </p:cNvPr>
            <p:cNvGrpSpPr/>
            <p:nvPr/>
          </p:nvGrpSpPr>
          <p:grpSpPr>
            <a:xfrm>
              <a:off x="3664779" y="2733590"/>
              <a:ext cx="253449" cy="817478"/>
              <a:chOff x="4045582" y="1684320"/>
              <a:chExt cx="350098" cy="1129211"/>
            </a:xfrm>
            <a:grpFill/>
          </p:grpSpPr>
          <p:sp>
            <p:nvSpPr>
              <p:cNvPr id="28" name="Round Same Side Corner Rectangle 21">
                <a:extLst>
                  <a:ext uri="{FF2B5EF4-FFF2-40B4-BE49-F238E27FC236}">
                    <a16:creationId xmlns:a16="http://schemas.microsoft.com/office/drawing/2014/main" id="{A37B0D6D-19F5-1492-FEEE-1BAB1E95F16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8445E8C-574A-1D4B-A1A4-733DEB38A40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4286130-7F4A-C1BA-AD84-AAF5CF85C22B}"/>
                </a:ext>
              </a:extLst>
            </p:cNvPr>
            <p:cNvGrpSpPr/>
            <p:nvPr/>
          </p:nvGrpSpPr>
          <p:grpSpPr>
            <a:xfrm>
              <a:off x="3269971" y="2733590"/>
              <a:ext cx="363228" cy="817478"/>
              <a:chOff x="3000654" y="1516217"/>
              <a:chExt cx="245039" cy="551483"/>
            </a:xfrm>
            <a:grpFill/>
          </p:grpSpPr>
          <p:grpSp>
            <p:nvGrpSpPr>
              <p:cNvPr id="24" name="Group 23">
                <a:extLst>
                  <a:ext uri="{FF2B5EF4-FFF2-40B4-BE49-F238E27FC236}">
                    <a16:creationId xmlns:a16="http://schemas.microsoft.com/office/drawing/2014/main" id="{55DB733F-B0AA-AFAC-B519-F6DC6FC5B93D}"/>
                  </a:ext>
                </a:extLst>
              </p:cNvPr>
              <p:cNvGrpSpPr/>
              <p:nvPr/>
            </p:nvGrpSpPr>
            <p:grpSpPr>
              <a:xfrm>
                <a:off x="3036509" y="1516217"/>
                <a:ext cx="172158" cy="551483"/>
                <a:chOff x="4043172" y="1684320"/>
                <a:chExt cx="352508" cy="1129211"/>
              </a:xfrm>
              <a:grpFill/>
            </p:grpSpPr>
            <p:sp>
              <p:nvSpPr>
                <p:cNvPr id="26" name="Round Same Side Corner Rectangle 21">
                  <a:extLst>
                    <a:ext uri="{FF2B5EF4-FFF2-40B4-BE49-F238E27FC236}">
                      <a16:creationId xmlns:a16="http://schemas.microsoft.com/office/drawing/2014/main" id="{48AD5ABD-417F-927C-C6B6-947490B6F3C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21D57F31-B246-38A4-4D5D-E8EC2603BC58}"/>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lowchart: Manual Operation 24">
                <a:extLst>
                  <a:ext uri="{FF2B5EF4-FFF2-40B4-BE49-F238E27FC236}">
                    <a16:creationId xmlns:a16="http://schemas.microsoft.com/office/drawing/2014/main" id="{72CD4BA1-E587-4F66-F7CE-8DE6722A63E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963166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356A-5FF2-1733-0E7E-5EA195045C75}"/>
              </a:ext>
            </a:extLst>
          </p:cNvPr>
          <p:cNvSpPr>
            <a:spLocks noGrp="1"/>
          </p:cNvSpPr>
          <p:nvPr>
            <p:ph type="title"/>
          </p:nvPr>
        </p:nvSpPr>
        <p:spPr/>
        <p:txBody>
          <a:bodyPr>
            <a:normAutofit/>
          </a:bodyPr>
          <a:lstStyle/>
          <a:p>
            <a:r>
              <a:rPr lang="en-US" dirty="0">
                <a:latin typeface="+mj-lt"/>
              </a:rPr>
              <a:t>Tools for caregivers</a:t>
            </a:r>
          </a:p>
        </p:txBody>
      </p:sp>
      <p:sp>
        <p:nvSpPr>
          <p:cNvPr id="4" name="TextBox 3">
            <a:extLst>
              <a:ext uri="{FF2B5EF4-FFF2-40B4-BE49-F238E27FC236}">
                <a16:creationId xmlns:a16="http://schemas.microsoft.com/office/drawing/2014/main" id="{673478C3-C7E3-3D78-5293-DA1ED1FC608D}"/>
              </a:ext>
            </a:extLst>
          </p:cNvPr>
          <p:cNvSpPr txBox="1"/>
          <p:nvPr/>
        </p:nvSpPr>
        <p:spPr>
          <a:xfrm>
            <a:off x="3016346" y="4497943"/>
            <a:ext cx="1839861" cy="954107"/>
          </a:xfrm>
          <a:prstGeom prst="rect">
            <a:avLst/>
          </a:prstGeom>
          <a:noFill/>
        </p:spPr>
        <p:txBody>
          <a:bodyPr wrap="square" rtlCol="0">
            <a:spAutoFit/>
          </a:bodyPr>
          <a:lstStyle/>
          <a:p>
            <a:pPr algn="ctr"/>
            <a:r>
              <a:rPr lang="en-US" sz="2800" dirty="0">
                <a:solidFill>
                  <a:schemeClr val="tx1"/>
                </a:solidFill>
                <a:latin typeface="+mj-lt"/>
                <a:cs typeface="Calibri" panose="020F0502020204030204" pitchFamily="34" charset="0"/>
              </a:rPr>
              <a:t>Family rules</a:t>
            </a:r>
          </a:p>
        </p:txBody>
      </p:sp>
      <p:grpSp>
        <p:nvGrpSpPr>
          <p:cNvPr id="53" name="Group 52">
            <a:extLst>
              <a:ext uri="{FF2B5EF4-FFF2-40B4-BE49-F238E27FC236}">
                <a16:creationId xmlns:a16="http://schemas.microsoft.com/office/drawing/2014/main" id="{040765A8-3366-58FD-885D-62F640A532A1}"/>
              </a:ext>
            </a:extLst>
          </p:cNvPr>
          <p:cNvGrpSpPr/>
          <p:nvPr/>
        </p:nvGrpSpPr>
        <p:grpSpPr>
          <a:xfrm rot="21070612">
            <a:off x="3016346" y="1807125"/>
            <a:ext cx="1968185" cy="2303802"/>
            <a:chOff x="2762866" y="1773891"/>
            <a:chExt cx="2444370" cy="2861187"/>
          </a:xfrm>
        </p:grpSpPr>
        <p:sp>
          <p:nvSpPr>
            <p:cNvPr id="3" name="Rectangle: Single Corner Snipped 2">
              <a:extLst>
                <a:ext uri="{FF2B5EF4-FFF2-40B4-BE49-F238E27FC236}">
                  <a16:creationId xmlns:a16="http://schemas.microsoft.com/office/drawing/2014/main" id="{F87180E2-7848-3A7C-F69D-18B50BC1B7C7}"/>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Rectangle: Rounded Corners 18">
              <a:extLst>
                <a:ext uri="{FF2B5EF4-FFF2-40B4-BE49-F238E27FC236}">
                  <a16:creationId xmlns:a16="http://schemas.microsoft.com/office/drawing/2014/main" id="{82CFBD12-D6BE-8029-12CD-1A7545DFF24A}"/>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D6D0573-3DB3-A035-091C-00052232122E}"/>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41F2C54D-26B5-CB84-5154-2A0C9221474F}"/>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649686D8-BF62-F132-03B8-3C39D3B9D409}"/>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02DA8011-5E61-1299-4F2E-F8E49ED0058E}"/>
              </a:ext>
            </a:extLst>
          </p:cNvPr>
          <p:cNvSpPr txBox="1"/>
          <p:nvPr/>
        </p:nvSpPr>
        <p:spPr>
          <a:xfrm>
            <a:off x="6798716" y="4497943"/>
            <a:ext cx="2473663" cy="954107"/>
          </a:xfrm>
          <a:prstGeom prst="rect">
            <a:avLst/>
          </a:prstGeom>
          <a:noFill/>
        </p:spPr>
        <p:txBody>
          <a:bodyPr wrap="square" rtlCol="0">
            <a:spAutoFit/>
          </a:bodyPr>
          <a:lstStyle/>
          <a:p>
            <a:pPr algn="ctr"/>
            <a:r>
              <a:rPr lang="en-US" sz="2800" dirty="0">
                <a:solidFill>
                  <a:schemeClr val="tx1"/>
                </a:solidFill>
                <a:latin typeface="+mj-lt"/>
                <a:cs typeface="Calibri" panose="020F0502020204030204" pitchFamily="34" charset="0"/>
              </a:rPr>
              <a:t>Family meetings</a:t>
            </a:r>
          </a:p>
        </p:txBody>
      </p:sp>
      <p:grpSp>
        <p:nvGrpSpPr>
          <p:cNvPr id="52" name="Group 51">
            <a:extLst>
              <a:ext uri="{FF2B5EF4-FFF2-40B4-BE49-F238E27FC236}">
                <a16:creationId xmlns:a16="http://schemas.microsoft.com/office/drawing/2014/main" id="{43BC0EC0-801E-C154-683C-E7502666FB6E}"/>
              </a:ext>
            </a:extLst>
          </p:cNvPr>
          <p:cNvGrpSpPr/>
          <p:nvPr/>
        </p:nvGrpSpPr>
        <p:grpSpPr>
          <a:xfrm>
            <a:off x="6696733" y="2068832"/>
            <a:ext cx="2420572" cy="1814232"/>
            <a:chOff x="6814299" y="2089042"/>
            <a:chExt cx="2420572" cy="1814232"/>
          </a:xfrm>
        </p:grpSpPr>
        <p:grpSp>
          <p:nvGrpSpPr>
            <p:cNvPr id="24" name="Group 23">
              <a:extLst>
                <a:ext uri="{FF2B5EF4-FFF2-40B4-BE49-F238E27FC236}">
                  <a16:creationId xmlns:a16="http://schemas.microsoft.com/office/drawing/2014/main" id="{DFF3B355-9135-EBDC-DD39-C2EF7C2C50E6}"/>
                </a:ext>
              </a:extLst>
            </p:cNvPr>
            <p:cNvGrpSpPr/>
            <p:nvPr/>
          </p:nvGrpSpPr>
          <p:grpSpPr>
            <a:xfrm>
              <a:off x="7668897" y="2910557"/>
              <a:ext cx="217398" cy="443324"/>
              <a:chOff x="4162834" y="1684320"/>
              <a:chExt cx="350098" cy="713930"/>
            </a:xfrm>
            <a:solidFill>
              <a:schemeClr val="accent3">
                <a:lumMod val="75000"/>
              </a:schemeClr>
            </a:solidFill>
          </p:grpSpPr>
          <p:sp>
            <p:nvSpPr>
              <p:cNvPr id="25" name="Round Same Side Corner Rectangle 21">
                <a:extLst>
                  <a:ext uri="{FF2B5EF4-FFF2-40B4-BE49-F238E27FC236}">
                    <a16:creationId xmlns:a16="http://schemas.microsoft.com/office/drawing/2014/main" id="{E1E38060-CA86-D20F-0216-C7A35C702898}"/>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7FD1DA4-CA3E-4828-BDA9-6E420201AC9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CD3EED13-5054-26A0-B08D-30AC03278083}"/>
                </a:ext>
              </a:extLst>
            </p:cNvPr>
            <p:cNvGrpSpPr/>
            <p:nvPr/>
          </p:nvGrpSpPr>
          <p:grpSpPr>
            <a:xfrm>
              <a:off x="8825483" y="2538370"/>
              <a:ext cx="409388" cy="1319214"/>
              <a:chOff x="4045582" y="1684320"/>
              <a:chExt cx="350098" cy="1128158"/>
            </a:xfrm>
            <a:solidFill>
              <a:schemeClr val="accent3">
                <a:lumMod val="75000"/>
              </a:schemeClr>
            </a:solidFill>
          </p:grpSpPr>
          <p:sp>
            <p:nvSpPr>
              <p:cNvPr id="34" name="Round Same Side Corner Rectangle 21">
                <a:extLst>
                  <a:ext uri="{FF2B5EF4-FFF2-40B4-BE49-F238E27FC236}">
                    <a16:creationId xmlns:a16="http://schemas.microsoft.com/office/drawing/2014/main" id="{0015EDFC-A11C-F113-2646-A36E952F8F85}"/>
                  </a:ext>
                </a:extLst>
              </p:cNvPr>
              <p:cNvSpPr/>
              <p:nvPr/>
            </p:nvSpPr>
            <p:spPr>
              <a:xfrm>
                <a:off x="4045582" y="2069359"/>
                <a:ext cx="350098" cy="74311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DE697F9-3792-C796-984F-C1A78BBC1F41}"/>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09D6F789-73E8-780D-C38C-2EF620E28ACF}"/>
                </a:ext>
              </a:extLst>
            </p:cNvPr>
            <p:cNvGrpSpPr/>
            <p:nvPr/>
          </p:nvGrpSpPr>
          <p:grpSpPr>
            <a:xfrm>
              <a:off x="6814299" y="2568041"/>
              <a:ext cx="535822" cy="1313692"/>
              <a:chOff x="3000654" y="1516216"/>
              <a:chExt cx="245039" cy="600770"/>
            </a:xfrm>
            <a:solidFill>
              <a:schemeClr val="accent3">
                <a:lumMod val="75000"/>
              </a:schemeClr>
            </a:solidFill>
          </p:grpSpPr>
          <p:grpSp>
            <p:nvGrpSpPr>
              <p:cNvPr id="30" name="Group 29">
                <a:extLst>
                  <a:ext uri="{FF2B5EF4-FFF2-40B4-BE49-F238E27FC236}">
                    <a16:creationId xmlns:a16="http://schemas.microsoft.com/office/drawing/2014/main" id="{316B4B51-30B1-F7E5-9A77-6DB005100ABF}"/>
                  </a:ext>
                </a:extLst>
              </p:cNvPr>
              <p:cNvGrpSpPr/>
              <p:nvPr/>
            </p:nvGrpSpPr>
            <p:grpSpPr>
              <a:xfrm>
                <a:off x="3036509" y="1516216"/>
                <a:ext cx="172158" cy="395869"/>
                <a:chOff x="4043172" y="1684320"/>
                <a:chExt cx="352508" cy="810578"/>
              </a:xfrm>
              <a:grpFill/>
            </p:grpSpPr>
            <p:sp>
              <p:nvSpPr>
                <p:cNvPr id="32" name="Round Same Side Corner Rectangle 21">
                  <a:extLst>
                    <a:ext uri="{FF2B5EF4-FFF2-40B4-BE49-F238E27FC236}">
                      <a16:creationId xmlns:a16="http://schemas.microsoft.com/office/drawing/2014/main" id="{F3501D55-9491-C6B6-7669-E8C3BD86ADC6}"/>
                    </a:ext>
                  </a:extLst>
                </p:cNvPr>
                <p:cNvSpPr/>
                <p:nvPr/>
              </p:nvSpPr>
              <p:spPr>
                <a:xfrm>
                  <a:off x="4045582" y="2069360"/>
                  <a:ext cx="350098" cy="4255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43CB0C2-339B-D716-DE13-0C7DBAD9C9E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lowchart: Manual Operation 30">
                <a:extLst>
                  <a:ext uri="{FF2B5EF4-FFF2-40B4-BE49-F238E27FC236}">
                    <a16:creationId xmlns:a16="http://schemas.microsoft.com/office/drawing/2014/main" id="{E2ADD564-5670-9305-90B6-AA241F0DE471}"/>
                  </a:ext>
                </a:extLst>
              </p:cNvPr>
              <p:cNvSpPr/>
              <p:nvPr/>
            </p:nvSpPr>
            <p:spPr>
              <a:xfrm rot="10800000">
                <a:off x="3000654" y="1754062"/>
                <a:ext cx="245039" cy="36292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88AE843C-46E2-0150-9D31-23AC6F401AAA}"/>
                </a:ext>
              </a:extLst>
            </p:cNvPr>
            <p:cNvGrpSpPr/>
            <p:nvPr/>
          </p:nvGrpSpPr>
          <p:grpSpPr>
            <a:xfrm>
              <a:off x="8171654" y="2843962"/>
              <a:ext cx="250055" cy="509919"/>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E497C187-6108-A011-50E8-3F2CB140F23F}"/>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DFD6316-A7A3-13BC-FE6E-DBBDC2CB232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Rounded Corners 38">
              <a:extLst>
                <a:ext uri="{FF2B5EF4-FFF2-40B4-BE49-F238E27FC236}">
                  <a16:creationId xmlns:a16="http://schemas.microsoft.com/office/drawing/2014/main" id="{68C7BE9A-0266-1D7A-DAC3-E935D91F2596}"/>
                </a:ext>
              </a:extLst>
            </p:cNvPr>
            <p:cNvSpPr/>
            <p:nvPr/>
          </p:nvSpPr>
          <p:spPr>
            <a:xfrm>
              <a:off x="7414854" y="3429001"/>
              <a:ext cx="1300521" cy="12287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E361FB29-53A2-946C-D911-6C31903BA313}"/>
                </a:ext>
              </a:extLst>
            </p:cNvPr>
            <p:cNvSpPr/>
            <p:nvPr/>
          </p:nvSpPr>
          <p:spPr>
            <a:xfrm>
              <a:off x="76005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74F9D7F-75C0-77A6-CACA-8C653A828C09}"/>
                </a:ext>
              </a:extLst>
            </p:cNvPr>
            <p:cNvSpPr/>
            <p:nvPr/>
          </p:nvSpPr>
          <p:spPr>
            <a:xfrm>
              <a:off x="84376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peech Bubble: Rectangle with Corners Rounded 8">
              <a:extLst>
                <a:ext uri="{FF2B5EF4-FFF2-40B4-BE49-F238E27FC236}">
                  <a16:creationId xmlns:a16="http://schemas.microsoft.com/office/drawing/2014/main" id="{B99AC79D-D806-9AA0-B82B-07D9DB29C1A4}"/>
                </a:ext>
              </a:extLst>
            </p:cNvPr>
            <p:cNvSpPr/>
            <p:nvPr/>
          </p:nvSpPr>
          <p:spPr>
            <a:xfrm>
              <a:off x="7202868" y="2089042"/>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Speech Bubble: Rectangle with Corners Rounded 8">
              <a:extLst>
                <a:ext uri="{FF2B5EF4-FFF2-40B4-BE49-F238E27FC236}">
                  <a16:creationId xmlns:a16="http://schemas.microsoft.com/office/drawing/2014/main" id="{37A5B7BE-193A-0087-E11C-06B74596ED0E}"/>
                </a:ext>
              </a:extLst>
            </p:cNvPr>
            <p:cNvSpPr/>
            <p:nvPr/>
          </p:nvSpPr>
          <p:spPr>
            <a:xfrm>
              <a:off x="8066823" y="2337793"/>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3704273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7A6-47E6-7068-80B9-3259D4CFAB4C}"/>
              </a:ext>
            </a:extLst>
          </p:cNvPr>
          <p:cNvSpPr>
            <a:spLocks noGrp="1"/>
          </p:cNvSpPr>
          <p:nvPr>
            <p:ph type="title"/>
          </p:nvPr>
        </p:nvSpPr>
        <p:spPr/>
        <p:txBody>
          <a:bodyPr/>
          <a:lstStyle/>
          <a:p>
            <a:r>
              <a:rPr lang="en-US" dirty="0">
                <a:latin typeface="+mj-lt"/>
              </a:rPr>
              <a:t>Family rules and agreements</a:t>
            </a:r>
          </a:p>
        </p:txBody>
      </p:sp>
      <p:sp>
        <p:nvSpPr>
          <p:cNvPr id="6" name="TextBox 5">
            <a:extLst>
              <a:ext uri="{FF2B5EF4-FFF2-40B4-BE49-F238E27FC236}">
                <a16:creationId xmlns:a16="http://schemas.microsoft.com/office/drawing/2014/main" id="{DFC3EC11-3777-CA18-0565-C657038B7D84}"/>
              </a:ext>
            </a:extLst>
          </p:cNvPr>
          <p:cNvSpPr txBox="1"/>
          <p:nvPr/>
        </p:nvSpPr>
        <p:spPr>
          <a:xfrm>
            <a:off x="1594550" y="1630298"/>
            <a:ext cx="4283735" cy="4031873"/>
          </a:xfrm>
          <a:prstGeom prst="rect">
            <a:avLst/>
          </a:prstGeom>
          <a:noFill/>
        </p:spPr>
        <p:txBody>
          <a:bodyPr wrap="square">
            <a:spAutoFit/>
          </a:bodyPr>
          <a:lstStyle/>
          <a:p>
            <a:pPr>
              <a:spcAft>
                <a:spcPts val="1200"/>
              </a:spcAft>
            </a:pPr>
            <a:r>
              <a:rPr lang="en-US" sz="2400" dirty="0">
                <a:latin typeface="+mj-lt"/>
                <a:cs typeface="Calibri" panose="020F0502020204030204" pitchFamily="34" charset="0"/>
              </a:rPr>
              <a:t>Promote predictability and a sense of security for children</a:t>
            </a:r>
          </a:p>
          <a:p>
            <a:pPr>
              <a:spcAft>
                <a:spcPts val="1200"/>
              </a:spcAft>
            </a:pPr>
            <a:r>
              <a:rPr lang="en-US" sz="2400" dirty="0">
                <a:latin typeface="+mj-lt"/>
                <a:cs typeface="Calibri" panose="020F0502020204030204" pitchFamily="34" charset="0"/>
              </a:rPr>
              <a:t>Co-create the rules</a:t>
            </a:r>
          </a:p>
          <a:p>
            <a:pPr>
              <a:spcAft>
                <a:spcPts val="1200"/>
              </a:spcAft>
            </a:pPr>
            <a:r>
              <a:rPr lang="en-US" sz="2400" dirty="0">
                <a:latin typeface="+mj-lt"/>
                <a:cs typeface="Calibri" panose="020F0502020204030204" pitchFamily="34" charset="0"/>
              </a:rPr>
              <a:t>Communicate the rules clearly</a:t>
            </a:r>
          </a:p>
          <a:p>
            <a:pPr>
              <a:spcAft>
                <a:spcPts val="1200"/>
              </a:spcAft>
            </a:pPr>
            <a:r>
              <a:rPr lang="en-US" sz="2400" dirty="0">
                <a:latin typeface="+mj-lt"/>
                <a:cs typeface="Calibri" panose="020F0502020204030204" pitchFamily="34" charset="0"/>
              </a:rPr>
              <a:t>Make sure rules are age-appropriate</a:t>
            </a:r>
          </a:p>
          <a:p>
            <a:pPr>
              <a:spcAft>
                <a:spcPts val="1200"/>
              </a:spcAft>
            </a:pPr>
            <a:r>
              <a:rPr lang="en-US" sz="2400" dirty="0">
                <a:latin typeface="+mj-lt"/>
                <a:cs typeface="Calibri" panose="020F0502020204030204" pitchFamily="34" charset="0"/>
              </a:rPr>
              <a:t>Encourage the following of rules with praise</a:t>
            </a:r>
          </a:p>
        </p:txBody>
      </p:sp>
      <p:sp>
        <p:nvSpPr>
          <p:cNvPr id="10" name="L-Shape 9">
            <a:extLst>
              <a:ext uri="{FF2B5EF4-FFF2-40B4-BE49-F238E27FC236}">
                <a16:creationId xmlns:a16="http://schemas.microsoft.com/office/drawing/2014/main" id="{96E6E5B7-BCC1-48A7-18FE-188FC576314B}"/>
              </a:ext>
            </a:extLst>
          </p:cNvPr>
          <p:cNvSpPr/>
          <p:nvPr/>
        </p:nvSpPr>
        <p:spPr>
          <a:xfrm rot="18361091">
            <a:off x="964404" y="184168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54A5E6C-0A56-E661-8A6B-582F344F01FC}"/>
              </a:ext>
            </a:extLst>
          </p:cNvPr>
          <p:cNvSpPr txBox="1"/>
          <p:nvPr/>
        </p:nvSpPr>
        <p:spPr>
          <a:xfrm>
            <a:off x="7070065" y="1630298"/>
            <a:ext cx="4283735" cy="3724096"/>
          </a:xfrm>
          <a:prstGeom prst="rect">
            <a:avLst/>
          </a:prstGeom>
          <a:noFill/>
        </p:spPr>
        <p:txBody>
          <a:bodyPr wrap="square">
            <a:spAutoFit/>
          </a:bodyPr>
          <a:lstStyle/>
          <a:p>
            <a:pPr>
              <a:spcAft>
                <a:spcPts val="1200"/>
              </a:spcAft>
            </a:pPr>
            <a:r>
              <a:rPr lang="en-US" sz="2400" dirty="0">
                <a:latin typeface="+mj-lt"/>
                <a:cs typeface="Calibri" panose="020F0502020204030204" pitchFamily="34" charset="0"/>
              </a:rPr>
              <a:t>Involve the children, particularly adolescents, in creating the rules</a:t>
            </a:r>
          </a:p>
          <a:p>
            <a:pPr>
              <a:spcAft>
                <a:spcPts val="1200"/>
              </a:spcAft>
            </a:pPr>
            <a:r>
              <a:rPr lang="en-US" sz="2400" dirty="0">
                <a:latin typeface="+mj-lt"/>
                <a:cs typeface="Calibri" panose="020F0502020204030204" pitchFamily="34" charset="0"/>
              </a:rPr>
              <a:t>Adults must also follow the family rules</a:t>
            </a:r>
          </a:p>
          <a:p>
            <a:pPr>
              <a:spcAft>
                <a:spcPts val="1200"/>
              </a:spcAft>
            </a:pPr>
            <a:r>
              <a:rPr lang="en-US" sz="2400" dirty="0">
                <a:latin typeface="+mj-lt"/>
                <a:cs typeface="Calibri" panose="020F0502020204030204" pitchFamily="34" charset="0"/>
              </a:rPr>
              <a:t>Ensure rules in the house should be fair and equal between all family members, including boys and girls</a:t>
            </a:r>
          </a:p>
        </p:txBody>
      </p:sp>
      <p:sp>
        <p:nvSpPr>
          <p:cNvPr id="12" name="L-Shape 11">
            <a:extLst>
              <a:ext uri="{FF2B5EF4-FFF2-40B4-BE49-F238E27FC236}">
                <a16:creationId xmlns:a16="http://schemas.microsoft.com/office/drawing/2014/main" id="{D6027CCD-6F15-D49B-E3D7-309B06827E8D}"/>
              </a:ext>
            </a:extLst>
          </p:cNvPr>
          <p:cNvSpPr/>
          <p:nvPr/>
        </p:nvSpPr>
        <p:spPr>
          <a:xfrm rot="18361091">
            <a:off x="964401" y="256742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Shape 12">
            <a:extLst>
              <a:ext uri="{FF2B5EF4-FFF2-40B4-BE49-F238E27FC236}">
                <a16:creationId xmlns:a16="http://schemas.microsoft.com/office/drawing/2014/main" id="{2B729B9D-7CC9-5D73-BD22-5BF427F01D97}"/>
              </a:ext>
            </a:extLst>
          </p:cNvPr>
          <p:cNvSpPr/>
          <p:nvPr/>
        </p:nvSpPr>
        <p:spPr>
          <a:xfrm rot="18361091">
            <a:off x="964400" y="328369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52CDC88F-A372-A59A-CA70-5F6CDA6A7519}"/>
              </a:ext>
            </a:extLst>
          </p:cNvPr>
          <p:cNvSpPr/>
          <p:nvPr/>
        </p:nvSpPr>
        <p:spPr>
          <a:xfrm rot="18361091">
            <a:off x="964401" y="4194830"/>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Shape 14">
            <a:extLst>
              <a:ext uri="{FF2B5EF4-FFF2-40B4-BE49-F238E27FC236}">
                <a16:creationId xmlns:a16="http://schemas.microsoft.com/office/drawing/2014/main" id="{6358BD30-C80E-6C1D-BE2E-80216699584A}"/>
              </a:ext>
            </a:extLst>
          </p:cNvPr>
          <p:cNvSpPr/>
          <p:nvPr/>
        </p:nvSpPr>
        <p:spPr>
          <a:xfrm rot="18361091">
            <a:off x="964400" y="510596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Shape 15">
            <a:extLst>
              <a:ext uri="{FF2B5EF4-FFF2-40B4-BE49-F238E27FC236}">
                <a16:creationId xmlns:a16="http://schemas.microsoft.com/office/drawing/2014/main" id="{EF6BF13E-C336-8F6D-E61B-E8ACA14B0F76}"/>
              </a:ext>
            </a:extLst>
          </p:cNvPr>
          <p:cNvSpPr/>
          <p:nvPr/>
        </p:nvSpPr>
        <p:spPr>
          <a:xfrm rot="18361091">
            <a:off x="6470395" y="184168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6E9C79BB-5D73-B8B4-24D4-0277A588FC89}"/>
              </a:ext>
            </a:extLst>
          </p:cNvPr>
          <p:cNvSpPr/>
          <p:nvPr/>
        </p:nvSpPr>
        <p:spPr>
          <a:xfrm rot="18361091">
            <a:off x="6470394" y="308882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Shape 17">
            <a:extLst>
              <a:ext uri="{FF2B5EF4-FFF2-40B4-BE49-F238E27FC236}">
                <a16:creationId xmlns:a16="http://schemas.microsoft.com/office/drawing/2014/main" id="{401C0183-9C06-8B27-C16F-6BF36E922A08}"/>
              </a:ext>
            </a:extLst>
          </p:cNvPr>
          <p:cNvSpPr/>
          <p:nvPr/>
        </p:nvSpPr>
        <p:spPr>
          <a:xfrm rot="18361091">
            <a:off x="6470393" y="3934131"/>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259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5EA9E8E8-94E2-8E53-1BDF-87E55727C429}"/>
              </a:ext>
            </a:extLst>
          </p:cNvPr>
          <p:cNvSpPr/>
          <p:nvPr/>
        </p:nvSpPr>
        <p:spPr>
          <a:xfrm>
            <a:off x="3121909" y="1658983"/>
            <a:ext cx="8231891" cy="38927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BDE8A1-78AB-BE57-B81F-6AD36EE5FC51}"/>
              </a:ext>
            </a:extLst>
          </p:cNvPr>
          <p:cNvSpPr>
            <a:spLocks noGrp="1"/>
          </p:cNvSpPr>
          <p:nvPr>
            <p:ph type="title"/>
          </p:nvPr>
        </p:nvSpPr>
        <p:spPr/>
        <p:txBody>
          <a:bodyPr/>
          <a:lstStyle/>
          <a:p>
            <a:r>
              <a:rPr lang="en-US" dirty="0">
                <a:latin typeface="+mj-lt"/>
              </a:rPr>
              <a:t>Guidelines for effective rules</a:t>
            </a:r>
          </a:p>
        </p:txBody>
      </p:sp>
      <p:sp>
        <p:nvSpPr>
          <p:cNvPr id="4" name="TextBox 3">
            <a:extLst>
              <a:ext uri="{FF2B5EF4-FFF2-40B4-BE49-F238E27FC236}">
                <a16:creationId xmlns:a16="http://schemas.microsoft.com/office/drawing/2014/main" id="{C6DDBF9C-8D11-39B2-6AAD-958A13EF0EE8}"/>
              </a:ext>
            </a:extLst>
          </p:cNvPr>
          <p:cNvSpPr txBox="1"/>
          <p:nvPr/>
        </p:nvSpPr>
        <p:spPr>
          <a:xfrm>
            <a:off x="3868136" y="2081855"/>
            <a:ext cx="6743259" cy="3046988"/>
          </a:xfrm>
          <a:prstGeom prst="rect">
            <a:avLst/>
          </a:prstGeom>
          <a:noFill/>
        </p:spPr>
        <p:txBody>
          <a:bodyPr wrap="square">
            <a:spAutoFit/>
          </a:bodyPr>
          <a:lstStyle/>
          <a:p>
            <a:pPr marL="342900" indent="-342900">
              <a:buFont typeface="Arial" panose="020B0604020202020204" pitchFamily="34" charset="0"/>
              <a:buChar char="•"/>
            </a:pPr>
            <a:r>
              <a:rPr lang="en-US" sz="2400" i="0" dirty="0">
                <a:effectLst/>
                <a:latin typeface="+mj-lt"/>
                <a:cs typeface="Calibri" panose="020F0502020204030204" pitchFamily="34" charset="0"/>
              </a:rPr>
              <a:t>The rules tell children what they can do as well as what they should not to do.</a:t>
            </a:r>
            <a:endParaRPr lang="en-US" sz="2400" dirty="0">
              <a:latin typeface="+mj-lt"/>
              <a:cs typeface="Calibri" panose="020F0502020204030204" pitchFamily="34" charset="0"/>
            </a:endParaRPr>
          </a:p>
          <a:p>
            <a:pPr marL="342900" indent="-342900">
              <a:buFont typeface="Arial" panose="020B0604020202020204" pitchFamily="34" charset="0"/>
              <a:buChar char="•"/>
            </a:pPr>
            <a:r>
              <a:rPr lang="en-US" sz="2400" i="0" dirty="0">
                <a:effectLst/>
                <a:latin typeface="+mj-lt"/>
                <a:cs typeface="Calibri" panose="020F0502020204030204" pitchFamily="34" charset="0"/>
              </a:rPr>
              <a:t>The rules are developmentally-appropriate.</a:t>
            </a:r>
          </a:p>
          <a:p>
            <a:pPr marL="342900" indent="-342900">
              <a:buFont typeface="Arial" panose="020B0604020202020204" pitchFamily="34" charset="0"/>
              <a:buChar char="•"/>
            </a:pPr>
            <a:r>
              <a:rPr lang="en-US" sz="2400" i="0" dirty="0">
                <a:effectLst/>
                <a:latin typeface="+mj-lt"/>
                <a:cs typeface="Calibri" panose="020F0502020204030204" pitchFamily="34" charset="0"/>
              </a:rPr>
              <a:t>The rules are few and expectations are clear.</a:t>
            </a:r>
          </a:p>
          <a:p>
            <a:pPr marL="342900" indent="-342900">
              <a:buFont typeface="Arial" panose="020B0604020202020204" pitchFamily="34" charset="0"/>
              <a:buChar char="•"/>
            </a:pPr>
            <a:r>
              <a:rPr lang="en-US" sz="2400" i="0" dirty="0">
                <a:effectLst/>
                <a:latin typeface="+mj-lt"/>
                <a:cs typeface="Calibri" panose="020F0502020204030204" pitchFamily="34" charset="0"/>
              </a:rPr>
              <a:t>Adolescents have more freedom and rules are reviewed often.</a:t>
            </a:r>
          </a:p>
          <a:p>
            <a:pPr marL="342900" indent="-342900">
              <a:buFont typeface="Arial" panose="020B0604020202020204" pitchFamily="34" charset="0"/>
              <a:buChar char="•"/>
            </a:pPr>
            <a:r>
              <a:rPr lang="en-US" sz="2400" i="0" dirty="0">
                <a:effectLst/>
                <a:latin typeface="+mj-lt"/>
                <a:cs typeface="Calibri" panose="020F0502020204030204" pitchFamily="34" charset="0"/>
              </a:rPr>
              <a:t>Parents use rules to guide new behaviors and keep children safe and healthy!</a:t>
            </a:r>
            <a:endParaRPr lang="en-US" sz="2400" dirty="0">
              <a:latin typeface="+mj-lt"/>
              <a:cs typeface="Calibri" panose="020F0502020204030204" pitchFamily="34" charset="0"/>
            </a:endParaRPr>
          </a:p>
        </p:txBody>
      </p:sp>
      <p:grpSp>
        <p:nvGrpSpPr>
          <p:cNvPr id="3" name="Group 2">
            <a:extLst>
              <a:ext uri="{FF2B5EF4-FFF2-40B4-BE49-F238E27FC236}">
                <a16:creationId xmlns:a16="http://schemas.microsoft.com/office/drawing/2014/main" id="{86797755-774E-8150-42BA-9F171D66487F}"/>
              </a:ext>
            </a:extLst>
          </p:cNvPr>
          <p:cNvGrpSpPr/>
          <p:nvPr/>
        </p:nvGrpSpPr>
        <p:grpSpPr>
          <a:xfrm rot="21116333">
            <a:off x="1305112" y="2251262"/>
            <a:ext cx="2194692" cy="2568933"/>
            <a:chOff x="2762866" y="1773891"/>
            <a:chExt cx="2444370" cy="2861187"/>
          </a:xfrm>
        </p:grpSpPr>
        <p:sp>
          <p:nvSpPr>
            <p:cNvPr id="15" name="Rectangle: Single Corner Snipped 14">
              <a:extLst>
                <a:ext uri="{FF2B5EF4-FFF2-40B4-BE49-F238E27FC236}">
                  <a16:creationId xmlns:a16="http://schemas.microsoft.com/office/drawing/2014/main" id="{915F4996-6813-C84C-7515-89670F35EDE1}"/>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Rectangle: Rounded Corners 15">
              <a:extLst>
                <a:ext uri="{FF2B5EF4-FFF2-40B4-BE49-F238E27FC236}">
                  <a16:creationId xmlns:a16="http://schemas.microsoft.com/office/drawing/2014/main" id="{55B367F3-3F4D-F25F-285C-3B777DD13C09}"/>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4CA73E5-469C-A7F8-43C9-38E42FF14F54}"/>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25BA8ABB-88DA-D56F-BDAF-D48F5A027DDF}"/>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7FB55ED4-AAD5-1334-77B6-FFED972D7734}"/>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6498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72">
            <a:extLst>
              <a:ext uri="{FF2B5EF4-FFF2-40B4-BE49-F238E27FC236}">
                <a16:creationId xmlns:a16="http://schemas.microsoft.com/office/drawing/2014/main" id="{B8540BF4-EB61-054D-1229-DA21C22550B5}"/>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792764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51C1-BE52-A9DE-73DD-811AFA94B1B7}"/>
              </a:ext>
            </a:extLst>
          </p:cNvPr>
          <p:cNvSpPr>
            <a:spLocks noGrp="1"/>
          </p:cNvSpPr>
          <p:nvPr>
            <p:ph type="title"/>
          </p:nvPr>
        </p:nvSpPr>
        <p:spPr/>
        <p:txBody>
          <a:bodyPr/>
          <a:lstStyle/>
          <a:p>
            <a:r>
              <a:rPr lang="en-US" dirty="0">
                <a:latin typeface="+mj-lt"/>
              </a:rPr>
              <a:t>Creating and explaining rules</a:t>
            </a:r>
          </a:p>
        </p:txBody>
      </p:sp>
      <p:grpSp>
        <p:nvGrpSpPr>
          <p:cNvPr id="3" name="Group 2">
            <a:extLst>
              <a:ext uri="{FF2B5EF4-FFF2-40B4-BE49-F238E27FC236}">
                <a16:creationId xmlns:a16="http://schemas.microsoft.com/office/drawing/2014/main" id="{F29000DA-B78B-A1E9-2173-706CE7F7883F}"/>
              </a:ext>
            </a:extLst>
          </p:cNvPr>
          <p:cNvGrpSpPr/>
          <p:nvPr/>
        </p:nvGrpSpPr>
        <p:grpSpPr>
          <a:xfrm rot="20854658">
            <a:off x="1675604" y="2376672"/>
            <a:ext cx="2024423" cy="2369630"/>
            <a:chOff x="2762866" y="1773891"/>
            <a:chExt cx="2444370" cy="2861187"/>
          </a:xfrm>
        </p:grpSpPr>
        <p:sp>
          <p:nvSpPr>
            <p:cNvPr id="15" name="Rectangle: Single Corner Snipped 14">
              <a:extLst>
                <a:ext uri="{FF2B5EF4-FFF2-40B4-BE49-F238E27FC236}">
                  <a16:creationId xmlns:a16="http://schemas.microsoft.com/office/drawing/2014/main" id="{9F433C16-6804-EA95-13A9-749F186E9ADB}"/>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Rectangle: Rounded Corners 15">
              <a:extLst>
                <a:ext uri="{FF2B5EF4-FFF2-40B4-BE49-F238E27FC236}">
                  <a16:creationId xmlns:a16="http://schemas.microsoft.com/office/drawing/2014/main" id="{D1841DB9-DA84-02EE-C5FA-6E6EAD9F3BE8}"/>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59E12D05-634A-2E6F-2A98-6F9DF6279DC7}"/>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FFAA54AB-0ECF-6528-CF71-FD375F78BA9B}"/>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595AFFA5-8078-C024-6906-F699B2B7C2D3}"/>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A9011C69-E248-5927-F324-BE71C861D44F}"/>
              </a:ext>
            </a:extLst>
          </p:cNvPr>
          <p:cNvGrpSpPr/>
          <p:nvPr/>
        </p:nvGrpSpPr>
        <p:grpSpPr>
          <a:xfrm>
            <a:off x="5007990" y="2144533"/>
            <a:ext cx="5444607" cy="3002233"/>
            <a:chOff x="5243520" y="2144533"/>
            <a:chExt cx="4971634" cy="2741429"/>
          </a:xfrm>
        </p:grpSpPr>
        <p:sp>
          <p:nvSpPr>
            <p:cNvPr id="21" name="TextBox 20">
              <a:extLst>
                <a:ext uri="{FF2B5EF4-FFF2-40B4-BE49-F238E27FC236}">
                  <a16:creationId xmlns:a16="http://schemas.microsoft.com/office/drawing/2014/main" id="{31650576-0A93-EF6B-D66A-546398E77504}"/>
                </a:ext>
              </a:extLst>
            </p:cNvPr>
            <p:cNvSpPr txBox="1"/>
            <p:nvPr/>
          </p:nvSpPr>
          <p:spPr>
            <a:xfrm>
              <a:off x="5774449" y="218300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3-5 year-old</a:t>
              </a:r>
            </a:p>
          </p:txBody>
        </p:sp>
        <p:sp>
          <p:nvSpPr>
            <p:cNvPr id="22" name="TextBox 21">
              <a:extLst>
                <a:ext uri="{FF2B5EF4-FFF2-40B4-BE49-F238E27FC236}">
                  <a16:creationId xmlns:a16="http://schemas.microsoft.com/office/drawing/2014/main" id="{A2FDC253-C9D7-C85B-0AC4-5C2234501268}"/>
                </a:ext>
              </a:extLst>
            </p:cNvPr>
            <p:cNvSpPr txBox="1"/>
            <p:nvPr/>
          </p:nvSpPr>
          <p:spPr>
            <a:xfrm>
              <a:off x="5774449" y="3815259"/>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10-13 year-old</a:t>
              </a:r>
            </a:p>
          </p:txBody>
        </p:sp>
        <p:grpSp>
          <p:nvGrpSpPr>
            <p:cNvPr id="25" name="Group 24">
              <a:extLst>
                <a:ext uri="{FF2B5EF4-FFF2-40B4-BE49-F238E27FC236}">
                  <a16:creationId xmlns:a16="http://schemas.microsoft.com/office/drawing/2014/main" id="{4856D7DE-175D-EF24-6D6F-50009136FAAA}"/>
                </a:ext>
              </a:extLst>
            </p:cNvPr>
            <p:cNvGrpSpPr/>
            <p:nvPr/>
          </p:nvGrpSpPr>
          <p:grpSpPr>
            <a:xfrm>
              <a:off x="5243520" y="2144534"/>
              <a:ext cx="369799" cy="754105"/>
              <a:chOff x="8054088" y="2823752"/>
              <a:chExt cx="250055" cy="509919"/>
            </a:xfrm>
          </p:grpSpPr>
          <p:sp>
            <p:nvSpPr>
              <p:cNvPr id="23" name="Round Same Side Corner Rectangle 21">
                <a:extLst>
                  <a:ext uri="{FF2B5EF4-FFF2-40B4-BE49-F238E27FC236}">
                    <a16:creationId xmlns:a16="http://schemas.microsoft.com/office/drawing/2014/main" id="{E8F9F0DE-D229-13B2-BB57-7FE5FB3C68D1}"/>
                  </a:ext>
                </a:extLst>
              </p:cNvPr>
              <p:cNvSpPr/>
              <p:nvPr/>
            </p:nvSpPr>
            <p:spPr>
              <a:xfrm>
                <a:off x="8054088" y="3098763"/>
                <a:ext cx="250055" cy="23490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DF1F18E-D3C9-BD25-AA8A-5ED55A170B39}"/>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A94AA828-B2C6-160B-20D1-DC2026C1506C}"/>
                </a:ext>
              </a:extLst>
            </p:cNvPr>
            <p:cNvGrpSpPr/>
            <p:nvPr/>
          </p:nvGrpSpPr>
          <p:grpSpPr>
            <a:xfrm>
              <a:off x="5243520" y="3647903"/>
              <a:ext cx="369799" cy="1010146"/>
              <a:chOff x="8054088" y="2823752"/>
              <a:chExt cx="250055" cy="683052"/>
            </a:xfrm>
          </p:grpSpPr>
          <p:sp>
            <p:nvSpPr>
              <p:cNvPr id="27" name="Round Same Side Corner Rectangle 21">
                <a:extLst>
                  <a:ext uri="{FF2B5EF4-FFF2-40B4-BE49-F238E27FC236}">
                    <a16:creationId xmlns:a16="http://schemas.microsoft.com/office/drawing/2014/main" id="{976ACF89-C6E0-24A4-469D-03459B2CFF0D}"/>
                  </a:ext>
                </a:extLst>
              </p:cNvPr>
              <p:cNvSpPr/>
              <p:nvPr/>
            </p:nvSpPr>
            <p:spPr>
              <a:xfrm>
                <a:off x="8054088" y="3098764"/>
                <a:ext cx="250055" cy="40804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5B4A9CA-9940-B0B8-85F1-E5DBDC207F2D}"/>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5569046A-2F59-6F11-FBA4-AA13C4BEC45B}"/>
                </a:ext>
              </a:extLst>
            </p:cNvPr>
            <p:cNvSpPr txBox="1"/>
            <p:nvPr/>
          </p:nvSpPr>
          <p:spPr>
            <a:xfrm>
              <a:off x="8629141" y="218300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6-9 year-old</a:t>
              </a:r>
            </a:p>
          </p:txBody>
        </p:sp>
        <p:sp>
          <p:nvSpPr>
            <p:cNvPr id="30" name="TextBox 29">
              <a:extLst>
                <a:ext uri="{FF2B5EF4-FFF2-40B4-BE49-F238E27FC236}">
                  <a16:creationId xmlns:a16="http://schemas.microsoft.com/office/drawing/2014/main" id="{422879E2-9AE3-A767-18B1-10DB5DB2B166}"/>
                </a:ext>
              </a:extLst>
            </p:cNvPr>
            <p:cNvSpPr txBox="1"/>
            <p:nvPr/>
          </p:nvSpPr>
          <p:spPr>
            <a:xfrm>
              <a:off x="8629141" y="380891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14-15 year-old</a:t>
              </a:r>
            </a:p>
          </p:txBody>
        </p:sp>
        <p:grpSp>
          <p:nvGrpSpPr>
            <p:cNvPr id="31" name="Group 30">
              <a:extLst>
                <a:ext uri="{FF2B5EF4-FFF2-40B4-BE49-F238E27FC236}">
                  <a16:creationId xmlns:a16="http://schemas.microsoft.com/office/drawing/2014/main" id="{4A8C7549-23B4-0745-C23D-C8EB2F52B702}"/>
                </a:ext>
              </a:extLst>
            </p:cNvPr>
            <p:cNvGrpSpPr/>
            <p:nvPr/>
          </p:nvGrpSpPr>
          <p:grpSpPr>
            <a:xfrm>
              <a:off x="8098212" y="2144533"/>
              <a:ext cx="369799" cy="854041"/>
              <a:chOff x="8054088" y="2823752"/>
              <a:chExt cx="250055" cy="577495"/>
            </a:xfrm>
          </p:grpSpPr>
          <p:sp>
            <p:nvSpPr>
              <p:cNvPr id="32" name="Round Same Side Corner Rectangle 21">
                <a:extLst>
                  <a:ext uri="{FF2B5EF4-FFF2-40B4-BE49-F238E27FC236}">
                    <a16:creationId xmlns:a16="http://schemas.microsoft.com/office/drawing/2014/main" id="{27E3EF95-67CE-15FB-38FB-F677218D7493}"/>
                  </a:ext>
                </a:extLst>
              </p:cNvPr>
              <p:cNvSpPr/>
              <p:nvPr/>
            </p:nvSpPr>
            <p:spPr>
              <a:xfrm>
                <a:off x="8054088" y="3098763"/>
                <a:ext cx="250055" cy="30248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42C4BB3-027A-7488-7FB3-FCE0E0E10CF3}"/>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0C4A0C51-4AF1-81C8-A484-D449ADEB0E57}"/>
                </a:ext>
              </a:extLst>
            </p:cNvPr>
            <p:cNvGrpSpPr/>
            <p:nvPr/>
          </p:nvGrpSpPr>
          <p:grpSpPr>
            <a:xfrm>
              <a:off x="8098212" y="3647903"/>
              <a:ext cx="369799" cy="1238059"/>
              <a:chOff x="8054088" y="2823752"/>
              <a:chExt cx="250055" cy="837165"/>
            </a:xfrm>
          </p:grpSpPr>
          <p:sp>
            <p:nvSpPr>
              <p:cNvPr id="35" name="Round Same Side Corner Rectangle 21">
                <a:extLst>
                  <a:ext uri="{FF2B5EF4-FFF2-40B4-BE49-F238E27FC236}">
                    <a16:creationId xmlns:a16="http://schemas.microsoft.com/office/drawing/2014/main" id="{E95F2E37-71E4-7727-54FA-EC3908ED3730}"/>
                  </a:ext>
                </a:extLst>
              </p:cNvPr>
              <p:cNvSpPr/>
              <p:nvPr/>
            </p:nvSpPr>
            <p:spPr>
              <a:xfrm>
                <a:off x="8054088" y="3098763"/>
                <a:ext cx="250055" cy="56215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8D2BD96-E9BD-902A-B876-79373B951017}"/>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7191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Rectangle 1">
            <a:extLst>
              <a:ext uri="{FF2B5EF4-FFF2-40B4-BE49-F238E27FC236}">
                <a16:creationId xmlns:a16="http://schemas.microsoft.com/office/drawing/2014/main" id="{F3FAC892-AC1F-FA1B-D9C3-DB1C0D7AAD18}"/>
              </a:ext>
            </a:extLst>
          </p:cNvPr>
          <p:cNvSpPr/>
          <p:nvPr/>
        </p:nvSpPr>
        <p:spPr>
          <a:xfrm>
            <a:off x="9055100" y="3087285"/>
            <a:ext cx="1168399"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4D276FA-56E8-29EE-25A3-472283E84D79}"/>
              </a:ext>
            </a:extLst>
          </p:cNvPr>
          <p:cNvSpPr/>
          <p:nvPr/>
        </p:nvSpPr>
        <p:spPr>
          <a:xfrm>
            <a:off x="6587888" y="3534566"/>
            <a:ext cx="2530711"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FE0082F-F481-1767-E225-2C261DC33D07}"/>
              </a:ext>
            </a:extLst>
          </p:cNvPr>
          <p:cNvSpPr/>
          <p:nvPr/>
        </p:nvSpPr>
        <p:spPr>
          <a:xfrm>
            <a:off x="6587889" y="3982141"/>
            <a:ext cx="1502012"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2" name="Google Shape;252;p3"/>
          <p:cNvSpPr/>
          <p:nvPr/>
        </p:nvSpPr>
        <p:spPr>
          <a:xfrm>
            <a:off x="6587889" y="1603569"/>
            <a:ext cx="3838811" cy="34274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dirty="0">
                <a:solidFill>
                  <a:schemeClr val="lt1"/>
                </a:solidFill>
                <a:latin typeface="+mn-lt"/>
                <a:ea typeface="Helvetica Neue"/>
                <a:cs typeface="Helvetica Neue"/>
                <a:sym typeface="Helvetica Neue"/>
              </a:rPr>
              <a:t>To equip participants with tools and techniques to provide direct family strengthening support to caregivers and families</a:t>
            </a:r>
            <a:endParaRPr lang="en-US" sz="1600" b="1" dirty="0">
              <a:latin typeface="+mn-lt"/>
            </a:endParaRPr>
          </a:p>
        </p:txBody>
      </p:sp>
      <p:sp>
        <p:nvSpPr>
          <p:cNvPr id="253" name="Google Shape;253;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Module aim</a:t>
            </a:r>
          </a:p>
        </p:txBody>
      </p:sp>
      <p:grpSp>
        <p:nvGrpSpPr>
          <p:cNvPr id="7" name="Group 6">
            <a:extLst>
              <a:ext uri="{FF2B5EF4-FFF2-40B4-BE49-F238E27FC236}">
                <a16:creationId xmlns:a16="http://schemas.microsoft.com/office/drawing/2014/main" id="{24361326-F086-A2D5-FC54-A8B4C587C641}"/>
              </a:ext>
            </a:extLst>
          </p:cNvPr>
          <p:cNvGrpSpPr/>
          <p:nvPr/>
        </p:nvGrpSpPr>
        <p:grpSpPr>
          <a:xfrm>
            <a:off x="10258425" y="5039832"/>
            <a:ext cx="1414997" cy="1106818"/>
            <a:chOff x="7782406" y="2711084"/>
            <a:chExt cx="2129028" cy="1665337"/>
          </a:xfrm>
        </p:grpSpPr>
        <p:grpSp>
          <p:nvGrpSpPr>
            <p:cNvPr id="8" name="Group 7">
              <a:extLst>
                <a:ext uri="{FF2B5EF4-FFF2-40B4-BE49-F238E27FC236}">
                  <a16:creationId xmlns:a16="http://schemas.microsoft.com/office/drawing/2014/main" id="{C8C78ED0-6750-2D30-7680-41F51E15C69F}"/>
                </a:ext>
              </a:extLst>
            </p:cNvPr>
            <p:cNvGrpSpPr/>
            <p:nvPr/>
          </p:nvGrpSpPr>
          <p:grpSpPr>
            <a:xfrm>
              <a:off x="7782406" y="3249833"/>
              <a:ext cx="437746" cy="1126588"/>
              <a:chOff x="7856248" y="2409742"/>
              <a:chExt cx="1359139" cy="3497898"/>
            </a:xfrm>
          </p:grpSpPr>
          <p:sp>
            <p:nvSpPr>
              <p:cNvPr id="18" name="Round Same Side Corner Rectangle 23">
                <a:extLst>
                  <a:ext uri="{FF2B5EF4-FFF2-40B4-BE49-F238E27FC236}">
                    <a16:creationId xmlns:a16="http://schemas.microsoft.com/office/drawing/2014/main" id="{3F48A837-48F2-AC4A-8089-DFF92D2772D2}"/>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4A13AEA-2239-BCF9-9079-47BA101BC4D1}"/>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DACD44E-BB50-B01F-AC76-5D9432B9A222}"/>
                </a:ext>
              </a:extLst>
            </p:cNvPr>
            <p:cNvGrpSpPr/>
            <p:nvPr/>
          </p:nvGrpSpPr>
          <p:grpSpPr>
            <a:xfrm>
              <a:off x="8356147" y="3116198"/>
              <a:ext cx="437746" cy="1260223"/>
              <a:chOff x="7856248" y="2409742"/>
              <a:chExt cx="1359139" cy="3912816"/>
            </a:xfrm>
          </p:grpSpPr>
          <p:sp>
            <p:nvSpPr>
              <p:cNvPr id="16" name="Round Same Side Corner Rectangle 23">
                <a:extLst>
                  <a:ext uri="{FF2B5EF4-FFF2-40B4-BE49-F238E27FC236}">
                    <a16:creationId xmlns:a16="http://schemas.microsoft.com/office/drawing/2014/main" id="{6B891609-9391-0B9A-3B16-AF3C1A04D074}"/>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699074B-58E8-FC40-440F-86C957ACB100}"/>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F3247E07-B79A-DB8C-2D88-B4A5CF819D8D}"/>
                </a:ext>
              </a:extLst>
            </p:cNvPr>
            <p:cNvGrpSpPr/>
            <p:nvPr/>
          </p:nvGrpSpPr>
          <p:grpSpPr>
            <a:xfrm>
              <a:off x="8924230" y="2931003"/>
              <a:ext cx="437746" cy="1445418"/>
              <a:chOff x="7856248" y="2409742"/>
              <a:chExt cx="1359139" cy="4487820"/>
            </a:xfrm>
          </p:grpSpPr>
          <p:sp>
            <p:nvSpPr>
              <p:cNvPr id="14" name="Round Same Side Corner Rectangle 23">
                <a:extLst>
                  <a:ext uri="{FF2B5EF4-FFF2-40B4-BE49-F238E27FC236}">
                    <a16:creationId xmlns:a16="http://schemas.microsoft.com/office/drawing/2014/main" id="{1EDDEF03-CC18-8D46-9F03-8FDC4813C638}"/>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414161E-D75D-C998-C70E-21EA83A0079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69DBFE6-FBFE-D0DF-98CA-92847814DC8C}"/>
                </a:ext>
              </a:extLst>
            </p:cNvPr>
            <p:cNvGrpSpPr/>
            <p:nvPr/>
          </p:nvGrpSpPr>
          <p:grpSpPr>
            <a:xfrm>
              <a:off x="9473688" y="2711084"/>
              <a:ext cx="437746" cy="1665337"/>
              <a:chOff x="7856248" y="2409742"/>
              <a:chExt cx="1359139" cy="5170638"/>
            </a:xfrm>
          </p:grpSpPr>
          <p:sp>
            <p:nvSpPr>
              <p:cNvPr id="12" name="Round Same Side Corner Rectangle 23">
                <a:extLst>
                  <a:ext uri="{FF2B5EF4-FFF2-40B4-BE49-F238E27FC236}">
                    <a16:creationId xmlns:a16="http://schemas.microsoft.com/office/drawing/2014/main" id="{8027DE51-3FB9-85A3-6900-09371AECE100}"/>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FEB92A6-4935-1177-D8D1-638CA1E77D8C}"/>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6FFD-1C6C-EBEC-64B8-FB041636DB9A}"/>
              </a:ext>
            </a:extLst>
          </p:cNvPr>
          <p:cNvSpPr>
            <a:spLocks noGrp="1"/>
          </p:cNvSpPr>
          <p:nvPr>
            <p:ph type="title"/>
          </p:nvPr>
        </p:nvSpPr>
        <p:spPr>
          <a:xfrm>
            <a:off x="760003" y="120516"/>
            <a:ext cx="10515600" cy="868968"/>
          </a:xfrm>
        </p:spPr>
        <p:txBody>
          <a:bodyPr/>
          <a:lstStyle/>
          <a:p>
            <a:pPr algn="l"/>
            <a:r>
              <a:rPr lang="en-US" dirty="0"/>
              <a:t>Role play: Helping children learn from mistakes</a:t>
            </a:r>
          </a:p>
        </p:txBody>
      </p:sp>
      <p:grpSp>
        <p:nvGrpSpPr>
          <p:cNvPr id="19" name="Group 18">
            <a:extLst>
              <a:ext uri="{FF2B5EF4-FFF2-40B4-BE49-F238E27FC236}">
                <a16:creationId xmlns:a16="http://schemas.microsoft.com/office/drawing/2014/main" id="{DC29AD83-F6E2-1BCA-4439-51DA764D38DA}"/>
              </a:ext>
            </a:extLst>
          </p:cNvPr>
          <p:cNvGrpSpPr/>
          <p:nvPr/>
        </p:nvGrpSpPr>
        <p:grpSpPr>
          <a:xfrm>
            <a:off x="3916258" y="2089648"/>
            <a:ext cx="4359483" cy="3122432"/>
            <a:chOff x="6244903" y="1194518"/>
            <a:chExt cx="1667397" cy="1194255"/>
          </a:xfrm>
          <a:solidFill>
            <a:schemeClr val="accent3">
              <a:lumMod val="75000"/>
            </a:schemeClr>
          </a:solidFill>
        </p:grpSpPr>
        <p:grpSp>
          <p:nvGrpSpPr>
            <p:cNvPr id="20" name="Group 19">
              <a:extLst>
                <a:ext uri="{FF2B5EF4-FFF2-40B4-BE49-F238E27FC236}">
                  <a16:creationId xmlns:a16="http://schemas.microsoft.com/office/drawing/2014/main" id="{81311FB6-76B2-5AE8-F37B-C2DFADDBC268}"/>
                </a:ext>
              </a:extLst>
            </p:cNvPr>
            <p:cNvGrpSpPr/>
            <p:nvPr/>
          </p:nvGrpSpPr>
          <p:grpSpPr>
            <a:xfrm>
              <a:off x="6244903" y="1194518"/>
              <a:ext cx="755220" cy="884779"/>
              <a:chOff x="6846848" y="1141103"/>
              <a:chExt cx="999203" cy="1170617"/>
            </a:xfrm>
            <a:grpFill/>
          </p:grpSpPr>
          <p:sp>
            <p:nvSpPr>
              <p:cNvPr id="27" name="Rectangle: Rounded Corners 26">
                <a:extLst>
                  <a:ext uri="{FF2B5EF4-FFF2-40B4-BE49-F238E27FC236}">
                    <a16:creationId xmlns:a16="http://schemas.microsoft.com/office/drawing/2014/main" id="{5789A99A-F08B-077D-AB15-273BD2B35E91}"/>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F2D67F9-0941-2DDC-EFC6-3ED2D0C9C2F8}"/>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2BC735D-AF48-3652-385A-8035B5266AF4}"/>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118B4D9-B167-86C8-689D-D8A956CC4CB0}"/>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Block Arc 30">
                <a:extLst>
                  <a:ext uri="{FF2B5EF4-FFF2-40B4-BE49-F238E27FC236}">
                    <a16:creationId xmlns:a16="http://schemas.microsoft.com/office/drawing/2014/main" id="{B4112358-1DBB-C865-92A2-05A9EDDCBAC2}"/>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CE2950F9-0EAA-3FB3-4D83-0CC6C0F17DF5}"/>
                </a:ext>
              </a:extLst>
            </p:cNvPr>
            <p:cNvGrpSpPr/>
            <p:nvPr/>
          </p:nvGrpSpPr>
          <p:grpSpPr>
            <a:xfrm rot="19632759">
              <a:off x="7157081" y="1490279"/>
              <a:ext cx="755219" cy="898494"/>
              <a:chOff x="6846848" y="1141103"/>
              <a:chExt cx="999203" cy="1188766"/>
            </a:xfrm>
            <a:grpFill/>
          </p:grpSpPr>
          <p:sp>
            <p:nvSpPr>
              <p:cNvPr id="22" name="Rectangle: Rounded Corners 21">
                <a:extLst>
                  <a:ext uri="{FF2B5EF4-FFF2-40B4-BE49-F238E27FC236}">
                    <a16:creationId xmlns:a16="http://schemas.microsoft.com/office/drawing/2014/main" id="{9C048AB2-34F6-11FA-D6A5-47957E4038BB}"/>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700AE28-9FE6-5054-C331-F04A307561D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FD2BA03-AAF5-9224-010A-26AE9F8E9FF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9B04E06-B3EE-9AA4-5B25-CFF4B39BB2D4}"/>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Block Arc 25">
                <a:extLst>
                  <a:ext uri="{FF2B5EF4-FFF2-40B4-BE49-F238E27FC236}">
                    <a16:creationId xmlns:a16="http://schemas.microsoft.com/office/drawing/2014/main" id="{967CC980-4262-ABC5-DA1E-6242572885DB}"/>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3" name="Group 2">
            <a:extLst>
              <a:ext uri="{FF2B5EF4-FFF2-40B4-BE49-F238E27FC236}">
                <a16:creationId xmlns:a16="http://schemas.microsoft.com/office/drawing/2014/main" id="{EAFF7A8B-0D64-1E31-B452-22088FD4531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7151DE1-B76D-18BA-6D14-35A3645CBB2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CE99897-7604-A243-CEBE-E7CDB5F661EC}"/>
                </a:ext>
              </a:extLst>
            </p:cNvPr>
            <p:cNvGrpSpPr/>
            <p:nvPr/>
          </p:nvGrpSpPr>
          <p:grpSpPr>
            <a:xfrm>
              <a:off x="10737628" y="758745"/>
              <a:ext cx="562136" cy="634675"/>
              <a:chOff x="760175" y="830142"/>
              <a:chExt cx="867619" cy="979579"/>
            </a:xfrm>
          </p:grpSpPr>
          <p:sp>
            <p:nvSpPr>
              <p:cNvPr id="6" name="Rectangle 5">
                <a:extLst>
                  <a:ext uri="{FF2B5EF4-FFF2-40B4-BE49-F238E27FC236}">
                    <a16:creationId xmlns:a16="http://schemas.microsoft.com/office/drawing/2014/main" id="{EE619EE7-0253-BE0C-F7D2-172322170317}"/>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45</a:t>
                </a:r>
              </a:p>
            </p:txBody>
          </p:sp>
          <p:sp>
            <p:nvSpPr>
              <p:cNvPr id="7" name="Rectangle 6">
                <a:extLst>
                  <a:ext uri="{FF2B5EF4-FFF2-40B4-BE49-F238E27FC236}">
                    <a16:creationId xmlns:a16="http://schemas.microsoft.com/office/drawing/2014/main" id="{2FB34EAB-4D61-2F1B-94AE-B37ED870CDA7}"/>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07127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7F18-CF21-BE7D-FB5B-7B2B10CE5DF7}"/>
              </a:ext>
            </a:extLst>
          </p:cNvPr>
          <p:cNvSpPr>
            <a:spLocks noGrp="1"/>
          </p:cNvSpPr>
          <p:nvPr>
            <p:ph type="title"/>
          </p:nvPr>
        </p:nvSpPr>
        <p:spPr/>
        <p:txBody>
          <a:bodyPr/>
          <a:lstStyle/>
          <a:p>
            <a:r>
              <a:rPr lang="en-US" dirty="0">
                <a:latin typeface="+mj-lt"/>
              </a:rPr>
              <a:t>Establishing effective consequences</a:t>
            </a:r>
          </a:p>
        </p:txBody>
      </p:sp>
      <p:sp>
        <p:nvSpPr>
          <p:cNvPr id="4" name="TextBox 3">
            <a:extLst>
              <a:ext uri="{FF2B5EF4-FFF2-40B4-BE49-F238E27FC236}">
                <a16:creationId xmlns:a16="http://schemas.microsoft.com/office/drawing/2014/main" id="{C28BD7B0-DECA-25A7-7A19-6DD7CCF82D5D}"/>
              </a:ext>
            </a:extLst>
          </p:cNvPr>
          <p:cNvSpPr txBox="1"/>
          <p:nvPr/>
        </p:nvSpPr>
        <p:spPr>
          <a:xfrm>
            <a:off x="4802417" y="2089493"/>
            <a:ext cx="3521527" cy="3139321"/>
          </a:xfrm>
          <a:prstGeom prst="rect">
            <a:avLst/>
          </a:prstGeom>
          <a:noFill/>
        </p:spPr>
        <p:txBody>
          <a:bodyPr wrap="square">
            <a:spAutoFit/>
          </a:bodyPr>
          <a:lstStyle/>
          <a:p>
            <a:pPr algn="l"/>
            <a:r>
              <a:rPr lang="en-US" sz="2200" b="1" u="none" strike="noStrike" baseline="0" dirty="0">
                <a:latin typeface="+mj-lt"/>
                <a:cs typeface="Calibri" panose="020F0502020204030204" pitchFamily="34" charset="0"/>
              </a:rPr>
              <a:t>Respectful. </a:t>
            </a:r>
            <a:r>
              <a:rPr lang="en-US" sz="2200" b="0" u="none" strike="noStrike" baseline="0" dirty="0">
                <a:latin typeface="+mj-lt"/>
                <a:cs typeface="Calibri" panose="020F0502020204030204" pitchFamily="34" charset="0"/>
              </a:rPr>
              <a:t>It shouldn’t be humiliating for the child.</a:t>
            </a:r>
          </a:p>
          <a:p>
            <a:pPr algn="l"/>
            <a:endParaRPr lang="en-US" sz="2200" dirty="0">
              <a:latin typeface="+mj-lt"/>
              <a:cs typeface="Calibri" panose="020F0502020204030204" pitchFamily="34" charset="0"/>
            </a:endParaRPr>
          </a:p>
          <a:p>
            <a:pPr algn="l"/>
            <a:r>
              <a:rPr lang="en-US" sz="2200" b="1" u="none" strike="noStrike" baseline="0" dirty="0">
                <a:latin typeface="+mj-lt"/>
                <a:cs typeface="Calibri" panose="020F0502020204030204" pitchFamily="34" charset="0"/>
              </a:rPr>
              <a:t>Related </a:t>
            </a:r>
            <a:r>
              <a:rPr lang="en-US" sz="2200" b="0" u="none" strike="noStrike" baseline="0" dirty="0">
                <a:latin typeface="+mj-lt"/>
                <a:cs typeface="Calibri" panose="020F0502020204030204" pitchFamily="34" charset="0"/>
              </a:rPr>
              <a:t>to the misbehavior.</a:t>
            </a:r>
          </a:p>
          <a:p>
            <a:pPr marL="342900" indent="-342900" algn="l">
              <a:buFont typeface="Arial" panose="020B0604020202020204" pitchFamily="34" charset="0"/>
              <a:buChar char="•"/>
            </a:pPr>
            <a:endParaRPr lang="en-US" sz="2200" b="0" u="none" strike="noStrike" baseline="0" dirty="0">
              <a:latin typeface="+mj-lt"/>
              <a:cs typeface="Calibri" panose="020F0502020204030204" pitchFamily="34" charset="0"/>
            </a:endParaRPr>
          </a:p>
          <a:p>
            <a:pPr algn="l"/>
            <a:r>
              <a:rPr lang="en-US" sz="2200" b="1" u="none" strike="noStrike" baseline="0" dirty="0">
                <a:latin typeface="+mj-lt"/>
                <a:cs typeface="Calibri" panose="020F0502020204030204" pitchFamily="34" charset="0"/>
              </a:rPr>
              <a:t>Reasonable </a:t>
            </a:r>
            <a:r>
              <a:rPr lang="en-US" sz="2200" b="0" u="none" strike="noStrike" baseline="0" dirty="0">
                <a:latin typeface="+mj-lt"/>
                <a:cs typeface="Calibri" panose="020F0502020204030204" pitchFamily="34" charset="0"/>
              </a:rPr>
              <a:t>in duration and immediately after the misbehavior. </a:t>
            </a:r>
          </a:p>
        </p:txBody>
      </p:sp>
      <p:sp>
        <p:nvSpPr>
          <p:cNvPr id="3" name="TextBox 2">
            <a:extLst>
              <a:ext uri="{FF2B5EF4-FFF2-40B4-BE49-F238E27FC236}">
                <a16:creationId xmlns:a16="http://schemas.microsoft.com/office/drawing/2014/main" id="{06782FDF-7AF2-71BC-3EB4-4CFFFE1D0CDF}"/>
              </a:ext>
            </a:extLst>
          </p:cNvPr>
          <p:cNvSpPr txBox="1"/>
          <p:nvPr/>
        </p:nvSpPr>
        <p:spPr>
          <a:xfrm>
            <a:off x="558800" y="989484"/>
            <a:ext cx="2146300" cy="4708981"/>
          </a:xfrm>
          <a:prstGeom prst="rect">
            <a:avLst/>
          </a:prstGeom>
          <a:noFill/>
        </p:spPr>
        <p:txBody>
          <a:bodyPr wrap="square">
            <a:spAutoFit/>
          </a:bodyPr>
          <a:lstStyle/>
          <a:p>
            <a:pPr algn="l"/>
            <a:r>
              <a:rPr lang="en-US" sz="30000" b="1" u="none" strike="noStrike" dirty="0">
                <a:solidFill>
                  <a:schemeClr val="accent3">
                    <a:lumMod val="40000"/>
                    <a:lumOff val="60000"/>
                  </a:schemeClr>
                </a:solidFill>
                <a:latin typeface="+mj-lt"/>
                <a:cs typeface="Calibri" panose="020F0502020204030204" pitchFamily="34" charset="0"/>
              </a:rPr>
              <a:t>5</a:t>
            </a:r>
            <a:endParaRPr lang="en-US" sz="30000" b="1" dirty="0">
              <a:solidFill>
                <a:schemeClr val="accent3">
                  <a:lumMod val="40000"/>
                  <a:lumOff val="60000"/>
                </a:schemeClr>
              </a:solidFill>
              <a:latin typeface="+mj-lt"/>
              <a:cs typeface="Calibri" panose="020F0502020204030204" pitchFamily="34" charset="0"/>
            </a:endParaRPr>
          </a:p>
        </p:txBody>
      </p:sp>
      <p:sp>
        <p:nvSpPr>
          <p:cNvPr id="15" name="TextBox 14">
            <a:extLst>
              <a:ext uri="{FF2B5EF4-FFF2-40B4-BE49-F238E27FC236}">
                <a16:creationId xmlns:a16="http://schemas.microsoft.com/office/drawing/2014/main" id="{6180F3DC-A51B-ACE3-BCB8-35CC53BEEAB0}"/>
              </a:ext>
            </a:extLst>
          </p:cNvPr>
          <p:cNvSpPr txBox="1"/>
          <p:nvPr/>
        </p:nvSpPr>
        <p:spPr>
          <a:xfrm>
            <a:off x="1606550" y="1709945"/>
            <a:ext cx="2813050" cy="4708981"/>
          </a:xfrm>
          <a:prstGeom prst="rect">
            <a:avLst/>
          </a:prstGeom>
          <a:noFill/>
        </p:spPr>
        <p:txBody>
          <a:bodyPr wrap="square">
            <a:spAutoFit/>
          </a:bodyPr>
          <a:lstStyle/>
          <a:p>
            <a:pPr algn="l"/>
            <a:r>
              <a:rPr lang="en-US" sz="30000" b="1" u="none" strike="noStrike" dirty="0">
                <a:solidFill>
                  <a:schemeClr val="accent3">
                    <a:lumMod val="75000"/>
                  </a:schemeClr>
                </a:solidFill>
                <a:latin typeface="+mj-lt"/>
                <a:cs typeface="Calibri" panose="020F0502020204030204" pitchFamily="34" charset="0"/>
              </a:rPr>
              <a:t>R</a:t>
            </a:r>
            <a:endParaRPr lang="en-US" sz="30000" b="1" dirty="0">
              <a:solidFill>
                <a:schemeClr val="accent3">
                  <a:lumMod val="75000"/>
                </a:schemeClr>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4E0F867C-D92F-CB0A-3AD9-54F9BC777CDA}"/>
              </a:ext>
            </a:extLst>
          </p:cNvPr>
          <p:cNvSpPr txBox="1"/>
          <p:nvPr/>
        </p:nvSpPr>
        <p:spPr>
          <a:xfrm>
            <a:off x="8706760" y="2089493"/>
            <a:ext cx="2647040" cy="2800767"/>
          </a:xfrm>
          <a:prstGeom prst="rect">
            <a:avLst/>
          </a:prstGeom>
          <a:noFill/>
        </p:spPr>
        <p:txBody>
          <a:bodyPr wrap="square">
            <a:spAutoFit/>
          </a:bodyPr>
          <a:lstStyle/>
          <a:p>
            <a:pPr algn="l"/>
            <a:r>
              <a:rPr lang="en-US" sz="2200" b="1" u="none" strike="noStrike" baseline="0" dirty="0">
                <a:latin typeface="+mj-lt"/>
                <a:cs typeface="Calibri" panose="020F0502020204030204" pitchFamily="34" charset="0"/>
              </a:rPr>
              <a:t>Revealed </a:t>
            </a:r>
            <a:r>
              <a:rPr lang="en-US" sz="2200" b="0" u="none" strike="noStrike" baseline="0" dirty="0">
                <a:latin typeface="+mj-lt"/>
                <a:cs typeface="Calibri" panose="020F0502020204030204" pitchFamily="34" charset="0"/>
              </a:rPr>
              <a:t>in advance. Agree on the rules together.</a:t>
            </a:r>
          </a:p>
          <a:p>
            <a:pPr marL="342900" indent="-342900" algn="l">
              <a:buFont typeface="Arial" panose="020B0604020202020204" pitchFamily="34" charset="0"/>
              <a:buChar char="•"/>
            </a:pPr>
            <a:endParaRPr lang="en-US" sz="2200" b="0" u="none" strike="noStrike" baseline="0" dirty="0">
              <a:latin typeface="+mj-lt"/>
              <a:cs typeface="Calibri" panose="020F0502020204030204" pitchFamily="34" charset="0"/>
            </a:endParaRPr>
          </a:p>
          <a:p>
            <a:pPr algn="l"/>
            <a:r>
              <a:rPr lang="en-US" sz="2200" b="0" u="none" strike="noStrike" baseline="0" dirty="0">
                <a:latin typeface="+mj-lt"/>
                <a:cs typeface="Calibri" panose="020F0502020204030204" pitchFamily="34" charset="0"/>
              </a:rPr>
              <a:t>Ask the child to </a:t>
            </a:r>
            <a:r>
              <a:rPr lang="en-US" sz="2200" b="1" u="none" strike="noStrike" baseline="0" dirty="0">
                <a:latin typeface="+mj-lt"/>
                <a:cs typeface="Calibri" panose="020F0502020204030204" pitchFamily="34" charset="0"/>
              </a:rPr>
              <a:t>Repeat </a:t>
            </a:r>
            <a:r>
              <a:rPr lang="en-US" sz="2200" b="0" u="none" strike="noStrike" baseline="0" dirty="0">
                <a:latin typeface="+mj-lt"/>
                <a:cs typeface="Calibri" panose="020F0502020204030204" pitchFamily="34" charset="0"/>
              </a:rPr>
              <a:t>the consequence back to you. </a:t>
            </a:r>
            <a:endParaRPr lang="en-US" sz="2200" dirty="0">
              <a:latin typeface="+mj-lt"/>
              <a:cs typeface="Calibri" panose="020F0502020204030204" pitchFamily="34" charset="0"/>
            </a:endParaRPr>
          </a:p>
        </p:txBody>
      </p:sp>
    </p:spTree>
    <p:extLst>
      <p:ext uri="{BB962C8B-B14F-4D97-AF65-F5344CB8AC3E}">
        <p14:creationId xmlns:p14="http://schemas.microsoft.com/office/powerpoint/2010/main" val="656800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866B-969B-B2F2-10CD-F9F6F4623A22}"/>
              </a:ext>
            </a:extLst>
          </p:cNvPr>
          <p:cNvSpPr>
            <a:spLocks noGrp="1"/>
          </p:cNvSpPr>
          <p:nvPr>
            <p:ph type="title"/>
          </p:nvPr>
        </p:nvSpPr>
        <p:spPr/>
        <p:txBody>
          <a:bodyPr/>
          <a:lstStyle/>
          <a:p>
            <a:r>
              <a:rPr lang="en-US" dirty="0">
                <a:latin typeface="+mj-lt"/>
              </a:rPr>
              <a:t>Think and share</a:t>
            </a:r>
          </a:p>
        </p:txBody>
      </p:sp>
      <p:sp>
        <p:nvSpPr>
          <p:cNvPr id="3" name="TextBox 2">
            <a:extLst>
              <a:ext uri="{FF2B5EF4-FFF2-40B4-BE49-F238E27FC236}">
                <a16:creationId xmlns:a16="http://schemas.microsoft.com/office/drawing/2014/main" id="{CA667051-F2A9-11C8-37AB-340A0D5D5D62}"/>
              </a:ext>
            </a:extLst>
          </p:cNvPr>
          <p:cNvSpPr txBox="1"/>
          <p:nvPr/>
        </p:nvSpPr>
        <p:spPr>
          <a:xfrm>
            <a:off x="1672771" y="2143235"/>
            <a:ext cx="4827030" cy="3046988"/>
          </a:xfrm>
          <a:prstGeom prst="rect">
            <a:avLst/>
          </a:prstGeom>
          <a:noFill/>
        </p:spPr>
        <p:txBody>
          <a:bodyPr wrap="square">
            <a:spAutoFit/>
          </a:bodyPr>
          <a:lstStyle/>
          <a:p>
            <a:r>
              <a:rPr lang="en-US" sz="3200" b="1" dirty="0">
                <a:solidFill>
                  <a:schemeClr val="tx1"/>
                </a:solidFill>
                <a:latin typeface="+mj-lt"/>
                <a:cs typeface="Calibri" panose="020F0502020204030204" pitchFamily="34" charset="0"/>
              </a:rPr>
              <a:t>What are some consequences you would suggest if children break the rules for each of the age groups?</a:t>
            </a:r>
          </a:p>
        </p:txBody>
      </p:sp>
      <p:grpSp>
        <p:nvGrpSpPr>
          <p:cNvPr id="15" name="Group 9">
            <a:extLst>
              <a:ext uri="{FF2B5EF4-FFF2-40B4-BE49-F238E27FC236}">
                <a16:creationId xmlns:a16="http://schemas.microsoft.com/office/drawing/2014/main" id="{3392EA6E-22D9-7061-B3E7-C37DDDCB6FE8}"/>
              </a:ext>
            </a:extLst>
          </p:cNvPr>
          <p:cNvGrpSpPr/>
          <p:nvPr/>
        </p:nvGrpSpPr>
        <p:grpSpPr>
          <a:xfrm>
            <a:off x="7462767" y="2389072"/>
            <a:ext cx="3056462" cy="2317583"/>
            <a:chOff x="1117683" y="2194390"/>
            <a:chExt cx="3415887" cy="2678824"/>
          </a:xfrm>
          <a:solidFill>
            <a:schemeClr val="accent3">
              <a:lumMod val="75000"/>
            </a:schemeClr>
          </a:solidFill>
        </p:grpSpPr>
        <p:sp>
          <p:nvSpPr>
            <p:cNvPr id="16" name="Speech Bubble: Rectangle with Corners Rounded 6">
              <a:extLst>
                <a:ext uri="{FF2B5EF4-FFF2-40B4-BE49-F238E27FC236}">
                  <a16:creationId xmlns:a16="http://schemas.microsoft.com/office/drawing/2014/main" id="{C9F53F9E-31C9-A4CF-B8BD-334A348DD8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Speech Bubble: Rectangle with Corners Rounded 7">
              <a:extLst>
                <a:ext uri="{FF2B5EF4-FFF2-40B4-BE49-F238E27FC236}">
                  <a16:creationId xmlns:a16="http://schemas.microsoft.com/office/drawing/2014/main" id="{37BAAD1F-34C9-5B98-1E1C-32CCEC301EE5}"/>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8" name="Speech Bubble: Rectangle with Corners Rounded 8">
              <a:extLst>
                <a:ext uri="{FF2B5EF4-FFF2-40B4-BE49-F238E27FC236}">
                  <a16:creationId xmlns:a16="http://schemas.microsoft.com/office/drawing/2014/main" id="{D7265511-7881-BDE5-207B-7DDFE6CB8EDD}"/>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1519966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908442B-45BA-D68C-BF8C-11EDB76F3277}"/>
              </a:ext>
            </a:extLst>
          </p:cNvPr>
          <p:cNvSpPr/>
          <p:nvPr/>
        </p:nvSpPr>
        <p:spPr>
          <a:xfrm>
            <a:off x="4754879" y="1583294"/>
            <a:ext cx="6740435" cy="39571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5EBF8D-79F7-8D32-0189-2C0853AFE766}"/>
              </a:ext>
            </a:extLst>
          </p:cNvPr>
          <p:cNvSpPr>
            <a:spLocks noGrp="1"/>
          </p:cNvSpPr>
          <p:nvPr>
            <p:ph type="title"/>
          </p:nvPr>
        </p:nvSpPr>
        <p:spPr/>
        <p:txBody>
          <a:bodyPr/>
          <a:lstStyle/>
          <a:p>
            <a:r>
              <a:rPr lang="en-US" dirty="0">
                <a:latin typeface="+mj-lt"/>
              </a:rPr>
              <a:t>Family meetings</a:t>
            </a:r>
          </a:p>
        </p:txBody>
      </p:sp>
      <p:sp>
        <p:nvSpPr>
          <p:cNvPr id="4" name="TextBox 3">
            <a:extLst>
              <a:ext uri="{FF2B5EF4-FFF2-40B4-BE49-F238E27FC236}">
                <a16:creationId xmlns:a16="http://schemas.microsoft.com/office/drawing/2014/main" id="{778FADCC-6E55-E2D3-5BC9-9D2339EE52C8}"/>
              </a:ext>
            </a:extLst>
          </p:cNvPr>
          <p:cNvSpPr txBox="1"/>
          <p:nvPr/>
        </p:nvSpPr>
        <p:spPr>
          <a:xfrm>
            <a:off x="838200" y="1754822"/>
            <a:ext cx="3553099" cy="3785652"/>
          </a:xfrm>
          <a:prstGeom prst="rect">
            <a:avLst/>
          </a:prstGeom>
          <a:noFill/>
        </p:spPr>
        <p:txBody>
          <a:bodyPr wrap="square">
            <a:spAutoFit/>
          </a:bodyPr>
          <a:lstStyle/>
          <a:p>
            <a:r>
              <a:rPr lang="en-US" sz="2400" b="0" i="0" dirty="0">
                <a:effectLst/>
                <a:latin typeface="+mj-lt"/>
                <a:cs typeface="Calibri" panose="020F0502020204030204" pitchFamily="34" charset="0"/>
              </a:rPr>
              <a:t>Family meetings gather all the family members.</a:t>
            </a:r>
          </a:p>
          <a:p>
            <a:endParaRPr lang="en-US" sz="2400" dirty="0">
              <a:latin typeface="+mj-lt"/>
              <a:cs typeface="Calibri" panose="020F0502020204030204" pitchFamily="34" charset="0"/>
            </a:endParaRPr>
          </a:p>
          <a:p>
            <a:r>
              <a:rPr lang="en-US" sz="2400" b="0" i="0" dirty="0">
                <a:effectLst/>
                <a:latin typeface="+mj-lt"/>
                <a:cs typeface="Calibri" panose="020F0502020204030204" pitchFamily="34" charset="0"/>
              </a:rPr>
              <a:t>Regular family meetings are a great way to keep the lines of communication open between parents and children, particularly adolescents.</a:t>
            </a:r>
          </a:p>
        </p:txBody>
      </p:sp>
      <p:sp>
        <p:nvSpPr>
          <p:cNvPr id="3" name="TextBox 2">
            <a:extLst>
              <a:ext uri="{FF2B5EF4-FFF2-40B4-BE49-F238E27FC236}">
                <a16:creationId xmlns:a16="http://schemas.microsoft.com/office/drawing/2014/main" id="{C65DFA4D-D6E5-6BD6-720A-5B72EBB66051}"/>
              </a:ext>
            </a:extLst>
          </p:cNvPr>
          <p:cNvSpPr txBox="1"/>
          <p:nvPr/>
        </p:nvSpPr>
        <p:spPr>
          <a:xfrm>
            <a:off x="5321251" y="2757797"/>
            <a:ext cx="2588620" cy="2308324"/>
          </a:xfrm>
          <a:prstGeom prst="rect">
            <a:avLst/>
          </a:prstGeom>
          <a:noFill/>
        </p:spPr>
        <p:txBody>
          <a:bodyPr wrap="square">
            <a:spAutoFit/>
          </a:bodyPr>
          <a:lstStyle/>
          <a:p>
            <a:r>
              <a:rPr lang="en-US" sz="1800" b="1" i="0" dirty="0">
                <a:effectLst/>
                <a:latin typeface="+mj-lt"/>
                <a:cs typeface="Calibri" panose="020F0502020204030204" pitchFamily="34" charset="0"/>
              </a:rPr>
              <a:t>Parents can:</a:t>
            </a:r>
          </a:p>
          <a:p>
            <a:pPr marL="342900" indent="-342900">
              <a:buFont typeface="Arial" panose="020B0604020202020204" pitchFamily="34" charset="0"/>
              <a:buChar char="•"/>
            </a:pPr>
            <a:r>
              <a:rPr lang="en-US" sz="1800" b="0" i="0" dirty="0">
                <a:effectLst/>
                <a:latin typeface="+mj-lt"/>
                <a:cs typeface="Calibri" panose="020F0502020204030204" pitchFamily="34" charset="0"/>
              </a:rPr>
              <a:t>Get updates on how children are doing in school</a:t>
            </a:r>
          </a:p>
          <a:p>
            <a:pPr marL="342900" indent="-342900">
              <a:buFont typeface="Arial" panose="020B0604020202020204" pitchFamily="34" charset="0"/>
              <a:buChar char="•"/>
            </a:pPr>
            <a:r>
              <a:rPr lang="en-US" sz="1800" b="0" i="0" dirty="0">
                <a:effectLst/>
                <a:latin typeface="+mj-lt"/>
                <a:cs typeface="Calibri" panose="020F0502020204030204" pitchFamily="34" charset="0"/>
              </a:rPr>
              <a:t>Divide up the household chores</a:t>
            </a:r>
          </a:p>
          <a:p>
            <a:pPr marL="342900" indent="-342900">
              <a:buFont typeface="Arial" panose="020B0604020202020204" pitchFamily="34" charset="0"/>
              <a:buChar char="•"/>
            </a:pPr>
            <a:r>
              <a:rPr lang="en-US" sz="1800" b="0" i="0" dirty="0">
                <a:effectLst/>
                <a:latin typeface="+mj-lt"/>
                <a:cs typeface="Calibri" panose="020F0502020204030204" pitchFamily="34" charset="0"/>
              </a:rPr>
              <a:t>Have fun together as a family</a:t>
            </a:r>
          </a:p>
        </p:txBody>
      </p:sp>
      <p:sp>
        <p:nvSpPr>
          <p:cNvPr id="5" name="TextBox 4">
            <a:extLst>
              <a:ext uri="{FF2B5EF4-FFF2-40B4-BE49-F238E27FC236}">
                <a16:creationId xmlns:a16="http://schemas.microsoft.com/office/drawing/2014/main" id="{9DCFDE67-ED2C-FD83-29DA-85A09095B1FA}"/>
              </a:ext>
            </a:extLst>
          </p:cNvPr>
          <p:cNvSpPr txBox="1"/>
          <p:nvPr/>
        </p:nvSpPr>
        <p:spPr>
          <a:xfrm>
            <a:off x="8118876" y="1960963"/>
            <a:ext cx="2984552" cy="2862322"/>
          </a:xfrm>
          <a:prstGeom prst="rect">
            <a:avLst/>
          </a:prstGeom>
          <a:noFill/>
        </p:spPr>
        <p:txBody>
          <a:bodyPr wrap="square">
            <a:spAutoFit/>
          </a:bodyPr>
          <a:lstStyle/>
          <a:p>
            <a:r>
              <a:rPr lang="en-US" sz="1800" b="1" dirty="0">
                <a:latin typeface="+mj-lt"/>
                <a:cs typeface="Calibri" panose="020F0502020204030204" pitchFamily="34" charset="0"/>
              </a:rPr>
              <a:t>Older </a:t>
            </a:r>
            <a:r>
              <a:rPr lang="en-US" sz="1800" b="1" i="0" dirty="0">
                <a:effectLst/>
                <a:latin typeface="+mj-lt"/>
                <a:cs typeface="Calibri" panose="020F0502020204030204" pitchFamily="34" charset="0"/>
              </a:rPr>
              <a:t>children and adolescents can:</a:t>
            </a:r>
          </a:p>
          <a:p>
            <a:pPr marL="342900" indent="-342900">
              <a:buFont typeface="Arial" panose="020B0604020202020204" pitchFamily="34" charset="0"/>
              <a:buChar char="•"/>
            </a:pPr>
            <a:r>
              <a:rPr lang="en-US" sz="1800" dirty="0">
                <a:latin typeface="+mj-lt"/>
                <a:cs typeface="Calibri" panose="020F0502020204030204" pitchFamily="34" charset="0"/>
              </a:rPr>
              <a:t>H</a:t>
            </a:r>
            <a:r>
              <a:rPr lang="en-US" sz="1800" b="0" i="0" dirty="0">
                <a:effectLst/>
                <a:latin typeface="+mj-lt"/>
                <a:cs typeface="Calibri" panose="020F0502020204030204" pitchFamily="34" charset="0"/>
              </a:rPr>
              <a:t>ave a space to voice their changing developmental needs</a:t>
            </a:r>
          </a:p>
          <a:p>
            <a:pPr marL="342900" indent="-342900">
              <a:buFont typeface="Arial" panose="020B0604020202020204" pitchFamily="34" charset="0"/>
              <a:buChar char="•"/>
            </a:pPr>
            <a:r>
              <a:rPr lang="en-US" sz="1800" dirty="0">
                <a:latin typeface="+mj-lt"/>
                <a:cs typeface="Calibri" panose="020F0502020204030204" pitchFamily="34" charset="0"/>
              </a:rPr>
              <a:t>D</a:t>
            </a:r>
            <a:r>
              <a:rPr lang="en-US" sz="1800" b="0" i="0" dirty="0">
                <a:effectLst/>
                <a:latin typeface="+mj-lt"/>
                <a:cs typeface="Calibri" panose="020F0502020204030204" pitchFamily="34" charset="0"/>
              </a:rPr>
              <a:t>iscuss household responsibilities as they get older</a:t>
            </a:r>
          </a:p>
          <a:p>
            <a:pPr marL="342900" indent="-342900">
              <a:buFont typeface="Arial" panose="020B0604020202020204" pitchFamily="34" charset="0"/>
              <a:buChar char="•"/>
            </a:pPr>
            <a:r>
              <a:rPr lang="en-US" sz="1800" dirty="0">
                <a:latin typeface="+mj-lt"/>
                <a:cs typeface="Calibri" panose="020F0502020204030204" pitchFamily="34" charset="0"/>
              </a:rPr>
              <a:t>F</a:t>
            </a:r>
            <a:r>
              <a:rPr lang="en-US" sz="1800" b="0" i="0" dirty="0">
                <a:effectLst/>
                <a:latin typeface="+mj-lt"/>
                <a:cs typeface="Calibri" panose="020F0502020204030204" pitchFamily="34" charset="0"/>
              </a:rPr>
              <a:t>ind solutions to improve family life</a:t>
            </a:r>
            <a:endParaRPr lang="en-US" sz="1800" dirty="0">
              <a:latin typeface="+mj-lt"/>
              <a:cs typeface="Calibri" panose="020F0502020204030204" pitchFamily="34" charset="0"/>
            </a:endParaRPr>
          </a:p>
        </p:txBody>
      </p:sp>
      <p:grpSp>
        <p:nvGrpSpPr>
          <p:cNvPr id="27" name="Group 26">
            <a:extLst>
              <a:ext uri="{FF2B5EF4-FFF2-40B4-BE49-F238E27FC236}">
                <a16:creationId xmlns:a16="http://schemas.microsoft.com/office/drawing/2014/main" id="{DDA63307-2DB2-F2D3-BC0F-409454D9EA64}"/>
              </a:ext>
            </a:extLst>
          </p:cNvPr>
          <p:cNvGrpSpPr/>
          <p:nvPr/>
        </p:nvGrpSpPr>
        <p:grpSpPr>
          <a:xfrm>
            <a:off x="5474786" y="1215862"/>
            <a:ext cx="1709785" cy="1281493"/>
            <a:chOff x="6814299" y="2089042"/>
            <a:chExt cx="2420572" cy="1814232"/>
          </a:xfrm>
        </p:grpSpPr>
        <p:grpSp>
          <p:nvGrpSpPr>
            <p:cNvPr id="28" name="Group 27">
              <a:extLst>
                <a:ext uri="{FF2B5EF4-FFF2-40B4-BE49-F238E27FC236}">
                  <a16:creationId xmlns:a16="http://schemas.microsoft.com/office/drawing/2014/main" id="{8CC1B316-C6EA-D97E-8479-56E7842C2920}"/>
                </a:ext>
              </a:extLst>
            </p:cNvPr>
            <p:cNvGrpSpPr/>
            <p:nvPr/>
          </p:nvGrpSpPr>
          <p:grpSpPr>
            <a:xfrm>
              <a:off x="7668897" y="2910557"/>
              <a:ext cx="217398" cy="443324"/>
              <a:chOff x="4162834" y="1684320"/>
              <a:chExt cx="350098" cy="713930"/>
            </a:xfrm>
            <a:solidFill>
              <a:schemeClr val="accent3">
                <a:lumMod val="75000"/>
              </a:schemeClr>
            </a:solidFill>
          </p:grpSpPr>
          <p:sp>
            <p:nvSpPr>
              <p:cNvPr id="45" name="Round Same Side Corner Rectangle 21">
                <a:extLst>
                  <a:ext uri="{FF2B5EF4-FFF2-40B4-BE49-F238E27FC236}">
                    <a16:creationId xmlns:a16="http://schemas.microsoft.com/office/drawing/2014/main" id="{73E2DD29-4AF7-1764-B042-E9E3C6586946}"/>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38F2BAFF-DEC0-2355-0E61-1503C3E99465}"/>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63DC8370-5A13-4834-A68A-567342F1F8F3}"/>
                </a:ext>
              </a:extLst>
            </p:cNvPr>
            <p:cNvGrpSpPr/>
            <p:nvPr/>
          </p:nvGrpSpPr>
          <p:grpSpPr>
            <a:xfrm>
              <a:off x="8825483" y="2538370"/>
              <a:ext cx="409388" cy="1319214"/>
              <a:chOff x="4045582" y="1684320"/>
              <a:chExt cx="350098" cy="1128158"/>
            </a:xfrm>
            <a:solidFill>
              <a:schemeClr val="accent3">
                <a:lumMod val="75000"/>
              </a:schemeClr>
            </a:solidFill>
          </p:grpSpPr>
          <p:sp>
            <p:nvSpPr>
              <p:cNvPr id="43" name="Round Same Side Corner Rectangle 21">
                <a:extLst>
                  <a:ext uri="{FF2B5EF4-FFF2-40B4-BE49-F238E27FC236}">
                    <a16:creationId xmlns:a16="http://schemas.microsoft.com/office/drawing/2014/main" id="{75821C93-B652-FFFC-D4C9-92924C82DAED}"/>
                  </a:ext>
                </a:extLst>
              </p:cNvPr>
              <p:cNvSpPr/>
              <p:nvPr/>
            </p:nvSpPr>
            <p:spPr>
              <a:xfrm>
                <a:off x="4045582" y="2069359"/>
                <a:ext cx="350098" cy="74311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8EF1E26D-A908-4500-9486-72C678CC18F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C442C7BE-F0E2-BCC9-CECD-0068DCF185EF}"/>
                </a:ext>
              </a:extLst>
            </p:cNvPr>
            <p:cNvGrpSpPr/>
            <p:nvPr/>
          </p:nvGrpSpPr>
          <p:grpSpPr>
            <a:xfrm>
              <a:off x="6814299" y="2568041"/>
              <a:ext cx="535822" cy="1313692"/>
              <a:chOff x="3000654" y="1516216"/>
              <a:chExt cx="245039" cy="600770"/>
            </a:xfrm>
            <a:solidFill>
              <a:schemeClr val="accent3">
                <a:lumMod val="75000"/>
              </a:schemeClr>
            </a:solidFill>
          </p:grpSpPr>
          <p:grpSp>
            <p:nvGrpSpPr>
              <p:cNvPr id="39" name="Group 38">
                <a:extLst>
                  <a:ext uri="{FF2B5EF4-FFF2-40B4-BE49-F238E27FC236}">
                    <a16:creationId xmlns:a16="http://schemas.microsoft.com/office/drawing/2014/main" id="{B83D6A87-9A5B-AC80-EE3E-F47C83E28ACC}"/>
                  </a:ext>
                </a:extLst>
              </p:cNvPr>
              <p:cNvGrpSpPr/>
              <p:nvPr/>
            </p:nvGrpSpPr>
            <p:grpSpPr>
              <a:xfrm>
                <a:off x="3036509" y="1516216"/>
                <a:ext cx="172158" cy="395869"/>
                <a:chOff x="4043172" y="1684320"/>
                <a:chExt cx="352508" cy="810578"/>
              </a:xfrm>
              <a:grpFill/>
            </p:grpSpPr>
            <p:sp>
              <p:nvSpPr>
                <p:cNvPr id="41" name="Round Same Side Corner Rectangle 21">
                  <a:extLst>
                    <a:ext uri="{FF2B5EF4-FFF2-40B4-BE49-F238E27FC236}">
                      <a16:creationId xmlns:a16="http://schemas.microsoft.com/office/drawing/2014/main" id="{D6511E07-652E-2827-5A85-133034D21D70}"/>
                    </a:ext>
                  </a:extLst>
                </p:cNvPr>
                <p:cNvSpPr/>
                <p:nvPr/>
              </p:nvSpPr>
              <p:spPr>
                <a:xfrm>
                  <a:off x="4045582" y="2069360"/>
                  <a:ext cx="350098" cy="4255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9D044EF9-FDE3-0432-973A-930B30D3A52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Flowchart: Manual Operation 39">
                <a:extLst>
                  <a:ext uri="{FF2B5EF4-FFF2-40B4-BE49-F238E27FC236}">
                    <a16:creationId xmlns:a16="http://schemas.microsoft.com/office/drawing/2014/main" id="{4A167740-D9C6-4092-AD7F-7E1D698FF8A7}"/>
                  </a:ext>
                </a:extLst>
              </p:cNvPr>
              <p:cNvSpPr/>
              <p:nvPr/>
            </p:nvSpPr>
            <p:spPr>
              <a:xfrm rot="10800000">
                <a:off x="3000654" y="1754062"/>
                <a:ext cx="245039" cy="36292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B7C3F96A-5A9A-16EC-FFB2-B3534D69345B}"/>
                </a:ext>
              </a:extLst>
            </p:cNvPr>
            <p:cNvGrpSpPr/>
            <p:nvPr/>
          </p:nvGrpSpPr>
          <p:grpSpPr>
            <a:xfrm>
              <a:off x="8171654" y="2843962"/>
              <a:ext cx="250055" cy="509919"/>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6765ACC0-FAC7-017B-5136-FA3DA43558EC}"/>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B023AF0-194C-E80B-8DAB-E148CC77D07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Rounded Corners 31">
              <a:extLst>
                <a:ext uri="{FF2B5EF4-FFF2-40B4-BE49-F238E27FC236}">
                  <a16:creationId xmlns:a16="http://schemas.microsoft.com/office/drawing/2014/main" id="{033AD62A-EF6B-3B54-3301-84A0CB029454}"/>
                </a:ext>
              </a:extLst>
            </p:cNvPr>
            <p:cNvSpPr/>
            <p:nvPr/>
          </p:nvSpPr>
          <p:spPr>
            <a:xfrm>
              <a:off x="7414854" y="3429001"/>
              <a:ext cx="1300521" cy="12287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9672116B-619F-7245-F350-445F2E6EEDC5}"/>
                </a:ext>
              </a:extLst>
            </p:cNvPr>
            <p:cNvSpPr/>
            <p:nvPr/>
          </p:nvSpPr>
          <p:spPr>
            <a:xfrm>
              <a:off x="76005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871B89AF-5EDD-E529-4B4B-41A825E60383}"/>
                </a:ext>
              </a:extLst>
            </p:cNvPr>
            <p:cNvSpPr/>
            <p:nvPr/>
          </p:nvSpPr>
          <p:spPr>
            <a:xfrm>
              <a:off x="84376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peech Bubble: Rectangle with Corners Rounded 8">
              <a:extLst>
                <a:ext uri="{FF2B5EF4-FFF2-40B4-BE49-F238E27FC236}">
                  <a16:creationId xmlns:a16="http://schemas.microsoft.com/office/drawing/2014/main" id="{D5AE7F75-8CF2-22D4-B8D3-B86F3E7CE8E8}"/>
                </a:ext>
              </a:extLst>
            </p:cNvPr>
            <p:cNvSpPr/>
            <p:nvPr/>
          </p:nvSpPr>
          <p:spPr>
            <a:xfrm>
              <a:off x="7202868" y="2089042"/>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Speech Bubble: Rectangle with Corners Rounded 8">
              <a:extLst>
                <a:ext uri="{FF2B5EF4-FFF2-40B4-BE49-F238E27FC236}">
                  <a16:creationId xmlns:a16="http://schemas.microsoft.com/office/drawing/2014/main" id="{574D3DEA-0A79-EC5C-6059-D56481D540AD}"/>
                </a:ext>
              </a:extLst>
            </p:cNvPr>
            <p:cNvSpPr/>
            <p:nvPr/>
          </p:nvSpPr>
          <p:spPr>
            <a:xfrm>
              <a:off x="8066823" y="2337793"/>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3961443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EA2B-6FF6-FD60-1011-F08EED96426C}"/>
              </a:ext>
            </a:extLst>
          </p:cNvPr>
          <p:cNvSpPr>
            <a:spLocks noGrp="1"/>
          </p:cNvSpPr>
          <p:nvPr>
            <p:ph type="title"/>
          </p:nvPr>
        </p:nvSpPr>
        <p:spPr/>
        <p:txBody>
          <a:bodyPr/>
          <a:lstStyle/>
          <a:p>
            <a:r>
              <a:rPr lang="en-US" dirty="0"/>
              <a:t>Effective family meetings</a:t>
            </a:r>
          </a:p>
        </p:txBody>
      </p:sp>
      <p:sp>
        <p:nvSpPr>
          <p:cNvPr id="6" name="TextBox 5">
            <a:extLst>
              <a:ext uri="{FF2B5EF4-FFF2-40B4-BE49-F238E27FC236}">
                <a16:creationId xmlns:a16="http://schemas.microsoft.com/office/drawing/2014/main" id="{EE1BC8D1-02BD-A0EB-1C2C-DFFC11F269F2}"/>
              </a:ext>
            </a:extLst>
          </p:cNvPr>
          <p:cNvSpPr txBox="1"/>
          <p:nvPr/>
        </p:nvSpPr>
        <p:spPr>
          <a:xfrm>
            <a:off x="2050869" y="1617360"/>
            <a:ext cx="8944290" cy="4031873"/>
          </a:xfrm>
          <a:prstGeom prst="rect">
            <a:avLst/>
          </a:prstGeom>
          <a:noFill/>
        </p:spPr>
        <p:txBody>
          <a:bodyPr wrap="square">
            <a:spAutoFit/>
          </a:bodyPr>
          <a:lstStyle/>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They are regular and not only set up to manage a family crisis.</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Parents/caregivers keep an open discussion until family consensus is found, even if it takes more than one meeting to find a solution.</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All concerns and questions are welcomed, as common or extraordinary as they may be.</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The meetings are not too long – 30 minutes is a good average time.</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Older children are genuinely able to talk and be listened to. </a:t>
            </a:r>
          </a:p>
        </p:txBody>
      </p:sp>
      <p:sp>
        <p:nvSpPr>
          <p:cNvPr id="26" name="L-Shape 25">
            <a:extLst>
              <a:ext uri="{FF2B5EF4-FFF2-40B4-BE49-F238E27FC236}">
                <a16:creationId xmlns:a16="http://schemas.microsoft.com/office/drawing/2014/main" id="{5C503AB1-360B-C9EA-A6AB-5D7EBE4CACE2}"/>
              </a:ext>
            </a:extLst>
          </p:cNvPr>
          <p:cNvSpPr/>
          <p:nvPr/>
        </p:nvSpPr>
        <p:spPr>
          <a:xfrm rot="18361091">
            <a:off x="1203883" y="172004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Shape 26">
            <a:extLst>
              <a:ext uri="{FF2B5EF4-FFF2-40B4-BE49-F238E27FC236}">
                <a16:creationId xmlns:a16="http://schemas.microsoft.com/office/drawing/2014/main" id="{E154C8E0-C51A-620B-3218-0B96E6A7A0E0}"/>
              </a:ext>
            </a:extLst>
          </p:cNvPr>
          <p:cNvSpPr/>
          <p:nvPr/>
        </p:nvSpPr>
        <p:spPr>
          <a:xfrm rot="18361091">
            <a:off x="1203883" y="237179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Shape 27">
            <a:extLst>
              <a:ext uri="{FF2B5EF4-FFF2-40B4-BE49-F238E27FC236}">
                <a16:creationId xmlns:a16="http://schemas.microsoft.com/office/drawing/2014/main" id="{A9774C2A-9137-F03F-442F-5517A254384A}"/>
              </a:ext>
            </a:extLst>
          </p:cNvPr>
          <p:cNvSpPr/>
          <p:nvPr/>
        </p:nvSpPr>
        <p:spPr>
          <a:xfrm rot="18361091">
            <a:off x="1203882" y="35525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Shape 28">
            <a:extLst>
              <a:ext uri="{FF2B5EF4-FFF2-40B4-BE49-F238E27FC236}">
                <a16:creationId xmlns:a16="http://schemas.microsoft.com/office/drawing/2014/main" id="{87AFEFC7-7ECB-77AF-1172-7505DB425759}"/>
              </a:ext>
            </a:extLst>
          </p:cNvPr>
          <p:cNvSpPr/>
          <p:nvPr/>
        </p:nvSpPr>
        <p:spPr>
          <a:xfrm rot="18361091">
            <a:off x="1203883" y="438846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Shape 29">
            <a:extLst>
              <a:ext uri="{FF2B5EF4-FFF2-40B4-BE49-F238E27FC236}">
                <a16:creationId xmlns:a16="http://schemas.microsoft.com/office/drawing/2014/main" id="{B9BBAA58-F278-5378-813D-8D2D1C55B716}"/>
              </a:ext>
            </a:extLst>
          </p:cNvPr>
          <p:cNvSpPr/>
          <p:nvPr/>
        </p:nvSpPr>
        <p:spPr>
          <a:xfrm rot="18361091">
            <a:off x="1203882" y="522442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499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9314-B052-986D-53AD-58164D4F8D42}"/>
              </a:ext>
            </a:extLst>
          </p:cNvPr>
          <p:cNvSpPr>
            <a:spLocks noGrp="1"/>
          </p:cNvSpPr>
          <p:nvPr>
            <p:ph type="title"/>
          </p:nvPr>
        </p:nvSpPr>
        <p:spPr/>
        <p:txBody>
          <a:bodyPr/>
          <a:lstStyle/>
          <a:p>
            <a:r>
              <a:rPr lang="en-US" dirty="0"/>
              <a:t>Family meetings in 4 steps</a:t>
            </a:r>
          </a:p>
        </p:txBody>
      </p:sp>
      <p:grpSp>
        <p:nvGrpSpPr>
          <p:cNvPr id="16" name="Group 15">
            <a:extLst>
              <a:ext uri="{FF2B5EF4-FFF2-40B4-BE49-F238E27FC236}">
                <a16:creationId xmlns:a16="http://schemas.microsoft.com/office/drawing/2014/main" id="{65C3854C-1F37-FCE0-6059-F64882C9CBDF}"/>
              </a:ext>
            </a:extLst>
          </p:cNvPr>
          <p:cNvGrpSpPr/>
          <p:nvPr/>
        </p:nvGrpSpPr>
        <p:grpSpPr>
          <a:xfrm>
            <a:off x="838200" y="3812199"/>
            <a:ext cx="10265229" cy="1692771"/>
            <a:chOff x="838200" y="4713492"/>
            <a:chExt cx="9065183" cy="1692771"/>
          </a:xfrm>
        </p:grpSpPr>
        <p:sp>
          <p:nvSpPr>
            <p:cNvPr id="12" name="TextBox 11">
              <a:extLst>
                <a:ext uri="{FF2B5EF4-FFF2-40B4-BE49-F238E27FC236}">
                  <a16:creationId xmlns:a16="http://schemas.microsoft.com/office/drawing/2014/main" id="{2AA5514E-AC81-1E27-158B-8CA48ECAC786}"/>
                </a:ext>
              </a:extLst>
            </p:cNvPr>
            <p:cNvSpPr txBox="1"/>
            <p:nvPr/>
          </p:nvSpPr>
          <p:spPr>
            <a:xfrm>
              <a:off x="838200"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Step 1</a:t>
              </a:r>
              <a:endParaRPr lang="en-US" sz="2000" b="1" dirty="0">
                <a:solidFill>
                  <a:prstClr val="black"/>
                </a:solidFill>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Start with a round of positive feedback on family life.</a:t>
              </a:r>
            </a:p>
          </p:txBody>
        </p:sp>
        <p:sp>
          <p:nvSpPr>
            <p:cNvPr id="13" name="TextBox 12">
              <a:extLst>
                <a:ext uri="{FF2B5EF4-FFF2-40B4-BE49-F238E27FC236}">
                  <a16:creationId xmlns:a16="http://schemas.microsoft.com/office/drawing/2014/main" id="{989C3583-4C6B-6156-6EF6-62F31CE5D23D}"/>
                </a:ext>
              </a:extLst>
            </p:cNvPr>
            <p:cNvSpPr txBox="1"/>
            <p:nvPr/>
          </p:nvSpPr>
          <p:spPr>
            <a:xfrm>
              <a:off x="3218020"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Step 2</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Follow up on solutions adopted from the last meeting</a:t>
              </a:r>
            </a:p>
          </p:txBody>
        </p:sp>
        <p:sp>
          <p:nvSpPr>
            <p:cNvPr id="14" name="TextBox 13">
              <a:extLst>
                <a:ext uri="{FF2B5EF4-FFF2-40B4-BE49-F238E27FC236}">
                  <a16:creationId xmlns:a16="http://schemas.microsoft.com/office/drawing/2014/main" id="{B5D8F3F1-EA7D-0BB6-9A43-36EEC4E8C892}"/>
                </a:ext>
              </a:extLst>
            </p:cNvPr>
            <p:cNvSpPr txBox="1"/>
            <p:nvPr/>
          </p:nvSpPr>
          <p:spPr>
            <a:xfrm>
              <a:off x="5590059"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Step 3</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Give everyone the chance to add to the agenda items</a:t>
              </a:r>
            </a:p>
          </p:txBody>
        </p:sp>
        <p:sp>
          <p:nvSpPr>
            <p:cNvPr id="15" name="TextBox 14">
              <a:extLst>
                <a:ext uri="{FF2B5EF4-FFF2-40B4-BE49-F238E27FC236}">
                  <a16:creationId xmlns:a16="http://schemas.microsoft.com/office/drawing/2014/main" id="{0D77ECF5-6E5F-3E44-966B-CA664B7B7DA7}"/>
                </a:ext>
              </a:extLst>
            </p:cNvPr>
            <p:cNvSpPr txBox="1"/>
            <p:nvPr/>
          </p:nvSpPr>
          <p:spPr>
            <a:xfrm>
              <a:off x="7962098" y="4713492"/>
              <a:ext cx="1941285"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Step 4</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Enjoy family time together, have fun!</a:t>
              </a:r>
            </a:p>
          </p:txBody>
        </p:sp>
      </p:grpSp>
      <p:cxnSp>
        <p:nvCxnSpPr>
          <p:cNvPr id="22" name="Straight Arrow Connector 21">
            <a:extLst>
              <a:ext uri="{FF2B5EF4-FFF2-40B4-BE49-F238E27FC236}">
                <a16:creationId xmlns:a16="http://schemas.microsoft.com/office/drawing/2014/main" id="{0651D0BD-0FF0-7865-6566-76B9CF63AF2B}"/>
              </a:ext>
            </a:extLst>
          </p:cNvPr>
          <p:cNvCxnSpPr/>
          <p:nvPr/>
        </p:nvCxnSpPr>
        <p:spPr>
          <a:xfrm>
            <a:off x="493486" y="2553415"/>
            <a:ext cx="10860314" cy="0"/>
          </a:xfrm>
          <a:prstGeom prst="straightConnector1">
            <a:avLst/>
          </a:prstGeom>
          <a:ln w="28575">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a16="http://schemas.microsoft.com/office/drawing/2014/main" id="{0FDBEF86-C4EF-A5B0-9EB6-76F9BA6A1233}"/>
              </a:ext>
            </a:extLst>
          </p:cNvPr>
          <p:cNvSpPr/>
          <p:nvPr/>
        </p:nvSpPr>
        <p:spPr>
          <a:xfrm>
            <a:off x="10305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peech Bubble: Rectangle with Corners Rounded 17">
            <a:extLst>
              <a:ext uri="{FF2B5EF4-FFF2-40B4-BE49-F238E27FC236}">
                <a16:creationId xmlns:a16="http://schemas.microsoft.com/office/drawing/2014/main" id="{273E5F37-7C3C-906E-1850-23AB479201F7}"/>
              </a:ext>
            </a:extLst>
          </p:cNvPr>
          <p:cNvSpPr/>
          <p:nvPr/>
        </p:nvSpPr>
        <p:spPr>
          <a:xfrm>
            <a:off x="37737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peech Bubble: Rectangle with Corners Rounded 18">
            <a:extLst>
              <a:ext uri="{FF2B5EF4-FFF2-40B4-BE49-F238E27FC236}">
                <a16:creationId xmlns:a16="http://schemas.microsoft.com/office/drawing/2014/main" id="{3EB01244-4991-984E-7142-BD70331E2CAF}"/>
              </a:ext>
            </a:extLst>
          </p:cNvPr>
          <p:cNvSpPr/>
          <p:nvPr/>
        </p:nvSpPr>
        <p:spPr>
          <a:xfrm>
            <a:off x="65169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peech Bubble: Rectangle with Corners Rounded 22">
            <a:extLst>
              <a:ext uri="{FF2B5EF4-FFF2-40B4-BE49-F238E27FC236}">
                <a16:creationId xmlns:a16="http://schemas.microsoft.com/office/drawing/2014/main" id="{9C8BA6B9-20B5-D9C9-75FA-C031D4281B37}"/>
              </a:ext>
            </a:extLst>
          </p:cNvPr>
          <p:cNvSpPr/>
          <p:nvPr/>
        </p:nvSpPr>
        <p:spPr>
          <a:xfrm>
            <a:off x="8905157"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4708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3B00-FB0F-26FA-31EC-A92709E79507}"/>
              </a:ext>
            </a:extLst>
          </p:cNvPr>
          <p:cNvSpPr>
            <a:spLocks noGrp="1"/>
          </p:cNvSpPr>
          <p:nvPr>
            <p:ph type="title"/>
          </p:nvPr>
        </p:nvSpPr>
        <p:spPr/>
        <p:txBody>
          <a:bodyPr/>
          <a:lstStyle/>
          <a:p>
            <a:r>
              <a:rPr lang="en-US" dirty="0">
                <a:latin typeface="+mj-lt"/>
              </a:rPr>
              <a:t>Reflection</a:t>
            </a:r>
          </a:p>
        </p:txBody>
      </p:sp>
      <p:sp>
        <p:nvSpPr>
          <p:cNvPr id="13" name="Speech Bubble: Rectangle with Corners Rounded 12">
            <a:extLst>
              <a:ext uri="{FF2B5EF4-FFF2-40B4-BE49-F238E27FC236}">
                <a16:creationId xmlns:a16="http://schemas.microsoft.com/office/drawing/2014/main" id="{BB3F36FD-6B1B-59DA-7E8B-A76A64CC5BBD}"/>
              </a:ext>
            </a:extLst>
          </p:cNvPr>
          <p:cNvSpPr/>
          <p:nvPr/>
        </p:nvSpPr>
        <p:spPr>
          <a:xfrm>
            <a:off x="674857" y="1645644"/>
            <a:ext cx="3201015" cy="3231156"/>
          </a:xfrm>
          <a:prstGeom prst="wedgeRoundRectCallout">
            <a:avLst>
              <a:gd name="adj1" fmla="val -56685"/>
              <a:gd name="adj2" fmla="val -3120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Do you think family rules and family meetings could be effective tools to promote a protective and caring environment? </a:t>
            </a:r>
          </a:p>
        </p:txBody>
      </p:sp>
      <p:sp>
        <p:nvSpPr>
          <p:cNvPr id="16" name="Speech Bubble: Rectangle with Corners Rounded 15">
            <a:extLst>
              <a:ext uri="{FF2B5EF4-FFF2-40B4-BE49-F238E27FC236}">
                <a16:creationId xmlns:a16="http://schemas.microsoft.com/office/drawing/2014/main" id="{F1455A0B-6B5A-E0D3-2E6C-167BC48D3FE0}"/>
              </a:ext>
            </a:extLst>
          </p:cNvPr>
          <p:cNvSpPr/>
          <p:nvPr/>
        </p:nvSpPr>
        <p:spPr>
          <a:xfrm>
            <a:off x="4101401" y="1645644"/>
            <a:ext cx="3201015" cy="3231156"/>
          </a:xfrm>
          <a:prstGeom prst="wedgeRoundRectCallout">
            <a:avLst>
              <a:gd name="adj1" fmla="val -26759"/>
              <a:gd name="adj2" fmla="val -5770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Can you think of any families you are working with who you would like to use these techniques with? What kind of families could benefit from these techniques the most?</a:t>
            </a:r>
          </a:p>
        </p:txBody>
      </p:sp>
      <p:sp>
        <p:nvSpPr>
          <p:cNvPr id="17" name="Speech Bubble: Rectangle with Corners Rounded 16">
            <a:extLst>
              <a:ext uri="{FF2B5EF4-FFF2-40B4-BE49-F238E27FC236}">
                <a16:creationId xmlns:a16="http://schemas.microsoft.com/office/drawing/2014/main" id="{F6439DB6-74BE-8626-CE58-77AD03F7017D}"/>
              </a:ext>
            </a:extLst>
          </p:cNvPr>
          <p:cNvSpPr/>
          <p:nvPr/>
        </p:nvSpPr>
        <p:spPr>
          <a:xfrm>
            <a:off x="7489525" y="1645644"/>
            <a:ext cx="3201015" cy="3231156"/>
          </a:xfrm>
          <a:prstGeom prst="wedgeRoundRectCallout">
            <a:avLst>
              <a:gd name="adj1" fmla="val -21318"/>
              <a:gd name="adj2" fmla="val 6223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Are there any adaptations we would need to make to these techniques to make them appropriate and effective in this context? </a:t>
            </a:r>
          </a:p>
        </p:txBody>
      </p:sp>
      <p:grpSp>
        <p:nvGrpSpPr>
          <p:cNvPr id="18" name="Google Shape;314;p4">
            <a:extLst>
              <a:ext uri="{FF2B5EF4-FFF2-40B4-BE49-F238E27FC236}">
                <a16:creationId xmlns:a16="http://schemas.microsoft.com/office/drawing/2014/main" id="{3DFE7408-CB7B-9A12-7563-9CD8A3A2E2DA}"/>
              </a:ext>
            </a:extLst>
          </p:cNvPr>
          <p:cNvGrpSpPr/>
          <p:nvPr/>
        </p:nvGrpSpPr>
        <p:grpSpPr>
          <a:xfrm>
            <a:off x="9049351" y="4169646"/>
            <a:ext cx="2501900" cy="1623811"/>
            <a:chOff x="3400707" y="1772174"/>
            <a:chExt cx="5758105" cy="3737192"/>
          </a:xfrm>
          <a:solidFill>
            <a:schemeClr val="accent3">
              <a:lumMod val="75000"/>
            </a:schemeClr>
          </a:solidFill>
        </p:grpSpPr>
        <p:sp>
          <p:nvSpPr>
            <p:cNvPr id="19" name="Google Shape;315;p4">
              <a:extLst>
                <a:ext uri="{FF2B5EF4-FFF2-40B4-BE49-F238E27FC236}">
                  <a16:creationId xmlns:a16="http://schemas.microsoft.com/office/drawing/2014/main" id="{B8225D78-7F0C-9EE4-BD85-265D4DB7729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16;p4">
              <a:extLst>
                <a:ext uri="{FF2B5EF4-FFF2-40B4-BE49-F238E27FC236}">
                  <a16:creationId xmlns:a16="http://schemas.microsoft.com/office/drawing/2014/main" id="{9CF65EDA-3B0F-8370-978B-6E1D650DAA79}"/>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17;p4">
              <a:extLst>
                <a:ext uri="{FF2B5EF4-FFF2-40B4-BE49-F238E27FC236}">
                  <a16:creationId xmlns:a16="http://schemas.microsoft.com/office/drawing/2014/main" id="{5B7E2966-9788-AD15-A77F-33A1342E3795}"/>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2" name="Google Shape;318;p4">
              <a:extLst>
                <a:ext uri="{FF2B5EF4-FFF2-40B4-BE49-F238E27FC236}">
                  <a16:creationId xmlns:a16="http://schemas.microsoft.com/office/drawing/2014/main" id="{70935AEF-FD16-7583-9CC3-F42DDA6ADAC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19;p4">
              <a:extLst>
                <a:ext uri="{FF2B5EF4-FFF2-40B4-BE49-F238E27FC236}">
                  <a16:creationId xmlns:a16="http://schemas.microsoft.com/office/drawing/2014/main" id="{E758E15B-9AD1-4EDE-DE95-D73BCBABD60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4" name="Google Shape;320;p4">
              <a:extLst>
                <a:ext uri="{FF2B5EF4-FFF2-40B4-BE49-F238E27FC236}">
                  <a16:creationId xmlns:a16="http://schemas.microsoft.com/office/drawing/2014/main" id="{3BC2BCA0-6EC0-F615-9F39-118E7EA9896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5" name="Google Shape;321;p4">
              <a:extLst>
                <a:ext uri="{FF2B5EF4-FFF2-40B4-BE49-F238E27FC236}">
                  <a16:creationId xmlns:a16="http://schemas.microsoft.com/office/drawing/2014/main" id="{50172547-C578-A380-193E-B8009DA70930}"/>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6" name="Google Shape;322;p4">
              <a:extLst>
                <a:ext uri="{FF2B5EF4-FFF2-40B4-BE49-F238E27FC236}">
                  <a16:creationId xmlns:a16="http://schemas.microsoft.com/office/drawing/2014/main" id="{D8C1543A-D5F7-301A-D01D-7E96141F0AE0}"/>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74109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1885127" y="3511532"/>
            <a:ext cx="3422359" cy="1323399"/>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b="0" i="0" u="none" strike="noStrike" baseline="0" dirty="0">
                <a:solidFill>
                  <a:srgbClr val="000000"/>
                </a:solidFill>
                <a:latin typeface="+mj-lt"/>
                <a:cs typeface="Calibri" panose="020F0502020204030204" pitchFamily="34" charset="0"/>
              </a:rPr>
              <a:t>Creating family rules and agreements promotes a predictable and secure environment for children.</a:t>
            </a:r>
          </a:p>
        </p:txBody>
      </p:sp>
      <p:sp>
        <p:nvSpPr>
          <p:cNvPr id="534" name="Google Shape;534;p18"/>
          <p:cNvSpPr txBox="1"/>
          <p:nvPr/>
        </p:nvSpPr>
        <p:spPr>
          <a:xfrm>
            <a:off x="6304184" y="3511532"/>
            <a:ext cx="4003903" cy="1738897"/>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dirty="0">
                <a:latin typeface="+mj-lt"/>
                <a:cs typeface="Calibri" panose="020F0502020204030204" pitchFamily="34" charset="0"/>
              </a:rPr>
              <a:t>The four steps can be used to support f</a:t>
            </a:r>
            <a:r>
              <a:rPr lang="en-US" sz="2000" b="0" i="0" u="none" strike="noStrike" baseline="0" dirty="0">
                <a:solidFill>
                  <a:srgbClr val="000000"/>
                </a:solidFill>
                <a:latin typeface="+mj-lt"/>
                <a:cs typeface="Calibri" panose="020F0502020204030204" pitchFamily="34" charset="0"/>
              </a:rPr>
              <a:t>amily meetings which keep the lines of communication open and support collaborative problem solving.</a:t>
            </a:r>
          </a:p>
        </p:txBody>
      </p:sp>
      <p:sp>
        <p:nvSpPr>
          <p:cNvPr id="535" name="Google Shape;535;p18"/>
          <p:cNvSpPr/>
          <p:nvPr/>
        </p:nvSpPr>
        <p:spPr>
          <a:xfrm>
            <a:off x="3070527" y="209647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780355" y="2098684"/>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960305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19" name="Title 18">
            <a:extLst>
              <a:ext uri="{FF2B5EF4-FFF2-40B4-BE49-F238E27FC236}">
                <a16:creationId xmlns:a16="http://schemas.microsoft.com/office/drawing/2014/main" id="{158F983B-67A5-1618-B5ED-DAB1DF981F63}"/>
              </a:ext>
            </a:extLst>
          </p:cNvPr>
          <p:cNvSpPr>
            <a:spLocks noGrp="1"/>
          </p:cNvSpPr>
          <p:nvPr>
            <p:ph type="title"/>
          </p:nvPr>
        </p:nvSpPr>
        <p:spPr/>
        <p:txBody>
          <a:bodyPr/>
          <a:lstStyle/>
          <a:p>
            <a:r>
              <a:rPr lang="en-CA" sz="2400" b="1" dirty="0">
                <a:solidFill>
                  <a:schemeClr val="bg1"/>
                </a:solidFill>
                <a:latin typeface="Garamond"/>
              </a:rPr>
              <a:t>SESSION 6</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Non-violent discipline strategies for caregivers </a:t>
            </a:r>
            <a:endParaRPr lang="en-US" dirty="0"/>
          </a:p>
        </p:txBody>
      </p:sp>
      <p:grpSp>
        <p:nvGrpSpPr>
          <p:cNvPr id="52" name="Group 51">
            <a:extLst>
              <a:ext uri="{FF2B5EF4-FFF2-40B4-BE49-F238E27FC236}">
                <a16:creationId xmlns:a16="http://schemas.microsoft.com/office/drawing/2014/main" id="{188B52E2-3E4D-0EF3-4EDF-80F55EAF3702}"/>
              </a:ext>
            </a:extLst>
          </p:cNvPr>
          <p:cNvGrpSpPr/>
          <p:nvPr/>
        </p:nvGrpSpPr>
        <p:grpSpPr>
          <a:xfrm>
            <a:off x="10370496" y="683335"/>
            <a:ext cx="937477" cy="1121659"/>
            <a:chOff x="2780231" y="3039417"/>
            <a:chExt cx="1162307" cy="1390660"/>
          </a:xfrm>
          <a:solidFill>
            <a:schemeClr val="bg1"/>
          </a:solidFill>
        </p:grpSpPr>
        <p:sp>
          <p:nvSpPr>
            <p:cNvPr id="53" name="Rectangle 52">
              <a:extLst>
                <a:ext uri="{FF2B5EF4-FFF2-40B4-BE49-F238E27FC236}">
                  <a16:creationId xmlns:a16="http://schemas.microsoft.com/office/drawing/2014/main" id="{6991D9A3-357A-3A59-A67E-B3D3E98D3040}"/>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Stored Data 53">
              <a:extLst>
                <a:ext uri="{FF2B5EF4-FFF2-40B4-BE49-F238E27FC236}">
                  <a16:creationId xmlns:a16="http://schemas.microsoft.com/office/drawing/2014/main" id="{6FE32890-8443-866F-2428-B77A3F6B134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Stored Data 54">
              <a:extLst>
                <a:ext uri="{FF2B5EF4-FFF2-40B4-BE49-F238E27FC236}">
                  <a16:creationId xmlns:a16="http://schemas.microsoft.com/office/drawing/2014/main" id="{04B4CCAC-0EB3-8885-34D4-ED11426FD4B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A476B943-7090-9188-4104-74435B06E3D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82DF01FD-24E3-B69F-7A6B-886E3E1EBF8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81B91BF8-6A8A-49C7-38C2-471548B44845}"/>
              </a:ext>
            </a:extLst>
          </p:cNvPr>
          <p:cNvGrpSpPr/>
          <p:nvPr/>
        </p:nvGrpSpPr>
        <p:grpSpPr>
          <a:xfrm>
            <a:off x="10559387" y="900943"/>
            <a:ext cx="497874" cy="668226"/>
            <a:chOff x="5438539" y="7646118"/>
            <a:chExt cx="814830" cy="1093633"/>
          </a:xfrm>
          <a:solidFill>
            <a:schemeClr val="accent3">
              <a:lumMod val="75000"/>
            </a:schemeClr>
          </a:solidFill>
        </p:grpSpPr>
        <p:sp>
          <p:nvSpPr>
            <p:cNvPr id="59" name="Round Same Side Corner Rectangle 21">
              <a:extLst>
                <a:ext uri="{FF2B5EF4-FFF2-40B4-BE49-F238E27FC236}">
                  <a16:creationId xmlns:a16="http://schemas.microsoft.com/office/drawing/2014/main" id="{7F96EE88-9BB1-9D88-999A-8399CC0E4091}"/>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47FF0A4-553C-EBE2-04D5-66C09C0A296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 Same Side Corner Rectangle 23">
              <a:extLst>
                <a:ext uri="{FF2B5EF4-FFF2-40B4-BE49-F238E27FC236}">
                  <a16:creationId xmlns:a16="http://schemas.microsoft.com/office/drawing/2014/main" id="{F5D85630-0CCF-F847-FC9F-3AEDFBE12FD9}"/>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9F3D2E4C-2701-FB33-A46A-A7D86A996EC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 Same Side Corner Rectangle 25">
              <a:extLst>
                <a:ext uri="{FF2B5EF4-FFF2-40B4-BE49-F238E27FC236}">
                  <a16:creationId xmlns:a16="http://schemas.microsoft.com/office/drawing/2014/main" id="{A7F8BB0C-F668-52DE-7EFC-178CB4AC3935}"/>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 Same Side Corner Rectangle 26">
              <a:extLst>
                <a:ext uri="{FF2B5EF4-FFF2-40B4-BE49-F238E27FC236}">
                  <a16:creationId xmlns:a16="http://schemas.microsoft.com/office/drawing/2014/main" id="{7A3ED9A8-1FF3-85B0-91AC-C8AD1489D6A0}"/>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A647EE85-05CE-E82C-B07B-10C352B972B3}"/>
              </a:ext>
            </a:extLst>
          </p:cNvPr>
          <p:cNvGrpSpPr/>
          <p:nvPr/>
        </p:nvGrpSpPr>
        <p:grpSpPr>
          <a:xfrm>
            <a:off x="7722553" y="683335"/>
            <a:ext cx="937477" cy="1121659"/>
            <a:chOff x="678442" y="1567255"/>
            <a:chExt cx="937477" cy="1121659"/>
          </a:xfrm>
          <a:solidFill>
            <a:schemeClr val="bg1"/>
          </a:solidFill>
        </p:grpSpPr>
        <p:grpSp>
          <p:nvGrpSpPr>
            <p:cNvPr id="66" name="Group 65">
              <a:extLst>
                <a:ext uri="{FF2B5EF4-FFF2-40B4-BE49-F238E27FC236}">
                  <a16:creationId xmlns:a16="http://schemas.microsoft.com/office/drawing/2014/main" id="{C5AEF505-EDF2-56C1-9F23-B2B8BFCFCA11}"/>
                </a:ext>
              </a:extLst>
            </p:cNvPr>
            <p:cNvGrpSpPr/>
            <p:nvPr/>
          </p:nvGrpSpPr>
          <p:grpSpPr>
            <a:xfrm>
              <a:off x="678442" y="1567255"/>
              <a:ext cx="937477" cy="1121659"/>
              <a:chOff x="2780231" y="3039417"/>
              <a:chExt cx="1162307" cy="1390660"/>
            </a:xfrm>
            <a:grpFill/>
          </p:grpSpPr>
          <p:sp>
            <p:nvSpPr>
              <p:cNvPr id="71" name="Rectangle 70">
                <a:extLst>
                  <a:ext uri="{FF2B5EF4-FFF2-40B4-BE49-F238E27FC236}">
                    <a16:creationId xmlns:a16="http://schemas.microsoft.com/office/drawing/2014/main" id="{D42AFCCD-05AE-F739-A0D5-95E4B6614482}"/>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owchart: Stored Data 71">
                <a:extLst>
                  <a:ext uri="{FF2B5EF4-FFF2-40B4-BE49-F238E27FC236}">
                    <a16:creationId xmlns:a16="http://schemas.microsoft.com/office/drawing/2014/main" id="{E41E5A3B-6140-649E-6D3D-1FE6377A0DAD}"/>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lowchart: Stored Data 72">
                <a:extLst>
                  <a:ext uri="{FF2B5EF4-FFF2-40B4-BE49-F238E27FC236}">
                    <a16:creationId xmlns:a16="http://schemas.microsoft.com/office/drawing/2014/main" id="{8F104ACA-DB69-E109-12EC-1DE7AE5A55C9}"/>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22DB857-F703-6CA8-D0E3-6909FF4B083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A351A4-F8BD-FE68-116B-0D6EE3D4DD36}"/>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213591E6-1BAD-BFF8-171A-8D668C3F8A7C}"/>
                </a:ext>
              </a:extLst>
            </p:cNvPr>
            <p:cNvGrpSpPr/>
            <p:nvPr/>
          </p:nvGrpSpPr>
          <p:grpSpPr>
            <a:xfrm>
              <a:off x="820591" y="1847754"/>
              <a:ext cx="633925" cy="581856"/>
              <a:chOff x="7619849" y="5297373"/>
              <a:chExt cx="500332" cy="459236"/>
            </a:xfrm>
            <a:grpFill/>
          </p:grpSpPr>
          <p:sp>
            <p:nvSpPr>
              <p:cNvPr id="69" name="Trapezoid 68">
                <a:extLst>
                  <a:ext uri="{FF2B5EF4-FFF2-40B4-BE49-F238E27FC236}">
                    <a16:creationId xmlns:a16="http://schemas.microsoft.com/office/drawing/2014/main" id="{6E19D625-48ED-BAA8-41C1-C7C86DC9B9D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F436E48B-5033-8E24-4C24-AEF20778D87F}"/>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Heart 67">
              <a:extLst>
                <a:ext uri="{FF2B5EF4-FFF2-40B4-BE49-F238E27FC236}">
                  <a16:creationId xmlns:a16="http://schemas.microsoft.com/office/drawing/2014/main" id="{EE619A97-1F4B-F2D2-6063-318E7637494E}"/>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686B4DE9-DAF9-E614-556B-1137758210CF}"/>
              </a:ext>
            </a:extLst>
          </p:cNvPr>
          <p:cNvGrpSpPr/>
          <p:nvPr/>
        </p:nvGrpSpPr>
        <p:grpSpPr>
          <a:xfrm>
            <a:off x="9058726" y="683335"/>
            <a:ext cx="937477" cy="1121659"/>
            <a:chOff x="548251" y="3024358"/>
            <a:chExt cx="937477" cy="1121659"/>
          </a:xfrm>
          <a:solidFill>
            <a:schemeClr val="bg1"/>
          </a:solidFill>
        </p:grpSpPr>
        <p:grpSp>
          <p:nvGrpSpPr>
            <p:cNvPr id="77" name="Group 76">
              <a:extLst>
                <a:ext uri="{FF2B5EF4-FFF2-40B4-BE49-F238E27FC236}">
                  <a16:creationId xmlns:a16="http://schemas.microsoft.com/office/drawing/2014/main" id="{90EA78CC-16EE-C4A0-4E0A-8661E9378AE3}"/>
                </a:ext>
              </a:extLst>
            </p:cNvPr>
            <p:cNvGrpSpPr/>
            <p:nvPr/>
          </p:nvGrpSpPr>
          <p:grpSpPr>
            <a:xfrm>
              <a:off x="548251" y="3024358"/>
              <a:ext cx="937477" cy="1121659"/>
              <a:chOff x="2780231" y="3039417"/>
              <a:chExt cx="1162307" cy="1390660"/>
            </a:xfrm>
            <a:grpFill/>
          </p:grpSpPr>
          <p:sp>
            <p:nvSpPr>
              <p:cNvPr id="87" name="Rectangle 86">
                <a:extLst>
                  <a:ext uri="{FF2B5EF4-FFF2-40B4-BE49-F238E27FC236}">
                    <a16:creationId xmlns:a16="http://schemas.microsoft.com/office/drawing/2014/main" id="{96BAE961-DFF9-A639-C022-FAE38D303B1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lowchart: Stored Data 87">
                <a:extLst>
                  <a:ext uri="{FF2B5EF4-FFF2-40B4-BE49-F238E27FC236}">
                    <a16:creationId xmlns:a16="http://schemas.microsoft.com/office/drawing/2014/main" id="{F6923828-F5B5-287E-B9D7-199CDA99169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lowchart: Stored Data 88">
                <a:extLst>
                  <a:ext uri="{FF2B5EF4-FFF2-40B4-BE49-F238E27FC236}">
                    <a16:creationId xmlns:a16="http://schemas.microsoft.com/office/drawing/2014/main" id="{87192E68-3602-D931-94C0-91B38B10B49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A34A6BC4-0672-F04C-5D3F-5403CE11F5F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2538794A-9D3E-BFE1-835A-DBC2CF82940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E40AD424-75A7-3A8B-5A15-33B802A5BFD4}"/>
                </a:ext>
              </a:extLst>
            </p:cNvPr>
            <p:cNvGrpSpPr/>
            <p:nvPr/>
          </p:nvGrpSpPr>
          <p:grpSpPr>
            <a:xfrm>
              <a:off x="722202" y="3250645"/>
              <a:ext cx="547216" cy="690061"/>
              <a:chOff x="8440399" y="3758191"/>
              <a:chExt cx="648257" cy="817478"/>
            </a:xfrm>
            <a:grpFill/>
          </p:grpSpPr>
          <p:grpSp>
            <p:nvGrpSpPr>
              <p:cNvPr id="79" name="Group 78">
                <a:extLst>
                  <a:ext uri="{FF2B5EF4-FFF2-40B4-BE49-F238E27FC236}">
                    <a16:creationId xmlns:a16="http://schemas.microsoft.com/office/drawing/2014/main" id="{D0F8E2DE-2EAD-9048-0BAE-C0E980B66F5B}"/>
                  </a:ext>
                </a:extLst>
              </p:cNvPr>
              <p:cNvGrpSpPr/>
              <p:nvPr/>
            </p:nvGrpSpPr>
            <p:grpSpPr>
              <a:xfrm>
                <a:off x="8835207" y="3758191"/>
                <a:ext cx="253449" cy="817478"/>
                <a:chOff x="4045582" y="1684320"/>
                <a:chExt cx="350098" cy="1129211"/>
              </a:xfrm>
              <a:grpFill/>
            </p:grpSpPr>
            <p:sp>
              <p:nvSpPr>
                <p:cNvPr id="85" name="Round Same Side Corner Rectangle 21">
                  <a:extLst>
                    <a:ext uri="{FF2B5EF4-FFF2-40B4-BE49-F238E27FC236}">
                      <a16:creationId xmlns:a16="http://schemas.microsoft.com/office/drawing/2014/main" id="{B32A27D9-241C-7F96-F4F2-44045551CC6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22161E91-8960-ACE5-83AC-0DE1649CBBAA}"/>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2400D8C2-9249-8CC3-E2BD-C54793424242}"/>
                  </a:ext>
                </a:extLst>
              </p:cNvPr>
              <p:cNvGrpSpPr/>
              <p:nvPr/>
            </p:nvGrpSpPr>
            <p:grpSpPr>
              <a:xfrm>
                <a:off x="8440399" y="3758191"/>
                <a:ext cx="363228" cy="817478"/>
                <a:chOff x="3000654" y="1516217"/>
                <a:chExt cx="245039" cy="551483"/>
              </a:xfrm>
              <a:grpFill/>
            </p:grpSpPr>
            <p:grpSp>
              <p:nvGrpSpPr>
                <p:cNvPr id="81" name="Group 80">
                  <a:extLst>
                    <a:ext uri="{FF2B5EF4-FFF2-40B4-BE49-F238E27FC236}">
                      <a16:creationId xmlns:a16="http://schemas.microsoft.com/office/drawing/2014/main" id="{29C5C3CF-A846-34F0-03D7-482967D47D0B}"/>
                    </a:ext>
                  </a:extLst>
                </p:cNvPr>
                <p:cNvGrpSpPr/>
                <p:nvPr/>
              </p:nvGrpSpPr>
              <p:grpSpPr>
                <a:xfrm>
                  <a:off x="3036509" y="1516217"/>
                  <a:ext cx="172158" cy="551483"/>
                  <a:chOff x="4043172" y="1684320"/>
                  <a:chExt cx="352508" cy="1129211"/>
                </a:xfrm>
                <a:grpFill/>
              </p:grpSpPr>
              <p:sp>
                <p:nvSpPr>
                  <p:cNvPr id="83" name="Round Same Side Corner Rectangle 21">
                    <a:extLst>
                      <a:ext uri="{FF2B5EF4-FFF2-40B4-BE49-F238E27FC236}">
                        <a16:creationId xmlns:a16="http://schemas.microsoft.com/office/drawing/2014/main" id="{2BEEB498-E56B-4705-BC08-2995E2C722D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2E1FD4D9-B586-875E-D628-C7BB3740FA33}"/>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lowchart: Manual Operation 81">
                  <a:extLst>
                    <a:ext uri="{FF2B5EF4-FFF2-40B4-BE49-F238E27FC236}">
                      <a16:creationId xmlns:a16="http://schemas.microsoft.com/office/drawing/2014/main" id="{48FEFFFE-BB91-2078-9C51-9B2E05587D3F}"/>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2613795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1C450-B276-969B-6F2A-194658BBBFDF}"/>
              </a:ext>
            </a:extLst>
          </p:cNvPr>
          <p:cNvSpPr>
            <a:spLocks noGrp="1"/>
          </p:cNvSpPr>
          <p:nvPr>
            <p:ph type="title"/>
          </p:nvPr>
        </p:nvSpPr>
        <p:spPr/>
        <p:txBody>
          <a:bodyPr/>
          <a:lstStyle/>
          <a:p>
            <a:r>
              <a:rPr lang="en-US" dirty="0">
                <a:latin typeface="+mj-lt"/>
              </a:rPr>
              <a:t>Discipline</a:t>
            </a:r>
          </a:p>
        </p:txBody>
      </p:sp>
      <p:sp>
        <p:nvSpPr>
          <p:cNvPr id="5" name="TextBox 4">
            <a:extLst>
              <a:ext uri="{FF2B5EF4-FFF2-40B4-BE49-F238E27FC236}">
                <a16:creationId xmlns:a16="http://schemas.microsoft.com/office/drawing/2014/main" id="{3241ABDC-F2DC-BCC9-A5FB-34BA837882F6}"/>
              </a:ext>
            </a:extLst>
          </p:cNvPr>
          <p:cNvSpPr txBox="1"/>
          <p:nvPr/>
        </p:nvSpPr>
        <p:spPr>
          <a:xfrm>
            <a:off x="5424015" y="2597881"/>
            <a:ext cx="4782730" cy="2246769"/>
          </a:xfrm>
          <a:prstGeom prst="rect">
            <a:avLst/>
          </a:prstGeom>
          <a:noFill/>
        </p:spPr>
        <p:txBody>
          <a:bodyPr wrap="square">
            <a:spAutoFit/>
          </a:bodyPr>
          <a:lstStyle/>
          <a:p>
            <a:r>
              <a:rPr lang="en-US" sz="2800" b="1" i="0" dirty="0">
                <a:effectLst/>
                <a:latin typeface="+mj-lt"/>
                <a:cs typeface="Calibri" panose="020F0502020204030204" pitchFamily="34" charset="0"/>
              </a:rPr>
              <a:t>Discipline means to teach:</a:t>
            </a:r>
          </a:p>
          <a:p>
            <a:endParaRPr lang="en-US" sz="2800" b="0" i="0" dirty="0">
              <a:effectLst/>
              <a:latin typeface="+mj-lt"/>
              <a:cs typeface="Calibri" panose="020F0502020204030204" pitchFamily="34" charset="0"/>
            </a:endParaRPr>
          </a:p>
          <a:p>
            <a:pPr marL="457200" indent="-457200">
              <a:buFont typeface="Arial" panose="020B0604020202020204" pitchFamily="34" charset="0"/>
              <a:buChar char="•"/>
            </a:pPr>
            <a:r>
              <a:rPr lang="en-US" sz="2800" b="0" i="0" dirty="0">
                <a:effectLst/>
                <a:latin typeface="+mj-lt"/>
                <a:cs typeface="Calibri" panose="020F0502020204030204" pitchFamily="34" charset="0"/>
              </a:rPr>
              <a:t>Values and principles</a:t>
            </a:r>
          </a:p>
          <a:p>
            <a:pPr marL="457200" indent="-457200">
              <a:buFont typeface="Arial" panose="020B0604020202020204" pitchFamily="34" charset="0"/>
              <a:buChar char="•"/>
            </a:pPr>
            <a:r>
              <a:rPr lang="en-US" sz="2800" b="0" i="0" dirty="0">
                <a:effectLst/>
                <a:latin typeface="+mj-lt"/>
                <a:cs typeface="Calibri" panose="020F0502020204030204" pitchFamily="34" charset="0"/>
              </a:rPr>
              <a:t>Behaviors to be a good community member</a:t>
            </a:r>
            <a:endParaRPr lang="en-US" sz="2800" dirty="0">
              <a:latin typeface="+mj-lt"/>
              <a:cs typeface="Calibri" panose="020F0502020204030204" pitchFamily="34" charset="0"/>
            </a:endParaRPr>
          </a:p>
        </p:txBody>
      </p:sp>
      <p:grpSp>
        <p:nvGrpSpPr>
          <p:cNvPr id="16" name="Group 15">
            <a:extLst>
              <a:ext uri="{FF2B5EF4-FFF2-40B4-BE49-F238E27FC236}">
                <a16:creationId xmlns:a16="http://schemas.microsoft.com/office/drawing/2014/main" id="{AA9F1C17-FBA3-2161-4F3A-5937E8E4EE4A}"/>
              </a:ext>
            </a:extLst>
          </p:cNvPr>
          <p:cNvGrpSpPr/>
          <p:nvPr/>
        </p:nvGrpSpPr>
        <p:grpSpPr>
          <a:xfrm>
            <a:off x="1995442" y="1851044"/>
            <a:ext cx="2828877" cy="3562785"/>
            <a:chOff x="1734186" y="2010701"/>
            <a:chExt cx="2195032" cy="2764499"/>
          </a:xfrm>
        </p:grpSpPr>
        <p:grpSp>
          <p:nvGrpSpPr>
            <p:cNvPr id="7" name="Group 6">
              <a:extLst>
                <a:ext uri="{FF2B5EF4-FFF2-40B4-BE49-F238E27FC236}">
                  <a16:creationId xmlns:a16="http://schemas.microsoft.com/office/drawing/2014/main" id="{4D3559F2-6157-51D9-92F6-B54C981BD9A1}"/>
                </a:ext>
              </a:extLst>
            </p:cNvPr>
            <p:cNvGrpSpPr/>
            <p:nvPr/>
          </p:nvGrpSpPr>
          <p:grpSpPr>
            <a:xfrm>
              <a:off x="1734186" y="2580168"/>
              <a:ext cx="2195032" cy="2195032"/>
              <a:chOff x="-2082800" y="2828943"/>
              <a:chExt cx="2237904" cy="2237904"/>
            </a:xfrm>
            <a:solidFill>
              <a:schemeClr val="accent3">
                <a:lumMod val="60000"/>
                <a:lumOff val="40000"/>
              </a:schemeClr>
            </a:solidFill>
          </p:grpSpPr>
          <p:pic>
            <p:nvPicPr>
              <p:cNvPr id="13" name="Graphic 12" descr="Head with gears with solid fill">
                <a:extLst>
                  <a:ext uri="{FF2B5EF4-FFF2-40B4-BE49-F238E27FC236}">
                    <a16:creationId xmlns:a16="http://schemas.microsoft.com/office/drawing/2014/main" id="{C7AC50A5-2D97-C0D5-56FA-D330979D6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14" name="Oval 13">
                <a:extLst>
                  <a:ext uri="{FF2B5EF4-FFF2-40B4-BE49-F238E27FC236}">
                    <a16:creationId xmlns:a16="http://schemas.microsoft.com/office/drawing/2014/main" id="{51922A4C-AF78-A2BE-24EC-67EBBBAEE7F8}"/>
                  </a:ext>
                </a:extLst>
              </p:cNvPr>
              <p:cNvSpPr/>
              <p:nvPr/>
            </p:nvSpPr>
            <p:spPr>
              <a:xfrm>
                <a:off x="-1689561" y="3033486"/>
                <a:ext cx="1248228" cy="12482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Arrow: Up 14">
              <a:extLst>
                <a:ext uri="{FF2B5EF4-FFF2-40B4-BE49-F238E27FC236}">
                  <a16:creationId xmlns:a16="http://schemas.microsoft.com/office/drawing/2014/main" id="{D7437342-8920-083B-D40E-920F3389C8EA}"/>
                </a:ext>
              </a:extLst>
            </p:cNvPr>
            <p:cNvSpPr/>
            <p:nvPr/>
          </p:nvSpPr>
          <p:spPr>
            <a:xfrm>
              <a:off x="2199513" y="2010701"/>
              <a:ext cx="1083828" cy="122431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74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latin typeface="Arial" panose="020B0604020202020204" pitchFamily="34" charset="0"/>
                <a:cs typeface="Arial" panose="020B0604020202020204" pitchFamily="34" charset="0"/>
                <a:sym typeface="Arial"/>
              </a:rPr>
              <a:t>Learning objectives</a:t>
            </a:r>
            <a:endParaRPr lang="en-US" dirty="0">
              <a:latin typeface="Arial" panose="020B0604020202020204" pitchFamily="34" charset="0"/>
              <a:cs typeface="Arial" panose="020B0604020202020204" pitchFamily="34" charset="0"/>
            </a:endParaRPr>
          </a:p>
        </p:txBody>
      </p:sp>
      <p:sp>
        <p:nvSpPr>
          <p:cNvPr id="336" name="Google Shape;336;p7"/>
          <p:cNvSpPr txBox="1"/>
          <p:nvPr/>
        </p:nvSpPr>
        <p:spPr>
          <a:xfrm>
            <a:off x="636229" y="3429000"/>
            <a:ext cx="3034479" cy="2068218"/>
          </a:xfrm>
          <a:prstGeom prst="rect">
            <a:avLst/>
          </a:prstGeom>
          <a:noFill/>
          <a:ln>
            <a:noFill/>
          </a:ln>
        </p:spPr>
        <p:txBody>
          <a:bodyPr spcFirstLastPara="1" wrap="square" lIns="91425" tIns="45700" rIns="91425" bIns="45700" anchor="t" anchorCtr="0">
            <a:spAutoFit/>
          </a:bodyPr>
          <a:lstStyle/>
          <a:p>
            <a:pPr marR="0" lvl="1" algn="ctr" rtl="0">
              <a:lnSpc>
                <a:spcPct val="107000"/>
              </a:lnSpc>
              <a:spcBef>
                <a:spcPts val="0"/>
              </a:spcBef>
              <a:spcAft>
                <a:spcPts val="0"/>
              </a:spcAft>
              <a:buNone/>
            </a:pPr>
            <a:r>
              <a:rPr lang="en-US" sz="2000" u="none" dirty="0">
                <a:latin typeface="Arial" panose="020B0604020202020204" pitchFamily="34" charset="0"/>
                <a:cs typeface="Arial" panose="020B0604020202020204" pitchFamily="34" charset="0"/>
                <a:sym typeface="Arial"/>
              </a:rPr>
              <a:t>Demonstrate parenting techniques and tools which can be used with parents, caregivers and children to support family strengthening.</a:t>
            </a:r>
            <a:endParaRPr lang="en-US" sz="2000" dirty="0">
              <a:latin typeface="Arial" panose="020B0604020202020204" pitchFamily="34" charset="0"/>
              <a:cs typeface="Arial" panose="020B0604020202020204" pitchFamily="34" charset="0"/>
            </a:endParaRPr>
          </a:p>
        </p:txBody>
      </p:sp>
      <p:sp>
        <p:nvSpPr>
          <p:cNvPr id="342" name="Google Shape;342;p7"/>
          <p:cNvSpPr txBox="1"/>
          <p:nvPr/>
        </p:nvSpPr>
        <p:spPr>
          <a:xfrm>
            <a:off x="4182917" y="3429000"/>
            <a:ext cx="2033849" cy="1938952"/>
          </a:xfrm>
          <a:prstGeom prst="rect">
            <a:avLst/>
          </a:prstGeom>
          <a:noFill/>
          <a:ln>
            <a:noFill/>
          </a:ln>
        </p:spPr>
        <p:txBody>
          <a:bodyPr spcFirstLastPara="1" wrap="square" lIns="91425" tIns="45700" rIns="91425" bIns="45700" anchor="t" anchorCtr="0">
            <a:spAutoFit/>
          </a:bodyPr>
          <a:lstStyle/>
          <a:p>
            <a:pPr algn="ctr"/>
            <a:r>
              <a:rPr lang="en-US" sz="2000" dirty="0">
                <a:latin typeface="Arial" panose="020B0604020202020204" pitchFamily="34" charset="0"/>
                <a:cs typeface="Arial" panose="020B0604020202020204" pitchFamily="34" charset="0"/>
              </a:rPr>
              <a:t>Describe how caregivers can use relaxation and self-care techniques to manage stress.</a:t>
            </a:r>
          </a:p>
        </p:txBody>
      </p:sp>
      <p:grpSp>
        <p:nvGrpSpPr>
          <p:cNvPr id="350" name="Google Shape;350;p7"/>
          <p:cNvGrpSpPr/>
          <p:nvPr/>
        </p:nvGrpSpPr>
        <p:grpSpPr>
          <a:xfrm>
            <a:off x="1617252" y="2130632"/>
            <a:ext cx="1196375" cy="868968"/>
            <a:chOff x="6878053" y="1156317"/>
            <a:chExt cx="1431178" cy="1039513"/>
          </a:xfrm>
          <a:solidFill>
            <a:schemeClr val="accent3">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4609799" y="2142001"/>
            <a:ext cx="1196375" cy="868968"/>
            <a:chOff x="6878053" y="1156317"/>
            <a:chExt cx="1431178" cy="1039513"/>
          </a:xfrm>
          <a:solidFill>
            <a:schemeClr val="accent3">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9823017" y="2113493"/>
            <a:ext cx="1196375" cy="868968"/>
            <a:chOff x="6878053" y="1156317"/>
            <a:chExt cx="1431178" cy="1039513"/>
          </a:xfrm>
          <a:solidFill>
            <a:schemeClr val="accent3">
              <a:lumMod val="75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C22923FE-D73E-6DF7-8889-C74AA17278ED}"/>
              </a:ext>
            </a:extLst>
          </p:cNvPr>
          <p:cNvSpPr txBox="1"/>
          <p:nvPr/>
        </p:nvSpPr>
        <p:spPr>
          <a:xfrm>
            <a:off x="6728975" y="3429000"/>
            <a:ext cx="21217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Explain ways of working with families to map and strengthen social support networks.</a:t>
            </a:r>
          </a:p>
        </p:txBody>
      </p:sp>
      <p:sp>
        <p:nvSpPr>
          <p:cNvPr id="3" name="TextBox 2">
            <a:extLst>
              <a:ext uri="{FF2B5EF4-FFF2-40B4-BE49-F238E27FC236}">
                <a16:creationId xmlns:a16="http://schemas.microsoft.com/office/drawing/2014/main" id="{6E0D0586-06BE-7FAF-6918-B76558EDE271}"/>
              </a:ext>
            </a:extLst>
          </p:cNvPr>
          <p:cNvSpPr txBox="1"/>
          <p:nvPr/>
        </p:nvSpPr>
        <p:spPr>
          <a:xfrm>
            <a:off x="9362948" y="3429000"/>
            <a:ext cx="2213257"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Describe how tools can be used to support money management with families.</a:t>
            </a:r>
          </a:p>
        </p:txBody>
      </p:sp>
      <p:grpSp>
        <p:nvGrpSpPr>
          <p:cNvPr id="4" name="Google Shape;356;p7">
            <a:extLst>
              <a:ext uri="{FF2B5EF4-FFF2-40B4-BE49-F238E27FC236}">
                <a16:creationId xmlns:a16="http://schemas.microsoft.com/office/drawing/2014/main" id="{0F2FCDC5-4656-05C3-E8F3-97331130F748}"/>
              </a:ext>
            </a:extLst>
          </p:cNvPr>
          <p:cNvGrpSpPr/>
          <p:nvPr/>
        </p:nvGrpSpPr>
        <p:grpSpPr>
          <a:xfrm>
            <a:off x="7115068" y="2132591"/>
            <a:ext cx="1196375" cy="868968"/>
            <a:chOff x="6878053" y="1156317"/>
            <a:chExt cx="1431178" cy="1039513"/>
          </a:xfrm>
          <a:solidFill>
            <a:schemeClr val="accent3">
              <a:lumMod val="75000"/>
            </a:schemeClr>
          </a:solidFill>
        </p:grpSpPr>
        <p:grpSp>
          <p:nvGrpSpPr>
            <p:cNvPr id="5" name="Google Shape;357;p7">
              <a:extLst>
                <a:ext uri="{FF2B5EF4-FFF2-40B4-BE49-F238E27FC236}">
                  <a16:creationId xmlns:a16="http://schemas.microsoft.com/office/drawing/2014/main" id="{ABBCEA49-BB94-B969-E399-D27E91E3508E}"/>
                </a:ext>
              </a:extLst>
            </p:cNvPr>
            <p:cNvGrpSpPr/>
            <p:nvPr/>
          </p:nvGrpSpPr>
          <p:grpSpPr>
            <a:xfrm>
              <a:off x="7672978" y="1156317"/>
              <a:ext cx="412941" cy="436880"/>
              <a:chOff x="243840" y="1676400"/>
              <a:chExt cx="701040" cy="741680"/>
            </a:xfrm>
            <a:grpFill/>
          </p:grpSpPr>
          <p:sp>
            <p:nvSpPr>
              <p:cNvPr id="8" name="Google Shape;358;p7">
                <a:extLst>
                  <a:ext uri="{FF2B5EF4-FFF2-40B4-BE49-F238E27FC236}">
                    <a16:creationId xmlns:a16="http://schemas.microsoft.com/office/drawing/2014/main" id="{F7345C44-1107-BF23-0B38-D4C799FA971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359;p7">
                <a:extLst>
                  <a:ext uri="{FF2B5EF4-FFF2-40B4-BE49-F238E27FC236}">
                    <a16:creationId xmlns:a16="http://schemas.microsoft.com/office/drawing/2014/main" id="{17BFC6E5-9977-C9BE-3CA6-B64110E38DF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6" name="Google Shape;360;p7">
              <a:extLst>
                <a:ext uri="{FF2B5EF4-FFF2-40B4-BE49-F238E27FC236}">
                  <a16:creationId xmlns:a16="http://schemas.microsoft.com/office/drawing/2014/main" id="{48850472-526A-935F-AE6B-7ABCB4CEDBB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7" name="Google Shape;361;p7">
              <a:extLst>
                <a:ext uri="{FF2B5EF4-FFF2-40B4-BE49-F238E27FC236}">
                  <a16:creationId xmlns:a16="http://schemas.microsoft.com/office/drawing/2014/main" id="{4F7F29CC-CE26-E270-4F29-295330C8A3F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10" name="Group 9">
            <a:extLst>
              <a:ext uri="{FF2B5EF4-FFF2-40B4-BE49-F238E27FC236}">
                <a16:creationId xmlns:a16="http://schemas.microsoft.com/office/drawing/2014/main" id="{867BC61B-877E-BB54-1DF3-2E77DFCFE77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81050DF-EBAF-6C70-C2DC-112492F82D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372E94E-7A6B-CC34-648C-A66A0F83B2A0}"/>
                </a:ext>
              </a:extLst>
            </p:cNvPr>
            <p:cNvGrpSpPr/>
            <p:nvPr/>
          </p:nvGrpSpPr>
          <p:grpSpPr>
            <a:xfrm>
              <a:off x="10737628" y="758745"/>
              <a:ext cx="562136" cy="634675"/>
              <a:chOff x="760175" y="830142"/>
              <a:chExt cx="867619" cy="979579"/>
            </a:xfrm>
          </p:grpSpPr>
          <p:sp>
            <p:nvSpPr>
              <p:cNvPr id="13" name="Rectangle 12">
                <a:extLst>
                  <a:ext uri="{FF2B5EF4-FFF2-40B4-BE49-F238E27FC236}">
                    <a16:creationId xmlns:a16="http://schemas.microsoft.com/office/drawing/2014/main" id="{CBF2D9BE-5921-9249-2A6B-BF18E9A4FEB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38</a:t>
                </a:r>
              </a:p>
            </p:txBody>
          </p:sp>
          <p:sp>
            <p:nvSpPr>
              <p:cNvPr id="14" name="Rectangle 13">
                <a:extLst>
                  <a:ext uri="{FF2B5EF4-FFF2-40B4-BE49-F238E27FC236}">
                    <a16:creationId xmlns:a16="http://schemas.microsoft.com/office/drawing/2014/main" id="{DEA183C8-328F-C198-D19F-153DA283647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25E03-6545-624E-C3FC-0A5C730064F0}"/>
              </a:ext>
            </a:extLst>
          </p:cNvPr>
          <p:cNvSpPr>
            <a:spLocks noGrp="1"/>
          </p:cNvSpPr>
          <p:nvPr>
            <p:ph type="title"/>
          </p:nvPr>
        </p:nvSpPr>
        <p:spPr/>
        <p:txBody>
          <a:bodyPr/>
          <a:lstStyle/>
          <a:p>
            <a:r>
              <a:rPr lang="en-US" dirty="0">
                <a:latin typeface="+mj-lt"/>
              </a:rPr>
              <a:t>Discipline with dignity v/s corporal punishment</a:t>
            </a:r>
          </a:p>
        </p:txBody>
      </p:sp>
      <p:sp>
        <p:nvSpPr>
          <p:cNvPr id="5" name="TextBox 4">
            <a:extLst>
              <a:ext uri="{FF2B5EF4-FFF2-40B4-BE49-F238E27FC236}">
                <a16:creationId xmlns:a16="http://schemas.microsoft.com/office/drawing/2014/main" id="{AB1EC49D-C28E-365B-4C9F-E372EB168AE5}"/>
              </a:ext>
            </a:extLst>
          </p:cNvPr>
          <p:cNvSpPr txBox="1"/>
          <p:nvPr/>
        </p:nvSpPr>
        <p:spPr>
          <a:xfrm>
            <a:off x="1469905" y="3895489"/>
            <a:ext cx="4674653" cy="1815882"/>
          </a:xfrm>
          <a:prstGeom prst="rect">
            <a:avLst/>
          </a:prstGeom>
          <a:noFill/>
        </p:spPr>
        <p:txBody>
          <a:bodyPr wrap="square">
            <a:spAutoFit/>
          </a:bodyPr>
          <a:lstStyle/>
          <a:p>
            <a:r>
              <a:rPr lang="en-US" sz="2800" b="1" i="0" dirty="0">
                <a:solidFill>
                  <a:schemeClr val="tx1"/>
                </a:solidFill>
                <a:effectLst/>
                <a:latin typeface="+mj-lt"/>
                <a:cs typeface="Calibri" panose="020F0502020204030204" pitchFamily="34" charset="0"/>
              </a:rPr>
              <a:t>Corporal punishment</a:t>
            </a: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teaches the use of violence</a:t>
            </a: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creates fear in children</a:t>
            </a:r>
          </a:p>
        </p:txBody>
      </p:sp>
      <p:sp>
        <p:nvSpPr>
          <p:cNvPr id="2" name="TextBox 1">
            <a:extLst>
              <a:ext uri="{FF2B5EF4-FFF2-40B4-BE49-F238E27FC236}">
                <a16:creationId xmlns:a16="http://schemas.microsoft.com/office/drawing/2014/main" id="{EB4CD877-BB69-62B1-3EC9-1D2853FD046C}"/>
              </a:ext>
            </a:extLst>
          </p:cNvPr>
          <p:cNvSpPr txBox="1"/>
          <p:nvPr/>
        </p:nvSpPr>
        <p:spPr>
          <a:xfrm>
            <a:off x="6378633" y="3895489"/>
            <a:ext cx="4674653" cy="1384995"/>
          </a:xfrm>
          <a:prstGeom prst="rect">
            <a:avLst/>
          </a:prstGeom>
          <a:noFill/>
        </p:spPr>
        <p:txBody>
          <a:bodyPr wrap="square">
            <a:spAutoFit/>
          </a:bodyPr>
          <a:lstStyle/>
          <a:p>
            <a:r>
              <a:rPr lang="en-US" sz="2800" b="1" i="0" dirty="0">
                <a:solidFill>
                  <a:schemeClr val="tx1"/>
                </a:solidFill>
                <a:effectLst/>
                <a:latin typeface="+mj-lt"/>
                <a:cs typeface="Calibri" panose="020F0502020204030204" pitchFamily="34" charset="0"/>
              </a:rPr>
              <a:t>Disciplining with dignity</a:t>
            </a: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respects children</a:t>
            </a: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nurtures life lessons</a:t>
            </a:r>
            <a:endParaRPr lang="en-US" sz="2800" dirty="0">
              <a:solidFill>
                <a:schemeClr val="tx1"/>
              </a:solidFill>
              <a:latin typeface="+mj-lt"/>
              <a:cs typeface="Calibri" panose="020F0502020204030204" pitchFamily="34" charset="0"/>
            </a:endParaRPr>
          </a:p>
        </p:txBody>
      </p:sp>
      <p:sp>
        <p:nvSpPr>
          <p:cNvPr id="4" name="Round Same Side Corner Rectangle 21">
            <a:extLst>
              <a:ext uri="{FF2B5EF4-FFF2-40B4-BE49-F238E27FC236}">
                <a16:creationId xmlns:a16="http://schemas.microsoft.com/office/drawing/2014/main" id="{78A9D9DC-8BA7-5EB9-947F-D17B4A2792A8}"/>
              </a:ext>
            </a:extLst>
          </p:cNvPr>
          <p:cNvSpPr/>
          <p:nvPr/>
        </p:nvSpPr>
        <p:spPr>
          <a:xfrm>
            <a:off x="1869104" y="2717520"/>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447A4ED-4A40-FF31-AF36-F955041E6CDE}"/>
              </a:ext>
            </a:extLst>
          </p:cNvPr>
          <p:cNvSpPr/>
          <p:nvPr/>
        </p:nvSpPr>
        <p:spPr>
          <a:xfrm>
            <a:off x="2045381" y="2166439"/>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Lightning bolt with solid fill">
            <a:extLst>
              <a:ext uri="{FF2B5EF4-FFF2-40B4-BE49-F238E27FC236}">
                <a16:creationId xmlns:a16="http://schemas.microsoft.com/office/drawing/2014/main" id="{C49017F5-5ED1-2AEF-59AE-FCB610386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0977" y="1837359"/>
            <a:ext cx="516253" cy="516253"/>
          </a:xfrm>
          <a:prstGeom prst="rect">
            <a:avLst/>
          </a:prstGeom>
        </p:spPr>
      </p:pic>
      <p:grpSp>
        <p:nvGrpSpPr>
          <p:cNvPr id="17" name="Group 16">
            <a:extLst>
              <a:ext uri="{FF2B5EF4-FFF2-40B4-BE49-F238E27FC236}">
                <a16:creationId xmlns:a16="http://schemas.microsoft.com/office/drawing/2014/main" id="{FD29B378-B57A-3B3F-761D-AD6CDA82D2A7}"/>
              </a:ext>
            </a:extLst>
          </p:cNvPr>
          <p:cNvGrpSpPr/>
          <p:nvPr/>
        </p:nvGrpSpPr>
        <p:grpSpPr>
          <a:xfrm>
            <a:off x="7813526" y="1725463"/>
            <a:ext cx="516253" cy="1209812"/>
            <a:chOff x="7748757" y="1397838"/>
            <a:chExt cx="516253" cy="1209812"/>
          </a:xfrm>
        </p:grpSpPr>
        <p:sp>
          <p:nvSpPr>
            <p:cNvPr id="14" name="Round Same Side Corner Rectangle 21">
              <a:extLst>
                <a:ext uri="{FF2B5EF4-FFF2-40B4-BE49-F238E27FC236}">
                  <a16:creationId xmlns:a16="http://schemas.microsoft.com/office/drawing/2014/main" id="{E1242E64-28EB-90D4-75DC-175595F78CAF}"/>
                </a:ext>
              </a:extLst>
            </p:cNvPr>
            <p:cNvSpPr/>
            <p:nvPr/>
          </p:nvSpPr>
          <p:spPr>
            <a:xfrm>
              <a:off x="7748757" y="1983154"/>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3A2FBC7-1DE6-0588-2802-9DCA526841DF}"/>
                </a:ext>
              </a:extLst>
            </p:cNvPr>
            <p:cNvSpPr/>
            <p:nvPr/>
          </p:nvSpPr>
          <p:spPr>
            <a:xfrm>
              <a:off x="7748757" y="1397838"/>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reeform: Shape 15">
            <a:extLst>
              <a:ext uri="{FF2B5EF4-FFF2-40B4-BE49-F238E27FC236}">
                <a16:creationId xmlns:a16="http://schemas.microsoft.com/office/drawing/2014/main" id="{29DAB70A-E19F-7DAD-E391-7732EBE08EB2}"/>
              </a:ext>
            </a:extLst>
          </p:cNvPr>
          <p:cNvSpPr/>
          <p:nvPr/>
        </p:nvSpPr>
        <p:spPr>
          <a:xfrm>
            <a:off x="7339198" y="2326480"/>
            <a:ext cx="2753521" cy="1167319"/>
          </a:xfrm>
          <a:custGeom>
            <a:avLst/>
            <a:gdLst>
              <a:gd name="connsiteX0" fmla="*/ 0 w 2305455"/>
              <a:gd name="connsiteY0" fmla="*/ 1167319 h 1167319"/>
              <a:gd name="connsiteX1" fmla="*/ 457200 w 2305455"/>
              <a:gd name="connsiteY1" fmla="*/ 1167319 h 1167319"/>
              <a:gd name="connsiteX2" fmla="*/ 457200 w 2305455"/>
              <a:gd name="connsiteY2" fmla="*/ 758757 h 1167319"/>
              <a:gd name="connsiteX3" fmla="*/ 953311 w 2305455"/>
              <a:gd name="connsiteY3" fmla="*/ 758757 h 1167319"/>
              <a:gd name="connsiteX4" fmla="*/ 953311 w 2305455"/>
              <a:gd name="connsiteY4" fmla="*/ 389106 h 1167319"/>
              <a:gd name="connsiteX5" fmla="*/ 1449421 w 2305455"/>
              <a:gd name="connsiteY5" fmla="*/ 389106 h 1167319"/>
              <a:gd name="connsiteX6" fmla="*/ 1449421 w 2305455"/>
              <a:gd name="connsiteY6" fmla="*/ 0 h 1167319"/>
              <a:gd name="connsiteX7" fmla="*/ 2305455 w 2305455"/>
              <a:gd name="connsiteY7" fmla="*/ 0 h 116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455" h="1167319">
                <a:moveTo>
                  <a:pt x="0" y="1167319"/>
                </a:moveTo>
                <a:lnTo>
                  <a:pt x="457200" y="1167319"/>
                </a:lnTo>
                <a:lnTo>
                  <a:pt x="457200" y="758757"/>
                </a:lnTo>
                <a:lnTo>
                  <a:pt x="953311" y="758757"/>
                </a:lnTo>
                <a:lnTo>
                  <a:pt x="953311" y="389106"/>
                </a:lnTo>
                <a:lnTo>
                  <a:pt x="1449421" y="389106"/>
                </a:lnTo>
                <a:lnTo>
                  <a:pt x="1449421" y="0"/>
                </a:lnTo>
                <a:lnTo>
                  <a:pt x="2305455" y="0"/>
                </a:lnTo>
              </a:path>
            </a:pathLst>
          </a:cu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Lightning bolt with solid fill">
            <a:extLst>
              <a:ext uri="{FF2B5EF4-FFF2-40B4-BE49-F238E27FC236}">
                <a16:creationId xmlns:a16="http://schemas.microsoft.com/office/drawing/2014/main" id="{B9897B1B-2CF6-5A0B-60D8-F269A3F6C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80943">
            <a:off x="2602217" y="2288792"/>
            <a:ext cx="516253" cy="516253"/>
          </a:xfrm>
          <a:prstGeom prst="rect">
            <a:avLst/>
          </a:prstGeom>
        </p:spPr>
      </p:pic>
    </p:spTree>
    <p:extLst>
      <p:ext uri="{BB962C8B-B14F-4D97-AF65-F5344CB8AC3E}">
        <p14:creationId xmlns:p14="http://schemas.microsoft.com/office/powerpoint/2010/main" val="2308869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CC80-289E-68D0-8906-7C48CBCC45FF}"/>
              </a:ext>
            </a:extLst>
          </p:cNvPr>
          <p:cNvSpPr>
            <a:spLocks noGrp="1"/>
          </p:cNvSpPr>
          <p:nvPr>
            <p:ph type="title"/>
          </p:nvPr>
        </p:nvSpPr>
        <p:spPr>
          <a:xfrm>
            <a:off x="501650" y="120516"/>
            <a:ext cx="11188700" cy="868968"/>
          </a:xfrm>
        </p:spPr>
        <p:txBody>
          <a:bodyPr>
            <a:normAutofit fontScale="90000"/>
          </a:bodyPr>
          <a:lstStyle/>
          <a:p>
            <a:r>
              <a:rPr lang="en-US" dirty="0">
                <a:latin typeface="+mj-lt"/>
              </a:rPr>
              <a:t>Parental strategies to help children behave non-aggressively</a:t>
            </a:r>
          </a:p>
        </p:txBody>
      </p:sp>
      <p:sp>
        <p:nvSpPr>
          <p:cNvPr id="6" name="TextBox 5">
            <a:extLst>
              <a:ext uri="{FF2B5EF4-FFF2-40B4-BE49-F238E27FC236}">
                <a16:creationId xmlns:a16="http://schemas.microsoft.com/office/drawing/2014/main" id="{39AB3402-36A4-67F8-5EC3-5FD9878423F9}"/>
              </a:ext>
            </a:extLst>
          </p:cNvPr>
          <p:cNvSpPr txBox="1"/>
          <p:nvPr/>
        </p:nvSpPr>
        <p:spPr>
          <a:xfrm>
            <a:off x="2874483" y="4635061"/>
            <a:ext cx="1588621" cy="523220"/>
          </a:xfrm>
          <a:prstGeom prst="rect">
            <a:avLst/>
          </a:prstGeom>
          <a:noFill/>
        </p:spPr>
        <p:txBody>
          <a:bodyPr wrap="square" rtlCol="0">
            <a:spAutoFit/>
          </a:bodyPr>
          <a:lstStyle/>
          <a:p>
            <a:pPr algn="ctr"/>
            <a:r>
              <a:rPr lang="en-US" sz="2800" dirty="0">
                <a:latin typeface="+mj-lt"/>
                <a:cs typeface="Calibri" panose="020F0502020204030204" pitchFamily="34" charset="0"/>
              </a:rPr>
              <a:t>Ignore</a:t>
            </a:r>
            <a:r>
              <a:rPr lang="en-US" sz="1600" dirty="0">
                <a:latin typeface="+mj-lt"/>
              </a:rPr>
              <a:t> </a:t>
            </a:r>
          </a:p>
        </p:txBody>
      </p:sp>
      <p:sp>
        <p:nvSpPr>
          <p:cNvPr id="7" name="TextBox 6">
            <a:extLst>
              <a:ext uri="{FF2B5EF4-FFF2-40B4-BE49-F238E27FC236}">
                <a16:creationId xmlns:a16="http://schemas.microsoft.com/office/drawing/2014/main" id="{1B06E47E-35A2-CB18-D0F5-3B3DE0D027F0}"/>
              </a:ext>
            </a:extLst>
          </p:cNvPr>
          <p:cNvSpPr txBox="1"/>
          <p:nvPr/>
        </p:nvSpPr>
        <p:spPr>
          <a:xfrm>
            <a:off x="7168371" y="4635061"/>
            <a:ext cx="1907247" cy="523220"/>
          </a:xfrm>
          <a:prstGeom prst="rect">
            <a:avLst/>
          </a:prstGeom>
          <a:noFill/>
        </p:spPr>
        <p:txBody>
          <a:bodyPr wrap="square" rtlCol="0">
            <a:spAutoFit/>
          </a:bodyPr>
          <a:lstStyle/>
          <a:p>
            <a:pPr algn="ctr"/>
            <a:r>
              <a:rPr lang="en-US" sz="2800" dirty="0">
                <a:latin typeface="+mj-lt"/>
                <a:cs typeface="Calibri" panose="020F0502020204030204" pitchFamily="34" charset="0"/>
              </a:rPr>
              <a:t>Time out</a:t>
            </a:r>
            <a:endParaRPr lang="en-US" sz="1600" dirty="0">
              <a:latin typeface="+mj-lt"/>
            </a:endParaRPr>
          </a:p>
        </p:txBody>
      </p:sp>
      <p:pic>
        <p:nvPicPr>
          <p:cNvPr id="4" name="Graphic 3" descr="Blind with solid fill">
            <a:extLst>
              <a:ext uri="{FF2B5EF4-FFF2-40B4-BE49-F238E27FC236}">
                <a16:creationId xmlns:a16="http://schemas.microsoft.com/office/drawing/2014/main" id="{F9FA1FD7-9515-818D-5EAC-28DC5FCD74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4163" y="1870539"/>
            <a:ext cx="2900906" cy="2900906"/>
          </a:xfrm>
          <a:prstGeom prst="rect">
            <a:avLst/>
          </a:prstGeom>
        </p:spPr>
      </p:pic>
      <p:pic>
        <p:nvPicPr>
          <p:cNvPr id="9" name="Graphic 8" descr="Stopwatch 75% with solid fill">
            <a:extLst>
              <a:ext uri="{FF2B5EF4-FFF2-40B4-BE49-F238E27FC236}">
                <a16:creationId xmlns:a16="http://schemas.microsoft.com/office/drawing/2014/main" id="{3863D052-56DF-888A-C414-7BAFAE702F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5597" y="2089289"/>
            <a:ext cx="2272797" cy="2272797"/>
          </a:xfrm>
          <a:prstGeom prst="rect">
            <a:avLst/>
          </a:prstGeom>
        </p:spPr>
      </p:pic>
    </p:spTree>
    <p:extLst>
      <p:ext uri="{BB962C8B-B14F-4D97-AF65-F5344CB8AC3E}">
        <p14:creationId xmlns:p14="http://schemas.microsoft.com/office/powerpoint/2010/main" val="1427040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FB4C-2D26-09D7-115D-F52067B197BB}"/>
              </a:ext>
            </a:extLst>
          </p:cNvPr>
          <p:cNvSpPr>
            <a:spLocks noGrp="1"/>
          </p:cNvSpPr>
          <p:nvPr>
            <p:ph type="title"/>
          </p:nvPr>
        </p:nvSpPr>
        <p:spPr/>
        <p:txBody>
          <a:bodyPr/>
          <a:lstStyle/>
          <a:p>
            <a:r>
              <a:rPr lang="en-US" dirty="0">
                <a:latin typeface="+mj-lt"/>
              </a:rPr>
              <a:t>Think and share</a:t>
            </a:r>
          </a:p>
        </p:txBody>
      </p:sp>
      <p:sp>
        <p:nvSpPr>
          <p:cNvPr id="6" name="TextBox 5">
            <a:extLst>
              <a:ext uri="{FF2B5EF4-FFF2-40B4-BE49-F238E27FC236}">
                <a16:creationId xmlns:a16="http://schemas.microsoft.com/office/drawing/2014/main" id="{357E79C4-DE96-9C42-7205-AE28AA708DB1}"/>
              </a:ext>
            </a:extLst>
          </p:cNvPr>
          <p:cNvSpPr txBox="1"/>
          <p:nvPr/>
        </p:nvSpPr>
        <p:spPr>
          <a:xfrm>
            <a:off x="6662057" y="2116703"/>
            <a:ext cx="3480483" cy="2862322"/>
          </a:xfrm>
          <a:prstGeom prst="rect">
            <a:avLst/>
          </a:prstGeom>
          <a:noFill/>
        </p:spPr>
        <p:txBody>
          <a:bodyPr wrap="square">
            <a:spAutoFit/>
          </a:bodyPr>
          <a:lstStyle/>
          <a:p>
            <a:r>
              <a:rPr lang="en-US" sz="3600" b="1" dirty="0">
                <a:latin typeface="+mj-lt"/>
                <a:cs typeface="Calibri" panose="020F0502020204030204" pitchFamily="34" charset="0"/>
              </a:rPr>
              <a:t>What are some types of misbehavior that parents can ignore?</a:t>
            </a:r>
          </a:p>
        </p:txBody>
      </p:sp>
      <p:grpSp>
        <p:nvGrpSpPr>
          <p:cNvPr id="4" name="Group 9">
            <a:extLst>
              <a:ext uri="{FF2B5EF4-FFF2-40B4-BE49-F238E27FC236}">
                <a16:creationId xmlns:a16="http://schemas.microsoft.com/office/drawing/2014/main" id="{253FD331-75A2-C867-653E-91F263D26687}"/>
              </a:ext>
            </a:extLst>
          </p:cNvPr>
          <p:cNvGrpSpPr/>
          <p:nvPr/>
        </p:nvGrpSpPr>
        <p:grpSpPr>
          <a:xfrm>
            <a:off x="2445238" y="2270207"/>
            <a:ext cx="3056462" cy="2317583"/>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001FEFC6-47C1-172F-9780-B8EBB0517F2A}"/>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Speech Bubble: Rectangle with Corners Rounded 7">
              <a:extLst>
                <a:ext uri="{FF2B5EF4-FFF2-40B4-BE49-F238E27FC236}">
                  <a16:creationId xmlns:a16="http://schemas.microsoft.com/office/drawing/2014/main" id="{96623D44-CB5A-BFB4-1262-A4D469D7738B}"/>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Speech Bubble: Rectangle with Corners Rounded 8">
              <a:extLst>
                <a:ext uri="{FF2B5EF4-FFF2-40B4-BE49-F238E27FC236}">
                  <a16:creationId xmlns:a16="http://schemas.microsoft.com/office/drawing/2014/main" id="{841107EB-2B16-A310-DD33-3D548ADC0C93}"/>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1063534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095A-1C97-3C3D-F812-7CBD48CAD9D1}"/>
              </a:ext>
            </a:extLst>
          </p:cNvPr>
          <p:cNvSpPr>
            <a:spLocks noGrp="1"/>
          </p:cNvSpPr>
          <p:nvPr>
            <p:ph type="title"/>
          </p:nvPr>
        </p:nvSpPr>
        <p:spPr/>
        <p:txBody>
          <a:bodyPr/>
          <a:lstStyle/>
          <a:p>
            <a:r>
              <a:rPr lang="en-US" dirty="0">
                <a:latin typeface="+mj-lt"/>
              </a:rPr>
              <a:t>‘Ignore’ strategy</a:t>
            </a:r>
          </a:p>
        </p:txBody>
      </p:sp>
      <p:sp>
        <p:nvSpPr>
          <p:cNvPr id="6" name="TextBox 5">
            <a:extLst>
              <a:ext uri="{FF2B5EF4-FFF2-40B4-BE49-F238E27FC236}">
                <a16:creationId xmlns:a16="http://schemas.microsoft.com/office/drawing/2014/main" id="{E0D2F3B4-2AF3-B605-EAA0-2FDCED4FA8F7}"/>
              </a:ext>
            </a:extLst>
          </p:cNvPr>
          <p:cNvSpPr txBox="1"/>
          <p:nvPr/>
        </p:nvSpPr>
        <p:spPr>
          <a:xfrm>
            <a:off x="1185998" y="2353061"/>
            <a:ext cx="3448051" cy="1569660"/>
          </a:xfrm>
          <a:prstGeom prst="rect">
            <a:avLst/>
          </a:prstGeom>
          <a:noFill/>
        </p:spPr>
        <p:txBody>
          <a:bodyPr wrap="square">
            <a:spAutoFit/>
          </a:bodyPr>
          <a:lstStyle/>
          <a:p>
            <a:r>
              <a:rPr lang="en-US" sz="2400" dirty="0">
                <a:latin typeface="+mj-lt"/>
                <a:cs typeface="Calibri" panose="020F0502020204030204" pitchFamily="34" charset="0"/>
              </a:rPr>
              <a:t>Ignore is not just the lack of praise - it is the removal of all attention, positive and negative!</a:t>
            </a:r>
          </a:p>
        </p:txBody>
      </p:sp>
      <p:sp>
        <p:nvSpPr>
          <p:cNvPr id="5" name="TextBox 4">
            <a:extLst>
              <a:ext uri="{FF2B5EF4-FFF2-40B4-BE49-F238E27FC236}">
                <a16:creationId xmlns:a16="http://schemas.microsoft.com/office/drawing/2014/main" id="{8B659570-8FD7-BE17-7ACE-555E4C537765}"/>
              </a:ext>
            </a:extLst>
          </p:cNvPr>
          <p:cNvSpPr txBox="1"/>
          <p:nvPr/>
        </p:nvSpPr>
        <p:spPr>
          <a:xfrm>
            <a:off x="5098325" y="2353061"/>
            <a:ext cx="3448051" cy="1938992"/>
          </a:xfrm>
          <a:prstGeom prst="rect">
            <a:avLst/>
          </a:prstGeom>
          <a:noFill/>
        </p:spPr>
        <p:txBody>
          <a:bodyPr wrap="square">
            <a:spAutoFit/>
          </a:bodyPr>
          <a:lstStyle/>
          <a:p>
            <a:r>
              <a:rPr lang="en-US" sz="2400" dirty="0">
                <a:latin typeface="+mj-lt"/>
                <a:cs typeface="Calibri" panose="020F0502020204030204" pitchFamily="34" charset="0"/>
              </a:rPr>
              <a:t>If a child is whining and you are telling her to stop or giving her an angry look, you are not ignoring her!</a:t>
            </a:r>
          </a:p>
        </p:txBody>
      </p:sp>
      <p:grpSp>
        <p:nvGrpSpPr>
          <p:cNvPr id="15" name="Group 14">
            <a:extLst>
              <a:ext uri="{FF2B5EF4-FFF2-40B4-BE49-F238E27FC236}">
                <a16:creationId xmlns:a16="http://schemas.microsoft.com/office/drawing/2014/main" id="{6E10D9FF-3B2F-5AC2-73BF-5474BD283006}"/>
              </a:ext>
            </a:extLst>
          </p:cNvPr>
          <p:cNvGrpSpPr/>
          <p:nvPr/>
        </p:nvGrpSpPr>
        <p:grpSpPr>
          <a:xfrm>
            <a:off x="8906681" y="3322557"/>
            <a:ext cx="2334792" cy="2334792"/>
            <a:chOff x="7786693" y="3922721"/>
            <a:chExt cx="1538429" cy="1538429"/>
          </a:xfrm>
        </p:grpSpPr>
        <p:sp>
          <p:nvSpPr>
            <p:cNvPr id="11" name="Explosion: 8 Points 10">
              <a:extLst>
                <a:ext uri="{FF2B5EF4-FFF2-40B4-BE49-F238E27FC236}">
                  <a16:creationId xmlns:a16="http://schemas.microsoft.com/office/drawing/2014/main" id="{7D495E24-A5BC-336B-6433-1F959D1A73A2}"/>
                </a:ext>
              </a:extLst>
            </p:cNvPr>
            <p:cNvSpPr/>
            <p:nvPr/>
          </p:nvSpPr>
          <p:spPr>
            <a:xfrm>
              <a:off x="7786693" y="3922721"/>
              <a:ext cx="1538429" cy="1538429"/>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ame Side Corner Rectangle 21">
              <a:extLst>
                <a:ext uri="{FF2B5EF4-FFF2-40B4-BE49-F238E27FC236}">
                  <a16:creationId xmlns:a16="http://schemas.microsoft.com/office/drawing/2014/main" id="{BD79FD9D-AD36-6623-97B3-A50F76B89A0A}"/>
                </a:ext>
              </a:extLst>
            </p:cNvPr>
            <p:cNvSpPr/>
            <p:nvPr/>
          </p:nvSpPr>
          <p:spPr>
            <a:xfrm>
              <a:off x="8406091" y="4711690"/>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1F4FEC0-B1AA-361C-8D11-783917046B0D}"/>
                </a:ext>
              </a:extLst>
            </p:cNvPr>
            <p:cNvSpPr/>
            <p:nvPr/>
          </p:nvSpPr>
          <p:spPr>
            <a:xfrm>
              <a:off x="8385726" y="4132225"/>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A9D6C4A-0E97-CEB8-77D3-F261E1DA17FB}"/>
                </a:ext>
              </a:extLst>
            </p:cNvPr>
            <p:cNvSpPr/>
            <p:nvPr/>
          </p:nvSpPr>
          <p:spPr>
            <a:xfrm rot="18487801">
              <a:off x="8743077" y="4622419"/>
              <a:ext cx="358532" cy="139030"/>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E51362F-3BF8-8C9E-3B14-1B9AC9DD2580}"/>
                </a:ext>
              </a:extLst>
            </p:cNvPr>
            <p:cNvSpPr/>
            <p:nvPr/>
          </p:nvSpPr>
          <p:spPr>
            <a:xfrm>
              <a:off x="9040095" y="4364902"/>
              <a:ext cx="145915" cy="14591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FE6F2C3-C3A1-2F0D-E94D-87A625518C61}"/>
                </a:ext>
              </a:extLst>
            </p:cNvPr>
            <p:cNvSpPr/>
            <p:nvPr/>
          </p:nvSpPr>
          <p:spPr>
            <a:xfrm>
              <a:off x="8664217" y="4434840"/>
              <a:ext cx="138467" cy="21162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7951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26EB-B6F5-50E0-950A-698324154E95}"/>
              </a:ext>
            </a:extLst>
          </p:cNvPr>
          <p:cNvSpPr>
            <a:spLocks noGrp="1"/>
          </p:cNvSpPr>
          <p:nvPr>
            <p:ph type="title"/>
          </p:nvPr>
        </p:nvSpPr>
        <p:spPr/>
        <p:txBody>
          <a:bodyPr/>
          <a:lstStyle/>
          <a:p>
            <a:r>
              <a:rPr lang="en-US" dirty="0">
                <a:latin typeface="+mj-lt"/>
              </a:rPr>
              <a:t>How to ignore inappropriate behavior</a:t>
            </a:r>
          </a:p>
        </p:txBody>
      </p:sp>
      <p:sp>
        <p:nvSpPr>
          <p:cNvPr id="4" name="TextBox 3">
            <a:extLst>
              <a:ext uri="{FF2B5EF4-FFF2-40B4-BE49-F238E27FC236}">
                <a16:creationId xmlns:a16="http://schemas.microsoft.com/office/drawing/2014/main" id="{1F7E91D1-26AD-1B1A-5EA1-4B9D45677873}"/>
              </a:ext>
            </a:extLst>
          </p:cNvPr>
          <p:cNvSpPr txBox="1"/>
          <p:nvPr/>
        </p:nvSpPr>
        <p:spPr>
          <a:xfrm>
            <a:off x="1045028" y="3622347"/>
            <a:ext cx="2989943" cy="1938992"/>
          </a:xfrm>
          <a:prstGeom prst="rect">
            <a:avLst/>
          </a:prstGeom>
          <a:noFill/>
        </p:spPr>
        <p:txBody>
          <a:bodyPr wrap="square">
            <a:spAutoFit/>
          </a:bodyPr>
          <a:lstStyle/>
          <a:p>
            <a:r>
              <a:rPr lang="en-US" sz="2000" b="1" i="0" dirty="0">
                <a:effectLst/>
                <a:latin typeface="+mn-lt"/>
                <a:cs typeface="Calibri" panose="020F0502020204030204" pitchFamily="34" charset="0"/>
              </a:rPr>
              <a:t>Ignore the negative behavior immediately</a:t>
            </a:r>
            <a:endParaRPr lang="en-US" sz="2000" b="1" dirty="0">
              <a:latin typeface="+mn-lt"/>
              <a:cs typeface="Calibri" panose="020F0502020204030204" pitchFamily="34" charset="0"/>
            </a:endParaRPr>
          </a:p>
          <a:p>
            <a:r>
              <a:rPr lang="en-US" sz="2000" b="0" i="0" dirty="0">
                <a:effectLst/>
                <a:latin typeface="+mn-lt"/>
                <a:cs typeface="Calibri" panose="020F0502020204030204" pitchFamily="34" charset="0"/>
              </a:rPr>
              <a:t>After you have told the child to stop yelling and use a quiet voice, if they keep yelling, ignore.</a:t>
            </a:r>
          </a:p>
        </p:txBody>
      </p:sp>
      <p:sp>
        <p:nvSpPr>
          <p:cNvPr id="3" name="TextBox 2">
            <a:extLst>
              <a:ext uri="{FF2B5EF4-FFF2-40B4-BE49-F238E27FC236}">
                <a16:creationId xmlns:a16="http://schemas.microsoft.com/office/drawing/2014/main" id="{51CA01BF-F667-6F14-A105-13A8479C5D9C}"/>
              </a:ext>
            </a:extLst>
          </p:cNvPr>
          <p:cNvSpPr txBox="1"/>
          <p:nvPr/>
        </p:nvSpPr>
        <p:spPr>
          <a:xfrm>
            <a:off x="4704442" y="3622347"/>
            <a:ext cx="2989943" cy="1631216"/>
          </a:xfrm>
          <a:prstGeom prst="rect">
            <a:avLst/>
          </a:prstGeom>
          <a:noFill/>
        </p:spPr>
        <p:txBody>
          <a:bodyPr wrap="square">
            <a:spAutoFit/>
          </a:bodyPr>
          <a:lstStyle/>
          <a:p>
            <a:r>
              <a:rPr lang="en-US" sz="2000" b="1" i="0" dirty="0">
                <a:effectLst/>
                <a:latin typeface="+mn-lt"/>
                <a:cs typeface="Calibri" panose="020F0502020204030204" pitchFamily="34" charset="0"/>
              </a:rPr>
              <a:t>Ignore consistently </a:t>
            </a:r>
            <a:r>
              <a:rPr lang="en-US" sz="2000" b="0" i="0" dirty="0">
                <a:effectLst/>
                <a:latin typeface="+mn-lt"/>
                <a:cs typeface="Calibri" panose="020F0502020204030204" pitchFamily="34" charset="0"/>
              </a:rPr>
              <a:t>Once you start ignoring, keep ignoring until the whining or arguing stops.</a:t>
            </a:r>
            <a:endParaRPr lang="en-US" sz="2000" dirty="0">
              <a:latin typeface="+mn-lt"/>
              <a:cs typeface="Calibri" panose="020F0502020204030204" pitchFamily="34" charset="0"/>
            </a:endParaRPr>
          </a:p>
        </p:txBody>
      </p:sp>
      <p:sp>
        <p:nvSpPr>
          <p:cNvPr id="5" name="TextBox 4">
            <a:extLst>
              <a:ext uri="{FF2B5EF4-FFF2-40B4-BE49-F238E27FC236}">
                <a16:creationId xmlns:a16="http://schemas.microsoft.com/office/drawing/2014/main" id="{A652BA48-87F3-9684-2684-43EE436A2045}"/>
              </a:ext>
            </a:extLst>
          </p:cNvPr>
          <p:cNvSpPr txBox="1"/>
          <p:nvPr/>
        </p:nvSpPr>
        <p:spPr>
          <a:xfrm>
            <a:off x="8363857" y="3622347"/>
            <a:ext cx="2989943" cy="1015663"/>
          </a:xfrm>
          <a:prstGeom prst="rect">
            <a:avLst/>
          </a:prstGeom>
          <a:noFill/>
        </p:spPr>
        <p:txBody>
          <a:bodyPr wrap="square">
            <a:spAutoFit/>
          </a:bodyPr>
          <a:lstStyle/>
          <a:p>
            <a:r>
              <a:rPr lang="en-US" sz="2000" b="1" i="0" dirty="0">
                <a:effectLst/>
                <a:latin typeface="+mn-lt"/>
                <a:cs typeface="Calibri" panose="020F0502020204030204" pitchFamily="34" charset="0"/>
              </a:rPr>
              <a:t>Praise</a:t>
            </a:r>
            <a:r>
              <a:rPr lang="en-US" sz="2000" b="0" i="0" dirty="0">
                <a:effectLst/>
                <a:latin typeface="+mn-lt"/>
                <a:cs typeface="Calibri" panose="020F0502020204030204" pitchFamily="34" charset="0"/>
              </a:rPr>
              <a:t> your children once the negative behavior stops.</a:t>
            </a:r>
            <a:endParaRPr lang="en-US" sz="2000" dirty="0">
              <a:latin typeface="+mn-lt"/>
              <a:cs typeface="Calibri" panose="020F0502020204030204" pitchFamily="34" charset="0"/>
            </a:endParaRPr>
          </a:p>
        </p:txBody>
      </p:sp>
      <p:pic>
        <p:nvPicPr>
          <p:cNvPr id="11" name="Graphic 10" descr="Blind with solid fill">
            <a:extLst>
              <a:ext uri="{FF2B5EF4-FFF2-40B4-BE49-F238E27FC236}">
                <a16:creationId xmlns:a16="http://schemas.microsoft.com/office/drawing/2014/main" id="{D1EAD54E-73CE-2E41-036A-B86218208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284" y="1659764"/>
            <a:ext cx="1769234" cy="1769236"/>
          </a:xfrm>
          <a:prstGeom prst="rect">
            <a:avLst/>
          </a:prstGeom>
        </p:spPr>
      </p:pic>
      <p:pic>
        <p:nvPicPr>
          <p:cNvPr id="15" name="Graphic 14" descr="Blind with solid fill">
            <a:extLst>
              <a:ext uri="{FF2B5EF4-FFF2-40B4-BE49-F238E27FC236}">
                <a16:creationId xmlns:a16="http://schemas.microsoft.com/office/drawing/2014/main" id="{CFCFFDE1-0955-BD35-E539-9B40BFCFE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3817" y="1659764"/>
            <a:ext cx="1769234" cy="1769236"/>
          </a:xfrm>
          <a:prstGeom prst="rect">
            <a:avLst/>
          </a:prstGeom>
        </p:spPr>
      </p:pic>
      <p:grpSp>
        <p:nvGrpSpPr>
          <p:cNvPr id="24" name="Group 23">
            <a:extLst>
              <a:ext uri="{FF2B5EF4-FFF2-40B4-BE49-F238E27FC236}">
                <a16:creationId xmlns:a16="http://schemas.microsoft.com/office/drawing/2014/main" id="{CEF98866-52C4-0BC2-3A16-05C46A596ED5}"/>
              </a:ext>
            </a:extLst>
          </p:cNvPr>
          <p:cNvGrpSpPr/>
          <p:nvPr/>
        </p:nvGrpSpPr>
        <p:grpSpPr>
          <a:xfrm>
            <a:off x="8614189" y="1949074"/>
            <a:ext cx="1511910" cy="1088208"/>
            <a:chOff x="6629747" y="1927366"/>
            <a:chExt cx="976624" cy="702932"/>
          </a:xfrm>
        </p:grpSpPr>
        <p:sp>
          <p:nvSpPr>
            <p:cNvPr id="16" name="Speech Bubble: Rectangle with Corners Rounded 15">
              <a:extLst>
                <a:ext uri="{FF2B5EF4-FFF2-40B4-BE49-F238E27FC236}">
                  <a16:creationId xmlns:a16="http://schemas.microsoft.com/office/drawing/2014/main" id="{CCF7CFBF-D52D-9A98-32E4-FE83EB3D9D10}"/>
                </a:ext>
              </a:extLst>
            </p:cNvPr>
            <p:cNvSpPr/>
            <p:nvPr/>
          </p:nvSpPr>
          <p:spPr>
            <a:xfrm>
              <a:off x="6629747" y="1927366"/>
              <a:ext cx="976624" cy="70293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FE4EACF-5EB3-6E38-62A9-0EBDF838111A}"/>
                </a:ext>
              </a:extLst>
            </p:cNvPr>
            <p:cNvGrpSpPr/>
            <p:nvPr/>
          </p:nvGrpSpPr>
          <p:grpSpPr>
            <a:xfrm>
              <a:off x="6711637" y="2104838"/>
              <a:ext cx="812843" cy="454644"/>
              <a:chOff x="5638800" y="3079063"/>
              <a:chExt cx="1634825" cy="914402"/>
            </a:xfrm>
            <a:solidFill>
              <a:schemeClr val="bg1"/>
            </a:solidFill>
          </p:grpSpPr>
          <p:pic>
            <p:nvPicPr>
              <p:cNvPr id="18" name="Graphic 17" descr="Raised hand with solid fill">
                <a:extLst>
                  <a:ext uri="{FF2B5EF4-FFF2-40B4-BE49-F238E27FC236}">
                    <a16:creationId xmlns:a16="http://schemas.microsoft.com/office/drawing/2014/main" id="{69BDE501-CA91-FA52-94C6-E8634D6515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3079063"/>
                <a:ext cx="914400" cy="914400"/>
              </a:xfrm>
              <a:prstGeom prst="rect">
                <a:avLst/>
              </a:prstGeom>
            </p:spPr>
          </p:pic>
          <p:pic>
            <p:nvPicPr>
              <p:cNvPr id="19" name="Graphic 18" descr="Hand with solid fill">
                <a:extLst>
                  <a:ext uri="{FF2B5EF4-FFF2-40B4-BE49-F238E27FC236}">
                    <a16:creationId xmlns:a16="http://schemas.microsoft.com/office/drawing/2014/main" id="{7348ED76-0936-69F1-775D-07A83AB512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9225" y="3079065"/>
                <a:ext cx="914400" cy="914400"/>
              </a:xfrm>
              <a:prstGeom prst="rect">
                <a:avLst/>
              </a:prstGeom>
            </p:spPr>
          </p:pic>
        </p:grpSp>
        <p:grpSp>
          <p:nvGrpSpPr>
            <p:cNvPr id="20" name="Group 19">
              <a:extLst>
                <a:ext uri="{FF2B5EF4-FFF2-40B4-BE49-F238E27FC236}">
                  <a16:creationId xmlns:a16="http://schemas.microsoft.com/office/drawing/2014/main" id="{12285047-B689-17C0-831C-5CDFD2509EBE}"/>
                </a:ext>
              </a:extLst>
            </p:cNvPr>
            <p:cNvGrpSpPr/>
            <p:nvPr/>
          </p:nvGrpSpPr>
          <p:grpSpPr>
            <a:xfrm>
              <a:off x="6986177" y="1990150"/>
              <a:ext cx="263106" cy="123209"/>
              <a:chOff x="7542112" y="1225245"/>
              <a:chExt cx="351242" cy="258158"/>
            </a:xfrm>
          </p:grpSpPr>
          <p:sp>
            <p:nvSpPr>
              <p:cNvPr id="21" name="Rectangle 20">
                <a:extLst>
                  <a:ext uri="{FF2B5EF4-FFF2-40B4-BE49-F238E27FC236}">
                    <a16:creationId xmlns:a16="http://schemas.microsoft.com/office/drawing/2014/main" id="{1D984A71-87DC-0863-BA7A-05C4BB0A4CD9}"/>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EBF0B21-B7A4-B284-D0DC-193C3083312A}"/>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7F94BE-5201-3FDC-53B5-1E8B02633974}"/>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93857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22A9-EB1D-3D34-D5C8-A52FB690F397}"/>
              </a:ext>
            </a:extLst>
          </p:cNvPr>
          <p:cNvSpPr>
            <a:spLocks noGrp="1"/>
          </p:cNvSpPr>
          <p:nvPr>
            <p:ph type="title"/>
          </p:nvPr>
        </p:nvSpPr>
        <p:spPr/>
        <p:txBody>
          <a:bodyPr/>
          <a:lstStyle/>
          <a:p>
            <a:r>
              <a:rPr lang="en-US" dirty="0">
                <a:latin typeface="+mj-lt"/>
              </a:rPr>
              <a:t>Time-outs</a:t>
            </a:r>
          </a:p>
        </p:txBody>
      </p:sp>
      <p:sp>
        <p:nvSpPr>
          <p:cNvPr id="9" name="TextBox 8">
            <a:extLst>
              <a:ext uri="{FF2B5EF4-FFF2-40B4-BE49-F238E27FC236}">
                <a16:creationId xmlns:a16="http://schemas.microsoft.com/office/drawing/2014/main" id="{57F8D9B3-AD5E-8B63-AF3B-86C3FB5655E0}"/>
              </a:ext>
            </a:extLst>
          </p:cNvPr>
          <p:cNvSpPr txBox="1"/>
          <p:nvPr/>
        </p:nvSpPr>
        <p:spPr>
          <a:xfrm>
            <a:off x="5790627" y="2333000"/>
            <a:ext cx="4473514" cy="2554545"/>
          </a:xfrm>
          <a:prstGeom prst="rect">
            <a:avLst/>
          </a:prstGeom>
          <a:noFill/>
        </p:spPr>
        <p:txBody>
          <a:bodyPr wrap="square">
            <a:spAutoFit/>
          </a:bodyPr>
          <a:lstStyle/>
          <a:p>
            <a:r>
              <a:rPr lang="en-US" sz="3200" dirty="0"/>
              <a:t>A time-out space is a separate area with no contact or communication with adults or other children.</a:t>
            </a:r>
          </a:p>
        </p:txBody>
      </p:sp>
      <p:grpSp>
        <p:nvGrpSpPr>
          <p:cNvPr id="26" name="Group 25">
            <a:extLst>
              <a:ext uri="{FF2B5EF4-FFF2-40B4-BE49-F238E27FC236}">
                <a16:creationId xmlns:a16="http://schemas.microsoft.com/office/drawing/2014/main" id="{489A22B3-A844-59D5-6D0F-2337A32D84D2}"/>
              </a:ext>
            </a:extLst>
          </p:cNvPr>
          <p:cNvGrpSpPr/>
          <p:nvPr/>
        </p:nvGrpSpPr>
        <p:grpSpPr>
          <a:xfrm>
            <a:off x="1447206" y="2115363"/>
            <a:ext cx="3024309" cy="3127998"/>
            <a:chOff x="1266337" y="2416813"/>
            <a:chExt cx="2710932" cy="2803877"/>
          </a:xfrm>
        </p:grpSpPr>
        <p:sp>
          <p:nvSpPr>
            <p:cNvPr id="25" name="Oval 24">
              <a:extLst>
                <a:ext uri="{FF2B5EF4-FFF2-40B4-BE49-F238E27FC236}">
                  <a16:creationId xmlns:a16="http://schemas.microsoft.com/office/drawing/2014/main" id="{09E60E2C-3B24-D27C-7615-31BDFC71460C}"/>
                </a:ext>
              </a:extLst>
            </p:cNvPr>
            <p:cNvSpPr/>
            <p:nvPr/>
          </p:nvSpPr>
          <p:spPr>
            <a:xfrm>
              <a:off x="1266337" y="4808780"/>
              <a:ext cx="2710932" cy="41191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18AB23D-45F2-776F-EEF6-2AA333A15C1E}"/>
                </a:ext>
              </a:extLst>
            </p:cNvPr>
            <p:cNvGrpSpPr/>
            <p:nvPr/>
          </p:nvGrpSpPr>
          <p:grpSpPr>
            <a:xfrm>
              <a:off x="2230058" y="3380269"/>
              <a:ext cx="1151503" cy="1683794"/>
              <a:chOff x="2230058" y="2874242"/>
              <a:chExt cx="1151503" cy="1683794"/>
            </a:xfrm>
          </p:grpSpPr>
          <p:sp>
            <p:nvSpPr>
              <p:cNvPr id="15" name="Round Same Side Corner Rectangle 21">
                <a:extLst>
                  <a:ext uri="{FF2B5EF4-FFF2-40B4-BE49-F238E27FC236}">
                    <a16:creationId xmlns:a16="http://schemas.microsoft.com/office/drawing/2014/main" id="{7190311B-ED5A-B995-BDA6-50A16A39D14C}"/>
                  </a:ext>
                </a:extLst>
              </p:cNvPr>
              <p:cNvSpPr/>
              <p:nvPr/>
            </p:nvSpPr>
            <p:spPr>
              <a:xfrm>
                <a:off x="2230058" y="3610272"/>
                <a:ext cx="783490" cy="94776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0BDFE-F39F-2007-143E-5F0A7C9F6E33}"/>
                  </a:ext>
                </a:extLst>
              </p:cNvPr>
              <p:cNvSpPr/>
              <p:nvPr/>
            </p:nvSpPr>
            <p:spPr>
              <a:xfrm>
                <a:off x="2645534" y="2874242"/>
                <a:ext cx="736027" cy="7360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Graphic 22" descr="Stopwatch 75% with solid fill">
              <a:extLst>
                <a:ext uri="{FF2B5EF4-FFF2-40B4-BE49-F238E27FC236}">
                  <a16:creationId xmlns:a16="http://schemas.microsoft.com/office/drawing/2014/main" id="{3FEA6254-1BD7-9C8B-9974-28D3CB01E2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337" y="2416813"/>
              <a:ext cx="1012187" cy="1012187"/>
            </a:xfrm>
            <a:prstGeom prst="rect">
              <a:avLst/>
            </a:prstGeom>
          </p:spPr>
        </p:pic>
      </p:grpSp>
    </p:spTree>
    <p:extLst>
      <p:ext uri="{BB962C8B-B14F-4D97-AF65-F5344CB8AC3E}">
        <p14:creationId xmlns:p14="http://schemas.microsoft.com/office/powerpoint/2010/main" val="1986184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BB22-E3D7-F6CC-6EE3-62A8AF4D4C49}"/>
              </a:ext>
            </a:extLst>
          </p:cNvPr>
          <p:cNvSpPr>
            <a:spLocks noGrp="1"/>
          </p:cNvSpPr>
          <p:nvPr>
            <p:ph type="title"/>
          </p:nvPr>
        </p:nvSpPr>
        <p:spPr/>
        <p:txBody>
          <a:bodyPr/>
          <a:lstStyle/>
          <a:p>
            <a:r>
              <a:rPr lang="en-US" dirty="0">
                <a:latin typeface="+mj-lt"/>
              </a:rPr>
              <a:t>Conditions for an effective time-out</a:t>
            </a:r>
          </a:p>
        </p:txBody>
      </p:sp>
      <p:sp>
        <p:nvSpPr>
          <p:cNvPr id="4" name="TextBox 3">
            <a:extLst>
              <a:ext uri="{FF2B5EF4-FFF2-40B4-BE49-F238E27FC236}">
                <a16:creationId xmlns:a16="http://schemas.microsoft.com/office/drawing/2014/main" id="{429D4B80-FF5F-C173-CE5C-E550FA142C36}"/>
              </a:ext>
            </a:extLst>
          </p:cNvPr>
          <p:cNvSpPr txBox="1"/>
          <p:nvPr/>
        </p:nvSpPr>
        <p:spPr>
          <a:xfrm>
            <a:off x="1346921" y="1585042"/>
            <a:ext cx="4306471" cy="3877985"/>
          </a:xfrm>
          <a:prstGeom prst="rect">
            <a:avLst/>
          </a:prstGeom>
          <a:noFill/>
        </p:spPr>
        <p:txBody>
          <a:bodyPr wrap="square">
            <a:spAutoFit/>
          </a:bodyPr>
          <a:lstStyle/>
          <a:p>
            <a:pPr>
              <a:spcAft>
                <a:spcPts val="1200"/>
              </a:spcAft>
            </a:pPr>
            <a:r>
              <a:rPr lang="en-US" sz="2400" b="0" i="0" dirty="0">
                <a:effectLst/>
                <a:latin typeface="+mj-lt"/>
                <a:cs typeface="Calibri" panose="020F0502020204030204" pitchFamily="34" charset="0"/>
              </a:rPr>
              <a:t>Time out works best for children between the ages of 3 </a:t>
            </a:r>
            <a:r>
              <a:rPr lang="en-US" sz="2400" dirty="0">
                <a:latin typeface="+mj-lt"/>
                <a:cs typeface="Calibri" panose="020F0502020204030204" pitchFamily="34" charset="0"/>
              </a:rPr>
              <a:t>and</a:t>
            </a:r>
            <a:r>
              <a:rPr lang="en-US" sz="2400" b="0" i="0" dirty="0">
                <a:effectLst/>
                <a:latin typeface="+mj-lt"/>
                <a:cs typeface="Calibri" panose="020F0502020204030204" pitchFamily="34" charset="0"/>
              </a:rPr>
              <a:t> 10.</a:t>
            </a:r>
          </a:p>
          <a:p>
            <a:pPr>
              <a:spcAft>
                <a:spcPts val="1200"/>
              </a:spcAft>
            </a:pPr>
            <a:r>
              <a:rPr lang="en-US" sz="2400" b="0" i="0" dirty="0">
                <a:effectLst/>
                <a:latin typeface="+mj-lt"/>
                <a:cs typeface="Calibri" panose="020F0502020204030204" pitchFamily="34" charset="0"/>
              </a:rPr>
              <a:t>Explain what time out is to the children before using it.</a:t>
            </a:r>
            <a:r>
              <a:rPr lang="en-US" sz="2400" dirty="0">
                <a:latin typeface="+mj-lt"/>
                <a:cs typeface="Calibri" panose="020F0502020204030204" pitchFamily="34" charset="0"/>
              </a:rPr>
              <a:t> </a:t>
            </a:r>
          </a:p>
          <a:p>
            <a:pPr>
              <a:spcAft>
                <a:spcPts val="1200"/>
              </a:spcAft>
            </a:pPr>
            <a:r>
              <a:rPr lang="en-US" sz="2400" dirty="0">
                <a:latin typeface="+mj-lt"/>
                <a:cs typeface="Calibri" panose="020F0502020204030204" pitchFamily="34" charset="0"/>
              </a:rPr>
              <a:t>Follow through with </a:t>
            </a:r>
            <a:r>
              <a:rPr lang="en-US" sz="2400">
                <a:latin typeface="+mj-lt"/>
                <a:cs typeface="Calibri" panose="020F0502020204030204" pitchFamily="34" charset="0"/>
              </a:rPr>
              <a:t>the time-out.</a:t>
            </a:r>
            <a:endParaRPr lang="en-US" sz="2400" dirty="0">
              <a:latin typeface="+mj-lt"/>
              <a:cs typeface="Calibri" panose="020F0502020204030204" pitchFamily="34" charset="0"/>
            </a:endParaRPr>
          </a:p>
          <a:p>
            <a:pPr>
              <a:spcAft>
                <a:spcPts val="1200"/>
              </a:spcAft>
            </a:pPr>
            <a:r>
              <a:rPr lang="en-US" sz="2400" b="0" i="0" dirty="0">
                <a:effectLst/>
                <a:latin typeface="+mj-lt"/>
                <a:cs typeface="Calibri" panose="020F0502020204030204" pitchFamily="34" charset="0"/>
              </a:rPr>
              <a:t>Be sure to explain clearly the reason for a time-out.</a:t>
            </a:r>
          </a:p>
        </p:txBody>
      </p:sp>
      <p:sp>
        <p:nvSpPr>
          <p:cNvPr id="5" name="TextBox 4">
            <a:extLst>
              <a:ext uri="{FF2B5EF4-FFF2-40B4-BE49-F238E27FC236}">
                <a16:creationId xmlns:a16="http://schemas.microsoft.com/office/drawing/2014/main" id="{B9C50BD5-16B2-518E-C1A2-A9C27DB25A94}"/>
              </a:ext>
            </a:extLst>
          </p:cNvPr>
          <p:cNvSpPr txBox="1"/>
          <p:nvPr/>
        </p:nvSpPr>
        <p:spPr>
          <a:xfrm>
            <a:off x="6538609" y="1585042"/>
            <a:ext cx="4815191" cy="4247317"/>
          </a:xfrm>
          <a:prstGeom prst="rect">
            <a:avLst/>
          </a:prstGeom>
          <a:noFill/>
        </p:spPr>
        <p:txBody>
          <a:bodyPr wrap="square">
            <a:spAutoFit/>
          </a:bodyPr>
          <a:lstStyle/>
          <a:p>
            <a:pPr>
              <a:spcAft>
                <a:spcPts val="1200"/>
              </a:spcAft>
            </a:pPr>
            <a:r>
              <a:rPr lang="en-US" sz="2400" b="0" i="0" dirty="0">
                <a:effectLst/>
                <a:latin typeface="+mj-lt"/>
                <a:cs typeface="Calibri" panose="020F0502020204030204" pitchFamily="34" charset="0"/>
              </a:rPr>
              <a:t>Make sure you have an appropriate area to use for time-outs.</a:t>
            </a:r>
          </a:p>
          <a:p>
            <a:pPr>
              <a:spcAft>
                <a:spcPts val="1200"/>
              </a:spcAft>
            </a:pPr>
            <a:r>
              <a:rPr lang="en-US" sz="2400" b="0" i="0" dirty="0">
                <a:effectLst/>
                <a:latin typeface="+mj-lt"/>
                <a:cs typeface="Calibri" panose="020F0502020204030204" pitchFamily="34" charset="0"/>
              </a:rPr>
              <a:t>Everyone in the home needs to understand and respect the rules of time out.</a:t>
            </a:r>
          </a:p>
          <a:p>
            <a:pPr>
              <a:spcAft>
                <a:spcPts val="1200"/>
              </a:spcAft>
            </a:pPr>
            <a:r>
              <a:rPr lang="en-US" sz="2400" b="0" i="0" dirty="0">
                <a:effectLst/>
                <a:latin typeface="+mj-lt"/>
                <a:cs typeface="Calibri" panose="020F0502020204030204" pitchFamily="34" charset="0"/>
              </a:rPr>
              <a:t>Re-engage the child as soon as he or she calms down.</a:t>
            </a:r>
          </a:p>
          <a:p>
            <a:pPr>
              <a:spcAft>
                <a:spcPts val="1200"/>
              </a:spcAft>
            </a:pPr>
            <a:r>
              <a:rPr lang="en-US" sz="2400" b="0" i="0" dirty="0">
                <a:effectLst/>
                <a:latin typeface="+mj-lt"/>
                <a:cs typeface="Calibri" panose="020F0502020204030204" pitchFamily="34" charset="0"/>
              </a:rPr>
              <a:t>Establish (if possible) the duration of a time-out.</a:t>
            </a:r>
            <a:endParaRPr lang="en-US" sz="2400" dirty="0">
              <a:latin typeface="+mj-lt"/>
              <a:cs typeface="Calibri" panose="020F0502020204030204" pitchFamily="34" charset="0"/>
            </a:endParaRPr>
          </a:p>
        </p:txBody>
      </p:sp>
      <p:sp>
        <p:nvSpPr>
          <p:cNvPr id="6" name="L-Shape 5">
            <a:extLst>
              <a:ext uri="{FF2B5EF4-FFF2-40B4-BE49-F238E27FC236}">
                <a16:creationId xmlns:a16="http://schemas.microsoft.com/office/drawing/2014/main" id="{077499BC-5749-D791-C528-B9D3254292FD}"/>
              </a:ext>
            </a:extLst>
          </p:cNvPr>
          <p:cNvSpPr/>
          <p:nvPr/>
        </p:nvSpPr>
        <p:spPr>
          <a:xfrm rot="18361091">
            <a:off x="776093" y="17260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Shape 6">
            <a:extLst>
              <a:ext uri="{FF2B5EF4-FFF2-40B4-BE49-F238E27FC236}">
                <a16:creationId xmlns:a16="http://schemas.microsoft.com/office/drawing/2014/main" id="{0643B993-8314-5DCD-BF10-9199E0AA71C2}"/>
              </a:ext>
            </a:extLst>
          </p:cNvPr>
          <p:cNvSpPr/>
          <p:nvPr/>
        </p:nvSpPr>
        <p:spPr>
          <a:xfrm rot="18361091">
            <a:off x="776092" y="304856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Shape 7">
            <a:extLst>
              <a:ext uri="{FF2B5EF4-FFF2-40B4-BE49-F238E27FC236}">
                <a16:creationId xmlns:a16="http://schemas.microsoft.com/office/drawing/2014/main" id="{DD048074-6222-FCF0-0373-B73BBF4F723F}"/>
              </a:ext>
            </a:extLst>
          </p:cNvPr>
          <p:cNvSpPr/>
          <p:nvPr/>
        </p:nvSpPr>
        <p:spPr>
          <a:xfrm rot="18361091">
            <a:off x="776091" y="374895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Shape 8">
            <a:extLst>
              <a:ext uri="{FF2B5EF4-FFF2-40B4-BE49-F238E27FC236}">
                <a16:creationId xmlns:a16="http://schemas.microsoft.com/office/drawing/2014/main" id="{BAF5695F-3B69-3B23-DD4F-4358745BB04F}"/>
              </a:ext>
            </a:extLst>
          </p:cNvPr>
          <p:cNvSpPr/>
          <p:nvPr/>
        </p:nvSpPr>
        <p:spPr>
          <a:xfrm rot="18361091">
            <a:off x="776091" y="471004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Shape 9">
            <a:extLst>
              <a:ext uri="{FF2B5EF4-FFF2-40B4-BE49-F238E27FC236}">
                <a16:creationId xmlns:a16="http://schemas.microsoft.com/office/drawing/2014/main" id="{2B1FA1BD-3E64-E750-8DCC-CA066E1C73F3}"/>
              </a:ext>
            </a:extLst>
          </p:cNvPr>
          <p:cNvSpPr/>
          <p:nvPr/>
        </p:nvSpPr>
        <p:spPr>
          <a:xfrm rot="18361091">
            <a:off x="5961148" y="17260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76A72767-B855-B335-3B3A-A329A2BFBC15}"/>
              </a:ext>
            </a:extLst>
          </p:cNvPr>
          <p:cNvSpPr/>
          <p:nvPr/>
        </p:nvSpPr>
        <p:spPr>
          <a:xfrm rot="18361091">
            <a:off x="5961147" y="295893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Shape 11">
            <a:extLst>
              <a:ext uri="{FF2B5EF4-FFF2-40B4-BE49-F238E27FC236}">
                <a16:creationId xmlns:a16="http://schemas.microsoft.com/office/drawing/2014/main" id="{C86CE4AF-F0EE-FA36-ED5A-EAA3AB08F25F}"/>
              </a:ext>
            </a:extLst>
          </p:cNvPr>
          <p:cNvSpPr/>
          <p:nvPr/>
        </p:nvSpPr>
        <p:spPr>
          <a:xfrm rot="18361091">
            <a:off x="5961146" y="418864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Shape 12">
            <a:extLst>
              <a:ext uri="{FF2B5EF4-FFF2-40B4-BE49-F238E27FC236}">
                <a16:creationId xmlns:a16="http://schemas.microsoft.com/office/drawing/2014/main" id="{96D563FB-961A-AE9A-7B0D-4779DF0D877B}"/>
              </a:ext>
            </a:extLst>
          </p:cNvPr>
          <p:cNvSpPr/>
          <p:nvPr/>
        </p:nvSpPr>
        <p:spPr>
          <a:xfrm rot="18361091">
            <a:off x="5961146" y="504490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04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ADF8-13D6-3779-53D4-B2FDF27FE694}"/>
              </a:ext>
            </a:extLst>
          </p:cNvPr>
          <p:cNvSpPr>
            <a:spLocks noGrp="1"/>
          </p:cNvSpPr>
          <p:nvPr>
            <p:ph type="title"/>
          </p:nvPr>
        </p:nvSpPr>
        <p:spPr/>
        <p:txBody>
          <a:bodyPr/>
          <a:lstStyle/>
          <a:p>
            <a:r>
              <a:rPr lang="en-US" dirty="0">
                <a:latin typeface="+mj-lt"/>
              </a:rPr>
              <a:t>Duration of time-out</a:t>
            </a:r>
          </a:p>
        </p:txBody>
      </p:sp>
      <p:sp>
        <p:nvSpPr>
          <p:cNvPr id="4" name="TextBox 3">
            <a:extLst>
              <a:ext uri="{FF2B5EF4-FFF2-40B4-BE49-F238E27FC236}">
                <a16:creationId xmlns:a16="http://schemas.microsoft.com/office/drawing/2014/main" id="{82080583-6FF5-5A62-1B1E-ED7819EBAC87}"/>
              </a:ext>
            </a:extLst>
          </p:cNvPr>
          <p:cNvSpPr txBox="1"/>
          <p:nvPr/>
        </p:nvSpPr>
        <p:spPr>
          <a:xfrm>
            <a:off x="1633996" y="3189854"/>
            <a:ext cx="3731823" cy="830997"/>
          </a:xfrm>
          <a:prstGeom prst="rect">
            <a:avLst/>
          </a:prstGeom>
          <a:noFill/>
        </p:spPr>
        <p:txBody>
          <a:bodyPr wrap="square">
            <a:spAutoFit/>
          </a:bodyPr>
          <a:lstStyle/>
          <a:p>
            <a:r>
              <a:rPr lang="en-GB" sz="2400" i="0" dirty="0">
                <a:solidFill>
                  <a:schemeClr val="tx1"/>
                </a:solidFill>
                <a:effectLst/>
                <a:latin typeface="+mj-lt"/>
                <a:cs typeface="Calibri" panose="020F0502020204030204" pitchFamily="34" charset="0"/>
              </a:rPr>
              <a:t>It usually takes a child 3 minutes to calm down.</a:t>
            </a:r>
            <a:endParaRPr lang="en-US" sz="2400" dirty="0">
              <a:solidFill>
                <a:schemeClr val="tx1"/>
              </a:solidFill>
              <a:latin typeface="+mj-lt"/>
              <a:cs typeface="Calibri" panose="020F0502020204030204" pitchFamily="34" charset="0"/>
            </a:endParaRPr>
          </a:p>
        </p:txBody>
      </p:sp>
      <p:pic>
        <p:nvPicPr>
          <p:cNvPr id="3" name="Graphic 2" descr="Stopwatch 75% with solid fill">
            <a:extLst>
              <a:ext uri="{FF2B5EF4-FFF2-40B4-BE49-F238E27FC236}">
                <a16:creationId xmlns:a16="http://schemas.microsoft.com/office/drawing/2014/main" id="{2341FE8C-7FF8-3CED-9A81-83BA2E854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3996" y="1788990"/>
            <a:ext cx="1129193" cy="1129193"/>
          </a:xfrm>
          <a:prstGeom prst="rect">
            <a:avLst/>
          </a:prstGeom>
        </p:spPr>
      </p:pic>
      <p:sp>
        <p:nvSpPr>
          <p:cNvPr id="6" name="TextBox 5">
            <a:extLst>
              <a:ext uri="{FF2B5EF4-FFF2-40B4-BE49-F238E27FC236}">
                <a16:creationId xmlns:a16="http://schemas.microsoft.com/office/drawing/2014/main" id="{0A539B1D-84B7-2AC8-47CB-DE7F91C1BDF4}"/>
              </a:ext>
            </a:extLst>
          </p:cNvPr>
          <p:cNvSpPr txBox="1"/>
          <p:nvPr/>
        </p:nvSpPr>
        <p:spPr>
          <a:xfrm>
            <a:off x="6201787" y="3189854"/>
            <a:ext cx="4461468" cy="2462213"/>
          </a:xfrm>
          <a:prstGeom prst="rect">
            <a:avLst/>
          </a:prstGeom>
          <a:noFill/>
        </p:spPr>
        <p:txBody>
          <a:bodyPr wrap="square">
            <a:spAutoFit/>
          </a:bodyPr>
          <a:lstStyle/>
          <a:p>
            <a:pPr>
              <a:spcAft>
                <a:spcPts val="1200"/>
              </a:spcAft>
            </a:pPr>
            <a:r>
              <a:rPr lang="en-US" sz="2400" i="0" dirty="0">
                <a:solidFill>
                  <a:schemeClr val="tx1"/>
                </a:solidFill>
                <a:effectLst/>
                <a:latin typeface="+mj-lt"/>
                <a:cs typeface="Calibri" panose="020F0502020204030204" pitchFamily="34" charset="0"/>
              </a:rPr>
              <a:t>A child is ready to come out of time-out when he or she:</a:t>
            </a:r>
            <a:endParaRPr lang="en-US" sz="2400" dirty="0">
              <a:solidFill>
                <a:schemeClr val="tx1"/>
              </a:solidFill>
              <a:latin typeface="+mj-lt"/>
              <a:cs typeface="Calibri" panose="020F0502020204030204" pitchFamily="34" charset="0"/>
            </a:endParaRPr>
          </a:p>
          <a:p>
            <a:pPr marL="285750" lvl="5" indent="-285750">
              <a:buFont typeface="Arial" panose="020B0604020202020204" pitchFamily="34" charset="0"/>
              <a:buChar char="•"/>
            </a:pPr>
            <a:r>
              <a:rPr lang="en-US" sz="2400" b="0" i="0" dirty="0">
                <a:solidFill>
                  <a:schemeClr val="tx1"/>
                </a:solidFill>
                <a:effectLst/>
                <a:latin typeface="+mj-lt"/>
                <a:cs typeface="Calibri" panose="020F0502020204030204" pitchFamily="34" charset="0"/>
              </a:rPr>
              <a:t>No longer yells and screams</a:t>
            </a:r>
          </a:p>
          <a:p>
            <a:pPr marL="285750" lvl="1" indent="-285750">
              <a:buFont typeface="Arial" panose="020B0604020202020204" pitchFamily="34" charset="0"/>
              <a:buChar char="•"/>
            </a:pPr>
            <a:r>
              <a:rPr lang="en-US" sz="2400" b="0" i="0" dirty="0">
                <a:solidFill>
                  <a:schemeClr val="tx1"/>
                </a:solidFill>
                <a:effectLst/>
                <a:latin typeface="+mj-lt"/>
                <a:cs typeface="Calibri" panose="020F0502020204030204" pitchFamily="34" charset="0"/>
              </a:rPr>
              <a:t>Sits quietly</a:t>
            </a:r>
          </a:p>
          <a:p>
            <a:pPr marL="285750" lvl="1" indent="-285750">
              <a:buFont typeface="Arial" panose="020B0604020202020204" pitchFamily="34" charset="0"/>
              <a:buChar char="•"/>
            </a:pPr>
            <a:r>
              <a:rPr lang="en-US" sz="2400" b="0" i="0" dirty="0">
                <a:solidFill>
                  <a:schemeClr val="tx1"/>
                </a:solidFill>
                <a:effectLst/>
                <a:latin typeface="+mj-lt"/>
                <a:cs typeface="Calibri" panose="020F0502020204030204" pitchFamily="34" charset="0"/>
              </a:rPr>
              <a:t>Breathes slowly and peacefully</a:t>
            </a:r>
            <a:endParaRPr lang="en-US" sz="2400" dirty="0">
              <a:solidFill>
                <a:schemeClr val="tx1"/>
              </a:solidFill>
              <a:latin typeface="+mj-lt"/>
              <a:cs typeface="Calibri" panose="020F0502020204030204" pitchFamily="34" charset="0"/>
            </a:endParaRPr>
          </a:p>
        </p:txBody>
      </p:sp>
      <p:sp>
        <p:nvSpPr>
          <p:cNvPr id="15" name="Oval 14">
            <a:extLst>
              <a:ext uri="{FF2B5EF4-FFF2-40B4-BE49-F238E27FC236}">
                <a16:creationId xmlns:a16="http://schemas.microsoft.com/office/drawing/2014/main" id="{A9DB57ED-6CE7-80A4-ACA1-B4C1BF56C3F2}"/>
              </a:ext>
            </a:extLst>
          </p:cNvPr>
          <p:cNvSpPr/>
          <p:nvPr/>
        </p:nvSpPr>
        <p:spPr>
          <a:xfrm>
            <a:off x="6350311" y="2715022"/>
            <a:ext cx="1714038" cy="26043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0BAF690-F6F9-AAD3-2A1D-5E1F6E706BBD}"/>
              </a:ext>
            </a:extLst>
          </p:cNvPr>
          <p:cNvGrpSpPr/>
          <p:nvPr/>
        </p:nvGrpSpPr>
        <p:grpSpPr>
          <a:xfrm>
            <a:off x="8341320" y="1669226"/>
            <a:ext cx="531275" cy="1248957"/>
            <a:chOff x="5245436" y="3013829"/>
            <a:chExt cx="874061" cy="2054799"/>
          </a:xfrm>
        </p:grpSpPr>
        <p:sp>
          <p:nvSpPr>
            <p:cNvPr id="8" name="Round Same Side Corner Rectangle 21">
              <a:extLst>
                <a:ext uri="{FF2B5EF4-FFF2-40B4-BE49-F238E27FC236}">
                  <a16:creationId xmlns:a16="http://schemas.microsoft.com/office/drawing/2014/main" id="{73E87C46-DD1B-B978-AFF7-F5B69EEE8694}"/>
                </a:ext>
              </a:extLst>
            </p:cNvPr>
            <p:cNvSpPr/>
            <p:nvPr/>
          </p:nvSpPr>
          <p:spPr>
            <a:xfrm>
              <a:off x="5245436" y="4011305"/>
              <a:ext cx="874060" cy="1057323"/>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15555AF-9814-870E-8BA6-4E1047244735}"/>
                </a:ext>
              </a:extLst>
            </p:cNvPr>
            <p:cNvSpPr/>
            <p:nvPr/>
          </p:nvSpPr>
          <p:spPr>
            <a:xfrm>
              <a:off x="5298386" y="3013829"/>
              <a:ext cx="821111" cy="82111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0470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304-45D5-9C94-3F9E-501107B8D642}"/>
              </a:ext>
            </a:extLst>
          </p:cNvPr>
          <p:cNvSpPr>
            <a:spLocks noGrp="1"/>
          </p:cNvSpPr>
          <p:nvPr>
            <p:ph type="title"/>
          </p:nvPr>
        </p:nvSpPr>
        <p:spPr/>
        <p:txBody>
          <a:bodyPr/>
          <a:lstStyle/>
          <a:p>
            <a:r>
              <a:rPr lang="en-US" dirty="0"/>
              <a:t>Role play: time-out</a:t>
            </a:r>
          </a:p>
        </p:txBody>
      </p:sp>
      <p:sp>
        <p:nvSpPr>
          <p:cNvPr id="3" name="Google Shape;374;p8">
            <a:extLst>
              <a:ext uri="{FF2B5EF4-FFF2-40B4-BE49-F238E27FC236}">
                <a16:creationId xmlns:a16="http://schemas.microsoft.com/office/drawing/2014/main" id="{6EE850DE-FAAF-FFE9-B4A7-1E5B022D3D60}"/>
              </a:ext>
            </a:extLst>
          </p:cNvPr>
          <p:cNvSpPr/>
          <p:nvPr/>
        </p:nvSpPr>
        <p:spPr>
          <a:xfrm>
            <a:off x="4451214" y="2957236"/>
            <a:ext cx="1202656" cy="1298453"/>
          </a:xfrm>
          <a:prstGeom prst="star5">
            <a:avLst>
              <a:gd name="adj" fmla="val 28143"/>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1F68F0B6-C738-812A-F798-9C863F31A735}"/>
              </a:ext>
            </a:extLst>
          </p:cNvPr>
          <p:cNvGrpSpPr/>
          <p:nvPr/>
        </p:nvGrpSpPr>
        <p:grpSpPr>
          <a:xfrm>
            <a:off x="3916258" y="2089648"/>
            <a:ext cx="4359483" cy="3122432"/>
            <a:chOff x="6244903" y="1194518"/>
            <a:chExt cx="1667397" cy="1194255"/>
          </a:xfrm>
          <a:solidFill>
            <a:schemeClr val="accent3">
              <a:lumMod val="75000"/>
            </a:schemeClr>
          </a:solidFill>
        </p:grpSpPr>
        <p:grpSp>
          <p:nvGrpSpPr>
            <p:cNvPr id="5" name="Group 4">
              <a:extLst>
                <a:ext uri="{FF2B5EF4-FFF2-40B4-BE49-F238E27FC236}">
                  <a16:creationId xmlns:a16="http://schemas.microsoft.com/office/drawing/2014/main" id="{85C60475-172E-D871-B990-1317F628E974}"/>
                </a:ext>
              </a:extLst>
            </p:cNvPr>
            <p:cNvGrpSpPr/>
            <p:nvPr/>
          </p:nvGrpSpPr>
          <p:grpSpPr>
            <a:xfrm>
              <a:off x="6244903" y="1194518"/>
              <a:ext cx="755220" cy="884779"/>
              <a:chOff x="6846848" y="1141103"/>
              <a:chExt cx="999203" cy="1170617"/>
            </a:xfrm>
            <a:grpFill/>
          </p:grpSpPr>
          <p:sp>
            <p:nvSpPr>
              <p:cNvPr id="12" name="Rectangle: Rounded Corners 11">
                <a:extLst>
                  <a:ext uri="{FF2B5EF4-FFF2-40B4-BE49-F238E27FC236}">
                    <a16:creationId xmlns:a16="http://schemas.microsoft.com/office/drawing/2014/main" id="{FE6387A4-5DD2-FC2E-FB5A-D4FCAE8CBB82}"/>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47CF60B-033B-F04C-102E-2A4CABDB582A}"/>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ACFE3BB-5EDD-CC3F-99E6-B59CC752F9E5}"/>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091A708-4445-2FB0-6611-8F41E49FBFA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58E3650D-2B4A-F2D5-DEEF-DAA1682A94D8}"/>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449F455E-D26D-2E36-6E0A-A3C1F1D22BA1}"/>
                </a:ext>
              </a:extLst>
            </p:cNvPr>
            <p:cNvGrpSpPr/>
            <p:nvPr/>
          </p:nvGrpSpPr>
          <p:grpSpPr>
            <a:xfrm rot="19632759">
              <a:off x="7157081" y="1490279"/>
              <a:ext cx="755219" cy="898494"/>
              <a:chOff x="6846848" y="1141103"/>
              <a:chExt cx="999203" cy="1188766"/>
            </a:xfrm>
            <a:grpFill/>
          </p:grpSpPr>
          <p:sp>
            <p:nvSpPr>
              <p:cNvPr id="7" name="Rectangle: Rounded Corners 6">
                <a:extLst>
                  <a:ext uri="{FF2B5EF4-FFF2-40B4-BE49-F238E27FC236}">
                    <a16:creationId xmlns:a16="http://schemas.microsoft.com/office/drawing/2014/main" id="{371C6B6C-E0E7-522E-575E-746DA23B7363}"/>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82DF633-C438-37F7-0BD0-FB74619EFFE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76B921-C291-3D0D-B586-72DAA192CAD6}"/>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39E716B-F1C8-914C-EB27-DCD3A7FC46A8}"/>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0">
                <a:extLst>
                  <a:ext uri="{FF2B5EF4-FFF2-40B4-BE49-F238E27FC236}">
                    <a16:creationId xmlns:a16="http://schemas.microsoft.com/office/drawing/2014/main" id="{C6A83CF4-9615-6CED-E326-A60EA4B15664}"/>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1155055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1516363" y="3429000"/>
            <a:ext cx="4295599" cy="193895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400" dirty="0">
                <a:latin typeface="+mj-lt"/>
                <a:cs typeface="Calibri" panose="020F0502020204030204" pitchFamily="34" charset="0"/>
              </a:rPr>
              <a:t>P</a:t>
            </a:r>
            <a:r>
              <a:rPr lang="en-US" sz="2400" b="0" i="0" u="none" strike="noStrike" baseline="0" dirty="0">
                <a:latin typeface="+mj-lt"/>
                <a:cs typeface="Calibri" panose="020F0502020204030204" pitchFamily="34" charset="0"/>
              </a:rPr>
              <a:t>arents can ignore misbehavior that is not harmful for the children or others and then praise the child once the behavior stops.</a:t>
            </a:r>
            <a:endParaRPr lang="en-US" sz="2400" b="0" i="0" u="none" strike="noStrike" baseline="0" dirty="0">
              <a:solidFill>
                <a:srgbClr val="000000"/>
              </a:solidFill>
              <a:latin typeface="+mj-lt"/>
              <a:cs typeface="Calibri" panose="020F0502020204030204" pitchFamily="34" charset="0"/>
            </a:endParaRPr>
          </a:p>
        </p:txBody>
      </p:sp>
      <p:sp>
        <p:nvSpPr>
          <p:cNvPr id="534" name="Google Shape;534;p18"/>
          <p:cNvSpPr txBox="1"/>
          <p:nvPr/>
        </p:nvSpPr>
        <p:spPr>
          <a:xfrm>
            <a:off x="6642224" y="3429000"/>
            <a:ext cx="3654388" cy="2002303"/>
          </a:xfrm>
          <a:prstGeom prst="rect">
            <a:avLst/>
          </a:prstGeom>
          <a:noFill/>
          <a:ln>
            <a:noFill/>
          </a:ln>
        </p:spPr>
        <p:txBody>
          <a:bodyPr spcFirstLastPara="1" wrap="square" lIns="91425" tIns="45700" rIns="91425" bIns="45700" anchor="t" anchorCtr="0">
            <a:spAutoFit/>
          </a:bodyPr>
          <a:lstStyle/>
          <a:p>
            <a:pPr algn="ctr">
              <a:lnSpc>
                <a:spcPct val="107000"/>
              </a:lnSpc>
            </a:pPr>
            <a:r>
              <a:rPr lang="en-US" sz="2400" dirty="0">
                <a:latin typeface="+mj-lt"/>
                <a:cs typeface="Calibri" panose="020F0502020204030204" pitchFamily="34" charset="0"/>
              </a:rPr>
              <a:t>Time-out can be used as a strategy to improve children’s behavior and help them calm down.</a:t>
            </a:r>
            <a:endParaRPr lang="en-US" sz="2000" b="0" i="0" u="none" strike="noStrike" baseline="0" dirty="0">
              <a:solidFill>
                <a:srgbClr val="000000"/>
              </a:solidFill>
              <a:latin typeface="+mj-lt"/>
              <a:cs typeface="Calibri" panose="020F0502020204030204" pitchFamily="34" charset="0"/>
            </a:endParaRPr>
          </a:p>
          <a:p>
            <a:pPr marL="0" marR="0" lvl="0" indent="0" algn="ctr" rtl="0">
              <a:lnSpc>
                <a:spcPct val="107000"/>
              </a:lnSpc>
              <a:spcBef>
                <a:spcPts val="0"/>
              </a:spcBef>
              <a:spcAft>
                <a:spcPts val="0"/>
              </a:spcAft>
              <a:buNone/>
            </a:pPr>
            <a:endParaRPr lang="en-US" sz="2000" dirty="0">
              <a:solidFill>
                <a:schemeClr val="dk1"/>
              </a:solidFill>
              <a:latin typeface="+mj-lt"/>
              <a:ea typeface="Helvetica Neue"/>
              <a:cs typeface="Helvetica Neue"/>
              <a:sym typeface="Helvetica Neue"/>
            </a:endParaRPr>
          </a:p>
        </p:txBody>
      </p:sp>
      <p:sp>
        <p:nvSpPr>
          <p:cNvPr id="535" name="Google Shape;535;p18"/>
          <p:cNvSpPr/>
          <p:nvPr/>
        </p:nvSpPr>
        <p:spPr>
          <a:xfrm>
            <a:off x="3138383" y="1957671"/>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943638" y="1957671"/>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5773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4"/>
          <p:cNvCxnSpPr>
            <a:cxnSpLocks/>
            <a:stCxn id="13" idx="1"/>
          </p:cNvCxnSpPr>
          <p:nvPr/>
        </p:nvCxnSpPr>
        <p:spPr>
          <a:xfrm>
            <a:off x="6407313" y="1153161"/>
            <a:ext cx="0" cy="5704839"/>
          </a:xfrm>
          <a:prstGeom prst="straightConnector1">
            <a:avLst/>
          </a:prstGeom>
          <a:noFill/>
          <a:ln w="28575" cap="flat" cmpd="sng">
            <a:solidFill>
              <a:schemeClr val="lt1"/>
            </a:solidFill>
            <a:prstDash val="solid"/>
            <a:miter lim="800000"/>
            <a:headEnd type="none" w="sm" len="sm"/>
            <a:tailEnd type="none" w="sm" len="sm"/>
          </a:ln>
        </p:spPr>
      </p:cxnSp>
      <p:sp>
        <p:nvSpPr>
          <p:cNvPr id="262" name="Google Shape;262;p4"/>
          <p:cNvSpPr txBox="1"/>
          <p:nvPr/>
        </p:nvSpPr>
        <p:spPr>
          <a:xfrm>
            <a:off x="6775884" y="1529292"/>
            <a:ext cx="487001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Supporting caregiver attachment and bonding with young children</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hour 30 minutes</a:t>
            </a:r>
            <a:endParaRPr lang="en-US" sz="1800" i="1" dirty="0">
              <a:solidFill>
                <a:schemeClr val="bg1"/>
              </a:solidFill>
              <a:latin typeface="+mj-lt"/>
            </a:endParaRPr>
          </a:p>
        </p:txBody>
      </p:sp>
      <p:sp>
        <p:nvSpPr>
          <p:cNvPr id="267" name="Google Shape;267;p4"/>
          <p:cNvSpPr/>
          <p:nvPr/>
        </p:nvSpPr>
        <p:spPr>
          <a:xfrm rot="1782986">
            <a:off x="6238268" y="181277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69" name="Google Shape;269;p4"/>
          <p:cNvSpPr/>
          <p:nvPr/>
        </p:nvSpPr>
        <p:spPr>
          <a:xfrm rot="1782986">
            <a:off x="6238268" y="424651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4" name="Google Shape;27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US" sz="4400" dirty="0"/>
              <a:t>Agenda</a:t>
            </a:r>
            <a:br>
              <a:rPr lang="en-US" sz="4400" dirty="0"/>
            </a:br>
            <a:br>
              <a:rPr lang="en-US" sz="4400" dirty="0"/>
            </a:br>
            <a:r>
              <a:rPr lang="en-US" sz="2500" dirty="0"/>
              <a:t>1/2</a:t>
            </a:r>
          </a:p>
        </p:txBody>
      </p:sp>
      <p:sp>
        <p:nvSpPr>
          <p:cNvPr id="2" name="Google Shape;264;p4">
            <a:extLst>
              <a:ext uri="{FF2B5EF4-FFF2-40B4-BE49-F238E27FC236}">
                <a16:creationId xmlns:a16="http://schemas.microsoft.com/office/drawing/2014/main" id="{7123F447-235C-6C19-E9E1-357DBBB397BA}"/>
              </a:ext>
            </a:extLst>
          </p:cNvPr>
          <p:cNvSpPr txBox="1"/>
          <p:nvPr/>
        </p:nvSpPr>
        <p:spPr>
          <a:xfrm>
            <a:off x="6775884" y="2810776"/>
            <a:ext cx="487001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Building positive relationships with children</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2 hours </a:t>
            </a:r>
          </a:p>
        </p:txBody>
      </p:sp>
      <p:sp>
        <p:nvSpPr>
          <p:cNvPr id="3" name="Google Shape;264;p4">
            <a:extLst>
              <a:ext uri="{FF2B5EF4-FFF2-40B4-BE49-F238E27FC236}">
                <a16:creationId xmlns:a16="http://schemas.microsoft.com/office/drawing/2014/main" id="{CD489D39-D64C-1775-5B46-CCCB3E1EFC96}"/>
              </a:ext>
            </a:extLst>
          </p:cNvPr>
          <p:cNvSpPr txBox="1"/>
          <p:nvPr/>
        </p:nvSpPr>
        <p:spPr>
          <a:xfrm>
            <a:off x="6775883" y="4005580"/>
            <a:ext cx="487001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Building parent’s/caregiver’s emotional and empathetic skills</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hour </a:t>
            </a:r>
          </a:p>
        </p:txBody>
      </p:sp>
      <p:sp>
        <p:nvSpPr>
          <p:cNvPr id="6" name="Google Shape;264;p4">
            <a:extLst>
              <a:ext uri="{FF2B5EF4-FFF2-40B4-BE49-F238E27FC236}">
                <a16:creationId xmlns:a16="http://schemas.microsoft.com/office/drawing/2014/main" id="{E688E148-CF23-AE0E-6FF2-58B59FFBE25C}"/>
              </a:ext>
            </a:extLst>
          </p:cNvPr>
          <p:cNvSpPr txBox="1"/>
          <p:nvPr/>
        </p:nvSpPr>
        <p:spPr>
          <a:xfrm>
            <a:off x="6775884" y="5150302"/>
            <a:ext cx="487001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Creating a predictable and secure environment through family rules and routines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hour 30 minutes </a:t>
            </a:r>
          </a:p>
        </p:txBody>
      </p:sp>
      <p:sp>
        <p:nvSpPr>
          <p:cNvPr id="5" name="Google Shape;269;p4">
            <a:extLst>
              <a:ext uri="{FF2B5EF4-FFF2-40B4-BE49-F238E27FC236}">
                <a16:creationId xmlns:a16="http://schemas.microsoft.com/office/drawing/2014/main" id="{7DA44CF5-41DB-926F-40AE-37617572F4A8}"/>
              </a:ext>
            </a:extLst>
          </p:cNvPr>
          <p:cNvSpPr/>
          <p:nvPr/>
        </p:nvSpPr>
        <p:spPr>
          <a:xfrm rot="1782986">
            <a:off x="6238268" y="523106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9" name="Google Shape;269;p4">
            <a:extLst>
              <a:ext uri="{FF2B5EF4-FFF2-40B4-BE49-F238E27FC236}">
                <a16:creationId xmlns:a16="http://schemas.microsoft.com/office/drawing/2014/main" id="{43ED2DA5-7973-4D10-3D15-E391E312643C}"/>
              </a:ext>
            </a:extLst>
          </p:cNvPr>
          <p:cNvSpPr/>
          <p:nvPr/>
        </p:nvSpPr>
        <p:spPr>
          <a:xfrm rot="1782986">
            <a:off x="6238268" y="303496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12" name="Google Shape;262;p4">
            <a:extLst>
              <a:ext uri="{FF2B5EF4-FFF2-40B4-BE49-F238E27FC236}">
                <a16:creationId xmlns:a16="http://schemas.microsoft.com/office/drawing/2014/main" id="{8D939B37-8A30-7E9A-8BF2-E5BDBF05E6AE}"/>
              </a:ext>
            </a:extLst>
          </p:cNvPr>
          <p:cNvSpPr txBox="1"/>
          <p:nvPr/>
        </p:nvSpPr>
        <p:spPr>
          <a:xfrm>
            <a:off x="6775884" y="661569"/>
            <a:ext cx="487001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Module opening</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sym typeface="Helvetica Neue"/>
              </a:rPr>
              <a:t>15 minutes </a:t>
            </a:r>
            <a:endParaRPr lang="en-US" sz="1800" i="1" dirty="0">
              <a:solidFill>
                <a:schemeClr val="bg1"/>
              </a:solidFill>
              <a:latin typeface="+mj-lt"/>
            </a:endParaRPr>
          </a:p>
        </p:txBody>
      </p:sp>
      <p:sp>
        <p:nvSpPr>
          <p:cNvPr id="13" name="Google Shape;267;p4">
            <a:extLst>
              <a:ext uri="{FF2B5EF4-FFF2-40B4-BE49-F238E27FC236}">
                <a16:creationId xmlns:a16="http://schemas.microsoft.com/office/drawing/2014/main" id="{2F4443D6-B0C3-A01D-7885-A16DBE6EC74D}"/>
              </a:ext>
            </a:extLst>
          </p:cNvPr>
          <p:cNvSpPr/>
          <p:nvPr/>
        </p:nvSpPr>
        <p:spPr>
          <a:xfrm rot="1782986">
            <a:off x="6238268" y="841239"/>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AD7685A-A93E-D909-2304-4A5DA84B3C0C}"/>
              </a:ext>
            </a:extLst>
          </p:cNvPr>
          <p:cNvSpPr>
            <a:spLocks noGrp="1"/>
          </p:cNvSpPr>
          <p:nvPr>
            <p:ph type="title"/>
          </p:nvPr>
        </p:nvSpPr>
        <p:spPr/>
        <p:txBody>
          <a:bodyPr/>
          <a:lstStyle/>
          <a:p>
            <a:r>
              <a:rPr lang="en-CA" sz="2400" b="1" dirty="0">
                <a:solidFill>
                  <a:schemeClr val="bg1"/>
                </a:solidFill>
                <a:latin typeface="Garamond"/>
              </a:rPr>
              <a:t>SESSION 7</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Strengthening social support networks</a:t>
            </a:r>
            <a:endParaRPr lang="en-US" dirty="0"/>
          </a:p>
        </p:txBody>
      </p:sp>
      <p:grpSp>
        <p:nvGrpSpPr>
          <p:cNvPr id="5" name="Group 4">
            <a:extLst>
              <a:ext uri="{FF2B5EF4-FFF2-40B4-BE49-F238E27FC236}">
                <a16:creationId xmlns:a16="http://schemas.microsoft.com/office/drawing/2014/main" id="{D51FDC89-F54E-28C2-BACA-54AD9D05920F}"/>
              </a:ext>
            </a:extLst>
          </p:cNvPr>
          <p:cNvGrpSpPr/>
          <p:nvPr/>
        </p:nvGrpSpPr>
        <p:grpSpPr>
          <a:xfrm>
            <a:off x="10555017" y="683335"/>
            <a:ext cx="937477" cy="1121659"/>
            <a:chOff x="548251" y="3024358"/>
            <a:chExt cx="937477" cy="1121659"/>
          </a:xfrm>
          <a:solidFill>
            <a:schemeClr val="bg1"/>
          </a:solidFill>
        </p:grpSpPr>
        <p:grpSp>
          <p:nvGrpSpPr>
            <p:cNvPr id="13" name="Group 12">
              <a:extLst>
                <a:ext uri="{FF2B5EF4-FFF2-40B4-BE49-F238E27FC236}">
                  <a16:creationId xmlns:a16="http://schemas.microsoft.com/office/drawing/2014/main" id="{FDEE8CCC-D1EF-54B1-60B0-69AD877985CA}"/>
                </a:ext>
              </a:extLst>
            </p:cNvPr>
            <p:cNvGrpSpPr/>
            <p:nvPr/>
          </p:nvGrpSpPr>
          <p:grpSpPr>
            <a:xfrm>
              <a:off x="548251" y="3024358"/>
              <a:ext cx="937477" cy="1121659"/>
              <a:chOff x="2780231" y="3039417"/>
              <a:chExt cx="1162307" cy="1390660"/>
            </a:xfrm>
            <a:grpFill/>
          </p:grpSpPr>
          <p:sp>
            <p:nvSpPr>
              <p:cNvPr id="24" name="Rectangle 23">
                <a:extLst>
                  <a:ext uri="{FF2B5EF4-FFF2-40B4-BE49-F238E27FC236}">
                    <a16:creationId xmlns:a16="http://schemas.microsoft.com/office/drawing/2014/main" id="{060CAEAE-016F-0410-15D5-4DA09E8CC376}"/>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Stored Data 24">
                <a:extLst>
                  <a:ext uri="{FF2B5EF4-FFF2-40B4-BE49-F238E27FC236}">
                    <a16:creationId xmlns:a16="http://schemas.microsoft.com/office/drawing/2014/main" id="{BDA541A7-5A85-0E41-B9DA-1A66E63B471F}"/>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Stored Data 25">
                <a:extLst>
                  <a:ext uri="{FF2B5EF4-FFF2-40B4-BE49-F238E27FC236}">
                    <a16:creationId xmlns:a16="http://schemas.microsoft.com/office/drawing/2014/main" id="{14C3E02B-0BDC-65D5-BB35-68DBF2ABAFA0}"/>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8729545-8FD2-2432-83EF-03BDAA3F623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24C0B39A-9C21-9B18-678C-62CB25BBFA56}"/>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41119515-E69F-6DE5-FE13-8FC5DE2216C1}"/>
                </a:ext>
              </a:extLst>
            </p:cNvPr>
            <p:cNvGrpSpPr/>
            <p:nvPr/>
          </p:nvGrpSpPr>
          <p:grpSpPr>
            <a:xfrm>
              <a:off x="722202" y="3250645"/>
              <a:ext cx="547216" cy="690061"/>
              <a:chOff x="8440399" y="3758191"/>
              <a:chExt cx="648257" cy="817478"/>
            </a:xfrm>
            <a:grpFill/>
          </p:grpSpPr>
          <p:grpSp>
            <p:nvGrpSpPr>
              <p:cNvPr id="16" name="Group 15">
                <a:extLst>
                  <a:ext uri="{FF2B5EF4-FFF2-40B4-BE49-F238E27FC236}">
                    <a16:creationId xmlns:a16="http://schemas.microsoft.com/office/drawing/2014/main" id="{7BB09997-4C62-AE6E-A99C-07AD8D514607}"/>
                  </a:ext>
                </a:extLst>
              </p:cNvPr>
              <p:cNvGrpSpPr/>
              <p:nvPr/>
            </p:nvGrpSpPr>
            <p:grpSpPr>
              <a:xfrm>
                <a:off x="8835207" y="3758191"/>
                <a:ext cx="253449" cy="817478"/>
                <a:chOff x="4045582" y="1684320"/>
                <a:chExt cx="350098" cy="1129211"/>
              </a:xfrm>
              <a:grpFill/>
            </p:grpSpPr>
            <p:sp>
              <p:nvSpPr>
                <p:cNvPr id="22" name="Round Same Side Corner Rectangle 21">
                  <a:extLst>
                    <a:ext uri="{FF2B5EF4-FFF2-40B4-BE49-F238E27FC236}">
                      <a16:creationId xmlns:a16="http://schemas.microsoft.com/office/drawing/2014/main" id="{4E2E1B9B-16D6-1E79-CA99-E18464050E56}"/>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8FB7FBC-E189-B441-FFFB-5E7605CC8B9B}"/>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E421784-2F3E-D670-8727-FCE7217EE737}"/>
                  </a:ext>
                </a:extLst>
              </p:cNvPr>
              <p:cNvGrpSpPr/>
              <p:nvPr/>
            </p:nvGrpSpPr>
            <p:grpSpPr>
              <a:xfrm>
                <a:off x="8440399" y="3758191"/>
                <a:ext cx="363228" cy="817478"/>
                <a:chOff x="3000654" y="1516217"/>
                <a:chExt cx="245039" cy="551483"/>
              </a:xfrm>
              <a:grpFill/>
            </p:grpSpPr>
            <p:grpSp>
              <p:nvGrpSpPr>
                <p:cNvPr id="18" name="Group 17">
                  <a:extLst>
                    <a:ext uri="{FF2B5EF4-FFF2-40B4-BE49-F238E27FC236}">
                      <a16:creationId xmlns:a16="http://schemas.microsoft.com/office/drawing/2014/main" id="{ABE8A8CF-91BD-4B8D-A6B6-68A107896739}"/>
                    </a:ext>
                  </a:extLst>
                </p:cNvPr>
                <p:cNvGrpSpPr/>
                <p:nvPr/>
              </p:nvGrpSpPr>
              <p:grpSpPr>
                <a:xfrm>
                  <a:off x="3036509" y="1516217"/>
                  <a:ext cx="172158" cy="551483"/>
                  <a:chOff x="4043172" y="1684320"/>
                  <a:chExt cx="352508" cy="1129211"/>
                </a:xfrm>
                <a:grpFill/>
              </p:grpSpPr>
              <p:sp>
                <p:nvSpPr>
                  <p:cNvPr id="20" name="Round Same Side Corner Rectangle 21">
                    <a:extLst>
                      <a:ext uri="{FF2B5EF4-FFF2-40B4-BE49-F238E27FC236}">
                        <a16:creationId xmlns:a16="http://schemas.microsoft.com/office/drawing/2014/main" id="{957F9182-F8F0-59AA-558B-D142FE9EF3D5}"/>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FC5E9D3-6CF4-2042-92E0-93D6C919E5AC}"/>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lowchart: Manual Operation 18">
                  <a:extLst>
                    <a:ext uri="{FF2B5EF4-FFF2-40B4-BE49-F238E27FC236}">
                      <a16:creationId xmlns:a16="http://schemas.microsoft.com/office/drawing/2014/main" id="{2997C66C-A3A4-C71E-4EDB-51E801572414}"/>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622990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EFA93A-983E-1AE2-AB8A-662C96A6B4C8}"/>
              </a:ext>
            </a:extLst>
          </p:cNvPr>
          <p:cNvSpPr>
            <a:spLocks noGrp="1"/>
          </p:cNvSpPr>
          <p:nvPr>
            <p:ph type="title"/>
          </p:nvPr>
        </p:nvSpPr>
        <p:spPr/>
        <p:txBody>
          <a:bodyPr>
            <a:normAutofit/>
          </a:bodyPr>
          <a:lstStyle/>
          <a:p>
            <a:r>
              <a:rPr lang="en-US" dirty="0">
                <a:latin typeface="+mj-lt"/>
              </a:rPr>
              <a:t>Plenary discussion</a:t>
            </a:r>
          </a:p>
        </p:txBody>
      </p:sp>
      <p:grpSp>
        <p:nvGrpSpPr>
          <p:cNvPr id="3" name="Group 9">
            <a:extLst>
              <a:ext uri="{FF2B5EF4-FFF2-40B4-BE49-F238E27FC236}">
                <a16:creationId xmlns:a16="http://schemas.microsoft.com/office/drawing/2014/main" id="{1D8C30EC-04D4-F004-00A7-8257C7B1B3B4}"/>
              </a:ext>
            </a:extLst>
          </p:cNvPr>
          <p:cNvGrpSpPr/>
          <p:nvPr/>
        </p:nvGrpSpPr>
        <p:grpSpPr>
          <a:xfrm>
            <a:off x="2104623" y="2400836"/>
            <a:ext cx="3056462" cy="2317583"/>
            <a:chOff x="1117683" y="2194390"/>
            <a:chExt cx="3415887" cy="2678824"/>
          </a:xfrm>
          <a:solidFill>
            <a:schemeClr val="accent3">
              <a:lumMod val="75000"/>
            </a:schemeClr>
          </a:solidFill>
        </p:grpSpPr>
        <p:sp>
          <p:nvSpPr>
            <p:cNvPr id="4" name="Speech Bubble: Rectangle with Corners Rounded 6">
              <a:extLst>
                <a:ext uri="{FF2B5EF4-FFF2-40B4-BE49-F238E27FC236}">
                  <a16:creationId xmlns:a16="http://schemas.microsoft.com/office/drawing/2014/main" id="{2412C924-5DEF-3868-C9FF-D618959607B1}"/>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Speech Bubble: Rectangle with Corners Rounded 7">
              <a:extLst>
                <a:ext uri="{FF2B5EF4-FFF2-40B4-BE49-F238E27FC236}">
                  <a16:creationId xmlns:a16="http://schemas.microsoft.com/office/drawing/2014/main" id="{4D0B29B6-86B3-E78F-0EF3-4CF56FBC11DA}"/>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8">
              <a:extLst>
                <a:ext uri="{FF2B5EF4-FFF2-40B4-BE49-F238E27FC236}">
                  <a16:creationId xmlns:a16="http://schemas.microsoft.com/office/drawing/2014/main" id="{903BDCC6-86D1-05C3-DE44-349AC1EE633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1" name="Rectangle 3">
            <a:extLst>
              <a:ext uri="{FF2B5EF4-FFF2-40B4-BE49-F238E27FC236}">
                <a16:creationId xmlns:a16="http://schemas.microsoft.com/office/drawing/2014/main" id="{F3F2354F-152B-B728-6B8A-5CC308595A9C}"/>
              </a:ext>
            </a:extLst>
          </p:cNvPr>
          <p:cNvSpPr/>
          <p:nvPr/>
        </p:nvSpPr>
        <p:spPr>
          <a:xfrm>
            <a:off x="6263407" y="1885731"/>
            <a:ext cx="3711867" cy="334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0000"/>
                </a:solidFill>
                <a:latin typeface="+mj-lt"/>
                <a:ea typeface="Calibri" panose="020F0502020204030204" pitchFamily="34" charset="0"/>
                <a:cs typeface="Calibri" panose="020F0502020204030204" pitchFamily="34" charset="0"/>
              </a:rPr>
              <a:t>W</a:t>
            </a:r>
            <a:r>
              <a:rPr lang="en-US" sz="4000" b="1" dirty="0">
                <a:solidFill>
                  <a:srgbClr val="000000"/>
                </a:solidFill>
                <a:effectLst/>
                <a:latin typeface="+mj-lt"/>
                <a:ea typeface="Calibri" panose="020F0502020204030204" pitchFamily="34" charset="0"/>
                <a:cs typeface="Calibri" panose="020F0502020204030204" pitchFamily="34" charset="0"/>
              </a:rPr>
              <a:t>hat </a:t>
            </a:r>
            <a:r>
              <a:rPr lang="en-US" sz="4000" b="1" dirty="0">
                <a:solidFill>
                  <a:srgbClr val="000000"/>
                </a:solidFill>
                <a:latin typeface="+mj-lt"/>
                <a:ea typeface="Calibri" panose="020F0502020204030204" pitchFamily="34" charset="0"/>
                <a:cs typeface="Calibri" panose="020F0502020204030204" pitchFamily="34" charset="0"/>
              </a:rPr>
              <a:t>does the term </a:t>
            </a:r>
            <a:r>
              <a:rPr lang="en-US" sz="4000" b="1" dirty="0">
                <a:solidFill>
                  <a:srgbClr val="000000"/>
                </a:solidFill>
                <a:effectLst/>
                <a:latin typeface="+mj-lt"/>
                <a:ea typeface="Calibri" panose="020F0502020204030204" pitchFamily="34" charset="0"/>
                <a:cs typeface="Calibri" panose="020F0502020204030204" pitchFamily="34" charset="0"/>
              </a:rPr>
              <a:t>“social support” mean to you?</a:t>
            </a:r>
            <a:endParaRPr lang="en-US" sz="4000" b="1" dirty="0">
              <a:solidFill>
                <a:schemeClr val="tx1"/>
              </a:solidFill>
              <a:latin typeface="+mj-lt"/>
              <a:cs typeface="Calibri" panose="020F0502020204030204" pitchFamily="34" charset="0"/>
            </a:endParaRPr>
          </a:p>
        </p:txBody>
      </p:sp>
    </p:spTree>
    <p:extLst>
      <p:ext uri="{BB962C8B-B14F-4D97-AF65-F5344CB8AC3E}">
        <p14:creationId xmlns:p14="http://schemas.microsoft.com/office/powerpoint/2010/main" val="7373973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a:xfrm>
            <a:off x="241300" y="120516"/>
            <a:ext cx="11709400" cy="868968"/>
          </a:xfrm>
        </p:spPr>
        <p:txBody>
          <a:bodyPr>
            <a:normAutofit fontScale="90000"/>
          </a:bodyPr>
          <a:lstStyle/>
          <a:p>
            <a:r>
              <a:rPr lang="en-US" dirty="0">
                <a:latin typeface="+mj-lt"/>
              </a:rPr>
              <a:t>What social support can mean for parents/caregivers in practice</a:t>
            </a:r>
          </a:p>
        </p:txBody>
      </p:sp>
      <p:sp>
        <p:nvSpPr>
          <p:cNvPr id="8" name="CasellaDiTesto 7">
            <a:extLst>
              <a:ext uri="{FF2B5EF4-FFF2-40B4-BE49-F238E27FC236}">
                <a16:creationId xmlns:a16="http://schemas.microsoft.com/office/drawing/2014/main" id="{B7C53D29-C94A-CDB7-5512-B4C73E25024D}"/>
              </a:ext>
            </a:extLst>
          </p:cNvPr>
          <p:cNvSpPr txBox="1"/>
          <p:nvPr/>
        </p:nvSpPr>
        <p:spPr>
          <a:xfrm>
            <a:off x="4337183" y="1498573"/>
            <a:ext cx="7108057" cy="4278094"/>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200" dirty="0">
                <a:solidFill>
                  <a:schemeClr val="tx2">
                    <a:lumMod val="10000"/>
                  </a:schemeClr>
                </a:solidFill>
                <a:latin typeface="+mj-lt"/>
                <a:ea typeface="Courier New" panose="02070309020205020404" pitchFamily="49" charset="0"/>
                <a:cs typeface="Calibri" panose="020F0502020204030204" pitchFamily="34" charset="0"/>
              </a:rPr>
              <a:t>S</a:t>
            </a:r>
            <a:r>
              <a:rPr lang="en-US" sz="2200" i="0" dirty="0">
                <a:solidFill>
                  <a:schemeClr val="tx2">
                    <a:lumMod val="10000"/>
                  </a:schemeClr>
                </a:solidFill>
                <a:effectLst/>
                <a:latin typeface="+mj-lt"/>
                <a:ea typeface="Courier New" panose="02070309020205020404" pitchFamily="49" charset="0"/>
                <a:cs typeface="Calibri" panose="020F0502020204030204" pitchFamily="34" charset="0"/>
              </a:rPr>
              <a:t>haring difficulties and feelings with other people they trust</a:t>
            </a:r>
          </a:p>
          <a:p>
            <a:pPr marL="342900" indent="-342900">
              <a:spcAft>
                <a:spcPts val="600"/>
              </a:spcAft>
              <a:buFont typeface="Arial" panose="020B0604020202020204" pitchFamily="34" charset="0"/>
              <a:buChar char="•"/>
            </a:pPr>
            <a:r>
              <a:rPr lang="en-US" sz="2200" i="0" dirty="0">
                <a:solidFill>
                  <a:schemeClr val="tx2">
                    <a:lumMod val="10000"/>
                  </a:schemeClr>
                </a:solidFill>
                <a:effectLst/>
                <a:latin typeface="+mj-lt"/>
                <a:ea typeface="Courier New" panose="02070309020205020404" pitchFamily="49" charset="0"/>
                <a:cs typeface="Calibri" panose="020F0502020204030204" pitchFamily="34" charset="0"/>
              </a:rPr>
              <a:t>Spending time with friends or family</a:t>
            </a:r>
          </a:p>
          <a:p>
            <a:pPr marL="342900" indent="-342900">
              <a:spcAft>
                <a:spcPts val="600"/>
              </a:spcAft>
              <a:buFont typeface="Arial" panose="020B0604020202020204" pitchFamily="34" charset="0"/>
              <a:buChar char="•"/>
            </a:pPr>
            <a:r>
              <a:rPr lang="en-US" sz="2200" i="0" dirty="0">
                <a:solidFill>
                  <a:schemeClr val="tx2">
                    <a:lumMod val="10000"/>
                  </a:schemeClr>
                </a:solidFill>
                <a:effectLst/>
                <a:latin typeface="+mj-lt"/>
                <a:ea typeface="Courier New" panose="02070309020205020404" pitchFamily="49" charset="0"/>
                <a:cs typeface="Calibri" panose="020F0502020204030204" pitchFamily="34" charset="0"/>
              </a:rPr>
              <a:t>Benefiting from other people’s insights and knowledge</a:t>
            </a:r>
          </a:p>
          <a:p>
            <a:pPr marL="342900" indent="-342900">
              <a:spcAft>
                <a:spcPts val="600"/>
              </a:spcAft>
              <a:buFont typeface="Arial" panose="020B0604020202020204" pitchFamily="34" charset="0"/>
              <a:buChar char="•"/>
            </a:pPr>
            <a:r>
              <a:rPr lang="en-US" sz="2200" dirty="0">
                <a:solidFill>
                  <a:schemeClr val="tx2">
                    <a:lumMod val="10000"/>
                  </a:schemeClr>
                </a:solidFill>
                <a:latin typeface="+mj-lt"/>
                <a:ea typeface="Arial" panose="020B0604020202020204" pitchFamily="34" charset="0"/>
                <a:cs typeface="Calibri" panose="020F0502020204030204" pitchFamily="34" charset="0"/>
              </a:rPr>
              <a:t>C</a:t>
            </a:r>
            <a:r>
              <a:rPr lang="en-US" sz="2200" i="0" dirty="0">
                <a:solidFill>
                  <a:schemeClr val="tx2">
                    <a:lumMod val="10000"/>
                  </a:schemeClr>
                </a:solidFill>
                <a:effectLst/>
                <a:latin typeface="+mj-lt"/>
                <a:ea typeface="Arial" panose="020B0604020202020204" pitchFamily="34" charset="0"/>
                <a:cs typeface="Calibri" panose="020F0502020204030204" pitchFamily="34" charset="0"/>
              </a:rPr>
              <a:t>onnecting with community organizations or agencies to receive support</a:t>
            </a:r>
            <a:endParaRPr lang="en-US" sz="2200" dirty="0">
              <a:solidFill>
                <a:schemeClr val="tx2">
                  <a:lumMod val="10000"/>
                </a:schemeClr>
              </a:solidFill>
              <a:latin typeface="+mj-lt"/>
              <a:cs typeface="Calibri" panose="020F0502020204030204" pitchFamily="34" charset="0"/>
            </a:endParaRPr>
          </a:p>
          <a:p>
            <a:pPr marL="342900" indent="-342900">
              <a:spcAft>
                <a:spcPts val="600"/>
              </a:spcAft>
              <a:buFont typeface="Arial" panose="020B0604020202020204" pitchFamily="34" charset="0"/>
              <a:buChar char="•"/>
            </a:pPr>
            <a:r>
              <a:rPr lang="en-US" sz="2200" dirty="0">
                <a:solidFill>
                  <a:schemeClr val="tx2">
                    <a:lumMod val="10000"/>
                  </a:schemeClr>
                </a:solidFill>
                <a:latin typeface="+mj-lt"/>
                <a:cs typeface="Calibri" panose="020F0502020204030204" pitchFamily="34" charset="0"/>
              </a:rPr>
              <a:t>Sharing experiences with people who have faced similar challenges</a:t>
            </a:r>
          </a:p>
          <a:p>
            <a:pPr marL="342900" indent="-342900">
              <a:spcAft>
                <a:spcPts val="600"/>
              </a:spcAft>
              <a:buFont typeface="Arial" panose="020B0604020202020204" pitchFamily="34" charset="0"/>
              <a:buChar char="•"/>
            </a:pPr>
            <a:r>
              <a:rPr lang="en-US" sz="2200" dirty="0">
                <a:solidFill>
                  <a:schemeClr val="tx2">
                    <a:lumMod val="10000"/>
                  </a:schemeClr>
                </a:solidFill>
                <a:latin typeface="+mj-lt"/>
                <a:cs typeface="Calibri" panose="020F0502020204030204" pitchFamily="34" charset="0"/>
              </a:rPr>
              <a:t>Being heard and understood</a:t>
            </a:r>
          </a:p>
          <a:p>
            <a:pPr marL="342900" indent="-342900">
              <a:spcAft>
                <a:spcPts val="600"/>
              </a:spcAft>
              <a:buFont typeface="Arial" panose="020B0604020202020204" pitchFamily="34" charset="0"/>
              <a:buChar char="•"/>
            </a:pPr>
            <a:r>
              <a:rPr lang="en-US" sz="2200" dirty="0">
                <a:solidFill>
                  <a:schemeClr val="tx2">
                    <a:lumMod val="10000"/>
                  </a:schemeClr>
                </a:solidFill>
                <a:latin typeface="+mj-lt"/>
                <a:cs typeface="Calibri" panose="020F0502020204030204" pitchFamily="34" charset="0"/>
              </a:rPr>
              <a:t>Practical help with child-care or other tasks</a:t>
            </a:r>
          </a:p>
        </p:txBody>
      </p:sp>
      <p:grpSp>
        <p:nvGrpSpPr>
          <p:cNvPr id="22" name="Group 21">
            <a:extLst>
              <a:ext uri="{FF2B5EF4-FFF2-40B4-BE49-F238E27FC236}">
                <a16:creationId xmlns:a16="http://schemas.microsoft.com/office/drawing/2014/main" id="{AFF3138E-767E-DF0B-1AD3-A100A2F94FA5}"/>
              </a:ext>
            </a:extLst>
          </p:cNvPr>
          <p:cNvGrpSpPr/>
          <p:nvPr/>
        </p:nvGrpSpPr>
        <p:grpSpPr>
          <a:xfrm>
            <a:off x="1095792" y="2243830"/>
            <a:ext cx="2704047" cy="2370339"/>
            <a:chOff x="1014513" y="2513558"/>
            <a:chExt cx="2090428" cy="1832447"/>
          </a:xfrm>
        </p:grpSpPr>
        <p:grpSp>
          <p:nvGrpSpPr>
            <p:cNvPr id="13" name="Group 12">
              <a:extLst>
                <a:ext uri="{FF2B5EF4-FFF2-40B4-BE49-F238E27FC236}">
                  <a16:creationId xmlns:a16="http://schemas.microsoft.com/office/drawing/2014/main" id="{432955B5-BF9F-3172-2CDE-4F2BD80487E3}"/>
                </a:ext>
              </a:extLst>
            </p:cNvPr>
            <p:cNvGrpSpPr/>
            <p:nvPr/>
          </p:nvGrpSpPr>
          <p:grpSpPr>
            <a:xfrm>
              <a:off x="1756495" y="2513558"/>
              <a:ext cx="1047108" cy="1320445"/>
              <a:chOff x="3269971" y="2733590"/>
              <a:chExt cx="648257" cy="817478"/>
            </a:xfrm>
            <a:solidFill>
              <a:schemeClr val="accent3">
                <a:lumMod val="75000"/>
              </a:schemeClr>
            </a:solidFill>
          </p:grpSpPr>
          <p:grpSp>
            <p:nvGrpSpPr>
              <p:cNvPr id="14" name="Group 13">
                <a:extLst>
                  <a:ext uri="{FF2B5EF4-FFF2-40B4-BE49-F238E27FC236}">
                    <a16:creationId xmlns:a16="http://schemas.microsoft.com/office/drawing/2014/main" id="{A33B0FBE-7E55-F1F3-F6B1-080259A028C1}"/>
                  </a:ext>
                </a:extLst>
              </p:cNvPr>
              <p:cNvGrpSpPr/>
              <p:nvPr/>
            </p:nvGrpSpPr>
            <p:grpSpPr>
              <a:xfrm>
                <a:off x="3664779" y="2733590"/>
                <a:ext cx="253449" cy="817478"/>
                <a:chOff x="4045582" y="1684320"/>
                <a:chExt cx="350098" cy="1129211"/>
              </a:xfrm>
              <a:grpFill/>
            </p:grpSpPr>
            <p:sp>
              <p:nvSpPr>
                <p:cNvPr id="20" name="Round Same Side Corner Rectangle 21">
                  <a:extLst>
                    <a:ext uri="{FF2B5EF4-FFF2-40B4-BE49-F238E27FC236}">
                      <a16:creationId xmlns:a16="http://schemas.microsoft.com/office/drawing/2014/main" id="{BE682B01-CB8E-197A-6F20-480913D7F64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A0677F5-79E9-D9A6-C9BA-30D835DFE74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CB3ABA22-5517-AF63-4EA7-2972D9877B2B}"/>
                  </a:ext>
                </a:extLst>
              </p:cNvPr>
              <p:cNvGrpSpPr/>
              <p:nvPr/>
            </p:nvGrpSpPr>
            <p:grpSpPr>
              <a:xfrm>
                <a:off x="3269971" y="2733590"/>
                <a:ext cx="363228" cy="817478"/>
                <a:chOff x="3000654" y="1516217"/>
                <a:chExt cx="245039" cy="551483"/>
              </a:xfrm>
              <a:grpFill/>
            </p:grpSpPr>
            <p:grpSp>
              <p:nvGrpSpPr>
                <p:cNvPr id="16" name="Group 15">
                  <a:extLst>
                    <a:ext uri="{FF2B5EF4-FFF2-40B4-BE49-F238E27FC236}">
                      <a16:creationId xmlns:a16="http://schemas.microsoft.com/office/drawing/2014/main" id="{53C41899-9E67-9095-2E17-60538721F5E2}"/>
                    </a:ext>
                  </a:extLst>
                </p:cNvPr>
                <p:cNvGrpSpPr/>
                <p:nvPr/>
              </p:nvGrpSpPr>
              <p:grpSpPr>
                <a:xfrm>
                  <a:off x="3036509" y="1516217"/>
                  <a:ext cx="172158" cy="551483"/>
                  <a:chOff x="4043172" y="1684320"/>
                  <a:chExt cx="352508" cy="1129211"/>
                </a:xfrm>
                <a:grpFill/>
              </p:grpSpPr>
              <p:sp>
                <p:nvSpPr>
                  <p:cNvPr id="18" name="Round Same Side Corner Rectangle 21">
                    <a:extLst>
                      <a:ext uri="{FF2B5EF4-FFF2-40B4-BE49-F238E27FC236}">
                        <a16:creationId xmlns:a16="http://schemas.microsoft.com/office/drawing/2014/main" id="{A96A071F-534C-3AD1-D8D7-EAF4F2CAE09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9BB7960-C022-DE91-412E-FB8889609F69}"/>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lowchart: Manual Operation 16">
                  <a:extLst>
                    <a:ext uri="{FF2B5EF4-FFF2-40B4-BE49-F238E27FC236}">
                      <a16:creationId xmlns:a16="http://schemas.microsoft.com/office/drawing/2014/main" id="{6A9CB535-B0B1-AC3A-5699-055209E9A2A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a:extLst>
                <a:ext uri="{FF2B5EF4-FFF2-40B4-BE49-F238E27FC236}">
                  <a16:creationId xmlns:a16="http://schemas.microsoft.com/office/drawing/2014/main" id="{3F1FB86E-BFB4-6858-0EBE-E167686FC245}"/>
                </a:ext>
              </a:extLst>
            </p:cNvPr>
            <p:cNvGrpSpPr/>
            <p:nvPr/>
          </p:nvGrpSpPr>
          <p:grpSpPr>
            <a:xfrm rot="5400000">
              <a:off x="1601224" y="2842289"/>
              <a:ext cx="917005" cy="2090428"/>
              <a:chOff x="8619006" y="1366612"/>
              <a:chExt cx="416505" cy="949476"/>
            </a:xfrm>
            <a:solidFill>
              <a:schemeClr val="accent3">
                <a:lumMod val="75000"/>
              </a:schemeClr>
            </a:solidFill>
          </p:grpSpPr>
          <p:sp>
            <p:nvSpPr>
              <p:cNvPr id="7" name="Rectangle: Rounded Corners 6">
                <a:extLst>
                  <a:ext uri="{FF2B5EF4-FFF2-40B4-BE49-F238E27FC236}">
                    <a16:creationId xmlns:a16="http://schemas.microsoft.com/office/drawing/2014/main" id="{A56832BF-3E3D-611A-E1EF-1323B2702460}"/>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0F9572CD-68EA-1BF5-05B4-79D2262402B3}"/>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CD983D59-AD26-A868-5ADB-A518D943992B}"/>
                  </a:ext>
                </a:extLst>
              </p:cNvPr>
              <p:cNvSpPr/>
              <p:nvPr/>
            </p:nvSpPr>
            <p:spPr>
              <a:xfrm rot="613090" flipH="1">
                <a:off x="8661076" y="1666801"/>
                <a:ext cx="176482" cy="358638"/>
              </a:xfrm>
              <a:prstGeom prst="roundRect">
                <a:avLst>
                  <a:gd name="adj" fmla="val 50000"/>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Manual Input 10">
                <a:extLst>
                  <a:ext uri="{FF2B5EF4-FFF2-40B4-BE49-F238E27FC236}">
                    <a16:creationId xmlns:a16="http://schemas.microsoft.com/office/drawing/2014/main" id="{E42AE46B-B491-694D-C009-EFB9B5A7958C}"/>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24BEE3-26C3-0EF9-59DD-2735478E2030}"/>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183004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C3AE8CE0-B740-223C-0201-6314431B57F1}"/>
              </a:ext>
            </a:extLst>
          </p:cNvPr>
          <p:cNvSpPr/>
          <p:nvPr/>
        </p:nvSpPr>
        <p:spPr>
          <a:xfrm>
            <a:off x="4270085" y="2472944"/>
            <a:ext cx="2966720" cy="296672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t>Tool: Who is in your circle </a:t>
            </a:r>
            <a:endParaRPr lang="it-IT" dirty="0"/>
          </a:p>
        </p:txBody>
      </p:sp>
      <p:grpSp>
        <p:nvGrpSpPr>
          <p:cNvPr id="11" name="Group 10">
            <a:extLst>
              <a:ext uri="{FF2B5EF4-FFF2-40B4-BE49-F238E27FC236}">
                <a16:creationId xmlns:a16="http://schemas.microsoft.com/office/drawing/2014/main" id="{595A24CD-A0F2-2D8C-BB9E-7C8EA0A9A165}"/>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DCB233CD-9D32-9202-EB5E-D17201BB6CF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F4845C20-63B7-AD43-307C-B02FA24EDBC2}"/>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4B185FA6-7090-28CA-96E8-A50AC88063E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47</a:t>
                </a:r>
              </a:p>
            </p:txBody>
          </p:sp>
          <p:sp>
            <p:nvSpPr>
              <p:cNvPr id="18" name="Rectangle 17">
                <a:extLst>
                  <a:ext uri="{FF2B5EF4-FFF2-40B4-BE49-F238E27FC236}">
                    <a16:creationId xmlns:a16="http://schemas.microsoft.com/office/drawing/2014/main" id="{89700243-32BB-A607-EB83-C7D3CE0BF67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4" name="Group 13">
              <a:extLst>
                <a:ext uri="{FF2B5EF4-FFF2-40B4-BE49-F238E27FC236}">
                  <a16:creationId xmlns:a16="http://schemas.microsoft.com/office/drawing/2014/main" id="{176CDDBF-3409-07E9-A86E-1085EFEC1596}"/>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9980AF07-881A-9D48-2E00-2574467BFA7B}"/>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E4F9F35C-86FC-7C96-FE36-DFFC615E72CD}"/>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7" name="Group 6">
            <a:extLst>
              <a:ext uri="{FF2B5EF4-FFF2-40B4-BE49-F238E27FC236}">
                <a16:creationId xmlns:a16="http://schemas.microsoft.com/office/drawing/2014/main" id="{6618E173-EAE1-B29F-68CC-05EFFBBDAD09}"/>
              </a:ext>
            </a:extLst>
          </p:cNvPr>
          <p:cNvGrpSpPr/>
          <p:nvPr/>
        </p:nvGrpSpPr>
        <p:grpSpPr>
          <a:xfrm>
            <a:off x="4562352" y="2772377"/>
            <a:ext cx="533205" cy="1312171"/>
            <a:chOff x="2166624" y="2243830"/>
            <a:chExt cx="533205" cy="1312171"/>
          </a:xfrm>
          <a:solidFill>
            <a:schemeClr val="accent3">
              <a:lumMod val="60000"/>
              <a:lumOff val="40000"/>
            </a:schemeClr>
          </a:solidFill>
        </p:grpSpPr>
        <p:sp>
          <p:nvSpPr>
            <p:cNvPr id="5" name="Round Same Side Corner Rectangle 21">
              <a:extLst>
                <a:ext uri="{FF2B5EF4-FFF2-40B4-BE49-F238E27FC236}">
                  <a16:creationId xmlns:a16="http://schemas.microsoft.com/office/drawing/2014/main" id="{BCBB355B-9622-FC73-225C-9934A4BDEA1B}"/>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9CA99B24-5667-BCF4-32F0-EF5609B6510C}"/>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1ACDDE7F-7349-B88A-F5A5-03CC74C4B562}"/>
              </a:ext>
            </a:extLst>
          </p:cNvPr>
          <p:cNvGrpSpPr/>
          <p:nvPr/>
        </p:nvGrpSpPr>
        <p:grpSpPr>
          <a:xfrm>
            <a:off x="5255963" y="1786857"/>
            <a:ext cx="533205" cy="1312171"/>
            <a:chOff x="2166624" y="2243830"/>
            <a:chExt cx="533205" cy="1312171"/>
          </a:xfrm>
          <a:solidFill>
            <a:schemeClr val="accent3">
              <a:lumMod val="60000"/>
              <a:lumOff val="40000"/>
            </a:schemeClr>
          </a:solidFill>
        </p:grpSpPr>
        <p:sp>
          <p:nvSpPr>
            <p:cNvPr id="21" name="Round Same Side Corner Rectangle 21">
              <a:extLst>
                <a:ext uri="{FF2B5EF4-FFF2-40B4-BE49-F238E27FC236}">
                  <a16:creationId xmlns:a16="http://schemas.microsoft.com/office/drawing/2014/main" id="{EC3F05AC-3E73-457C-8BC4-2DE9BFF1BE31}"/>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912B4897-A8E1-1AAB-18DC-7CD940E29331}"/>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a:extLst>
              <a:ext uri="{FF2B5EF4-FFF2-40B4-BE49-F238E27FC236}">
                <a16:creationId xmlns:a16="http://schemas.microsoft.com/office/drawing/2014/main" id="{235CE609-822C-3D6E-A839-95944BAFB0EA}"/>
              </a:ext>
            </a:extLst>
          </p:cNvPr>
          <p:cNvGrpSpPr/>
          <p:nvPr/>
        </p:nvGrpSpPr>
        <p:grpSpPr>
          <a:xfrm>
            <a:off x="6333335" y="2415450"/>
            <a:ext cx="533205" cy="1312171"/>
            <a:chOff x="2166624" y="2243830"/>
            <a:chExt cx="533205" cy="1312171"/>
          </a:xfrm>
          <a:solidFill>
            <a:schemeClr val="accent3">
              <a:lumMod val="60000"/>
              <a:lumOff val="40000"/>
            </a:schemeClr>
          </a:solidFill>
        </p:grpSpPr>
        <p:sp>
          <p:nvSpPr>
            <p:cNvPr id="24" name="Round Same Side Corner Rectangle 21">
              <a:extLst>
                <a:ext uri="{FF2B5EF4-FFF2-40B4-BE49-F238E27FC236}">
                  <a16:creationId xmlns:a16="http://schemas.microsoft.com/office/drawing/2014/main" id="{5EC7FC15-F3DE-0987-AA37-426DA2E13C00}"/>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178CE361-7B40-C8B1-1CBD-B51AE3214E57}"/>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AF3670CE-1F64-8A1D-9B6E-9701DFB47162}"/>
              </a:ext>
            </a:extLst>
          </p:cNvPr>
          <p:cNvGrpSpPr/>
          <p:nvPr/>
        </p:nvGrpSpPr>
        <p:grpSpPr>
          <a:xfrm>
            <a:off x="5477915" y="2772377"/>
            <a:ext cx="533205" cy="1312171"/>
            <a:chOff x="2166624" y="2243830"/>
            <a:chExt cx="533205" cy="1312171"/>
          </a:xfrm>
        </p:grpSpPr>
        <p:sp>
          <p:nvSpPr>
            <p:cNvPr id="10" name="Round Same Side Corner Rectangle 21">
              <a:extLst>
                <a:ext uri="{FF2B5EF4-FFF2-40B4-BE49-F238E27FC236}">
                  <a16:creationId xmlns:a16="http://schemas.microsoft.com/office/drawing/2014/main" id="{E9C1E735-7862-5192-1B10-CAC2F5ADB4C6}"/>
                </a:ext>
              </a:extLst>
            </p:cNvPr>
            <p:cNvSpPr/>
            <p:nvPr/>
          </p:nvSpPr>
          <p:spPr>
            <a:xfrm>
              <a:off x="2170269" y="2826241"/>
              <a:ext cx="529560" cy="72976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8772A884-DC85-AAF3-23DB-068DDF1D5F64}"/>
                </a:ext>
              </a:extLst>
            </p:cNvPr>
            <p:cNvSpPr/>
            <p:nvPr/>
          </p:nvSpPr>
          <p:spPr>
            <a:xfrm>
              <a:off x="2166624" y="2243830"/>
              <a:ext cx="497482" cy="4974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0" name="Group 29">
            <a:extLst>
              <a:ext uri="{FF2B5EF4-FFF2-40B4-BE49-F238E27FC236}">
                <a16:creationId xmlns:a16="http://schemas.microsoft.com/office/drawing/2014/main" id="{0D1D5F20-64D9-5B2B-E22B-3BE9E39640C8}"/>
              </a:ext>
            </a:extLst>
          </p:cNvPr>
          <p:cNvGrpSpPr/>
          <p:nvPr/>
        </p:nvGrpSpPr>
        <p:grpSpPr>
          <a:xfrm>
            <a:off x="7278091" y="1628252"/>
            <a:ext cx="533205" cy="1312171"/>
            <a:chOff x="2166624" y="2243830"/>
            <a:chExt cx="533205" cy="1312171"/>
          </a:xfrm>
          <a:solidFill>
            <a:schemeClr val="accent3">
              <a:lumMod val="60000"/>
              <a:lumOff val="40000"/>
            </a:schemeClr>
          </a:solidFill>
        </p:grpSpPr>
        <p:sp>
          <p:nvSpPr>
            <p:cNvPr id="31" name="Round Same Side Corner Rectangle 21">
              <a:extLst>
                <a:ext uri="{FF2B5EF4-FFF2-40B4-BE49-F238E27FC236}">
                  <a16:creationId xmlns:a16="http://schemas.microsoft.com/office/drawing/2014/main" id="{938629ED-1CF9-6EE2-7736-0123759CA460}"/>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2A952987-B69D-5146-1627-6EAEC6F03C40}"/>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3" name="Group 32">
            <a:extLst>
              <a:ext uri="{FF2B5EF4-FFF2-40B4-BE49-F238E27FC236}">
                <a16:creationId xmlns:a16="http://schemas.microsoft.com/office/drawing/2014/main" id="{F955D2B4-28AB-1A10-F3D5-7CD956E25BC9}"/>
              </a:ext>
            </a:extLst>
          </p:cNvPr>
          <p:cNvGrpSpPr/>
          <p:nvPr/>
        </p:nvGrpSpPr>
        <p:grpSpPr>
          <a:xfrm>
            <a:off x="7959725" y="2613772"/>
            <a:ext cx="533205" cy="1312171"/>
            <a:chOff x="2166624" y="2243830"/>
            <a:chExt cx="533205" cy="1312171"/>
          </a:xfrm>
          <a:solidFill>
            <a:schemeClr val="accent3">
              <a:lumMod val="60000"/>
              <a:lumOff val="40000"/>
            </a:schemeClr>
          </a:solidFill>
        </p:grpSpPr>
        <p:sp>
          <p:nvSpPr>
            <p:cNvPr id="34" name="Round Same Side Corner Rectangle 21">
              <a:extLst>
                <a:ext uri="{FF2B5EF4-FFF2-40B4-BE49-F238E27FC236}">
                  <a16:creationId xmlns:a16="http://schemas.microsoft.com/office/drawing/2014/main" id="{F954D8AD-B22A-7477-CD6E-9076A8435F2C}"/>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D4B215E0-F78C-2656-9C9C-334BA33FB3A9}"/>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6" name="Group 35">
            <a:extLst>
              <a:ext uri="{FF2B5EF4-FFF2-40B4-BE49-F238E27FC236}">
                <a16:creationId xmlns:a16="http://schemas.microsoft.com/office/drawing/2014/main" id="{189C13AA-E066-2E3E-E58A-A8B0E9AF6044}"/>
              </a:ext>
            </a:extLst>
          </p:cNvPr>
          <p:cNvGrpSpPr/>
          <p:nvPr/>
        </p:nvGrpSpPr>
        <p:grpSpPr>
          <a:xfrm>
            <a:off x="3488555" y="1996038"/>
            <a:ext cx="533205" cy="1312171"/>
            <a:chOff x="2166624" y="2243830"/>
            <a:chExt cx="533205" cy="1312171"/>
          </a:xfrm>
          <a:solidFill>
            <a:schemeClr val="accent3">
              <a:lumMod val="60000"/>
              <a:lumOff val="40000"/>
            </a:schemeClr>
          </a:solidFill>
        </p:grpSpPr>
        <p:sp>
          <p:nvSpPr>
            <p:cNvPr id="37" name="Round Same Side Corner Rectangle 21">
              <a:extLst>
                <a:ext uri="{FF2B5EF4-FFF2-40B4-BE49-F238E27FC236}">
                  <a16:creationId xmlns:a16="http://schemas.microsoft.com/office/drawing/2014/main" id="{5B75DCDB-A3D4-90DE-2910-8F000EC808CA}"/>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a:extLst>
                <a:ext uri="{FF2B5EF4-FFF2-40B4-BE49-F238E27FC236}">
                  <a16:creationId xmlns:a16="http://schemas.microsoft.com/office/drawing/2014/main" id="{286E65AE-E10F-26C2-952F-BB338AE5DBBE}"/>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BB7855D2-4AEF-B86B-4E2B-6B137CB317B8}"/>
              </a:ext>
            </a:extLst>
          </p:cNvPr>
          <p:cNvGrpSpPr/>
          <p:nvPr/>
        </p:nvGrpSpPr>
        <p:grpSpPr>
          <a:xfrm>
            <a:off x="3535833" y="3466266"/>
            <a:ext cx="533205" cy="1312171"/>
            <a:chOff x="2166624" y="2243830"/>
            <a:chExt cx="533205" cy="1312171"/>
          </a:xfrm>
          <a:solidFill>
            <a:schemeClr val="accent3">
              <a:lumMod val="60000"/>
              <a:lumOff val="40000"/>
            </a:schemeClr>
          </a:solidFill>
        </p:grpSpPr>
        <p:sp>
          <p:nvSpPr>
            <p:cNvPr id="40" name="Round Same Side Corner Rectangle 21">
              <a:extLst>
                <a:ext uri="{FF2B5EF4-FFF2-40B4-BE49-F238E27FC236}">
                  <a16:creationId xmlns:a16="http://schemas.microsoft.com/office/drawing/2014/main" id="{7077ED67-44F9-CF8E-6FC0-607021855C38}"/>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29AA8AA1-1E3A-21AD-A1EC-0B05A2EB28C6}"/>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a:extLst>
              <a:ext uri="{FF2B5EF4-FFF2-40B4-BE49-F238E27FC236}">
                <a16:creationId xmlns:a16="http://schemas.microsoft.com/office/drawing/2014/main" id="{E5150527-0776-67FC-DDB5-537FB4C37AA4}"/>
              </a:ext>
            </a:extLst>
          </p:cNvPr>
          <p:cNvGrpSpPr/>
          <p:nvPr/>
        </p:nvGrpSpPr>
        <p:grpSpPr>
          <a:xfrm>
            <a:off x="5998794" y="3673099"/>
            <a:ext cx="533205" cy="1312171"/>
            <a:chOff x="2166624" y="2243830"/>
            <a:chExt cx="533205" cy="1312171"/>
          </a:xfrm>
          <a:solidFill>
            <a:schemeClr val="accent3">
              <a:lumMod val="60000"/>
              <a:lumOff val="40000"/>
            </a:schemeClr>
          </a:solidFill>
        </p:grpSpPr>
        <p:sp>
          <p:nvSpPr>
            <p:cNvPr id="27" name="Round Same Side Corner Rectangle 21">
              <a:extLst>
                <a:ext uri="{FF2B5EF4-FFF2-40B4-BE49-F238E27FC236}">
                  <a16:creationId xmlns:a16="http://schemas.microsoft.com/office/drawing/2014/main" id="{1E059660-CDB8-8358-4DF2-445D34280B54}"/>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F485455E-FB2F-7ACD-86B2-F8E9D4973A9E}"/>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TextBox 42">
            <a:extLst>
              <a:ext uri="{FF2B5EF4-FFF2-40B4-BE49-F238E27FC236}">
                <a16:creationId xmlns:a16="http://schemas.microsoft.com/office/drawing/2014/main" id="{D53221A3-658A-15B4-3422-D1D709E18B95}"/>
              </a:ext>
            </a:extLst>
          </p:cNvPr>
          <p:cNvSpPr txBox="1"/>
          <p:nvPr/>
        </p:nvSpPr>
        <p:spPr>
          <a:xfrm>
            <a:off x="4225154" y="4311047"/>
            <a:ext cx="2194206" cy="646331"/>
          </a:xfrm>
          <a:prstGeom prst="rect">
            <a:avLst/>
          </a:prstGeom>
          <a:noFill/>
        </p:spPr>
        <p:txBody>
          <a:bodyPr wrap="square">
            <a:spAutoFit/>
          </a:bodyPr>
          <a:lstStyle/>
          <a:p>
            <a:pPr algn="ctr">
              <a:spcAft>
                <a:spcPts val="600"/>
              </a:spcAft>
            </a:pPr>
            <a:r>
              <a:rPr lang="it-IT" sz="1800" b="1" i="0" dirty="0">
                <a:solidFill>
                  <a:schemeClr val="tx2">
                    <a:lumMod val="10000"/>
                  </a:schemeClr>
                </a:solidFill>
                <a:effectLst/>
                <a:latin typeface="+mj-lt"/>
                <a:ea typeface="Courier New" panose="02070309020205020404" pitchFamily="49" charset="0"/>
                <a:cs typeface="Calibri" panose="020F0502020204030204" pitchFamily="34" charset="0"/>
              </a:rPr>
              <a:t>SUPPORT CIRCLE</a:t>
            </a:r>
          </a:p>
        </p:txBody>
      </p:sp>
      <p:sp>
        <p:nvSpPr>
          <p:cNvPr id="44" name="TextBox 43">
            <a:extLst>
              <a:ext uri="{FF2B5EF4-FFF2-40B4-BE49-F238E27FC236}">
                <a16:creationId xmlns:a16="http://schemas.microsoft.com/office/drawing/2014/main" id="{9DD4DFE0-85F9-152B-5A55-8B6B66C46B95}"/>
              </a:ext>
            </a:extLst>
          </p:cNvPr>
          <p:cNvSpPr txBox="1"/>
          <p:nvPr/>
        </p:nvSpPr>
        <p:spPr>
          <a:xfrm>
            <a:off x="7131047" y="4338939"/>
            <a:ext cx="2194206" cy="646331"/>
          </a:xfrm>
          <a:prstGeom prst="rect">
            <a:avLst/>
          </a:prstGeom>
          <a:noFill/>
        </p:spPr>
        <p:txBody>
          <a:bodyPr wrap="square">
            <a:spAutoFit/>
          </a:bodyPr>
          <a:lstStyle/>
          <a:p>
            <a:pPr algn="ctr">
              <a:spcAft>
                <a:spcPts val="600"/>
              </a:spcAft>
            </a:pPr>
            <a:r>
              <a:rPr lang="it-IT" sz="1800" b="1" i="0" dirty="0">
                <a:solidFill>
                  <a:schemeClr val="tx2">
                    <a:lumMod val="10000"/>
                  </a:schemeClr>
                </a:solidFill>
                <a:effectLst/>
                <a:latin typeface="+mj-lt"/>
                <a:ea typeface="Courier New" panose="02070309020205020404" pitchFamily="49" charset="0"/>
                <a:cs typeface="Calibri" panose="020F0502020204030204" pitchFamily="34" charset="0"/>
              </a:rPr>
              <a:t>DESIRED CONNECTIONS</a:t>
            </a:r>
          </a:p>
        </p:txBody>
      </p:sp>
    </p:spTree>
    <p:extLst>
      <p:ext uri="{BB962C8B-B14F-4D97-AF65-F5344CB8AC3E}">
        <p14:creationId xmlns:p14="http://schemas.microsoft.com/office/powerpoint/2010/main" val="4005257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 name="Rectangle: Rounded Corners 2086">
            <a:extLst>
              <a:ext uri="{FF2B5EF4-FFF2-40B4-BE49-F238E27FC236}">
                <a16:creationId xmlns:a16="http://schemas.microsoft.com/office/drawing/2014/main" id="{1DC741A3-3673-501B-7910-6765E4702658}"/>
              </a:ext>
            </a:extLst>
          </p:cNvPr>
          <p:cNvSpPr/>
          <p:nvPr/>
        </p:nvSpPr>
        <p:spPr>
          <a:xfrm>
            <a:off x="9201061" y="3553584"/>
            <a:ext cx="2510775" cy="25479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highlight>
                  <a:srgbClr val="FFFF00"/>
                </a:highlight>
              </a:rPr>
              <a:t>Tool: Ecomap </a:t>
            </a:r>
            <a:endParaRPr lang="it-IT" dirty="0">
              <a:highlight>
                <a:srgbClr val="FFFF00"/>
              </a:highlight>
            </a:endParaRPr>
          </a:p>
        </p:txBody>
      </p:sp>
      <p:sp>
        <p:nvSpPr>
          <p:cNvPr id="3" name="Oval 2">
            <a:extLst>
              <a:ext uri="{FF2B5EF4-FFF2-40B4-BE49-F238E27FC236}">
                <a16:creationId xmlns:a16="http://schemas.microsoft.com/office/drawing/2014/main" id="{277D382C-37AA-B7C9-D77E-E93C80CD4F9A}"/>
              </a:ext>
            </a:extLst>
          </p:cNvPr>
          <p:cNvSpPr/>
          <p:nvPr/>
        </p:nvSpPr>
        <p:spPr>
          <a:xfrm>
            <a:off x="4329839" y="3028407"/>
            <a:ext cx="1316736" cy="13167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t>Michelle</a:t>
            </a:r>
            <a:endParaRPr lang="en-US" sz="1600" b="1" dirty="0"/>
          </a:p>
        </p:txBody>
      </p:sp>
      <p:sp>
        <p:nvSpPr>
          <p:cNvPr id="4" name="Oval 3">
            <a:extLst>
              <a:ext uri="{FF2B5EF4-FFF2-40B4-BE49-F238E27FC236}">
                <a16:creationId xmlns:a16="http://schemas.microsoft.com/office/drawing/2014/main" id="{537ABB5D-CCA7-0A09-00B2-E89AB36C697F}"/>
              </a:ext>
            </a:extLst>
          </p:cNvPr>
          <p:cNvSpPr/>
          <p:nvPr/>
        </p:nvSpPr>
        <p:spPr>
          <a:xfrm>
            <a:off x="7022532" y="1535871"/>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Michael</a:t>
            </a:r>
          </a:p>
          <a:p>
            <a:pPr algn="ctr"/>
            <a:r>
              <a:rPr lang="en-CA" sz="1600" dirty="0">
                <a:solidFill>
                  <a:schemeClr val="tx1"/>
                </a:solidFill>
              </a:rPr>
              <a:t>friend</a:t>
            </a:r>
            <a:endParaRPr lang="en-US" sz="1600" dirty="0">
              <a:solidFill>
                <a:schemeClr val="tx1"/>
              </a:solidFill>
            </a:endParaRPr>
          </a:p>
        </p:txBody>
      </p:sp>
      <p:sp>
        <p:nvSpPr>
          <p:cNvPr id="5" name="Oval 4">
            <a:extLst>
              <a:ext uri="{FF2B5EF4-FFF2-40B4-BE49-F238E27FC236}">
                <a16:creationId xmlns:a16="http://schemas.microsoft.com/office/drawing/2014/main" id="{5A50AE73-AF66-FBB9-4616-7801A771C097}"/>
              </a:ext>
            </a:extLst>
          </p:cNvPr>
          <p:cNvSpPr/>
          <p:nvPr/>
        </p:nvSpPr>
        <p:spPr>
          <a:xfrm>
            <a:off x="5665983" y="1318576"/>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Sarah</a:t>
            </a:r>
          </a:p>
          <a:p>
            <a:pPr algn="ctr"/>
            <a:r>
              <a:rPr lang="en-CA" sz="1600" dirty="0">
                <a:solidFill>
                  <a:schemeClr val="tx1"/>
                </a:solidFill>
              </a:rPr>
              <a:t>sister</a:t>
            </a:r>
            <a:endParaRPr lang="en-US" sz="1600" dirty="0">
              <a:solidFill>
                <a:schemeClr val="tx1"/>
              </a:solidFill>
            </a:endParaRPr>
          </a:p>
        </p:txBody>
      </p:sp>
      <p:sp>
        <p:nvSpPr>
          <p:cNvPr id="6" name="Oval 5">
            <a:extLst>
              <a:ext uri="{FF2B5EF4-FFF2-40B4-BE49-F238E27FC236}">
                <a16:creationId xmlns:a16="http://schemas.microsoft.com/office/drawing/2014/main" id="{A2086BBE-276F-76C3-46A8-0DF5F6BC9927}"/>
              </a:ext>
            </a:extLst>
          </p:cNvPr>
          <p:cNvSpPr/>
          <p:nvPr/>
        </p:nvSpPr>
        <p:spPr>
          <a:xfrm>
            <a:off x="4256936" y="1304144"/>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Sophia</a:t>
            </a:r>
          </a:p>
          <a:p>
            <a:pPr algn="ctr"/>
            <a:r>
              <a:rPr lang="en-CA" sz="1600" dirty="0">
                <a:solidFill>
                  <a:schemeClr val="tx1"/>
                </a:solidFill>
              </a:rPr>
              <a:t>sister</a:t>
            </a:r>
            <a:endParaRPr lang="en-US" sz="1600" dirty="0">
              <a:solidFill>
                <a:schemeClr val="tx1"/>
              </a:solidFill>
            </a:endParaRPr>
          </a:p>
        </p:txBody>
      </p:sp>
      <p:sp>
        <p:nvSpPr>
          <p:cNvPr id="7" name="Oval 6">
            <a:extLst>
              <a:ext uri="{FF2B5EF4-FFF2-40B4-BE49-F238E27FC236}">
                <a16:creationId xmlns:a16="http://schemas.microsoft.com/office/drawing/2014/main" id="{9101826D-8583-CD9E-4ED7-5123B7940EA6}"/>
              </a:ext>
            </a:extLst>
          </p:cNvPr>
          <p:cNvSpPr/>
          <p:nvPr/>
        </p:nvSpPr>
        <p:spPr>
          <a:xfrm>
            <a:off x="2978766" y="139833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Dad</a:t>
            </a:r>
            <a:endParaRPr lang="en-US" sz="1600" dirty="0">
              <a:solidFill>
                <a:schemeClr val="tx1"/>
              </a:solidFill>
            </a:endParaRPr>
          </a:p>
        </p:txBody>
      </p:sp>
      <p:sp>
        <p:nvSpPr>
          <p:cNvPr id="8" name="Oval 7">
            <a:extLst>
              <a:ext uri="{FF2B5EF4-FFF2-40B4-BE49-F238E27FC236}">
                <a16:creationId xmlns:a16="http://schemas.microsoft.com/office/drawing/2014/main" id="{9132FEC8-B001-AEAA-58C7-C89290AAED36}"/>
              </a:ext>
            </a:extLst>
          </p:cNvPr>
          <p:cNvSpPr/>
          <p:nvPr/>
        </p:nvSpPr>
        <p:spPr>
          <a:xfrm>
            <a:off x="1753017" y="171336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Mom</a:t>
            </a:r>
            <a:endParaRPr lang="en-US" sz="1600" dirty="0">
              <a:solidFill>
                <a:schemeClr val="tx1"/>
              </a:solidFill>
            </a:endParaRPr>
          </a:p>
        </p:txBody>
      </p:sp>
      <p:sp>
        <p:nvSpPr>
          <p:cNvPr id="9" name="Oval 8">
            <a:extLst>
              <a:ext uri="{FF2B5EF4-FFF2-40B4-BE49-F238E27FC236}">
                <a16:creationId xmlns:a16="http://schemas.microsoft.com/office/drawing/2014/main" id="{0026D4D7-1172-EF15-DFE9-6AA3CF79DE65}"/>
              </a:ext>
            </a:extLst>
          </p:cNvPr>
          <p:cNvSpPr/>
          <p:nvPr/>
        </p:nvSpPr>
        <p:spPr>
          <a:xfrm>
            <a:off x="957607" y="271279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Rebecca</a:t>
            </a:r>
          </a:p>
          <a:p>
            <a:pPr algn="ctr"/>
            <a:r>
              <a:rPr lang="en-CA" sz="1600" dirty="0">
                <a:solidFill>
                  <a:schemeClr val="tx1"/>
                </a:solidFill>
              </a:rPr>
              <a:t>mentor</a:t>
            </a:r>
            <a:endParaRPr lang="en-US" sz="1600" dirty="0">
              <a:solidFill>
                <a:schemeClr val="tx1"/>
              </a:solidFill>
            </a:endParaRPr>
          </a:p>
        </p:txBody>
      </p:sp>
      <p:sp>
        <p:nvSpPr>
          <p:cNvPr id="10" name="Oval 9">
            <a:extLst>
              <a:ext uri="{FF2B5EF4-FFF2-40B4-BE49-F238E27FC236}">
                <a16:creationId xmlns:a16="http://schemas.microsoft.com/office/drawing/2014/main" id="{A353CFE8-3CCB-084E-298F-B54FDEB9140F}"/>
              </a:ext>
            </a:extLst>
          </p:cNvPr>
          <p:cNvSpPr/>
          <p:nvPr/>
        </p:nvSpPr>
        <p:spPr>
          <a:xfrm>
            <a:off x="1076525" y="398435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Hannah</a:t>
            </a:r>
          </a:p>
          <a:p>
            <a:pPr algn="ctr"/>
            <a:r>
              <a:rPr lang="en-CA" sz="1600" dirty="0">
                <a:solidFill>
                  <a:schemeClr val="tx1"/>
                </a:solidFill>
              </a:rPr>
              <a:t>friend</a:t>
            </a:r>
            <a:endParaRPr lang="en-US" sz="1600" dirty="0">
              <a:solidFill>
                <a:schemeClr val="tx1"/>
              </a:solidFill>
            </a:endParaRPr>
          </a:p>
        </p:txBody>
      </p:sp>
      <p:sp>
        <p:nvSpPr>
          <p:cNvPr id="11" name="Oval 10">
            <a:extLst>
              <a:ext uri="{FF2B5EF4-FFF2-40B4-BE49-F238E27FC236}">
                <a16:creationId xmlns:a16="http://schemas.microsoft.com/office/drawing/2014/main" id="{2A42124E-E225-E4F6-D39B-36203769810A}"/>
              </a:ext>
            </a:extLst>
          </p:cNvPr>
          <p:cNvSpPr/>
          <p:nvPr/>
        </p:nvSpPr>
        <p:spPr>
          <a:xfrm>
            <a:off x="2052959" y="4911177"/>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Bella</a:t>
            </a:r>
          </a:p>
          <a:p>
            <a:pPr algn="ctr"/>
            <a:r>
              <a:rPr lang="en-CA" sz="1600" dirty="0">
                <a:solidFill>
                  <a:schemeClr val="tx1"/>
                </a:solidFill>
              </a:rPr>
              <a:t>friend</a:t>
            </a:r>
            <a:endParaRPr lang="en-US" sz="1600" dirty="0">
              <a:solidFill>
                <a:schemeClr val="tx1"/>
              </a:solidFill>
            </a:endParaRPr>
          </a:p>
        </p:txBody>
      </p:sp>
      <p:sp>
        <p:nvSpPr>
          <p:cNvPr id="13" name="Oval 12">
            <a:extLst>
              <a:ext uri="{FF2B5EF4-FFF2-40B4-BE49-F238E27FC236}">
                <a16:creationId xmlns:a16="http://schemas.microsoft.com/office/drawing/2014/main" id="{F95998AC-3189-4FAD-4A09-565666C594A5}"/>
              </a:ext>
            </a:extLst>
          </p:cNvPr>
          <p:cNvSpPr/>
          <p:nvPr/>
        </p:nvSpPr>
        <p:spPr>
          <a:xfrm>
            <a:off x="3286348" y="5006180"/>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Ms. W</a:t>
            </a:r>
          </a:p>
          <a:p>
            <a:pPr algn="ctr"/>
            <a:r>
              <a:rPr lang="en-CA" sz="1600" dirty="0">
                <a:solidFill>
                  <a:schemeClr val="tx1"/>
                </a:solidFill>
              </a:rPr>
              <a:t>teacher</a:t>
            </a:r>
            <a:endParaRPr lang="en-US" sz="1600" dirty="0">
              <a:solidFill>
                <a:schemeClr val="tx1"/>
              </a:solidFill>
            </a:endParaRPr>
          </a:p>
        </p:txBody>
      </p:sp>
      <p:sp>
        <p:nvSpPr>
          <p:cNvPr id="14" name="Oval 13">
            <a:extLst>
              <a:ext uri="{FF2B5EF4-FFF2-40B4-BE49-F238E27FC236}">
                <a16:creationId xmlns:a16="http://schemas.microsoft.com/office/drawing/2014/main" id="{CE668E67-DF78-280A-C66D-4C58C5EC6C80}"/>
              </a:ext>
            </a:extLst>
          </p:cNvPr>
          <p:cNvSpPr/>
          <p:nvPr/>
        </p:nvSpPr>
        <p:spPr>
          <a:xfrm>
            <a:off x="7274726" y="3553584"/>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Taylor</a:t>
            </a:r>
          </a:p>
          <a:p>
            <a:pPr algn="ctr"/>
            <a:r>
              <a:rPr lang="en-CA" sz="1600" dirty="0">
                <a:solidFill>
                  <a:schemeClr val="tx1"/>
                </a:solidFill>
              </a:rPr>
              <a:t>family</a:t>
            </a:r>
            <a:endParaRPr lang="en-US" sz="1600" dirty="0">
              <a:solidFill>
                <a:schemeClr val="tx1"/>
              </a:solidFill>
            </a:endParaRPr>
          </a:p>
        </p:txBody>
      </p:sp>
      <p:sp>
        <p:nvSpPr>
          <p:cNvPr id="15" name="Oval 14">
            <a:extLst>
              <a:ext uri="{FF2B5EF4-FFF2-40B4-BE49-F238E27FC236}">
                <a16:creationId xmlns:a16="http://schemas.microsoft.com/office/drawing/2014/main" id="{8CC26F36-EEE0-A6EB-44DF-038DAF82EFE6}"/>
              </a:ext>
            </a:extLst>
          </p:cNvPr>
          <p:cNvSpPr/>
          <p:nvPr/>
        </p:nvSpPr>
        <p:spPr>
          <a:xfrm>
            <a:off x="8105709" y="236868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Emily</a:t>
            </a:r>
          </a:p>
          <a:p>
            <a:pPr algn="ctr"/>
            <a:r>
              <a:rPr lang="en-CA" sz="1600" dirty="0">
                <a:solidFill>
                  <a:schemeClr val="tx1"/>
                </a:solidFill>
              </a:rPr>
              <a:t>family</a:t>
            </a:r>
            <a:endParaRPr lang="en-US" sz="1600" dirty="0">
              <a:solidFill>
                <a:schemeClr val="tx1"/>
              </a:solidFill>
            </a:endParaRPr>
          </a:p>
        </p:txBody>
      </p:sp>
      <p:sp>
        <p:nvSpPr>
          <p:cNvPr id="16" name="Oval 15">
            <a:extLst>
              <a:ext uri="{FF2B5EF4-FFF2-40B4-BE49-F238E27FC236}">
                <a16:creationId xmlns:a16="http://schemas.microsoft.com/office/drawing/2014/main" id="{3A73D4D0-52B4-5C55-B77E-6DC91322B016}"/>
              </a:ext>
            </a:extLst>
          </p:cNvPr>
          <p:cNvSpPr/>
          <p:nvPr/>
        </p:nvSpPr>
        <p:spPr>
          <a:xfrm>
            <a:off x="6125381" y="453202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Leila</a:t>
            </a:r>
          </a:p>
          <a:p>
            <a:pPr algn="ctr"/>
            <a:r>
              <a:rPr lang="en-CA" sz="1600" dirty="0">
                <a:solidFill>
                  <a:schemeClr val="tx1"/>
                </a:solidFill>
              </a:rPr>
              <a:t>aunt</a:t>
            </a:r>
            <a:endParaRPr lang="en-US" sz="1600" dirty="0">
              <a:solidFill>
                <a:schemeClr val="tx1"/>
              </a:solidFill>
            </a:endParaRPr>
          </a:p>
        </p:txBody>
      </p:sp>
      <p:sp>
        <p:nvSpPr>
          <p:cNvPr id="17" name="Oval 16">
            <a:extLst>
              <a:ext uri="{FF2B5EF4-FFF2-40B4-BE49-F238E27FC236}">
                <a16:creationId xmlns:a16="http://schemas.microsoft.com/office/drawing/2014/main" id="{7A0AB3A8-F20D-C54D-6307-9C504FBB5907}"/>
              </a:ext>
            </a:extLst>
          </p:cNvPr>
          <p:cNvSpPr/>
          <p:nvPr/>
        </p:nvSpPr>
        <p:spPr>
          <a:xfrm>
            <a:off x="4673553" y="490168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Mohamed</a:t>
            </a:r>
          </a:p>
          <a:p>
            <a:pPr algn="ctr"/>
            <a:r>
              <a:rPr lang="en-CA" sz="1600" dirty="0">
                <a:solidFill>
                  <a:schemeClr val="tx1"/>
                </a:solidFill>
              </a:rPr>
              <a:t>cousin</a:t>
            </a:r>
            <a:endParaRPr lang="en-US" sz="1600" dirty="0">
              <a:solidFill>
                <a:schemeClr val="tx1"/>
              </a:solidFill>
            </a:endParaRPr>
          </a:p>
        </p:txBody>
      </p:sp>
      <p:cxnSp>
        <p:nvCxnSpPr>
          <p:cNvPr id="19" name="Straight Arrow Connector 18">
            <a:extLst>
              <a:ext uri="{FF2B5EF4-FFF2-40B4-BE49-F238E27FC236}">
                <a16:creationId xmlns:a16="http://schemas.microsoft.com/office/drawing/2014/main" id="{773904E3-45E2-6024-5260-FA19E3D4BD23}"/>
              </a:ext>
            </a:extLst>
          </p:cNvPr>
          <p:cNvCxnSpPr>
            <a:cxnSpLocks/>
            <a:stCxn id="3" idx="0"/>
            <a:endCxn id="6" idx="4"/>
          </p:cNvCxnSpPr>
          <p:nvPr/>
        </p:nvCxnSpPr>
        <p:spPr>
          <a:xfrm flipH="1" flipV="1">
            <a:off x="4804612" y="2399496"/>
            <a:ext cx="183595" cy="628911"/>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7B956E1-1881-FE73-928D-379D889B20B9}"/>
              </a:ext>
            </a:extLst>
          </p:cNvPr>
          <p:cNvCxnSpPr>
            <a:cxnSpLocks/>
            <a:stCxn id="3" idx="1"/>
            <a:endCxn id="7" idx="5"/>
          </p:cNvCxnSpPr>
          <p:nvPr/>
        </p:nvCxnSpPr>
        <p:spPr>
          <a:xfrm flipH="1" flipV="1">
            <a:off x="3913707" y="2333273"/>
            <a:ext cx="608964" cy="887966"/>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34561D-0AC3-7863-0CC7-D2D6C01243C1}"/>
              </a:ext>
            </a:extLst>
          </p:cNvPr>
          <p:cNvCxnSpPr>
            <a:cxnSpLocks/>
            <a:endCxn id="8" idx="5"/>
          </p:cNvCxnSpPr>
          <p:nvPr/>
        </p:nvCxnSpPr>
        <p:spPr>
          <a:xfrm flipH="1" flipV="1">
            <a:off x="2687958" y="2648309"/>
            <a:ext cx="1717884" cy="752001"/>
          </a:xfrm>
          <a:prstGeom prst="straightConnector1">
            <a:avLst/>
          </a:prstGeom>
          <a:ln w="762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B5080E3-EFEE-F647-4AAC-C4F1987D1D67}"/>
              </a:ext>
            </a:extLst>
          </p:cNvPr>
          <p:cNvCxnSpPr>
            <a:cxnSpLocks/>
            <a:stCxn id="3" idx="2"/>
            <a:endCxn id="9" idx="6"/>
          </p:cNvCxnSpPr>
          <p:nvPr/>
        </p:nvCxnSpPr>
        <p:spPr>
          <a:xfrm flipH="1" flipV="1">
            <a:off x="2052959" y="3260468"/>
            <a:ext cx="2276880" cy="426307"/>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E33E733-69FB-B60D-D2E1-90C941D09532}"/>
              </a:ext>
            </a:extLst>
          </p:cNvPr>
          <p:cNvCxnSpPr>
            <a:cxnSpLocks/>
            <a:endCxn id="10" idx="6"/>
          </p:cNvCxnSpPr>
          <p:nvPr/>
        </p:nvCxnSpPr>
        <p:spPr>
          <a:xfrm flipH="1">
            <a:off x="2171877" y="3874462"/>
            <a:ext cx="2186514" cy="657566"/>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3C6F9F-D93D-46A9-7D11-DCDA7890EC4D}"/>
              </a:ext>
            </a:extLst>
          </p:cNvPr>
          <p:cNvCxnSpPr>
            <a:cxnSpLocks/>
            <a:stCxn id="3" idx="3"/>
            <a:endCxn id="11" idx="7"/>
          </p:cNvCxnSpPr>
          <p:nvPr/>
        </p:nvCxnSpPr>
        <p:spPr>
          <a:xfrm flipH="1">
            <a:off x="2987900" y="4152311"/>
            <a:ext cx="1534771" cy="919277"/>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D4B8164-CA27-9D83-14CA-21AF1BD25B2C}"/>
              </a:ext>
            </a:extLst>
          </p:cNvPr>
          <p:cNvCxnSpPr>
            <a:cxnSpLocks/>
            <a:endCxn id="13" idx="7"/>
          </p:cNvCxnSpPr>
          <p:nvPr/>
        </p:nvCxnSpPr>
        <p:spPr>
          <a:xfrm flipH="1">
            <a:off x="4221289" y="4261964"/>
            <a:ext cx="493578" cy="904627"/>
          </a:xfrm>
          <a:prstGeom prst="straightConnector1">
            <a:avLst/>
          </a:prstGeom>
          <a:ln w="19050">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2F8AB4-3C22-A311-6CFB-9810B0A3E394}"/>
              </a:ext>
            </a:extLst>
          </p:cNvPr>
          <p:cNvCxnSpPr>
            <a:cxnSpLocks/>
            <a:endCxn id="17" idx="0"/>
          </p:cNvCxnSpPr>
          <p:nvPr/>
        </p:nvCxnSpPr>
        <p:spPr>
          <a:xfrm>
            <a:off x="5104718" y="4345143"/>
            <a:ext cx="116511" cy="556545"/>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1529CBA-53D7-E1A7-82AC-F70931564679}"/>
              </a:ext>
            </a:extLst>
          </p:cNvPr>
          <p:cNvCxnSpPr>
            <a:cxnSpLocks/>
            <a:stCxn id="3" idx="5"/>
            <a:endCxn id="16" idx="1"/>
          </p:cNvCxnSpPr>
          <p:nvPr/>
        </p:nvCxnSpPr>
        <p:spPr>
          <a:xfrm>
            <a:off x="5453743" y="4152311"/>
            <a:ext cx="832049" cy="540128"/>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F725F99-610E-30D6-3C1D-4E3099D114C8}"/>
              </a:ext>
            </a:extLst>
          </p:cNvPr>
          <p:cNvCxnSpPr>
            <a:cxnSpLocks/>
            <a:endCxn id="5" idx="3"/>
          </p:cNvCxnSpPr>
          <p:nvPr/>
        </p:nvCxnSpPr>
        <p:spPr>
          <a:xfrm flipV="1">
            <a:off x="5352288" y="2253517"/>
            <a:ext cx="474106" cy="844773"/>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FCB0011-EFDB-0B69-E287-4B879DEB4CB9}"/>
              </a:ext>
            </a:extLst>
          </p:cNvPr>
          <p:cNvCxnSpPr>
            <a:cxnSpLocks/>
            <a:endCxn id="4" idx="3"/>
          </p:cNvCxnSpPr>
          <p:nvPr/>
        </p:nvCxnSpPr>
        <p:spPr>
          <a:xfrm flipV="1">
            <a:off x="5561922" y="2470812"/>
            <a:ext cx="1621021" cy="888890"/>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CD41C75-5BE7-C3A7-24B7-4363B7B962E8}"/>
              </a:ext>
            </a:extLst>
          </p:cNvPr>
          <p:cNvCxnSpPr>
            <a:cxnSpLocks/>
            <a:endCxn id="15" idx="2"/>
          </p:cNvCxnSpPr>
          <p:nvPr/>
        </p:nvCxnSpPr>
        <p:spPr>
          <a:xfrm flipV="1">
            <a:off x="5646575" y="2916364"/>
            <a:ext cx="2459134" cy="612694"/>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762013D-69BA-D824-23DD-2FF8DAB42CCB}"/>
              </a:ext>
            </a:extLst>
          </p:cNvPr>
          <p:cNvCxnSpPr>
            <a:cxnSpLocks/>
            <a:endCxn id="14" idx="2"/>
          </p:cNvCxnSpPr>
          <p:nvPr/>
        </p:nvCxnSpPr>
        <p:spPr>
          <a:xfrm>
            <a:off x="5618023" y="3840444"/>
            <a:ext cx="1656703" cy="260816"/>
          </a:xfrm>
          <a:prstGeom prst="straightConnector1">
            <a:avLst/>
          </a:prstGeom>
          <a:ln w="19050">
            <a:solidFill>
              <a:schemeClr val="accent3">
                <a:lumMod val="75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8" name="Straight Arrow Connector 2057">
            <a:extLst>
              <a:ext uri="{FF2B5EF4-FFF2-40B4-BE49-F238E27FC236}">
                <a16:creationId xmlns:a16="http://schemas.microsoft.com/office/drawing/2014/main" id="{85487957-9FA7-532D-9170-358A8B1A1AA5}"/>
              </a:ext>
            </a:extLst>
          </p:cNvPr>
          <p:cNvCxnSpPr>
            <a:cxnSpLocks/>
          </p:cNvCxnSpPr>
          <p:nvPr/>
        </p:nvCxnSpPr>
        <p:spPr>
          <a:xfrm flipH="1">
            <a:off x="5053729" y="4488180"/>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1" name="Straight Arrow Connector 2060">
            <a:extLst>
              <a:ext uri="{FF2B5EF4-FFF2-40B4-BE49-F238E27FC236}">
                <a16:creationId xmlns:a16="http://schemas.microsoft.com/office/drawing/2014/main" id="{2B13FA8E-7025-738C-0987-9D124F7D4604}"/>
              </a:ext>
            </a:extLst>
          </p:cNvPr>
          <p:cNvCxnSpPr>
            <a:cxnSpLocks/>
          </p:cNvCxnSpPr>
          <p:nvPr/>
        </p:nvCxnSpPr>
        <p:spPr>
          <a:xfrm flipH="1">
            <a:off x="5074386" y="4592804"/>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2" name="Straight Arrow Connector 2061">
            <a:extLst>
              <a:ext uri="{FF2B5EF4-FFF2-40B4-BE49-F238E27FC236}">
                <a16:creationId xmlns:a16="http://schemas.microsoft.com/office/drawing/2014/main" id="{4E01740F-2287-4A40-E9CF-88AFD11C67CE}"/>
              </a:ext>
            </a:extLst>
          </p:cNvPr>
          <p:cNvCxnSpPr>
            <a:cxnSpLocks/>
          </p:cNvCxnSpPr>
          <p:nvPr/>
        </p:nvCxnSpPr>
        <p:spPr>
          <a:xfrm flipH="1">
            <a:off x="5104718" y="4692439"/>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3" name="Straight Arrow Connector 2062">
            <a:extLst>
              <a:ext uri="{FF2B5EF4-FFF2-40B4-BE49-F238E27FC236}">
                <a16:creationId xmlns:a16="http://schemas.microsoft.com/office/drawing/2014/main" id="{033BB8FD-D823-7A78-B619-4799F87FCB89}"/>
              </a:ext>
            </a:extLst>
          </p:cNvPr>
          <p:cNvCxnSpPr>
            <a:cxnSpLocks/>
          </p:cNvCxnSpPr>
          <p:nvPr/>
        </p:nvCxnSpPr>
        <p:spPr>
          <a:xfrm flipH="1">
            <a:off x="9505861" y="3984352"/>
            <a:ext cx="755739" cy="0"/>
          </a:xfrm>
          <a:prstGeom prst="straightConnector1">
            <a:avLst/>
          </a:prstGeom>
          <a:ln w="762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6" name="Straight Arrow Connector 2065">
            <a:extLst>
              <a:ext uri="{FF2B5EF4-FFF2-40B4-BE49-F238E27FC236}">
                <a16:creationId xmlns:a16="http://schemas.microsoft.com/office/drawing/2014/main" id="{8DB0C718-092D-E309-0A72-84153D1F2E94}"/>
              </a:ext>
            </a:extLst>
          </p:cNvPr>
          <p:cNvCxnSpPr>
            <a:cxnSpLocks/>
          </p:cNvCxnSpPr>
          <p:nvPr/>
        </p:nvCxnSpPr>
        <p:spPr>
          <a:xfrm>
            <a:off x="9505861" y="4431654"/>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2" name="Straight Arrow Connector 2071">
            <a:extLst>
              <a:ext uri="{FF2B5EF4-FFF2-40B4-BE49-F238E27FC236}">
                <a16:creationId xmlns:a16="http://schemas.microsoft.com/office/drawing/2014/main" id="{110ABE7F-D897-752F-2FA7-F965B3D938CF}"/>
              </a:ext>
            </a:extLst>
          </p:cNvPr>
          <p:cNvCxnSpPr>
            <a:cxnSpLocks/>
          </p:cNvCxnSpPr>
          <p:nvPr/>
        </p:nvCxnSpPr>
        <p:spPr>
          <a:xfrm>
            <a:off x="9505861" y="4828906"/>
            <a:ext cx="755739" cy="0"/>
          </a:xfrm>
          <a:prstGeom prst="straightConnector1">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3" name="Straight Arrow Connector 2072">
            <a:extLst>
              <a:ext uri="{FF2B5EF4-FFF2-40B4-BE49-F238E27FC236}">
                <a16:creationId xmlns:a16="http://schemas.microsoft.com/office/drawing/2014/main" id="{B46937CE-B218-BD4F-42C7-C33473B2D1AA}"/>
              </a:ext>
            </a:extLst>
          </p:cNvPr>
          <p:cNvCxnSpPr>
            <a:cxnSpLocks/>
          </p:cNvCxnSpPr>
          <p:nvPr/>
        </p:nvCxnSpPr>
        <p:spPr>
          <a:xfrm>
            <a:off x="9505861" y="5278931"/>
            <a:ext cx="755739" cy="0"/>
          </a:xfrm>
          <a:prstGeom prst="straightConnector1">
            <a:avLst/>
          </a:prstGeom>
          <a:ln w="19050">
            <a:solidFill>
              <a:schemeClr val="accent3">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0" name="Straight Arrow Connector 2079">
            <a:extLst>
              <a:ext uri="{FF2B5EF4-FFF2-40B4-BE49-F238E27FC236}">
                <a16:creationId xmlns:a16="http://schemas.microsoft.com/office/drawing/2014/main" id="{41F60F7D-66FE-4573-56CB-29266689B172}"/>
              </a:ext>
            </a:extLst>
          </p:cNvPr>
          <p:cNvCxnSpPr>
            <a:cxnSpLocks/>
          </p:cNvCxnSpPr>
          <p:nvPr/>
        </p:nvCxnSpPr>
        <p:spPr>
          <a:xfrm>
            <a:off x="9505861" y="5679331"/>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81" name="Straight Arrow Connector 2080">
            <a:extLst>
              <a:ext uri="{FF2B5EF4-FFF2-40B4-BE49-F238E27FC236}">
                <a16:creationId xmlns:a16="http://schemas.microsoft.com/office/drawing/2014/main" id="{406C8916-65C1-C8D6-1352-66C587636BB3}"/>
              </a:ext>
            </a:extLst>
          </p:cNvPr>
          <p:cNvCxnSpPr>
            <a:cxnSpLocks/>
          </p:cNvCxnSpPr>
          <p:nvPr/>
        </p:nvCxnSpPr>
        <p:spPr>
          <a:xfrm>
            <a:off x="971160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3" name="Straight Arrow Connector 2082">
            <a:extLst>
              <a:ext uri="{FF2B5EF4-FFF2-40B4-BE49-F238E27FC236}">
                <a16:creationId xmlns:a16="http://schemas.microsoft.com/office/drawing/2014/main" id="{17B02200-FD12-373B-F3C9-7D0E7EBFFE0C}"/>
              </a:ext>
            </a:extLst>
          </p:cNvPr>
          <p:cNvCxnSpPr>
            <a:cxnSpLocks/>
          </p:cNvCxnSpPr>
          <p:nvPr/>
        </p:nvCxnSpPr>
        <p:spPr>
          <a:xfrm>
            <a:off x="987221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4" name="Straight Arrow Connector 2083">
            <a:extLst>
              <a:ext uri="{FF2B5EF4-FFF2-40B4-BE49-F238E27FC236}">
                <a16:creationId xmlns:a16="http://schemas.microsoft.com/office/drawing/2014/main" id="{1C7F10E4-0B99-D08E-5075-01DDA7991470}"/>
              </a:ext>
            </a:extLst>
          </p:cNvPr>
          <p:cNvCxnSpPr>
            <a:cxnSpLocks/>
          </p:cNvCxnSpPr>
          <p:nvPr/>
        </p:nvCxnSpPr>
        <p:spPr>
          <a:xfrm>
            <a:off x="1004688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6" name="TextBox 2085">
            <a:extLst>
              <a:ext uri="{FF2B5EF4-FFF2-40B4-BE49-F238E27FC236}">
                <a16:creationId xmlns:a16="http://schemas.microsoft.com/office/drawing/2014/main" id="{2F2E30CF-305B-FC70-6D49-185FE4EBB8D5}"/>
              </a:ext>
            </a:extLst>
          </p:cNvPr>
          <p:cNvSpPr txBox="1"/>
          <p:nvPr/>
        </p:nvSpPr>
        <p:spPr>
          <a:xfrm>
            <a:off x="10432270" y="3840444"/>
            <a:ext cx="1155520" cy="2031325"/>
          </a:xfrm>
          <a:prstGeom prst="rect">
            <a:avLst/>
          </a:prstGeom>
          <a:noFill/>
        </p:spPr>
        <p:txBody>
          <a:bodyPr wrap="square">
            <a:spAutoFit/>
          </a:bodyPr>
          <a:lstStyle/>
          <a:p>
            <a:r>
              <a:rPr lang="en-CA" dirty="0">
                <a:solidFill>
                  <a:schemeClr val="tx1"/>
                </a:solidFill>
              </a:rPr>
              <a:t>Strong</a:t>
            </a:r>
          </a:p>
          <a:p>
            <a:endParaRPr lang="en-CA" dirty="0">
              <a:solidFill>
                <a:schemeClr val="tx1"/>
              </a:solidFill>
            </a:endParaRPr>
          </a:p>
          <a:p>
            <a:r>
              <a:rPr lang="en-CA" sz="1400" dirty="0">
                <a:solidFill>
                  <a:schemeClr val="tx1"/>
                </a:solidFill>
              </a:rPr>
              <a:t>Energy</a:t>
            </a:r>
          </a:p>
          <a:p>
            <a:endParaRPr lang="en-CA" sz="1400" dirty="0">
              <a:solidFill>
                <a:schemeClr val="tx1"/>
              </a:solidFill>
            </a:endParaRPr>
          </a:p>
          <a:p>
            <a:r>
              <a:rPr lang="en-CA" dirty="0">
                <a:solidFill>
                  <a:schemeClr val="tx1"/>
                </a:solidFill>
              </a:rPr>
              <a:t>Reciprocal</a:t>
            </a:r>
          </a:p>
          <a:p>
            <a:endParaRPr lang="en-CA" dirty="0">
              <a:solidFill>
                <a:schemeClr val="tx1"/>
              </a:solidFill>
            </a:endParaRPr>
          </a:p>
          <a:p>
            <a:r>
              <a:rPr lang="en-CA" sz="1400" dirty="0">
                <a:solidFill>
                  <a:schemeClr val="tx1"/>
                </a:solidFill>
              </a:rPr>
              <a:t>Weak</a:t>
            </a:r>
          </a:p>
          <a:p>
            <a:endParaRPr lang="en-CA" dirty="0">
              <a:solidFill>
                <a:schemeClr val="tx1"/>
              </a:solidFill>
            </a:endParaRPr>
          </a:p>
          <a:p>
            <a:r>
              <a:rPr lang="en-CA" sz="1400" dirty="0">
                <a:solidFill>
                  <a:schemeClr val="tx1"/>
                </a:solidFill>
              </a:rPr>
              <a:t>Strenuous</a:t>
            </a:r>
            <a:endParaRPr lang="en-US" sz="1400" dirty="0">
              <a:solidFill>
                <a:schemeClr val="tx1"/>
              </a:solidFill>
            </a:endParaRPr>
          </a:p>
        </p:txBody>
      </p:sp>
    </p:spTree>
    <p:extLst>
      <p:ext uri="{BB962C8B-B14F-4D97-AF65-F5344CB8AC3E}">
        <p14:creationId xmlns:p14="http://schemas.microsoft.com/office/powerpoint/2010/main" val="1725687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latin typeface="+mj-lt"/>
              </a:rPr>
              <a:t>Tool: Ecomap </a:t>
            </a:r>
            <a:endParaRPr lang="it-IT" dirty="0">
              <a:latin typeface="+mj-lt"/>
            </a:endParaRPr>
          </a:p>
        </p:txBody>
      </p:sp>
      <p:grpSp>
        <p:nvGrpSpPr>
          <p:cNvPr id="17" name="Group 16">
            <a:extLst>
              <a:ext uri="{FF2B5EF4-FFF2-40B4-BE49-F238E27FC236}">
                <a16:creationId xmlns:a16="http://schemas.microsoft.com/office/drawing/2014/main" id="{DFF74BCA-C09B-FF56-E73B-71F370C51962}"/>
              </a:ext>
            </a:extLst>
          </p:cNvPr>
          <p:cNvGrpSpPr/>
          <p:nvPr/>
        </p:nvGrpSpPr>
        <p:grpSpPr>
          <a:xfrm>
            <a:off x="10228983" y="337468"/>
            <a:ext cx="1587872" cy="1368854"/>
            <a:chOff x="10228983" y="337468"/>
            <a:chExt cx="1587872" cy="1368854"/>
          </a:xfrm>
        </p:grpSpPr>
        <p:sp>
          <p:nvSpPr>
            <p:cNvPr id="18" name="Hexagon 17">
              <a:extLst>
                <a:ext uri="{FF2B5EF4-FFF2-40B4-BE49-F238E27FC236}">
                  <a16:creationId xmlns:a16="http://schemas.microsoft.com/office/drawing/2014/main" id="{270A7EE6-4763-BE73-A102-E6DFCAE3220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9" name="Group 18">
              <a:extLst>
                <a:ext uri="{FF2B5EF4-FFF2-40B4-BE49-F238E27FC236}">
                  <a16:creationId xmlns:a16="http://schemas.microsoft.com/office/drawing/2014/main" id="{E3ECD715-D11D-EF13-7B48-5667F18A4797}"/>
                </a:ext>
              </a:extLst>
            </p:cNvPr>
            <p:cNvGrpSpPr/>
            <p:nvPr/>
          </p:nvGrpSpPr>
          <p:grpSpPr>
            <a:xfrm>
              <a:off x="10621771" y="762700"/>
              <a:ext cx="562136" cy="634675"/>
              <a:chOff x="760175" y="830142"/>
              <a:chExt cx="867619" cy="979579"/>
            </a:xfrm>
          </p:grpSpPr>
          <p:sp>
            <p:nvSpPr>
              <p:cNvPr id="23" name="Rectangle 22">
                <a:extLst>
                  <a:ext uri="{FF2B5EF4-FFF2-40B4-BE49-F238E27FC236}">
                    <a16:creationId xmlns:a16="http://schemas.microsoft.com/office/drawing/2014/main" id="{48180EC2-E42D-E7B8-0F4F-87B436460D42}"/>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48</a:t>
                </a:r>
              </a:p>
            </p:txBody>
          </p:sp>
          <p:sp>
            <p:nvSpPr>
              <p:cNvPr id="24" name="Rectangle 23">
                <a:extLst>
                  <a:ext uri="{FF2B5EF4-FFF2-40B4-BE49-F238E27FC236}">
                    <a16:creationId xmlns:a16="http://schemas.microsoft.com/office/drawing/2014/main" id="{20D93ADD-1233-1D85-410B-11654953CBB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4AEA8778-EA3A-909C-6458-02065FE396E8}"/>
                </a:ext>
              </a:extLst>
            </p:cNvPr>
            <p:cNvGrpSpPr/>
            <p:nvPr/>
          </p:nvGrpSpPr>
          <p:grpSpPr>
            <a:xfrm>
              <a:off x="11325415" y="762701"/>
              <a:ext cx="182192" cy="634674"/>
              <a:chOff x="2121762" y="2323619"/>
              <a:chExt cx="200378" cy="825210"/>
            </a:xfrm>
          </p:grpSpPr>
          <p:sp>
            <p:nvSpPr>
              <p:cNvPr id="21" name="Isosceles Triangle 20">
                <a:extLst>
                  <a:ext uri="{FF2B5EF4-FFF2-40B4-BE49-F238E27FC236}">
                    <a16:creationId xmlns:a16="http://schemas.microsoft.com/office/drawing/2014/main" id="{BEB8B70A-57EA-B9A6-2026-765EE3146844}"/>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E178E010-ABE8-AF03-85FB-2E880E685B4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 name="Rectangle: Rounded Corners 2">
            <a:extLst>
              <a:ext uri="{FF2B5EF4-FFF2-40B4-BE49-F238E27FC236}">
                <a16:creationId xmlns:a16="http://schemas.microsoft.com/office/drawing/2014/main" id="{FE6CF9AA-31FB-0094-FA0E-5E3A29B71CC7}"/>
              </a:ext>
            </a:extLst>
          </p:cNvPr>
          <p:cNvSpPr/>
          <p:nvPr/>
        </p:nvSpPr>
        <p:spPr>
          <a:xfrm>
            <a:off x="7072343" y="2412598"/>
            <a:ext cx="2510775" cy="25479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365BE55-D471-3922-50F7-E1538D2FF081}"/>
              </a:ext>
            </a:extLst>
          </p:cNvPr>
          <p:cNvSpPr/>
          <p:nvPr/>
        </p:nvSpPr>
        <p:spPr>
          <a:xfrm>
            <a:off x="3681818" y="3096406"/>
            <a:ext cx="1003627" cy="100362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dirty="0"/>
          </a:p>
        </p:txBody>
      </p:sp>
      <p:sp>
        <p:nvSpPr>
          <p:cNvPr id="6" name="Oval 5">
            <a:extLst>
              <a:ext uri="{FF2B5EF4-FFF2-40B4-BE49-F238E27FC236}">
                <a16:creationId xmlns:a16="http://schemas.microsoft.com/office/drawing/2014/main" id="{1275BF3C-C35C-A209-2007-3EA06D4263EF}"/>
              </a:ext>
            </a:extLst>
          </p:cNvPr>
          <p:cNvSpPr/>
          <p:nvPr/>
        </p:nvSpPr>
        <p:spPr>
          <a:xfrm>
            <a:off x="4611430" y="2124345"/>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2" name="Oval 11">
            <a:extLst>
              <a:ext uri="{FF2B5EF4-FFF2-40B4-BE49-F238E27FC236}">
                <a16:creationId xmlns:a16="http://schemas.microsoft.com/office/drawing/2014/main" id="{8FA29E07-4940-ADFA-E5AE-8C4BAB821927}"/>
              </a:ext>
            </a:extLst>
          </p:cNvPr>
          <p:cNvSpPr/>
          <p:nvPr/>
        </p:nvSpPr>
        <p:spPr>
          <a:xfrm>
            <a:off x="2894626" y="2185745"/>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3" name="Oval 12">
            <a:extLst>
              <a:ext uri="{FF2B5EF4-FFF2-40B4-BE49-F238E27FC236}">
                <a16:creationId xmlns:a16="http://schemas.microsoft.com/office/drawing/2014/main" id="{55312D9C-736E-8228-5FDC-92BE33895C41}"/>
              </a:ext>
            </a:extLst>
          </p:cNvPr>
          <p:cNvSpPr/>
          <p:nvPr/>
        </p:nvSpPr>
        <p:spPr>
          <a:xfrm>
            <a:off x="4025377" y="4416608"/>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4" name="Oval 13">
            <a:extLst>
              <a:ext uri="{FF2B5EF4-FFF2-40B4-BE49-F238E27FC236}">
                <a16:creationId xmlns:a16="http://schemas.microsoft.com/office/drawing/2014/main" id="{BA8C950D-B694-5E0E-AB68-BC7A069203CB}"/>
              </a:ext>
            </a:extLst>
          </p:cNvPr>
          <p:cNvSpPr/>
          <p:nvPr/>
        </p:nvSpPr>
        <p:spPr>
          <a:xfrm>
            <a:off x="5213793" y="3353363"/>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5" name="Oval 14">
            <a:extLst>
              <a:ext uri="{FF2B5EF4-FFF2-40B4-BE49-F238E27FC236}">
                <a16:creationId xmlns:a16="http://schemas.microsoft.com/office/drawing/2014/main" id="{1C9CFD3B-3198-6EA3-D8F3-164F9E1BEFE2}"/>
              </a:ext>
            </a:extLst>
          </p:cNvPr>
          <p:cNvSpPr/>
          <p:nvPr/>
        </p:nvSpPr>
        <p:spPr>
          <a:xfrm>
            <a:off x="2563454" y="3620342"/>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cxnSp>
        <p:nvCxnSpPr>
          <p:cNvPr id="16" name="Straight Arrow Connector 15">
            <a:extLst>
              <a:ext uri="{FF2B5EF4-FFF2-40B4-BE49-F238E27FC236}">
                <a16:creationId xmlns:a16="http://schemas.microsoft.com/office/drawing/2014/main" id="{591C9A57-5161-5528-C6C4-72B3977000F3}"/>
              </a:ext>
            </a:extLst>
          </p:cNvPr>
          <p:cNvCxnSpPr>
            <a:cxnSpLocks/>
          </p:cNvCxnSpPr>
          <p:nvPr/>
        </p:nvCxnSpPr>
        <p:spPr>
          <a:xfrm flipH="1">
            <a:off x="7377143" y="2843366"/>
            <a:ext cx="755739" cy="0"/>
          </a:xfrm>
          <a:prstGeom prst="straightConnector1">
            <a:avLst/>
          </a:prstGeom>
          <a:ln w="762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FCF48B-77B4-EEF0-D8BC-C12CDD1EC378}"/>
              </a:ext>
            </a:extLst>
          </p:cNvPr>
          <p:cNvCxnSpPr>
            <a:cxnSpLocks/>
          </p:cNvCxnSpPr>
          <p:nvPr/>
        </p:nvCxnSpPr>
        <p:spPr>
          <a:xfrm>
            <a:off x="7377143" y="3290668"/>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0DB804-F887-AA5D-682A-9F953950D99A}"/>
              </a:ext>
            </a:extLst>
          </p:cNvPr>
          <p:cNvCxnSpPr>
            <a:cxnSpLocks/>
          </p:cNvCxnSpPr>
          <p:nvPr/>
        </p:nvCxnSpPr>
        <p:spPr>
          <a:xfrm>
            <a:off x="7377143" y="3687920"/>
            <a:ext cx="755739" cy="0"/>
          </a:xfrm>
          <a:prstGeom prst="straightConnector1">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62488C-503D-3DF9-6E9F-0824FC6B09CA}"/>
              </a:ext>
            </a:extLst>
          </p:cNvPr>
          <p:cNvCxnSpPr>
            <a:cxnSpLocks/>
          </p:cNvCxnSpPr>
          <p:nvPr/>
        </p:nvCxnSpPr>
        <p:spPr>
          <a:xfrm>
            <a:off x="7377143" y="4137945"/>
            <a:ext cx="755739" cy="0"/>
          </a:xfrm>
          <a:prstGeom prst="straightConnector1">
            <a:avLst/>
          </a:prstGeom>
          <a:ln w="19050">
            <a:solidFill>
              <a:schemeClr val="accent3">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AE8904F-B391-F311-5FF0-F57107F53455}"/>
              </a:ext>
            </a:extLst>
          </p:cNvPr>
          <p:cNvCxnSpPr>
            <a:cxnSpLocks/>
          </p:cNvCxnSpPr>
          <p:nvPr/>
        </p:nvCxnSpPr>
        <p:spPr>
          <a:xfrm>
            <a:off x="7377143" y="4538345"/>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6F16A5-A5AB-27E5-2D7A-9A6B29D7675A}"/>
              </a:ext>
            </a:extLst>
          </p:cNvPr>
          <p:cNvCxnSpPr>
            <a:cxnSpLocks/>
          </p:cNvCxnSpPr>
          <p:nvPr/>
        </p:nvCxnSpPr>
        <p:spPr>
          <a:xfrm>
            <a:off x="758288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6B7A8E9-D164-AD6D-9154-8A9248E05683}"/>
              </a:ext>
            </a:extLst>
          </p:cNvPr>
          <p:cNvCxnSpPr>
            <a:cxnSpLocks/>
          </p:cNvCxnSpPr>
          <p:nvPr/>
        </p:nvCxnSpPr>
        <p:spPr>
          <a:xfrm>
            <a:off x="774349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775375-F3BA-F3E5-66A6-0C4DBD0C5A01}"/>
              </a:ext>
            </a:extLst>
          </p:cNvPr>
          <p:cNvCxnSpPr>
            <a:cxnSpLocks/>
          </p:cNvCxnSpPr>
          <p:nvPr/>
        </p:nvCxnSpPr>
        <p:spPr>
          <a:xfrm>
            <a:off x="791816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67DF651-2A2C-A6A1-DC86-F830711FF590}"/>
              </a:ext>
            </a:extLst>
          </p:cNvPr>
          <p:cNvSpPr txBox="1"/>
          <p:nvPr/>
        </p:nvSpPr>
        <p:spPr>
          <a:xfrm>
            <a:off x="8303552" y="2699458"/>
            <a:ext cx="1155520" cy="2031325"/>
          </a:xfrm>
          <a:prstGeom prst="rect">
            <a:avLst/>
          </a:prstGeom>
          <a:noFill/>
        </p:spPr>
        <p:txBody>
          <a:bodyPr wrap="square">
            <a:spAutoFit/>
          </a:bodyPr>
          <a:lstStyle/>
          <a:p>
            <a:r>
              <a:rPr lang="en-CA" dirty="0">
                <a:solidFill>
                  <a:schemeClr val="tx1"/>
                </a:solidFill>
              </a:rPr>
              <a:t>Strong</a:t>
            </a:r>
          </a:p>
          <a:p>
            <a:endParaRPr lang="en-CA" dirty="0">
              <a:solidFill>
                <a:schemeClr val="tx1"/>
              </a:solidFill>
            </a:endParaRPr>
          </a:p>
          <a:p>
            <a:r>
              <a:rPr lang="en-CA" sz="1400" dirty="0">
                <a:solidFill>
                  <a:schemeClr val="tx1"/>
                </a:solidFill>
              </a:rPr>
              <a:t>Energy</a:t>
            </a:r>
          </a:p>
          <a:p>
            <a:endParaRPr lang="en-CA" sz="1400" dirty="0">
              <a:solidFill>
                <a:schemeClr val="tx1"/>
              </a:solidFill>
            </a:endParaRPr>
          </a:p>
          <a:p>
            <a:r>
              <a:rPr lang="en-CA" dirty="0">
                <a:solidFill>
                  <a:schemeClr val="tx1"/>
                </a:solidFill>
              </a:rPr>
              <a:t>Reciprocal</a:t>
            </a:r>
          </a:p>
          <a:p>
            <a:endParaRPr lang="en-CA" dirty="0">
              <a:solidFill>
                <a:schemeClr val="tx1"/>
              </a:solidFill>
            </a:endParaRPr>
          </a:p>
          <a:p>
            <a:r>
              <a:rPr lang="en-CA" sz="1400" dirty="0">
                <a:solidFill>
                  <a:schemeClr val="tx1"/>
                </a:solidFill>
              </a:rPr>
              <a:t>Weak</a:t>
            </a:r>
          </a:p>
          <a:p>
            <a:endParaRPr lang="en-CA" dirty="0">
              <a:solidFill>
                <a:schemeClr val="tx1"/>
              </a:solidFill>
            </a:endParaRPr>
          </a:p>
          <a:p>
            <a:r>
              <a:rPr lang="en-CA" sz="1400" dirty="0">
                <a:solidFill>
                  <a:schemeClr val="tx1"/>
                </a:solidFill>
              </a:rPr>
              <a:t>Strenuous</a:t>
            </a:r>
            <a:endParaRPr lang="en-US" sz="1400" dirty="0">
              <a:solidFill>
                <a:schemeClr val="tx1"/>
              </a:solidFill>
            </a:endParaRPr>
          </a:p>
        </p:txBody>
      </p:sp>
      <p:cxnSp>
        <p:nvCxnSpPr>
          <p:cNvPr id="36" name="Straight Connector 35">
            <a:extLst>
              <a:ext uri="{FF2B5EF4-FFF2-40B4-BE49-F238E27FC236}">
                <a16:creationId xmlns:a16="http://schemas.microsoft.com/office/drawing/2014/main" id="{CE61C76C-A48D-F868-8D76-CFCBCF2F1F19}"/>
              </a:ext>
            </a:extLst>
          </p:cNvPr>
          <p:cNvCxnSpPr>
            <a:cxnSpLocks/>
            <a:stCxn id="6" idx="3"/>
          </p:cNvCxnSpPr>
          <p:nvPr/>
        </p:nvCxnSpPr>
        <p:spPr>
          <a:xfrm flipH="1">
            <a:off x="4450180" y="2836965"/>
            <a:ext cx="283516" cy="320763"/>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62DBBB-5047-AD1D-FBCC-ED10E7501C40}"/>
              </a:ext>
            </a:extLst>
          </p:cNvPr>
          <p:cNvCxnSpPr>
            <a:cxnSpLocks/>
            <a:stCxn id="12" idx="5"/>
          </p:cNvCxnSpPr>
          <p:nvPr/>
        </p:nvCxnSpPr>
        <p:spPr>
          <a:xfrm>
            <a:off x="3607246" y="2898365"/>
            <a:ext cx="351965" cy="43463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DB6EE1-B3DF-19B4-F45E-57A2E05D676A}"/>
              </a:ext>
            </a:extLst>
          </p:cNvPr>
          <p:cNvCxnSpPr>
            <a:cxnSpLocks/>
          </p:cNvCxnSpPr>
          <p:nvPr/>
        </p:nvCxnSpPr>
        <p:spPr>
          <a:xfrm flipV="1">
            <a:off x="3382283" y="3733251"/>
            <a:ext cx="466371" cy="17432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570F81C-9541-8783-1BCD-6E63D14AE58A}"/>
              </a:ext>
            </a:extLst>
          </p:cNvPr>
          <p:cNvCxnSpPr>
            <a:cxnSpLocks/>
          </p:cNvCxnSpPr>
          <p:nvPr/>
        </p:nvCxnSpPr>
        <p:spPr>
          <a:xfrm flipH="1" flipV="1">
            <a:off x="4274212" y="3995412"/>
            <a:ext cx="126567" cy="44201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C25971-6B01-07A7-3CA5-F8A71759C9F1}"/>
              </a:ext>
            </a:extLst>
          </p:cNvPr>
          <p:cNvCxnSpPr>
            <a:cxnSpLocks/>
            <a:stCxn id="14" idx="2"/>
          </p:cNvCxnSpPr>
          <p:nvPr/>
        </p:nvCxnSpPr>
        <p:spPr>
          <a:xfrm flipH="1" flipV="1">
            <a:off x="4611430" y="3686569"/>
            <a:ext cx="602363" cy="84237"/>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5808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4D48-E532-4E3D-8F20-AB4450AC95FE}"/>
              </a:ext>
            </a:extLst>
          </p:cNvPr>
          <p:cNvSpPr>
            <a:spLocks noGrp="1"/>
          </p:cNvSpPr>
          <p:nvPr>
            <p:ph type="title"/>
          </p:nvPr>
        </p:nvSpPr>
        <p:spPr/>
        <p:txBody>
          <a:bodyPr/>
          <a:lstStyle/>
          <a:p>
            <a:r>
              <a:rPr lang="en-US" dirty="0">
                <a:highlight>
                  <a:srgbClr val="FFFF00"/>
                </a:highlight>
                <a:latin typeface="+mj-lt"/>
              </a:rPr>
              <a:t>Support groups</a:t>
            </a:r>
          </a:p>
        </p:txBody>
      </p:sp>
      <p:sp>
        <p:nvSpPr>
          <p:cNvPr id="3" name="TextBox 2">
            <a:extLst>
              <a:ext uri="{FF2B5EF4-FFF2-40B4-BE49-F238E27FC236}">
                <a16:creationId xmlns:a16="http://schemas.microsoft.com/office/drawing/2014/main" id="{AB47E6E4-EE3A-A671-10FD-0987C2B9B63B}"/>
              </a:ext>
            </a:extLst>
          </p:cNvPr>
          <p:cNvSpPr txBox="1"/>
          <p:nvPr/>
        </p:nvSpPr>
        <p:spPr>
          <a:xfrm>
            <a:off x="3943500" y="4922263"/>
            <a:ext cx="71563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4" name="Rectangle: Rounded Corners 3">
            <a:extLst>
              <a:ext uri="{FF2B5EF4-FFF2-40B4-BE49-F238E27FC236}">
                <a16:creationId xmlns:a16="http://schemas.microsoft.com/office/drawing/2014/main" id="{6F36BDF8-3061-884F-B1A9-B88C8011712B}"/>
              </a:ext>
            </a:extLst>
          </p:cNvPr>
          <p:cNvSpPr/>
          <p:nvPr/>
        </p:nvSpPr>
        <p:spPr>
          <a:xfrm>
            <a:off x="3314235" y="2074124"/>
            <a:ext cx="7785565" cy="268435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800" dirty="0">
                <a:solidFill>
                  <a:schemeClr val="tx1"/>
                </a:solidFill>
                <a:latin typeface="Arial" panose="020B0604020202020204" pitchFamily="34" charset="0"/>
                <a:cs typeface="Arial" panose="020B0604020202020204" pitchFamily="34" charset="0"/>
              </a:rPr>
              <a:t>“Strengthen caregivers’ social networks by supporting or establishing social groups, peer-to-peer support groups, self help groups or alternate communication methods”</a:t>
            </a:r>
          </a:p>
        </p:txBody>
      </p:sp>
      <p:pic>
        <p:nvPicPr>
          <p:cNvPr id="5" name="Google Shape;98;p8">
            <a:extLst>
              <a:ext uri="{FF2B5EF4-FFF2-40B4-BE49-F238E27FC236}">
                <a16:creationId xmlns:a16="http://schemas.microsoft.com/office/drawing/2014/main" id="{AB2CCF5C-9A04-CF11-4C02-E3A8A84531D9}"/>
              </a:ext>
            </a:extLst>
          </p:cNvPr>
          <p:cNvPicPr preferRelativeResize="0"/>
          <p:nvPr/>
        </p:nvPicPr>
        <p:blipFill rotWithShape="1">
          <a:blip r:embed="rId3">
            <a:alphaModFix/>
          </a:blip>
          <a:srcRect/>
          <a:stretch/>
        </p:blipFill>
        <p:spPr>
          <a:xfrm>
            <a:off x="1099550" y="1910337"/>
            <a:ext cx="2562218" cy="3535146"/>
          </a:xfrm>
          <a:prstGeom prst="rect">
            <a:avLst/>
          </a:prstGeom>
          <a:noFill/>
          <a:ln w="9525" cap="flat" cmpd="sng">
            <a:solidFill>
              <a:schemeClr val="accent3">
                <a:lumMod val="75000"/>
              </a:schemeClr>
            </a:solidFill>
            <a:prstDash val="solid"/>
            <a:round/>
            <a:headEnd type="none" w="sm" len="sm"/>
            <a:tailEnd type="none" w="sm" len="sm"/>
          </a:ln>
        </p:spPr>
      </p:pic>
    </p:spTree>
    <p:extLst>
      <p:ext uri="{BB962C8B-B14F-4D97-AF65-F5344CB8AC3E}">
        <p14:creationId xmlns:p14="http://schemas.microsoft.com/office/powerpoint/2010/main" val="2269324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Key learning points</a:t>
            </a:r>
          </a:p>
        </p:txBody>
      </p:sp>
      <p:sp>
        <p:nvSpPr>
          <p:cNvPr id="533" name="Google Shape;533;p18"/>
          <p:cNvSpPr txBox="1"/>
          <p:nvPr/>
        </p:nvSpPr>
        <p:spPr>
          <a:xfrm>
            <a:off x="1329505" y="3274445"/>
            <a:ext cx="2635812" cy="1631175"/>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dirty="0">
                <a:latin typeface="+mj-lt"/>
                <a:cs typeface="Calibri" panose="020F0502020204030204" pitchFamily="34" charset="0"/>
              </a:rPr>
              <a:t>Social support networks can have a major impact on the wellbeing of parents/caregivers  </a:t>
            </a:r>
            <a:endParaRPr lang="en-US" sz="2000" b="0" i="0" u="none" strike="noStrike" baseline="0" dirty="0">
              <a:solidFill>
                <a:srgbClr val="000000"/>
              </a:solidFill>
              <a:latin typeface="+mj-lt"/>
              <a:cs typeface="Calibri" panose="020F0502020204030204" pitchFamily="34" charset="0"/>
            </a:endParaRPr>
          </a:p>
        </p:txBody>
      </p:sp>
      <p:sp>
        <p:nvSpPr>
          <p:cNvPr id="534" name="Google Shape;534;p18"/>
          <p:cNvSpPr txBox="1"/>
          <p:nvPr/>
        </p:nvSpPr>
        <p:spPr>
          <a:xfrm>
            <a:off x="7941024" y="3274445"/>
            <a:ext cx="3119923" cy="2068218"/>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dirty="0">
                <a:latin typeface="+mj-lt"/>
                <a:cs typeface="Calibri" panose="020F0502020204030204" pitchFamily="34" charset="0"/>
              </a:rPr>
              <a:t>Support groups can be an effective way to support parents/caregivers, including specific support groups for vulnerable/at-risk caregivers</a:t>
            </a:r>
          </a:p>
        </p:txBody>
      </p:sp>
      <p:sp>
        <p:nvSpPr>
          <p:cNvPr id="535" name="Google Shape;535;p18"/>
          <p:cNvSpPr/>
          <p:nvPr/>
        </p:nvSpPr>
        <p:spPr>
          <a:xfrm>
            <a:off x="2121631"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8975206"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3;p18">
            <a:extLst>
              <a:ext uri="{FF2B5EF4-FFF2-40B4-BE49-F238E27FC236}">
                <a16:creationId xmlns:a16="http://schemas.microsoft.com/office/drawing/2014/main" id="{7A9C3156-CF04-2694-27CC-BE8A8664CE85}"/>
              </a:ext>
            </a:extLst>
          </p:cNvPr>
          <p:cNvSpPr txBox="1"/>
          <p:nvPr/>
        </p:nvSpPr>
        <p:spPr>
          <a:xfrm>
            <a:off x="4689194" y="3274445"/>
            <a:ext cx="2635812" cy="193895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dirty="0">
                <a:latin typeface="+mj-lt"/>
                <a:cs typeface="Calibri" panose="020F0502020204030204" pitchFamily="34" charset="0"/>
              </a:rPr>
              <a:t>Mapping parent/ caregiver social support networks can help plan for ways to build improved social support.</a:t>
            </a:r>
            <a:endParaRPr lang="en-US" sz="2000" b="0" i="0" u="none" strike="noStrike" baseline="0" dirty="0">
              <a:solidFill>
                <a:srgbClr val="000000"/>
              </a:solidFill>
              <a:latin typeface="+mj-lt"/>
              <a:cs typeface="Calibri" panose="020F0502020204030204" pitchFamily="34" charset="0"/>
            </a:endParaRPr>
          </a:p>
        </p:txBody>
      </p:sp>
      <p:sp>
        <p:nvSpPr>
          <p:cNvPr id="3" name="Google Shape;535;p18">
            <a:extLst>
              <a:ext uri="{FF2B5EF4-FFF2-40B4-BE49-F238E27FC236}">
                <a16:creationId xmlns:a16="http://schemas.microsoft.com/office/drawing/2014/main" id="{A91F1D5D-F01A-9412-CFD1-2EE1AB834E61}"/>
              </a:ext>
            </a:extLst>
          </p:cNvPr>
          <p:cNvSpPr/>
          <p:nvPr/>
        </p:nvSpPr>
        <p:spPr>
          <a:xfrm>
            <a:off x="5481320"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52256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Title 28">
            <a:extLst>
              <a:ext uri="{FF2B5EF4-FFF2-40B4-BE49-F238E27FC236}">
                <a16:creationId xmlns:a16="http://schemas.microsoft.com/office/drawing/2014/main" id="{E4BF5459-C618-654E-FFAC-DA59ECC4FB09}"/>
              </a:ext>
            </a:extLst>
          </p:cNvPr>
          <p:cNvSpPr>
            <a:spLocks noGrp="1"/>
          </p:cNvSpPr>
          <p:nvPr>
            <p:ph type="title"/>
          </p:nvPr>
        </p:nvSpPr>
        <p:spPr/>
        <p:txBody>
          <a:bodyPr/>
          <a:lstStyle/>
          <a:p>
            <a:r>
              <a:rPr lang="en-CA" sz="2400" b="1" dirty="0">
                <a:solidFill>
                  <a:schemeClr val="bg1"/>
                </a:solidFill>
                <a:latin typeface="Garamond"/>
              </a:rPr>
              <a:t>SESSION 8</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highlight>
                  <a:srgbClr val="FFFF00"/>
                </a:highlight>
                <a:latin typeface="Garamond"/>
              </a:rPr>
              <a:t>Basic money management tools</a:t>
            </a:r>
            <a:endParaRPr lang="en-US" dirty="0">
              <a:highlight>
                <a:srgbClr val="FFFF00"/>
              </a:highlight>
            </a:endParaRPr>
          </a:p>
        </p:txBody>
      </p:sp>
      <p:grpSp>
        <p:nvGrpSpPr>
          <p:cNvPr id="27" name="Group 26">
            <a:extLst>
              <a:ext uri="{FF2B5EF4-FFF2-40B4-BE49-F238E27FC236}">
                <a16:creationId xmlns:a16="http://schemas.microsoft.com/office/drawing/2014/main" id="{5F128DFD-033D-793A-94A2-D581F813B957}"/>
              </a:ext>
            </a:extLst>
          </p:cNvPr>
          <p:cNvGrpSpPr/>
          <p:nvPr/>
        </p:nvGrpSpPr>
        <p:grpSpPr>
          <a:xfrm>
            <a:off x="10370496" y="683335"/>
            <a:ext cx="937477" cy="1121659"/>
            <a:chOff x="2780231" y="3039417"/>
            <a:chExt cx="1162307" cy="1390660"/>
          </a:xfrm>
          <a:solidFill>
            <a:schemeClr val="bg1"/>
          </a:solidFill>
        </p:grpSpPr>
        <p:sp>
          <p:nvSpPr>
            <p:cNvPr id="28" name="Rectangle 27">
              <a:extLst>
                <a:ext uri="{FF2B5EF4-FFF2-40B4-BE49-F238E27FC236}">
                  <a16:creationId xmlns:a16="http://schemas.microsoft.com/office/drawing/2014/main" id="{C13CCBC5-E007-892F-782B-BBF5FD3A5392}"/>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Stored Data 29">
              <a:extLst>
                <a:ext uri="{FF2B5EF4-FFF2-40B4-BE49-F238E27FC236}">
                  <a16:creationId xmlns:a16="http://schemas.microsoft.com/office/drawing/2014/main" id="{DD42410A-1985-157F-3F45-7F14ED72E3C8}"/>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Stored Data 30">
              <a:extLst>
                <a:ext uri="{FF2B5EF4-FFF2-40B4-BE49-F238E27FC236}">
                  <a16:creationId xmlns:a16="http://schemas.microsoft.com/office/drawing/2014/main" id="{3493F789-3A93-4A45-9EE1-9ED066B995F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84E4CA1-4A7F-C563-5592-9B9CE0A4891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114D7F6C-D0EE-9651-B186-3D40D449E1C7}"/>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2B526DD2-DDB9-789C-00A8-6C040FEF13A6}"/>
              </a:ext>
            </a:extLst>
          </p:cNvPr>
          <p:cNvGrpSpPr/>
          <p:nvPr/>
        </p:nvGrpSpPr>
        <p:grpSpPr>
          <a:xfrm>
            <a:off x="10559387" y="900943"/>
            <a:ext cx="497874" cy="668226"/>
            <a:chOff x="5438539" y="7646118"/>
            <a:chExt cx="814830" cy="1093633"/>
          </a:xfrm>
          <a:solidFill>
            <a:schemeClr val="accent3">
              <a:lumMod val="75000"/>
            </a:schemeClr>
          </a:solidFill>
        </p:grpSpPr>
        <p:sp>
          <p:nvSpPr>
            <p:cNvPr id="35" name="Round Same Side Corner Rectangle 21">
              <a:extLst>
                <a:ext uri="{FF2B5EF4-FFF2-40B4-BE49-F238E27FC236}">
                  <a16:creationId xmlns:a16="http://schemas.microsoft.com/office/drawing/2014/main" id="{DEB8DA78-5334-B6F8-E0E2-DD64B74C15F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83093E3-AEAA-3799-B831-10EAEC14D0C1}"/>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Same Side Corner Rectangle 23">
              <a:extLst>
                <a:ext uri="{FF2B5EF4-FFF2-40B4-BE49-F238E27FC236}">
                  <a16:creationId xmlns:a16="http://schemas.microsoft.com/office/drawing/2014/main" id="{41B13680-AF37-30B9-AC32-97EA9A3E973F}"/>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896901F-AE91-CC8E-52A4-F7188CFA563C}"/>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Same Side Corner Rectangle 25">
              <a:extLst>
                <a:ext uri="{FF2B5EF4-FFF2-40B4-BE49-F238E27FC236}">
                  <a16:creationId xmlns:a16="http://schemas.microsoft.com/office/drawing/2014/main" id="{71DA40F5-C4C9-FAC5-A0BC-501EEE366C1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Same Side Corner Rectangle 26">
              <a:extLst>
                <a:ext uri="{FF2B5EF4-FFF2-40B4-BE49-F238E27FC236}">
                  <a16:creationId xmlns:a16="http://schemas.microsoft.com/office/drawing/2014/main" id="{AC1046DB-46B9-08C1-F007-26BEAA6CAA42}"/>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451F1518-5FD5-34F5-E5B8-450E418346CA}"/>
              </a:ext>
            </a:extLst>
          </p:cNvPr>
          <p:cNvGrpSpPr/>
          <p:nvPr/>
        </p:nvGrpSpPr>
        <p:grpSpPr>
          <a:xfrm>
            <a:off x="7722553" y="683335"/>
            <a:ext cx="937477" cy="1121659"/>
            <a:chOff x="678442" y="1567255"/>
            <a:chExt cx="937477" cy="1121659"/>
          </a:xfrm>
          <a:solidFill>
            <a:schemeClr val="bg1"/>
          </a:solidFill>
        </p:grpSpPr>
        <p:grpSp>
          <p:nvGrpSpPr>
            <p:cNvPr id="42" name="Group 41">
              <a:extLst>
                <a:ext uri="{FF2B5EF4-FFF2-40B4-BE49-F238E27FC236}">
                  <a16:creationId xmlns:a16="http://schemas.microsoft.com/office/drawing/2014/main" id="{25DA23E9-2083-5406-F1EA-37335EC44A9B}"/>
                </a:ext>
              </a:extLst>
            </p:cNvPr>
            <p:cNvGrpSpPr/>
            <p:nvPr/>
          </p:nvGrpSpPr>
          <p:grpSpPr>
            <a:xfrm>
              <a:off x="678442" y="1567255"/>
              <a:ext cx="937477" cy="1121659"/>
              <a:chOff x="2780231" y="3039417"/>
              <a:chExt cx="1162307" cy="1390660"/>
            </a:xfrm>
            <a:grpFill/>
          </p:grpSpPr>
          <p:sp>
            <p:nvSpPr>
              <p:cNvPr id="47" name="Rectangle 46">
                <a:extLst>
                  <a:ext uri="{FF2B5EF4-FFF2-40B4-BE49-F238E27FC236}">
                    <a16:creationId xmlns:a16="http://schemas.microsoft.com/office/drawing/2014/main" id="{B90F7837-9CD0-DED6-3771-61398B91E38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76C99297-4AC5-9D0D-771A-67AE29EFD51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868AEC4A-62E3-1775-E6AC-4AFAE07D34C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491B153-7726-1FC1-6079-E8F05CA8F17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9E57BADB-3325-12A2-D5D4-FAC7E8ADBB9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BAEE076D-BC26-8E28-05DE-17337346AC44}"/>
                </a:ext>
              </a:extLst>
            </p:cNvPr>
            <p:cNvGrpSpPr/>
            <p:nvPr/>
          </p:nvGrpSpPr>
          <p:grpSpPr>
            <a:xfrm>
              <a:off x="820591" y="1847754"/>
              <a:ext cx="633925" cy="581856"/>
              <a:chOff x="7619849" y="5297373"/>
              <a:chExt cx="500332" cy="459236"/>
            </a:xfrm>
            <a:grpFill/>
          </p:grpSpPr>
          <p:sp>
            <p:nvSpPr>
              <p:cNvPr id="45" name="Trapezoid 44">
                <a:extLst>
                  <a:ext uri="{FF2B5EF4-FFF2-40B4-BE49-F238E27FC236}">
                    <a16:creationId xmlns:a16="http://schemas.microsoft.com/office/drawing/2014/main" id="{04B18986-C876-D3C7-8FE5-2F48B896B23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4F58379-8925-80E6-4D69-E66928F8F14A}"/>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Heart 43">
              <a:extLst>
                <a:ext uri="{FF2B5EF4-FFF2-40B4-BE49-F238E27FC236}">
                  <a16:creationId xmlns:a16="http://schemas.microsoft.com/office/drawing/2014/main" id="{A1B00A53-2D2B-3D76-E142-3FB40CEA5E9E}"/>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8CA701E2-210C-2892-7137-9314519D3FDB}"/>
              </a:ext>
            </a:extLst>
          </p:cNvPr>
          <p:cNvGrpSpPr/>
          <p:nvPr/>
        </p:nvGrpSpPr>
        <p:grpSpPr>
          <a:xfrm>
            <a:off x="9058726" y="683335"/>
            <a:ext cx="937477" cy="1121659"/>
            <a:chOff x="548251" y="3024358"/>
            <a:chExt cx="937477" cy="1121659"/>
          </a:xfrm>
          <a:solidFill>
            <a:schemeClr val="bg1"/>
          </a:solidFill>
        </p:grpSpPr>
        <p:grpSp>
          <p:nvGrpSpPr>
            <p:cNvPr id="53" name="Group 52">
              <a:extLst>
                <a:ext uri="{FF2B5EF4-FFF2-40B4-BE49-F238E27FC236}">
                  <a16:creationId xmlns:a16="http://schemas.microsoft.com/office/drawing/2014/main" id="{998FE502-CACF-41D3-357F-CFC95F34BBE8}"/>
                </a:ext>
              </a:extLst>
            </p:cNvPr>
            <p:cNvGrpSpPr/>
            <p:nvPr/>
          </p:nvGrpSpPr>
          <p:grpSpPr>
            <a:xfrm>
              <a:off x="548251" y="3024358"/>
              <a:ext cx="937477" cy="1121659"/>
              <a:chOff x="2780231" y="3039417"/>
              <a:chExt cx="1162307" cy="1390660"/>
            </a:xfrm>
            <a:grpFill/>
          </p:grpSpPr>
          <p:sp>
            <p:nvSpPr>
              <p:cNvPr id="63" name="Rectangle 62">
                <a:extLst>
                  <a:ext uri="{FF2B5EF4-FFF2-40B4-BE49-F238E27FC236}">
                    <a16:creationId xmlns:a16="http://schemas.microsoft.com/office/drawing/2014/main" id="{298DB1A0-6CA8-9804-B6D6-645D986F46D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a:extLst>
                  <a:ext uri="{FF2B5EF4-FFF2-40B4-BE49-F238E27FC236}">
                    <a16:creationId xmlns:a16="http://schemas.microsoft.com/office/drawing/2014/main" id="{A7815D0F-0743-39B2-145A-30E52E6DF6B6}"/>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Stored Data 64">
                <a:extLst>
                  <a:ext uri="{FF2B5EF4-FFF2-40B4-BE49-F238E27FC236}">
                    <a16:creationId xmlns:a16="http://schemas.microsoft.com/office/drawing/2014/main" id="{794DCB17-94F1-4FB2-A28A-93479FBAB47E}"/>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0F806E2-D593-57B2-A476-EE6DE5581E0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83BF57D2-836F-3C00-8172-7C24F37099FF}"/>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26D45343-B25E-1013-61E8-A87CA10BE563}"/>
                </a:ext>
              </a:extLst>
            </p:cNvPr>
            <p:cNvGrpSpPr/>
            <p:nvPr/>
          </p:nvGrpSpPr>
          <p:grpSpPr>
            <a:xfrm>
              <a:off x="722202" y="3250645"/>
              <a:ext cx="547216" cy="690061"/>
              <a:chOff x="8440399" y="3758191"/>
              <a:chExt cx="648257" cy="817478"/>
            </a:xfrm>
            <a:grpFill/>
          </p:grpSpPr>
          <p:grpSp>
            <p:nvGrpSpPr>
              <p:cNvPr id="55" name="Group 54">
                <a:extLst>
                  <a:ext uri="{FF2B5EF4-FFF2-40B4-BE49-F238E27FC236}">
                    <a16:creationId xmlns:a16="http://schemas.microsoft.com/office/drawing/2014/main" id="{82566056-5AA4-81F0-CC6F-EED25088EDC9}"/>
                  </a:ext>
                </a:extLst>
              </p:cNvPr>
              <p:cNvGrpSpPr/>
              <p:nvPr/>
            </p:nvGrpSpPr>
            <p:grpSpPr>
              <a:xfrm>
                <a:off x="8835207" y="3758191"/>
                <a:ext cx="253449" cy="817478"/>
                <a:chOff x="4045582" y="1684320"/>
                <a:chExt cx="350098" cy="1129211"/>
              </a:xfrm>
              <a:grpFill/>
            </p:grpSpPr>
            <p:sp>
              <p:nvSpPr>
                <p:cNvPr id="61" name="Round Same Side Corner Rectangle 21">
                  <a:extLst>
                    <a:ext uri="{FF2B5EF4-FFF2-40B4-BE49-F238E27FC236}">
                      <a16:creationId xmlns:a16="http://schemas.microsoft.com/office/drawing/2014/main" id="{2FA74F23-3261-3EFB-3B38-DDF19CBEA255}"/>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E4801CA2-C224-DAD3-8AC7-D47E01632606}"/>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86CF8FC-A79E-4CBF-2805-BFDAB3F01FBB}"/>
                  </a:ext>
                </a:extLst>
              </p:cNvPr>
              <p:cNvGrpSpPr/>
              <p:nvPr/>
            </p:nvGrpSpPr>
            <p:grpSpPr>
              <a:xfrm>
                <a:off x="8440399" y="3758191"/>
                <a:ext cx="363228" cy="817478"/>
                <a:chOff x="3000654" y="1516217"/>
                <a:chExt cx="245039" cy="551483"/>
              </a:xfrm>
              <a:grpFill/>
            </p:grpSpPr>
            <p:grpSp>
              <p:nvGrpSpPr>
                <p:cNvPr id="57" name="Group 56">
                  <a:extLst>
                    <a:ext uri="{FF2B5EF4-FFF2-40B4-BE49-F238E27FC236}">
                      <a16:creationId xmlns:a16="http://schemas.microsoft.com/office/drawing/2014/main" id="{09FFBDD9-EFA9-6935-63C8-E69C54BC1656}"/>
                    </a:ext>
                  </a:extLst>
                </p:cNvPr>
                <p:cNvGrpSpPr/>
                <p:nvPr/>
              </p:nvGrpSpPr>
              <p:grpSpPr>
                <a:xfrm>
                  <a:off x="3036509" y="1516217"/>
                  <a:ext cx="172158" cy="551483"/>
                  <a:chOff x="4043172" y="1684320"/>
                  <a:chExt cx="352508" cy="1129211"/>
                </a:xfrm>
                <a:grpFill/>
              </p:grpSpPr>
              <p:sp>
                <p:nvSpPr>
                  <p:cNvPr id="59" name="Round Same Side Corner Rectangle 21">
                    <a:extLst>
                      <a:ext uri="{FF2B5EF4-FFF2-40B4-BE49-F238E27FC236}">
                        <a16:creationId xmlns:a16="http://schemas.microsoft.com/office/drawing/2014/main" id="{55D159FC-B55A-0EB5-E294-55633BD7B67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0AD4E6D2-C41A-0109-7948-2C6069861325}"/>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Flowchart: Manual Operation 57">
                  <a:extLst>
                    <a:ext uri="{FF2B5EF4-FFF2-40B4-BE49-F238E27FC236}">
                      <a16:creationId xmlns:a16="http://schemas.microsoft.com/office/drawing/2014/main" id="{EEC47996-7A89-FDA7-4FF8-8ED4AC02F264}"/>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640253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B55C-C596-6747-496C-1D21477D1D51}"/>
              </a:ext>
            </a:extLst>
          </p:cNvPr>
          <p:cNvSpPr>
            <a:spLocks noGrp="1"/>
          </p:cNvSpPr>
          <p:nvPr>
            <p:ph type="title"/>
          </p:nvPr>
        </p:nvSpPr>
        <p:spPr/>
        <p:txBody>
          <a:bodyPr>
            <a:normAutofit fontScale="90000"/>
          </a:bodyPr>
          <a:lstStyle/>
          <a:p>
            <a:r>
              <a:rPr lang="en-US" dirty="0">
                <a:latin typeface="+mj-lt"/>
              </a:rPr>
              <a:t>Potential effects of empowering families economically</a:t>
            </a:r>
          </a:p>
        </p:txBody>
      </p:sp>
      <p:sp>
        <p:nvSpPr>
          <p:cNvPr id="3" name="Arrow: Down 2">
            <a:extLst>
              <a:ext uri="{FF2B5EF4-FFF2-40B4-BE49-F238E27FC236}">
                <a16:creationId xmlns:a16="http://schemas.microsoft.com/office/drawing/2014/main" id="{A6878AB3-AA87-4B50-CF95-917F4B4C363A}"/>
              </a:ext>
            </a:extLst>
          </p:cNvPr>
          <p:cNvSpPr/>
          <p:nvPr/>
        </p:nvSpPr>
        <p:spPr>
          <a:xfrm>
            <a:off x="749300" y="3133165"/>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CBC4CB8-1960-F9F1-9EA0-96109D271FAB}"/>
              </a:ext>
            </a:extLst>
          </p:cNvPr>
          <p:cNvSpPr txBox="1"/>
          <p:nvPr/>
        </p:nvSpPr>
        <p:spPr>
          <a:xfrm>
            <a:off x="1948180" y="3133165"/>
            <a:ext cx="3572510" cy="1015663"/>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Reductions in physical violence towards children by parents or other caregivers</a:t>
            </a:r>
          </a:p>
        </p:txBody>
      </p:sp>
      <p:sp>
        <p:nvSpPr>
          <p:cNvPr id="7" name="Arrow: Down 6">
            <a:extLst>
              <a:ext uri="{FF2B5EF4-FFF2-40B4-BE49-F238E27FC236}">
                <a16:creationId xmlns:a16="http://schemas.microsoft.com/office/drawing/2014/main" id="{A737A2A2-CF22-8446-7FF2-569174328364}"/>
              </a:ext>
            </a:extLst>
          </p:cNvPr>
          <p:cNvSpPr/>
          <p:nvPr/>
        </p:nvSpPr>
        <p:spPr>
          <a:xfrm>
            <a:off x="749300" y="4658281"/>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3724094-E420-20D4-BCA0-61C9D50CE651}"/>
              </a:ext>
            </a:extLst>
          </p:cNvPr>
          <p:cNvSpPr txBox="1"/>
          <p:nvPr/>
        </p:nvSpPr>
        <p:spPr>
          <a:xfrm>
            <a:off x="1948180" y="4658281"/>
            <a:ext cx="3572510" cy="707886"/>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Reductions in intimate partner violence</a:t>
            </a:r>
          </a:p>
        </p:txBody>
      </p:sp>
      <p:sp>
        <p:nvSpPr>
          <p:cNvPr id="10" name="Arrow: Down 9">
            <a:extLst>
              <a:ext uri="{FF2B5EF4-FFF2-40B4-BE49-F238E27FC236}">
                <a16:creationId xmlns:a16="http://schemas.microsoft.com/office/drawing/2014/main" id="{2C579B66-A41C-A32C-4DC3-5BB6F78AD248}"/>
              </a:ext>
            </a:extLst>
          </p:cNvPr>
          <p:cNvSpPr/>
          <p:nvPr/>
        </p:nvSpPr>
        <p:spPr>
          <a:xfrm>
            <a:off x="6284597" y="1680498"/>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2F867B-7971-29B4-DD1F-E6B965212E8D}"/>
              </a:ext>
            </a:extLst>
          </p:cNvPr>
          <p:cNvSpPr txBox="1"/>
          <p:nvPr/>
        </p:nvSpPr>
        <p:spPr>
          <a:xfrm>
            <a:off x="7483477" y="1680498"/>
            <a:ext cx="3572510" cy="1015663"/>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Reductions in children witnessing intimate partner violence in the home</a:t>
            </a:r>
          </a:p>
        </p:txBody>
      </p:sp>
      <p:sp>
        <p:nvSpPr>
          <p:cNvPr id="12" name="Arrow: Down 11">
            <a:extLst>
              <a:ext uri="{FF2B5EF4-FFF2-40B4-BE49-F238E27FC236}">
                <a16:creationId xmlns:a16="http://schemas.microsoft.com/office/drawing/2014/main" id="{37852644-34F7-21AD-77F9-93BF0DD54240}"/>
              </a:ext>
            </a:extLst>
          </p:cNvPr>
          <p:cNvSpPr/>
          <p:nvPr/>
        </p:nvSpPr>
        <p:spPr>
          <a:xfrm>
            <a:off x="6284597" y="3205614"/>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7A56728-96DB-6F0C-A8E6-CEE48B9A6DF5}"/>
              </a:ext>
            </a:extLst>
          </p:cNvPr>
          <p:cNvSpPr txBox="1"/>
          <p:nvPr/>
        </p:nvSpPr>
        <p:spPr>
          <a:xfrm>
            <a:off x="7483477" y="3205614"/>
            <a:ext cx="3572510" cy="707886"/>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Reductions in early and forced marriage of young girls</a:t>
            </a:r>
          </a:p>
        </p:txBody>
      </p:sp>
      <p:sp>
        <p:nvSpPr>
          <p:cNvPr id="14" name="Arrow: Down 13">
            <a:extLst>
              <a:ext uri="{FF2B5EF4-FFF2-40B4-BE49-F238E27FC236}">
                <a16:creationId xmlns:a16="http://schemas.microsoft.com/office/drawing/2014/main" id="{ADB62E02-B476-E988-B00C-ABC51D3FB48E}"/>
              </a:ext>
            </a:extLst>
          </p:cNvPr>
          <p:cNvSpPr/>
          <p:nvPr/>
        </p:nvSpPr>
        <p:spPr>
          <a:xfrm>
            <a:off x="6284597" y="4700880"/>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31ACE76-15A6-E11F-323E-CB51963E16B8}"/>
              </a:ext>
            </a:extLst>
          </p:cNvPr>
          <p:cNvSpPr txBox="1"/>
          <p:nvPr/>
        </p:nvSpPr>
        <p:spPr>
          <a:xfrm>
            <a:off x="7483477" y="4700880"/>
            <a:ext cx="3572510" cy="1015663"/>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Increases in social norms and attitudes that disapprove of intimate partner violence</a:t>
            </a:r>
          </a:p>
        </p:txBody>
      </p:sp>
      <p:grpSp>
        <p:nvGrpSpPr>
          <p:cNvPr id="20" name="Group 19">
            <a:extLst>
              <a:ext uri="{FF2B5EF4-FFF2-40B4-BE49-F238E27FC236}">
                <a16:creationId xmlns:a16="http://schemas.microsoft.com/office/drawing/2014/main" id="{AFF98327-21AA-E180-FABB-816A2C0740A4}"/>
              </a:ext>
            </a:extLst>
          </p:cNvPr>
          <p:cNvGrpSpPr/>
          <p:nvPr/>
        </p:nvGrpSpPr>
        <p:grpSpPr>
          <a:xfrm>
            <a:off x="2659161" y="1485104"/>
            <a:ext cx="1455639" cy="1138608"/>
            <a:chOff x="7782406" y="2711084"/>
            <a:chExt cx="2129028" cy="1665337"/>
          </a:xfrm>
          <a:solidFill>
            <a:schemeClr val="accent3">
              <a:lumMod val="75000"/>
            </a:schemeClr>
          </a:solidFill>
        </p:grpSpPr>
        <p:grpSp>
          <p:nvGrpSpPr>
            <p:cNvPr id="21" name="Group 20">
              <a:extLst>
                <a:ext uri="{FF2B5EF4-FFF2-40B4-BE49-F238E27FC236}">
                  <a16:creationId xmlns:a16="http://schemas.microsoft.com/office/drawing/2014/main" id="{A822379C-D895-5289-7489-BAD1FC1B4685}"/>
                </a:ext>
              </a:extLst>
            </p:cNvPr>
            <p:cNvGrpSpPr/>
            <p:nvPr/>
          </p:nvGrpSpPr>
          <p:grpSpPr>
            <a:xfrm>
              <a:off x="7782406" y="3249833"/>
              <a:ext cx="437746" cy="1126588"/>
              <a:chOff x="7856248" y="2409742"/>
              <a:chExt cx="1359139" cy="3497898"/>
            </a:xfrm>
            <a:grpFill/>
          </p:grpSpPr>
          <p:sp>
            <p:nvSpPr>
              <p:cNvPr id="31" name="Round Same Side Corner Rectangle 23">
                <a:extLst>
                  <a:ext uri="{FF2B5EF4-FFF2-40B4-BE49-F238E27FC236}">
                    <a16:creationId xmlns:a16="http://schemas.microsoft.com/office/drawing/2014/main" id="{7483D910-669B-E37A-C3ED-C74175583191}"/>
                  </a:ext>
                </a:extLst>
              </p:cNvPr>
              <p:cNvSpPr/>
              <p:nvPr/>
            </p:nvSpPr>
            <p:spPr>
              <a:xfrm>
                <a:off x="7866215" y="4002301"/>
                <a:ext cx="1343863" cy="190533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91E4E32-5E4C-80FA-B61A-52A765D27569}"/>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B1617A20-AC9F-4EEE-458C-45C21683BE8A}"/>
                </a:ext>
              </a:extLst>
            </p:cNvPr>
            <p:cNvGrpSpPr/>
            <p:nvPr/>
          </p:nvGrpSpPr>
          <p:grpSpPr>
            <a:xfrm>
              <a:off x="8356147" y="3116198"/>
              <a:ext cx="437746" cy="1260223"/>
              <a:chOff x="7856248" y="2409742"/>
              <a:chExt cx="1359139" cy="3912816"/>
            </a:xfrm>
            <a:grpFill/>
          </p:grpSpPr>
          <p:sp>
            <p:nvSpPr>
              <p:cNvPr id="29" name="Round Same Side Corner Rectangle 23">
                <a:extLst>
                  <a:ext uri="{FF2B5EF4-FFF2-40B4-BE49-F238E27FC236}">
                    <a16:creationId xmlns:a16="http://schemas.microsoft.com/office/drawing/2014/main" id="{78A4B4EB-C67B-295C-79A4-9940735BA9CE}"/>
                  </a:ext>
                </a:extLst>
              </p:cNvPr>
              <p:cNvSpPr/>
              <p:nvPr/>
            </p:nvSpPr>
            <p:spPr>
              <a:xfrm>
                <a:off x="7866215" y="4002302"/>
                <a:ext cx="1343863" cy="232025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1A6A9BE-822D-6F58-0637-2DB6F810B515}"/>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CF42B15B-34CD-CEA5-A87D-CDCAFD27A829}"/>
                </a:ext>
              </a:extLst>
            </p:cNvPr>
            <p:cNvGrpSpPr/>
            <p:nvPr/>
          </p:nvGrpSpPr>
          <p:grpSpPr>
            <a:xfrm>
              <a:off x="8924230" y="2931003"/>
              <a:ext cx="437746" cy="1445418"/>
              <a:chOff x="7856248" y="2409742"/>
              <a:chExt cx="1359139" cy="4487820"/>
            </a:xfrm>
            <a:grpFill/>
          </p:grpSpPr>
          <p:sp>
            <p:nvSpPr>
              <p:cNvPr id="27" name="Round Same Side Corner Rectangle 23">
                <a:extLst>
                  <a:ext uri="{FF2B5EF4-FFF2-40B4-BE49-F238E27FC236}">
                    <a16:creationId xmlns:a16="http://schemas.microsoft.com/office/drawing/2014/main" id="{BA4A0DDA-DEB4-0891-3919-614EDE25AC38}"/>
                  </a:ext>
                </a:extLst>
              </p:cNvPr>
              <p:cNvSpPr/>
              <p:nvPr/>
            </p:nvSpPr>
            <p:spPr>
              <a:xfrm>
                <a:off x="7866215" y="4002302"/>
                <a:ext cx="1343863" cy="28952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3EAD0EE-1E1D-797D-5DC1-01FEF1999C50}"/>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35704228-F112-86BA-EFDF-230E879CB42F}"/>
                </a:ext>
              </a:extLst>
            </p:cNvPr>
            <p:cNvGrpSpPr/>
            <p:nvPr/>
          </p:nvGrpSpPr>
          <p:grpSpPr>
            <a:xfrm>
              <a:off x="9473688" y="2711084"/>
              <a:ext cx="437746" cy="1665337"/>
              <a:chOff x="7856248" y="2409742"/>
              <a:chExt cx="1359139" cy="5170638"/>
            </a:xfrm>
            <a:grpFill/>
          </p:grpSpPr>
          <p:sp>
            <p:nvSpPr>
              <p:cNvPr id="25" name="Round Same Side Corner Rectangle 23">
                <a:extLst>
                  <a:ext uri="{FF2B5EF4-FFF2-40B4-BE49-F238E27FC236}">
                    <a16:creationId xmlns:a16="http://schemas.microsoft.com/office/drawing/2014/main" id="{E32B6509-AB41-512F-87A4-6F09E80D2499}"/>
                  </a:ext>
                </a:extLst>
              </p:cNvPr>
              <p:cNvSpPr/>
              <p:nvPr/>
            </p:nvSpPr>
            <p:spPr>
              <a:xfrm>
                <a:off x="7866215" y="4002302"/>
                <a:ext cx="1343863" cy="357807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450B973-6E0B-ADE0-4DB7-0C8E37A73772}"/>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0679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4"/>
          <p:cNvCxnSpPr>
            <a:cxnSpLocks/>
          </p:cNvCxnSpPr>
          <p:nvPr/>
        </p:nvCxnSpPr>
        <p:spPr>
          <a:xfrm flipH="1">
            <a:off x="6395266" y="-20146"/>
            <a:ext cx="1248" cy="5449810"/>
          </a:xfrm>
          <a:prstGeom prst="straightConnector1">
            <a:avLst/>
          </a:prstGeom>
          <a:noFill/>
          <a:ln w="28575" cap="flat" cmpd="sng">
            <a:solidFill>
              <a:schemeClr val="lt1"/>
            </a:solidFill>
            <a:prstDash val="solid"/>
            <a:miter lim="800000"/>
            <a:headEnd type="none" w="sm" len="sm"/>
            <a:tailEnd type="none" w="sm" len="sm"/>
          </a:ln>
        </p:spPr>
      </p:cxnSp>
      <p:sp>
        <p:nvSpPr>
          <p:cNvPr id="260" name="Google Shape;260;p4"/>
          <p:cNvSpPr txBox="1"/>
          <p:nvPr/>
        </p:nvSpPr>
        <p:spPr>
          <a:xfrm>
            <a:off x="6755755" y="3760629"/>
            <a:ext cx="4844557"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Relaxation and self-care techniques to support caregivers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hour 20 minutes </a:t>
            </a:r>
            <a:endParaRPr lang="en-US" sz="1800" i="1" dirty="0">
              <a:latin typeface="+mj-lt"/>
            </a:endParaRPr>
          </a:p>
        </p:txBody>
      </p:sp>
      <p:sp>
        <p:nvSpPr>
          <p:cNvPr id="264" name="Google Shape;264;p4"/>
          <p:cNvSpPr txBox="1"/>
          <p:nvPr/>
        </p:nvSpPr>
        <p:spPr>
          <a:xfrm>
            <a:off x="6755755" y="2678330"/>
            <a:ext cx="484705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Basic money management tools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hour 30 minutes </a:t>
            </a:r>
          </a:p>
        </p:txBody>
      </p:sp>
      <p:sp>
        <p:nvSpPr>
          <p:cNvPr id="266" name="Google Shape;266;p4"/>
          <p:cNvSpPr txBox="1"/>
          <p:nvPr/>
        </p:nvSpPr>
        <p:spPr>
          <a:xfrm>
            <a:off x="6754506" y="5287043"/>
            <a:ext cx="48420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Module closing</a:t>
            </a:r>
            <a:endParaRPr lang="en-US" sz="1800" dirty="0">
              <a:latin typeface="+mj-lt"/>
            </a:endParaRP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30 minutes</a:t>
            </a:r>
            <a:endParaRPr lang="en-US" sz="1800" i="1" dirty="0">
              <a:solidFill>
                <a:schemeClr val="lt1"/>
              </a:solidFill>
              <a:latin typeface="+mj-lt"/>
              <a:ea typeface="Calibri"/>
              <a:cs typeface="Calibri"/>
              <a:sym typeface="Calibri"/>
            </a:endParaRPr>
          </a:p>
        </p:txBody>
      </p:sp>
      <p:sp>
        <p:nvSpPr>
          <p:cNvPr id="271" name="Google Shape;271;p4"/>
          <p:cNvSpPr/>
          <p:nvPr/>
        </p:nvSpPr>
        <p:spPr>
          <a:xfrm rot="1782986">
            <a:off x="6228093" y="78084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3" name="Google Shape;273;p4"/>
          <p:cNvSpPr/>
          <p:nvPr/>
        </p:nvSpPr>
        <p:spPr>
          <a:xfrm rot="1782986">
            <a:off x="6228093" y="545228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4" name="Google Shape;27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US" sz="4400" dirty="0"/>
              <a:t>Agenda</a:t>
            </a:r>
            <a:br>
              <a:rPr lang="en-US" sz="4400" dirty="0"/>
            </a:br>
            <a:br>
              <a:rPr lang="en-US" sz="4400" dirty="0"/>
            </a:br>
            <a:r>
              <a:rPr lang="en-US" sz="2500" dirty="0"/>
              <a:t>2/2</a:t>
            </a:r>
            <a:endParaRPr lang="en-US" dirty="0"/>
          </a:p>
        </p:txBody>
      </p:sp>
      <p:sp>
        <p:nvSpPr>
          <p:cNvPr id="8" name="Google Shape;264;p4">
            <a:extLst>
              <a:ext uri="{FF2B5EF4-FFF2-40B4-BE49-F238E27FC236}">
                <a16:creationId xmlns:a16="http://schemas.microsoft.com/office/drawing/2014/main" id="{D797F755-7AAC-0DA0-5BBC-B6FEDE902814}"/>
              </a:ext>
            </a:extLst>
          </p:cNvPr>
          <p:cNvSpPr txBox="1"/>
          <p:nvPr/>
        </p:nvSpPr>
        <p:spPr>
          <a:xfrm>
            <a:off x="6755755" y="1788755"/>
            <a:ext cx="484954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Strengthening social support networks </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hour</a:t>
            </a:r>
          </a:p>
        </p:txBody>
      </p:sp>
      <p:sp>
        <p:nvSpPr>
          <p:cNvPr id="4" name="Google Shape;271;p4">
            <a:extLst>
              <a:ext uri="{FF2B5EF4-FFF2-40B4-BE49-F238E27FC236}">
                <a16:creationId xmlns:a16="http://schemas.microsoft.com/office/drawing/2014/main" id="{680D481F-82FE-0D93-2A5C-6A7E749E1B35}"/>
              </a:ext>
            </a:extLst>
          </p:cNvPr>
          <p:cNvSpPr/>
          <p:nvPr/>
        </p:nvSpPr>
        <p:spPr>
          <a:xfrm rot="1782986">
            <a:off x="6228093" y="311656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10" name="Google Shape;271;p4">
            <a:extLst>
              <a:ext uri="{FF2B5EF4-FFF2-40B4-BE49-F238E27FC236}">
                <a16:creationId xmlns:a16="http://schemas.microsoft.com/office/drawing/2014/main" id="{22BB3421-A354-D4A3-D3EA-D3315134D8F2}"/>
              </a:ext>
            </a:extLst>
          </p:cNvPr>
          <p:cNvSpPr/>
          <p:nvPr/>
        </p:nvSpPr>
        <p:spPr>
          <a:xfrm rot="1782986">
            <a:off x="6228093" y="194870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7" name="Google Shape;264;p4">
            <a:extLst>
              <a:ext uri="{FF2B5EF4-FFF2-40B4-BE49-F238E27FC236}">
                <a16:creationId xmlns:a16="http://schemas.microsoft.com/office/drawing/2014/main" id="{F231C62B-C647-8A5F-3121-C1A21AFBCC27}"/>
              </a:ext>
            </a:extLst>
          </p:cNvPr>
          <p:cNvSpPr txBox="1"/>
          <p:nvPr/>
        </p:nvSpPr>
        <p:spPr>
          <a:xfrm>
            <a:off x="6755755" y="640785"/>
            <a:ext cx="484954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Non-violent discipline strategies for caregivers</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hour 10 minutes </a:t>
            </a:r>
          </a:p>
        </p:txBody>
      </p:sp>
      <p:sp>
        <p:nvSpPr>
          <p:cNvPr id="11" name="Google Shape;271;p4">
            <a:extLst>
              <a:ext uri="{FF2B5EF4-FFF2-40B4-BE49-F238E27FC236}">
                <a16:creationId xmlns:a16="http://schemas.microsoft.com/office/drawing/2014/main" id="{C6585491-1EAE-E5CF-CBDC-D64801EC3792}"/>
              </a:ext>
            </a:extLst>
          </p:cNvPr>
          <p:cNvSpPr/>
          <p:nvPr/>
        </p:nvSpPr>
        <p:spPr>
          <a:xfrm rot="1782986">
            <a:off x="6228093" y="428442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258131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25ABCC-7467-B162-603E-E4527523E084}"/>
              </a:ext>
            </a:extLst>
          </p:cNvPr>
          <p:cNvSpPr>
            <a:spLocks noGrp="1"/>
          </p:cNvSpPr>
          <p:nvPr>
            <p:ph type="title"/>
          </p:nvPr>
        </p:nvSpPr>
        <p:spPr/>
        <p:txBody>
          <a:bodyPr/>
          <a:lstStyle/>
          <a:p>
            <a:r>
              <a:rPr lang="en-GB" dirty="0"/>
              <a:t>The Money Matters Toolkit</a:t>
            </a:r>
            <a:endParaRPr lang="en-US" dirty="0"/>
          </a:p>
        </p:txBody>
      </p:sp>
      <p:pic>
        <p:nvPicPr>
          <p:cNvPr id="4" name="Picture 3">
            <a:extLst>
              <a:ext uri="{FF2B5EF4-FFF2-40B4-BE49-F238E27FC236}">
                <a16:creationId xmlns:a16="http://schemas.microsoft.com/office/drawing/2014/main" id="{A5681AF3-4D7C-C8BA-0947-F047F14A8DD2}"/>
              </a:ext>
            </a:extLst>
          </p:cNvPr>
          <p:cNvPicPr>
            <a:picLocks noChangeAspect="1"/>
          </p:cNvPicPr>
          <p:nvPr/>
        </p:nvPicPr>
        <p:blipFill>
          <a:blip r:embed="rId3"/>
          <a:stretch>
            <a:fillRect/>
          </a:stretch>
        </p:blipFill>
        <p:spPr>
          <a:xfrm>
            <a:off x="2942868" y="1591051"/>
            <a:ext cx="2861527" cy="4042229"/>
          </a:xfrm>
          <a:prstGeom prst="rect">
            <a:avLst/>
          </a:prstGeom>
          <a:ln>
            <a:solidFill>
              <a:schemeClr val="accent3">
                <a:lumMod val="75000"/>
              </a:schemeClr>
            </a:solidFill>
          </a:ln>
        </p:spPr>
      </p:pic>
      <p:pic>
        <p:nvPicPr>
          <p:cNvPr id="9" name="Graphic 8" descr="Coins with solid fill">
            <a:extLst>
              <a:ext uri="{FF2B5EF4-FFF2-40B4-BE49-F238E27FC236}">
                <a16:creationId xmlns:a16="http://schemas.microsoft.com/office/drawing/2014/main" id="{A205B326-36F5-F45A-A1A6-1CAE735680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1161" y="2995309"/>
            <a:ext cx="2637971" cy="2637971"/>
          </a:xfrm>
          <a:prstGeom prst="rect">
            <a:avLst/>
          </a:prstGeom>
        </p:spPr>
      </p:pic>
      <p:pic>
        <p:nvPicPr>
          <p:cNvPr id="10" name="Graphic 9" descr="Coins with solid fill">
            <a:extLst>
              <a:ext uri="{FF2B5EF4-FFF2-40B4-BE49-F238E27FC236}">
                <a16:creationId xmlns:a16="http://schemas.microsoft.com/office/drawing/2014/main" id="{BE653EB2-2267-277B-86C5-A4EFC48543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251275" y="2763080"/>
            <a:ext cx="1680029" cy="1680029"/>
          </a:xfrm>
          <a:prstGeom prst="rect">
            <a:avLst/>
          </a:prstGeom>
        </p:spPr>
      </p:pic>
    </p:spTree>
    <p:extLst>
      <p:ext uri="{BB962C8B-B14F-4D97-AF65-F5344CB8AC3E}">
        <p14:creationId xmlns:p14="http://schemas.microsoft.com/office/powerpoint/2010/main" val="1118299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8621-CC44-5ACC-A489-5965CFF7DC92}"/>
              </a:ext>
            </a:extLst>
          </p:cNvPr>
          <p:cNvSpPr>
            <a:spLocks noGrp="1"/>
          </p:cNvSpPr>
          <p:nvPr>
            <p:ph type="title"/>
          </p:nvPr>
        </p:nvSpPr>
        <p:spPr/>
        <p:txBody>
          <a:bodyPr/>
          <a:lstStyle/>
          <a:p>
            <a:r>
              <a:rPr lang="en-US" dirty="0">
                <a:latin typeface="+mj-lt"/>
              </a:rPr>
              <a:t>What do the tools do? </a:t>
            </a:r>
          </a:p>
        </p:txBody>
      </p:sp>
      <p:grpSp>
        <p:nvGrpSpPr>
          <p:cNvPr id="17" name="Group 16">
            <a:extLst>
              <a:ext uri="{FF2B5EF4-FFF2-40B4-BE49-F238E27FC236}">
                <a16:creationId xmlns:a16="http://schemas.microsoft.com/office/drawing/2014/main" id="{4286551A-F63A-F13B-5767-69210AEBB14A}"/>
              </a:ext>
            </a:extLst>
          </p:cNvPr>
          <p:cNvGrpSpPr/>
          <p:nvPr/>
        </p:nvGrpSpPr>
        <p:grpSpPr>
          <a:xfrm>
            <a:off x="1182154" y="1505552"/>
            <a:ext cx="3778977" cy="3663607"/>
            <a:chOff x="1182154" y="1505552"/>
            <a:chExt cx="3510437" cy="3403265"/>
          </a:xfrm>
        </p:grpSpPr>
        <p:pic>
          <p:nvPicPr>
            <p:cNvPr id="6" name="Graphic 5" descr="Money with solid fill">
              <a:extLst>
                <a:ext uri="{FF2B5EF4-FFF2-40B4-BE49-F238E27FC236}">
                  <a16:creationId xmlns:a16="http://schemas.microsoft.com/office/drawing/2014/main" id="{F714AC41-46F3-88AD-85F8-D73CF3A32A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0215" y="1505552"/>
              <a:ext cx="2522376" cy="2522376"/>
            </a:xfrm>
            <a:prstGeom prst="rect">
              <a:avLst/>
            </a:prstGeom>
          </p:spPr>
        </p:pic>
        <p:grpSp>
          <p:nvGrpSpPr>
            <p:cNvPr id="11" name="Group 10">
              <a:extLst>
                <a:ext uri="{FF2B5EF4-FFF2-40B4-BE49-F238E27FC236}">
                  <a16:creationId xmlns:a16="http://schemas.microsoft.com/office/drawing/2014/main" id="{D6592EDE-8AA3-50BC-C09E-8152BF8685B6}"/>
                </a:ext>
              </a:extLst>
            </p:cNvPr>
            <p:cNvGrpSpPr/>
            <p:nvPr/>
          </p:nvGrpSpPr>
          <p:grpSpPr>
            <a:xfrm rot="19920105">
              <a:off x="1182154" y="4129570"/>
              <a:ext cx="2194778" cy="779247"/>
              <a:chOff x="5757994" y="4945534"/>
              <a:chExt cx="2194778" cy="779247"/>
            </a:xfrm>
            <a:solidFill>
              <a:schemeClr val="accent3">
                <a:lumMod val="60000"/>
                <a:lumOff val="40000"/>
              </a:schemeClr>
            </a:solidFill>
          </p:grpSpPr>
          <p:sp>
            <p:nvSpPr>
              <p:cNvPr id="12" name="Rectangle: Rounded Corners 11">
                <a:extLst>
                  <a:ext uri="{FF2B5EF4-FFF2-40B4-BE49-F238E27FC236}">
                    <a16:creationId xmlns:a16="http://schemas.microsoft.com/office/drawing/2014/main" id="{935A0D74-5A87-12B6-636C-9C3342B29D23}"/>
                  </a:ext>
                </a:extLst>
              </p:cNvPr>
              <p:cNvSpPr/>
              <p:nvPr/>
            </p:nvSpPr>
            <p:spPr>
              <a:xfrm rot="21015201">
                <a:off x="5757994" y="5205772"/>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965D6FE-434D-0E10-A690-0D403317E894}"/>
                  </a:ext>
                </a:extLst>
              </p:cNvPr>
              <p:cNvGrpSpPr/>
              <p:nvPr/>
            </p:nvGrpSpPr>
            <p:grpSpPr>
              <a:xfrm rot="16762852">
                <a:off x="7217099" y="4587492"/>
                <a:ext cx="206091" cy="1265255"/>
                <a:chOff x="1282700" y="1709132"/>
                <a:chExt cx="165100" cy="1013598"/>
              </a:xfrm>
              <a:grpFill/>
            </p:grpSpPr>
            <p:sp>
              <p:nvSpPr>
                <p:cNvPr id="15" name="Rectangle 14">
                  <a:extLst>
                    <a:ext uri="{FF2B5EF4-FFF2-40B4-BE49-F238E27FC236}">
                      <a16:creationId xmlns:a16="http://schemas.microsoft.com/office/drawing/2014/main" id="{5685997C-7A38-5FA4-A950-DD4A63DC6294}"/>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C6E946DC-3F81-8551-57C3-3AF00CC5CAE0}"/>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9A81B885-4ABC-A604-C91F-546443939FCD}"/>
                  </a:ext>
                </a:extLst>
              </p:cNvPr>
              <p:cNvSpPr/>
              <p:nvPr/>
            </p:nvSpPr>
            <p:spPr>
              <a:xfrm>
                <a:off x="6912142" y="4945534"/>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E76ACF6F-E361-5428-693F-69991143C4C2}"/>
              </a:ext>
            </a:extLst>
          </p:cNvPr>
          <p:cNvSpPr txBox="1"/>
          <p:nvPr/>
        </p:nvSpPr>
        <p:spPr>
          <a:xfrm>
            <a:off x="5913495" y="2296866"/>
            <a:ext cx="4822371" cy="2862322"/>
          </a:xfrm>
          <a:prstGeom prst="rect">
            <a:avLst/>
          </a:prstGeom>
          <a:noFill/>
        </p:spPr>
        <p:txBody>
          <a:bodyPr wrap="square">
            <a:spAutoFit/>
          </a:bodyPr>
          <a:lstStyle/>
          <a:p>
            <a:r>
              <a:rPr lang="en-US" sz="3600" dirty="0"/>
              <a:t>Support caseworkers to help their clients reflect on and manage their financial needs and habits</a:t>
            </a:r>
          </a:p>
        </p:txBody>
      </p:sp>
    </p:spTree>
    <p:extLst>
      <p:ext uri="{BB962C8B-B14F-4D97-AF65-F5344CB8AC3E}">
        <p14:creationId xmlns:p14="http://schemas.microsoft.com/office/powerpoint/2010/main" val="38976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D5653-4549-58D4-8501-6001827FDE10}"/>
              </a:ext>
            </a:extLst>
          </p:cNvPr>
          <p:cNvSpPr>
            <a:spLocks noGrp="1"/>
          </p:cNvSpPr>
          <p:nvPr>
            <p:ph type="title"/>
          </p:nvPr>
        </p:nvSpPr>
        <p:spPr/>
        <p:txBody>
          <a:bodyPr/>
          <a:lstStyle/>
          <a:p>
            <a:r>
              <a:rPr lang="en-US" dirty="0">
                <a:highlight>
                  <a:srgbClr val="FFFF00"/>
                </a:highlight>
                <a:latin typeface="+mj-lt"/>
              </a:rPr>
              <a:t>Types of household expenses </a:t>
            </a:r>
          </a:p>
        </p:txBody>
      </p:sp>
      <p:sp>
        <p:nvSpPr>
          <p:cNvPr id="2" name="TextBox 1">
            <a:extLst>
              <a:ext uri="{FF2B5EF4-FFF2-40B4-BE49-F238E27FC236}">
                <a16:creationId xmlns:a16="http://schemas.microsoft.com/office/drawing/2014/main" id="{2C62B250-7F84-B3A8-BDD3-7A30B3571AA3}"/>
              </a:ext>
            </a:extLst>
          </p:cNvPr>
          <p:cNvSpPr txBox="1"/>
          <p:nvPr/>
        </p:nvSpPr>
        <p:spPr>
          <a:xfrm>
            <a:off x="1117600" y="3999313"/>
            <a:ext cx="2133600" cy="707886"/>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Regular and fixed expenses</a:t>
            </a:r>
          </a:p>
        </p:txBody>
      </p:sp>
      <p:sp>
        <p:nvSpPr>
          <p:cNvPr id="4" name="TextBox 3">
            <a:extLst>
              <a:ext uri="{FF2B5EF4-FFF2-40B4-BE49-F238E27FC236}">
                <a16:creationId xmlns:a16="http://schemas.microsoft.com/office/drawing/2014/main" id="{C3292AFE-BD02-A072-B89A-377635E58885}"/>
              </a:ext>
            </a:extLst>
          </p:cNvPr>
          <p:cNvSpPr txBox="1"/>
          <p:nvPr/>
        </p:nvSpPr>
        <p:spPr>
          <a:xfrm>
            <a:off x="3720120"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Regular and variable expenses</a:t>
            </a:r>
          </a:p>
        </p:txBody>
      </p:sp>
      <p:sp>
        <p:nvSpPr>
          <p:cNvPr id="5" name="TextBox 4">
            <a:extLst>
              <a:ext uri="{FF2B5EF4-FFF2-40B4-BE49-F238E27FC236}">
                <a16:creationId xmlns:a16="http://schemas.microsoft.com/office/drawing/2014/main" id="{626A94B4-541D-3EB4-42DD-FF97E835D7C1}"/>
              </a:ext>
            </a:extLst>
          </p:cNvPr>
          <p:cNvSpPr txBox="1"/>
          <p:nvPr/>
        </p:nvSpPr>
        <p:spPr>
          <a:xfrm>
            <a:off x="6322640"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Occur infrequently but are predictable </a:t>
            </a:r>
          </a:p>
        </p:txBody>
      </p:sp>
      <p:sp>
        <p:nvSpPr>
          <p:cNvPr id="6" name="TextBox 5">
            <a:extLst>
              <a:ext uri="{FF2B5EF4-FFF2-40B4-BE49-F238E27FC236}">
                <a16:creationId xmlns:a16="http://schemas.microsoft.com/office/drawing/2014/main" id="{1BCE5DB6-4CF9-DF97-EFDD-D7B764E4A026}"/>
              </a:ext>
            </a:extLst>
          </p:cNvPr>
          <p:cNvSpPr txBox="1"/>
          <p:nvPr/>
        </p:nvSpPr>
        <p:spPr>
          <a:xfrm>
            <a:off x="8925159"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Shock expenses and unexpected expenses</a:t>
            </a:r>
          </a:p>
        </p:txBody>
      </p:sp>
      <p:grpSp>
        <p:nvGrpSpPr>
          <p:cNvPr id="9" name="Group 8">
            <a:extLst>
              <a:ext uri="{FF2B5EF4-FFF2-40B4-BE49-F238E27FC236}">
                <a16:creationId xmlns:a16="http://schemas.microsoft.com/office/drawing/2014/main" id="{7A9378FA-DC4E-570C-70A5-8E1294524017}"/>
              </a:ext>
            </a:extLst>
          </p:cNvPr>
          <p:cNvGrpSpPr/>
          <p:nvPr/>
        </p:nvGrpSpPr>
        <p:grpSpPr>
          <a:xfrm>
            <a:off x="1532195" y="2338717"/>
            <a:ext cx="1270806" cy="1166418"/>
            <a:chOff x="7619852" y="5297375"/>
            <a:chExt cx="500332" cy="459234"/>
          </a:xfrm>
          <a:solidFill>
            <a:schemeClr val="accent3">
              <a:lumMod val="75000"/>
            </a:schemeClr>
          </a:solidFill>
        </p:grpSpPr>
        <p:sp>
          <p:nvSpPr>
            <p:cNvPr id="7" name="Trapezoid 6">
              <a:extLst>
                <a:ext uri="{FF2B5EF4-FFF2-40B4-BE49-F238E27FC236}">
                  <a16:creationId xmlns:a16="http://schemas.microsoft.com/office/drawing/2014/main" id="{18279A40-A600-075E-261E-102252985EE6}"/>
                </a:ext>
              </a:extLst>
            </p:cNvPr>
            <p:cNvSpPr/>
            <p:nvPr/>
          </p:nvSpPr>
          <p:spPr>
            <a:xfrm>
              <a:off x="7619852" y="5297375"/>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BA8BDB8-8442-C0DF-905B-6E26F38F13CD}"/>
                </a:ext>
              </a:extLst>
            </p:cNvPr>
            <p:cNvSpPr/>
            <p:nvPr/>
          </p:nvSpPr>
          <p:spPr>
            <a:xfrm>
              <a:off x="7663186" y="5498354"/>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Bowl with solid fill">
            <a:extLst>
              <a:ext uri="{FF2B5EF4-FFF2-40B4-BE49-F238E27FC236}">
                <a16:creationId xmlns:a16="http://schemas.microsoft.com/office/drawing/2014/main" id="{165F21D6-8D92-22F7-51C9-EFA02977F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7277" y="2656118"/>
            <a:ext cx="1051694" cy="1051694"/>
          </a:xfrm>
          <a:prstGeom prst="rect">
            <a:avLst/>
          </a:prstGeom>
        </p:spPr>
      </p:pic>
      <p:pic>
        <p:nvPicPr>
          <p:cNvPr id="13" name="Graphic 12" descr="Banana with solid fill">
            <a:extLst>
              <a:ext uri="{FF2B5EF4-FFF2-40B4-BE49-F238E27FC236}">
                <a16:creationId xmlns:a16="http://schemas.microsoft.com/office/drawing/2014/main" id="{2F4DA75D-66C6-810B-DA77-6BE617F31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859" y="2060292"/>
            <a:ext cx="1051694" cy="1051694"/>
          </a:xfrm>
          <a:prstGeom prst="rect">
            <a:avLst/>
          </a:prstGeom>
        </p:spPr>
      </p:pic>
      <p:pic>
        <p:nvPicPr>
          <p:cNvPr id="15" name="Graphic 14" descr="Tax with solid fill">
            <a:extLst>
              <a:ext uri="{FF2B5EF4-FFF2-40B4-BE49-F238E27FC236}">
                <a16:creationId xmlns:a16="http://schemas.microsoft.com/office/drawing/2014/main" id="{E8FB34EC-5A53-E74E-B826-015042F3C8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3030" y="2079824"/>
            <a:ext cx="1610132" cy="1610132"/>
          </a:xfrm>
          <a:prstGeom prst="rect">
            <a:avLst/>
          </a:prstGeom>
        </p:spPr>
      </p:pic>
      <p:pic>
        <p:nvPicPr>
          <p:cNvPr id="17" name="Graphic 16" descr="Medicine with solid fill">
            <a:extLst>
              <a:ext uri="{FF2B5EF4-FFF2-40B4-BE49-F238E27FC236}">
                <a16:creationId xmlns:a16="http://schemas.microsoft.com/office/drawing/2014/main" id="{F11A6709-2636-C9F2-1A3C-035868C572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2495" y="2164465"/>
            <a:ext cx="1519580" cy="1519580"/>
          </a:xfrm>
          <a:prstGeom prst="rect">
            <a:avLst/>
          </a:prstGeom>
        </p:spPr>
      </p:pic>
    </p:spTree>
    <p:extLst>
      <p:ext uri="{BB962C8B-B14F-4D97-AF65-F5344CB8AC3E}">
        <p14:creationId xmlns:p14="http://schemas.microsoft.com/office/powerpoint/2010/main" val="25779446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BEA-18D9-66BA-1D97-CC3BC689F4B3}"/>
              </a:ext>
            </a:extLst>
          </p:cNvPr>
          <p:cNvSpPr>
            <a:spLocks noGrp="1"/>
          </p:cNvSpPr>
          <p:nvPr>
            <p:ph type="title"/>
          </p:nvPr>
        </p:nvSpPr>
        <p:spPr/>
        <p:txBody>
          <a:bodyPr/>
          <a:lstStyle/>
          <a:p>
            <a:r>
              <a:rPr lang="en-US" dirty="0">
                <a:highlight>
                  <a:srgbClr val="FFFF00"/>
                </a:highlight>
                <a:latin typeface="+mj-lt"/>
              </a:rPr>
              <a:t>When should you use these tools?</a:t>
            </a:r>
          </a:p>
        </p:txBody>
      </p:sp>
      <p:sp>
        <p:nvSpPr>
          <p:cNvPr id="5" name="TextBox 4">
            <a:extLst>
              <a:ext uri="{FF2B5EF4-FFF2-40B4-BE49-F238E27FC236}">
                <a16:creationId xmlns:a16="http://schemas.microsoft.com/office/drawing/2014/main" id="{8818A865-AC62-67D6-220B-E023D13474F4}"/>
              </a:ext>
            </a:extLst>
          </p:cNvPr>
          <p:cNvSpPr txBox="1"/>
          <p:nvPr/>
        </p:nvSpPr>
        <p:spPr>
          <a:xfrm>
            <a:off x="921138" y="2973073"/>
            <a:ext cx="4661158" cy="2862322"/>
          </a:xfrm>
          <a:prstGeom prst="rect">
            <a:avLst/>
          </a:prstGeom>
          <a:noFill/>
        </p:spPr>
        <p:txBody>
          <a:bodyPr wrap="square">
            <a:spAutoFit/>
          </a:bodyPr>
          <a:lstStyle/>
          <a:p>
            <a:r>
              <a:rPr lang="en-US" sz="2000" b="1" dirty="0">
                <a:solidFill>
                  <a:schemeClr val="tx1"/>
                </a:solidFill>
                <a:latin typeface="+mj-lt"/>
                <a:cs typeface="Calibri" panose="020F0502020204030204" pitchFamily="34" charset="0"/>
              </a:rPr>
              <a:t>In contexts where clients access CVA:</a:t>
            </a:r>
            <a:endParaRPr lang="en-US" sz="2000" dirty="0">
              <a:solidFill>
                <a:schemeClr val="tx1"/>
              </a:solidFill>
              <a:latin typeface="+mj-lt"/>
              <a:cs typeface="Calibri" panose="020F0502020204030204" pitchFamily="34" charset="0"/>
            </a:endParaRP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Before CVA has started</a:t>
            </a:r>
          </a:p>
          <a:p>
            <a:pPr marL="285750" indent="-285750">
              <a:buFont typeface="Arial" panose="020B0604020202020204" pitchFamily="34" charset="0"/>
              <a:buChar char="•"/>
            </a:pPr>
            <a:r>
              <a:rPr lang="en-US" sz="2000" dirty="0">
                <a:solidFill>
                  <a:schemeClr val="tx1"/>
                </a:solidFill>
                <a:latin typeface="+mj-lt"/>
                <a:cs typeface="Calibri" panose="020F0502020204030204" pitchFamily="34" charset="0"/>
              </a:rPr>
              <a:t>Once just after CVA has started</a:t>
            </a: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At intervals throughout the duration of the CVA</a:t>
            </a: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Before the CVA is due to end</a:t>
            </a: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One final time after the CVA has already ended</a:t>
            </a:r>
          </a:p>
        </p:txBody>
      </p:sp>
      <p:sp>
        <p:nvSpPr>
          <p:cNvPr id="6" name="TextBox 5">
            <a:extLst>
              <a:ext uri="{FF2B5EF4-FFF2-40B4-BE49-F238E27FC236}">
                <a16:creationId xmlns:a16="http://schemas.microsoft.com/office/drawing/2014/main" id="{3BEC9701-1465-0FB9-1DD4-8C90B7417BAE}"/>
              </a:ext>
            </a:extLst>
          </p:cNvPr>
          <p:cNvSpPr txBox="1"/>
          <p:nvPr/>
        </p:nvSpPr>
        <p:spPr>
          <a:xfrm>
            <a:off x="6516915" y="2973073"/>
            <a:ext cx="4661158" cy="1631216"/>
          </a:xfrm>
          <a:prstGeom prst="rect">
            <a:avLst/>
          </a:prstGeom>
          <a:noFill/>
        </p:spPr>
        <p:txBody>
          <a:bodyPr wrap="square">
            <a:spAutoFit/>
          </a:bodyPr>
          <a:lstStyle/>
          <a:p>
            <a:pPr lvl="0"/>
            <a:r>
              <a:rPr lang="en-US" sz="2000" b="1" dirty="0">
                <a:solidFill>
                  <a:schemeClr val="tx1"/>
                </a:solidFill>
                <a:latin typeface="+mj-lt"/>
                <a:cs typeface="Calibri" panose="020F0502020204030204" pitchFamily="34" charset="0"/>
              </a:rPr>
              <a:t>In contexts where there is no CVA but clients would like support with money management: </a:t>
            </a:r>
          </a:p>
          <a:p>
            <a:pPr marL="342900" lvl="0" indent="-342900">
              <a:buFont typeface="Arial" panose="020B0604020202020204" pitchFamily="34" charset="0"/>
              <a:buChar char="•"/>
            </a:pPr>
            <a:r>
              <a:rPr lang="en-US" sz="2000" dirty="0">
                <a:solidFill>
                  <a:schemeClr val="tx1"/>
                </a:solidFill>
                <a:latin typeface="+mj-lt"/>
                <a:cs typeface="Calibri" panose="020F0502020204030204" pitchFamily="34" charset="0"/>
              </a:rPr>
              <a:t>Any time, based on the client’s preferences and availability. </a:t>
            </a:r>
          </a:p>
        </p:txBody>
      </p:sp>
      <p:grpSp>
        <p:nvGrpSpPr>
          <p:cNvPr id="12" name="Group 11">
            <a:extLst>
              <a:ext uri="{FF2B5EF4-FFF2-40B4-BE49-F238E27FC236}">
                <a16:creationId xmlns:a16="http://schemas.microsoft.com/office/drawing/2014/main" id="{29A3AA12-EF4C-6F7E-10C0-C785D72FBEC7}"/>
              </a:ext>
            </a:extLst>
          </p:cNvPr>
          <p:cNvGrpSpPr/>
          <p:nvPr/>
        </p:nvGrpSpPr>
        <p:grpSpPr>
          <a:xfrm>
            <a:off x="838200" y="1490294"/>
            <a:ext cx="4836886" cy="1045846"/>
            <a:chOff x="838200" y="2529114"/>
            <a:chExt cx="10323286" cy="2232131"/>
          </a:xfrm>
        </p:grpSpPr>
        <p:cxnSp>
          <p:nvCxnSpPr>
            <p:cNvPr id="3" name="Straight Arrow Connector 2">
              <a:extLst>
                <a:ext uri="{FF2B5EF4-FFF2-40B4-BE49-F238E27FC236}">
                  <a16:creationId xmlns:a16="http://schemas.microsoft.com/office/drawing/2014/main" id="{FB415542-F7ED-1192-75FD-3F3146BDE348}"/>
                </a:ext>
              </a:extLst>
            </p:cNvPr>
            <p:cNvCxnSpPr>
              <a:cxnSpLocks/>
            </p:cNvCxnSpPr>
            <p:nvPr/>
          </p:nvCxnSpPr>
          <p:spPr>
            <a:xfrm>
              <a:off x="838200" y="2775857"/>
              <a:ext cx="103232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9BC8A32-44E5-C36A-4A9B-388BFC88B2C1}"/>
                </a:ext>
              </a:extLst>
            </p:cNvPr>
            <p:cNvSpPr/>
            <p:nvPr/>
          </p:nvSpPr>
          <p:spPr>
            <a:xfrm>
              <a:off x="2830286" y="2529114"/>
              <a:ext cx="6691085" cy="493486"/>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3">
                      <a:lumMod val="75000"/>
                    </a:schemeClr>
                  </a:solidFill>
                </a:rPr>
                <a:t>CVA</a:t>
              </a:r>
            </a:p>
          </p:txBody>
        </p:sp>
        <p:sp>
          <p:nvSpPr>
            <p:cNvPr id="7" name="Rectangle 6">
              <a:extLst>
                <a:ext uri="{FF2B5EF4-FFF2-40B4-BE49-F238E27FC236}">
                  <a16:creationId xmlns:a16="http://schemas.microsoft.com/office/drawing/2014/main" id="{227192C7-9B68-F13A-E575-B10ABBAAFAA0}"/>
                </a:ext>
              </a:extLst>
            </p:cNvPr>
            <p:cNvSpPr/>
            <p:nvPr/>
          </p:nvSpPr>
          <p:spPr>
            <a:xfrm>
              <a:off x="1132116" y="3708401"/>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Rectangle 7">
              <a:extLst>
                <a:ext uri="{FF2B5EF4-FFF2-40B4-BE49-F238E27FC236}">
                  <a16:creationId xmlns:a16="http://schemas.microsoft.com/office/drawing/2014/main" id="{BF8C13C4-686C-85D5-0C14-38E2ACCD4A9F}"/>
                </a:ext>
              </a:extLst>
            </p:cNvPr>
            <p:cNvSpPr/>
            <p:nvPr/>
          </p:nvSpPr>
          <p:spPr>
            <a:xfrm>
              <a:off x="2489200" y="3708402"/>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AC2861FD-309F-F2A8-B976-D967EB1DD811}"/>
                </a:ext>
              </a:extLst>
            </p:cNvPr>
            <p:cNvSpPr/>
            <p:nvPr/>
          </p:nvSpPr>
          <p:spPr>
            <a:xfrm>
              <a:off x="3857174" y="3708402"/>
              <a:ext cx="4296223"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0" name="Rectangle 9">
              <a:extLst>
                <a:ext uri="{FF2B5EF4-FFF2-40B4-BE49-F238E27FC236}">
                  <a16:creationId xmlns:a16="http://schemas.microsoft.com/office/drawing/2014/main" id="{AA2B8E39-E7A5-87F7-922B-A05A66FEC922}"/>
                </a:ext>
              </a:extLst>
            </p:cNvPr>
            <p:cNvSpPr/>
            <p:nvPr/>
          </p:nvSpPr>
          <p:spPr>
            <a:xfrm>
              <a:off x="8389257" y="3708402"/>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1" name="Rectangle 10">
              <a:extLst>
                <a:ext uri="{FF2B5EF4-FFF2-40B4-BE49-F238E27FC236}">
                  <a16:creationId xmlns:a16="http://schemas.microsoft.com/office/drawing/2014/main" id="{D1503F7D-D246-EC47-FFB0-5A31F444E19D}"/>
                </a:ext>
              </a:extLst>
            </p:cNvPr>
            <p:cNvSpPr/>
            <p:nvPr/>
          </p:nvSpPr>
          <p:spPr>
            <a:xfrm>
              <a:off x="9757231" y="3708400"/>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grpSp>
      <p:cxnSp>
        <p:nvCxnSpPr>
          <p:cNvPr id="14" name="Straight Arrow Connector 13">
            <a:extLst>
              <a:ext uri="{FF2B5EF4-FFF2-40B4-BE49-F238E27FC236}">
                <a16:creationId xmlns:a16="http://schemas.microsoft.com/office/drawing/2014/main" id="{A58B4950-BA9A-0213-8B21-D18A425F82F9}"/>
              </a:ext>
            </a:extLst>
          </p:cNvPr>
          <p:cNvCxnSpPr>
            <a:cxnSpLocks/>
          </p:cNvCxnSpPr>
          <p:nvPr/>
        </p:nvCxnSpPr>
        <p:spPr>
          <a:xfrm>
            <a:off x="6429051" y="1605904"/>
            <a:ext cx="48368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14D1F85-C683-3230-8EAB-C820810ADA63}"/>
              </a:ext>
            </a:extLst>
          </p:cNvPr>
          <p:cNvSpPr/>
          <p:nvPr/>
        </p:nvSpPr>
        <p:spPr>
          <a:xfrm>
            <a:off x="6566763"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7" name="Rectangle 16">
            <a:extLst>
              <a:ext uri="{FF2B5EF4-FFF2-40B4-BE49-F238E27FC236}">
                <a16:creationId xmlns:a16="http://schemas.microsoft.com/office/drawing/2014/main" id="{AB617641-4D07-6588-46D3-74A6A3602BD7}"/>
              </a:ext>
            </a:extLst>
          </p:cNvPr>
          <p:cNvSpPr/>
          <p:nvPr/>
        </p:nvSpPr>
        <p:spPr>
          <a:xfrm>
            <a:off x="7240300"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 name="Rectangle 18">
            <a:extLst>
              <a:ext uri="{FF2B5EF4-FFF2-40B4-BE49-F238E27FC236}">
                <a16:creationId xmlns:a16="http://schemas.microsoft.com/office/drawing/2014/main" id="{2F4963B3-1275-1765-1C41-FA6B656C1F99}"/>
              </a:ext>
            </a:extLst>
          </p:cNvPr>
          <p:cNvSpPr/>
          <p:nvPr/>
        </p:nvSpPr>
        <p:spPr>
          <a:xfrm>
            <a:off x="9934448"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0" name="Rectangle 19">
            <a:extLst>
              <a:ext uri="{FF2B5EF4-FFF2-40B4-BE49-F238E27FC236}">
                <a16:creationId xmlns:a16="http://schemas.microsoft.com/office/drawing/2014/main" id="{2C7B93C6-E95C-F525-DD5C-6880546F1A67}"/>
              </a:ext>
            </a:extLst>
          </p:cNvPr>
          <p:cNvSpPr/>
          <p:nvPr/>
        </p:nvSpPr>
        <p:spPr>
          <a:xfrm>
            <a:off x="10607986" y="2042839"/>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1" name="Rectangle 20">
            <a:extLst>
              <a:ext uri="{FF2B5EF4-FFF2-40B4-BE49-F238E27FC236}">
                <a16:creationId xmlns:a16="http://schemas.microsoft.com/office/drawing/2014/main" id="{37E44CCA-8684-574E-04B7-F1EE699ADD4E}"/>
              </a:ext>
            </a:extLst>
          </p:cNvPr>
          <p:cNvSpPr/>
          <p:nvPr/>
        </p:nvSpPr>
        <p:spPr>
          <a:xfrm>
            <a:off x="7913837"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2" name="Rectangle 21">
            <a:extLst>
              <a:ext uri="{FF2B5EF4-FFF2-40B4-BE49-F238E27FC236}">
                <a16:creationId xmlns:a16="http://schemas.microsoft.com/office/drawing/2014/main" id="{D6462598-2ACB-648C-39FC-0F76222CB008}"/>
              </a:ext>
            </a:extLst>
          </p:cNvPr>
          <p:cNvSpPr/>
          <p:nvPr/>
        </p:nvSpPr>
        <p:spPr>
          <a:xfrm>
            <a:off x="8587374"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3" name="Rectangle 22">
            <a:extLst>
              <a:ext uri="{FF2B5EF4-FFF2-40B4-BE49-F238E27FC236}">
                <a16:creationId xmlns:a16="http://schemas.microsoft.com/office/drawing/2014/main" id="{2BAABB9C-AD48-669B-0984-27DC82B98761}"/>
              </a:ext>
            </a:extLst>
          </p:cNvPr>
          <p:cNvSpPr/>
          <p:nvPr/>
        </p:nvSpPr>
        <p:spPr>
          <a:xfrm>
            <a:off x="9260911"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18060005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BEA-18D9-66BA-1D97-CC3BC689F4B3}"/>
              </a:ext>
            </a:extLst>
          </p:cNvPr>
          <p:cNvSpPr>
            <a:spLocks noGrp="1"/>
          </p:cNvSpPr>
          <p:nvPr>
            <p:ph type="title"/>
          </p:nvPr>
        </p:nvSpPr>
        <p:spPr/>
        <p:txBody>
          <a:bodyPr/>
          <a:lstStyle/>
          <a:p>
            <a:r>
              <a:rPr lang="en-US" dirty="0">
                <a:latin typeface="+mj-lt"/>
              </a:rPr>
              <a:t>Where should you use these tools?</a:t>
            </a:r>
          </a:p>
        </p:txBody>
      </p:sp>
      <p:sp>
        <p:nvSpPr>
          <p:cNvPr id="3" name="TextBox 2">
            <a:extLst>
              <a:ext uri="{FF2B5EF4-FFF2-40B4-BE49-F238E27FC236}">
                <a16:creationId xmlns:a16="http://schemas.microsoft.com/office/drawing/2014/main" id="{D3AAE45B-9C55-0440-87DA-5749700FFB05}"/>
              </a:ext>
            </a:extLst>
          </p:cNvPr>
          <p:cNvSpPr txBox="1"/>
          <p:nvPr/>
        </p:nvSpPr>
        <p:spPr>
          <a:xfrm>
            <a:off x="1117600" y="4401492"/>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Adherence to safeguarding standards</a:t>
            </a:r>
          </a:p>
        </p:txBody>
      </p:sp>
      <p:sp>
        <p:nvSpPr>
          <p:cNvPr id="4" name="TextBox 3">
            <a:extLst>
              <a:ext uri="{FF2B5EF4-FFF2-40B4-BE49-F238E27FC236}">
                <a16:creationId xmlns:a16="http://schemas.microsoft.com/office/drawing/2014/main" id="{FD670DC9-9C5D-8537-4625-54F19B7394F6}"/>
              </a:ext>
            </a:extLst>
          </p:cNvPr>
          <p:cNvSpPr txBox="1"/>
          <p:nvPr/>
        </p:nvSpPr>
        <p:spPr>
          <a:xfrm>
            <a:off x="3720120" y="4401492"/>
            <a:ext cx="2133600" cy="400110"/>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Accessibility</a:t>
            </a:r>
          </a:p>
        </p:txBody>
      </p:sp>
      <p:sp>
        <p:nvSpPr>
          <p:cNvPr id="6" name="TextBox 5">
            <a:extLst>
              <a:ext uri="{FF2B5EF4-FFF2-40B4-BE49-F238E27FC236}">
                <a16:creationId xmlns:a16="http://schemas.microsoft.com/office/drawing/2014/main" id="{F67E810C-ED76-BEBB-1B19-EC4DEAB27256}"/>
              </a:ext>
            </a:extLst>
          </p:cNvPr>
          <p:cNvSpPr txBox="1"/>
          <p:nvPr/>
        </p:nvSpPr>
        <p:spPr>
          <a:xfrm>
            <a:off x="6322640" y="4401492"/>
            <a:ext cx="2133600" cy="400110"/>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Safety</a:t>
            </a:r>
          </a:p>
        </p:txBody>
      </p:sp>
      <p:sp>
        <p:nvSpPr>
          <p:cNvPr id="7" name="TextBox 6">
            <a:extLst>
              <a:ext uri="{FF2B5EF4-FFF2-40B4-BE49-F238E27FC236}">
                <a16:creationId xmlns:a16="http://schemas.microsoft.com/office/drawing/2014/main" id="{1944C5DA-28C1-FCAE-AACE-FB096A8B33B6}"/>
              </a:ext>
            </a:extLst>
          </p:cNvPr>
          <p:cNvSpPr txBox="1"/>
          <p:nvPr/>
        </p:nvSpPr>
        <p:spPr>
          <a:xfrm>
            <a:off x="8925159" y="4401492"/>
            <a:ext cx="2133600" cy="707886"/>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Privacy and confidentiality</a:t>
            </a:r>
          </a:p>
        </p:txBody>
      </p:sp>
      <p:sp>
        <p:nvSpPr>
          <p:cNvPr id="5" name="TextBox 4">
            <a:extLst>
              <a:ext uri="{FF2B5EF4-FFF2-40B4-BE49-F238E27FC236}">
                <a16:creationId xmlns:a16="http://schemas.microsoft.com/office/drawing/2014/main" id="{608365A5-B30E-B9CD-5045-A45007C1E012}"/>
              </a:ext>
            </a:extLst>
          </p:cNvPr>
          <p:cNvSpPr txBox="1"/>
          <p:nvPr/>
        </p:nvSpPr>
        <p:spPr>
          <a:xfrm>
            <a:off x="3499720" y="1836193"/>
            <a:ext cx="4956520" cy="400110"/>
          </a:xfrm>
          <a:prstGeom prst="rect">
            <a:avLst/>
          </a:prstGeom>
          <a:noFill/>
        </p:spPr>
        <p:txBody>
          <a:bodyPr wrap="square">
            <a:spAutoFit/>
          </a:bodyPr>
          <a:lstStyle/>
          <a:p>
            <a:pPr algn="ctr"/>
            <a:r>
              <a:rPr lang="en-US" sz="2000" b="1" dirty="0">
                <a:solidFill>
                  <a:schemeClr val="accent3">
                    <a:lumMod val="75000"/>
                  </a:schemeClr>
                </a:solidFill>
                <a:latin typeface="+mj-lt"/>
                <a:cs typeface="Calibri" panose="020F0502020204030204" pitchFamily="34" charset="0"/>
              </a:rPr>
              <a:t>LOCATION CONSIDERATIONS</a:t>
            </a:r>
          </a:p>
        </p:txBody>
      </p:sp>
      <p:pic>
        <p:nvPicPr>
          <p:cNvPr id="9" name="Graphic 8" descr="Marker with solid fill">
            <a:extLst>
              <a:ext uri="{FF2B5EF4-FFF2-40B4-BE49-F238E27FC236}">
                <a16:creationId xmlns:a16="http://schemas.microsoft.com/office/drawing/2014/main" id="{75EF0308-AB69-EC5B-0650-4C7D4F88A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6054" y="2659708"/>
            <a:ext cx="1556692" cy="1556692"/>
          </a:xfrm>
          <a:prstGeom prst="rect">
            <a:avLst/>
          </a:prstGeom>
        </p:spPr>
      </p:pic>
      <p:pic>
        <p:nvPicPr>
          <p:cNvPr id="10" name="Graphic 9" descr="Marker with solid fill">
            <a:extLst>
              <a:ext uri="{FF2B5EF4-FFF2-40B4-BE49-F238E27FC236}">
                <a16:creationId xmlns:a16="http://schemas.microsoft.com/office/drawing/2014/main" id="{0874BB72-FAA4-E300-F7E5-C50727A3FD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8574" y="2659708"/>
            <a:ext cx="1556692" cy="1556692"/>
          </a:xfrm>
          <a:prstGeom prst="rect">
            <a:avLst/>
          </a:prstGeom>
        </p:spPr>
      </p:pic>
      <p:pic>
        <p:nvPicPr>
          <p:cNvPr id="11" name="Graphic 10" descr="Marker with solid fill">
            <a:extLst>
              <a:ext uri="{FF2B5EF4-FFF2-40B4-BE49-F238E27FC236}">
                <a16:creationId xmlns:a16="http://schemas.microsoft.com/office/drawing/2014/main" id="{FF75C110-B1F7-6FC8-282C-9DC18A87EF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2494" y="2659708"/>
            <a:ext cx="1556692" cy="1556692"/>
          </a:xfrm>
          <a:prstGeom prst="rect">
            <a:avLst/>
          </a:prstGeom>
        </p:spPr>
      </p:pic>
      <p:pic>
        <p:nvPicPr>
          <p:cNvPr id="12" name="Graphic 11" descr="Marker with solid fill">
            <a:extLst>
              <a:ext uri="{FF2B5EF4-FFF2-40B4-BE49-F238E27FC236}">
                <a16:creationId xmlns:a16="http://schemas.microsoft.com/office/drawing/2014/main" id="{2008606E-48E1-A939-06CB-FB5793CCDB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6414" y="2659708"/>
            <a:ext cx="1556692" cy="1556692"/>
          </a:xfrm>
          <a:prstGeom prst="rect">
            <a:avLst/>
          </a:prstGeom>
        </p:spPr>
      </p:pic>
    </p:spTree>
    <p:extLst>
      <p:ext uri="{BB962C8B-B14F-4D97-AF65-F5344CB8AC3E}">
        <p14:creationId xmlns:p14="http://schemas.microsoft.com/office/powerpoint/2010/main" val="42895788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28CCF1CF-AD4E-C48A-F925-B4911987154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046532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306C-7E51-9885-7D30-B1F15E723D86}"/>
              </a:ext>
            </a:extLst>
          </p:cNvPr>
          <p:cNvSpPr>
            <a:spLocks noGrp="1"/>
          </p:cNvSpPr>
          <p:nvPr>
            <p:ph type="title"/>
          </p:nvPr>
        </p:nvSpPr>
        <p:spPr/>
        <p:txBody>
          <a:bodyPr/>
          <a:lstStyle/>
          <a:p>
            <a:r>
              <a:rPr lang="en-US" dirty="0">
                <a:latin typeface="+mj-lt"/>
              </a:rPr>
              <a:t>Talking about needs within the home</a:t>
            </a:r>
          </a:p>
        </p:txBody>
      </p:sp>
      <p:sp>
        <p:nvSpPr>
          <p:cNvPr id="4" name="Speech Bubble: Rectangle with Corners Rounded 3">
            <a:extLst>
              <a:ext uri="{FF2B5EF4-FFF2-40B4-BE49-F238E27FC236}">
                <a16:creationId xmlns:a16="http://schemas.microsoft.com/office/drawing/2014/main" id="{9C1A2D48-4876-2E55-5C61-E77149DDF911}"/>
              </a:ext>
            </a:extLst>
          </p:cNvPr>
          <p:cNvSpPr/>
          <p:nvPr/>
        </p:nvSpPr>
        <p:spPr>
          <a:xfrm>
            <a:off x="3352800" y="1308210"/>
            <a:ext cx="8215086" cy="1783356"/>
          </a:xfrm>
          <a:prstGeom prst="wedgeRoundRectCallout">
            <a:avLst>
              <a:gd name="adj1" fmla="val -53328"/>
              <a:gd name="adj2" fmla="val -1655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What are the needs of girls? boys? children with disabilities? young babies? older adolescents? your biological children living in another household? someone else’s biological children living in your household? older people in the home? adults with disabilities? </a:t>
            </a:r>
          </a:p>
        </p:txBody>
      </p:sp>
      <p:grpSp>
        <p:nvGrpSpPr>
          <p:cNvPr id="5" name="Group 4">
            <a:extLst>
              <a:ext uri="{FF2B5EF4-FFF2-40B4-BE49-F238E27FC236}">
                <a16:creationId xmlns:a16="http://schemas.microsoft.com/office/drawing/2014/main" id="{3F1DE5D9-8EC4-AA38-9A75-D40CC692399D}"/>
              </a:ext>
            </a:extLst>
          </p:cNvPr>
          <p:cNvGrpSpPr/>
          <p:nvPr/>
        </p:nvGrpSpPr>
        <p:grpSpPr>
          <a:xfrm flipH="1">
            <a:off x="833487" y="2090936"/>
            <a:ext cx="1992086" cy="3523794"/>
            <a:chOff x="5102983" y="1330093"/>
            <a:chExt cx="611190" cy="1090296"/>
          </a:xfrm>
          <a:solidFill>
            <a:schemeClr val="accent3">
              <a:lumMod val="75000"/>
            </a:schemeClr>
          </a:solidFill>
        </p:grpSpPr>
        <p:grpSp>
          <p:nvGrpSpPr>
            <p:cNvPr id="6" name="Group 5">
              <a:extLst>
                <a:ext uri="{FF2B5EF4-FFF2-40B4-BE49-F238E27FC236}">
                  <a16:creationId xmlns:a16="http://schemas.microsoft.com/office/drawing/2014/main" id="{B0B57CB7-512F-1AD0-D4F0-FD8E5919FAC1}"/>
                </a:ext>
              </a:extLst>
            </p:cNvPr>
            <p:cNvGrpSpPr/>
            <p:nvPr/>
          </p:nvGrpSpPr>
          <p:grpSpPr>
            <a:xfrm>
              <a:off x="5157952" y="1808115"/>
              <a:ext cx="241654" cy="277569"/>
              <a:chOff x="2968390" y="1782471"/>
              <a:chExt cx="241654" cy="277569"/>
            </a:xfrm>
            <a:grpFill/>
          </p:grpSpPr>
          <p:sp>
            <p:nvSpPr>
              <p:cNvPr id="14" name="Round Same Side Corner Rectangle 25">
                <a:extLst>
                  <a:ext uri="{FF2B5EF4-FFF2-40B4-BE49-F238E27FC236}">
                    <a16:creationId xmlns:a16="http://schemas.microsoft.com/office/drawing/2014/main" id="{557FC616-21E2-661A-EEB1-113456A1D68C}"/>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26">
                <a:extLst>
                  <a:ext uri="{FF2B5EF4-FFF2-40B4-BE49-F238E27FC236}">
                    <a16:creationId xmlns:a16="http://schemas.microsoft.com/office/drawing/2014/main" id="{7FABDDFA-D01C-D428-5B41-37D947E9A4EE}"/>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F72055F2-9DAF-4BA6-DC8E-1F4000868BAF}"/>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26">
              <a:extLst>
                <a:ext uri="{FF2B5EF4-FFF2-40B4-BE49-F238E27FC236}">
                  <a16:creationId xmlns:a16="http://schemas.microsoft.com/office/drawing/2014/main" id="{0DE4CFF6-F9E1-153D-1E3A-3C1E96AD03AD}"/>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9A259382-ED56-50CA-A2AB-B32997D14D27}"/>
                </a:ext>
              </a:extLst>
            </p:cNvPr>
            <p:cNvCxnSpPr>
              <a:cxnSpLocks/>
            </p:cNvCxnSpPr>
            <p:nvPr/>
          </p:nvCxnSpPr>
          <p:spPr>
            <a:xfrm flipH="1">
              <a:off x="5175388" y="1694718"/>
              <a:ext cx="74812" cy="109302"/>
            </a:xfrm>
            <a:prstGeom prst="straightConnector1">
              <a:avLst/>
            </a:prstGeom>
            <a:grpFill/>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F14DB3E-BB91-4790-511C-5B527D5C994F}"/>
                </a:ext>
              </a:extLst>
            </p:cNvPr>
            <p:cNvGrpSpPr/>
            <p:nvPr/>
          </p:nvGrpSpPr>
          <p:grpSpPr>
            <a:xfrm>
              <a:off x="5274909" y="1330093"/>
              <a:ext cx="439264" cy="1090296"/>
              <a:chOff x="4152776" y="1302447"/>
              <a:chExt cx="365595" cy="907443"/>
            </a:xfrm>
            <a:grpFill/>
          </p:grpSpPr>
          <p:sp>
            <p:nvSpPr>
              <p:cNvPr id="11" name="Flowchart: Manual Operation 10">
                <a:extLst>
                  <a:ext uri="{FF2B5EF4-FFF2-40B4-BE49-F238E27FC236}">
                    <a16:creationId xmlns:a16="http://schemas.microsoft.com/office/drawing/2014/main" id="{1F141165-D4B9-89A5-211A-DE6BDB0DB5A8}"/>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3CB76905-3CDA-6E42-F25B-E28A8A66CBA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AD9AB85-E673-E4BC-786B-4F698CF48F6B}"/>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 name="Speech Bubble: Rectangle with Corners Rounded 15">
            <a:extLst>
              <a:ext uri="{FF2B5EF4-FFF2-40B4-BE49-F238E27FC236}">
                <a16:creationId xmlns:a16="http://schemas.microsoft.com/office/drawing/2014/main" id="{6ACB34F2-1ABB-4BD4-EB59-72FB316542F0}"/>
              </a:ext>
            </a:extLst>
          </p:cNvPr>
          <p:cNvSpPr/>
          <p:nvPr/>
        </p:nvSpPr>
        <p:spPr>
          <a:xfrm>
            <a:off x="3352800" y="3334216"/>
            <a:ext cx="8215086" cy="518617"/>
          </a:xfrm>
          <a:prstGeom prst="wedgeRoundRectCallout">
            <a:avLst>
              <a:gd name="adj1" fmla="val -53328"/>
              <a:gd name="adj2" fmla="val -1655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Who spends the household income? </a:t>
            </a:r>
          </a:p>
        </p:txBody>
      </p:sp>
      <p:sp>
        <p:nvSpPr>
          <p:cNvPr id="17" name="Speech Bubble: Rectangle with Corners Rounded 16">
            <a:extLst>
              <a:ext uri="{FF2B5EF4-FFF2-40B4-BE49-F238E27FC236}">
                <a16:creationId xmlns:a16="http://schemas.microsoft.com/office/drawing/2014/main" id="{7B313A8A-F955-3B53-7635-B71E5DFBD0B7}"/>
              </a:ext>
            </a:extLst>
          </p:cNvPr>
          <p:cNvSpPr/>
          <p:nvPr/>
        </p:nvSpPr>
        <p:spPr>
          <a:xfrm>
            <a:off x="3352800" y="4095483"/>
            <a:ext cx="8215086" cy="518617"/>
          </a:xfrm>
          <a:prstGeom prst="wedgeRoundRectCallout">
            <a:avLst>
              <a:gd name="adj1" fmla="val -52621"/>
              <a:gd name="adj2" fmla="val -389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How do you make decisions at home? </a:t>
            </a:r>
          </a:p>
        </p:txBody>
      </p:sp>
      <p:sp>
        <p:nvSpPr>
          <p:cNvPr id="18" name="Speech Bubble: Rectangle with Corners Rounded 17">
            <a:extLst>
              <a:ext uri="{FF2B5EF4-FFF2-40B4-BE49-F238E27FC236}">
                <a16:creationId xmlns:a16="http://schemas.microsoft.com/office/drawing/2014/main" id="{25CB0009-9762-27C8-7BFE-5998B928A8AA}"/>
              </a:ext>
            </a:extLst>
          </p:cNvPr>
          <p:cNvSpPr/>
          <p:nvPr/>
        </p:nvSpPr>
        <p:spPr>
          <a:xfrm>
            <a:off x="3352800" y="4844007"/>
            <a:ext cx="8215086" cy="970331"/>
          </a:xfrm>
          <a:prstGeom prst="wedgeRoundRectCallout">
            <a:avLst>
              <a:gd name="adj1" fmla="val -52798"/>
              <a:gd name="adj2" fmla="val -4198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Who decides how income is spent? Do you ask boys and girls what they need? Do you ask your spouse what they want or need? </a:t>
            </a:r>
          </a:p>
        </p:txBody>
      </p:sp>
    </p:spTree>
    <p:extLst>
      <p:ext uri="{BB962C8B-B14F-4D97-AF65-F5344CB8AC3E}">
        <p14:creationId xmlns:p14="http://schemas.microsoft.com/office/powerpoint/2010/main" val="12367436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D701-AD09-8C4E-7086-A02A69714A63}"/>
              </a:ext>
            </a:extLst>
          </p:cNvPr>
          <p:cNvSpPr>
            <a:spLocks noGrp="1"/>
          </p:cNvSpPr>
          <p:nvPr>
            <p:ph type="title"/>
          </p:nvPr>
        </p:nvSpPr>
        <p:spPr/>
        <p:txBody>
          <a:bodyPr/>
          <a:lstStyle/>
          <a:p>
            <a:r>
              <a:rPr lang="en-US" dirty="0">
                <a:highlight>
                  <a:srgbClr val="FFFF00"/>
                </a:highlight>
                <a:latin typeface="+mj-lt"/>
              </a:rPr>
              <a:t>Sample scripts </a:t>
            </a:r>
          </a:p>
        </p:txBody>
      </p:sp>
      <p:cxnSp>
        <p:nvCxnSpPr>
          <p:cNvPr id="6" name="Straight Arrow Connector 5">
            <a:extLst>
              <a:ext uri="{FF2B5EF4-FFF2-40B4-BE49-F238E27FC236}">
                <a16:creationId xmlns:a16="http://schemas.microsoft.com/office/drawing/2014/main" id="{869600A9-FCEF-D010-D009-944174F04A21}"/>
              </a:ext>
            </a:extLst>
          </p:cNvPr>
          <p:cNvCxnSpPr>
            <a:cxnSpLocks/>
          </p:cNvCxnSpPr>
          <p:nvPr/>
        </p:nvCxnSpPr>
        <p:spPr>
          <a:xfrm>
            <a:off x="838200" y="2263793"/>
            <a:ext cx="103232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E311EA2-1866-4195-4940-894DBF81DCAF}"/>
              </a:ext>
            </a:extLst>
          </p:cNvPr>
          <p:cNvSpPr/>
          <p:nvPr/>
        </p:nvSpPr>
        <p:spPr>
          <a:xfrm>
            <a:off x="2830286" y="2017050"/>
            <a:ext cx="6691085" cy="493486"/>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3">
                    <a:lumMod val="75000"/>
                  </a:schemeClr>
                </a:solidFill>
              </a:rPr>
              <a:t>CVA</a:t>
            </a:r>
          </a:p>
        </p:txBody>
      </p:sp>
      <p:sp>
        <p:nvSpPr>
          <p:cNvPr id="10" name="Rectangle 9">
            <a:extLst>
              <a:ext uri="{FF2B5EF4-FFF2-40B4-BE49-F238E27FC236}">
                <a16:creationId xmlns:a16="http://schemas.microsoft.com/office/drawing/2014/main" id="{468CB893-79F2-A5EE-0F96-ECEDB3751692}"/>
              </a:ext>
            </a:extLst>
          </p:cNvPr>
          <p:cNvSpPr/>
          <p:nvPr/>
        </p:nvSpPr>
        <p:spPr>
          <a:xfrm>
            <a:off x="1132116" y="3196337"/>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Sample script 1</a:t>
            </a:r>
          </a:p>
          <a:p>
            <a:pPr algn="ctr"/>
            <a:endParaRPr lang="en-US" sz="1800" dirty="0">
              <a:solidFill>
                <a:schemeClr val="bg1"/>
              </a:solidFill>
            </a:endParaRPr>
          </a:p>
          <a:p>
            <a:pPr algn="ctr"/>
            <a:r>
              <a:rPr lang="en-US" sz="1800" dirty="0">
                <a:solidFill>
                  <a:schemeClr val="bg1"/>
                </a:solidFill>
              </a:rPr>
              <a:t>Before CVA starts</a:t>
            </a:r>
          </a:p>
        </p:txBody>
      </p:sp>
      <p:sp>
        <p:nvSpPr>
          <p:cNvPr id="17" name="Rectangle 16">
            <a:extLst>
              <a:ext uri="{FF2B5EF4-FFF2-40B4-BE49-F238E27FC236}">
                <a16:creationId xmlns:a16="http://schemas.microsoft.com/office/drawing/2014/main" id="{A382DC1A-BF7C-72A4-90E2-3322CBA5399C}"/>
              </a:ext>
            </a:extLst>
          </p:cNvPr>
          <p:cNvSpPr/>
          <p:nvPr/>
        </p:nvSpPr>
        <p:spPr>
          <a:xfrm>
            <a:off x="2489200" y="3196338"/>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Sample script 2</a:t>
            </a:r>
          </a:p>
          <a:p>
            <a:pPr algn="ctr"/>
            <a:endParaRPr lang="en-US" sz="1800" dirty="0">
              <a:solidFill>
                <a:schemeClr val="bg1"/>
              </a:solidFill>
            </a:endParaRPr>
          </a:p>
          <a:p>
            <a:pPr algn="ctr"/>
            <a:r>
              <a:rPr lang="en-US" sz="1800" dirty="0">
                <a:solidFill>
                  <a:schemeClr val="bg1"/>
                </a:solidFill>
              </a:rPr>
              <a:t>After CVA starts</a:t>
            </a:r>
          </a:p>
        </p:txBody>
      </p:sp>
      <p:sp>
        <p:nvSpPr>
          <p:cNvPr id="19" name="Rectangle 18">
            <a:extLst>
              <a:ext uri="{FF2B5EF4-FFF2-40B4-BE49-F238E27FC236}">
                <a16:creationId xmlns:a16="http://schemas.microsoft.com/office/drawing/2014/main" id="{6FFF33B5-C710-05E6-02E8-043E9D735164}"/>
              </a:ext>
            </a:extLst>
          </p:cNvPr>
          <p:cNvSpPr/>
          <p:nvPr/>
        </p:nvSpPr>
        <p:spPr>
          <a:xfrm>
            <a:off x="3857174" y="3196338"/>
            <a:ext cx="4296223"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Sample script 3</a:t>
            </a:r>
          </a:p>
          <a:p>
            <a:pPr algn="ctr"/>
            <a:endParaRPr lang="en-US" sz="1800" dirty="0">
              <a:solidFill>
                <a:schemeClr val="bg1"/>
              </a:solidFill>
            </a:endParaRPr>
          </a:p>
          <a:p>
            <a:pPr algn="ctr"/>
            <a:r>
              <a:rPr lang="en-US" sz="1800" dirty="0">
                <a:solidFill>
                  <a:schemeClr val="bg1"/>
                </a:solidFill>
              </a:rPr>
              <a:t>During CVA</a:t>
            </a:r>
          </a:p>
        </p:txBody>
      </p:sp>
      <p:sp>
        <p:nvSpPr>
          <p:cNvPr id="23" name="Rectangle 22">
            <a:extLst>
              <a:ext uri="{FF2B5EF4-FFF2-40B4-BE49-F238E27FC236}">
                <a16:creationId xmlns:a16="http://schemas.microsoft.com/office/drawing/2014/main" id="{36BDC6B7-0856-332E-BB92-C423D24C4A3A}"/>
              </a:ext>
            </a:extLst>
          </p:cNvPr>
          <p:cNvSpPr/>
          <p:nvPr/>
        </p:nvSpPr>
        <p:spPr>
          <a:xfrm>
            <a:off x="8389257" y="3196338"/>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Sample script 4</a:t>
            </a:r>
          </a:p>
          <a:p>
            <a:pPr algn="ctr"/>
            <a:endParaRPr lang="en-US" sz="1800" dirty="0">
              <a:solidFill>
                <a:schemeClr val="bg1"/>
              </a:solidFill>
            </a:endParaRPr>
          </a:p>
          <a:p>
            <a:pPr algn="ctr"/>
            <a:r>
              <a:rPr lang="en-US" sz="1800" dirty="0">
                <a:solidFill>
                  <a:schemeClr val="bg1"/>
                </a:solidFill>
              </a:rPr>
              <a:t>Before CVA ends</a:t>
            </a:r>
          </a:p>
        </p:txBody>
      </p:sp>
      <p:sp>
        <p:nvSpPr>
          <p:cNvPr id="25" name="Rectangle 24">
            <a:extLst>
              <a:ext uri="{FF2B5EF4-FFF2-40B4-BE49-F238E27FC236}">
                <a16:creationId xmlns:a16="http://schemas.microsoft.com/office/drawing/2014/main" id="{18B1439F-5C8B-CE0B-D456-5039EF7E545E}"/>
              </a:ext>
            </a:extLst>
          </p:cNvPr>
          <p:cNvSpPr/>
          <p:nvPr/>
        </p:nvSpPr>
        <p:spPr>
          <a:xfrm>
            <a:off x="9757231" y="3196336"/>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Sample script 5</a:t>
            </a:r>
          </a:p>
          <a:p>
            <a:pPr algn="ctr"/>
            <a:endParaRPr lang="en-US" sz="1800" dirty="0">
              <a:solidFill>
                <a:schemeClr val="bg1"/>
              </a:solidFill>
            </a:endParaRPr>
          </a:p>
          <a:p>
            <a:pPr algn="ctr"/>
            <a:r>
              <a:rPr lang="en-US" sz="1800" dirty="0">
                <a:solidFill>
                  <a:schemeClr val="bg1"/>
                </a:solidFill>
              </a:rPr>
              <a:t>After CVA ends</a:t>
            </a:r>
          </a:p>
        </p:txBody>
      </p:sp>
    </p:spTree>
    <p:extLst>
      <p:ext uri="{BB962C8B-B14F-4D97-AF65-F5344CB8AC3E}">
        <p14:creationId xmlns:p14="http://schemas.microsoft.com/office/powerpoint/2010/main" val="484849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C8C4-C4EA-4D59-4D9E-3D4B3B392AA1}"/>
              </a:ext>
            </a:extLst>
          </p:cNvPr>
          <p:cNvSpPr>
            <a:spLocks noGrp="1"/>
          </p:cNvSpPr>
          <p:nvPr>
            <p:ph type="title"/>
          </p:nvPr>
        </p:nvSpPr>
        <p:spPr/>
        <p:txBody>
          <a:bodyPr/>
          <a:lstStyle/>
          <a:p>
            <a:r>
              <a:rPr lang="en-US" dirty="0">
                <a:latin typeface="+mj-lt"/>
              </a:rPr>
              <a:t>Tools</a:t>
            </a:r>
          </a:p>
        </p:txBody>
      </p:sp>
      <p:sp>
        <p:nvSpPr>
          <p:cNvPr id="20" name="Rectangle: Single Corner Snipped 19">
            <a:extLst>
              <a:ext uri="{FF2B5EF4-FFF2-40B4-BE49-F238E27FC236}">
                <a16:creationId xmlns:a16="http://schemas.microsoft.com/office/drawing/2014/main" id="{1E89BA78-C87D-7A76-0008-1241C6E007EC}"/>
              </a:ext>
            </a:extLst>
          </p:cNvPr>
          <p:cNvSpPr/>
          <p:nvPr/>
        </p:nvSpPr>
        <p:spPr>
          <a:xfrm>
            <a:off x="1570230"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1</a:t>
            </a:r>
          </a:p>
        </p:txBody>
      </p:sp>
      <p:sp>
        <p:nvSpPr>
          <p:cNvPr id="21" name="Rectangle: Single Corner Snipped 20">
            <a:extLst>
              <a:ext uri="{FF2B5EF4-FFF2-40B4-BE49-F238E27FC236}">
                <a16:creationId xmlns:a16="http://schemas.microsoft.com/office/drawing/2014/main" id="{35D2F898-8B7D-8082-B0DF-F2AF10A8C78D}"/>
              </a:ext>
            </a:extLst>
          </p:cNvPr>
          <p:cNvSpPr/>
          <p:nvPr/>
        </p:nvSpPr>
        <p:spPr>
          <a:xfrm>
            <a:off x="3536915"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2</a:t>
            </a:r>
          </a:p>
        </p:txBody>
      </p:sp>
      <p:sp>
        <p:nvSpPr>
          <p:cNvPr id="22" name="Rectangle: Single Corner Snipped 21">
            <a:extLst>
              <a:ext uri="{FF2B5EF4-FFF2-40B4-BE49-F238E27FC236}">
                <a16:creationId xmlns:a16="http://schemas.microsoft.com/office/drawing/2014/main" id="{3B2889F2-8896-8F46-734B-800E35510B1B}"/>
              </a:ext>
            </a:extLst>
          </p:cNvPr>
          <p:cNvSpPr/>
          <p:nvPr/>
        </p:nvSpPr>
        <p:spPr>
          <a:xfrm>
            <a:off x="5503600"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3</a:t>
            </a:r>
          </a:p>
        </p:txBody>
      </p:sp>
      <p:sp>
        <p:nvSpPr>
          <p:cNvPr id="23" name="Rectangle: Single Corner Snipped 22">
            <a:extLst>
              <a:ext uri="{FF2B5EF4-FFF2-40B4-BE49-F238E27FC236}">
                <a16:creationId xmlns:a16="http://schemas.microsoft.com/office/drawing/2014/main" id="{FB3D4392-BC54-DB83-7FB7-4B0B9286A405}"/>
              </a:ext>
            </a:extLst>
          </p:cNvPr>
          <p:cNvSpPr/>
          <p:nvPr/>
        </p:nvSpPr>
        <p:spPr>
          <a:xfrm>
            <a:off x="7470285"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4</a:t>
            </a:r>
          </a:p>
        </p:txBody>
      </p:sp>
      <p:sp>
        <p:nvSpPr>
          <p:cNvPr id="24" name="Rectangle: Single Corner Snipped 23">
            <a:extLst>
              <a:ext uri="{FF2B5EF4-FFF2-40B4-BE49-F238E27FC236}">
                <a16:creationId xmlns:a16="http://schemas.microsoft.com/office/drawing/2014/main" id="{62C56C31-0051-60E2-1924-D74B71381B58}"/>
              </a:ext>
            </a:extLst>
          </p:cNvPr>
          <p:cNvSpPr/>
          <p:nvPr/>
        </p:nvSpPr>
        <p:spPr>
          <a:xfrm>
            <a:off x="9436969"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TOOL 5</a:t>
            </a:r>
          </a:p>
        </p:txBody>
      </p:sp>
      <p:sp>
        <p:nvSpPr>
          <p:cNvPr id="26" name="TextBox 25">
            <a:extLst>
              <a:ext uri="{FF2B5EF4-FFF2-40B4-BE49-F238E27FC236}">
                <a16:creationId xmlns:a16="http://schemas.microsoft.com/office/drawing/2014/main" id="{DAEAD20B-6DF0-6DE0-7D7D-57B672114192}"/>
              </a:ext>
            </a:extLst>
          </p:cNvPr>
          <p:cNvSpPr txBox="1"/>
          <p:nvPr/>
        </p:nvSpPr>
        <p:spPr>
          <a:xfrm>
            <a:off x="1297834" y="4033204"/>
            <a:ext cx="1651280" cy="1200329"/>
          </a:xfrm>
          <a:prstGeom prst="rect">
            <a:avLst/>
          </a:prstGeom>
          <a:noFill/>
        </p:spPr>
        <p:txBody>
          <a:bodyPr wrap="square">
            <a:spAutoFit/>
          </a:bodyPr>
          <a:lstStyle/>
          <a:p>
            <a:pPr algn="ctr"/>
            <a:r>
              <a:rPr lang="en-US" sz="1800" dirty="0">
                <a:latin typeface="+mj-lt"/>
                <a:cs typeface="Calibri" panose="020F0502020204030204" pitchFamily="34" charset="0"/>
              </a:rPr>
              <a:t>What are the child’s and family’s needs?</a:t>
            </a:r>
          </a:p>
        </p:txBody>
      </p:sp>
      <p:sp>
        <p:nvSpPr>
          <p:cNvPr id="28" name="TextBox 27">
            <a:extLst>
              <a:ext uri="{FF2B5EF4-FFF2-40B4-BE49-F238E27FC236}">
                <a16:creationId xmlns:a16="http://schemas.microsoft.com/office/drawing/2014/main" id="{21B725DE-475A-110B-6841-0D6B38C4AFB6}"/>
              </a:ext>
            </a:extLst>
          </p:cNvPr>
          <p:cNvSpPr txBox="1"/>
          <p:nvPr/>
        </p:nvSpPr>
        <p:spPr>
          <a:xfrm>
            <a:off x="3273363" y="4033204"/>
            <a:ext cx="1651280" cy="923330"/>
          </a:xfrm>
          <a:prstGeom prst="rect">
            <a:avLst/>
          </a:prstGeom>
          <a:noFill/>
        </p:spPr>
        <p:txBody>
          <a:bodyPr wrap="square">
            <a:spAutoFit/>
          </a:bodyPr>
          <a:lstStyle/>
          <a:p>
            <a:pPr algn="ctr"/>
            <a:r>
              <a:rPr lang="en-US" sz="1800" dirty="0">
                <a:latin typeface="+mj-lt"/>
                <a:cs typeface="Calibri" panose="020F0502020204030204" pitchFamily="34" charset="0"/>
              </a:rPr>
              <a:t>Prioritizing household expenditure</a:t>
            </a:r>
          </a:p>
        </p:txBody>
      </p:sp>
      <p:sp>
        <p:nvSpPr>
          <p:cNvPr id="29" name="TextBox 28">
            <a:extLst>
              <a:ext uri="{FF2B5EF4-FFF2-40B4-BE49-F238E27FC236}">
                <a16:creationId xmlns:a16="http://schemas.microsoft.com/office/drawing/2014/main" id="{EB81800E-2600-D813-AD27-EFE72DFB7DB6}"/>
              </a:ext>
            </a:extLst>
          </p:cNvPr>
          <p:cNvSpPr txBox="1"/>
          <p:nvPr/>
        </p:nvSpPr>
        <p:spPr>
          <a:xfrm>
            <a:off x="5270360" y="4033204"/>
            <a:ext cx="1651280" cy="646331"/>
          </a:xfrm>
          <a:prstGeom prst="rect">
            <a:avLst/>
          </a:prstGeom>
          <a:noFill/>
        </p:spPr>
        <p:txBody>
          <a:bodyPr wrap="square">
            <a:spAutoFit/>
          </a:bodyPr>
          <a:lstStyle/>
          <a:p>
            <a:pPr algn="ctr"/>
            <a:r>
              <a:rPr lang="en-US" sz="1800" dirty="0">
                <a:latin typeface="+mj-lt"/>
                <a:cs typeface="Calibri" panose="020F0502020204030204" pitchFamily="34" charset="0"/>
              </a:rPr>
              <a:t>Income tracking table</a:t>
            </a:r>
          </a:p>
        </p:txBody>
      </p:sp>
      <p:sp>
        <p:nvSpPr>
          <p:cNvPr id="30" name="TextBox 29">
            <a:extLst>
              <a:ext uri="{FF2B5EF4-FFF2-40B4-BE49-F238E27FC236}">
                <a16:creationId xmlns:a16="http://schemas.microsoft.com/office/drawing/2014/main" id="{CA95117B-CE0D-C589-AC48-31C62DF05DE4}"/>
              </a:ext>
            </a:extLst>
          </p:cNvPr>
          <p:cNvSpPr txBox="1"/>
          <p:nvPr/>
        </p:nvSpPr>
        <p:spPr>
          <a:xfrm>
            <a:off x="7190905" y="4033204"/>
            <a:ext cx="1665248" cy="646331"/>
          </a:xfrm>
          <a:prstGeom prst="rect">
            <a:avLst/>
          </a:prstGeom>
          <a:noFill/>
        </p:spPr>
        <p:txBody>
          <a:bodyPr wrap="square">
            <a:spAutoFit/>
          </a:bodyPr>
          <a:lstStyle/>
          <a:p>
            <a:pPr algn="ctr"/>
            <a:r>
              <a:rPr lang="en-US" sz="1800" dirty="0">
                <a:latin typeface="+mj-lt"/>
                <a:cs typeface="Calibri" panose="020F0502020204030204" pitchFamily="34" charset="0"/>
              </a:rPr>
              <a:t>Expenditure tracking table</a:t>
            </a:r>
          </a:p>
        </p:txBody>
      </p:sp>
      <p:sp>
        <p:nvSpPr>
          <p:cNvPr id="31" name="TextBox 30">
            <a:extLst>
              <a:ext uri="{FF2B5EF4-FFF2-40B4-BE49-F238E27FC236}">
                <a16:creationId xmlns:a16="http://schemas.microsoft.com/office/drawing/2014/main" id="{AE6248DC-F678-E15F-6E5F-997AFACA9FCA}"/>
              </a:ext>
            </a:extLst>
          </p:cNvPr>
          <p:cNvSpPr txBox="1"/>
          <p:nvPr/>
        </p:nvSpPr>
        <p:spPr>
          <a:xfrm>
            <a:off x="9157589" y="4033204"/>
            <a:ext cx="1665248" cy="646331"/>
          </a:xfrm>
          <a:prstGeom prst="rect">
            <a:avLst/>
          </a:prstGeom>
          <a:noFill/>
        </p:spPr>
        <p:txBody>
          <a:bodyPr wrap="square">
            <a:spAutoFit/>
          </a:bodyPr>
          <a:lstStyle/>
          <a:p>
            <a:pPr algn="ctr"/>
            <a:r>
              <a:rPr lang="en-US" sz="1800" dirty="0">
                <a:latin typeface="+mj-lt"/>
                <a:cs typeface="Calibri" panose="020F0502020204030204" pitchFamily="34" charset="0"/>
              </a:rPr>
              <a:t>CVA exit handout</a:t>
            </a:r>
          </a:p>
        </p:txBody>
      </p:sp>
    </p:spTree>
    <p:extLst>
      <p:ext uri="{BB962C8B-B14F-4D97-AF65-F5344CB8AC3E}">
        <p14:creationId xmlns:p14="http://schemas.microsoft.com/office/powerpoint/2010/main" val="470026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BE35-578A-4851-1177-F1F34ECD7B7E}"/>
              </a:ext>
            </a:extLst>
          </p:cNvPr>
          <p:cNvSpPr>
            <a:spLocks noGrp="1"/>
          </p:cNvSpPr>
          <p:nvPr>
            <p:ph type="title"/>
          </p:nvPr>
        </p:nvSpPr>
        <p:spPr/>
        <p:txBody>
          <a:bodyPr>
            <a:normAutofit/>
          </a:bodyPr>
          <a:lstStyle/>
          <a:p>
            <a:pPr algn="l"/>
            <a:r>
              <a:rPr lang="en-GB" dirty="0">
                <a:highlight>
                  <a:srgbClr val="FFFF00"/>
                </a:highlight>
                <a:latin typeface="+mj-lt"/>
              </a:rPr>
              <a:t>Tool 1: What are the child’s and family’s needs?</a:t>
            </a:r>
            <a:endParaRPr lang="en-US" dirty="0">
              <a:highlight>
                <a:srgbClr val="FFFF00"/>
              </a:highlight>
              <a:latin typeface="+mj-lt"/>
            </a:endParaRPr>
          </a:p>
        </p:txBody>
      </p:sp>
      <p:pic>
        <p:nvPicPr>
          <p:cNvPr id="5" name="Picture 4">
            <a:extLst>
              <a:ext uri="{FF2B5EF4-FFF2-40B4-BE49-F238E27FC236}">
                <a16:creationId xmlns:a16="http://schemas.microsoft.com/office/drawing/2014/main" id="{42E7A05A-1EF0-0BF5-71A9-8DCFCBE2CE04}"/>
              </a:ext>
            </a:extLst>
          </p:cNvPr>
          <p:cNvPicPr>
            <a:picLocks noChangeAspect="1"/>
          </p:cNvPicPr>
          <p:nvPr/>
        </p:nvPicPr>
        <p:blipFill rotWithShape="1">
          <a:blip r:embed="rId3"/>
          <a:srcRect t="-3461" r="2456" b="-2707"/>
          <a:stretch/>
        </p:blipFill>
        <p:spPr>
          <a:xfrm>
            <a:off x="3095679" y="1384300"/>
            <a:ext cx="7595690" cy="4597400"/>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1FA9A440-EC7A-D78E-976E-DA435A092531}"/>
              </a:ext>
            </a:extLst>
          </p:cNvPr>
          <p:cNvSpPr/>
          <p:nvPr/>
        </p:nvSpPr>
        <p:spPr>
          <a:xfrm>
            <a:off x="1496568" y="138430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TOOL 1</a:t>
            </a:r>
          </a:p>
        </p:txBody>
      </p:sp>
      <p:grpSp>
        <p:nvGrpSpPr>
          <p:cNvPr id="4" name="Group 3">
            <a:extLst>
              <a:ext uri="{FF2B5EF4-FFF2-40B4-BE49-F238E27FC236}">
                <a16:creationId xmlns:a16="http://schemas.microsoft.com/office/drawing/2014/main" id="{6B5336EE-B85B-C1C5-C47D-64BC07C933E1}"/>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D692C6A8-267D-A3B5-A889-5F0F113B6EC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E1586676-6ECD-DDE1-B3D7-657E367339B5}"/>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CEC40BF0-4075-EABE-D826-A9AC44A4209E}"/>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49</a:t>
                </a:r>
              </a:p>
            </p:txBody>
          </p:sp>
          <p:sp>
            <p:nvSpPr>
              <p:cNvPr id="9" name="Rectangle 8">
                <a:extLst>
                  <a:ext uri="{FF2B5EF4-FFF2-40B4-BE49-F238E27FC236}">
                    <a16:creationId xmlns:a16="http://schemas.microsoft.com/office/drawing/2014/main" id="{280665C1-0006-3FC8-2421-D508428897E3}"/>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1023910"/>
      </p:ext>
    </p:extLst>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19861</TotalTime>
  <Words>17705</Words>
  <Application>Microsoft Office PowerPoint</Application>
  <PresentationFormat>Widescreen</PresentationFormat>
  <Paragraphs>2015</Paragraphs>
  <Slides>115</Slides>
  <Notes>115</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Britannic Bold</vt:lpstr>
      <vt:lpstr>Garamond</vt:lpstr>
      <vt:lpstr>Arial</vt:lpstr>
      <vt:lpstr>Calibri</vt:lpstr>
      <vt:lpstr>Helvetica Neue</vt:lpstr>
      <vt:lpstr>Office Theme</vt:lpstr>
      <vt:lpstr>PowerPoint Presentation</vt:lpstr>
      <vt:lpstr>PowerPoint Presentation</vt:lpstr>
      <vt:lpstr>PowerPoint Presentation</vt:lpstr>
      <vt:lpstr>PowerPoint Presentation</vt:lpstr>
      <vt:lpstr>SESSION 1  Module opening</vt:lpstr>
      <vt:lpstr>Module aim</vt:lpstr>
      <vt:lpstr>Learning objectives</vt:lpstr>
      <vt:lpstr>Agenda  1/2</vt:lpstr>
      <vt:lpstr>Agenda  2/2</vt:lpstr>
      <vt:lpstr>SESSION 2  Supporting caregiver attachment and bonding with young children</vt:lpstr>
      <vt:lpstr>Minimum Standards for Child Protection in Humanitarian Action</vt:lpstr>
      <vt:lpstr>What is Attachment? </vt:lpstr>
      <vt:lpstr>Why is attachment relevant to child protection?</vt:lpstr>
      <vt:lpstr>Attachment and male caregivers</vt:lpstr>
      <vt:lpstr>Attachment and bonding</vt:lpstr>
      <vt:lpstr>Ways to promote attachment before a baby is born</vt:lpstr>
      <vt:lpstr>Ways to promote attachment once baby is born</vt:lpstr>
      <vt:lpstr>Games for babies and toddlers</vt:lpstr>
      <vt:lpstr>Serve and return: a practical technique for caregivers</vt:lpstr>
      <vt:lpstr>Serve and return</vt:lpstr>
      <vt:lpstr>PowerPoint Presentation</vt:lpstr>
      <vt:lpstr>When to refer</vt:lpstr>
      <vt:lpstr>Key learning points</vt:lpstr>
      <vt:lpstr>SESSION 3  Building positive relationships with children</vt:lpstr>
      <vt:lpstr>Golden rule of psychology: children need and want adult attention</vt:lpstr>
      <vt:lpstr>Positive attention</vt:lpstr>
      <vt:lpstr>Three parenting tools </vt:lpstr>
      <vt:lpstr>Playing with children</vt:lpstr>
      <vt:lpstr>What do children and parents learn through play?</vt:lpstr>
      <vt:lpstr>Tips on how parents/caregivers can play with children</vt:lpstr>
      <vt:lpstr>Role-play: child-led play</vt:lpstr>
      <vt:lpstr>PowerPoint Presentation</vt:lpstr>
      <vt:lpstr>Praise</vt:lpstr>
      <vt:lpstr>Effective praise and encouragement</vt:lpstr>
      <vt:lpstr>Role-play: Praise</vt:lpstr>
      <vt:lpstr>PowerPoint Presentation</vt:lpstr>
      <vt:lpstr>Quality time</vt:lpstr>
      <vt:lpstr>The benefits of quality time</vt:lpstr>
      <vt:lpstr>Quality time</vt:lpstr>
      <vt:lpstr>Reflection</vt:lpstr>
      <vt:lpstr>Key learning points</vt:lpstr>
      <vt:lpstr>SESSION 4  Building parents/caregivers emotional and empathetic communication skills </vt:lpstr>
      <vt:lpstr>Plenary discussion</vt:lpstr>
      <vt:lpstr>Empathy</vt:lpstr>
      <vt:lpstr>Why is empathy necessary for being a parent/caregiver?</vt:lpstr>
      <vt:lpstr>Steps of empathy</vt:lpstr>
      <vt:lpstr>PowerPoint Presentation</vt:lpstr>
      <vt:lpstr>Role play: 4 steps of empathy</vt:lpstr>
      <vt:lpstr>Situations for help and for listening</vt:lpstr>
      <vt:lpstr>Empathy for all children</vt:lpstr>
      <vt:lpstr>Role play: Empathy for all children</vt:lpstr>
      <vt:lpstr>Key learning points</vt:lpstr>
      <vt:lpstr>SESSION 5  Creating a predictable and secure environment through family rules and routines </vt:lpstr>
      <vt:lpstr>Having clear roles and expectations</vt:lpstr>
      <vt:lpstr>Tools for caregivers</vt:lpstr>
      <vt:lpstr>Family rules and agreements</vt:lpstr>
      <vt:lpstr>Guidelines for effective rules</vt:lpstr>
      <vt:lpstr>PowerPoint Presentation</vt:lpstr>
      <vt:lpstr>Creating and explaining rules</vt:lpstr>
      <vt:lpstr>Role play: Helping children learn from mistakes</vt:lpstr>
      <vt:lpstr>Establishing effective consequences</vt:lpstr>
      <vt:lpstr>Think and share</vt:lpstr>
      <vt:lpstr>Family meetings</vt:lpstr>
      <vt:lpstr>Effective family meetings</vt:lpstr>
      <vt:lpstr>Family meetings in 4 steps</vt:lpstr>
      <vt:lpstr>Reflection</vt:lpstr>
      <vt:lpstr>Key learning points</vt:lpstr>
      <vt:lpstr>SESSION 6  Non-violent discipline strategies for caregivers </vt:lpstr>
      <vt:lpstr>Discipline</vt:lpstr>
      <vt:lpstr>Discipline with dignity v/s corporal punishment</vt:lpstr>
      <vt:lpstr>Parental strategies to help children behave non-aggressively</vt:lpstr>
      <vt:lpstr>Think and share</vt:lpstr>
      <vt:lpstr>‘Ignore’ strategy</vt:lpstr>
      <vt:lpstr>How to ignore inappropriate behavior</vt:lpstr>
      <vt:lpstr>Time-outs</vt:lpstr>
      <vt:lpstr>Conditions for an effective time-out</vt:lpstr>
      <vt:lpstr>Duration of time-out</vt:lpstr>
      <vt:lpstr>Role play: time-out</vt:lpstr>
      <vt:lpstr>Key learning points</vt:lpstr>
      <vt:lpstr>SESSION 7  Strengthening social support networks</vt:lpstr>
      <vt:lpstr>Plenary discussion</vt:lpstr>
      <vt:lpstr>What social support can mean for parents/caregivers in practice</vt:lpstr>
      <vt:lpstr>Tool: Who is in your circle </vt:lpstr>
      <vt:lpstr>Tool: Ecomap </vt:lpstr>
      <vt:lpstr>Tool: Ecomap </vt:lpstr>
      <vt:lpstr>Support groups</vt:lpstr>
      <vt:lpstr>Key learning points</vt:lpstr>
      <vt:lpstr>SESSION 8  Basic money management tools</vt:lpstr>
      <vt:lpstr>Potential effects of empowering families economically</vt:lpstr>
      <vt:lpstr>The Money Matters Toolkit</vt:lpstr>
      <vt:lpstr>What do the tools do? </vt:lpstr>
      <vt:lpstr>Types of household expenses </vt:lpstr>
      <vt:lpstr>When should you use these tools?</vt:lpstr>
      <vt:lpstr>Where should you use these tools?</vt:lpstr>
      <vt:lpstr>PowerPoint Presentation</vt:lpstr>
      <vt:lpstr>Talking about needs within the home</vt:lpstr>
      <vt:lpstr>Sample scripts </vt:lpstr>
      <vt:lpstr>Tools</vt:lpstr>
      <vt:lpstr>Tool 1: What are the child’s and family’s needs?</vt:lpstr>
      <vt:lpstr>Tool 2: Prioritizing household expenditure</vt:lpstr>
      <vt:lpstr>Tool 3: Income tracking table</vt:lpstr>
      <vt:lpstr>Tool 4: Expenditure tracking table</vt:lpstr>
      <vt:lpstr>PowerPoint Presentation</vt:lpstr>
      <vt:lpstr>Money matters tools</vt:lpstr>
      <vt:lpstr>Key learning points</vt:lpstr>
      <vt:lpstr>SESSION 9  Self-care and relaxation techniques to support caregivers</vt:lpstr>
      <vt:lpstr>Caregiver stress</vt:lpstr>
      <vt:lpstr>Consequences of stress</vt:lpstr>
      <vt:lpstr>Caregiver impact on children</vt:lpstr>
      <vt:lpstr>Coping strategies</vt:lpstr>
      <vt:lpstr>What is relaxation?</vt:lpstr>
      <vt:lpstr>Relaxation and self-care techniques toolbox</vt:lpstr>
      <vt:lpstr>Key learning points</vt:lpstr>
      <vt:lpstr>SESSION 10  Module closing</vt:lpstr>
      <vt:lpstr>End of Module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Ilse Van der Straeten</cp:lastModifiedBy>
  <cp:revision>2</cp:revision>
  <dcterms:created xsi:type="dcterms:W3CDTF">2017-12-20T18:51:03Z</dcterms:created>
  <dcterms:modified xsi:type="dcterms:W3CDTF">2023-05-26T12:41:27Z</dcterms:modified>
</cp:coreProperties>
</file>